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5" r:id="rId2"/>
    <p:sldId id="275" r:id="rId3"/>
    <p:sldId id="276" r:id="rId4"/>
    <p:sldId id="277" r:id="rId5"/>
    <p:sldId id="282" r:id="rId6"/>
    <p:sldId id="283" r:id="rId7"/>
    <p:sldId id="270" r:id="rId8"/>
    <p:sldId id="273" r:id="rId9"/>
    <p:sldId id="271" r:id="rId10"/>
    <p:sldId id="274" r:id="rId11"/>
    <p:sldId id="272" r:id="rId12"/>
    <p:sldId id="284" r:id="rId13"/>
    <p:sldId id="25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vas" id="{9F63911E-7DBF-4860-B3E6-8F7522B00D06}">
          <p14:sldIdLst>
            <p14:sldId id="285"/>
            <p14:sldId id="275"/>
            <p14:sldId id="276"/>
            <p14:sldId id="277"/>
            <p14:sldId id="282"/>
            <p14:sldId id="283"/>
            <p14:sldId id="270"/>
            <p14:sldId id="273"/>
            <p14:sldId id="271"/>
            <p14:sldId id="274"/>
            <p14:sldId id="272"/>
            <p14:sldId id="284"/>
          </p14:sldIdLst>
        </p14:section>
        <p14:section name="Monkey ART" id="{6F65FF74-D2F3-4939-9F06-90AFEDB9A5C3}">
          <p14:sldIdLst>
            <p14:sldId id="256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ia" initials="TL" lastIdx="5" clrIdx="0">
    <p:extLst>
      <p:ext uri="{19B8F6BF-5375-455C-9EA6-DF929625EA0E}">
        <p15:presenceInfo xmlns:p15="http://schemas.microsoft.com/office/powerpoint/2012/main" userId="Ta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5T18:47:59.070" idx="1">
    <p:pos x="2787" y="1373"/>
    <p:text>OVERVIEW --- this is to introduce what this site is for</p:text>
    <p:extLst>
      <p:ext uri="{C676402C-5697-4E1C-873F-D02D1690AC5C}">
        <p15:threadingInfo xmlns:p15="http://schemas.microsoft.com/office/powerpoint/2012/main" timeZoneBias="300"/>
      </p:ext>
    </p:extLst>
  </p:cm>
  <p:cm authorId="1" dt="2020-01-05T18:48:26.568" idx="2">
    <p:pos x="5265" y="1395"/>
    <p:text>SUGGESTION BOX --- collect more topic suggestions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5T18:49:41.106" idx="5">
    <p:pos x="2887" y="1726"/>
    <p:text>Link 1:
Link 2: Link to UDL Guidelines
Link 3: Send a Request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9D62D-3553-4537-9F6A-C5541C93431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A9CBF-4D09-4D1C-9169-044DAB45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2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CA3F-ED00-4BD2-AA33-12F69EE7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9E4D1-8E25-4262-9DC3-583338227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2111-D1C0-4337-9E5E-1D7C01C3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4EF-3582-4135-B75A-7AA47B2992A9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678E-82AE-4EF6-8078-B0EA9ADC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57EC-CEA5-415E-8F46-79655AD9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D5E9-B154-41D4-82E4-DB7E2A10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41308-4165-4130-ABD9-A33A73178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3A078-16BF-4D1C-9D6D-39CC088D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9AE62-860D-4774-8840-0D72009E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8FFA-7736-428C-903F-B43076B7C82D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751A-891D-4BD8-9CD8-C137A277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3EDB6-60D5-4370-97BD-01D72952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143E-0E30-4799-9CF1-CB8DD0F4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979C4-1B4A-4969-8004-685A84743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87C6A-E250-47D0-B285-F0DF2379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F5F1-CF45-49E6-8F05-44AD7D1E6E0B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2B934-BB7E-497D-ACF7-56D986E2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DFE3-6C05-4FF8-9DAF-9FB433C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F5EF9-A314-46C0-B600-7D1D9CDAE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AD03E-9C07-4229-B9A3-1CDC56E6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C5D9-26A9-422E-8C33-5ED71C79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A9E3-EF9B-45AE-B074-180E4D663F45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9C12-33FA-49BF-9119-DBD0174B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F542-9B47-4DF0-9E3F-15603BF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2F99-5F24-4B21-80A2-4DB94EEA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E2A3-2017-43DE-8065-166DCDDB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E4B9-C66D-4B7E-B398-1A0367B9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B0E9-5910-4C44-8A13-31189327B21D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C100-BC7E-4CD9-BCA0-511A0954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2D9A-DDFD-44D8-BC97-C5683648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B972-B73E-4448-BB16-597279C264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42836-4A37-46F7-8596-437C8B8B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F7CD-82E8-4016-876B-BEE75F4BFF8B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B09B4-7758-46AE-9E1E-887E27E7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30912-0D2C-438B-9981-CD797B9B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414A80-D701-40B9-991F-1148294CF8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1163" y="1898650"/>
            <a:ext cx="4592637" cy="2798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F295FA-36F6-4008-A7F2-18943E6E22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98650"/>
            <a:ext cx="5797550" cy="2798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1D18-3E14-48B5-9768-6F6164AC3022}"/>
              </a:ext>
            </a:extLst>
          </p:cNvPr>
          <p:cNvSpPr/>
          <p:nvPr userDrawn="1"/>
        </p:nvSpPr>
        <p:spPr>
          <a:xfrm>
            <a:off x="838200" y="4821382"/>
            <a:ext cx="3415145" cy="471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682DA-35DE-4E3A-BD89-D2E02040C4FE}"/>
              </a:ext>
            </a:extLst>
          </p:cNvPr>
          <p:cNvSpPr/>
          <p:nvPr userDrawn="1"/>
        </p:nvSpPr>
        <p:spPr>
          <a:xfrm>
            <a:off x="4388427" y="4821382"/>
            <a:ext cx="3415145" cy="471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LINK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0F43D-9E02-4036-B2D9-70E8827CB755}"/>
              </a:ext>
            </a:extLst>
          </p:cNvPr>
          <p:cNvSpPr/>
          <p:nvPr userDrawn="1"/>
        </p:nvSpPr>
        <p:spPr>
          <a:xfrm>
            <a:off x="7938654" y="4820300"/>
            <a:ext cx="3415145" cy="471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LINK 3</a:t>
            </a:r>
          </a:p>
        </p:txBody>
      </p:sp>
    </p:spTree>
    <p:extLst>
      <p:ext uri="{BB962C8B-B14F-4D97-AF65-F5344CB8AC3E}">
        <p14:creationId xmlns:p14="http://schemas.microsoft.com/office/powerpoint/2010/main" val="188282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1C5-5CC2-4262-B041-EE898346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2D23-4543-4A59-BBE6-F1F4F371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E72D-E9CC-4D69-BFA4-A59FDD54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4662-00CA-4663-AC14-A8272B037CAC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3BD2-0DE2-4135-99B4-BE8E2158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7ECF3-42B7-4DEC-9BF7-FA9C00FF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3CFE-F01E-4EE4-9EEB-14452327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339C-2560-4700-89D9-F639D2AF7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DCD16-BC6C-4B68-9CF6-00A7E4F25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86C16-3B5B-4353-A68C-874131D7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AB05-C972-4891-AB70-311C8BE9229C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67636-F02A-4190-833C-75BEFD70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6B94-6EC0-42AF-8C64-C7704253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EE8-DD2A-492A-8BC5-9C1D77A6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FC70-49C2-4AE3-B648-AACD54D3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087A-BE55-4938-9BC3-2F780B43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44C5C-B8EA-4C0C-8146-D72D8B8AA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099C-6DAC-4411-92A9-D08294DB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69EE3-78FF-4AF6-8C11-4B3BD0E2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E5B5-6ED2-4338-81F0-9901A5F43908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0394A-9FA5-4F4C-A2ED-00DB4F71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4C24A-0EC9-48A0-B386-04066620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2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7DF7-AEF7-4579-BAF5-A669BEC7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C246-AA40-4592-AA17-DAE84572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5DBE-308A-4F50-9D82-ABDFF6414D64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61DFB-B5AF-4131-91B1-0F6C2C4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A74E5-7E4E-4A1B-B551-A2929CDC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C2D73-CED6-4378-B491-980F57B8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4495-4BE9-4CED-A35D-9A06D5CB2681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CEEFE-5088-4613-A77B-13BBA498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878C-2558-4FB1-8751-3891EEB8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88F6-2D2D-4E2B-A912-338731A2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CBFA-F6D3-43D0-A182-A7F9C49B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C53D1-CE57-4311-B6E9-DB0FE2DD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CB15B-6290-49EB-972F-0BF859B3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941A-F6C7-4791-A84E-BAD18A1C5576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9AA4C-21DA-4CF1-A192-49F2D6A1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0E44-5032-4ECF-922F-BD708ACD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1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BF15D-3924-4D35-B181-B1E80374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839D-5521-4B93-8419-BDC5AF0D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ED01-C356-4A9C-A3B4-546CA68F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F7CD-82E8-4016-876B-BEE75F4BFF8B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16C5-592C-48D6-918D-DCC001A28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1D5D-AA60-459A-B494-C28FAE21F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92DF-2AC4-4901-AA1F-06335F78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2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2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comments" Target="../comments/comment1.xml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2.svg"/><Relationship Id="rId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4CC9-2AFE-4B11-868A-5550C58D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267921"/>
            <a:ext cx="11832771" cy="630918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ID – Design Inclusive Learning Experiences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19010-BACF-4909-AF55-419E2A16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1"/>
            <a:ext cx="2743200" cy="365125"/>
          </a:xfrm>
        </p:spPr>
        <p:txBody>
          <a:bodyPr/>
          <a:lstStyle/>
          <a:p>
            <a:fld id="{1C9792DF-2AC4-4901-AA1F-06335F7842C1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BDCF0-27A2-4F39-9B39-D634D58EEBDA}"/>
              </a:ext>
            </a:extLst>
          </p:cNvPr>
          <p:cNvSpPr/>
          <p:nvPr/>
        </p:nvSpPr>
        <p:spPr>
          <a:xfrm>
            <a:off x="979714" y="881743"/>
            <a:ext cx="1037408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6398C-0BDD-4BA6-8D24-736427D9CFDF}"/>
              </a:ext>
            </a:extLst>
          </p:cNvPr>
          <p:cNvSpPr/>
          <p:nvPr/>
        </p:nvSpPr>
        <p:spPr>
          <a:xfrm>
            <a:off x="979714" y="2008414"/>
            <a:ext cx="1469572" cy="88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554E6-D725-435A-A8D7-48BE545B3E1D}"/>
              </a:ext>
            </a:extLst>
          </p:cNvPr>
          <p:cNvSpPr/>
          <p:nvPr/>
        </p:nvSpPr>
        <p:spPr>
          <a:xfrm>
            <a:off x="979714" y="3425375"/>
            <a:ext cx="1469572" cy="4571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Not Started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045E3-97BC-4263-88DF-8565B88D4968}"/>
              </a:ext>
            </a:extLst>
          </p:cNvPr>
          <p:cNvSpPr/>
          <p:nvPr/>
        </p:nvSpPr>
        <p:spPr>
          <a:xfrm>
            <a:off x="3189514" y="2008414"/>
            <a:ext cx="1469572" cy="88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D3C9C-F6A6-439A-B89A-C2F549AF58B3}"/>
              </a:ext>
            </a:extLst>
          </p:cNvPr>
          <p:cNvSpPr/>
          <p:nvPr/>
        </p:nvSpPr>
        <p:spPr>
          <a:xfrm>
            <a:off x="3189514" y="3425375"/>
            <a:ext cx="1469572" cy="4571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3F3BF-0053-4233-A704-039AC059BEC8}"/>
              </a:ext>
            </a:extLst>
          </p:cNvPr>
          <p:cNvSpPr/>
          <p:nvPr/>
        </p:nvSpPr>
        <p:spPr>
          <a:xfrm>
            <a:off x="5361214" y="2008414"/>
            <a:ext cx="1469572" cy="88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9D052514-5232-4A54-8EBF-7F4751B95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100" y="2008414"/>
            <a:ext cx="914400" cy="914400"/>
          </a:xfrm>
          <a:prstGeom prst="rect">
            <a:avLst/>
          </a:prstGeom>
        </p:spPr>
      </p:pic>
      <p:pic>
        <p:nvPicPr>
          <p:cNvPr id="18" name="Graphic 17" descr="Badge Question Mark with solid fill">
            <a:extLst>
              <a:ext uri="{FF2B5EF4-FFF2-40B4-BE49-F238E27FC236}">
                <a16:creationId xmlns:a16="http://schemas.microsoft.com/office/drawing/2014/main" id="{42CAEA89-618C-4C98-A258-30AF42421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7300" y="2008414"/>
            <a:ext cx="914400" cy="914400"/>
          </a:xfrm>
          <a:prstGeom prst="rect">
            <a:avLst/>
          </a:prstGeom>
        </p:spPr>
      </p:pic>
      <p:pic>
        <p:nvPicPr>
          <p:cNvPr id="22" name="Graphic 21" descr="Video camera with solid fill">
            <a:extLst>
              <a:ext uri="{FF2B5EF4-FFF2-40B4-BE49-F238E27FC236}">
                <a16:creationId xmlns:a16="http://schemas.microsoft.com/office/drawing/2014/main" id="{E15EBE77-2B93-44C7-99B4-B7CFC7A76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1949453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DDEB2CC-9480-4288-93D2-A84FF626FAC8}"/>
              </a:ext>
            </a:extLst>
          </p:cNvPr>
          <p:cNvSpPr/>
          <p:nvPr/>
        </p:nvSpPr>
        <p:spPr>
          <a:xfrm>
            <a:off x="5399314" y="3344409"/>
            <a:ext cx="1469572" cy="4571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Not Started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3F73D9-33B6-4140-83A4-3F8678E80CB2}"/>
              </a:ext>
            </a:extLst>
          </p:cNvPr>
          <p:cNvSpPr txBox="1"/>
          <p:nvPr/>
        </p:nvSpPr>
        <p:spPr>
          <a:xfrm>
            <a:off x="1368271" y="2989428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DA5D5F-5E91-4981-839B-10E041E4EE01}"/>
              </a:ext>
            </a:extLst>
          </p:cNvPr>
          <p:cNvSpPr txBox="1"/>
          <p:nvPr/>
        </p:nvSpPr>
        <p:spPr>
          <a:xfrm>
            <a:off x="7064470" y="2959884"/>
            <a:ext cx="23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TECHNOLOGIES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F6F7A-A873-4527-B489-9C6DA2763742}"/>
              </a:ext>
            </a:extLst>
          </p:cNvPr>
          <p:cNvSpPr txBox="1"/>
          <p:nvPr/>
        </p:nvSpPr>
        <p:spPr>
          <a:xfrm>
            <a:off x="3175729" y="2997757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6D826C-E8AD-4034-9B75-85E5ABF309B1}"/>
              </a:ext>
            </a:extLst>
          </p:cNvPr>
          <p:cNvSpPr/>
          <p:nvPr/>
        </p:nvSpPr>
        <p:spPr>
          <a:xfrm>
            <a:off x="9884228" y="1949453"/>
            <a:ext cx="1469572" cy="88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9F513-BD00-4649-9426-36B4EE912799}"/>
              </a:ext>
            </a:extLst>
          </p:cNvPr>
          <p:cNvSpPr/>
          <p:nvPr/>
        </p:nvSpPr>
        <p:spPr>
          <a:xfrm>
            <a:off x="9922328" y="3285448"/>
            <a:ext cx="1469572" cy="4571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Not Started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8533A4-A3D9-4C40-86B7-BBECF1D90F20}"/>
              </a:ext>
            </a:extLst>
          </p:cNvPr>
          <p:cNvSpPr txBox="1"/>
          <p:nvPr/>
        </p:nvSpPr>
        <p:spPr>
          <a:xfrm>
            <a:off x="9849028" y="2933744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 RUN</a:t>
            </a:r>
          </a:p>
        </p:txBody>
      </p:sp>
      <p:pic>
        <p:nvPicPr>
          <p:cNvPr id="35" name="Graphic 34" descr="Clock with solid fill">
            <a:extLst>
              <a:ext uri="{FF2B5EF4-FFF2-40B4-BE49-F238E27FC236}">
                <a16:creationId xmlns:a16="http://schemas.microsoft.com/office/drawing/2014/main" id="{4EEE1CA6-47D5-424A-A36F-F7F8ABE4A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9914" y="1962836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562D27-9CBF-4CE9-8CC1-AB67E76E2105}"/>
              </a:ext>
            </a:extLst>
          </p:cNvPr>
          <p:cNvSpPr txBox="1"/>
          <p:nvPr/>
        </p:nvSpPr>
        <p:spPr>
          <a:xfrm>
            <a:off x="2676435" y="3963816"/>
            <a:ext cx="2495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device will you use to teach?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to schedule your practice run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E9E0C-D6DC-47E1-9081-8ECC046218C0}"/>
              </a:ext>
            </a:extLst>
          </p:cNvPr>
          <p:cNvSpPr txBox="1"/>
          <p:nvPr/>
        </p:nvSpPr>
        <p:spPr>
          <a:xfrm>
            <a:off x="120406" y="3963816"/>
            <a:ext cx="2495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has worked for your 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gaps do you see?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METS suggested checklist (co-design with OED)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E933BA-B2AC-484A-945A-8DD927B93D5F}"/>
              </a:ext>
            </a:extLst>
          </p:cNvPr>
          <p:cNvSpPr/>
          <p:nvPr/>
        </p:nvSpPr>
        <p:spPr>
          <a:xfrm>
            <a:off x="7045599" y="1993221"/>
            <a:ext cx="1469572" cy="88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Video camera with solid fill">
            <a:extLst>
              <a:ext uri="{FF2B5EF4-FFF2-40B4-BE49-F238E27FC236}">
                <a16:creationId xmlns:a16="http://schemas.microsoft.com/office/drawing/2014/main" id="{FA427E18-6638-4A2C-9F7D-6031E3010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3185" y="1934260"/>
            <a:ext cx="914400" cy="9144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3E32B9A-CCBD-4795-B9D5-D87F6224C69A}"/>
              </a:ext>
            </a:extLst>
          </p:cNvPr>
          <p:cNvSpPr/>
          <p:nvPr/>
        </p:nvSpPr>
        <p:spPr>
          <a:xfrm>
            <a:off x="7083699" y="3329216"/>
            <a:ext cx="1469572" cy="4571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Not Started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63D480-4744-46C1-8097-014C37BAB756}"/>
              </a:ext>
            </a:extLst>
          </p:cNvPr>
          <p:cNvSpPr txBox="1"/>
          <p:nvPr/>
        </p:nvSpPr>
        <p:spPr>
          <a:xfrm>
            <a:off x="5326014" y="2980118"/>
            <a:ext cx="168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VIDEOGRAPHER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D9202B-1A3F-4B04-89B6-6BEDBC67437A}"/>
              </a:ext>
            </a:extLst>
          </p:cNvPr>
          <p:cNvSpPr/>
          <p:nvPr/>
        </p:nvSpPr>
        <p:spPr>
          <a:xfrm>
            <a:off x="7094227" y="4187373"/>
            <a:ext cx="1469572" cy="88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3E4168-2272-4C25-8546-1A2659D28238}"/>
              </a:ext>
            </a:extLst>
          </p:cNvPr>
          <p:cNvSpPr/>
          <p:nvPr/>
        </p:nvSpPr>
        <p:spPr>
          <a:xfrm>
            <a:off x="7132327" y="5523368"/>
            <a:ext cx="1469572" cy="4571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Not Started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34BF85-2CFA-4704-BE80-996CD1F73020}"/>
              </a:ext>
            </a:extLst>
          </p:cNvPr>
          <p:cNvSpPr txBox="1"/>
          <p:nvPr/>
        </p:nvSpPr>
        <p:spPr>
          <a:xfrm>
            <a:off x="6868886" y="5154036"/>
            <a:ext cx="21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CONTINGENCY PLAN</a:t>
            </a:r>
          </a:p>
        </p:txBody>
      </p:sp>
      <p:pic>
        <p:nvPicPr>
          <p:cNvPr id="49" name="Graphic 48" descr="Acquisition with solid fill">
            <a:extLst>
              <a:ext uri="{FF2B5EF4-FFF2-40B4-BE49-F238E27FC236}">
                <a16:creationId xmlns:a16="http://schemas.microsoft.com/office/drawing/2014/main" id="{1C4B9046-F537-4E9F-8126-B4DA737FBF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8090" y="4187372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ED6856A-6113-475E-B108-36C67086C512}"/>
              </a:ext>
            </a:extLst>
          </p:cNvPr>
          <p:cNvSpPr txBox="1"/>
          <p:nvPr/>
        </p:nvSpPr>
        <p:spPr>
          <a:xfrm>
            <a:off x="9481860" y="3875316"/>
            <a:ext cx="2495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 with your teaching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don’t have a teaching team, please schedule 1 week in advance, with METS</a:t>
            </a:r>
          </a:p>
        </p:txBody>
      </p:sp>
    </p:spTree>
    <p:extLst>
      <p:ext uri="{BB962C8B-B14F-4D97-AF65-F5344CB8AC3E}">
        <p14:creationId xmlns:p14="http://schemas.microsoft.com/office/powerpoint/2010/main" val="46706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2DAA3-DCEE-40D4-9F43-3228FD3F7B01}"/>
              </a:ext>
            </a:extLst>
          </p:cNvPr>
          <p:cNvSpPr/>
          <p:nvPr/>
        </p:nvSpPr>
        <p:spPr>
          <a:xfrm>
            <a:off x="2564591" y="1507044"/>
            <a:ext cx="2111828" cy="1469572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B70B2-F8E5-4ED6-9C8D-52EBAC2A4005}"/>
              </a:ext>
            </a:extLst>
          </p:cNvPr>
          <p:cNvSpPr/>
          <p:nvPr/>
        </p:nvSpPr>
        <p:spPr>
          <a:xfrm>
            <a:off x="2564591" y="3056249"/>
            <a:ext cx="2111828" cy="383303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SURVEY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FAB51-193E-41F3-8050-018C6D27353C}"/>
              </a:ext>
            </a:extLst>
          </p:cNvPr>
          <p:cNvSpPr/>
          <p:nvPr/>
        </p:nvSpPr>
        <p:spPr>
          <a:xfrm>
            <a:off x="5021162" y="1507044"/>
            <a:ext cx="2111828" cy="1469572"/>
          </a:xfrm>
          <a:prstGeom prst="rect">
            <a:avLst/>
          </a:prstGeom>
          <a:solidFill>
            <a:srgbClr val="FF33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A977-1778-4F3F-8C13-94D0475AB7BF}"/>
              </a:ext>
            </a:extLst>
          </p:cNvPr>
          <p:cNvSpPr/>
          <p:nvPr/>
        </p:nvSpPr>
        <p:spPr>
          <a:xfrm>
            <a:off x="5021162" y="3056249"/>
            <a:ext cx="2111828" cy="383303"/>
          </a:xfrm>
          <a:prstGeom prst="rect">
            <a:avLst/>
          </a:prstGeom>
          <a:solidFill>
            <a:srgbClr val="FF33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SHORT PARAGRAPH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3B55D-9916-455D-ADE4-0CD49D348B61}"/>
              </a:ext>
            </a:extLst>
          </p:cNvPr>
          <p:cNvSpPr/>
          <p:nvPr/>
        </p:nvSpPr>
        <p:spPr>
          <a:xfrm>
            <a:off x="7477733" y="1507044"/>
            <a:ext cx="2111828" cy="1469572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4D35E-DE9F-4966-94F7-1BC543720943}"/>
              </a:ext>
            </a:extLst>
          </p:cNvPr>
          <p:cNvSpPr/>
          <p:nvPr/>
        </p:nvSpPr>
        <p:spPr>
          <a:xfrm>
            <a:off x="7477733" y="3056249"/>
            <a:ext cx="2111828" cy="383303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24415B-365B-4888-83B7-93FAE0C6A074}"/>
              </a:ext>
            </a:extLst>
          </p:cNvPr>
          <p:cNvSpPr/>
          <p:nvPr/>
        </p:nvSpPr>
        <p:spPr>
          <a:xfrm>
            <a:off x="2564591" y="3837006"/>
            <a:ext cx="2111828" cy="1469572"/>
          </a:xfrm>
          <a:prstGeom prst="rect">
            <a:avLst/>
          </a:prstGeom>
          <a:solidFill>
            <a:srgbClr val="FF33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C14D3-B070-4EC7-AF69-D4D0BBAF32A6}"/>
              </a:ext>
            </a:extLst>
          </p:cNvPr>
          <p:cNvSpPr/>
          <p:nvPr/>
        </p:nvSpPr>
        <p:spPr>
          <a:xfrm>
            <a:off x="2564591" y="5386211"/>
            <a:ext cx="2111828" cy="383303"/>
          </a:xfrm>
          <a:prstGeom prst="rect">
            <a:avLst/>
          </a:prstGeom>
          <a:solidFill>
            <a:srgbClr val="FF33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DISCUSSION 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7AF4B-BBD3-401B-B7A4-ADE1CD79056F}"/>
              </a:ext>
            </a:extLst>
          </p:cNvPr>
          <p:cNvSpPr/>
          <p:nvPr/>
        </p:nvSpPr>
        <p:spPr>
          <a:xfrm>
            <a:off x="5004666" y="3837696"/>
            <a:ext cx="2111828" cy="146957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AA074-5B04-41DC-A4B1-5029B63D7691}"/>
              </a:ext>
            </a:extLst>
          </p:cNvPr>
          <p:cNvSpPr/>
          <p:nvPr/>
        </p:nvSpPr>
        <p:spPr>
          <a:xfrm>
            <a:off x="5004666" y="5386902"/>
            <a:ext cx="2111828" cy="38330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0E1AF-D0D5-49B5-96DF-981074D8549C}"/>
              </a:ext>
            </a:extLst>
          </p:cNvPr>
          <p:cNvSpPr/>
          <p:nvPr/>
        </p:nvSpPr>
        <p:spPr>
          <a:xfrm>
            <a:off x="7461237" y="3837006"/>
            <a:ext cx="2111828" cy="146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B45EB3-A501-40D9-84D8-F3776743DF59}"/>
              </a:ext>
            </a:extLst>
          </p:cNvPr>
          <p:cNvSpPr/>
          <p:nvPr/>
        </p:nvSpPr>
        <p:spPr>
          <a:xfrm>
            <a:off x="7461237" y="5386211"/>
            <a:ext cx="2111828" cy="383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EC8E866F-F00B-44C1-B762-37D19DF3D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9291" y="1712417"/>
            <a:ext cx="1033421" cy="1033421"/>
          </a:xfrm>
          <a:prstGeom prst="rect">
            <a:avLst/>
          </a:prstGeom>
        </p:spPr>
      </p:pic>
      <p:pic>
        <p:nvPicPr>
          <p:cNvPr id="26" name="Graphic 25" descr="Bank check">
            <a:extLst>
              <a:ext uri="{FF2B5EF4-FFF2-40B4-BE49-F238E27FC236}">
                <a16:creationId xmlns:a16="http://schemas.microsoft.com/office/drawing/2014/main" id="{D28FD0C2-6210-4BD1-A9DB-CB14C251B1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288" b="25085"/>
          <a:stretch/>
        </p:blipFill>
        <p:spPr>
          <a:xfrm>
            <a:off x="2937032" y="1909480"/>
            <a:ext cx="1366947" cy="664699"/>
          </a:xfrm>
          <a:prstGeom prst="rect">
            <a:avLst/>
          </a:prstGeom>
        </p:spPr>
      </p:pic>
      <p:pic>
        <p:nvPicPr>
          <p:cNvPr id="30" name="Graphic 29" descr="Presentation with bar chart RTL">
            <a:extLst>
              <a:ext uri="{FF2B5EF4-FFF2-40B4-BE49-F238E27FC236}">
                <a16:creationId xmlns:a16="http://schemas.microsoft.com/office/drawing/2014/main" id="{B6F60384-75A1-43B2-B4EC-F51169A96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6038" y="1701398"/>
            <a:ext cx="1275218" cy="1275218"/>
          </a:xfrm>
          <a:prstGeom prst="rect">
            <a:avLst/>
          </a:prstGeom>
        </p:spPr>
      </p:pic>
      <p:pic>
        <p:nvPicPr>
          <p:cNvPr id="32" name="Graphic 31" descr="Information">
            <a:extLst>
              <a:ext uri="{FF2B5EF4-FFF2-40B4-BE49-F238E27FC236}">
                <a16:creationId xmlns:a16="http://schemas.microsoft.com/office/drawing/2014/main" id="{FAB3D433-0DEE-4A33-95D1-0DA7C779B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9290" y="4088972"/>
            <a:ext cx="965637" cy="965637"/>
          </a:xfrm>
          <a:prstGeom prst="rect">
            <a:avLst/>
          </a:prstGeom>
        </p:spPr>
      </p:pic>
      <p:pic>
        <p:nvPicPr>
          <p:cNvPr id="19" name="Graphic 18" descr="Chat">
            <a:extLst>
              <a:ext uri="{FF2B5EF4-FFF2-40B4-BE49-F238E27FC236}">
                <a16:creationId xmlns:a16="http://schemas.microsoft.com/office/drawing/2014/main" id="{0B131072-AF80-41BF-8ED9-01E02DE254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1931" y="3813810"/>
            <a:ext cx="1537147" cy="15371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48805-0B80-4827-ACA5-46CA684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2DAA3-DCEE-40D4-9F43-3228FD3F7B01}"/>
              </a:ext>
            </a:extLst>
          </p:cNvPr>
          <p:cNvSpPr/>
          <p:nvPr/>
        </p:nvSpPr>
        <p:spPr>
          <a:xfrm>
            <a:off x="2564591" y="1180011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B70B2-F8E5-4ED6-9C8D-52EBAC2A4005}"/>
              </a:ext>
            </a:extLst>
          </p:cNvPr>
          <p:cNvSpPr/>
          <p:nvPr/>
        </p:nvSpPr>
        <p:spPr>
          <a:xfrm>
            <a:off x="2564591" y="2376520"/>
            <a:ext cx="1866732" cy="32447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1.Explain Concept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EF8F4E-6F19-47BC-9ADB-BDEE1F1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54"/>
            <a:ext cx="10515600" cy="722670"/>
          </a:xfrm>
        </p:spPr>
        <p:txBody>
          <a:bodyPr/>
          <a:lstStyle/>
          <a:p>
            <a:r>
              <a:rPr lang="en-US" dirty="0"/>
              <a:t>Types of Cards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209F9-1877-403E-B7AD-0FEC05AF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11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99CD3-6016-4144-8E8D-3E4E33DA5DDD}"/>
              </a:ext>
            </a:extLst>
          </p:cNvPr>
          <p:cNvSpPr/>
          <p:nvPr/>
        </p:nvSpPr>
        <p:spPr>
          <a:xfrm>
            <a:off x="4632542" y="1180011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9CBB4-598D-4719-80D2-C5F068A7B709}"/>
              </a:ext>
            </a:extLst>
          </p:cNvPr>
          <p:cNvSpPr/>
          <p:nvPr/>
        </p:nvSpPr>
        <p:spPr>
          <a:xfrm>
            <a:off x="4632542" y="2376520"/>
            <a:ext cx="1866732" cy="32447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1.Highlight / Callout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35399B-CDB5-43A1-8B48-50E66C9A90E2}"/>
              </a:ext>
            </a:extLst>
          </p:cNvPr>
          <p:cNvSpPr/>
          <p:nvPr/>
        </p:nvSpPr>
        <p:spPr>
          <a:xfrm>
            <a:off x="6700493" y="1180011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6A3EE-A674-40EC-BE9E-DA4CD64AA475}"/>
              </a:ext>
            </a:extLst>
          </p:cNvPr>
          <p:cNvSpPr/>
          <p:nvPr/>
        </p:nvSpPr>
        <p:spPr>
          <a:xfrm>
            <a:off x="6700493" y="2376520"/>
            <a:ext cx="1866732" cy="32447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1.Getting to Know Your Students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43A0D5-4DCC-4E2C-A8D8-C3CBC2F14281}"/>
              </a:ext>
            </a:extLst>
          </p:cNvPr>
          <p:cNvSpPr/>
          <p:nvPr/>
        </p:nvSpPr>
        <p:spPr>
          <a:xfrm>
            <a:off x="8768444" y="1180011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9C516F-DE9F-479C-BC37-E57BEAD1FA43}"/>
              </a:ext>
            </a:extLst>
          </p:cNvPr>
          <p:cNvSpPr/>
          <p:nvPr/>
        </p:nvSpPr>
        <p:spPr>
          <a:xfrm>
            <a:off x="8768444" y="2376520"/>
            <a:ext cx="1866732" cy="32447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1.Assessments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AF7604-6789-4E24-9927-A865D5C89C44}"/>
              </a:ext>
            </a:extLst>
          </p:cNvPr>
          <p:cNvSpPr/>
          <p:nvPr/>
        </p:nvSpPr>
        <p:spPr>
          <a:xfrm>
            <a:off x="2518326" y="2895328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09585-6BBC-4436-BE2A-300FFA55C1A4}"/>
              </a:ext>
            </a:extLst>
          </p:cNvPr>
          <p:cNvSpPr/>
          <p:nvPr/>
        </p:nvSpPr>
        <p:spPr>
          <a:xfrm>
            <a:off x="2518326" y="4091837"/>
            <a:ext cx="1866732" cy="3244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2-Peer Discussion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78884-DAD7-46BC-A336-D4A7BFB84444}"/>
              </a:ext>
            </a:extLst>
          </p:cNvPr>
          <p:cNvSpPr/>
          <p:nvPr/>
        </p:nvSpPr>
        <p:spPr>
          <a:xfrm>
            <a:off x="4586277" y="2895328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05BE8-D4F8-46AA-A54F-DAA5734EE895}"/>
              </a:ext>
            </a:extLst>
          </p:cNvPr>
          <p:cNvSpPr/>
          <p:nvPr/>
        </p:nvSpPr>
        <p:spPr>
          <a:xfrm>
            <a:off x="4586277" y="4091837"/>
            <a:ext cx="1866732" cy="3244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2.Peer Feedback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EF400-5524-42C2-B4E7-8F5D37B1CE77}"/>
              </a:ext>
            </a:extLst>
          </p:cNvPr>
          <p:cNvSpPr/>
          <p:nvPr/>
        </p:nvSpPr>
        <p:spPr>
          <a:xfrm>
            <a:off x="6654228" y="2895328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43C7AE-1DD9-46A9-95EA-2A651E5AC4F6}"/>
              </a:ext>
            </a:extLst>
          </p:cNvPr>
          <p:cNvSpPr/>
          <p:nvPr/>
        </p:nvSpPr>
        <p:spPr>
          <a:xfrm>
            <a:off x="6654228" y="4091837"/>
            <a:ext cx="1866732" cy="3244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2.CALLOUT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CE9F60-D60F-48B5-8CEB-162A7F8E89A0}"/>
              </a:ext>
            </a:extLst>
          </p:cNvPr>
          <p:cNvSpPr/>
          <p:nvPr/>
        </p:nvSpPr>
        <p:spPr>
          <a:xfrm>
            <a:off x="8722179" y="2895328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23CAA0-CFC8-4EA3-A6C5-6C2661E9DC6F}"/>
              </a:ext>
            </a:extLst>
          </p:cNvPr>
          <p:cNvSpPr/>
          <p:nvPr/>
        </p:nvSpPr>
        <p:spPr>
          <a:xfrm>
            <a:off x="8722179" y="4091837"/>
            <a:ext cx="1866732" cy="3244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2.CALLOUT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FAFBC8-AAFE-43E6-801D-71786E73956E}"/>
              </a:ext>
            </a:extLst>
          </p:cNvPr>
          <p:cNvSpPr/>
          <p:nvPr/>
        </p:nvSpPr>
        <p:spPr>
          <a:xfrm>
            <a:off x="2518326" y="4650107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6AC46-A7A5-425D-BCCF-119E6F56744B}"/>
              </a:ext>
            </a:extLst>
          </p:cNvPr>
          <p:cNvSpPr/>
          <p:nvPr/>
        </p:nvSpPr>
        <p:spPr>
          <a:xfrm>
            <a:off x="2518326" y="5846616"/>
            <a:ext cx="1866732" cy="324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3.Group Project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6F722-786D-4101-8F7B-F68CEC61C732}"/>
              </a:ext>
            </a:extLst>
          </p:cNvPr>
          <p:cNvSpPr/>
          <p:nvPr/>
        </p:nvSpPr>
        <p:spPr>
          <a:xfrm>
            <a:off x="4586277" y="4650107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5F9451-F60F-412E-844F-399292042510}"/>
              </a:ext>
            </a:extLst>
          </p:cNvPr>
          <p:cNvSpPr/>
          <p:nvPr/>
        </p:nvSpPr>
        <p:spPr>
          <a:xfrm>
            <a:off x="4586277" y="5846616"/>
            <a:ext cx="1866732" cy="324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3.Case Study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345CF0-1054-47F3-9B09-698D5623D428}"/>
              </a:ext>
            </a:extLst>
          </p:cNvPr>
          <p:cNvSpPr/>
          <p:nvPr/>
        </p:nvSpPr>
        <p:spPr>
          <a:xfrm>
            <a:off x="6654228" y="4650107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145588-0C55-44E6-8337-ECE6045EE356}"/>
              </a:ext>
            </a:extLst>
          </p:cNvPr>
          <p:cNvSpPr/>
          <p:nvPr/>
        </p:nvSpPr>
        <p:spPr>
          <a:xfrm>
            <a:off x="6654228" y="5846616"/>
            <a:ext cx="1866732" cy="324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3.CALLOUT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7B2570-951C-4697-B360-5416566D9AFC}"/>
              </a:ext>
            </a:extLst>
          </p:cNvPr>
          <p:cNvSpPr/>
          <p:nvPr/>
        </p:nvSpPr>
        <p:spPr>
          <a:xfrm>
            <a:off x="8722179" y="4650107"/>
            <a:ext cx="1866732" cy="10673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C7FCB-0119-4568-80DC-82C9571553E4}"/>
              </a:ext>
            </a:extLst>
          </p:cNvPr>
          <p:cNvSpPr/>
          <p:nvPr/>
        </p:nvSpPr>
        <p:spPr>
          <a:xfrm>
            <a:off x="8722179" y="5846616"/>
            <a:ext cx="1866732" cy="324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3.CALLOUT</a:t>
            </a:r>
          </a:p>
        </p:txBody>
      </p:sp>
      <p:pic>
        <p:nvPicPr>
          <p:cNvPr id="39" name="Graphic 38" descr="Cycle with people">
            <a:extLst>
              <a:ext uri="{FF2B5EF4-FFF2-40B4-BE49-F238E27FC236}">
                <a16:creationId xmlns:a16="http://schemas.microsoft.com/office/drawing/2014/main" id="{DFD95BCD-9D2B-4290-9DFD-586C8DAB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889" y="4810045"/>
            <a:ext cx="914400" cy="914400"/>
          </a:xfrm>
          <a:prstGeom prst="rect">
            <a:avLst/>
          </a:prstGeom>
        </p:spPr>
      </p:pic>
      <p:pic>
        <p:nvPicPr>
          <p:cNvPr id="41" name="Graphic 40" descr="Two Men">
            <a:extLst>
              <a:ext uri="{FF2B5EF4-FFF2-40B4-BE49-F238E27FC236}">
                <a16:creationId xmlns:a16="http://schemas.microsoft.com/office/drawing/2014/main" id="{8EE7D321-BBCA-4D93-BD73-A2515E0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889" y="3016987"/>
            <a:ext cx="914400" cy="914400"/>
          </a:xfrm>
          <a:prstGeom prst="rect">
            <a:avLst/>
          </a:prstGeom>
        </p:spPr>
      </p:pic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FDC86918-F383-43B1-83D2-85C189BE7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444" y="1223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1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D8E474-7BCF-40D1-BA7C-1F52466E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1AB09-D671-4DE7-B46F-F22261AE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9792DF-2AC4-4901-AA1F-06335F7842C1}" type="slidenum">
              <a:rPr lang="en-US" smtClean="0"/>
              <a:t>12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E2103-0053-4880-8212-2DB12009B3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F4C49-8E91-4DFB-A8D6-18DC525012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98650"/>
            <a:ext cx="5797550" cy="279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8FF669C-7AE4-41FC-903A-CE25EDFAA65B}"/>
              </a:ext>
            </a:extLst>
          </p:cNvPr>
          <p:cNvGrpSpPr/>
          <p:nvPr/>
        </p:nvGrpSpPr>
        <p:grpSpPr>
          <a:xfrm>
            <a:off x="2677814" y="1048074"/>
            <a:ext cx="5731178" cy="4607139"/>
            <a:chOff x="2677814" y="1048072"/>
            <a:chExt cx="2285792" cy="178085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735305-515F-4A54-8D7F-8013F7CD981F}"/>
                </a:ext>
              </a:extLst>
            </p:cNvPr>
            <p:cNvSpPr/>
            <p:nvPr/>
          </p:nvSpPr>
          <p:spPr>
            <a:xfrm>
              <a:off x="2677814" y="1464778"/>
              <a:ext cx="502121" cy="557799"/>
            </a:xfrm>
            <a:custGeom>
              <a:avLst/>
              <a:gdLst>
                <a:gd name="connsiteX0" fmla="*/ 0 w 502121"/>
                <a:gd name="connsiteY0" fmla="*/ 278900 h 557799"/>
                <a:gd name="connsiteX1" fmla="*/ 251061 w 502121"/>
                <a:gd name="connsiteY1" fmla="*/ 0 h 557799"/>
                <a:gd name="connsiteX2" fmla="*/ 502122 w 502121"/>
                <a:gd name="connsiteY2" fmla="*/ 278900 h 557799"/>
                <a:gd name="connsiteX3" fmla="*/ 251061 w 502121"/>
                <a:gd name="connsiteY3" fmla="*/ 557800 h 557799"/>
                <a:gd name="connsiteX4" fmla="*/ 0 w 502121"/>
                <a:gd name="connsiteY4" fmla="*/ 278900 h 55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121" h="557799" fill="none" extrusionOk="0">
                  <a:moveTo>
                    <a:pt x="0" y="278900"/>
                  </a:moveTo>
                  <a:cubicBezTo>
                    <a:pt x="1879" y="130182"/>
                    <a:pt x="108055" y="-1772"/>
                    <a:pt x="251061" y="0"/>
                  </a:cubicBezTo>
                  <a:cubicBezTo>
                    <a:pt x="391300" y="-9322"/>
                    <a:pt x="499162" y="100671"/>
                    <a:pt x="502122" y="278900"/>
                  </a:cubicBezTo>
                  <a:cubicBezTo>
                    <a:pt x="516701" y="427893"/>
                    <a:pt x="384577" y="560110"/>
                    <a:pt x="251061" y="557800"/>
                  </a:cubicBezTo>
                  <a:cubicBezTo>
                    <a:pt x="83020" y="549295"/>
                    <a:pt x="-6863" y="432387"/>
                    <a:pt x="0" y="278900"/>
                  </a:cubicBezTo>
                  <a:close/>
                </a:path>
                <a:path w="502121" h="557799" stroke="0" extrusionOk="0">
                  <a:moveTo>
                    <a:pt x="0" y="278900"/>
                  </a:moveTo>
                  <a:cubicBezTo>
                    <a:pt x="-21495" y="97891"/>
                    <a:pt x="121213" y="1075"/>
                    <a:pt x="251061" y="0"/>
                  </a:cubicBezTo>
                  <a:cubicBezTo>
                    <a:pt x="412538" y="1481"/>
                    <a:pt x="514275" y="130127"/>
                    <a:pt x="502122" y="278900"/>
                  </a:cubicBezTo>
                  <a:cubicBezTo>
                    <a:pt x="505661" y="435425"/>
                    <a:pt x="392628" y="543456"/>
                    <a:pt x="251061" y="557800"/>
                  </a:cubicBezTo>
                  <a:cubicBezTo>
                    <a:pt x="140123" y="541685"/>
                    <a:pt x="-6537" y="465795"/>
                    <a:pt x="0" y="278900"/>
                  </a:cubicBezTo>
                  <a:close/>
                </a:path>
              </a:pathLst>
            </a:custGeom>
            <a:solidFill>
              <a:srgbClr val="F6D960"/>
            </a:solidFill>
            <a:ln w="28575">
              <a:noFill/>
              <a:extLst>
                <a:ext uri="{C807C97D-BFC1-408E-A445-0C87EB9F89A2}">
                  <ask:lineSketchStyleProps xmlns:ask="http://schemas.microsoft.com/office/drawing/2018/sketchyshapes" sd="135819422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9FC8FAF-7519-4775-AA49-B060FC6F4D78}"/>
                </a:ext>
              </a:extLst>
            </p:cNvPr>
            <p:cNvSpPr/>
            <p:nvPr/>
          </p:nvSpPr>
          <p:spPr>
            <a:xfrm>
              <a:off x="4461485" y="1494598"/>
              <a:ext cx="502121" cy="557799"/>
            </a:xfrm>
            <a:custGeom>
              <a:avLst/>
              <a:gdLst>
                <a:gd name="connsiteX0" fmla="*/ 0 w 502121"/>
                <a:gd name="connsiteY0" fmla="*/ 278900 h 557799"/>
                <a:gd name="connsiteX1" fmla="*/ 251061 w 502121"/>
                <a:gd name="connsiteY1" fmla="*/ 0 h 557799"/>
                <a:gd name="connsiteX2" fmla="*/ 502122 w 502121"/>
                <a:gd name="connsiteY2" fmla="*/ 278900 h 557799"/>
                <a:gd name="connsiteX3" fmla="*/ 251061 w 502121"/>
                <a:gd name="connsiteY3" fmla="*/ 557800 h 557799"/>
                <a:gd name="connsiteX4" fmla="*/ 0 w 502121"/>
                <a:gd name="connsiteY4" fmla="*/ 278900 h 55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121" h="557799" fill="none" extrusionOk="0">
                  <a:moveTo>
                    <a:pt x="0" y="278900"/>
                  </a:moveTo>
                  <a:cubicBezTo>
                    <a:pt x="1879" y="130182"/>
                    <a:pt x="108055" y="-1772"/>
                    <a:pt x="251061" y="0"/>
                  </a:cubicBezTo>
                  <a:cubicBezTo>
                    <a:pt x="391300" y="-9322"/>
                    <a:pt x="499162" y="100671"/>
                    <a:pt x="502122" y="278900"/>
                  </a:cubicBezTo>
                  <a:cubicBezTo>
                    <a:pt x="516701" y="427893"/>
                    <a:pt x="384577" y="560110"/>
                    <a:pt x="251061" y="557800"/>
                  </a:cubicBezTo>
                  <a:cubicBezTo>
                    <a:pt x="83020" y="549295"/>
                    <a:pt x="-6863" y="432387"/>
                    <a:pt x="0" y="278900"/>
                  </a:cubicBezTo>
                  <a:close/>
                </a:path>
                <a:path w="502121" h="557799" stroke="0" extrusionOk="0">
                  <a:moveTo>
                    <a:pt x="0" y="278900"/>
                  </a:moveTo>
                  <a:cubicBezTo>
                    <a:pt x="-21495" y="97891"/>
                    <a:pt x="121213" y="1075"/>
                    <a:pt x="251061" y="0"/>
                  </a:cubicBezTo>
                  <a:cubicBezTo>
                    <a:pt x="412538" y="1481"/>
                    <a:pt x="514275" y="130127"/>
                    <a:pt x="502122" y="278900"/>
                  </a:cubicBezTo>
                  <a:cubicBezTo>
                    <a:pt x="505661" y="435425"/>
                    <a:pt x="392628" y="543456"/>
                    <a:pt x="251061" y="557800"/>
                  </a:cubicBezTo>
                  <a:cubicBezTo>
                    <a:pt x="140123" y="541685"/>
                    <a:pt x="-6537" y="465795"/>
                    <a:pt x="0" y="278900"/>
                  </a:cubicBezTo>
                  <a:close/>
                </a:path>
              </a:pathLst>
            </a:custGeom>
            <a:solidFill>
              <a:srgbClr val="F6D960"/>
            </a:solidFill>
            <a:ln w="28575">
              <a:noFill/>
              <a:extLst>
                <a:ext uri="{C807C97D-BFC1-408E-A445-0C87EB9F89A2}">
                  <ask:lineSketchStyleProps xmlns:ask="http://schemas.microsoft.com/office/drawing/2018/sketchyshapes" sd="135819422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0F2958-C177-4C4D-B086-0EDC9436F647}"/>
                </a:ext>
              </a:extLst>
            </p:cNvPr>
            <p:cNvSpPr/>
            <p:nvPr/>
          </p:nvSpPr>
          <p:spPr>
            <a:xfrm>
              <a:off x="2924175" y="1048072"/>
              <a:ext cx="1781174" cy="1780853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C8A26FD-07AA-4FEF-B618-A21347C7E2AA}"/>
                </a:ext>
              </a:extLst>
            </p:cNvPr>
            <p:cNvSpPr/>
            <p:nvPr/>
          </p:nvSpPr>
          <p:spPr>
            <a:xfrm>
              <a:off x="3115569" y="1182461"/>
              <a:ext cx="1389756" cy="1429102"/>
            </a:xfrm>
            <a:custGeom>
              <a:avLst/>
              <a:gdLst>
                <a:gd name="connsiteX0" fmla="*/ 694878 w 1389756"/>
                <a:gd name="connsiteY0" fmla="*/ 0 h 1429102"/>
                <a:gd name="connsiteX1" fmla="*/ 1262125 w 1389756"/>
                <a:gd name="connsiteY1" fmla="*/ 443133 h 1429102"/>
                <a:gd name="connsiteX2" fmla="*/ 1250601 w 1389756"/>
                <a:gd name="connsiteY2" fmla="*/ 532440 h 1429102"/>
                <a:gd name="connsiteX3" fmla="*/ 1241670 w 1389756"/>
                <a:gd name="connsiteY3" fmla="*/ 554913 h 1429102"/>
                <a:gd name="connsiteX4" fmla="*/ 1271082 w 1389756"/>
                <a:gd name="connsiteY4" fmla="*/ 582760 h 1429102"/>
                <a:gd name="connsiteX5" fmla="*/ 1389756 w 1389756"/>
                <a:gd name="connsiteY5" fmla="*/ 886265 h 1429102"/>
                <a:gd name="connsiteX6" fmla="*/ 694878 w 1389756"/>
                <a:gd name="connsiteY6" fmla="*/ 1429102 h 1429102"/>
                <a:gd name="connsiteX7" fmla="*/ 0 w 1389756"/>
                <a:gd name="connsiteY7" fmla="*/ 886265 h 1429102"/>
                <a:gd name="connsiteX8" fmla="*/ 118674 w 1389756"/>
                <a:gd name="connsiteY8" fmla="*/ 582760 h 1429102"/>
                <a:gd name="connsiteX9" fmla="*/ 148085 w 1389756"/>
                <a:gd name="connsiteY9" fmla="*/ 554913 h 1429102"/>
                <a:gd name="connsiteX10" fmla="*/ 139154 w 1389756"/>
                <a:gd name="connsiteY10" fmla="*/ 532440 h 1429102"/>
                <a:gd name="connsiteX11" fmla="*/ 127630 w 1389756"/>
                <a:gd name="connsiteY11" fmla="*/ 443133 h 1429102"/>
                <a:gd name="connsiteX12" fmla="*/ 694878 w 1389756"/>
                <a:gd name="connsiteY12" fmla="*/ 0 h 142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9756" h="1429102" fill="none" extrusionOk="0">
                  <a:moveTo>
                    <a:pt x="694878" y="0"/>
                  </a:moveTo>
                  <a:cubicBezTo>
                    <a:pt x="1000097" y="-1038"/>
                    <a:pt x="1253709" y="200224"/>
                    <a:pt x="1262125" y="443133"/>
                  </a:cubicBezTo>
                  <a:cubicBezTo>
                    <a:pt x="1267459" y="469425"/>
                    <a:pt x="1261740" y="508887"/>
                    <a:pt x="1250601" y="532440"/>
                  </a:cubicBezTo>
                  <a:cubicBezTo>
                    <a:pt x="1245190" y="543029"/>
                    <a:pt x="1245479" y="545622"/>
                    <a:pt x="1241670" y="554913"/>
                  </a:cubicBezTo>
                  <a:cubicBezTo>
                    <a:pt x="1250123" y="561413"/>
                    <a:pt x="1258444" y="568816"/>
                    <a:pt x="1271082" y="582760"/>
                  </a:cubicBezTo>
                  <a:cubicBezTo>
                    <a:pt x="1345147" y="662577"/>
                    <a:pt x="1413135" y="770574"/>
                    <a:pt x="1389756" y="886265"/>
                  </a:cubicBezTo>
                  <a:cubicBezTo>
                    <a:pt x="1376181" y="1273830"/>
                    <a:pt x="1036845" y="1472712"/>
                    <a:pt x="694878" y="1429102"/>
                  </a:cubicBezTo>
                  <a:cubicBezTo>
                    <a:pt x="283017" y="1425984"/>
                    <a:pt x="-19640" y="1247055"/>
                    <a:pt x="0" y="886265"/>
                  </a:cubicBezTo>
                  <a:cubicBezTo>
                    <a:pt x="17711" y="762696"/>
                    <a:pt x="51831" y="691860"/>
                    <a:pt x="118674" y="582760"/>
                  </a:cubicBezTo>
                  <a:cubicBezTo>
                    <a:pt x="128499" y="573437"/>
                    <a:pt x="134790" y="565705"/>
                    <a:pt x="148085" y="554913"/>
                  </a:cubicBezTo>
                  <a:cubicBezTo>
                    <a:pt x="146731" y="548611"/>
                    <a:pt x="142416" y="542887"/>
                    <a:pt x="139154" y="532440"/>
                  </a:cubicBezTo>
                  <a:cubicBezTo>
                    <a:pt x="131187" y="504961"/>
                    <a:pt x="132766" y="477748"/>
                    <a:pt x="127630" y="443133"/>
                  </a:cubicBezTo>
                  <a:cubicBezTo>
                    <a:pt x="60449" y="191693"/>
                    <a:pt x="371316" y="-11848"/>
                    <a:pt x="694878" y="0"/>
                  </a:cubicBezTo>
                  <a:close/>
                </a:path>
                <a:path w="1389756" h="1429102" stroke="0" extrusionOk="0">
                  <a:moveTo>
                    <a:pt x="694878" y="0"/>
                  </a:moveTo>
                  <a:cubicBezTo>
                    <a:pt x="963712" y="-30832"/>
                    <a:pt x="1299793" y="196644"/>
                    <a:pt x="1262125" y="443133"/>
                  </a:cubicBezTo>
                  <a:cubicBezTo>
                    <a:pt x="1264788" y="478964"/>
                    <a:pt x="1259298" y="505869"/>
                    <a:pt x="1250601" y="532440"/>
                  </a:cubicBezTo>
                  <a:cubicBezTo>
                    <a:pt x="1248511" y="539474"/>
                    <a:pt x="1244955" y="544080"/>
                    <a:pt x="1241670" y="554913"/>
                  </a:cubicBezTo>
                  <a:cubicBezTo>
                    <a:pt x="1251319" y="564534"/>
                    <a:pt x="1258348" y="567978"/>
                    <a:pt x="1271082" y="582760"/>
                  </a:cubicBezTo>
                  <a:cubicBezTo>
                    <a:pt x="1346945" y="672800"/>
                    <a:pt x="1405730" y="770677"/>
                    <a:pt x="1389756" y="886265"/>
                  </a:cubicBezTo>
                  <a:cubicBezTo>
                    <a:pt x="1409422" y="1155117"/>
                    <a:pt x="1089461" y="1455705"/>
                    <a:pt x="694878" y="1429102"/>
                  </a:cubicBezTo>
                  <a:cubicBezTo>
                    <a:pt x="369455" y="1472033"/>
                    <a:pt x="-33464" y="1215732"/>
                    <a:pt x="0" y="886265"/>
                  </a:cubicBezTo>
                  <a:cubicBezTo>
                    <a:pt x="-19905" y="763264"/>
                    <a:pt x="54567" y="679073"/>
                    <a:pt x="118674" y="582760"/>
                  </a:cubicBezTo>
                  <a:cubicBezTo>
                    <a:pt x="128929" y="573532"/>
                    <a:pt x="138860" y="564562"/>
                    <a:pt x="148085" y="554913"/>
                  </a:cubicBezTo>
                  <a:cubicBezTo>
                    <a:pt x="145050" y="545705"/>
                    <a:pt x="142403" y="537416"/>
                    <a:pt x="139154" y="532440"/>
                  </a:cubicBezTo>
                  <a:cubicBezTo>
                    <a:pt x="128901" y="497847"/>
                    <a:pt x="127241" y="476119"/>
                    <a:pt x="127630" y="443133"/>
                  </a:cubicBezTo>
                  <a:cubicBezTo>
                    <a:pt x="142774" y="205647"/>
                    <a:pt x="323109" y="-24634"/>
                    <a:pt x="694878" y="0"/>
                  </a:cubicBezTo>
                  <a:close/>
                </a:path>
              </a:pathLst>
            </a:custGeom>
            <a:solidFill>
              <a:srgbClr val="F6D960"/>
            </a:solidFill>
            <a:ln w="28575">
              <a:noFill/>
              <a:extLst>
                <a:ext uri="{C807C97D-BFC1-408E-A445-0C87EB9F89A2}">
                  <ask:lineSketchStyleProps xmlns:ask="http://schemas.microsoft.com/office/drawing/2018/sketchyshapes" sd="1488913371">
                    <a:custGeom>
                      <a:avLst/>
                      <a:gdLst>
                        <a:gd name="connsiteX0" fmla="*/ 689317 w 1378634"/>
                        <a:gd name="connsiteY0" fmla="*/ 0 h 1429102"/>
                        <a:gd name="connsiteX1" fmla="*/ 1252025 w 1378634"/>
                        <a:gd name="connsiteY1" fmla="*/ 443133 h 1429102"/>
                        <a:gd name="connsiteX2" fmla="*/ 1240593 w 1378634"/>
                        <a:gd name="connsiteY2" fmla="*/ 532440 h 1429102"/>
                        <a:gd name="connsiteX3" fmla="*/ 1231734 w 1378634"/>
                        <a:gd name="connsiteY3" fmla="*/ 554913 h 1429102"/>
                        <a:gd name="connsiteX4" fmla="*/ 1260910 w 1378634"/>
                        <a:gd name="connsiteY4" fmla="*/ 582760 h 1429102"/>
                        <a:gd name="connsiteX5" fmla="*/ 1378634 w 1378634"/>
                        <a:gd name="connsiteY5" fmla="*/ 886265 h 1429102"/>
                        <a:gd name="connsiteX6" fmla="*/ 689317 w 1378634"/>
                        <a:gd name="connsiteY6" fmla="*/ 1429102 h 1429102"/>
                        <a:gd name="connsiteX7" fmla="*/ 0 w 1378634"/>
                        <a:gd name="connsiteY7" fmla="*/ 886265 h 1429102"/>
                        <a:gd name="connsiteX8" fmla="*/ 117725 w 1378634"/>
                        <a:gd name="connsiteY8" fmla="*/ 582760 h 1429102"/>
                        <a:gd name="connsiteX9" fmla="*/ 146900 w 1378634"/>
                        <a:gd name="connsiteY9" fmla="*/ 554913 h 1429102"/>
                        <a:gd name="connsiteX10" fmla="*/ 138041 w 1378634"/>
                        <a:gd name="connsiteY10" fmla="*/ 532440 h 1429102"/>
                        <a:gd name="connsiteX11" fmla="*/ 126609 w 1378634"/>
                        <a:gd name="connsiteY11" fmla="*/ 443133 h 1429102"/>
                        <a:gd name="connsiteX12" fmla="*/ 689317 w 1378634"/>
                        <a:gd name="connsiteY12" fmla="*/ 0 h 14291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378634" h="1429102">
                          <a:moveTo>
                            <a:pt x="689317" y="0"/>
                          </a:moveTo>
                          <a:cubicBezTo>
                            <a:pt x="1000092" y="0"/>
                            <a:pt x="1252025" y="198397"/>
                            <a:pt x="1252025" y="443133"/>
                          </a:cubicBezTo>
                          <a:cubicBezTo>
                            <a:pt x="1252025" y="473725"/>
                            <a:pt x="1248089" y="503593"/>
                            <a:pt x="1240593" y="532440"/>
                          </a:cubicBezTo>
                          <a:lnTo>
                            <a:pt x="1231734" y="554913"/>
                          </a:lnTo>
                          <a:lnTo>
                            <a:pt x="1260910" y="582760"/>
                          </a:lnTo>
                          <a:cubicBezTo>
                            <a:pt x="1335235" y="669397"/>
                            <a:pt x="1378634" y="773840"/>
                            <a:pt x="1378634" y="886265"/>
                          </a:cubicBezTo>
                          <a:cubicBezTo>
                            <a:pt x="1378634" y="1186066"/>
                            <a:pt x="1070016" y="1429102"/>
                            <a:pt x="689317" y="1429102"/>
                          </a:cubicBezTo>
                          <a:cubicBezTo>
                            <a:pt x="308618" y="1429102"/>
                            <a:pt x="0" y="1186066"/>
                            <a:pt x="0" y="886265"/>
                          </a:cubicBezTo>
                          <a:cubicBezTo>
                            <a:pt x="0" y="773840"/>
                            <a:pt x="43399" y="669397"/>
                            <a:pt x="117725" y="582760"/>
                          </a:cubicBezTo>
                          <a:lnTo>
                            <a:pt x="146900" y="554913"/>
                          </a:lnTo>
                          <a:lnTo>
                            <a:pt x="138041" y="532440"/>
                          </a:lnTo>
                          <a:cubicBezTo>
                            <a:pt x="130545" y="503593"/>
                            <a:pt x="126609" y="473725"/>
                            <a:pt x="126609" y="443133"/>
                          </a:cubicBezTo>
                          <a:cubicBezTo>
                            <a:pt x="126609" y="198397"/>
                            <a:pt x="378542" y="0"/>
                            <a:pt x="689317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B5478CE6-DC12-4C3E-94BF-B785F923E431}"/>
                </a:ext>
              </a:extLst>
            </p:cNvPr>
            <p:cNvSpPr/>
            <p:nvPr/>
          </p:nvSpPr>
          <p:spPr>
            <a:xfrm>
              <a:off x="3884280" y="1472738"/>
              <a:ext cx="299460" cy="163634"/>
            </a:xfrm>
            <a:custGeom>
              <a:avLst/>
              <a:gdLst>
                <a:gd name="connsiteX0" fmla="*/ 0 w 1480592"/>
                <a:gd name="connsiteY0" fmla="*/ 589586 h 1179172"/>
                <a:gd name="connsiteX1" fmla="*/ 740296 w 1480592"/>
                <a:gd name="connsiteY1" fmla="*/ 0 h 1179172"/>
                <a:gd name="connsiteX2" fmla="*/ 1480592 w 1480592"/>
                <a:gd name="connsiteY2" fmla="*/ 589586 h 1179172"/>
                <a:gd name="connsiteX3" fmla="*/ 1185799 w 1480592"/>
                <a:gd name="connsiteY3" fmla="*/ 589586 h 1179172"/>
                <a:gd name="connsiteX4" fmla="*/ 740296 w 1480592"/>
                <a:gd name="connsiteY4" fmla="*/ 294793 h 1179172"/>
                <a:gd name="connsiteX5" fmla="*/ 294793 w 1480592"/>
                <a:gd name="connsiteY5" fmla="*/ 589586 h 1179172"/>
                <a:gd name="connsiteX6" fmla="*/ 0 w 1480592"/>
                <a:gd name="connsiteY6" fmla="*/ 589586 h 1179172"/>
                <a:gd name="connsiteX0" fmla="*/ 0 w 1480592"/>
                <a:gd name="connsiteY0" fmla="*/ 589586 h 589586"/>
                <a:gd name="connsiteX1" fmla="*/ 740296 w 1480592"/>
                <a:gd name="connsiteY1" fmla="*/ 0 h 589586"/>
                <a:gd name="connsiteX2" fmla="*/ 1480592 w 1480592"/>
                <a:gd name="connsiteY2" fmla="*/ 589586 h 589586"/>
                <a:gd name="connsiteX3" fmla="*/ 1185799 w 1480592"/>
                <a:gd name="connsiteY3" fmla="*/ 589586 h 589586"/>
                <a:gd name="connsiteX4" fmla="*/ 740296 w 1480592"/>
                <a:gd name="connsiteY4" fmla="*/ 294793 h 589586"/>
                <a:gd name="connsiteX5" fmla="*/ 275743 w 1480592"/>
                <a:gd name="connsiteY5" fmla="*/ 589586 h 589586"/>
                <a:gd name="connsiteX6" fmla="*/ 0 w 1480592"/>
                <a:gd name="connsiteY6" fmla="*/ 589586 h 589586"/>
                <a:gd name="connsiteX0" fmla="*/ 0 w 1480592"/>
                <a:gd name="connsiteY0" fmla="*/ 589586 h 589586"/>
                <a:gd name="connsiteX1" fmla="*/ 740296 w 1480592"/>
                <a:gd name="connsiteY1" fmla="*/ 0 h 589586"/>
                <a:gd name="connsiteX2" fmla="*/ 1480592 w 1480592"/>
                <a:gd name="connsiteY2" fmla="*/ 589586 h 589586"/>
                <a:gd name="connsiteX3" fmla="*/ 1185799 w 1480592"/>
                <a:gd name="connsiteY3" fmla="*/ 589586 h 589586"/>
                <a:gd name="connsiteX4" fmla="*/ 749821 w 1480592"/>
                <a:gd name="connsiteY4" fmla="*/ 132868 h 589586"/>
                <a:gd name="connsiteX5" fmla="*/ 275743 w 1480592"/>
                <a:gd name="connsiteY5" fmla="*/ 589586 h 589586"/>
                <a:gd name="connsiteX6" fmla="*/ 0 w 1480592"/>
                <a:gd name="connsiteY6" fmla="*/ 589586 h 589586"/>
                <a:gd name="connsiteX0" fmla="*/ 0 w 1480592"/>
                <a:gd name="connsiteY0" fmla="*/ 589586 h 589586"/>
                <a:gd name="connsiteX1" fmla="*/ 740296 w 1480592"/>
                <a:gd name="connsiteY1" fmla="*/ 0 h 589586"/>
                <a:gd name="connsiteX2" fmla="*/ 1480592 w 1480592"/>
                <a:gd name="connsiteY2" fmla="*/ 589586 h 589586"/>
                <a:gd name="connsiteX3" fmla="*/ 1185799 w 1480592"/>
                <a:gd name="connsiteY3" fmla="*/ 589586 h 589586"/>
                <a:gd name="connsiteX4" fmla="*/ 749821 w 1480592"/>
                <a:gd name="connsiteY4" fmla="*/ 132868 h 589586"/>
                <a:gd name="connsiteX5" fmla="*/ 390043 w 1480592"/>
                <a:gd name="connsiteY5" fmla="*/ 322886 h 589586"/>
                <a:gd name="connsiteX6" fmla="*/ 0 w 1480592"/>
                <a:gd name="connsiteY6" fmla="*/ 589586 h 589586"/>
                <a:gd name="connsiteX0" fmla="*/ 0 w 1328192"/>
                <a:gd name="connsiteY0" fmla="*/ 395752 h 595777"/>
                <a:gd name="connsiteX1" fmla="*/ 587896 w 1328192"/>
                <a:gd name="connsiteY1" fmla="*/ 6191 h 595777"/>
                <a:gd name="connsiteX2" fmla="*/ 1328192 w 1328192"/>
                <a:gd name="connsiteY2" fmla="*/ 595777 h 595777"/>
                <a:gd name="connsiteX3" fmla="*/ 1033399 w 1328192"/>
                <a:gd name="connsiteY3" fmla="*/ 595777 h 595777"/>
                <a:gd name="connsiteX4" fmla="*/ 597421 w 1328192"/>
                <a:gd name="connsiteY4" fmla="*/ 139059 h 595777"/>
                <a:gd name="connsiteX5" fmla="*/ 237643 w 1328192"/>
                <a:gd name="connsiteY5" fmla="*/ 329077 h 595777"/>
                <a:gd name="connsiteX6" fmla="*/ 0 w 1328192"/>
                <a:gd name="connsiteY6" fmla="*/ 395752 h 595777"/>
                <a:gd name="connsiteX0" fmla="*/ 0 w 1194842"/>
                <a:gd name="connsiteY0" fmla="*/ 389910 h 589935"/>
                <a:gd name="connsiteX1" fmla="*/ 587896 w 1194842"/>
                <a:gd name="connsiteY1" fmla="*/ 349 h 589935"/>
                <a:gd name="connsiteX2" fmla="*/ 1194842 w 1194842"/>
                <a:gd name="connsiteY2" fmla="*/ 361335 h 589935"/>
                <a:gd name="connsiteX3" fmla="*/ 1033399 w 1194842"/>
                <a:gd name="connsiteY3" fmla="*/ 589935 h 589935"/>
                <a:gd name="connsiteX4" fmla="*/ 597421 w 1194842"/>
                <a:gd name="connsiteY4" fmla="*/ 133217 h 589935"/>
                <a:gd name="connsiteX5" fmla="*/ 237643 w 1194842"/>
                <a:gd name="connsiteY5" fmla="*/ 323235 h 589935"/>
                <a:gd name="connsiteX6" fmla="*/ 0 w 1194842"/>
                <a:gd name="connsiteY6" fmla="*/ 389910 h 589935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09574 w 1194842"/>
                <a:gd name="connsiteY3" fmla="*/ 380385 h 389910"/>
                <a:gd name="connsiteX4" fmla="*/ 597421 w 1194842"/>
                <a:gd name="connsiteY4" fmla="*/ 13321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09574 w 1194842"/>
                <a:gd name="connsiteY3" fmla="*/ 380385 h 389910"/>
                <a:gd name="connsiteX4" fmla="*/ 597421 w 1194842"/>
                <a:gd name="connsiteY4" fmla="*/ 15226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09574 w 1194842"/>
                <a:gd name="connsiteY3" fmla="*/ 380385 h 389910"/>
                <a:gd name="connsiteX4" fmla="*/ 597421 w 1194842"/>
                <a:gd name="connsiteY4" fmla="*/ 15226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09574 w 1194842"/>
                <a:gd name="connsiteY3" fmla="*/ 380385 h 389910"/>
                <a:gd name="connsiteX4" fmla="*/ 597421 w 1194842"/>
                <a:gd name="connsiteY4" fmla="*/ 15226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55271 w 1194842"/>
                <a:gd name="connsiteY3" fmla="*/ 380384 h 389910"/>
                <a:gd name="connsiteX4" fmla="*/ 597421 w 1194842"/>
                <a:gd name="connsiteY4" fmla="*/ 15226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90564 h 390564"/>
                <a:gd name="connsiteX1" fmla="*/ 587896 w 1194842"/>
                <a:gd name="connsiteY1" fmla="*/ 1003 h 390564"/>
                <a:gd name="connsiteX2" fmla="*/ 1194842 w 1194842"/>
                <a:gd name="connsiteY2" fmla="*/ 345754 h 390564"/>
                <a:gd name="connsiteX3" fmla="*/ 955271 w 1194842"/>
                <a:gd name="connsiteY3" fmla="*/ 381038 h 390564"/>
                <a:gd name="connsiteX4" fmla="*/ 597421 w 1194842"/>
                <a:gd name="connsiteY4" fmla="*/ 152921 h 390564"/>
                <a:gd name="connsiteX5" fmla="*/ 237643 w 1194842"/>
                <a:gd name="connsiteY5" fmla="*/ 323889 h 390564"/>
                <a:gd name="connsiteX6" fmla="*/ 0 w 1194842"/>
                <a:gd name="connsiteY6" fmla="*/ 390564 h 390564"/>
                <a:gd name="connsiteX0" fmla="*/ 0 w 1194842"/>
                <a:gd name="connsiteY0" fmla="*/ 390564 h 390564"/>
                <a:gd name="connsiteX1" fmla="*/ 587896 w 1194842"/>
                <a:gd name="connsiteY1" fmla="*/ 1003 h 390564"/>
                <a:gd name="connsiteX2" fmla="*/ 1194842 w 1194842"/>
                <a:gd name="connsiteY2" fmla="*/ 345754 h 390564"/>
                <a:gd name="connsiteX3" fmla="*/ 955271 w 1194842"/>
                <a:gd name="connsiteY3" fmla="*/ 381038 h 390564"/>
                <a:gd name="connsiteX4" fmla="*/ 597421 w 1194842"/>
                <a:gd name="connsiteY4" fmla="*/ 130186 h 390564"/>
                <a:gd name="connsiteX5" fmla="*/ 237643 w 1194842"/>
                <a:gd name="connsiteY5" fmla="*/ 323889 h 390564"/>
                <a:gd name="connsiteX6" fmla="*/ 0 w 1194842"/>
                <a:gd name="connsiteY6" fmla="*/ 390564 h 390564"/>
                <a:gd name="connsiteX0" fmla="*/ 0 w 1194842"/>
                <a:gd name="connsiteY0" fmla="*/ 390564 h 390564"/>
                <a:gd name="connsiteX1" fmla="*/ 587896 w 1194842"/>
                <a:gd name="connsiteY1" fmla="*/ 1003 h 390564"/>
                <a:gd name="connsiteX2" fmla="*/ 1194842 w 1194842"/>
                <a:gd name="connsiteY2" fmla="*/ 345754 h 390564"/>
                <a:gd name="connsiteX3" fmla="*/ 955271 w 1194842"/>
                <a:gd name="connsiteY3" fmla="*/ 312835 h 390564"/>
                <a:gd name="connsiteX4" fmla="*/ 597421 w 1194842"/>
                <a:gd name="connsiteY4" fmla="*/ 130186 h 390564"/>
                <a:gd name="connsiteX5" fmla="*/ 237643 w 1194842"/>
                <a:gd name="connsiteY5" fmla="*/ 323889 h 390564"/>
                <a:gd name="connsiteX6" fmla="*/ 0 w 1194842"/>
                <a:gd name="connsiteY6" fmla="*/ 390564 h 39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4842" h="390564">
                  <a:moveTo>
                    <a:pt x="0" y="390564"/>
                  </a:moveTo>
                  <a:cubicBezTo>
                    <a:pt x="0" y="64945"/>
                    <a:pt x="388756" y="8471"/>
                    <a:pt x="587896" y="1003"/>
                  </a:cubicBezTo>
                  <a:cubicBezTo>
                    <a:pt x="787036" y="-6465"/>
                    <a:pt x="1194842" y="20135"/>
                    <a:pt x="1194842" y="345754"/>
                  </a:cubicBezTo>
                  <a:lnTo>
                    <a:pt x="955271" y="312835"/>
                  </a:lnTo>
                  <a:cubicBezTo>
                    <a:pt x="955271" y="150025"/>
                    <a:pt x="843466" y="101611"/>
                    <a:pt x="597421" y="130186"/>
                  </a:cubicBezTo>
                  <a:cubicBezTo>
                    <a:pt x="351376" y="130186"/>
                    <a:pt x="237643" y="161079"/>
                    <a:pt x="237643" y="323889"/>
                  </a:cubicBezTo>
                  <a:lnTo>
                    <a:pt x="0" y="39056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6">
              <a:extLst>
                <a:ext uri="{FF2B5EF4-FFF2-40B4-BE49-F238E27FC236}">
                  <a16:creationId xmlns:a16="http://schemas.microsoft.com/office/drawing/2014/main" id="{517E98C3-7811-4084-885F-B459AE9647B9}"/>
                </a:ext>
              </a:extLst>
            </p:cNvPr>
            <p:cNvSpPr/>
            <p:nvPr/>
          </p:nvSpPr>
          <p:spPr>
            <a:xfrm>
              <a:off x="3457680" y="1489035"/>
              <a:ext cx="299460" cy="163634"/>
            </a:xfrm>
            <a:custGeom>
              <a:avLst/>
              <a:gdLst>
                <a:gd name="connsiteX0" fmla="*/ 0 w 1480592"/>
                <a:gd name="connsiteY0" fmla="*/ 589586 h 1179172"/>
                <a:gd name="connsiteX1" fmla="*/ 740296 w 1480592"/>
                <a:gd name="connsiteY1" fmla="*/ 0 h 1179172"/>
                <a:gd name="connsiteX2" fmla="*/ 1480592 w 1480592"/>
                <a:gd name="connsiteY2" fmla="*/ 589586 h 1179172"/>
                <a:gd name="connsiteX3" fmla="*/ 1185799 w 1480592"/>
                <a:gd name="connsiteY3" fmla="*/ 589586 h 1179172"/>
                <a:gd name="connsiteX4" fmla="*/ 740296 w 1480592"/>
                <a:gd name="connsiteY4" fmla="*/ 294793 h 1179172"/>
                <a:gd name="connsiteX5" fmla="*/ 294793 w 1480592"/>
                <a:gd name="connsiteY5" fmla="*/ 589586 h 1179172"/>
                <a:gd name="connsiteX6" fmla="*/ 0 w 1480592"/>
                <a:gd name="connsiteY6" fmla="*/ 589586 h 1179172"/>
                <a:gd name="connsiteX0" fmla="*/ 0 w 1480592"/>
                <a:gd name="connsiteY0" fmla="*/ 589586 h 589586"/>
                <a:gd name="connsiteX1" fmla="*/ 740296 w 1480592"/>
                <a:gd name="connsiteY1" fmla="*/ 0 h 589586"/>
                <a:gd name="connsiteX2" fmla="*/ 1480592 w 1480592"/>
                <a:gd name="connsiteY2" fmla="*/ 589586 h 589586"/>
                <a:gd name="connsiteX3" fmla="*/ 1185799 w 1480592"/>
                <a:gd name="connsiteY3" fmla="*/ 589586 h 589586"/>
                <a:gd name="connsiteX4" fmla="*/ 740296 w 1480592"/>
                <a:gd name="connsiteY4" fmla="*/ 294793 h 589586"/>
                <a:gd name="connsiteX5" fmla="*/ 275743 w 1480592"/>
                <a:gd name="connsiteY5" fmla="*/ 589586 h 589586"/>
                <a:gd name="connsiteX6" fmla="*/ 0 w 1480592"/>
                <a:gd name="connsiteY6" fmla="*/ 589586 h 589586"/>
                <a:gd name="connsiteX0" fmla="*/ 0 w 1480592"/>
                <a:gd name="connsiteY0" fmla="*/ 589586 h 589586"/>
                <a:gd name="connsiteX1" fmla="*/ 740296 w 1480592"/>
                <a:gd name="connsiteY1" fmla="*/ 0 h 589586"/>
                <a:gd name="connsiteX2" fmla="*/ 1480592 w 1480592"/>
                <a:gd name="connsiteY2" fmla="*/ 589586 h 589586"/>
                <a:gd name="connsiteX3" fmla="*/ 1185799 w 1480592"/>
                <a:gd name="connsiteY3" fmla="*/ 589586 h 589586"/>
                <a:gd name="connsiteX4" fmla="*/ 749821 w 1480592"/>
                <a:gd name="connsiteY4" fmla="*/ 132868 h 589586"/>
                <a:gd name="connsiteX5" fmla="*/ 275743 w 1480592"/>
                <a:gd name="connsiteY5" fmla="*/ 589586 h 589586"/>
                <a:gd name="connsiteX6" fmla="*/ 0 w 1480592"/>
                <a:gd name="connsiteY6" fmla="*/ 589586 h 589586"/>
                <a:gd name="connsiteX0" fmla="*/ 0 w 1480592"/>
                <a:gd name="connsiteY0" fmla="*/ 589586 h 589586"/>
                <a:gd name="connsiteX1" fmla="*/ 740296 w 1480592"/>
                <a:gd name="connsiteY1" fmla="*/ 0 h 589586"/>
                <a:gd name="connsiteX2" fmla="*/ 1480592 w 1480592"/>
                <a:gd name="connsiteY2" fmla="*/ 589586 h 589586"/>
                <a:gd name="connsiteX3" fmla="*/ 1185799 w 1480592"/>
                <a:gd name="connsiteY3" fmla="*/ 589586 h 589586"/>
                <a:gd name="connsiteX4" fmla="*/ 749821 w 1480592"/>
                <a:gd name="connsiteY4" fmla="*/ 132868 h 589586"/>
                <a:gd name="connsiteX5" fmla="*/ 390043 w 1480592"/>
                <a:gd name="connsiteY5" fmla="*/ 322886 h 589586"/>
                <a:gd name="connsiteX6" fmla="*/ 0 w 1480592"/>
                <a:gd name="connsiteY6" fmla="*/ 589586 h 589586"/>
                <a:gd name="connsiteX0" fmla="*/ 0 w 1328192"/>
                <a:gd name="connsiteY0" fmla="*/ 395752 h 595777"/>
                <a:gd name="connsiteX1" fmla="*/ 587896 w 1328192"/>
                <a:gd name="connsiteY1" fmla="*/ 6191 h 595777"/>
                <a:gd name="connsiteX2" fmla="*/ 1328192 w 1328192"/>
                <a:gd name="connsiteY2" fmla="*/ 595777 h 595777"/>
                <a:gd name="connsiteX3" fmla="*/ 1033399 w 1328192"/>
                <a:gd name="connsiteY3" fmla="*/ 595777 h 595777"/>
                <a:gd name="connsiteX4" fmla="*/ 597421 w 1328192"/>
                <a:gd name="connsiteY4" fmla="*/ 139059 h 595777"/>
                <a:gd name="connsiteX5" fmla="*/ 237643 w 1328192"/>
                <a:gd name="connsiteY5" fmla="*/ 329077 h 595777"/>
                <a:gd name="connsiteX6" fmla="*/ 0 w 1328192"/>
                <a:gd name="connsiteY6" fmla="*/ 395752 h 595777"/>
                <a:gd name="connsiteX0" fmla="*/ 0 w 1194842"/>
                <a:gd name="connsiteY0" fmla="*/ 389910 h 589935"/>
                <a:gd name="connsiteX1" fmla="*/ 587896 w 1194842"/>
                <a:gd name="connsiteY1" fmla="*/ 349 h 589935"/>
                <a:gd name="connsiteX2" fmla="*/ 1194842 w 1194842"/>
                <a:gd name="connsiteY2" fmla="*/ 361335 h 589935"/>
                <a:gd name="connsiteX3" fmla="*/ 1033399 w 1194842"/>
                <a:gd name="connsiteY3" fmla="*/ 589935 h 589935"/>
                <a:gd name="connsiteX4" fmla="*/ 597421 w 1194842"/>
                <a:gd name="connsiteY4" fmla="*/ 133217 h 589935"/>
                <a:gd name="connsiteX5" fmla="*/ 237643 w 1194842"/>
                <a:gd name="connsiteY5" fmla="*/ 323235 h 589935"/>
                <a:gd name="connsiteX6" fmla="*/ 0 w 1194842"/>
                <a:gd name="connsiteY6" fmla="*/ 389910 h 589935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09574 w 1194842"/>
                <a:gd name="connsiteY3" fmla="*/ 380385 h 389910"/>
                <a:gd name="connsiteX4" fmla="*/ 597421 w 1194842"/>
                <a:gd name="connsiteY4" fmla="*/ 13321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09574 w 1194842"/>
                <a:gd name="connsiteY3" fmla="*/ 380385 h 389910"/>
                <a:gd name="connsiteX4" fmla="*/ 597421 w 1194842"/>
                <a:gd name="connsiteY4" fmla="*/ 15226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09574 w 1194842"/>
                <a:gd name="connsiteY3" fmla="*/ 380385 h 389910"/>
                <a:gd name="connsiteX4" fmla="*/ 597421 w 1194842"/>
                <a:gd name="connsiteY4" fmla="*/ 15226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09574 w 1194842"/>
                <a:gd name="connsiteY3" fmla="*/ 380385 h 389910"/>
                <a:gd name="connsiteX4" fmla="*/ 597421 w 1194842"/>
                <a:gd name="connsiteY4" fmla="*/ 15226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89910 h 389910"/>
                <a:gd name="connsiteX1" fmla="*/ 587896 w 1194842"/>
                <a:gd name="connsiteY1" fmla="*/ 349 h 389910"/>
                <a:gd name="connsiteX2" fmla="*/ 1194842 w 1194842"/>
                <a:gd name="connsiteY2" fmla="*/ 361335 h 389910"/>
                <a:gd name="connsiteX3" fmla="*/ 955271 w 1194842"/>
                <a:gd name="connsiteY3" fmla="*/ 380384 h 389910"/>
                <a:gd name="connsiteX4" fmla="*/ 597421 w 1194842"/>
                <a:gd name="connsiteY4" fmla="*/ 152267 h 389910"/>
                <a:gd name="connsiteX5" fmla="*/ 237643 w 1194842"/>
                <a:gd name="connsiteY5" fmla="*/ 323235 h 389910"/>
                <a:gd name="connsiteX6" fmla="*/ 0 w 1194842"/>
                <a:gd name="connsiteY6" fmla="*/ 389910 h 389910"/>
                <a:gd name="connsiteX0" fmla="*/ 0 w 1194842"/>
                <a:gd name="connsiteY0" fmla="*/ 390564 h 390564"/>
                <a:gd name="connsiteX1" fmla="*/ 587896 w 1194842"/>
                <a:gd name="connsiteY1" fmla="*/ 1003 h 390564"/>
                <a:gd name="connsiteX2" fmla="*/ 1194842 w 1194842"/>
                <a:gd name="connsiteY2" fmla="*/ 345754 h 390564"/>
                <a:gd name="connsiteX3" fmla="*/ 955271 w 1194842"/>
                <a:gd name="connsiteY3" fmla="*/ 381038 h 390564"/>
                <a:gd name="connsiteX4" fmla="*/ 597421 w 1194842"/>
                <a:gd name="connsiteY4" fmla="*/ 152921 h 390564"/>
                <a:gd name="connsiteX5" fmla="*/ 237643 w 1194842"/>
                <a:gd name="connsiteY5" fmla="*/ 323889 h 390564"/>
                <a:gd name="connsiteX6" fmla="*/ 0 w 1194842"/>
                <a:gd name="connsiteY6" fmla="*/ 390564 h 39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4842" h="390564">
                  <a:moveTo>
                    <a:pt x="0" y="390564"/>
                  </a:moveTo>
                  <a:cubicBezTo>
                    <a:pt x="0" y="64945"/>
                    <a:pt x="388756" y="8471"/>
                    <a:pt x="587896" y="1003"/>
                  </a:cubicBezTo>
                  <a:cubicBezTo>
                    <a:pt x="787036" y="-6465"/>
                    <a:pt x="1194842" y="20135"/>
                    <a:pt x="1194842" y="345754"/>
                  </a:cubicBezTo>
                  <a:lnTo>
                    <a:pt x="955271" y="381038"/>
                  </a:lnTo>
                  <a:cubicBezTo>
                    <a:pt x="955271" y="218228"/>
                    <a:pt x="843466" y="124346"/>
                    <a:pt x="597421" y="152921"/>
                  </a:cubicBezTo>
                  <a:cubicBezTo>
                    <a:pt x="351376" y="152921"/>
                    <a:pt x="237643" y="161079"/>
                    <a:pt x="237643" y="323889"/>
                  </a:cubicBezTo>
                  <a:lnTo>
                    <a:pt x="0" y="39056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C0D1106-059A-4337-80F0-E699DE5D761A}"/>
                </a:ext>
              </a:extLst>
            </p:cNvPr>
            <p:cNvSpPr/>
            <p:nvPr/>
          </p:nvSpPr>
          <p:spPr>
            <a:xfrm>
              <a:off x="3237364" y="1926649"/>
              <a:ext cx="377864" cy="353748"/>
            </a:xfrm>
            <a:prstGeom prst="ellipse">
              <a:avLst/>
            </a:prstGeom>
            <a:solidFill>
              <a:srgbClr val="E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E4EC9E-CD89-48DB-B4B1-CEE6C7001CFF}"/>
                </a:ext>
              </a:extLst>
            </p:cNvPr>
            <p:cNvSpPr/>
            <p:nvPr/>
          </p:nvSpPr>
          <p:spPr>
            <a:xfrm>
              <a:off x="4034010" y="1926649"/>
              <a:ext cx="377864" cy="353748"/>
            </a:xfrm>
            <a:prstGeom prst="ellipse">
              <a:avLst/>
            </a:prstGeom>
            <a:solidFill>
              <a:srgbClr val="E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FD8A87-EF58-49E4-889B-55944B29EAC5}"/>
                </a:ext>
              </a:extLst>
            </p:cNvPr>
            <p:cNvSpPr/>
            <p:nvPr/>
          </p:nvSpPr>
          <p:spPr>
            <a:xfrm>
              <a:off x="3801153" y="19434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3C28D-E2AD-4390-8AA1-E02426A0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 hidden="1">
            <a:extLst>
              <a:ext uri="{FF2B5EF4-FFF2-40B4-BE49-F238E27FC236}">
                <a16:creationId xmlns:a16="http://schemas.microsoft.com/office/drawing/2014/main" id="{1A142513-9804-4C92-9F1D-030F9FC7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41" y="-1304119"/>
            <a:ext cx="6013337" cy="777108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1D4EBD5-52AA-44E4-BD93-B109C4B9C1B1}"/>
              </a:ext>
            </a:extLst>
          </p:cNvPr>
          <p:cNvGrpSpPr/>
          <p:nvPr/>
        </p:nvGrpSpPr>
        <p:grpSpPr>
          <a:xfrm>
            <a:off x="3043583" y="1341092"/>
            <a:ext cx="5210820" cy="3637308"/>
            <a:chOff x="1519583" y="1341092"/>
            <a:chExt cx="5210820" cy="3637308"/>
          </a:xfrm>
        </p:grpSpPr>
        <p:sp>
          <p:nvSpPr>
            <p:cNvPr id="25" name="ear 1">
              <a:extLst>
                <a:ext uri="{FF2B5EF4-FFF2-40B4-BE49-F238E27FC236}">
                  <a16:creationId xmlns:a16="http://schemas.microsoft.com/office/drawing/2014/main" id="{39735305-515F-4A54-8D7F-8013F7CD981F}"/>
                </a:ext>
              </a:extLst>
            </p:cNvPr>
            <p:cNvSpPr/>
            <p:nvPr/>
          </p:nvSpPr>
          <p:spPr>
            <a:xfrm>
              <a:off x="1519583" y="1341092"/>
              <a:ext cx="1258971" cy="1443049"/>
            </a:xfrm>
            <a:custGeom>
              <a:avLst/>
              <a:gdLst>
                <a:gd name="connsiteX0" fmla="*/ 0 w 1258971"/>
                <a:gd name="connsiteY0" fmla="*/ 721525 h 1443049"/>
                <a:gd name="connsiteX1" fmla="*/ 629486 w 1258971"/>
                <a:gd name="connsiteY1" fmla="*/ 0 h 1443049"/>
                <a:gd name="connsiteX2" fmla="*/ 1258972 w 1258971"/>
                <a:gd name="connsiteY2" fmla="*/ 721525 h 1443049"/>
                <a:gd name="connsiteX3" fmla="*/ 629486 w 1258971"/>
                <a:gd name="connsiteY3" fmla="*/ 1443050 h 1443049"/>
                <a:gd name="connsiteX4" fmla="*/ 0 w 1258971"/>
                <a:gd name="connsiteY4" fmla="*/ 721525 h 144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971" h="1443049" fill="none" extrusionOk="0">
                  <a:moveTo>
                    <a:pt x="0" y="721525"/>
                  </a:moveTo>
                  <a:cubicBezTo>
                    <a:pt x="13557" y="361381"/>
                    <a:pt x="264176" y="-7194"/>
                    <a:pt x="629486" y="0"/>
                  </a:cubicBezTo>
                  <a:cubicBezTo>
                    <a:pt x="990640" y="-79514"/>
                    <a:pt x="1251771" y="264175"/>
                    <a:pt x="1258972" y="721525"/>
                  </a:cubicBezTo>
                  <a:cubicBezTo>
                    <a:pt x="1278324" y="1113323"/>
                    <a:pt x="942472" y="1458627"/>
                    <a:pt x="629486" y="1443050"/>
                  </a:cubicBezTo>
                  <a:cubicBezTo>
                    <a:pt x="224078" y="1426334"/>
                    <a:pt x="-51574" y="1115920"/>
                    <a:pt x="0" y="721525"/>
                  </a:cubicBezTo>
                  <a:close/>
                </a:path>
                <a:path w="1258971" h="1443049" stroke="0" extrusionOk="0">
                  <a:moveTo>
                    <a:pt x="0" y="721525"/>
                  </a:moveTo>
                  <a:cubicBezTo>
                    <a:pt x="-38989" y="274104"/>
                    <a:pt x="333363" y="6290"/>
                    <a:pt x="629486" y="0"/>
                  </a:cubicBezTo>
                  <a:cubicBezTo>
                    <a:pt x="1022629" y="2952"/>
                    <a:pt x="1300496" y="341007"/>
                    <a:pt x="1258972" y="721525"/>
                  </a:cubicBezTo>
                  <a:cubicBezTo>
                    <a:pt x="1316617" y="1160624"/>
                    <a:pt x="980285" y="1427556"/>
                    <a:pt x="629486" y="1443050"/>
                  </a:cubicBezTo>
                  <a:cubicBezTo>
                    <a:pt x="331918" y="1413930"/>
                    <a:pt x="-15782" y="1199352"/>
                    <a:pt x="0" y="721525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noFill/>
              <a:extLst>
                <a:ext uri="{C807C97D-BFC1-408E-A445-0C87EB9F89A2}">
                  <ask:lineSketchStyleProps xmlns:ask="http://schemas.microsoft.com/office/drawing/2018/sketchyshapes" sd="135819422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ar 2">
              <a:extLst>
                <a:ext uri="{FF2B5EF4-FFF2-40B4-BE49-F238E27FC236}">
                  <a16:creationId xmlns:a16="http://schemas.microsoft.com/office/drawing/2014/main" id="{C9FC8FAF-7519-4775-AA49-B060FC6F4D78}"/>
                </a:ext>
              </a:extLst>
            </p:cNvPr>
            <p:cNvSpPr/>
            <p:nvPr/>
          </p:nvSpPr>
          <p:spPr>
            <a:xfrm>
              <a:off x="5471432" y="1404583"/>
              <a:ext cx="1258971" cy="1443049"/>
            </a:xfrm>
            <a:custGeom>
              <a:avLst/>
              <a:gdLst>
                <a:gd name="connsiteX0" fmla="*/ 0 w 1258971"/>
                <a:gd name="connsiteY0" fmla="*/ 721525 h 1443049"/>
                <a:gd name="connsiteX1" fmla="*/ 629486 w 1258971"/>
                <a:gd name="connsiteY1" fmla="*/ 0 h 1443049"/>
                <a:gd name="connsiteX2" fmla="*/ 1258972 w 1258971"/>
                <a:gd name="connsiteY2" fmla="*/ 721525 h 1443049"/>
                <a:gd name="connsiteX3" fmla="*/ 629486 w 1258971"/>
                <a:gd name="connsiteY3" fmla="*/ 1443050 h 1443049"/>
                <a:gd name="connsiteX4" fmla="*/ 0 w 1258971"/>
                <a:gd name="connsiteY4" fmla="*/ 721525 h 144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971" h="1443049" fill="none" extrusionOk="0">
                  <a:moveTo>
                    <a:pt x="0" y="721525"/>
                  </a:moveTo>
                  <a:cubicBezTo>
                    <a:pt x="13557" y="361381"/>
                    <a:pt x="264176" y="-7194"/>
                    <a:pt x="629486" y="0"/>
                  </a:cubicBezTo>
                  <a:cubicBezTo>
                    <a:pt x="990640" y="-79514"/>
                    <a:pt x="1251771" y="264175"/>
                    <a:pt x="1258972" y="721525"/>
                  </a:cubicBezTo>
                  <a:cubicBezTo>
                    <a:pt x="1278324" y="1113323"/>
                    <a:pt x="942472" y="1458627"/>
                    <a:pt x="629486" y="1443050"/>
                  </a:cubicBezTo>
                  <a:cubicBezTo>
                    <a:pt x="224078" y="1426334"/>
                    <a:pt x="-51574" y="1115920"/>
                    <a:pt x="0" y="721525"/>
                  </a:cubicBezTo>
                  <a:close/>
                </a:path>
                <a:path w="1258971" h="1443049" stroke="0" extrusionOk="0">
                  <a:moveTo>
                    <a:pt x="0" y="721525"/>
                  </a:moveTo>
                  <a:cubicBezTo>
                    <a:pt x="-38989" y="274104"/>
                    <a:pt x="333363" y="6290"/>
                    <a:pt x="629486" y="0"/>
                  </a:cubicBezTo>
                  <a:cubicBezTo>
                    <a:pt x="1022629" y="2952"/>
                    <a:pt x="1300496" y="341007"/>
                    <a:pt x="1258972" y="721525"/>
                  </a:cubicBezTo>
                  <a:cubicBezTo>
                    <a:pt x="1316617" y="1160624"/>
                    <a:pt x="980285" y="1427556"/>
                    <a:pt x="629486" y="1443050"/>
                  </a:cubicBezTo>
                  <a:cubicBezTo>
                    <a:pt x="331918" y="1413930"/>
                    <a:pt x="-15782" y="1199352"/>
                    <a:pt x="0" y="72152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135819422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white head">
              <a:extLst>
                <a:ext uri="{FF2B5EF4-FFF2-40B4-BE49-F238E27FC236}">
                  <a16:creationId xmlns:a16="http://schemas.microsoft.com/office/drawing/2014/main" id="{69953F63-5BC4-48D2-9FB4-0084320495B2}"/>
                </a:ext>
              </a:extLst>
            </p:cNvPr>
            <p:cNvSpPr/>
            <p:nvPr/>
          </p:nvSpPr>
          <p:spPr>
            <a:xfrm>
              <a:off x="1712686" y="1436914"/>
              <a:ext cx="4784822" cy="35414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FD8A87-EF58-49E4-889B-55944B29EAC5}"/>
                </a:ext>
              </a:extLst>
            </p:cNvPr>
            <p:cNvSpPr/>
            <p:nvPr/>
          </p:nvSpPr>
          <p:spPr>
            <a:xfrm>
              <a:off x="3030487" y="2581422"/>
              <a:ext cx="413170" cy="246184"/>
            </a:xfrm>
            <a:custGeom>
              <a:avLst/>
              <a:gdLst>
                <a:gd name="connsiteX0" fmla="*/ 0 w 514661"/>
                <a:gd name="connsiteY0" fmla="*/ 216754 h 433507"/>
                <a:gd name="connsiteX1" fmla="*/ 257331 w 514661"/>
                <a:gd name="connsiteY1" fmla="*/ 0 h 433507"/>
                <a:gd name="connsiteX2" fmla="*/ 514662 w 514661"/>
                <a:gd name="connsiteY2" fmla="*/ 216754 h 433507"/>
                <a:gd name="connsiteX3" fmla="*/ 257331 w 514661"/>
                <a:gd name="connsiteY3" fmla="*/ 433508 h 433507"/>
                <a:gd name="connsiteX4" fmla="*/ 0 w 514661"/>
                <a:gd name="connsiteY4" fmla="*/ 216754 h 433507"/>
                <a:gd name="connsiteX0" fmla="*/ 0 w 514662"/>
                <a:gd name="connsiteY0" fmla="*/ 118281 h 335035"/>
                <a:gd name="connsiteX1" fmla="*/ 257331 w 514662"/>
                <a:gd name="connsiteY1" fmla="*/ 1 h 335035"/>
                <a:gd name="connsiteX2" fmla="*/ 514662 w 514662"/>
                <a:gd name="connsiteY2" fmla="*/ 118281 h 335035"/>
                <a:gd name="connsiteX3" fmla="*/ 257331 w 514662"/>
                <a:gd name="connsiteY3" fmla="*/ 335035 h 335035"/>
                <a:gd name="connsiteX4" fmla="*/ 0 w 514662"/>
                <a:gd name="connsiteY4" fmla="*/ 118281 h 335035"/>
                <a:gd name="connsiteX0" fmla="*/ 0 w 514662"/>
                <a:gd name="connsiteY0" fmla="*/ 118281 h 250629"/>
                <a:gd name="connsiteX1" fmla="*/ 257331 w 514662"/>
                <a:gd name="connsiteY1" fmla="*/ 1 h 250629"/>
                <a:gd name="connsiteX2" fmla="*/ 514662 w 514662"/>
                <a:gd name="connsiteY2" fmla="*/ 118281 h 250629"/>
                <a:gd name="connsiteX3" fmla="*/ 257331 w 514662"/>
                <a:gd name="connsiteY3" fmla="*/ 250629 h 250629"/>
                <a:gd name="connsiteX4" fmla="*/ 0 w 514662"/>
                <a:gd name="connsiteY4" fmla="*/ 118281 h 25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662" h="250629">
                  <a:moveTo>
                    <a:pt x="0" y="118281"/>
                  </a:moveTo>
                  <a:cubicBezTo>
                    <a:pt x="0" y="76510"/>
                    <a:pt x="115211" y="1"/>
                    <a:pt x="257331" y="1"/>
                  </a:cubicBezTo>
                  <a:cubicBezTo>
                    <a:pt x="399451" y="1"/>
                    <a:pt x="514662" y="-1429"/>
                    <a:pt x="514662" y="118281"/>
                  </a:cubicBezTo>
                  <a:cubicBezTo>
                    <a:pt x="514662" y="237991"/>
                    <a:pt x="399451" y="250629"/>
                    <a:pt x="257331" y="250629"/>
                  </a:cubicBezTo>
                  <a:cubicBezTo>
                    <a:pt x="115211" y="250629"/>
                    <a:pt x="0" y="160052"/>
                    <a:pt x="0" y="1182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797E41AD-9B1F-477F-B7BD-A7F98CFC6DCA}"/>
                </a:ext>
              </a:extLst>
            </p:cNvPr>
            <p:cNvSpPr/>
            <p:nvPr/>
          </p:nvSpPr>
          <p:spPr>
            <a:xfrm>
              <a:off x="4572000" y="2581422"/>
              <a:ext cx="413170" cy="246184"/>
            </a:xfrm>
            <a:custGeom>
              <a:avLst/>
              <a:gdLst>
                <a:gd name="connsiteX0" fmla="*/ 0 w 514661"/>
                <a:gd name="connsiteY0" fmla="*/ 216754 h 433507"/>
                <a:gd name="connsiteX1" fmla="*/ 257331 w 514661"/>
                <a:gd name="connsiteY1" fmla="*/ 0 h 433507"/>
                <a:gd name="connsiteX2" fmla="*/ 514662 w 514661"/>
                <a:gd name="connsiteY2" fmla="*/ 216754 h 433507"/>
                <a:gd name="connsiteX3" fmla="*/ 257331 w 514661"/>
                <a:gd name="connsiteY3" fmla="*/ 433508 h 433507"/>
                <a:gd name="connsiteX4" fmla="*/ 0 w 514661"/>
                <a:gd name="connsiteY4" fmla="*/ 216754 h 433507"/>
                <a:gd name="connsiteX0" fmla="*/ 0 w 514662"/>
                <a:gd name="connsiteY0" fmla="*/ 118281 h 335035"/>
                <a:gd name="connsiteX1" fmla="*/ 257331 w 514662"/>
                <a:gd name="connsiteY1" fmla="*/ 1 h 335035"/>
                <a:gd name="connsiteX2" fmla="*/ 514662 w 514662"/>
                <a:gd name="connsiteY2" fmla="*/ 118281 h 335035"/>
                <a:gd name="connsiteX3" fmla="*/ 257331 w 514662"/>
                <a:gd name="connsiteY3" fmla="*/ 335035 h 335035"/>
                <a:gd name="connsiteX4" fmla="*/ 0 w 514662"/>
                <a:gd name="connsiteY4" fmla="*/ 118281 h 335035"/>
                <a:gd name="connsiteX0" fmla="*/ 0 w 514662"/>
                <a:gd name="connsiteY0" fmla="*/ 118281 h 250629"/>
                <a:gd name="connsiteX1" fmla="*/ 257331 w 514662"/>
                <a:gd name="connsiteY1" fmla="*/ 1 h 250629"/>
                <a:gd name="connsiteX2" fmla="*/ 514662 w 514662"/>
                <a:gd name="connsiteY2" fmla="*/ 118281 h 250629"/>
                <a:gd name="connsiteX3" fmla="*/ 257331 w 514662"/>
                <a:gd name="connsiteY3" fmla="*/ 250629 h 250629"/>
                <a:gd name="connsiteX4" fmla="*/ 0 w 514662"/>
                <a:gd name="connsiteY4" fmla="*/ 118281 h 25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662" h="250629">
                  <a:moveTo>
                    <a:pt x="0" y="118281"/>
                  </a:moveTo>
                  <a:cubicBezTo>
                    <a:pt x="0" y="76510"/>
                    <a:pt x="115211" y="1"/>
                    <a:pt x="257331" y="1"/>
                  </a:cubicBezTo>
                  <a:cubicBezTo>
                    <a:pt x="399451" y="1"/>
                    <a:pt x="514662" y="-1429"/>
                    <a:pt x="514662" y="118281"/>
                  </a:cubicBezTo>
                  <a:cubicBezTo>
                    <a:pt x="514662" y="237991"/>
                    <a:pt x="399451" y="250629"/>
                    <a:pt x="257331" y="250629"/>
                  </a:cubicBezTo>
                  <a:cubicBezTo>
                    <a:pt x="115211" y="250629"/>
                    <a:pt x="0" y="160052"/>
                    <a:pt x="0" y="1182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5605889-7FBC-4992-9688-E874E1B6EAA2}"/>
                </a:ext>
              </a:extLst>
            </p:cNvPr>
            <p:cNvSpPr/>
            <p:nvPr/>
          </p:nvSpPr>
          <p:spPr>
            <a:xfrm rot="19000344">
              <a:off x="2261173" y="2306286"/>
              <a:ext cx="1644798" cy="1236983"/>
            </a:xfrm>
            <a:custGeom>
              <a:avLst/>
              <a:gdLst>
                <a:gd name="connsiteX0" fmla="*/ 0 w 1954683"/>
                <a:gd name="connsiteY0" fmla="*/ 654148 h 1308295"/>
                <a:gd name="connsiteX1" fmla="*/ 977342 w 1954683"/>
                <a:gd name="connsiteY1" fmla="*/ 0 h 1308295"/>
                <a:gd name="connsiteX2" fmla="*/ 1954684 w 1954683"/>
                <a:gd name="connsiteY2" fmla="*/ 654148 h 1308295"/>
                <a:gd name="connsiteX3" fmla="*/ 977342 w 1954683"/>
                <a:gd name="connsiteY3" fmla="*/ 1308296 h 1308295"/>
                <a:gd name="connsiteX4" fmla="*/ 0 w 1954683"/>
                <a:gd name="connsiteY4" fmla="*/ 654148 h 1308295"/>
                <a:gd name="connsiteX0" fmla="*/ 0 w 2139249"/>
                <a:gd name="connsiteY0" fmla="*/ 656771 h 1312382"/>
                <a:gd name="connsiteX1" fmla="*/ 977342 w 2139249"/>
                <a:gd name="connsiteY1" fmla="*/ 2623 h 1312382"/>
                <a:gd name="connsiteX2" fmla="*/ 2139249 w 2139249"/>
                <a:gd name="connsiteY2" fmla="*/ 502108 h 1312382"/>
                <a:gd name="connsiteX3" fmla="*/ 977342 w 2139249"/>
                <a:gd name="connsiteY3" fmla="*/ 1310919 h 1312382"/>
                <a:gd name="connsiteX4" fmla="*/ 0 w 2139249"/>
                <a:gd name="connsiteY4" fmla="*/ 656771 h 1312382"/>
                <a:gd name="connsiteX0" fmla="*/ 5 w 2139254"/>
                <a:gd name="connsiteY0" fmla="*/ 656771 h 1073466"/>
                <a:gd name="connsiteX1" fmla="*/ 977347 w 2139254"/>
                <a:gd name="connsiteY1" fmla="*/ 2623 h 1073466"/>
                <a:gd name="connsiteX2" fmla="*/ 2139254 w 2139254"/>
                <a:gd name="connsiteY2" fmla="*/ 502108 h 1073466"/>
                <a:gd name="connsiteX3" fmla="*/ 990266 w 2139254"/>
                <a:gd name="connsiteY3" fmla="*/ 1071703 h 1073466"/>
                <a:gd name="connsiteX4" fmla="*/ 5 w 2139254"/>
                <a:gd name="connsiteY4" fmla="*/ 656771 h 1073466"/>
                <a:gd name="connsiteX0" fmla="*/ 8 w 2139257"/>
                <a:gd name="connsiteY0" fmla="*/ 656771 h 1192326"/>
                <a:gd name="connsiteX1" fmla="*/ 977350 w 2139257"/>
                <a:gd name="connsiteY1" fmla="*/ 2623 h 1192326"/>
                <a:gd name="connsiteX2" fmla="*/ 2139257 w 2139257"/>
                <a:gd name="connsiteY2" fmla="*/ 502108 h 1192326"/>
                <a:gd name="connsiteX3" fmla="*/ 993753 w 2139257"/>
                <a:gd name="connsiteY3" fmla="*/ 1191020 h 1192326"/>
                <a:gd name="connsiteX4" fmla="*/ 8 w 2139257"/>
                <a:gd name="connsiteY4" fmla="*/ 656771 h 1192326"/>
                <a:gd name="connsiteX0" fmla="*/ 8 w 1889227"/>
                <a:gd name="connsiteY0" fmla="*/ 659089 h 1195393"/>
                <a:gd name="connsiteX1" fmla="*/ 977350 w 1889227"/>
                <a:gd name="connsiteY1" fmla="*/ 4941 h 1195393"/>
                <a:gd name="connsiteX2" fmla="*/ 1889227 w 1889227"/>
                <a:gd name="connsiteY2" fmla="*/ 461968 h 1195393"/>
                <a:gd name="connsiteX3" fmla="*/ 993753 w 1889227"/>
                <a:gd name="connsiteY3" fmla="*/ 1193338 h 1195393"/>
                <a:gd name="connsiteX4" fmla="*/ 8 w 1889227"/>
                <a:gd name="connsiteY4" fmla="*/ 659089 h 1195393"/>
                <a:gd name="connsiteX0" fmla="*/ 8 w 1514872"/>
                <a:gd name="connsiteY0" fmla="*/ 654524 h 1189034"/>
                <a:gd name="connsiteX1" fmla="*/ 977350 w 1514872"/>
                <a:gd name="connsiteY1" fmla="*/ 376 h 1189034"/>
                <a:gd name="connsiteX2" fmla="*/ 1514872 w 1514872"/>
                <a:gd name="connsiteY2" fmla="*/ 587753 h 1189034"/>
                <a:gd name="connsiteX3" fmla="*/ 993753 w 1514872"/>
                <a:gd name="connsiteY3" fmla="*/ 1188773 h 1189034"/>
                <a:gd name="connsiteX4" fmla="*/ 8 w 1514872"/>
                <a:gd name="connsiteY4" fmla="*/ 654524 h 1189034"/>
                <a:gd name="connsiteX0" fmla="*/ 8 w 1644424"/>
                <a:gd name="connsiteY0" fmla="*/ 654453 h 1188918"/>
                <a:gd name="connsiteX1" fmla="*/ 977350 w 1644424"/>
                <a:gd name="connsiteY1" fmla="*/ 305 h 1188918"/>
                <a:gd name="connsiteX2" fmla="*/ 1644424 w 1644424"/>
                <a:gd name="connsiteY2" fmla="*/ 593851 h 1188918"/>
                <a:gd name="connsiteX3" fmla="*/ 993753 w 1644424"/>
                <a:gd name="connsiteY3" fmla="*/ 1188702 h 1188918"/>
                <a:gd name="connsiteX4" fmla="*/ 8 w 1644424"/>
                <a:gd name="connsiteY4" fmla="*/ 654453 h 1188918"/>
                <a:gd name="connsiteX0" fmla="*/ 8 w 1644424"/>
                <a:gd name="connsiteY0" fmla="*/ 659109 h 1193574"/>
                <a:gd name="connsiteX1" fmla="*/ 977350 w 1644424"/>
                <a:gd name="connsiteY1" fmla="*/ 4961 h 1193574"/>
                <a:gd name="connsiteX2" fmla="*/ 1644424 w 1644424"/>
                <a:gd name="connsiteY2" fmla="*/ 598507 h 1193574"/>
                <a:gd name="connsiteX3" fmla="*/ 993753 w 1644424"/>
                <a:gd name="connsiteY3" fmla="*/ 1193358 h 1193574"/>
                <a:gd name="connsiteX4" fmla="*/ 8 w 1644424"/>
                <a:gd name="connsiteY4" fmla="*/ 659109 h 1193574"/>
                <a:gd name="connsiteX0" fmla="*/ 8 w 1644424"/>
                <a:gd name="connsiteY0" fmla="*/ 659109 h 1205591"/>
                <a:gd name="connsiteX1" fmla="*/ 977350 w 1644424"/>
                <a:gd name="connsiteY1" fmla="*/ 4961 h 1205591"/>
                <a:gd name="connsiteX2" fmla="*/ 1644424 w 1644424"/>
                <a:gd name="connsiteY2" fmla="*/ 598507 h 1205591"/>
                <a:gd name="connsiteX3" fmla="*/ 993753 w 1644424"/>
                <a:gd name="connsiteY3" fmla="*/ 1193358 h 1205591"/>
                <a:gd name="connsiteX4" fmla="*/ 8 w 1644424"/>
                <a:gd name="connsiteY4" fmla="*/ 659109 h 1205591"/>
                <a:gd name="connsiteX0" fmla="*/ 782 w 1645198"/>
                <a:gd name="connsiteY0" fmla="*/ 659248 h 1298479"/>
                <a:gd name="connsiteX1" fmla="*/ 978124 w 1645198"/>
                <a:gd name="connsiteY1" fmla="*/ 5100 h 1298479"/>
                <a:gd name="connsiteX2" fmla="*/ 1645198 w 1645198"/>
                <a:gd name="connsiteY2" fmla="*/ 598646 h 1298479"/>
                <a:gd name="connsiteX3" fmla="*/ 828106 w 1645198"/>
                <a:gd name="connsiteY3" fmla="*/ 1287920 h 1298479"/>
                <a:gd name="connsiteX4" fmla="*/ 782 w 1645198"/>
                <a:gd name="connsiteY4" fmla="*/ 659248 h 1298479"/>
                <a:gd name="connsiteX0" fmla="*/ 876 w 1645292"/>
                <a:gd name="connsiteY0" fmla="*/ 532452 h 1171317"/>
                <a:gd name="connsiteX1" fmla="*/ 683408 w 1645292"/>
                <a:gd name="connsiteY1" fmla="*/ 6330 h 1171317"/>
                <a:gd name="connsiteX2" fmla="*/ 1645292 w 1645292"/>
                <a:gd name="connsiteY2" fmla="*/ 471850 h 1171317"/>
                <a:gd name="connsiteX3" fmla="*/ 828200 w 1645292"/>
                <a:gd name="connsiteY3" fmla="*/ 1161124 h 1171317"/>
                <a:gd name="connsiteX4" fmla="*/ 876 w 1645292"/>
                <a:gd name="connsiteY4" fmla="*/ 532452 h 1171317"/>
                <a:gd name="connsiteX0" fmla="*/ 370 w 1644786"/>
                <a:gd name="connsiteY0" fmla="*/ 602758 h 1241823"/>
                <a:gd name="connsiteX1" fmla="*/ 730584 w 1644786"/>
                <a:gd name="connsiteY1" fmla="*/ 5583 h 1241823"/>
                <a:gd name="connsiteX2" fmla="*/ 1644786 w 1644786"/>
                <a:gd name="connsiteY2" fmla="*/ 542156 h 1241823"/>
                <a:gd name="connsiteX3" fmla="*/ 827694 w 1644786"/>
                <a:gd name="connsiteY3" fmla="*/ 1231430 h 1241823"/>
                <a:gd name="connsiteX4" fmla="*/ 370 w 1644786"/>
                <a:gd name="connsiteY4" fmla="*/ 602758 h 1241823"/>
                <a:gd name="connsiteX0" fmla="*/ 382 w 1644798"/>
                <a:gd name="connsiteY0" fmla="*/ 597918 h 1236983"/>
                <a:gd name="connsiteX1" fmla="*/ 730596 w 1644798"/>
                <a:gd name="connsiteY1" fmla="*/ 743 h 1236983"/>
                <a:gd name="connsiteX2" fmla="*/ 1644798 w 1644798"/>
                <a:gd name="connsiteY2" fmla="*/ 537316 h 1236983"/>
                <a:gd name="connsiteX3" fmla="*/ 827706 w 1644798"/>
                <a:gd name="connsiteY3" fmla="*/ 1226590 h 1236983"/>
                <a:gd name="connsiteX4" fmla="*/ 382 w 1644798"/>
                <a:gd name="connsiteY4" fmla="*/ 597918 h 123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798" h="1236983">
                  <a:moveTo>
                    <a:pt x="382" y="597918"/>
                  </a:moveTo>
                  <a:cubicBezTo>
                    <a:pt x="-15803" y="393610"/>
                    <a:pt x="485486" y="-19858"/>
                    <a:pt x="730596" y="743"/>
                  </a:cubicBezTo>
                  <a:cubicBezTo>
                    <a:pt x="975706" y="21344"/>
                    <a:pt x="1644798" y="176040"/>
                    <a:pt x="1644798" y="537316"/>
                  </a:cubicBezTo>
                  <a:cubicBezTo>
                    <a:pt x="1644798" y="898592"/>
                    <a:pt x="1099451" y="1136946"/>
                    <a:pt x="827706" y="1226590"/>
                  </a:cubicBezTo>
                  <a:cubicBezTo>
                    <a:pt x="555961" y="1316234"/>
                    <a:pt x="16567" y="802226"/>
                    <a:pt x="382" y="59791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F9383BDF-5563-425D-92A6-0E52B4D3DD28}"/>
                </a:ext>
              </a:extLst>
            </p:cNvPr>
            <p:cNvSpPr/>
            <p:nvPr/>
          </p:nvSpPr>
          <p:spPr>
            <a:xfrm rot="2599656" flipV="1">
              <a:off x="4215393" y="2186007"/>
              <a:ext cx="1644798" cy="1236983"/>
            </a:xfrm>
            <a:custGeom>
              <a:avLst/>
              <a:gdLst>
                <a:gd name="connsiteX0" fmla="*/ 0 w 1954683"/>
                <a:gd name="connsiteY0" fmla="*/ 654148 h 1308295"/>
                <a:gd name="connsiteX1" fmla="*/ 977342 w 1954683"/>
                <a:gd name="connsiteY1" fmla="*/ 0 h 1308295"/>
                <a:gd name="connsiteX2" fmla="*/ 1954684 w 1954683"/>
                <a:gd name="connsiteY2" fmla="*/ 654148 h 1308295"/>
                <a:gd name="connsiteX3" fmla="*/ 977342 w 1954683"/>
                <a:gd name="connsiteY3" fmla="*/ 1308296 h 1308295"/>
                <a:gd name="connsiteX4" fmla="*/ 0 w 1954683"/>
                <a:gd name="connsiteY4" fmla="*/ 654148 h 1308295"/>
                <a:gd name="connsiteX0" fmla="*/ 0 w 2139249"/>
                <a:gd name="connsiteY0" fmla="*/ 656771 h 1312382"/>
                <a:gd name="connsiteX1" fmla="*/ 977342 w 2139249"/>
                <a:gd name="connsiteY1" fmla="*/ 2623 h 1312382"/>
                <a:gd name="connsiteX2" fmla="*/ 2139249 w 2139249"/>
                <a:gd name="connsiteY2" fmla="*/ 502108 h 1312382"/>
                <a:gd name="connsiteX3" fmla="*/ 977342 w 2139249"/>
                <a:gd name="connsiteY3" fmla="*/ 1310919 h 1312382"/>
                <a:gd name="connsiteX4" fmla="*/ 0 w 2139249"/>
                <a:gd name="connsiteY4" fmla="*/ 656771 h 1312382"/>
                <a:gd name="connsiteX0" fmla="*/ 5 w 2139254"/>
                <a:gd name="connsiteY0" fmla="*/ 656771 h 1073466"/>
                <a:gd name="connsiteX1" fmla="*/ 977347 w 2139254"/>
                <a:gd name="connsiteY1" fmla="*/ 2623 h 1073466"/>
                <a:gd name="connsiteX2" fmla="*/ 2139254 w 2139254"/>
                <a:gd name="connsiteY2" fmla="*/ 502108 h 1073466"/>
                <a:gd name="connsiteX3" fmla="*/ 990266 w 2139254"/>
                <a:gd name="connsiteY3" fmla="*/ 1071703 h 1073466"/>
                <a:gd name="connsiteX4" fmla="*/ 5 w 2139254"/>
                <a:gd name="connsiteY4" fmla="*/ 656771 h 1073466"/>
                <a:gd name="connsiteX0" fmla="*/ 8 w 2139257"/>
                <a:gd name="connsiteY0" fmla="*/ 656771 h 1192326"/>
                <a:gd name="connsiteX1" fmla="*/ 977350 w 2139257"/>
                <a:gd name="connsiteY1" fmla="*/ 2623 h 1192326"/>
                <a:gd name="connsiteX2" fmla="*/ 2139257 w 2139257"/>
                <a:gd name="connsiteY2" fmla="*/ 502108 h 1192326"/>
                <a:gd name="connsiteX3" fmla="*/ 993753 w 2139257"/>
                <a:gd name="connsiteY3" fmla="*/ 1191020 h 1192326"/>
                <a:gd name="connsiteX4" fmla="*/ 8 w 2139257"/>
                <a:gd name="connsiteY4" fmla="*/ 656771 h 1192326"/>
                <a:gd name="connsiteX0" fmla="*/ 8 w 1889227"/>
                <a:gd name="connsiteY0" fmla="*/ 659089 h 1195393"/>
                <a:gd name="connsiteX1" fmla="*/ 977350 w 1889227"/>
                <a:gd name="connsiteY1" fmla="*/ 4941 h 1195393"/>
                <a:gd name="connsiteX2" fmla="*/ 1889227 w 1889227"/>
                <a:gd name="connsiteY2" fmla="*/ 461968 h 1195393"/>
                <a:gd name="connsiteX3" fmla="*/ 993753 w 1889227"/>
                <a:gd name="connsiteY3" fmla="*/ 1193338 h 1195393"/>
                <a:gd name="connsiteX4" fmla="*/ 8 w 1889227"/>
                <a:gd name="connsiteY4" fmla="*/ 659089 h 1195393"/>
                <a:gd name="connsiteX0" fmla="*/ 8 w 1514872"/>
                <a:gd name="connsiteY0" fmla="*/ 654524 h 1189034"/>
                <a:gd name="connsiteX1" fmla="*/ 977350 w 1514872"/>
                <a:gd name="connsiteY1" fmla="*/ 376 h 1189034"/>
                <a:gd name="connsiteX2" fmla="*/ 1514872 w 1514872"/>
                <a:gd name="connsiteY2" fmla="*/ 587753 h 1189034"/>
                <a:gd name="connsiteX3" fmla="*/ 993753 w 1514872"/>
                <a:gd name="connsiteY3" fmla="*/ 1188773 h 1189034"/>
                <a:gd name="connsiteX4" fmla="*/ 8 w 1514872"/>
                <a:gd name="connsiteY4" fmla="*/ 654524 h 1189034"/>
                <a:gd name="connsiteX0" fmla="*/ 8 w 1644424"/>
                <a:gd name="connsiteY0" fmla="*/ 654453 h 1188918"/>
                <a:gd name="connsiteX1" fmla="*/ 977350 w 1644424"/>
                <a:gd name="connsiteY1" fmla="*/ 305 h 1188918"/>
                <a:gd name="connsiteX2" fmla="*/ 1644424 w 1644424"/>
                <a:gd name="connsiteY2" fmla="*/ 593851 h 1188918"/>
                <a:gd name="connsiteX3" fmla="*/ 993753 w 1644424"/>
                <a:gd name="connsiteY3" fmla="*/ 1188702 h 1188918"/>
                <a:gd name="connsiteX4" fmla="*/ 8 w 1644424"/>
                <a:gd name="connsiteY4" fmla="*/ 654453 h 1188918"/>
                <a:gd name="connsiteX0" fmla="*/ 8 w 1644424"/>
                <a:gd name="connsiteY0" fmla="*/ 659109 h 1193574"/>
                <a:gd name="connsiteX1" fmla="*/ 977350 w 1644424"/>
                <a:gd name="connsiteY1" fmla="*/ 4961 h 1193574"/>
                <a:gd name="connsiteX2" fmla="*/ 1644424 w 1644424"/>
                <a:gd name="connsiteY2" fmla="*/ 598507 h 1193574"/>
                <a:gd name="connsiteX3" fmla="*/ 993753 w 1644424"/>
                <a:gd name="connsiteY3" fmla="*/ 1193358 h 1193574"/>
                <a:gd name="connsiteX4" fmla="*/ 8 w 1644424"/>
                <a:gd name="connsiteY4" fmla="*/ 659109 h 1193574"/>
                <a:gd name="connsiteX0" fmla="*/ 8 w 1644424"/>
                <a:gd name="connsiteY0" fmla="*/ 659109 h 1205591"/>
                <a:gd name="connsiteX1" fmla="*/ 977350 w 1644424"/>
                <a:gd name="connsiteY1" fmla="*/ 4961 h 1205591"/>
                <a:gd name="connsiteX2" fmla="*/ 1644424 w 1644424"/>
                <a:gd name="connsiteY2" fmla="*/ 598507 h 1205591"/>
                <a:gd name="connsiteX3" fmla="*/ 993753 w 1644424"/>
                <a:gd name="connsiteY3" fmla="*/ 1193358 h 1205591"/>
                <a:gd name="connsiteX4" fmla="*/ 8 w 1644424"/>
                <a:gd name="connsiteY4" fmla="*/ 659109 h 1205591"/>
                <a:gd name="connsiteX0" fmla="*/ 782 w 1645198"/>
                <a:gd name="connsiteY0" fmla="*/ 659248 h 1298479"/>
                <a:gd name="connsiteX1" fmla="*/ 978124 w 1645198"/>
                <a:gd name="connsiteY1" fmla="*/ 5100 h 1298479"/>
                <a:gd name="connsiteX2" fmla="*/ 1645198 w 1645198"/>
                <a:gd name="connsiteY2" fmla="*/ 598646 h 1298479"/>
                <a:gd name="connsiteX3" fmla="*/ 828106 w 1645198"/>
                <a:gd name="connsiteY3" fmla="*/ 1287920 h 1298479"/>
                <a:gd name="connsiteX4" fmla="*/ 782 w 1645198"/>
                <a:gd name="connsiteY4" fmla="*/ 659248 h 1298479"/>
                <a:gd name="connsiteX0" fmla="*/ 876 w 1645292"/>
                <a:gd name="connsiteY0" fmla="*/ 532452 h 1171317"/>
                <a:gd name="connsiteX1" fmla="*/ 683408 w 1645292"/>
                <a:gd name="connsiteY1" fmla="*/ 6330 h 1171317"/>
                <a:gd name="connsiteX2" fmla="*/ 1645292 w 1645292"/>
                <a:gd name="connsiteY2" fmla="*/ 471850 h 1171317"/>
                <a:gd name="connsiteX3" fmla="*/ 828200 w 1645292"/>
                <a:gd name="connsiteY3" fmla="*/ 1161124 h 1171317"/>
                <a:gd name="connsiteX4" fmla="*/ 876 w 1645292"/>
                <a:gd name="connsiteY4" fmla="*/ 532452 h 1171317"/>
                <a:gd name="connsiteX0" fmla="*/ 370 w 1644786"/>
                <a:gd name="connsiteY0" fmla="*/ 602758 h 1241823"/>
                <a:gd name="connsiteX1" fmla="*/ 730584 w 1644786"/>
                <a:gd name="connsiteY1" fmla="*/ 5583 h 1241823"/>
                <a:gd name="connsiteX2" fmla="*/ 1644786 w 1644786"/>
                <a:gd name="connsiteY2" fmla="*/ 542156 h 1241823"/>
                <a:gd name="connsiteX3" fmla="*/ 827694 w 1644786"/>
                <a:gd name="connsiteY3" fmla="*/ 1231430 h 1241823"/>
                <a:gd name="connsiteX4" fmla="*/ 370 w 1644786"/>
                <a:gd name="connsiteY4" fmla="*/ 602758 h 1241823"/>
                <a:gd name="connsiteX0" fmla="*/ 382 w 1644798"/>
                <a:gd name="connsiteY0" fmla="*/ 597918 h 1236983"/>
                <a:gd name="connsiteX1" fmla="*/ 730596 w 1644798"/>
                <a:gd name="connsiteY1" fmla="*/ 743 h 1236983"/>
                <a:gd name="connsiteX2" fmla="*/ 1644798 w 1644798"/>
                <a:gd name="connsiteY2" fmla="*/ 537316 h 1236983"/>
                <a:gd name="connsiteX3" fmla="*/ 827706 w 1644798"/>
                <a:gd name="connsiteY3" fmla="*/ 1226590 h 1236983"/>
                <a:gd name="connsiteX4" fmla="*/ 382 w 1644798"/>
                <a:gd name="connsiteY4" fmla="*/ 597918 h 123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798" h="1236983">
                  <a:moveTo>
                    <a:pt x="382" y="597918"/>
                  </a:moveTo>
                  <a:cubicBezTo>
                    <a:pt x="-15803" y="393610"/>
                    <a:pt x="485486" y="-19858"/>
                    <a:pt x="730596" y="743"/>
                  </a:cubicBezTo>
                  <a:cubicBezTo>
                    <a:pt x="975706" y="21344"/>
                    <a:pt x="1644798" y="176040"/>
                    <a:pt x="1644798" y="537316"/>
                  </a:cubicBezTo>
                  <a:cubicBezTo>
                    <a:pt x="1644798" y="898592"/>
                    <a:pt x="1099451" y="1136946"/>
                    <a:pt x="827706" y="1226590"/>
                  </a:cubicBezTo>
                  <a:cubicBezTo>
                    <a:pt x="555961" y="1316234"/>
                    <a:pt x="16567" y="802226"/>
                    <a:pt x="382" y="59791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C553C2-7A46-424A-ABE7-792BB0EEAA2A}"/>
                </a:ext>
              </a:extLst>
            </p:cNvPr>
            <p:cNvSpPr/>
            <p:nvPr/>
          </p:nvSpPr>
          <p:spPr>
            <a:xfrm>
              <a:off x="3753993" y="3499160"/>
              <a:ext cx="704433" cy="511511"/>
            </a:xfrm>
            <a:custGeom>
              <a:avLst/>
              <a:gdLst>
                <a:gd name="connsiteX0" fmla="*/ 0 w 673000"/>
                <a:gd name="connsiteY0" fmla="*/ 206151 h 412301"/>
                <a:gd name="connsiteX1" fmla="*/ 336500 w 673000"/>
                <a:gd name="connsiteY1" fmla="*/ 0 h 412301"/>
                <a:gd name="connsiteX2" fmla="*/ 673000 w 673000"/>
                <a:gd name="connsiteY2" fmla="*/ 206151 h 412301"/>
                <a:gd name="connsiteX3" fmla="*/ 336500 w 673000"/>
                <a:gd name="connsiteY3" fmla="*/ 412302 h 412301"/>
                <a:gd name="connsiteX4" fmla="*/ 0 w 673000"/>
                <a:gd name="connsiteY4" fmla="*/ 206151 h 412301"/>
                <a:gd name="connsiteX0" fmla="*/ 2935 w 676420"/>
                <a:gd name="connsiteY0" fmla="*/ 262422 h 468573"/>
                <a:gd name="connsiteX1" fmla="*/ 508247 w 676420"/>
                <a:gd name="connsiteY1" fmla="*/ 0 h 468573"/>
                <a:gd name="connsiteX2" fmla="*/ 675935 w 676420"/>
                <a:gd name="connsiteY2" fmla="*/ 262422 h 468573"/>
                <a:gd name="connsiteX3" fmla="*/ 339435 w 676420"/>
                <a:gd name="connsiteY3" fmla="*/ 468573 h 468573"/>
                <a:gd name="connsiteX4" fmla="*/ 2935 w 676420"/>
                <a:gd name="connsiteY4" fmla="*/ 262422 h 468573"/>
                <a:gd name="connsiteX0" fmla="*/ 2935 w 704433"/>
                <a:gd name="connsiteY0" fmla="*/ 263133 h 469284"/>
                <a:gd name="connsiteX1" fmla="*/ 508247 w 704433"/>
                <a:gd name="connsiteY1" fmla="*/ 711 h 469284"/>
                <a:gd name="connsiteX2" fmla="*/ 675935 w 704433"/>
                <a:gd name="connsiteY2" fmla="*/ 263133 h 469284"/>
                <a:gd name="connsiteX3" fmla="*/ 339435 w 704433"/>
                <a:gd name="connsiteY3" fmla="*/ 469284 h 469284"/>
                <a:gd name="connsiteX4" fmla="*/ 2935 w 704433"/>
                <a:gd name="connsiteY4" fmla="*/ 263133 h 469284"/>
                <a:gd name="connsiteX0" fmla="*/ 2935 w 704433"/>
                <a:gd name="connsiteY0" fmla="*/ 263157 h 511511"/>
                <a:gd name="connsiteX1" fmla="*/ 508247 w 704433"/>
                <a:gd name="connsiteY1" fmla="*/ 735 h 511511"/>
                <a:gd name="connsiteX2" fmla="*/ 675935 w 704433"/>
                <a:gd name="connsiteY2" fmla="*/ 263157 h 511511"/>
                <a:gd name="connsiteX3" fmla="*/ 339435 w 704433"/>
                <a:gd name="connsiteY3" fmla="*/ 511511 h 511511"/>
                <a:gd name="connsiteX4" fmla="*/ 2935 w 704433"/>
                <a:gd name="connsiteY4" fmla="*/ 263157 h 51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3" h="511511">
                  <a:moveTo>
                    <a:pt x="2935" y="263157"/>
                  </a:moveTo>
                  <a:cubicBezTo>
                    <a:pt x="31070" y="178028"/>
                    <a:pt x="209861" y="-13333"/>
                    <a:pt x="508247" y="735"/>
                  </a:cubicBezTo>
                  <a:cubicBezTo>
                    <a:pt x="806633" y="14803"/>
                    <a:pt x="675935" y="149303"/>
                    <a:pt x="675935" y="263157"/>
                  </a:cubicBezTo>
                  <a:cubicBezTo>
                    <a:pt x="675935" y="377011"/>
                    <a:pt x="525279" y="511511"/>
                    <a:pt x="339435" y="511511"/>
                  </a:cubicBezTo>
                  <a:cubicBezTo>
                    <a:pt x="153591" y="511511"/>
                    <a:pt x="-25200" y="348286"/>
                    <a:pt x="2935" y="263157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5FBB8E-9D5F-420A-A518-540A591AE789}"/>
                </a:ext>
              </a:extLst>
            </p:cNvPr>
            <p:cNvSpPr/>
            <p:nvPr/>
          </p:nvSpPr>
          <p:spPr>
            <a:xfrm>
              <a:off x="2978066" y="2705920"/>
              <a:ext cx="255696" cy="2433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9CF362-F4E8-4971-AFFF-49B2E5BE747A}"/>
                </a:ext>
              </a:extLst>
            </p:cNvPr>
            <p:cNvSpPr/>
            <p:nvPr/>
          </p:nvSpPr>
          <p:spPr>
            <a:xfrm>
              <a:off x="4899193" y="2662456"/>
              <a:ext cx="255696" cy="2433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2ADF901B-5AD1-4A87-A378-E01F6EA49D40}"/>
                </a:ext>
              </a:extLst>
            </p:cNvPr>
            <p:cNvSpPr/>
            <p:nvPr/>
          </p:nvSpPr>
          <p:spPr>
            <a:xfrm flipV="1">
              <a:off x="3753993" y="4252686"/>
              <a:ext cx="1231177" cy="283803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4F746-E18E-4E43-8F51-E037587F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 hidden="1">
            <a:extLst>
              <a:ext uri="{FF2B5EF4-FFF2-40B4-BE49-F238E27FC236}">
                <a16:creationId xmlns:a16="http://schemas.microsoft.com/office/drawing/2014/main" id="{1A142513-9804-4C92-9F1D-030F9FC7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41" y="-1304119"/>
            <a:ext cx="6013337" cy="7771082"/>
          </a:xfrm>
          <a:prstGeom prst="rect">
            <a:avLst/>
          </a:prstGeom>
        </p:spPr>
      </p:pic>
      <p:sp>
        <p:nvSpPr>
          <p:cNvPr id="25" name="ear 1">
            <a:extLst>
              <a:ext uri="{FF2B5EF4-FFF2-40B4-BE49-F238E27FC236}">
                <a16:creationId xmlns:a16="http://schemas.microsoft.com/office/drawing/2014/main" id="{39735305-515F-4A54-8D7F-8013F7CD981F}"/>
              </a:ext>
            </a:extLst>
          </p:cNvPr>
          <p:cNvSpPr/>
          <p:nvPr/>
        </p:nvSpPr>
        <p:spPr>
          <a:xfrm>
            <a:off x="3043584" y="1341093"/>
            <a:ext cx="1258971" cy="1443049"/>
          </a:xfrm>
          <a:custGeom>
            <a:avLst/>
            <a:gdLst>
              <a:gd name="connsiteX0" fmla="*/ 0 w 1258971"/>
              <a:gd name="connsiteY0" fmla="*/ 721525 h 1443049"/>
              <a:gd name="connsiteX1" fmla="*/ 629486 w 1258971"/>
              <a:gd name="connsiteY1" fmla="*/ 0 h 1443049"/>
              <a:gd name="connsiteX2" fmla="*/ 1258972 w 1258971"/>
              <a:gd name="connsiteY2" fmla="*/ 721525 h 1443049"/>
              <a:gd name="connsiteX3" fmla="*/ 629486 w 1258971"/>
              <a:gd name="connsiteY3" fmla="*/ 1443050 h 1443049"/>
              <a:gd name="connsiteX4" fmla="*/ 0 w 1258971"/>
              <a:gd name="connsiteY4" fmla="*/ 721525 h 14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971" h="1443049" fill="none" extrusionOk="0">
                <a:moveTo>
                  <a:pt x="0" y="721525"/>
                </a:moveTo>
                <a:cubicBezTo>
                  <a:pt x="13557" y="361381"/>
                  <a:pt x="264176" y="-7194"/>
                  <a:pt x="629486" y="0"/>
                </a:cubicBezTo>
                <a:cubicBezTo>
                  <a:pt x="990640" y="-79514"/>
                  <a:pt x="1251771" y="264175"/>
                  <a:pt x="1258972" y="721525"/>
                </a:cubicBezTo>
                <a:cubicBezTo>
                  <a:pt x="1278324" y="1113323"/>
                  <a:pt x="942472" y="1458627"/>
                  <a:pt x="629486" y="1443050"/>
                </a:cubicBezTo>
                <a:cubicBezTo>
                  <a:pt x="224078" y="1426334"/>
                  <a:pt x="-51574" y="1115920"/>
                  <a:pt x="0" y="721525"/>
                </a:cubicBezTo>
                <a:close/>
              </a:path>
              <a:path w="1258971" h="1443049" stroke="0" extrusionOk="0">
                <a:moveTo>
                  <a:pt x="0" y="721525"/>
                </a:moveTo>
                <a:cubicBezTo>
                  <a:pt x="-38989" y="274104"/>
                  <a:pt x="333363" y="6290"/>
                  <a:pt x="629486" y="0"/>
                </a:cubicBezTo>
                <a:cubicBezTo>
                  <a:pt x="1022629" y="2952"/>
                  <a:pt x="1300496" y="341007"/>
                  <a:pt x="1258972" y="721525"/>
                </a:cubicBezTo>
                <a:cubicBezTo>
                  <a:pt x="1316617" y="1160624"/>
                  <a:pt x="980285" y="1427556"/>
                  <a:pt x="629486" y="1443050"/>
                </a:cubicBezTo>
                <a:cubicBezTo>
                  <a:pt x="331918" y="1413930"/>
                  <a:pt x="-15782" y="1199352"/>
                  <a:pt x="0" y="721525"/>
                </a:cubicBezTo>
                <a:close/>
              </a:path>
            </a:pathLst>
          </a:custGeom>
          <a:solidFill>
            <a:schemeClr val="tx1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35819422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ar 2">
            <a:extLst>
              <a:ext uri="{FF2B5EF4-FFF2-40B4-BE49-F238E27FC236}">
                <a16:creationId xmlns:a16="http://schemas.microsoft.com/office/drawing/2014/main" id="{C9FC8FAF-7519-4775-AA49-B060FC6F4D78}"/>
              </a:ext>
            </a:extLst>
          </p:cNvPr>
          <p:cNvSpPr/>
          <p:nvPr/>
        </p:nvSpPr>
        <p:spPr>
          <a:xfrm>
            <a:off x="6995433" y="1404584"/>
            <a:ext cx="1258971" cy="1443049"/>
          </a:xfrm>
          <a:custGeom>
            <a:avLst/>
            <a:gdLst>
              <a:gd name="connsiteX0" fmla="*/ 0 w 1258971"/>
              <a:gd name="connsiteY0" fmla="*/ 721525 h 1443049"/>
              <a:gd name="connsiteX1" fmla="*/ 629486 w 1258971"/>
              <a:gd name="connsiteY1" fmla="*/ 0 h 1443049"/>
              <a:gd name="connsiteX2" fmla="*/ 1258972 w 1258971"/>
              <a:gd name="connsiteY2" fmla="*/ 721525 h 1443049"/>
              <a:gd name="connsiteX3" fmla="*/ 629486 w 1258971"/>
              <a:gd name="connsiteY3" fmla="*/ 1443050 h 1443049"/>
              <a:gd name="connsiteX4" fmla="*/ 0 w 1258971"/>
              <a:gd name="connsiteY4" fmla="*/ 721525 h 14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971" h="1443049" fill="none" extrusionOk="0">
                <a:moveTo>
                  <a:pt x="0" y="721525"/>
                </a:moveTo>
                <a:cubicBezTo>
                  <a:pt x="13557" y="361381"/>
                  <a:pt x="264176" y="-7194"/>
                  <a:pt x="629486" y="0"/>
                </a:cubicBezTo>
                <a:cubicBezTo>
                  <a:pt x="990640" y="-79514"/>
                  <a:pt x="1251771" y="264175"/>
                  <a:pt x="1258972" y="721525"/>
                </a:cubicBezTo>
                <a:cubicBezTo>
                  <a:pt x="1278324" y="1113323"/>
                  <a:pt x="942472" y="1458627"/>
                  <a:pt x="629486" y="1443050"/>
                </a:cubicBezTo>
                <a:cubicBezTo>
                  <a:pt x="224078" y="1426334"/>
                  <a:pt x="-51574" y="1115920"/>
                  <a:pt x="0" y="721525"/>
                </a:cubicBezTo>
                <a:close/>
              </a:path>
              <a:path w="1258971" h="1443049" stroke="0" extrusionOk="0">
                <a:moveTo>
                  <a:pt x="0" y="721525"/>
                </a:moveTo>
                <a:cubicBezTo>
                  <a:pt x="-38989" y="274104"/>
                  <a:pt x="333363" y="6290"/>
                  <a:pt x="629486" y="0"/>
                </a:cubicBezTo>
                <a:cubicBezTo>
                  <a:pt x="1022629" y="2952"/>
                  <a:pt x="1300496" y="341007"/>
                  <a:pt x="1258972" y="721525"/>
                </a:cubicBezTo>
                <a:cubicBezTo>
                  <a:pt x="1316617" y="1160624"/>
                  <a:pt x="980285" y="1427556"/>
                  <a:pt x="629486" y="1443050"/>
                </a:cubicBezTo>
                <a:cubicBezTo>
                  <a:pt x="331918" y="1413930"/>
                  <a:pt x="-15782" y="1199352"/>
                  <a:pt x="0" y="721525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35819422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hite head">
            <a:extLst>
              <a:ext uri="{FF2B5EF4-FFF2-40B4-BE49-F238E27FC236}">
                <a16:creationId xmlns:a16="http://schemas.microsoft.com/office/drawing/2014/main" id="{69953F63-5BC4-48D2-9FB4-0084320495B2}"/>
              </a:ext>
            </a:extLst>
          </p:cNvPr>
          <p:cNvSpPr/>
          <p:nvPr/>
        </p:nvSpPr>
        <p:spPr>
          <a:xfrm>
            <a:off x="3236686" y="1436914"/>
            <a:ext cx="4784822" cy="35414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C553C2-7A46-424A-ABE7-792BB0EEAA2A}"/>
              </a:ext>
            </a:extLst>
          </p:cNvPr>
          <p:cNvSpPr/>
          <p:nvPr/>
        </p:nvSpPr>
        <p:spPr>
          <a:xfrm>
            <a:off x="5277994" y="3499161"/>
            <a:ext cx="704433" cy="511511"/>
          </a:xfrm>
          <a:custGeom>
            <a:avLst/>
            <a:gdLst>
              <a:gd name="connsiteX0" fmla="*/ 0 w 673000"/>
              <a:gd name="connsiteY0" fmla="*/ 206151 h 412301"/>
              <a:gd name="connsiteX1" fmla="*/ 336500 w 673000"/>
              <a:gd name="connsiteY1" fmla="*/ 0 h 412301"/>
              <a:gd name="connsiteX2" fmla="*/ 673000 w 673000"/>
              <a:gd name="connsiteY2" fmla="*/ 206151 h 412301"/>
              <a:gd name="connsiteX3" fmla="*/ 336500 w 673000"/>
              <a:gd name="connsiteY3" fmla="*/ 412302 h 412301"/>
              <a:gd name="connsiteX4" fmla="*/ 0 w 673000"/>
              <a:gd name="connsiteY4" fmla="*/ 206151 h 412301"/>
              <a:gd name="connsiteX0" fmla="*/ 2935 w 676420"/>
              <a:gd name="connsiteY0" fmla="*/ 262422 h 468573"/>
              <a:gd name="connsiteX1" fmla="*/ 508247 w 676420"/>
              <a:gd name="connsiteY1" fmla="*/ 0 h 468573"/>
              <a:gd name="connsiteX2" fmla="*/ 675935 w 676420"/>
              <a:gd name="connsiteY2" fmla="*/ 262422 h 468573"/>
              <a:gd name="connsiteX3" fmla="*/ 339435 w 676420"/>
              <a:gd name="connsiteY3" fmla="*/ 468573 h 468573"/>
              <a:gd name="connsiteX4" fmla="*/ 2935 w 676420"/>
              <a:gd name="connsiteY4" fmla="*/ 262422 h 468573"/>
              <a:gd name="connsiteX0" fmla="*/ 2935 w 704433"/>
              <a:gd name="connsiteY0" fmla="*/ 263133 h 469284"/>
              <a:gd name="connsiteX1" fmla="*/ 508247 w 704433"/>
              <a:gd name="connsiteY1" fmla="*/ 711 h 469284"/>
              <a:gd name="connsiteX2" fmla="*/ 675935 w 704433"/>
              <a:gd name="connsiteY2" fmla="*/ 263133 h 469284"/>
              <a:gd name="connsiteX3" fmla="*/ 339435 w 704433"/>
              <a:gd name="connsiteY3" fmla="*/ 469284 h 469284"/>
              <a:gd name="connsiteX4" fmla="*/ 2935 w 704433"/>
              <a:gd name="connsiteY4" fmla="*/ 263133 h 469284"/>
              <a:gd name="connsiteX0" fmla="*/ 2935 w 704433"/>
              <a:gd name="connsiteY0" fmla="*/ 263157 h 511511"/>
              <a:gd name="connsiteX1" fmla="*/ 508247 w 704433"/>
              <a:gd name="connsiteY1" fmla="*/ 735 h 511511"/>
              <a:gd name="connsiteX2" fmla="*/ 675935 w 704433"/>
              <a:gd name="connsiteY2" fmla="*/ 263157 h 511511"/>
              <a:gd name="connsiteX3" fmla="*/ 339435 w 704433"/>
              <a:gd name="connsiteY3" fmla="*/ 511511 h 511511"/>
              <a:gd name="connsiteX4" fmla="*/ 2935 w 704433"/>
              <a:gd name="connsiteY4" fmla="*/ 263157 h 51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433" h="511511">
                <a:moveTo>
                  <a:pt x="2935" y="263157"/>
                </a:moveTo>
                <a:cubicBezTo>
                  <a:pt x="31070" y="178028"/>
                  <a:pt x="209861" y="-13333"/>
                  <a:pt x="508247" y="735"/>
                </a:cubicBezTo>
                <a:cubicBezTo>
                  <a:pt x="806633" y="14803"/>
                  <a:pt x="675935" y="149303"/>
                  <a:pt x="675935" y="263157"/>
                </a:cubicBezTo>
                <a:cubicBezTo>
                  <a:pt x="675935" y="377011"/>
                  <a:pt x="525279" y="511511"/>
                  <a:pt x="339435" y="511511"/>
                </a:cubicBezTo>
                <a:cubicBezTo>
                  <a:pt x="153591" y="511511"/>
                  <a:pt x="-25200" y="348286"/>
                  <a:pt x="2935" y="263157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BB8E-9D5F-420A-A518-540A591AE789}"/>
              </a:ext>
            </a:extLst>
          </p:cNvPr>
          <p:cNvSpPr/>
          <p:nvPr/>
        </p:nvSpPr>
        <p:spPr>
          <a:xfrm>
            <a:off x="4424798" y="2410564"/>
            <a:ext cx="255696" cy="243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9CF362-F4E8-4971-AFFF-49B2E5BE747A}"/>
              </a:ext>
            </a:extLst>
          </p:cNvPr>
          <p:cNvSpPr/>
          <p:nvPr/>
        </p:nvSpPr>
        <p:spPr>
          <a:xfrm>
            <a:off x="6423193" y="2662457"/>
            <a:ext cx="255696" cy="243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E60479-5527-442A-86D5-9C090AB19742}"/>
              </a:ext>
            </a:extLst>
          </p:cNvPr>
          <p:cNvSpPr/>
          <p:nvPr/>
        </p:nvSpPr>
        <p:spPr>
          <a:xfrm>
            <a:off x="5110214" y="4249630"/>
            <a:ext cx="1267141" cy="468178"/>
          </a:xfrm>
          <a:custGeom>
            <a:avLst/>
            <a:gdLst>
              <a:gd name="connsiteX0" fmla="*/ 0 w 704433"/>
              <a:gd name="connsiteY0" fmla="*/ 50862 h 305167"/>
              <a:gd name="connsiteX1" fmla="*/ 50862 w 704433"/>
              <a:gd name="connsiteY1" fmla="*/ 0 h 305167"/>
              <a:gd name="connsiteX2" fmla="*/ 653571 w 704433"/>
              <a:gd name="connsiteY2" fmla="*/ 0 h 305167"/>
              <a:gd name="connsiteX3" fmla="*/ 704433 w 704433"/>
              <a:gd name="connsiteY3" fmla="*/ 50862 h 305167"/>
              <a:gd name="connsiteX4" fmla="*/ 704433 w 704433"/>
              <a:gd name="connsiteY4" fmla="*/ 254305 h 305167"/>
              <a:gd name="connsiteX5" fmla="*/ 653571 w 704433"/>
              <a:gd name="connsiteY5" fmla="*/ 305167 h 305167"/>
              <a:gd name="connsiteX6" fmla="*/ 50862 w 704433"/>
              <a:gd name="connsiteY6" fmla="*/ 305167 h 305167"/>
              <a:gd name="connsiteX7" fmla="*/ 0 w 704433"/>
              <a:gd name="connsiteY7" fmla="*/ 254305 h 305167"/>
              <a:gd name="connsiteX8" fmla="*/ 0 w 704433"/>
              <a:gd name="connsiteY8" fmla="*/ 50862 h 305167"/>
              <a:gd name="connsiteX0" fmla="*/ 0 w 985787"/>
              <a:gd name="connsiteY0" fmla="*/ 3588 h 426705"/>
              <a:gd name="connsiteX1" fmla="*/ 332216 w 985787"/>
              <a:gd name="connsiteY1" fmla="*/ 121538 h 426705"/>
              <a:gd name="connsiteX2" fmla="*/ 934925 w 985787"/>
              <a:gd name="connsiteY2" fmla="*/ 121538 h 426705"/>
              <a:gd name="connsiteX3" fmla="*/ 985787 w 985787"/>
              <a:gd name="connsiteY3" fmla="*/ 172400 h 426705"/>
              <a:gd name="connsiteX4" fmla="*/ 985787 w 985787"/>
              <a:gd name="connsiteY4" fmla="*/ 375843 h 426705"/>
              <a:gd name="connsiteX5" fmla="*/ 934925 w 985787"/>
              <a:gd name="connsiteY5" fmla="*/ 426705 h 426705"/>
              <a:gd name="connsiteX6" fmla="*/ 332216 w 985787"/>
              <a:gd name="connsiteY6" fmla="*/ 426705 h 426705"/>
              <a:gd name="connsiteX7" fmla="*/ 281354 w 985787"/>
              <a:gd name="connsiteY7" fmla="*/ 375843 h 426705"/>
              <a:gd name="connsiteX8" fmla="*/ 0 w 985787"/>
              <a:gd name="connsiteY8" fmla="*/ 3588 h 426705"/>
              <a:gd name="connsiteX0" fmla="*/ 0 w 1267141"/>
              <a:gd name="connsiteY0" fmla="*/ 45061 h 468178"/>
              <a:gd name="connsiteX1" fmla="*/ 332216 w 1267141"/>
              <a:gd name="connsiteY1" fmla="*/ 163011 h 468178"/>
              <a:gd name="connsiteX2" fmla="*/ 934925 w 1267141"/>
              <a:gd name="connsiteY2" fmla="*/ 163011 h 468178"/>
              <a:gd name="connsiteX3" fmla="*/ 1267141 w 1267141"/>
              <a:gd name="connsiteY3" fmla="*/ 2857 h 468178"/>
              <a:gd name="connsiteX4" fmla="*/ 985787 w 1267141"/>
              <a:gd name="connsiteY4" fmla="*/ 417316 h 468178"/>
              <a:gd name="connsiteX5" fmla="*/ 934925 w 1267141"/>
              <a:gd name="connsiteY5" fmla="*/ 468178 h 468178"/>
              <a:gd name="connsiteX6" fmla="*/ 332216 w 1267141"/>
              <a:gd name="connsiteY6" fmla="*/ 468178 h 468178"/>
              <a:gd name="connsiteX7" fmla="*/ 281354 w 1267141"/>
              <a:gd name="connsiteY7" fmla="*/ 417316 h 468178"/>
              <a:gd name="connsiteX8" fmla="*/ 0 w 1267141"/>
              <a:gd name="connsiteY8" fmla="*/ 45061 h 46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141" h="468178">
                <a:moveTo>
                  <a:pt x="0" y="45061"/>
                </a:moveTo>
                <a:cubicBezTo>
                  <a:pt x="0" y="16971"/>
                  <a:pt x="304126" y="163011"/>
                  <a:pt x="332216" y="163011"/>
                </a:cubicBezTo>
                <a:lnTo>
                  <a:pt x="934925" y="163011"/>
                </a:lnTo>
                <a:cubicBezTo>
                  <a:pt x="963015" y="163011"/>
                  <a:pt x="1267141" y="-25233"/>
                  <a:pt x="1267141" y="2857"/>
                </a:cubicBezTo>
                <a:lnTo>
                  <a:pt x="985787" y="417316"/>
                </a:lnTo>
                <a:cubicBezTo>
                  <a:pt x="985787" y="445406"/>
                  <a:pt x="963015" y="468178"/>
                  <a:pt x="934925" y="468178"/>
                </a:cubicBezTo>
                <a:lnTo>
                  <a:pt x="332216" y="468178"/>
                </a:lnTo>
                <a:cubicBezTo>
                  <a:pt x="304126" y="468178"/>
                  <a:pt x="281354" y="445406"/>
                  <a:pt x="281354" y="417316"/>
                </a:cubicBezTo>
                <a:cubicBezTo>
                  <a:pt x="281354" y="349502"/>
                  <a:pt x="0" y="112875"/>
                  <a:pt x="0" y="45061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11022EE9-7287-407A-A306-C7E1E398A4E1}"/>
              </a:ext>
            </a:extLst>
          </p:cNvPr>
          <p:cNvSpPr/>
          <p:nvPr/>
        </p:nvSpPr>
        <p:spPr>
          <a:xfrm rot="19000344">
            <a:off x="3785173" y="2306287"/>
            <a:ext cx="1644798" cy="1236983"/>
          </a:xfrm>
          <a:custGeom>
            <a:avLst/>
            <a:gdLst>
              <a:gd name="connsiteX0" fmla="*/ 0 w 1954683"/>
              <a:gd name="connsiteY0" fmla="*/ 654148 h 1308295"/>
              <a:gd name="connsiteX1" fmla="*/ 977342 w 1954683"/>
              <a:gd name="connsiteY1" fmla="*/ 0 h 1308295"/>
              <a:gd name="connsiteX2" fmla="*/ 1954684 w 1954683"/>
              <a:gd name="connsiteY2" fmla="*/ 654148 h 1308295"/>
              <a:gd name="connsiteX3" fmla="*/ 977342 w 1954683"/>
              <a:gd name="connsiteY3" fmla="*/ 1308296 h 1308295"/>
              <a:gd name="connsiteX4" fmla="*/ 0 w 1954683"/>
              <a:gd name="connsiteY4" fmla="*/ 654148 h 1308295"/>
              <a:gd name="connsiteX0" fmla="*/ 0 w 2139249"/>
              <a:gd name="connsiteY0" fmla="*/ 656771 h 1312382"/>
              <a:gd name="connsiteX1" fmla="*/ 977342 w 2139249"/>
              <a:gd name="connsiteY1" fmla="*/ 2623 h 1312382"/>
              <a:gd name="connsiteX2" fmla="*/ 2139249 w 2139249"/>
              <a:gd name="connsiteY2" fmla="*/ 502108 h 1312382"/>
              <a:gd name="connsiteX3" fmla="*/ 977342 w 2139249"/>
              <a:gd name="connsiteY3" fmla="*/ 1310919 h 1312382"/>
              <a:gd name="connsiteX4" fmla="*/ 0 w 2139249"/>
              <a:gd name="connsiteY4" fmla="*/ 656771 h 1312382"/>
              <a:gd name="connsiteX0" fmla="*/ 5 w 2139254"/>
              <a:gd name="connsiteY0" fmla="*/ 656771 h 1073466"/>
              <a:gd name="connsiteX1" fmla="*/ 977347 w 2139254"/>
              <a:gd name="connsiteY1" fmla="*/ 2623 h 1073466"/>
              <a:gd name="connsiteX2" fmla="*/ 2139254 w 2139254"/>
              <a:gd name="connsiteY2" fmla="*/ 502108 h 1073466"/>
              <a:gd name="connsiteX3" fmla="*/ 990266 w 2139254"/>
              <a:gd name="connsiteY3" fmla="*/ 1071703 h 1073466"/>
              <a:gd name="connsiteX4" fmla="*/ 5 w 2139254"/>
              <a:gd name="connsiteY4" fmla="*/ 656771 h 1073466"/>
              <a:gd name="connsiteX0" fmla="*/ 8 w 2139257"/>
              <a:gd name="connsiteY0" fmla="*/ 656771 h 1192326"/>
              <a:gd name="connsiteX1" fmla="*/ 977350 w 2139257"/>
              <a:gd name="connsiteY1" fmla="*/ 2623 h 1192326"/>
              <a:gd name="connsiteX2" fmla="*/ 2139257 w 2139257"/>
              <a:gd name="connsiteY2" fmla="*/ 502108 h 1192326"/>
              <a:gd name="connsiteX3" fmla="*/ 993753 w 2139257"/>
              <a:gd name="connsiteY3" fmla="*/ 1191020 h 1192326"/>
              <a:gd name="connsiteX4" fmla="*/ 8 w 2139257"/>
              <a:gd name="connsiteY4" fmla="*/ 656771 h 1192326"/>
              <a:gd name="connsiteX0" fmla="*/ 8 w 1889227"/>
              <a:gd name="connsiteY0" fmla="*/ 659089 h 1195393"/>
              <a:gd name="connsiteX1" fmla="*/ 977350 w 1889227"/>
              <a:gd name="connsiteY1" fmla="*/ 4941 h 1195393"/>
              <a:gd name="connsiteX2" fmla="*/ 1889227 w 1889227"/>
              <a:gd name="connsiteY2" fmla="*/ 461968 h 1195393"/>
              <a:gd name="connsiteX3" fmla="*/ 993753 w 1889227"/>
              <a:gd name="connsiteY3" fmla="*/ 1193338 h 1195393"/>
              <a:gd name="connsiteX4" fmla="*/ 8 w 1889227"/>
              <a:gd name="connsiteY4" fmla="*/ 659089 h 1195393"/>
              <a:gd name="connsiteX0" fmla="*/ 8 w 1514872"/>
              <a:gd name="connsiteY0" fmla="*/ 654524 h 1189034"/>
              <a:gd name="connsiteX1" fmla="*/ 977350 w 1514872"/>
              <a:gd name="connsiteY1" fmla="*/ 376 h 1189034"/>
              <a:gd name="connsiteX2" fmla="*/ 1514872 w 1514872"/>
              <a:gd name="connsiteY2" fmla="*/ 587753 h 1189034"/>
              <a:gd name="connsiteX3" fmla="*/ 993753 w 1514872"/>
              <a:gd name="connsiteY3" fmla="*/ 1188773 h 1189034"/>
              <a:gd name="connsiteX4" fmla="*/ 8 w 1514872"/>
              <a:gd name="connsiteY4" fmla="*/ 654524 h 1189034"/>
              <a:gd name="connsiteX0" fmla="*/ 8 w 1644424"/>
              <a:gd name="connsiteY0" fmla="*/ 654453 h 1188918"/>
              <a:gd name="connsiteX1" fmla="*/ 977350 w 1644424"/>
              <a:gd name="connsiteY1" fmla="*/ 305 h 1188918"/>
              <a:gd name="connsiteX2" fmla="*/ 1644424 w 1644424"/>
              <a:gd name="connsiteY2" fmla="*/ 593851 h 1188918"/>
              <a:gd name="connsiteX3" fmla="*/ 993753 w 1644424"/>
              <a:gd name="connsiteY3" fmla="*/ 1188702 h 1188918"/>
              <a:gd name="connsiteX4" fmla="*/ 8 w 1644424"/>
              <a:gd name="connsiteY4" fmla="*/ 654453 h 1188918"/>
              <a:gd name="connsiteX0" fmla="*/ 8 w 1644424"/>
              <a:gd name="connsiteY0" fmla="*/ 659109 h 1193574"/>
              <a:gd name="connsiteX1" fmla="*/ 977350 w 1644424"/>
              <a:gd name="connsiteY1" fmla="*/ 4961 h 1193574"/>
              <a:gd name="connsiteX2" fmla="*/ 1644424 w 1644424"/>
              <a:gd name="connsiteY2" fmla="*/ 598507 h 1193574"/>
              <a:gd name="connsiteX3" fmla="*/ 993753 w 1644424"/>
              <a:gd name="connsiteY3" fmla="*/ 1193358 h 1193574"/>
              <a:gd name="connsiteX4" fmla="*/ 8 w 1644424"/>
              <a:gd name="connsiteY4" fmla="*/ 659109 h 1193574"/>
              <a:gd name="connsiteX0" fmla="*/ 8 w 1644424"/>
              <a:gd name="connsiteY0" fmla="*/ 659109 h 1205591"/>
              <a:gd name="connsiteX1" fmla="*/ 977350 w 1644424"/>
              <a:gd name="connsiteY1" fmla="*/ 4961 h 1205591"/>
              <a:gd name="connsiteX2" fmla="*/ 1644424 w 1644424"/>
              <a:gd name="connsiteY2" fmla="*/ 598507 h 1205591"/>
              <a:gd name="connsiteX3" fmla="*/ 993753 w 1644424"/>
              <a:gd name="connsiteY3" fmla="*/ 1193358 h 1205591"/>
              <a:gd name="connsiteX4" fmla="*/ 8 w 1644424"/>
              <a:gd name="connsiteY4" fmla="*/ 659109 h 1205591"/>
              <a:gd name="connsiteX0" fmla="*/ 782 w 1645198"/>
              <a:gd name="connsiteY0" fmla="*/ 659248 h 1298479"/>
              <a:gd name="connsiteX1" fmla="*/ 978124 w 1645198"/>
              <a:gd name="connsiteY1" fmla="*/ 5100 h 1298479"/>
              <a:gd name="connsiteX2" fmla="*/ 1645198 w 1645198"/>
              <a:gd name="connsiteY2" fmla="*/ 598646 h 1298479"/>
              <a:gd name="connsiteX3" fmla="*/ 828106 w 1645198"/>
              <a:gd name="connsiteY3" fmla="*/ 1287920 h 1298479"/>
              <a:gd name="connsiteX4" fmla="*/ 782 w 1645198"/>
              <a:gd name="connsiteY4" fmla="*/ 659248 h 1298479"/>
              <a:gd name="connsiteX0" fmla="*/ 876 w 1645292"/>
              <a:gd name="connsiteY0" fmla="*/ 532452 h 1171317"/>
              <a:gd name="connsiteX1" fmla="*/ 683408 w 1645292"/>
              <a:gd name="connsiteY1" fmla="*/ 6330 h 1171317"/>
              <a:gd name="connsiteX2" fmla="*/ 1645292 w 1645292"/>
              <a:gd name="connsiteY2" fmla="*/ 471850 h 1171317"/>
              <a:gd name="connsiteX3" fmla="*/ 828200 w 1645292"/>
              <a:gd name="connsiteY3" fmla="*/ 1161124 h 1171317"/>
              <a:gd name="connsiteX4" fmla="*/ 876 w 1645292"/>
              <a:gd name="connsiteY4" fmla="*/ 532452 h 1171317"/>
              <a:gd name="connsiteX0" fmla="*/ 370 w 1644786"/>
              <a:gd name="connsiteY0" fmla="*/ 602758 h 1241823"/>
              <a:gd name="connsiteX1" fmla="*/ 730584 w 1644786"/>
              <a:gd name="connsiteY1" fmla="*/ 5583 h 1241823"/>
              <a:gd name="connsiteX2" fmla="*/ 1644786 w 1644786"/>
              <a:gd name="connsiteY2" fmla="*/ 542156 h 1241823"/>
              <a:gd name="connsiteX3" fmla="*/ 827694 w 1644786"/>
              <a:gd name="connsiteY3" fmla="*/ 1231430 h 1241823"/>
              <a:gd name="connsiteX4" fmla="*/ 370 w 1644786"/>
              <a:gd name="connsiteY4" fmla="*/ 602758 h 1241823"/>
              <a:gd name="connsiteX0" fmla="*/ 382 w 1644798"/>
              <a:gd name="connsiteY0" fmla="*/ 597918 h 1236983"/>
              <a:gd name="connsiteX1" fmla="*/ 730596 w 1644798"/>
              <a:gd name="connsiteY1" fmla="*/ 743 h 1236983"/>
              <a:gd name="connsiteX2" fmla="*/ 1644798 w 1644798"/>
              <a:gd name="connsiteY2" fmla="*/ 537316 h 1236983"/>
              <a:gd name="connsiteX3" fmla="*/ 827706 w 1644798"/>
              <a:gd name="connsiteY3" fmla="*/ 1226590 h 1236983"/>
              <a:gd name="connsiteX4" fmla="*/ 382 w 1644798"/>
              <a:gd name="connsiteY4" fmla="*/ 597918 h 123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798" h="1236983">
                <a:moveTo>
                  <a:pt x="382" y="597918"/>
                </a:moveTo>
                <a:cubicBezTo>
                  <a:pt x="-15803" y="393610"/>
                  <a:pt x="485486" y="-19858"/>
                  <a:pt x="730596" y="743"/>
                </a:cubicBezTo>
                <a:cubicBezTo>
                  <a:pt x="975706" y="21344"/>
                  <a:pt x="1644798" y="176040"/>
                  <a:pt x="1644798" y="537316"/>
                </a:cubicBezTo>
                <a:cubicBezTo>
                  <a:pt x="1644798" y="898592"/>
                  <a:pt x="1099451" y="1136946"/>
                  <a:pt x="827706" y="1226590"/>
                </a:cubicBezTo>
                <a:cubicBezTo>
                  <a:pt x="555961" y="1316234"/>
                  <a:pt x="16567" y="802226"/>
                  <a:pt x="382" y="5979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12B1AF-2B6C-49FA-A8F2-6B5827210309}"/>
              </a:ext>
            </a:extLst>
          </p:cNvPr>
          <p:cNvSpPr/>
          <p:nvPr/>
        </p:nvSpPr>
        <p:spPr>
          <a:xfrm>
            <a:off x="4502066" y="2705921"/>
            <a:ext cx="255696" cy="243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066BB9DE-4C72-432B-8D7E-380E8E1F4B2E}"/>
              </a:ext>
            </a:extLst>
          </p:cNvPr>
          <p:cNvSpPr/>
          <p:nvPr/>
        </p:nvSpPr>
        <p:spPr>
          <a:xfrm rot="2599656" flipH="1">
            <a:off x="5823344" y="2302639"/>
            <a:ext cx="1644798" cy="1236983"/>
          </a:xfrm>
          <a:custGeom>
            <a:avLst/>
            <a:gdLst>
              <a:gd name="connsiteX0" fmla="*/ 0 w 1954683"/>
              <a:gd name="connsiteY0" fmla="*/ 654148 h 1308295"/>
              <a:gd name="connsiteX1" fmla="*/ 977342 w 1954683"/>
              <a:gd name="connsiteY1" fmla="*/ 0 h 1308295"/>
              <a:gd name="connsiteX2" fmla="*/ 1954684 w 1954683"/>
              <a:gd name="connsiteY2" fmla="*/ 654148 h 1308295"/>
              <a:gd name="connsiteX3" fmla="*/ 977342 w 1954683"/>
              <a:gd name="connsiteY3" fmla="*/ 1308296 h 1308295"/>
              <a:gd name="connsiteX4" fmla="*/ 0 w 1954683"/>
              <a:gd name="connsiteY4" fmla="*/ 654148 h 1308295"/>
              <a:gd name="connsiteX0" fmla="*/ 0 w 2139249"/>
              <a:gd name="connsiteY0" fmla="*/ 656771 h 1312382"/>
              <a:gd name="connsiteX1" fmla="*/ 977342 w 2139249"/>
              <a:gd name="connsiteY1" fmla="*/ 2623 h 1312382"/>
              <a:gd name="connsiteX2" fmla="*/ 2139249 w 2139249"/>
              <a:gd name="connsiteY2" fmla="*/ 502108 h 1312382"/>
              <a:gd name="connsiteX3" fmla="*/ 977342 w 2139249"/>
              <a:gd name="connsiteY3" fmla="*/ 1310919 h 1312382"/>
              <a:gd name="connsiteX4" fmla="*/ 0 w 2139249"/>
              <a:gd name="connsiteY4" fmla="*/ 656771 h 1312382"/>
              <a:gd name="connsiteX0" fmla="*/ 5 w 2139254"/>
              <a:gd name="connsiteY0" fmla="*/ 656771 h 1073466"/>
              <a:gd name="connsiteX1" fmla="*/ 977347 w 2139254"/>
              <a:gd name="connsiteY1" fmla="*/ 2623 h 1073466"/>
              <a:gd name="connsiteX2" fmla="*/ 2139254 w 2139254"/>
              <a:gd name="connsiteY2" fmla="*/ 502108 h 1073466"/>
              <a:gd name="connsiteX3" fmla="*/ 990266 w 2139254"/>
              <a:gd name="connsiteY3" fmla="*/ 1071703 h 1073466"/>
              <a:gd name="connsiteX4" fmla="*/ 5 w 2139254"/>
              <a:gd name="connsiteY4" fmla="*/ 656771 h 1073466"/>
              <a:gd name="connsiteX0" fmla="*/ 8 w 2139257"/>
              <a:gd name="connsiteY0" fmla="*/ 656771 h 1192326"/>
              <a:gd name="connsiteX1" fmla="*/ 977350 w 2139257"/>
              <a:gd name="connsiteY1" fmla="*/ 2623 h 1192326"/>
              <a:gd name="connsiteX2" fmla="*/ 2139257 w 2139257"/>
              <a:gd name="connsiteY2" fmla="*/ 502108 h 1192326"/>
              <a:gd name="connsiteX3" fmla="*/ 993753 w 2139257"/>
              <a:gd name="connsiteY3" fmla="*/ 1191020 h 1192326"/>
              <a:gd name="connsiteX4" fmla="*/ 8 w 2139257"/>
              <a:gd name="connsiteY4" fmla="*/ 656771 h 1192326"/>
              <a:gd name="connsiteX0" fmla="*/ 8 w 1889227"/>
              <a:gd name="connsiteY0" fmla="*/ 659089 h 1195393"/>
              <a:gd name="connsiteX1" fmla="*/ 977350 w 1889227"/>
              <a:gd name="connsiteY1" fmla="*/ 4941 h 1195393"/>
              <a:gd name="connsiteX2" fmla="*/ 1889227 w 1889227"/>
              <a:gd name="connsiteY2" fmla="*/ 461968 h 1195393"/>
              <a:gd name="connsiteX3" fmla="*/ 993753 w 1889227"/>
              <a:gd name="connsiteY3" fmla="*/ 1193338 h 1195393"/>
              <a:gd name="connsiteX4" fmla="*/ 8 w 1889227"/>
              <a:gd name="connsiteY4" fmla="*/ 659089 h 1195393"/>
              <a:gd name="connsiteX0" fmla="*/ 8 w 1514872"/>
              <a:gd name="connsiteY0" fmla="*/ 654524 h 1189034"/>
              <a:gd name="connsiteX1" fmla="*/ 977350 w 1514872"/>
              <a:gd name="connsiteY1" fmla="*/ 376 h 1189034"/>
              <a:gd name="connsiteX2" fmla="*/ 1514872 w 1514872"/>
              <a:gd name="connsiteY2" fmla="*/ 587753 h 1189034"/>
              <a:gd name="connsiteX3" fmla="*/ 993753 w 1514872"/>
              <a:gd name="connsiteY3" fmla="*/ 1188773 h 1189034"/>
              <a:gd name="connsiteX4" fmla="*/ 8 w 1514872"/>
              <a:gd name="connsiteY4" fmla="*/ 654524 h 1189034"/>
              <a:gd name="connsiteX0" fmla="*/ 8 w 1644424"/>
              <a:gd name="connsiteY0" fmla="*/ 654453 h 1188918"/>
              <a:gd name="connsiteX1" fmla="*/ 977350 w 1644424"/>
              <a:gd name="connsiteY1" fmla="*/ 305 h 1188918"/>
              <a:gd name="connsiteX2" fmla="*/ 1644424 w 1644424"/>
              <a:gd name="connsiteY2" fmla="*/ 593851 h 1188918"/>
              <a:gd name="connsiteX3" fmla="*/ 993753 w 1644424"/>
              <a:gd name="connsiteY3" fmla="*/ 1188702 h 1188918"/>
              <a:gd name="connsiteX4" fmla="*/ 8 w 1644424"/>
              <a:gd name="connsiteY4" fmla="*/ 654453 h 1188918"/>
              <a:gd name="connsiteX0" fmla="*/ 8 w 1644424"/>
              <a:gd name="connsiteY0" fmla="*/ 659109 h 1193574"/>
              <a:gd name="connsiteX1" fmla="*/ 977350 w 1644424"/>
              <a:gd name="connsiteY1" fmla="*/ 4961 h 1193574"/>
              <a:gd name="connsiteX2" fmla="*/ 1644424 w 1644424"/>
              <a:gd name="connsiteY2" fmla="*/ 598507 h 1193574"/>
              <a:gd name="connsiteX3" fmla="*/ 993753 w 1644424"/>
              <a:gd name="connsiteY3" fmla="*/ 1193358 h 1193574"/>
              <a:gd name="connsiteX4" fmla="*/ 8 w 1644424"/>
              <a:gd name="connsiteY4" fmla="*/ 659109 h 1193574"/>
              <a:gd name="connsiteX0" fmla="*/ 8 w 1644424"/>
              <a:gd name="connsiteY0" fmla="*/ 659109 h 1205591"/>
              <a:gd name="connsiteX1" fmla="*/ 977350 w 1644424"/>
              <a:gd name="connsiteY1" fmla="*/ 4961 h 1205591"/>
              <a:gd name="connsiteX2" fmla="*/ 1644424 w 1644424"/>
              <a:gd name="connsiteY2" fmla="*/ 598507 h 1205591"/>
              <a:gd name="connsiteX3" fmla="*/ 993753 w 1644424"/>
              <a:gd name="connsiteY3" fmla="*/ 1193358 h 1205591"/>
              <a:gd name="connsiteX4" fmla="*/ 8 w 1644424"/>
              <a:gd name="connsiteY4" fmla="*/ 659109 h 1205591"/>
              <a:gd name="connsiteX0" fmla="*/ 782 w 1645198"/>
              <a:gd name="connsiteY0" fmla="*/ 659248 h 1298479"/>
              <a:gd name="connsiteX1" fmla="*/ 978124 w 1645198"/>
              <a:gd name="connsiteY1" fmla="*/ 5100 h 1298479"/>
              <a:gd name="connsiteX2" fmla="*/ 1645198 w 1645198"/>
              <a:gd name="connsiteY2" fmla="*/ 598646 h 1298479"/>
              <a:gd name="connsiteX3" fmla="*/ 828106 w 1645198"/>
              <a:gd name="connsiteY3" fmla="*/ 1287920 h 1298479"/>
              <a:gd name="connsiteX4" fmla="*/ 782 w 1645198"/>
              <a:gd name="connsiteY4" fmla="*/ 659248 h 1298479"/>
              <a:gd name="connsiteX0" fmla="*/ 876 w 1645292"/>
              <a:gd name="connsiteY0" fmla="*/ 532452 h 1171317"/>
              <a:gd name="connsiteX1" fmla="*/ 683408 w 1645292"/>
              <a:gd name="connsiteY1" fmla="*/ 6330 h 1171317"/>
              <a:gd name="connsiteX2" fmla="*/ 1645292 w 1645292"/>
              <a:gd name="connsiteY2" fmla="*/ 471850 h 1171317"/>
              <a:gd name="connsiteX3" fmla="*/ 828200 w 1645292"/>
              <a:gd name="connsiteY3" fmla="*/ 1161124 h 1171317"/>
              <a:gd name="connsiteX4" fmla="*/ 876 w 1645292"/>
              <a:gd name="connsiteY4" fmla="*/ 532452 h 1171317"/>
              <a:gd name="connsiteX0" fmla="*/ 370 w 1644786"/>
              <a:gd name="connsiteY0" fmla="*/ 602758 h 1241823"/>
              <a:gd name="connsiteX1" fmla="*/ 730584 w 1644786"/>
              <a:gd name="connsiteY1" fmla="*/ 5583 h 1241823"/>
              <a:gd name="connsiteX2" fmla="*/ 1644786 w 1644786"/>
              <a:gd name="connsiteY2" fmla="*/ 542156 h 1241823"/>
              <a:gd name="connsiteX3" fmla="*/ 827694 w 1644786"/>
              <a:gd name="connsiteY3" fmla="*/ 1231430 h 1241823"/>
              <a:gd name="connsiteX4" fmla="*/ 370 w 1644786"/>
              <a:gd name="connsiteY4" fmla="*/ 602758 h 1241823"/>
              <a:gd name="connsiteX0" fmla="*/ 382 w 1644798"/>
              <a:gd name="connsiteY0" fmla="*/ 597918 h 1236983"/>
              <a:gd name="connsiteX1" fmla="*/ 730596 w 1644798"/>
              <a:gd name="connsiteY1" fmla="*/ 743 h 1236983"/>
              <a:gd name="connsiteX2" fmla="*/ 1644798 w 1644798"/>
              <a:gd name="connsiteY2" fmla="*/ 537316 h 1236983"/>
              <a:gd name="connsiteX3" fmla="*/ 827706 w 1644798"/>
              <a:gd name="connsiteY3" fmla="*/ 1226590 h 1236983"/>
              <a:gd name="connsiteX4" fmla="*/ 382 w 1644798"/>
              <a:gd name="connsiteY4" fmla="*/ 597918 h 123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798" h="1236983">
                <a:moveTo>
                  <a:pt x="382" y="597918"/>
                </a:moveTo>
                <a:cubicBezTo>
                  <a:pt x="-15803" y="393610"/>
                  <a:pt x="485486" y="-19858"/>
                  <a:pt x="730596" y="743"/>
                </a:cubicBezTo>
                <a:cubicBezTo>
                  <a:pt x="975706" y="21344"/>
                  <a:pt x="1644798" y="176040"/>
                  <a:pt x="1644798" y="537316"/>
                </a:cubicBezTo>
                <a:cubicBezTo>
                  <a:pt x="1644798" y="898592"/>
                  <a:pt x="1099451" y="1136946"/>
                  <a:pt x="827706" y="1226590"/>
                </a:cubicBezTo>
                <a:cubicBezTo>
                  <a:pt x="555961" y="1316234"/>
                  <a:pt x="16567" y="802226"/>
                  <a:pt x="382" y="5979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55DDF1-5847-4F2F-884E-46F2EC22017F}"/>
              </a:ext>
            </a:extLst>
          </p:cNvPr>
          <p:cNvSpPr/>
          <p:nvPr/>
        </p:nvSpPr>
        <p:spPr>
          <a:xfrm>
            <a:off x="6439332" y="2662456"/>
            <a:ext cx="255696" cy="243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A770D-742A-420D-8B32-56756661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 hidden="1">
            <a:extLst>
              <a:ext uri="{FF2B5EF4-FFF2-40B4-BE49-F238E27FC236}">
                <a16:creationId xmlns:a16="http://schemas.microsoft.com/office/drawing/2014/main" id="{1A142513-9804-4C92-9F1D-030F9FC7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41" y="-1304119"/>
            <a:ext cx="6013337" cy="7771082"/>
          </a:xfrm>
          <a:prstGeom prst="rect">
            <a:avLst/>
          </a:prstGeom>
        </p:spPr>
      </p:pic>
      <p:sp>
        <p:nvSpPr>
          <p:cNvPr id="25" name="ear 1">
            <a:extLst>
              <a:ext uri="{FF2B5EF4-FFF2-40B4-BE49-F238E27FC236}">
                <a16:creationId xmlns:a16="http://schemas.microsoft.com/office/drawing/2014/main" id="{39735305-515F-4A54-8D7F-8013F7CD981F}"/>
              </a:ext>
            </a:extLst>
          </p:cNvPr>
          <p:cNvSpPr/>
          <p:nvPr/>
        </p:nvSpPr>
        <p:spPr>
          <a:xfrm>
            <a:off x="3043584" y="1341093"/>
            <a:ext cx="1258971" cy="1443049"/>
          </a:xfrm>
          <a:custGeom>
            <a:avLst/>
            <a:gdLst>
              <a:gd name="connsiteX0" fmla="*/ 0 w 1258971"/>
              <a:gd name="connsiteY0" fmla="*/ 721525 h 1443049"/>
              <a:gd name="connsiteX1" fmla="*/ 629486 w 1258971"/>
              <a:gd name="connsiteY1" fmla="*/ 0 h 1443049"/>
              <a:gd name="connsiteX2" fmla="*/ 1258972 w 1258971"/>
              <a:gd name="connsiteY2" fmla="*/ 721525 h 1443049"/>
              <a:gd name="connsiteX3" fmla="*/ 629486 w 1258971"/>
              <a:gd name="connsiteY3" fmla="*/ 1443050 h 1443049"/>
              <a:gd name="connsiteX4" fmla="*/ 0 w 1258971"/>
              <a:gd name="connsiteY4" fmla="*/ 721525 h 14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971" h="1443049" fill="none" extrusionOk="0">
                <a:moveTo>
                  <a:pt x="0" y="721525"/>
                </a:moveTo>
                <a:cubicBezTo>
                  <a:pt x="13557" y="361381"/>
                  <a:pt x="264176" y="-7194"/>
                  <a:pt x="629486" y="0"/>
                </a:cubicBezTo>
                <a:cubicBezTo>
                  <a:pt x="990640" y="-79514"/>
                  <a:pt x="1251771" y="264175"/>
                  <a:pt x="1258972" y="721525"/>
                </a:cubicBezTo>
                <a:cubicBezTo>
                  <a:pt x="1278324" y="1113323"/>
                  <a:pt x="942472" y="1458627"/>
                  <a:pt x="629486" y="1443050"/>
                </a:cubicBezTo>
                <a:cubicBezTo>
                  <a:pt x="224078" y="1426334"/>
                  <a:pt x="-51574" y="1115920"/>
                  <a:pt x="0" y="721525"/>
                </a:cubicBezTo>
                <a:close/>
              </a:path>
              <a:path w="1258971" h="1443049" stroke="0" extrusionOk="0">
                <a:moveTo>
                  <a:pt x="0" y="721525"/>
                </a:moveTo>
                <a:cubicBezTo>
                  <a:pt x="-38989" y="274104"/>
                  <a:pt x="333363" y="6290"/>
                  <a:pt x="629486" y="0"/>
                </a:cubicBezTo>
                <a:cubicBezTo>
                  <a:pt x="1022629" y="2952"/>
                  <a:pt x="1300496" y="341007"/>
                  <a:pt x="1258972" y="721525"/>
                </a:cubicBezTo>
                <a:cubicBezTo>
                  <a:pt x="1316617" y="1160624"/>
                  <a:pt x="980285" y="1427556"/>
                  <a:pt x="629486" y="1443050"/>
                </a:cubicBezTo>
                <a:cubicBezTo>
                  <a:pt x="331918" y="1413930"/>
                  <a:pt x="-15782" y="1199352"/>
                  <a:pt x="0" y="721525"/>
                </a:cubicBezTo>
                <a:close/>
              </a:path>
            </a:pathLst>
          </a:custGeom>
          <a:solidFill>
            <a:schemeClr val="tx1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35819422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ar 2">
            <a:extLst>
              <a:ext uri="{FF2B5EF4-FFF2-40B4-BE49-F238E27FC236}">
                <a16:creationId xmlns:a16="http://schemas.microsoft.com/office/drawing/2014/main" id="{C9FC8FAF-7519-4775-AA49-B060FC6F4D78}"/>
              </a:ext>
            </a:extLst>
          </p:cNvPr>
          <p:cNvSpPr/>
          <p:nvPr/>
        </p:nvSpPr>
        <p:spPr>
          <a:xfrm>
            <a:off x="6995433" y="1404584"/>
            <a:ext cx="1258971" cy="1443049"/>
          </a:xfrm>
          <a:custGeom>
            <a:avLst/>
            <a:gdLst>
              <a:gd name="connsiteX0" fmla="*/ 0 w 1258971"/>
              <a:gd name="connsiteY0" fmla="*/ 721525 h 1443049"/>
              <a:gd name="connsiteX1" fmla="*/ 629486 w 1258971"/>
              <a:gd name="connsiteY1" fmla="*/ 0 h 1443049"/>
              <a:gd name="connsiteX2" fmla="*/ 1258972 w 1258971"/>
              <a:gd name="connsiteY2" fmla="*/ 721525 h 1443049"/>
              <a:gd name="connsiteX3" fmla="*/ 629486 w 1258971"/>
              <a:gd name="connsiteY3" fmla="*/ 1443050 h 1443049"/>
              <a:gd name="connsiteX4" fmla="*/ 0 w 1258971"/>
              <a:gd name="connsiteY4" fmla="*/ 721525 h 14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971" h="1443049" fill="none" extrusionOk="0">
                <a:moveTo>
                  <a:pt x="0" y="721525"/>
                </a:moveTo>
                <a:cubicBezTo>
                  <a:pt x="13557" y="361381"/>
                  <a:pt x="264176" y="-7194"/>
                  <a:pt x="629486" y="0"/>
                </a:cubicBezTo>
                <a:cubicBezTo>
                  <a:pt x="990640" y="-79514"/>
                  <a:pt x="1251771" y="264175"/>
                  <a:pt x="1258972" y="721525"/>
                </a:cubicBezTo>
                <a:cubicBezTo>
                  <a:pt x="1278324" y="1113323"/>
                  <a:pt x="942472" y="1458627"/>
                  <a:pt x="629486" y="1443050"/>
                </a:cubicBezTo>
                <a:cubicBezTo>
                  <a:pt x="224078" y="1426334"/>
                  <a:pt x="-51574" y="1115920"/>
                  <a:pt x="0" y="721525"/>
                </a:cubicBezTo>
                <a:close/>
              </a:path>
              <a:path w="1258971" h="1443049" stroke="0" extrusionOk="0">
                <a:moveTo>
                  <a:pt x="0" y="721525"/>
                </a:moveTo>
                <a:cubicBezTo>
                  <a:pt x="-38989" y="274104"/>
                  <a:pt x="333363" y="6290"/>
                  <a:pt x="629486" y="0"/>
                </a:cubicBezTo>
                <a:cubicBezTo>
                  <a:pt x="1022629" y="2952"/>
                  <a:pt x="1300496" y="341007"/>
                  <a:pt x="1258972" y="721525"/>
                </a:cubicBezTo>
                <a:cubicBezTo>
                  <a:pt x="1316617" y="1160624"/>
                  <a:pt x="980285" y="1427556"/>
                  <a:pt x="629486" y="1443050"/>
                </a:cubicBezTo>
                <a:cubicBezTo>
                  <a:pt x="331918" y="1413930"/>
                  <a:pt x="-15782" y="1199352"/>
                  <a:pt x="0" y="721525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35819422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hite head">
            <a:extLst>
              <a:ext uri="{FF2B5EF4-FFF2-40B4-BE49-F238E27FC236}">
                <a16:creationId xmlns:a16="http://schemas.microsoft.com/office/drawing/2014/main" id="{69953F63-5BC4-48D2-9FB4-0084320495B2}"/>
              </a:ext>
            </a:extLst>
          </p:cNvPr>
          <p:cNvSpPr/>
          <p:nvPr/>
        </p:nvSpPr>
        <p:spPr>
          <a:xfrm>
            <a:off x="3236686" y="1436914"/>
            <a:ext cx="4784822" cy="35414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FD8A87-EF58-49E4-889B-55944B29EAC5}"/>
              </a:ext>
            </a:extLst>
          </p:cNvPr>
          <p:cNvSpPr/>
          <p:nvPr/>
        </p:nvSpPr>
        <p:spPr>
          <a:xfrm>
            <a:off x="4554487" y="2581422"/>
            <a:ext cx="413170" cy="246184"/>
          </a:xfrm>
          <a:custGeom>
            <a:avLst/>
            <a:gdLst>
              <a:gd name="connsiteX0" fmla="*/ 0 w 514661"/>
              <a:gd name="connsiteY0" fmla="*/ 216754 h 433507"/>
              <a:gd name="connsiteX1" fmla="*/ 257331 w 514661"/>
              <a:gd name="connsiteY1" fmla="*/ 0 h 433507"/>
              <a:gd name="connsiteX2" fmla="*/ 514662 w 514661"/>
              <a:gd name="connsiteY2" fmla="*/ 216754 h 433507"/>
              <a:gd name="connsiteX3" fmla="*/ 257331 w 514661"/>
              <a:gd name="connsiteY3" fmla="*/ 433508 h 433507"/>
              <a:gd name="connsiteX4" fmla="*/ 0 w 514661"/>
              <a:gd name="connsiteY4" fmla="*/ 216754 h 433507"/>
              <a:gd name="connsiteX0" fmla="*/ 0 w 514662"/>
              <a:gd name="connsiteY0" fmla="*/ 118281 h 335035"/>
              <a:gd name="connsiteX1" fmla="*/ 257331 w 514662"/>
              <a:gd name="connsiteY1" fmla="*/ 1 h 335035"/>
              <a:gd name="connsiteX2" fmla="*/ 514662 w 514662"/>
              <a:gd name="connsiteY2" fmla="*/ 118281 h 335035"/>
              <a:gd name="connsiteX3" fmla="*/ 257331 w 514662"/>
              <a:gd name="connsiteY3" fmla="*/ 335035 h 335035"/>
              <a:gd name="connsiteX4" fmla="*/ 0 w 514662"/>
              <a:gd name="connsiteY4" fmla="*/ 118281 h 335035"/>
              <a:gd name="connsiteX0" fmla="*/ 0 w 514662"/>
              <a:gd name="connsiteY0" fmla="*/ 118281 h 250629"/>
              <a:gd name="connsiteX1" fmla="*/ 257331 w 514662"/>
              <a:gd name="connsiteY1" fmla="*/ 1 h 250629"/>
              <a:gd name="connsiteX2" fmla="*/ 514662 w 514662"/>
              <a:gd name="connsiteY2" fmla="*/ 118281 h 250629"/>
              <a:gd name="connsiteX3" fmla="*/ 257331 w 514662"/>
              <a:gd name="connsiteY3" fmla="*/ 250629 h 250629"/>
              <a:gd name="connsiteX4" fmla="*/ 0 w 514662"/>
              <a:gd name="connsiteY4" fmla="*/ 118281 h 25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662" h="250629">
                <a:moveTo>
                  <a:pt x="0" y="118281"/>
                </a:moveTo>
                <a:cubicBezTo>
                  <a:pt x="0" y="76510"/>
                  <a:pt x="115211" y="1"/>
                  <a:pt x="257331" y="1"/>
                </a:cubicBezTo>
                <a:cubicBezTo>
                  <a:pt x="399451" y="1"/>
                  <a:pt x="514662" y="-1429"/>
                  <a:pt x="514662" y="118281"/>
                </a:cubicBezTo>
                <a:cubicBezTo>
                  <a:pt x="514662" y="237991"/>
                  <a:pt x="399451" y="250629"/>
                  <a:pt x="257331" y="250629"/>
                </a:cubicBezTo>
                <a:cubicBezTo>
                  <a:pt x="115211" y="250629"/>
                  <a:pt x="0" y="160052"/>
                  <a:pt x="0" y="1182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6">
            <a:extLst>
              <a:ext uri="{FF2B5EF4-FFF2-40B4-BE49-F238E27FC236}">
                <a16:creationId xmlns:a16="http://schemas.microsoft.com/office/drawing/2014/main" id="{797E41AD-9B1F-477F-B7BD-A7F98CFC6DCA}"/>
              </a:ext>
            </a:extLst>
          </p:cNvPr>
          <p:cNvSpPr/>
          <p:nvPr/>
        </p:nvSpPr>
        <p:spPr>
          <a:xfrm>
            <a:off x="6096000" y="2581422"/>
            <a:ext cx="413170" cy="246184"/>
          </a:xfrm>
          <a:custGeom>
            <a:avLst/>
            <a:gdLst>
              <a:gd name="connsiteX0" fmla="*/ 0 w 514661"/>
              <a:gd name="connsiteY0" fmla="*/ 216754 h 433507"/>
              <a:gd name="connsiteX1" fmla="*/ 257331 w 514661"/>
              <a:gd name="connsiteY1" fmla="*/ 0 h 433507"/>
              <a:gd name="connsiteX2" fmla="*/ 514662 w 514661"/>
              <a:gd name="connsiteY2" fmla="*/ 216754 h 433507"/>
              <a:gd name="connsiteX3" fmla="*/ 257331 w 514661"/>
              <a:gd name="connsiteY3" fmla="*/ 433508 h 433507"/>
              <a:gd name="connsiteX4" fmla="*/ 0 w 514661"/>
              <a:gd name="connsiteY4" fmla="*/ 216754 h 433507"/>
              <a:gd name="connsiteX0" fmla="*/ 0 w 514662"/>
              <a:gd name="connsiteY0" fmla="*/ 118281 h 335035"/>
              <a:gd name="connsiteX1" fmla="*/ 257331 w 514662"/>
              <a:gd name="connsiteY1" fmla="*/ 1 h 335035"/>
              <a:gd name="connsiteX2" fmla="*/ 514662 w 514662"/>
              <a:gd name="connsiteY2" fmla="*/ 118281 h 335035"/>
              <a:gd name="connsiteX3" fmla="*/ 257331 w 514662"/>
              <a:gd name="connsiteY3" fmla="*/ 335035 h 335035"/>
              <a:gd name="connsiteX4" fmla="*/ 0 w 514662"/>
              <a:gd name="connsiteY4" fmla="*/ 118281 h 335035"/>
              <a:gd name="connsiteX0" fmla="*/ 0 w 514662"/>
              <a:gd name="connsiteY0" fmla="*/ 118281 h 250629"/>
              <a:gd name="connsiteX1" fmla="*/ 257331 w 514662"/>
              <a:gd name="connsiteY1" fmla="*/ 1 h 250629"/>
              <a:gd name="connsiteX2" fmla="*/ 514662 w 514662"/>
              <a:gd name="connsiteY2" fmla="*/ 118281 h 250629"/>
              <a:gd name="connsiteX3" fmla="*/ 257331 w 514662"/>
              <a:gd name="connsiteY3" fmla="*/ 250629 h 250629"/>
              <a:gd name="connsiteX4" fmla="*/ 0 w 514662"/>
              <a:gd name="connsiteY4" fmla="*/ 118281 h 25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662" h="250629">
                <a:moveTo>
                  <a:pt x="0" y="118281"/>
                </a:moveTo>
                <a:cubicBezTo>
                  <a:pt x="0" y="76510"/>
                  <a:pt x="115211" y="1"/>
                  <a:pt x="257331" y="1"/>
                </a:cubicBezTo>
                <a:cubicBezTo>
                  <a:pt x="399451" y="1"/>
                  <a:pt x="514662" y="-1429"/>
                  <a:pt x="514662" y="118281"/>
                </a:cubicBezTo>
                <a:cubicBezTo>
                  <a:pt x="514662" y="237991"/>
                  <a:pt x="399451" y="250629"/>
                  <a:pt x="257331" y="250629"/>
                </a:cubicBezTo>
                <a:cubicBezTo>
                  <a:pt x="115211" y="250629"/>
                  <a:pt x="0" y="160052"/>
                  <a:pt x="0" y="1182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605889-7FBC-4992-9688-E874E1B6EAA2}"/>
              </a:ext>
            </a:extLst>
          </p:cNvPr>
          <p:cNvSpPr/>
          <p:nvPr/>
        </p:nvSpPr>
        <p:spPr>
          <a:xfrm rot="19000344">
            <a:off x="3785173" y="2306287"/>
            <a:ext cx="1644798" cy="1236983"/>
          </a:xfrm>
          <a:custGeom>
            <a:avLst/>
            <a:gdLst>
              <a:gd name="connsiteX0" fmla="*/ 0 w 1954683"/>
              <a:gd name="connsiteY0" fmla="*/ 654148 h 1308295"/>
              <a:gd name="connsiteX1" fmla="*/ 977342 w 1954683"/>
              <a:gd name="connsiteY1" fmla="*/ 0 h 1308295"/>
              <a:gd name="connsiteX2" fmla="*/ 1954684 w 1954683"/>
              <a:gd name="connsiteY2" fmla="*/ 654148 h 1308295"/>
              <a:gd name="connsiteX3" fmla="*/ 977342 w 1954683"/>
              <a:gd name="connsiteY3" fmla="*/ 1308296 h 1308295"/>
              <a:gd name="connsiteX4" fmla="*/ 0 w 1954683"/>
              <a:gd name="connsiteY4" fmla="*/ 654148 h 1308295"/>
              <a:gd name="connsiteX0" fmla="*/ 0 w 2139249"/>
              <a:gd name="connsiteY0" fmla="*/ 656771 h 1312382"/>
              <a:gd name="connsiteX1" fmla="*/ 977342 w 2139249"/>
              <a:gd name="connsiteY1" fmla="*/ 2623 h 1312382"/>
              <a:gd name="connsiteX2" fmla="*/ 2139249 w 2139249"/>
              <a:gd name="connsiteY2" fmla="*/ 502108 h 1312382"/>
              <a:gd name="connsiteX3" fmla="*/ 977342 w 2139249"/>
              <a:gd name="connsiteY3" fmla="*/ 1310919 h 1312382"/>
              <a:gd name="connsiteX4" fmla="*/ 0 w 2139249"/>
              <a:gd name="connsiteY4" fmla="*/ 656771 h 1312382"/>
              <a:gd name="connsiteX0" fmla="*/ 5 w 2139254"/>
              <a:gd name="connsiteY0" fmla="*/ 656771 h 1073466"/>
              <a:gd name="connsiteX1" fmla="*/ 977347 w 2139254"/>
              <a:gd name="connsiteY1" fmla="*/ 2623 h 1073466"/>
              <a:gd name="connsiteX2" fmla="*/ 2139254 w 2139254"/>
              <a:gd name="connsiteY2" fmla="*/ 502108 h 1073466"/>
              <a:gd name="connsiteX3" fmla="*/ 990266 w 2139254"/>
              <a:gd name="connsiteY3" fmla="*/ 1071703 h 1073466"/>
              <a:gd name="connsiteX4" fmla="*/ 5 w 2139254"/>
              <a:gd name="connsiteY4" fmla="*/ 656771 h 1073466"/>
              <a:gd name="connsiteX0" fmla="*/ 8 w 2139257"/>
              <a:gd name="connsiteY0" fmla="*/ 656771 h 1192326"/>
              <a:gd name="connsiteX1" fmla="*/ 977350 w 2139257"/>
              <a:gd name="connsiteY1" fmla="*/ 2623 h 1192326"/>
              <a:gd name="connsiteX2" fmla="*/ 2139257 w 2139257"/>
              <a:gd name="connsiteY2" fmla="*/ 502108 h 1192326"/>
              <a:gd name="connsiteX3" fmla="*/ 993753 w 2139257"/>
              <a:gd name="connsiteY3" fmla="*/ 1191020 h 1192326"/>
              <a:gd name="connsiteX4" fmla="*/ 8 w 2139257"/>
              <a:gd name="connsiteY4" fmla="*/ 656771 h 1192326"/>
              <a:gd name="connsiteX0" fmla="*/ 8 w 1889227"/>
              <a:gd name="connsiteY0" fmla="*/ 659089 h 1195393"/>
              <a:gd name="connsiteX1" fmla="*/ 977350 w 1889227"/>
              <a:gd name="connsiteY1" fmla="*/ 4941 h 1195393"/>
              <a:gd name="connsiteX2" fmla="*/ 1889227 w 1889227"/>
              <a:gd name="connsiteY2" fmla="*/ 461968 h 1195393"/>
              <a:gd name="connsiteX3" fmla="*/ 993753 w 1889227"/>
              <a:gd name="connsiteY3" fmla="*/ 1193338 h 1195393"/>
              <a:gd name="connsiteX4" fmla="*/ 8 w 1889227"/>
              <a:gd name="connsiteY4" fmla="*/ 659089 h 1195393"/>
              <a:gd name="connsiteX0" fmla="*/ 8 w 1514872"/>
              <a:gd name="connsiteY0" fmla="*/ 654524 h 1189034"/>
              <a:gd name="connsiteX1" fmla="*/ 977350 w 1514872"/>
              <a:gd name="connsiteY1" fmla="*/ 376 h 1189034"/>
              <a:gd name="connsiteX2" fmla="*/ 1514872 w 1514872"/>
              <a:gd name="connsiteY2" fmla="*/ 587753 h 1189034"/>
              <a:gd name="connsiteX3" fmla="*/ 993753 w 1514872"/>
              <a:gd name="connsiteY3" fmla="*/ 1188773 h 1189034"/>
              <a:gd name="connsiteX4" fmla="*/ 8 w 1514872"/>
              <a:gd name="connsiteY4" fmla="*/ 654524 h 1189034"/>
              <a:gd name="connsiteX0" fmla="*/ 8 w 1644424"/>
              <a:gd name="connsiteY0" fmla="*/ 654453 h 1188918"/>
              <a:gd name="connsiteX1" fmla="*/ 977350 w 1644424"/>
              <a:gd name="connsiteY1" fmla="*/ 305 h 1188918"/>
              <a:gd name="connsiteX2" fmla="*/ 1644424 w 1644424"/>
              <a:gd name="connsiteY2" fmla="*/ 593851 h 1188918"/>
              <a:gd name="connsiteX3" fmla="*/ 993753 w 1644424"/>
              <a:gd name="connsiteY3" fmla="*/ 1188702 h 1188918"/>
              <a:gd name="connsiteX4" fmla="*/ 8 w 1644424"/>
              <a:gd name="connsiteY4" fmla="*/ 654453 h 1188918"/>
              <a:gd name="connsiteX0" fmla="*/ 8 w 1644424"/>
              <a:gd name="connsiteY0" fmla="*/ 659109 h 1193574"/>
              <a:gd name="connsiteX1" fmla="*/ 977350 w 1644424"/>
              <a:gd name="connsiteY1" fmla="*/ 4961 h 1193574"/>
              <a:gd name="connsiteX2" fmla="*/ 1644424 w 1644424"/>
              <a:gd name="connsiteY2" fmla="*/ 598507 h 1193574"/>
              <a:gd name="connsiteX3" fmla="*/ 993753 w 1644424"/>
              <a:gd name="connsiteY3" fmla="*/ 1193358 h 1193574"/>
              <a:gd name="connsiteX4" fmla="*/ 8 w 1644424"/>
              <a:gd name="connsiteY4" fmla="*/ 659109 h 1193574"/>
              <a:gd name="connsiteX0" fmla="*/ 8 w 1644424"/>
              <a:gd name="connsiteY0" fmla="*/ 659109 h 1205591"/>
              <a:gd name="connsiteX1" fmla="*/ 977350 w 1644424"/>
              <a:gd name="connsiteY1" fmla="*/ 4961 h 1205591"/>
              <a:gd name="connsiteX2" fmla="*/ 1644424 w 1644424"/>
              <a:gd name="connsiteY2" fmla="*/ 598507 h 1205591"/>
              <a:gd name="connsiteX3" fmla="*/ 993753 w 1644424"/>
              <a:gd name="connsiteY3" fmla="*/ 1193358 h 1205591"/>
              <a:gd name="connsiteX4" fmla="*/ 8 w 1644424"/>
              <a:gd name="connsiteY4" fmla="*/ 659109 h 1205591"/>
              <a:gd name="connsiteX0" fmla="*/ 782 w 1645198"/>
              <a:gd name="connsiteY0" fmla="*/ 659248 h 1298479"/>
              <a:gd name="connsiteX1" fmla="*/ 978124 w 1645198"/>
              <a:gd name="connsiteY1" fmla="*/ 5100 h 1298479"/>
              <a:gd name="connsiteX2" fmla="*/ 1645198 w 1645198"/>
              <a:gd name="connsiteY2" fmla="*/ 598646 h 1298479"/>
              <a:gd name="connsiteX3" fmla="*/ 828106 w 1645198"/>
              <a:gd name="connsiteY3" fmla="*/ 1287920 h 1298479"/>
              <a:gd name="connsiteX4" fmla="*/ 782 w 1645198"/>
              <a:gd name="connsiteY4" fmla="*/ 659248 h 1298479"/>
              <a:gd name="connsiteX0" fmla="*/ 876 w 1645292"/>
              <a:gd name="connsiteY0" fmla="*/ 532452 h 1171317"/>
              <a:gd name="connsiteX1" fmla="*/ 683408 w 1645292"/>
              <a:gd name="connsiteY1" fmla="*/ 6330 h 1171317"/>
              <a:gd name="connsiteX2" fmla="*/ 1645292 w 1645292"/>
              <a:gd name="connsiteY2" fmla="*/ 471850 h 1171317"/>
              <a:gd name="connsiteX3" fmla="*/ 828200 w 1645292"/>
              <a:gd name="connsiteY3" fmla="*/ 1161124 h 1171317"/>
              <a:gd name="connsiteX4" fmla="*/ 876 w 1645292"/>
              <a:gd name="connsiteY4" fmla="*/ 532452 h 1171317"/>
              <a:gd name="connsiteX0" fmla="*/ 370 w 1644786"/>
              <a:gd name="connsiteY0" fmla="*/ 602758 h 1241823"/>
              <a:gd name="connsiteX1" fmla="*/ 730584 w 1644786"/>
              <a:gd name="connsiteY1" fmla="*/ 5583 h 1241823"/>
              <a:gd name="connsiteX2" fmla="*/ 1644786 w 1644786"/>
              <a:gd name="connsiteY2" fmla="*/ 542156 h 1241823"/>
              <a:gd name="connsiteX3" fmla="*/ 827694 w 1644786"/>
              <a:gd name="connsiteY3" fmla="*/ 1231430 h 1241823"/>
              <a:gd name="connsiteX4" fmla="*/ 370 w 1644786"/>
              <a:gd name="connsiteY4" fmla="*/ 602758 h 1241823"/>
              <a:gd name="connsiteX0" fmla="*/ 382 w 1644798"/>
              <a:gd name="connsiteY0" fmla="*/ 597918 h 1236983"/>
              <a:gd name="connsiteX1" fmla="*/ 730596 w 1644798"/>
              <a:gd name="connsiteY1" fmla="*/ 743 h 1236983"/>
              <a:gd name="connsiteX2" fmla="*/ 1644798 w 1644798"/>
              <a:gd name="connsiteY2" fmla="*/ 537316 h 1236983"/>
              <a:gd name="connsiteX3" fmla="*/ 827706 w 1644798"/>
              <a:gd name="connsiteY3" fmla="*/ 1226590 h 1236983"/>
              <a:gd name="connsiteX4" fmla="*/ 382 w 1644798"/>
              <a:gd name="connsiteY4" fmla="*/ 597918 h 123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798" h="1236983">
                <a:moveTo>
                  <a:pt x="382" y="597918"/>
                </a:moveTo>
                <a:cubicBezTo>
                  <a:pt x="-15803" y="393610"/>
                  <a:pt x="485486" y="-19858"/>
                  <a:pt x="730596" y="743"/>
                </a:cubicBezTo>
                <a:cubicBezTo>
                  <a:pt x="975706" y="21344"/>
                  <a:pt x="1644798" y="176040"/>
                  <a:pt x="1644798" y="537316"/>
                </a:cubicBezTo>
                <a:cubicBezTo>
                  <a:pt x="1644798" y="898592"/>
                  <a:pt x="1099451" y="1136946"/>
                  <a:pt x="827706" y="1226590"/>
                </a:cubicBezTo>
                <a:cubicBezTo>
                  <a:pt x="555961" y="1316234"/>
                  <a:pt x="16567" y="802226"/>
                  <a:pt x="382" y="5979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F9383BDF-5563-425D-92A6-0E52B4D3DD28}"/>
              </a:ext>
            </a:extLst>
          </p:cNvPr>
          <p:cNvSpPr/>
          <p:nvPr/>
        </p:nvSpPr>
        <p:spPr>
          <a:xfrm rot="2599656" flipV="1">
            <a:off x="5827563" y="2221724"/>
            <a:ext cx="1644606" cy="979087"/>
          </a:xfrm>
          <a:custGeom>
            <a:avLst/>
            <a:gdLst>
              <a:gd name="connsiteX0" fmla="*/ 0 w 1954683"/>
              <a:gd name="connsiteY0" fmla="*/ 654148 h 1308295"/>
              <a:gd name="connsiteX1" fmla="*/ 977342 w 1954683"/>
              <a:gd name="connsiteY1" fmla="*/ 0 h 1308295"/>
              <a:gd name="connsiteX2" fmla="*/ 1954684 w 1954683"/>
              <a:gd name="connsiteY2" fmla="*/ 654148 h 1308295"/>
              <a:gd name="connsiteX3" fmla="*/ 977342 w 1954683"/>
              <a:gd name="connsiteY3" fmla="*/ 1308296 h 1308295"/>
              <a:gd name="connsiteX4" fmla="*/ 0 w 1954683"/>
              <a:gd name="connsiteY4" fmla="*/ 654148 h 1308295"/>
              <a:gd name="connsiteX0" fmla="*/ 0 w 2139249"/>
              <a:gd name="connsiteY0" fmla="*/ 656771 h 1312382"/>
              <a:gd name="connsiteX1" fmla="*/ 977342 w 2139249"/>
              <a:gd name="connsiteY1" fmla="*/ 2623 h 1312382"/>
              <a:gd name="connsiteX2" fmla="*/ 2139249 w 2139249"/>
              <a:gd name="connsiteY2" fmla="*/ 502108 h 1312382"/>
              <a:gd name="connsiteX3" fmla="*/ 977342 w 2139249"/>
              <a:gd name="connsiteY3" fmla="*/ 1310919 h 1312382"/>
              <a:gd name="connsiteX4" fmla="*/ 0 w 2139249"/>
              <a:gd name="connsiteY4" fmla="*/ 656771 h 1312382"/>
              <a:gd name="connsiteX0" fmla="*/ 5 w 2139254"/>
              <a:gd name="connsiteY0" fmla="*/ 656771 h 1073466"/>
              <a:gd name="connsiteX1" fmla="*/ 977347 w 2139254"/>
              <a:gd name="connsiteY1" fmla="*/ 2623 h 1073466"/>
              <a:gd name="connsiteX2" fmla="*/ 2139254 w 2139254"/>
              <a:gd name="connsiteY2" fmla="*/ 502108 h 1073466"/>
              <a:gd name="connsiteX3" fmla="*/ 990266 w 2139254"/>
              <a:gd name="connsiteY3" fmla="*/ 1071703 h 1073466"/>
              <a:gd name="connsiteX4" fmla="*/ 5 w 2139254"/>
              <a:gd name="connsiteY4" fmla="*/ 656771 h 1073466"/>
              <a:gd name="connsiteX0" fmla="*/ 8 w 2139257"/>
              <a:gd name="connsiteY0" fmla="*/ 656771 h 1192326"/>
              <a:gd name="connsiteX1" fmla="*/ 977350 w 2139257"/>
              <a:gd name="connsiteY1" fmla="*/ 2623 h 1192326"/>
              <a:gd name="connsiteX2" fmla="*/ 2139257 w 2139257"/>
              <a:gd name="connsiteY2" fmla="*/ 502108 h 1192326"/>
              <a:gd name="connsiteX3" fmla="*/ 993753 w 2139257"/>
              <a:gd name="connsiteY3" fmla="*/ 1191020 h 1192326"/>
              <a:gd name="connsiteX4" fmla="*/ 8 w 2139257"/>
              <a:gd name="connsiteY4" fmla="*/ 656771 h 1192326"/>
              <a:gd name="connsiteX0" fmla="*/ 8 w 1889227"/>
              <a:gd name="connsiteY0" fmla="*/ 659089 h 1195393"/>
              <a:gd name="connsiteX1" fmla="*/ 977350 w 1889227"/>
              <a:gd name="connsiteY1" fmla="*/ 4941 h 1195393"/>
              <a:gd name="connsiteX2" fmla="*/ 1889227 w 1889227"/>
              <a:gd name="connsiteY2" fmla="*/ 461968 h 1195393"/>
              <a:gd name="connsiteX3" fmla="*/ 993753 w 1889227"/>
              <a:gd name="connsiteY3" fmla="*/ 1193338 h 1195393"/>
              <a:gd name="connsiteX4" fmla="*/ 8 w 1889227"/>
              <a:gd name="connsiteY4" fmla="*/ 659089 h 1195393"/>
              <a:gd name="connsiteX0" fmla="*/ 8 w 1514872"/>
              <a:gd name="connsiteY0" fmla="*/ 654524 h 1189034"/>
              <a:gd name="connsiteX1" fmla="*/ 977350 w 1514872"/>
              <a:gd name="connsiteY1" fmla="*/ 376 h 1189034"/>
              <a:gd name="connsiteX2" fmla="*/ 1514872 w 1514872"/>
              <a:gd name="connsiteY2" fmla="*/ 587753 h 1189034"/>
              <a:gd name="connsiteX3" fmla="*/ 993753 w 1514872"/>
              <a:gd name="connsiteY3" fmla="*/ 1188773 h 1189034"/>
              <a:gd name="connsiteX4" fmla="*/ 8 w 1514872"/>
              <a:gd name="connsiteY4" fmla="*/ 654524 h 1189034"/>
              <a:gd name="connsiteX0" fmla="*/ 8 w 1644424"/>
              <a:gd name="connsiteY0" fmla="*/ 654453 h 1188918"/>
              <a:gd name="connsiteX1" fmla="*/ 977350 w 1644424"/>
              <a:gd name="connsiteY1" fmla="*/ 305 h 1188918"/>
              <a:gd name="connsiteX2" fmla="*/ 1644424 w 1644424"/>
              <a:gd name="connsiteY2" fmla="*/ 593851 h 1188918"/>
              <a:gd name="connsiteX3" fmla="*/ 993753 w 1644424"/>
              <a:gd name="connsiteY3" fmla="*/ 1188702 h 1188918"/>
              <a:gd name="connsiteX4" fmla="*/ 8 w 1644424"/>
              <a:gd name="connsiteY4" fmla="*/ 654453 h 1188918"/>
              <a:gd name="connsiteX0" fmla="*/ 8 w 1644424"/>
              <a:gd name="connsiteY0" fmla="*/ 659109 h 1193574"/>
              <a:gd name="connsiteX1" fmla="*/ 977350 w 1644424"/>
              <a:gd name="connsiteY1" fmla="*/ 4961 h 1193574"/>
              <a:gd name="connsiteX2" fmla="*/ 1644424 w 1644424"/>
              <a:gd name="connsiteY2" fmla="*/ 598507 h 1193574"/>
              <a:gd name="connsiteX3" fmla="*/ 993753 w 1644424"/>
              <a:gd name="connsiteY3" fmla="*/ 1193358 h 1193574"/>
              <a:gd name="connsiteX4" fmla="*/ 8 w 1644424"/>
              <a:gd name="connsiteY4" fmla="*/ 659109 h 1193574"/>
              <a:gd name="connsiteX0" fmla="*/ 8 w 1644424"/>
              <a:gd name="connsiteY0" fmla="*/ 659109 h 1205591"/>
              <a:gd name="connsiteX1" fmla="*/ 977350 w 1644424"/>
              <a:gd name="connsiteY1" fmla="*/ 4961 h 1205591"/>
              <a:gd name="connsiteX2" fmla="*/ 1644424 w 1644424"/>
              <a:gd name="connsiteY2" fmla="*/ 598507 h 1205591"/>
              <a:gd name="connsiteX3" fmla="*/ 993753 w 1644424"/>
              <a:gd name="connsiteY3" fmla="*/ 1193358 h 1205591"/>
              <a:gd name="connsiteX4" fmla="*/ 8 w 1644424"/>
              <a:gd name="connsiteY4" fmla="*/ 659109 h 1205591"/>
              <a:gd name="connsiteX0" fmla="*/ 782 w 1645198"/>
              <a:gd name="connsiteY0" fmla="*/ 659248 h 1298479"/>
              <a:gd name="connsiteX1" fmla="*/ 978124 w 1645198"/>
              <a:gd name="connsiteY1" fmla="*/ 5100 h 1298479"/>
              <a:gd name="connsiteX2" fmla="*/ 1645198 w 1645198"/>
              <a:gd name="connsiteY2" fmla="*/ 598646 h 1298479"/>
              <a:gd name="connsiteX3" fmla="*/ 828106 w 1645198"/>
              <a:gd name="connsiteY3" fmla="*/ 1287920 h 1298479"/>
              <a:gd name="connsiteX4" fmla="*/ 782 w 1645198"/>
              <a:gd name="connsiteY4" fmla="*/ 659248 h 1298479"/>
              <a:gd name="connsiteX0" fmla="*/ 876 w 1645292"/>
              <a:gd name="connsiteY0" fmla="*/ 532452 h 1171317"/>
              <a:gd name="connsiteX1" fmla="*/ 683408 w 1645292"/>
              <a:gd name="connsiteY1" fmla="*/ 6330 h 1171317"/>
              <a:gd name="connsiteX2" fmla="*/ 1645292 w 1645292"/>
              <a:gd name="connsiteY2" fmla="*/ 471850 h 1171317"/>
              <a:gd name="connsiteX3" fmla="*/ 828200 w 1645292"/>
              <a:gd name="connsiteY3" fmla="*/ 1161124 h 1171317"/>
              <a:gd name="connsiteX4" fmla="*/ 876 w 1645292"/>
              <a:gd name="connsiteY4" fmla="*/ 532452 h 1171317"/>
              <a:gd name="connsiteX0" fmla="*/ 370 w 1644786"/>
              <a:gd name="connsiteY0" fmla="*/ 602758 h 1241823"/>
              <a:gd name="connsiteX1" fmla="*/ 730584 w 1644786"/>
              <a:gd name="connsiteY1" fmla="*/ 5583 h 1241823"/>
              <a:gd name="connsiteX2" fmla="*/ 1644786 w 1644786"/>
              <a:gd name="connsiteY2" fmla="*/ 542156 h 1241823"/>
              <a:gd name="connsiteX3" fmla="*/ 827694 w 1644786"/>
              <a:gd name="connsiteY3" fmla="*/ 1231430 h 1241823"/>
              <a:gd name="connsiteX4" fmla="*/ 370 w 1644786"/>
              <a:gd name="connsiteY4" fmla="*/ 602758 h 1241823"/>
              <a:gd name="connsiteX0" fmla="*/ 382 w 1644798"/>
              <a:gd name="connsiteY0" fmla="*/ 597918 h 1236983"/>
              <a:gd name="connsiteX1" fmla="*/ 730596 w 1644798"/>
              <a:gd name="connsiteY1" fmla="*/ 743 h 1236983"/>
              <a:gd name="connsiteX2" fmla="*/ 1644798 w 1644798"/>
              <a:gd name="connsiteY2" fmla="*/ 537316 h 1236983"/>
              <a:gd name="connsiteX3" fmla="*/ 827706 w 1644798"/>
              <a:gd name="connsiteY3" fmla="*/ 1226590 h 1236983"/>
              <a:gd name="connsiteX4" fmla="*/ 382 w 1644798"/>
              <a:gd name="connsiteY4" fmla="*/ 597918 h 1236983"/>
              <a:gd name="connsiteX0" fmla="*/ 190 w 1644606"/>
              <a:gd name="connsiteY0" fmla="*/ 340715 h 979087"/>
              <a:gd name="connsiteX1" fmla="*/ 757839 w 1644606"/>
              <a:gd name="connsiteY1" fmla="*/ 1481 h 979087"/>
              <a:gd name="connsiteX2" fmla="*/ 1644606 w 1644606"/>
              <a:gd name="connsiteY2" fmla="*/ 280113 h 979087"/>
              <a:gd name="connsiteX3" fmla="*/ 827514 w 1644606"/>
              <a:gd name="connsiteY3" fmla="*/ 969387 h 979087"/>
              <a:gd name="connsiteX4" fmla="*/ 190 w 1644606"/>
              <a:gd name="connsiteY4" fmla="*/ 340715 h 97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606" h="979087">
                <a:moveTo>
                  <a:pt x="190" y="340715"/>
                </a:moveTo>
                <a:cubicBezTo>
                  <a:pt x="-11423" y="179397"/>
                  <a:pt x="512729" y="-19120"/>
                  <a:pt x="757839" y="1481"/>
                </a:cubicBezTo>
                <a:cubicBezTo>
                  <a:pt x="1002949" y="22082"/>
                  <a:pt x="1644606" y="-81163"/>
                  <a:pt x="1644606" y="280113"/>
                </a:cubicBezTo>
                <a:cubicBezTo>
                  <a:pt x="1644606" y="641389"/>
                  <a:pt x="1099259" y="879743"/>
                  <a:pt x="827514" y="969387"/>
                </a:cubicBezTo>
                <a:cubicBezTo>
                  <a:pt x="555769" y="1059031"/>
                  <a:pt x="11803" y="502033"/>
                  <a:pt x="190" y="3407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C553C2-7A46-424A-ABE7-792BB0EEAA2A}"/>
              </a:ext>
            </a:extLst>
          </p:cNvPr>
          <p:cNvSpPr/>
          <p:nvPr/>
        </p:nvSpPr>
        <p:spPr>
          <a:xfrm>
            <a:off x="5277994" y="3499161"/>
            <a:ext cx="704433" cy="511511"/>
          </a:xfrm>
          <a:custGeom>
            <a:avLst/>
            <a:gdLst>
              <a:gd name="connsiteX0" fmla="*/ 0 w 673000"/>
              <a:gd name="connsiteY0" fmla="*/ 206151 h 412301"/>
              <a:gd name="connsiteX1" fmla="*/ 336500 w 673000"/>
              <a:gd name="connsiteY1" fmla="*/ 0 h 412301"/>
              <a:gd name="connsiteX2" fmla="*/ 673000 w 673000"/>
              <a:gd name="connsiteY2" fmla="*/ 206151 h 412301"/>
              <a:gd name="connsiteX3" fmla="*/ 336500 w 673000"/>
              <a:gd name="connsiteY3" fmla="*/ 412302 h 412301"/>
              <a:gd name="connsiteX4" fmla="*/ 0 w 673000"/>
              <a:gd name="connsiteY4" fmla="*/ 206151 h 412301"/>
              <a:gd name="connsiteX0" fmla="*/ 2935 w 676420"/>
              <a:gd name="connsiteY0" fmla="*/ 262422 h 468573"/>
              <a:gd name="connsiteX1" fmla="*/ 508247 w 676420"/>
              <a:gd name="connsiteY1" fmla="*/ 0 h 468573"/>
              <a:gd name="connsiteX2" fmla="*/ 675935 w 676420"/>
              <a:gd name="connsiteY2" fmla="*/ 262422 h 468573"/>
              <a:gd name="connsiteX3" fmla="*/ 339435 w 676420"/>
              <a:gd name="connsiteY3" fmla="*/ 468573 h 468573"/>
              <a:gd name="connsiteX4" fmla="*/ 2935 w 676420"/>
              <a:gd name="connsiteY4" fmla="*/ 262422 h 468573"/>
              <a:gd name="connsiteX0" fmla="*/ 2935 w 704433"/>
              <a:gd name="connsiteY0" fmla="*/ 263133 h 469284"/>
              <a:gd name="connsiteX1" fmla="*/ 508247 w 704433"/>
              <a:gd name="connsiteY1" fmla="*/ 711 h 469284"/>
              <a:gd name="connsiteX2" fmla="*/ 675935 w 704433"/>
              <a:gd name="connsiteY2" fmla="*/ 263133 h 469284"/>
              <a:gd name="connsiteX3" fmla="*/ 339435 w 704433"/>
              <a:gd name="connsiteY3" fmla="*/ 469284 h 469284"/>
              <a:gd name="connsiteX4" fmla="*/ 2935 w 704433"/>
              <a:gd name="connsiteY4" fmla="*/ 263133 h 469284"/>
              <a:gd name="connsiteX0" fmla="*/ 2935 w 704433"/>
              <a:gd name="connsiteY0" fmla="*/ 263157 h 511511"/>
              <a:gd name="connsiteX1" fmla="*/ 508247 w 704433"/>
              <a:gd name="connsiteY1" fmla="*/ 735 h 511511"/>
              <a:gd name="connsiteX2" fmla="*/ 675935 w 704433"/>
              <a:gd name="connsiteY2" fmla="*/ 263157 h 511511"/>
              <a:gd name="connsiteX3" fmla="*/ 339435 w 704433"/>
              <a:gd name="connsiteY3" fmla="*/ 511511 h 511511"/>
              <a:gd name="connsiteX4" fmla="*/ 2935 w 704433"/>
              <a:gd name="connsiteY4" fmla="*/ 263157 h 51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433" h="511511">
                <a:moveTo>
                  <a:pt x="2935" y="263157"/>
                </a:moveTo>
                <a:cubicBezTo>
                  <a:pt x="31070" y="178028"/>
                  <a:pt x="209861" y="-13333"/>
                  <a:pt x="508247" y="735"/>
                </a:cubicBezTo>
                <a:cubicBezTo>
                  <a:pt x="806633" y="14803"/>
                  <a:pt x="675935" y="149303"/>
                  <a:pt x="675935" y="263157"/>
                </a:cubicBezTo>
                <a:cubicBezTo>
                  <a:pt x="675935" y="377011"/>
                  <a:pt x="525279" y="511511"/>
                  <a:pt x="339435" y="511511"/>
                </a:cubicBezTo>
                <a:cubicBezTo>
                  <a:pt x="153591" y="511511"/>
                  <a:pt x="-25200" y="348286"/>
                  <a:pt x="2935" y="263157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BB8E-9D5F-420A-A518-540A591AE789}"/>
              </a:ext>
            </a:extLst>
          </p:cNvPr>
          <p:cNvSpPr/>
          <p:nvPr/>
        </p:nvSpPr>
        <p:spPr>
          <a:xfrm>
            <a:off x="4502066" y="2705921"/>
            <a:ext cx="255696" cy="243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9CF362-F4E8-4971-AFFF-49B2E5BE747A}"/>
              </a:ext>
            </a:extLst>
          </p:cNvPr>
          <p:cNvSpPr/>
          <p:nvPr/>
        </p:nvSpPr>
        <p:spPr>
          <a:xfrm rot="1977234">
            <a:off x="6423193" y="2662456"/>
            <a:ext cx="413169" cy="260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EC851F-F152-4C1C-AD21-46F84125E6A7}"/>
              </a:ext>
            </a:extLst>
          </p:cNvPr>
          <p:cNvSpPr/>
          <p:nvPr/>
        </p:nvSpPr>
        <p:spPr>
          <a:xfrm>
            <a:off x="5391568" y="4412642"/>
            <a:ext cx="704433" cy="305167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26CB2A-511E-40DA-8794-B4D7CF80CC28}"/>
              </a:ext>
            </a:extLst>
          </p:cNvPr>
          <p:cNvSpPr/>
          <p:nvPr/>
        </p:nvSpPr>
        <p:spPr>
          <a:xfrm>
            <a:off x="5391568" y="4383914"/>
            <a:ext cx="704433" cy="220678"/>
          </a:xfrm>
          <a:custGeom>
            <a:avLst/>
            <a:gdLst>
              <a:gd name="connsiteX0" fmla="*/ 0 w 704433"/>
              <a:gd name="connsiteY0" fmla="*/ 31992 h 191951"/>
              <a:gd name="connsiteX1" fmla="*/ 31992 w 704433"/>
              <a:gd name="connsiteY1" fmla="*/ 0 h 191951"/>
              <a:gd name="connsiteX2" fmla="*/ 672441 w 704433"/>
              <a:gd name="connsiteY2" fmla="*/ 0 h 191951"/>
              <a:gd name="connsiteX3" fmla="*/ 704433 w 704433"/>
              <a:gd name="connsiteY3" fmla="*/ 31992 h 191951"/>
              <a:gd name="connsiteX4" fmla="*/ 704433 w 704433"/>
              <a:gd name="connsiteY4" fmla="*/ 159959 h 191951"/>
              <a:gd name="connsiteX5" fmla="*/ 672441 w 704433"/>
              <a:gd name="connsiteY5" fmla="*/ 191951 h 191951"/>
              <a:gd name="connsiteX6" fmla="*/ 31992 w 704433"/>
              <a:gd name="connsiteY6" fmla="*/ 191951 h 191951"/>
              <a:gd name="connsiteX7" fmla="*/ 0 w 704433"/>
              <a:gd name="connsiteY7" fmla="*/ 159959 h 191951"/>
              <a:gd name="connsiteX8" fmla="*/ 0 w 704433"/>
              <a:gd name="connsiteY8" fmla="*/ 31992 h 191951"/>
              <a:gd name="connsiteX0" fmla="*/ 0 w 704433"/>
              <a:gd name="connsiteY0" fmla="*/ 31992 h 191951"/>
              <a:gd name="connsiteX1" fmla="*/ 31992 w 704433"/>
              <a:gd name="connsiteY1" fmla="*/ 0 h 191951"/>
              <a:gd name="connsiteX2" fmla="*/ 672441 w 704433"/>
              <a:gd name="connsiteY2" fmla="*/ 0 h 191951"/>
              <a:gd name="connsiteX3" fmla="*/ 704433 w 704433"/>
              <a:gd name="connsiteY3" fmla="*/ 31992 h 191951"/>
              <a:gd name="connsiteX4" fmla="*/ 704433 w 704433"/>
              <a:gd name="connsiteY4" fmla="*/ 159959 h 191951"/>
              <a:gd name="connsiteX5" fmla="*/ 657926 w 704433"/>
              <a:gd name="connsiteY5" fmla="*/ 148408 h 191951"/>
              <a:gd name="connsiteX6" fmla="*/ 31992 w 704433"/>
              <a:gd name="connsiteY6" fmla="*/ 191951 h 191951"/>
              <a:gd name="connsiteX7" fmla="*/ 0 w 704433"/>
              <a:gd name="connsiteY7" fmla="*/ 159959 h 191951"/>
              <a:gd name="connsiteX8" fmla="*/ 0 w 704433"/>
              <a:gd name="connsiteY8" fmla="*/ 31992 h 191951"/>
              <a:gd name="connsiteX0" fmla="*/ 0 w 704433"/>
              <a:gd name="connsiteY0" fmla="*/ 31992 h 191951"/>
              <a:gd name="connsiteX1" fmla="*/ 31992 w 704433"/>
              <a:gd name="connsiteY1" fmla="*/ 0 h 191951"/>
              <a:gd name="connsiteX2" fmla="*/ 672441 w 704433"/>
              <a:gd name="connsiteY2" fmla="*/ 0 h 191951"/>
              <a:gd name="connsiteX3" fmla="*/ 704433 w 704433"/>
              <a:gd name="connsiteY3" fmla="*/ 31992 h 191951"/>
              <a:gd name="connsiteX4" fmla="*/ 704433 w 704433"/>
              <a:gd name="connsiteY4" fmla="*/ 159959 h 191951"/>
              <a:gd name="connsiteX5" fmla="*/ 657926 w 704433"/>
              <a:gd name="connsiteY5" fmla="*/ 148408 h 191951"/>
              <a:gd name="connsiteX6" fmla="*/ 31992 w 704433"/>
              <a:gd name="connsiteY6" fmla="*/ 191951 h 191951"/>
              <a:gd name="connsiteX7" fmla="*/ 0 w 704433"/>
              <a:gd name="connsiteY7" fmla="*/ 116416 h 191951"/>
              <a:gd name="connsiteX8" fmla="*/ 0 w 704433"/>
              <a:gd name="connsiteY8" fmla="*/ 31992 h 191951"/>
              <a:gd name="connsiteX0" fmla="*/ 0 w 704433"/>
              <a:gd name="connsiteY0" fmla="*/ 60719 h 220678"/>
              <a:gd name="connsiteX1" fmla="*/ 31992 w 704433"/>
              <a:gd name="connsiteY1" fmla="*/ 28727 h 220678"/>
              <a:gd name="connsiteX2" fmla="*/ 672441 w 704433"/>
              <a:gd name="connsiteY2" fmla="*/ 28727 h 220678"/>
              <a:gd name="connsiteX3" fmla="*/ 704433 w 704433"/>
              <a:gd name="connsiteY3" fmla="*/ 60719 h 220678"/>
              <a:gd name="connsiteX4" fmla="*/ 704433 w 704433"/>
              <a:gd name="connsiteY4" fmla="*/ 188686 h 220678"/>
              <a:gd name="connsiteX5" fmla="*/ 657926 w 704433"/>
              <a:gd name="connsiteY5" fmla="*/ 177135 h 220678"/>
              <a:gd name="connsiteX6" fmla="*/ 31992 w 704433"/>
              <a:gd name="connsiteY6" fmla="*/ 220678 h 220678"/>
              <a:gd name="connsiteX7" fmla="*/ 0 w 704433"/>
              <a:gd name="connsiteY7" fmla="*/ 0 h 220678"/>
              <a:gd name="connsiteX8" fmla="*/ 0 w 704433"/>
              <a:gd name="connsiteY8" fmla="*/ 60719 h 220678"/>
              <a:gd name="connsiteX0" fmla="*/ 0 w 704433"/>
              <a:gd name="connsiteY0" fmla="*/ 60719 h 194362"/>
              <a:gd name="connsiteX1" fmla="*/ 31992 w 704433"/>
              <a:gd name="connsiteY1" fmla="*/ 28727 h 194362"/>
              <a:gd name="connsiteX2" fmla="*/ 672441 w 704433"/>
              <a:gd name="connsiteY2" fmla="*/ 28727 h 194362"/>
              <a:gd name="connsiteX3" fmla="*/ 704433 w 704433"/>
              <a:gd name="connsiteY3" fmla="*/ 60719 h 194362"/>
              <a:gd name="connsiteX4" fmla="*/ 704433 w 704433"/>
              <a:gd name="connsiteY4" fmla="*/ 188686 h 194362"/>
              <a:gd name="connsiteX5" fmla="*/ 657926 w 704433"/>
              <a:gd name="connsiteY5" fmla="*/ 177135 h 194362"/>
              <a:gd name="connsiteX6" fmla="*/ 31992 w 704433"/>
              <a:gd name="connsiteY6" fmla="*/ 177135 h 194362"/>
              <a:gd name="connsiteX7" fmla="*/ 0 w 704433"/>
              <a:gd name="connsiteY7" fmla="*/ 0 h 194362"/>
              <a:gd name="connsiteX8" fmla="*/ 0 w 704433"/>
              <a:gd name="connsiteY8" fmla="*/ 60719 h 194362"/>
              <a:gd name="connsiteX0" fmla="*/ 0 w 704433"/>
              <a:gd name="connsiteY0" fmla="*/ 60719 h 194362"/>
              <a:gd name="connsiteX1" fmla="*/ 31992 w 704433"/>
              <a:gd name="connsiteY1" fmla="*/ 28727 h 194362"/>
              <a:gd name="connsiteX2" fmla="*/ 672441 w 704433"/>
              <a:gd name="connsiteY2" fmla="*/ 28727 h 194362"/>
              <a:gd name="connsiteX3" fmla="*/ 704433 w 704433"/>
              <a:gd name="connsiteY3" fmla="*/ 60719 h 194362"/>
              <a:gd name="connsiteX4" fmla="*/ 704433 w 704433"/>
              <a:gd name="connsiteY4" fmla="*/ 188686 h 194362"/>
              <a:gd name="connsiteX5" fmla="*/ 657926 w 704433"/>
              <a:gd name="connsiteY5" fmla="*/ 177135 h 194362"/>
              <a:gd name="connsiteX6" fmla="*/ 31992 w 704433"/>
              <a:gd name="connsiteY6" fmla="*/ 177135 h 194362"/>
              <a:gd name="connsiteX7" fmla="*/ 0 w 704433"/>
              <a:gd name="connsiteY7" fmla="*/ 0 h 194362"/>
              <a:gd name="connsiteX8" fmla="*/ 0 w 704433"/>
              <a:gd name="connsiteY8" fmla="*/ 60719 h 194362"/>
              <a:gd name="connsiteX0" fmla="*/ 0 w 704433"/>
              <a:gd name="connsiteY0" fmla="*/ 60719 h 220678"/>
              <a:gd name="connsiteX1" fmla="*/ 31992 w 704433"/>
              <a:gd name="connsiteY1" fmla="*/ 28727 h 220678"/>
              <a:gd name="connsiteX2" fmla="*/ 672441 w 704433"/>
              <a:gd name="connsiteY2" fmla="*/ 28727 h 220678"/>
              <a:gd name="connsiteX3" fmla="*/ 704433 w 704433"/>
              <a:gd name="connsiteY3" fmla="*/ 60719 h 220678"/>
              <a:gd name="connsiteX4" fmla="*/ 704433 w 704433"/>
              <a:gd name="connsiteY4" fmla="*/ 188686 h 220678"/>
              <a:gd name="connsiteX5" fmla="*/ 657926 w 704433"/>
              <a:gd name="connsiteY5" fmla="*/ 220678 h 220678"/>
              <a:gd name="connsiteX6" fmla="*/ 31992 w 704433"/>
              <a:gd name="connsiteY6" fmla="*/ 177135 h 220678"/>
              <a:gd name="connsiteX7" fmla="*/ 0 w 704433"/>
              <a:gd name="connsiteY7" fmla="*/ 0 h 220678"/>
              <a:gd name="connsiteX8" fmla="*/ 0 w 704433"/>
              <a:gd name="connsiteY8" fmla="*/ 60719 h 22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433" h="220678">
                <a:moveTo>
                  <a:pt x="0" y="60719"/>
                </a:moveTo>
                <a:cubicBezTo>
                  <a:pt x="0" y="43050"/>
                  <a:pt x="14323" y="28727"/>
                  <a:pt x="31992" y="28727"/>
                </a:cubicBezTo>
                <a:lnTo>
                  <a:pt x="672441" y="28727"/>
                </a:lnTo>
                <a:cubicBezTo>
                  <a:pt x="690110" y="28727"/>
                  <a:pt x="704433" y="43050"/>
                  <a:pt x="704433" y="60719"/>
                </a:cubicBezTo>
                <a:lnTo>
                  <a:pt x="704433" y="188686"/>
                </a:lnTo>
                <a:cubicBezTo>
                  <a:pt x="704433" y="206355"/>
                  <a:pt x="675595" y="220678"/>
                  <a:pt x="657926" y="220678"/>
                </a:cubicBezTo>
                <a:lnTo>
                  <a:pt x="31992" y="177135"/>
                </a:lnTo>
                <a:cubicBezTo>
                  <a:pt x="14323" y="177135"/>
                  <a:pt x="0" y="17669"/>
                  <a:pt x="0" y="0"/>
                </a:cubicBezTo>
                <a:lnTo>
                  <a:pt x="0" y="6071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1ED8C-7114-4914-9ECD-FF6149E4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 hidden="1">
            <a:extLst>
              <a:ext uri="{FF2B5EF4-FFF2-40B4-BE49-F238E27FC236}">
                <a16:creationId xmlns:a16="http://schemas.microsoft.com/office/drawing/2014/main" id="{1A142513-9804-4C92-9F1D-030F9FC7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41" y="-1304119"/>
            <a:ext cx="6013337" cy="7771082"/>
          </a:xfrm>
          <a:prstGeom prst="rect">
            <a:avLst/>
          </a:prstGeom>
        </p:spPr>
      </p:pic>
      <p:sp>
        <p:nvSpPr>
          <p:cNvPr id="25" name="ear 1">
            <a:extLst>
              <a:ext uri="{FF2B5EF4-FFF2-40B4-BE49-F238E27FC236}">
                <a16:creationId xmlns:a16="http://schemas.microsoft.com/office/drawing/2014/main" id="{39735305-515F-4A54-8D7F-8013F7CD981F}"/>
              </a:ext>
            </a:extLst>
          </p:cNvPr>
          <p:cNvSpPr/>
          <p:nvPr/>
        </p:nvSpPr>
        <p:spPr>
          <a:xfrm>
            <a:off x="3043584" y="1341093"/>
            <a:ext cx="1258971" cy="1443049"/>
          </a:xfrm>
          <a:custGeom>
            <a:avLst/>
            <a:gdLst>
              <a:gd name="connsiteX0" fmla="*/ 0 w 1258971"/>
              <a:gd name="connsiteY0" fmla="*/ 721525 h 1443049"/>
              <a:gd name="connsiteX1" fmla="*/ 629486 w 1258971"/>
              <a:gd name="connsiteY1" fmla="*/ 0 h 1443049"/>
              <a:gd name="connsiteX2" fmla="*/ 1258972 w 1258971"/>
              <a:gd name="connsiteY2" fmla="*/ 721525 h 1443049"/>
              <a:gd name="connsiteX3" fmla="*/ 629486 w 1258971"/>
              <a:gd name="connsiteY3" fmla="*/ 1443050 h 1443049"/>
              <a:gd name="connsiteX4" fmla="*/ 0 w 1258971"/>
              <a:gd name="connsiteY4" fmla="*/ 721525 h 14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971" h="1443049" fill="none" extrusionOk="0">
                <a:moveTo>
                  <a:pt x="0" y="721525"/>
                </a:moveTo>
                <a:cubicBezTo>
                  <a:pt x="13557" y="361381"/>
                  <a:pt x="264176" y="-7194"/>
                  <a:pt x="629486" y="0"/>
                </a:cubicBezTo>
                <a:cubicBezTo>
                  <a:pt x="990640" y="-79514"/>
                  <a:pt x="1251771" y="264175"/>
                  <a:pt x="1258972" y="721525"/>
                </a:cubicBezTo>
                <a:cubicBezTo>
                  <a:pt x="1278324" y="1113323"/>
                  <a:pt x="942472" y="1458627"/>
                  <a:pt x="629486" y="1443050"/>
                </a:cubicBezTo>
                <a:cubicBezTo>
                  <a:pt x="224078" y="1426334"/>
                  <a:pt x="-51574" y="1115920"/>
                  <a:pt x="0" y="721525"/>
                </a:cubicBezTo>
                <a:close/>
              </a:path>
              <a:path w="1258971" h="1443049" stroke="0" extrusionOk="0">
                <a:moveTo>
                  <a:pt x="0" y="721525"/>
                </a:moveTo>
                <a:cubicBezTo>
                  <a:pt x="-38989" y="274104"/>
                  <a:pt x="333363" y="6290"/>
                  <a:pt x="629486" y="0"/>
                </a:cubicBezTo>
                <a:cubicBezTo>
                  <a:pt x="1022629" y="2952"/>
                  <a:pt x="1300496" y="341007"/>
                  <a:pt x="1258972" y="721525"/>
                </a:cubicBezTo>
                <a:cubicBezTo>
                  <a:pt x="1316617" y="1160624"/>
                  <a:pt x="980285" y="1427556"/>
                  <a:pt x="629486" y="1443050"/>
                </a:cubicBezTo>
                <a:cubicBezTo>
                  <a:pt x="331918" y="1413930"/>
                  <a:pt x="-15782" y="1199352"/>
                  <a:pt x="0" y="721525"/>
                </a:cubicBezTo>
                <a:close/>
              </a:path>
            </a:pathLst>
          </a:custGeom>
          <a:solidFill>
            <a:schemeClr val="tx1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35819422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ar 2">
            <a:extLst>
              <a:ext uri="{FF2B5EF4-FFF2-40B4-BE49-F238E27FC236}">
                <a16:creationId xmlns:a16="http://schemas.microsoft.com/office/drawing/2014/main" id="{C9FC8FAF-7519-4775-AA49-B060FC6F4D78}"/>
              </a:ext>
            </a:extLst>
          </p:cNvPr>
          <p:cNvSpPr/>
          <p:nvPr/>
        </p:nvSpPr>
        <p:spPr>
          <a:xfrm>
            <a:off x="6995433" y="1404584"/>
            <a:ext cx="1258971" cy="1443049"/>
          </a:xfrm>
          <a:custGeom>
            <a:avLst/>
            <a:gdLst>
              <a:gd name="connsiteX0" fmla="*/ 0 w 1258971"/>
              <a:gd name="connsiteY0" fmla="*/ 721525 h 1443049"/>
              <a:gd name="connsiteX1" fmla="*/ 629486 w 1258971"/>
              <a:gd name="connsiteY1" fmla="*/ 0 h 1443049"/>
              <a:gd name="connsiteX2" fmla="*/ 1258972 w 1258971"/>
              <a:gd name="connsiteY2" fmla="*/ 721525 h 1443049"/>
              <a:gd name="connsiteX3" fmla="*/ 629486 w 1258971"/>
              <a:gd name="connsiteY3" fmla="*/ 1443050 h 1443049"/>
              <a:gd name="connsiteX4" fmla="*/ 0 w 1258971"/>
              <a:gd name="connsiteY4" fmla="*/ 721525 h 14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971" h="1443049" fill="none" extrusionOk="0">
                <a:moveTo>
                  <a:pt x="0" y="721525"/>
                </a:moveTo>
                <a:cubicBezTo>
                  <a:pt x="13557" y="361381"/>
                  <a:pt x="264176" y="-7194"/>
                  <a:pt x="629486" y="0"/>
                </a:cubicBezTo>
                <a:cubicBezTo>
                  <a:pt x="990640" y="-79514"/>
                  <a:pt x="1251771" y="264175"/>
                  <a:pt x="1258972" y="721525"/>
                </a:cubicBezTo>
                <a:cubicBezTo>
                  <a:pt x="1278324" y="1113323"/>
                  <a:pt x="942472" y="1458627"/>
                  <a:pt x="629486" y="1443050"/>
                </a:cubicBezTo>
                <a:cubicBezTo>
                  <a:pt x="224078" y="1426334"/>
                  <a:pt x="-51574" y="1115920"/>
                  <a:pt x="0" y="721525"/>
                </a:cubicBezTo>
                <a:close/>
              </a:path>
              <a:path w="1258971" h="1443049" stroke="0" extrusionOk="0">
                <a:moveTo>
                  <a:pt x="0" y="721525"/>
                </a:moveTo>
                <a:cubicBezTo>
                  <a:pt x="-38989" y="274104"/>
                  <a:pt x="333363" y="6290"/>
                  <a:pt x="629486" y="0"/>
                </a:cubicBezTo>
                <a:cubicBezTo>
                  <a:pt x="1022629" y="2952"/>
                  <a:pt x="1300496" y="341007"/>
                  <a:pt x="1258972" y="721525"/>
                </a:cubicBezTo>
                <a:cubicBezTo>
                  <a:pt x="1316617" y="1160624"/>
                  <a:pt x="980285" y="1427556"/>
                  <a:pt x="629486" y="1443050"/>
                </a:cubicBezTo>
                <a:cubicBezTo>
                  <a:pt x="331918" y="1413930"/>
                  <a:pt x="-15782" y="1199352"/>
                  <a:pt x="0" y="721525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35819422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hite head">
            <a:extLst>
              <a:ext uri="{FF2B5EF4-FFF2-40B4-BE49-F238E27FC236}">
                <a16:creationId xmlns:a16="http://schemas.microsoft.com/office/drawing/2014/main" id="{69953F63-5BC4-48D2-9FB4-0084320495B2}"/>
              </a:ext>
            </a:extLst>
          </p:cNvPr>
          <p:cNvSpPr/>
          <p:nvPr/>
        </p:nvSpPr>
        <p:spPr>
          <a:xfrm>
            <a:off x="3236686" y="1436914"/>
            <a:ext cx="4784822" cy="35414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FD8A87-EF58-49E4-889B-55944B29EAC5}"/>
              </a:ext>
            </a:extLst>
          </p:cNvPr>
          <p:cNvSpPr/>
          <p:nvPr/>
        </p:nvSpPr>
        <p:spPr>
          <a:xfrm>
            <a:off x="4554487" y="2581422"/>
            <a:ext cx="413170" cy="246184"/>
          </a:xfrm>
          <a:custGeom>
            <a:avLst/>
            <a:gdLst>
              <a:gd name="connsiteX0" fmla="*/ 0 w 514661"/>
              <a:gd name="connsiteY0" fmla="*/ 216754 h 433507"/>
              <a:gd name="connsiteX1" fmla="*/ 257331 w 514661"/>
              <a:gd name="connsiteY1" fmla="*/ 0 h 433507"/>
              <a:gd name="connsiteX2" fmla="*/ 514662 w 514661"/>
              <a:gd name="connsiteY2" fmla="*/ 216754 h 433507"/>
              <a:gd name="connsiteX3" fmla="*/ 257331 w 514661"/>
              <a:gd name="connsiteY3" fmla="*/ 433508 h 433507"/>
              <a:gd name="connsiteX4" fmla="*/ 0 w 514661"/>
              <a:gd name="connsiteY4" fmla="*/ 216754 h 433507"/>
              <a:gd name="connsiteX0" fmla="*/ 0 w 514662"/>
              <a:gd name="connsiteY0" fmla="*/ 118281 h 335035"/>
              <a:gd name="connsiteX1" fmla="*/ 257331 w 514662"/>
              <a:gd name="connsiteY1" fmla="*/ 1 h 335035"/>
              <a:gd name="connsiteX2" fmla="*/ 514662 w 514662"/>
              <a:gd name="connsiteY2" fmla="*/ 118281 h 335035"/>
              <a:gd name="connsiteX3" fmla="*/ 257331 w 514662"/>
              <a:gd name="connsiteY3" fmla="*/ 335035 h 335035"/>
              <a:gd name="connsiteX4" fmla="*/ 0 w 514662"/>
              <a:gd name="connsiteY4" fmla="*/ 118281 h 335035"/>
              <a:gd name="connsiteX0" fmla="*/ 0 w 514662"/>
              <a:gd name="connsiteY0" fmla="*/ 118281 h 250629"/>
              <a:gd name="connsiteX1" fmla="*/ 257331 w 514662"/>
              <a:gd name="connsiteY1" fmla="*/ 1 h 250629"/>
              <a:gd name="connsiteX2" fmla="*/ 514662 w 514662"/>
              <a:gd name="connsiteY2" fmla="*/ 118281 h 250629"/>
              <a:gd name="connsiteX3" fmla="*/ 257331 w 514662"/>
              <a:gd name="connsiteY3" fmla="*/ 250629 h 250629"/>
              <a:gd name="connsiteX4" fmla="*/ 0 w 514662"/>
              <a:gd name="connsiteY4" fmla="*/ 118281 h 25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662" h="250629">
                <a:moveTo>
                  <a:pt x="0" y="118281"/>
                </a:moveTo>
                <a:cubicBezTo>
                  <a:pt x="0" y="76510"/>
                  <a:pt x="115211" y="1"/>
                  <a:pt x="257331" y="1"/>
                </a:cubicBezTo>
                <a:cubicBezTo>
                  <a:pt x="399451" y="1"/>
                  <a:pt x="514662" y="-1429"/>
                  <a:pt x="514662" y="118281"/>
                </a:cubicBezTo>
                <a:cubicBezTo>
                  <a:pt x="514662" y="237991"/>
                  <a:pt x="399451" y="250629"/>
                  <a:pt x="257331" y="250629"/>
                </a:cubicBezTo>
                <a:cubicBezTo>
                  <a:pt x="115211" y="250629"/>
                  <a:pt x="0" y="160052"/>
                  <a:pt x="0" y="1182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6">
            <a:extLst>
              <a:ext uri="{FF2B5EF4-FFF2-40B4-BE49-F238E27FC236}">
                <a16:creationId xmlns:a16="http://schemas.microsoft.com/office/drawing/2014/main" id="{797E41AD-9B1F-477F-B7BD-A7F98CFC6DCA}"/>
              </a:ext>
            </a:extLst>
          </p:cNvPr>
          <p:cNvSpPr/>
          <p:nvPr/>
        </p:nvSpPr>
        <p:spPr>
          <a:xfrm>
            <a:off x="6096000" y="2581422"/>
            <a:ext cx="413170" cy="246184"/>
          </a:xfrm>
          <a:custGeom>
            <a:avLst/>
            <a:gdLst>
              <a:gd name="connsiteX0" fmla="*/ 0 w 514661"/>
              <a:gd name="connsiteY0" fmla="*/ 216754 h 433507"/>
              <a:gd name="connsiteX1" fmla="*/ 257331 w 514661"/>
              <a:gd name="connsiteY1" fmla="*/ 0 h 433507"/>
              <a:gd name="connsiteX2" fmla="*/ 514662 w 514661"/>
              <a:gd name="connsiteY2" fmla="*/ 216754 h 433507"/>
              <a:gd name="connsiteX3" fmla="*/ 257331 w 514661"/>
              <a:gd name="connsiteY3" fmla="*/ 433508 h 433507"/>
              <a:gd name="connsiteX4" fmla="*/ 0 w 514661"/>
              <a:gd name="connsiteY4" fmla="*/ 216754 h 433507"/>
              <a:gd name="connsiteX0" fmla="*/ 0 w 514662"/>
              <a:gd name="connsiteY0" fmla="*/ 118281 h 335035"/>
              <a:gd name="connsiteX1" fmla="*/ 257331 w 514662"/>
              <a:gd name="connsiteY1" fmla="*/ 1 h 335035"/>
              <a:gd name="connsiteX2" fmla="*/ 514662 w 514662"/>
              <a:gd name="connsiteY2" fmla="*/ 118281 h 335035"/>
              <a:gd name="connsiteX3" fmla="*/ 257331 w 514662"/>
              <a:gd name="connsiteY3" fmla="*/ 335035 h 335035"/>
              <a:gd name="connsiteX4" fmla="*/ 0 w 514662"/>
              <a:gd name="connsiteY4" fmla="*/ 118281 h 335035"/>
              <a:gd name="connsiteX0" fmla="*/ 0 w 514662"/>
              <a:gd name="connsiteY0" fmla="*/ 118281 h 250629"/>
              <a:gd name="connsiteX1" fmla="*/ 257331 w 514662"/>
              <a:gd name="connsiteY1" fmla="*/ 1 h 250629"/>
              <a:gd name="connsiteX2" fmla="*/ 514662 w 514662"/>
              <a:gd name="connsiteY2" fmla="*/ 118281 h 250629"/>
              <a:gd name="connsiteX3" fmla="*/ 257331 w 514662"/>
              <a:gd name="connsiteY3" fmla="*/ 250629 h 250629"/>
              <a:gd name="connsiteX4" fmla="*/ 0 w 514662"/>
              <a:gd name="connsiteY4" fmla="*/ 118281 h 25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662" h="250629">
                <a:moveTo>
                  <a:pt x="0" y="118281"/>
                </a:moveTo>
                <a:cubicBezTo>
                  <a:pt x="0" y="76510"/>
                  <a:pt x="115211" y="1"/>
                  <a:pt x="257331" y="1"/>
                </a:cubicBezTo>
                <a:cubicBezTo>
                  <a:pt x="399451" y="1"/>
                  <a:pt x="514662" y="-1429"/>
                  <a:pt x="514662" y="118281"/>
                </a:cubicBezTo>
                <a:cubicBezTo>
                  <a:pt x="514662" y="237991"/>
                  <a:pt x="399451" y="250629"/>
                  <a:pt x="257331" y="250629"/>
                </a:cubicBezTo>
                <a:cubicBezTo>
                  <a:pt x="115211" y="250629"/>
                  <a:pt x="0" y="160052"/>
                  <a:pt x="0" y="1182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605889-7FBC-4992-9688-E874E1B6EAA2}"/>
              </a:ext>
            </a:extLst>
          </p:cNvPr>
          <p:cNvSpPr/>
          <p:nvPr/>
        </p:nvSpPr>
        <p:spPr>
          <a:xfrm rot="21341257">
            <a:off x="4177009" y="2452183"/>
            <a:ext cx="1141470" cy="508863"/>
          </a:xfrm>
          <a:custGeom>
            <a:avLst/>
            <a:gdLst>
              <a:gd name="connsiteX0" fmla="*/ 0 w 1954683"/>
              <a:gd name="connsiteY0" fmla="*/ 654148 h 1308295"/>
              <a:gd name="connsiteX1" fmla="*/ 977342 w 1954683"/>
              <a:gd name="connsiteY1" fmla="*/ 0 h 1308295"/>
              <a:gd name="connsiteX2" fmla="*/ 1954684 w 1954683"/>
              <a:gd name="connsiteY2" fmla="*/ 654148 h 1308295"/>
              <a:gd name="connsiteX3" fmla="*/ 977342 w 1954683"/>
              <a:gd name="connsiteY3" fmla="*/ 1308296 h 1308295"/>
              <a:gd name="connsiteX4" fmla="*/ 0 w 1954683"/>
              <a:gd name="connsiteY4" fmla="*/ 654148 h 1308295"/>
              <a:gd name="connsiteX0" fmla="*/ 0 w 2139249"/>
              <a:gd name="connsiteY0" fmla="*/ 656771 h 1312382"/>
              <a:gd name="connsiteX1" fmla="*/ 977342 w 2139249"/>
              <a:gd name="connsiteY1" fmla="*/ 2623 h 1312382"/>
              <a:gd name="connsiteX2" fmla="*/ 2139249 w 2139249"/>
              <a:gd name="connsiteY2" fmla="*/ 502108 h 1312382"/>
              <a:gd name="connsiteX3" fmla="*/ 977342 w 2139249"/>
              <a:gd name="connsiteY3" fmla="*/ 1310919 h 1312382"/>
              <a:gd name="connsiteX4" fmla="*/ 0 w 2139249"/>
              <a:gd name="connsiteY4" fmla="*/ 656771 h 1312382"/>
              <a:gd name="connsiteX0" fmla="*/ 5 w 2139254"/>
              <a:gd name="connsiteY0" fmla="*/ 656771 h 1073466"/>
              <a:gd name="connsiteX1" fmla="*/ 977347 w 2139254"/>
              <a:gd name="connsiteY1" fmla="*/ 2623 h 1073466"/>
              <a:gd name="connsiteX2" fmla="*/ 2139254 w 2139254"/>
              <a:gd name="connsiteY2" fmla="*/ 502108 h 1073466"/>
              <a:gd name="connsiteX3" fmla="*/ 990266 w 2139254"/>
              <a:gd name="connsiteY3" fmla="*/ 1071703 h 1073466"/>
              <a:gd name="connsiteX4" fmla="*/ 5 w 2139254"/>
              <a:gd name="connsiteY4" fmla="*/ 656771 h 1073466"/>
              <a:gd name="connsiteX0" fmla="*/ 8 w 2139257"/>
              <a:gd name="connsiteY0" fmla="*/ 656771 h 1192326"/>
              <a:gd name="connsiteX1" fmla="*/ 977350 w 2139257"/>
              <a:gd name="connsiteY1" fmla="*/ 2623 h 1192326"/>
              <a:gd name="connsiteX2" fmla="*/ 2139257 w 2139257"/>
              <a:gd name="connsiteY2" fmla="*/ 502108 h 1192326"/>
              <a:gd name="connsiteX3" fmla="*/ 993753 w 2139257"/>
              <a:gd name="connsiteY3" fmla="*/ 1191020 h 1192326"/>
              <a:gd name="connsiteX4" fmla="*/ 8 w 2139257"/>
              <a:gd name="connsiteY4" fmla="*/ 656771 h 1192326"/>
              <a:gd name="connsiteX0" fmla="*/ 8 w 1889227"/>
              <a:gd name="connsiteY0" fmla="*/ 659089 h 1195393"/>
              <a:gd name="connsiteX1" fmla="*/ 977350 w 1889227"/>
              <a:gd name="connsiteY1" fmla="*/ 4941 h 1195393"/>
              <a:gd name="connsiteX2" fmla="*/ 1889227 w 1889227"/>
              <a:gd name="connsiteY2" fmla="*/ 461968 h 1195393"/>
              <a:gd name="connsiteX3" fmla="*/ 993753 w 1889227"/>
              <a:gd name="connsiteY3" fmla="*/ 1193338 h 1195393"/>
              <a:gd name="connsiteX4" fmla="*/ 8 w 1889227"/>
              <a:gd name="connsiteY4" fmla="*/ 659089 h 1195393"/>
              <a:gd name="connsiteX0" fmla="*/ 8 w 1514872"/>
              <a:gd name="connsiteY0" fmla="*/ 654524 h 1189034"/>
              <a:gd name="connsiteX1" fmla="*/ 977350 w 1514872"/>
              <a:gd name="connsiteY1" fmla="*/ 376 h 1189034"/>
              <a:gd name="connsiteX2" fmla="*/ 1514872 w 1514872"/>
              <a:gd name="connsiteY2" fmla="*/ 587753 h 1189034"/>
              <a:gd name="connsiteX3" fmla="*/ 993753 w 1514872"/>
              <a:gd name="connsiteY3" fmla="*/ 1188773 h 1189034"/>
              <a:gd name="connsiteX4" fmla="*/ 8 w 1514872"/>
              <a:gd name="connsiteY4" fmla="*/ 654524 h 1189034"/>
              <a:gd name="connsiteX0" fmla="*/ 8 w 1644424"/>
              <a:gd name="connsiteY0" fmla="*/ 654453 h 1188918"/>
              <a:gd name="connsiteX1" fmla="*/ 977350 w 1644424"/>
              <a:gd name="connsiteY1" fmla="*/ 305 h 1188918"/>
              <a:gd name="connsiteX2" fmla="*/ 1644424 w 1644424"/>
              <a:gd name="connsiteY2" fmla="*/ 593851 h 1188918"/>
              <a:gd name="connsiteX3" fmla="*/ 993753 w 1644424"/>
              <a:gd name="connsiteY3" fmla="*/ 1188702 h 1188918"/>
              <a:gd name="connsiteX4" fmla="*/ 8 w 1644424"/>
              <a:gd name="connsiteY4" fmla="*/ 654453 h 1188918"/>
              <a:gd name="connsiteX0" fmla="*/ 8 w 1644424"/>
              <a:gd name="connsiteY0" fmla="*/ 659109 h 1193574"/>
              <a:gd name="connsiteX1" fmla="*/ 977350 w 1644424"/>
              <a:gd name="connsiteY1" fmla="*/ 4961 h 1193574"/>
              <a:gd name="connsiteX2" fmla="*/ 1644424 w 1644424"/>
              <a:gd name="connsiteY2" fmla="*/ 598507 h 1193574"/>
              <a:gd name="connsiteX3" fmla="*/ 993753 w 1644424"/>
              <a:gd name="connsiteY3" fmla="*/ 1193358 h 1193574"/>
              <a:gd name="connsiteX4" fmla="*/ 8 w 1644424"/>
              <a:gd name="connsiteY4" fmla="*/ 659109 h 1193574"/>
              <a:gd name="connsiteX0" fmla="*/ 8 w 1644424"/>
              <a:gd name="connsiteY0" fmla="*/ 659109 h 1205591"/>
              <a:gd name="connsiteX1" fmla="*/ 977350 w 1644424"/>
              <a:gd name="connsiteY1" fmla="*/ 4961 h 1205591"/>
              <a:gd name="connsiteX2" fmla="*/ 1644424 w 1644424"/>
              <a:gd name="connsiteY2" fmla="*/ 598507 h 1205591"/>
              <a:gd name="connsiteX3" fmla="*/ 993753 w 1644424"/>
              <a:gd name="connsiteY3" fmla="*/ 1193358 h 1205591"/>
              <a:gd name="connsiteX4" fmla="*/ 8 w 1644424"/>
              <a:gd name="connsiteY4" fmla="*/ 659109 h 1205591"/>
              <a:gd name="connsiteX0" fmla="*/ 782 w 1645198"/>
              <a:gd name="connsiteY0" fmla="*/ 659248 h 1298479"/>
              <a:gd name="connsiteX1" fmla="*/ 978124 w 1645198"/>
              <a:gd name="connsiteY1" fmla="*/ 5100 h 1298479"/>
              <a:gd name="connsiteX2" fmla="*/ 1645198 w 1645198"/>
              <a:gd name="connsiteY2" fmla="*/ 598646 h 1298479"/>
              <a:gd name="connsiteX3" fmla="*/ 828106 w 1645198"/>
              <a:gd name="connsiteY3" fmla="*/ 1287920 h 1298479"/>
              <a:gd name="connsiteX4" fmla="*/ 782 w 1645198"/>
              <a:gd name="connsiteY4" fmla="*/ 659248 h 1298479"/>
              <a:gd name="connsiteX0" fmla="*/ 876 w 1645292"/>
              <a:gd name="connsiteY0" fmla="*/ 532452 h 1171317"/>
              <a:gd name="connsiteX1" fmla="*/ 683408 w 1645292"/>
              <a:gd name="connsiteY1" fmla="*/ 6330 h 1171317"/>
              <a:gd name="connsiteX2" fmla="*/ 1645292 w 1645292"/>
              <a:gd name="connsiteY2" fmla="*/ 471850 h 1171317"/>
              <a:gd name="connsiteX3" fmla="*/ 828200 w 1645292"/>
              <a:gd name="connsiteY3" fmla="*/ 1161124 h 1171317"/>
              <a:gd name="connsiteX4" fmla="*/ 876 w 1645292"/>
              <a:gd name="connsiteY4" fmla="*/ 532452 h 1171317"/>
              <a:gd name="connsiteX0" fmla="*/ 370 w 1644786"/>
              <a:gd name="connsiteY0" fmla="*/ 602758 h 1241823"/>
              <a:gd name="connsiteX1" fmla="*/ 730584 w 1644786"/>
              <a:gd name="connsiteY1" fmla="*/ 5583 h 1241823"/>
              <a:gd name="connsiteX2" fmla="*/ 1644786 w 1644786"/>
              <a:gd name="connsiteY2" fmla="*/ 542156 h 1241823"/>
              <a:gd name="connsiteX3" fmla="*/ 827694 w 1644786"/>
              <a:gd name="connsiteY3" fmla="*/ 1231430 h 1241823"/>
              <a:gd name="connsiteX4" fmla="*/ 370 w 1644786"/>
              <a:gd name="connsiteY4" fmla="*/ 602758 h 1241823"/>
              <a:gd name="connsiteX0" fmla="*/ 382 w 1644798"/>
              <a:gd name="connsiteY0" fmla="*/ 597918 h 1236983"/>
              <a:gd name="connsiteX1" fmla="*/ 730596 w 1644798"/>
              <a:gd name="connsiteY1" fmla="*/ 743 h 1236983"/>
              <a:gd name="connsiteX2" fmla="*/ 1644798 w 1644798"/>
              <a:gd name="connsiteY2" fmla="*/ 537316 h 1236983"/>
              <a:gd name="connsiteX3" fmla="*/ 827706 w 1644798"/>
              <a:gd name="connsiteY3" fmla="*/ 1226590 h 1236983"/>
              <a:gd name="connsiteX4" fmla="*/ 382 w 1644798"/>
              <a:gd name="connsiteY4" fmla="*/ 597918 h 1236983"/>
              <a:gd name="connsiteX0" fmla="*/ 438 w 1644854"/>
              <a:gd name="connsiteY0" fmla="*/ 597811 h 815690"/>
              <a:gd name="connsiteX1" fmla="*/ 730652 w 1644854"/>
              <a:gd name="connsiteY1" fmla="*/ 636 h 815690"/>
              <a:gd name="connsiteX2" fmla="*/ 1644854 w 1644854"/>
              <a:gd name="connsiteY2" fmla="*/ 537209 h 815690"/>
              <a:gd name="connsiteX3" fmla="*/ 834874 w 1644854"/>
              <a:gd name="connsiteY3" fmla="*/ 788405 h 815690"/>
              <a:gd name="connsiteX4" fmla="*/ 438 w 1644854"/>
              <a:gd name="connsiteY4" fmla="*/ 597811 h 815690"/>
              <a:gd name="connsiteX0" fmla="*/ 76 w 1644492"/>
              <a:gd name="connsiteY0" fmla="*/ 293719 h 506702"/>
              <a:gd name="connsiteX1" fmla="*/ 789587 w 1644492"/>
              <a:gd name="connsiteY1" fmla="*/ 23216 h 506702"/>
              <a:gd name="connsiteX2" fmla="*/ 1644492 w 1644492"/>
              <a:gd name="connsiteY2" fmla="*/ 233117 h 506702"/>
              <a:gd name="connsiteX3" fmla="*/ 834512 w 1644492"/>
              <a:gd name="connsiteY3" fmla="*/ 484313 h 506702"/>
              <a:gd name="connsiteX4" fmla="*/ 76 w 1644492"/>
              <a:gd name="connsiteY4" fmla="*/ 293719 h 506702"/>
              <a:gd name="connsiteX0" fmla="*/ 380 w 1141470"/>
              <a:gd name="connsiteY0" fmla="*/ 152310 h 508863"/>
              <a:gd name="connsiteX1" fmla="*/ 286565 w 1141470"/>
              <a:gd name="connsiteY1" fmla="*/ 25874 h 508863"/>
              <a:gd name="connsiteX2" fmla="*/ 1141470 w 1141470"/>
              <a:gd name="connsiteY2" fmla="*/ 235775 h 508863"/>
              <a:gd name="connsiteX3" fmla="*/ 331490 w 1141470"/>
              <a:gd name="connsiteY3" fmla="*/ 486971 h 508863"/>
              <a:gd name="connsiteX4" fmla="*/ 380 w 1141470"/>
              <a:gd name="connsiteY4" fmla="*/ 152310 h 50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70" h="508863">
                <a:moveTo>
                  <a:pt x="380" y="152310"/>
                </a:moveTo>
                <a:cubicBezTo>
                  <a:pt x="-7108" y="75461"/>
                  <a:pt x="96383" y="11963"/>
                  <a:pt x="286565" y="25874"/>
                </a:cubicBezTo>
                <a:cubicBezTo>
                  <a:pt x="476747" y="39785"/>
                  <a:pt x="1141470" y="-125501"/>
                  <a:pt x="1141470" y="235775"/>
                </a:cubicBezTo>
                <a:cubicBezTo>
                  <a:pt x="1141470" y="597051"/>
                  <a:pt x="521672" y="500882"/>
                  <a:pt x="331490" y="486971"/>
                </a:cubicBezTo>
                <a:cubicBezTo>
                  <a:pt x="141308" y="473060"/>
                  <a:pt x="7868" y="229160"/>
                  <a:pt x="380" y="15231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C553C2-7A46-424A-ABE7-792BB0EEAA2A}"/>
              </a:ext>
            </a:extLst>
          </p:cNvPr>
          <p:cNvSpPr/>
          <p:nvPr/>
        </p:nvSpPr>
        <p:spPr>
          <a:xfrm>
            <a:off x="5277994" y="3499161"/>
            <a:ext cx="704433" cy="511511"/>
          </a:xfrm>
          <a:custGeom>
            <a:avLst/>
            <a:gdLst>
              <a:gd name="connsiteX0" fmla="*/ 0 w 673000"/>
              <a:gd name="connsiteY0" fmla="*/ 206151 h 412301"/>
              <a:gd name="connsiteX1" fmla="*/ 336500 w 673000"/>
              <a:gd name="connsiteY1" fmla="*/ 0 h 412301"/>
              <a:gd name="connsiteX2" fmla="*/ 673000 w 673000"/>
              <a:gd name="connsiteY2" fmla="*/ 206151 h 412301"/>
              <a:gd name="connsiteX3" fmla="*/ 336500 w 673000"/>
              <a:gd name="connsiteY3" fmla="*/ 412302 h 412301"/>
              <a:gd name="connsiteX4" fmla="*/ 0 w 673000"/>
              <a:gd name="connsiteY4" fmla="*/ 206151 h 412301"/>
              <a:gd name="connsiteX0" fmla="*/ 2935 w 676420"/>
              <a:gd name="connsiteY0" fmla="*/ 262422 h 468573"/>
              <a:gd name="connsiteX1" fmla="*/ 508247 w 676420"/>
              <a:gd name="connsiteY1" fmla="*/ 0 h 468573"/>
              <a:gd name="connsiteX2" fmla="*/ 675935 w 676420"/>
              <a:gd name="connsiteY2" fmla="*/ 262422 h 468573"/>
              <a:gd name="connsiteX3" fmla="*/ 339435 w 676420"/>
              <a:gd name="connsiteY3" fmla="*/ 468573 h 468573"/>
              <a:gd name="connsiteX4" fmla="*/ 2935 w 676420"/>
              <a:gd name="connsiteY4" fmla="*/ 262422 h 468573"/>
              <a:gd name="connsiteX0" fmla="*/ 2935 w 704433"/>
              <a:gd name="connsiteY0" fmla="*/ 263133 h 469284"/>
              <a:gd name="connsiteX1" fmla="*/ 508247 w 704433"/>
              <a:gd name="connsiteY1" fmla="*/ 711 h 469284"/>
              <a:gd name="connsiteX2" fmla="*/ 675935 w 704433"/>
              <a:gd name="connsiteY2" fmla="*/ 263133 h 469284"/>
              <a:gd name="connsiteX3" fmla="*/ 339435 w 704433"/>
              <a:gd name="connsiteY3" fmla="*/ 469284 h 469284"/>
              <a:gd name="connsiteX4" fmla="*/ 2935 w 704433"/>
              <a:gd name="connsiteY4" fmla="*/ 263133 h 469284"/>
              <a:gd name="connsiteX0" fmla="*/ 2935 w 704433"/>
              <a:gd name="connsiteY0" fmla="*/ 263157 h 511511"/>
              <a:gd name="connsiteX1" fmla="*/ 508247 w 704433"/>
              <a:gd name="connsiteY1" fmla="*/ 735 h 511511"/>
              <a:gd name="connsiteX2" fmla="*/ 675935 w 704433"/>
              <a:gd name="connsiteY2" fmla="*/ 263157 h 511511"/>
              <a:gd name="connsiteX3" fmla="*/ 339435 w 704433"/>
              <a:gd name="connsiteY3" fmla="*/ 511511 h 511511"/>
              <a:gd name="connsiteX4" fmla="*/ 2935 w 704433"/>
              <a:gd name="connsiteY4" fmla="*/ 263157 h 51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433" h="511511">
                <a:moveTo>
                  <a:pt x="2935" y="263157"/>
                </a:moveTo>
                <a:cubicBezTo>
                  <a:pt x="31070" y="178028"/>
                  <a:pt x="209861" y="-13333"/>
                  <a:pt x="508247" y="735"/>
                </a:cubicBezTo>
                <a:cubicBezTo>
                  <a:pt x="806633" y="14803"/>
                  <a:pt x="675935" y="149303"/>
                  <a:pt x="675935" y="263157"/>
                </a:cubicBezTo>
                <a:cubicBezTo>
                  <a:pt x="675935" y="377011"/>
                  <a:pt x="525279" y="511511"/>
                  <a:pt x="339435" y="511511"/>
                </a:cubicBezTo>
                <a:cubicBezTo>
                  <a:pt x="153591" y="511511"/>
                  <a:pt x="-25200" y="348286"/>
                  <a:pt x="2935" y="263157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BB8E-9D5F-420A-A518-540A591AE789}"/>
              </a:ext>
            </a:extLst>
          </p:cNvPr>
          <p:cNvSpPr/>
          <p:nvPr/>
        </p:nvSpPr>
        <p:spPr>
          <a:xfrm>
            <a:off x="4640782" y="2473278"/>
            <a:ext cx="326876" cy="3543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9CF362-F4E8-4971-AFFF-49B2E5BE747A}"/>
              </a:ext>
            </a:extLst>
          </p:cNvPr>
          <p:cNvSpPr/>
          <p:nvPr/>
        </p:nvSpPr>
        <p:spPr>
          <a:xfrm rot="1977234">
            <a:off x="6423193" y="2662456"/>
            <a:ext cx="413169" cy="260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87BE5CC6-0B80-4B27-A39A-40F0AC6D1C69}"/>
              </a:ext>
            </a:extLst>
          </p:cNvPr>
          <p:cNvSpPr/>
          <p:nvPr/>
        </p:nvSpPr>
        <p:spPr>
          <a:xfrm rot="332661" flipH="1">
            <a:off x="5829657" y="2450083"/>
            <a:ext cx="1141470" cy="508863"/>
          </a:xfrm>
          <a:custGeom>
            <a:avLst/>
            <a:gdLst>
              <a:gd name="connsiteX0" fmla="*/ 0 w 1954683"/>
              <a:gd name="connsiteY0" fmla="*/ 654148 h 1308295"/>
              <a:gd name="connsiteX1" fmla="*/ 977342 w 1954683"/>
              <a:gd name="connsiteY1" fmla="*/ 0 h 1308295"/>
              <a:gd name="connsiteX2" fmla="*/ 1954684 w 1954683"/>
              <a:gd name="connsiteY2" fmla="*/ 654148 h 1308295"/>
              <a:gd name="connsiteX3" fmla="*/ 977342 w 1954683"/>
              <a:gd name="connsiteY3" fmla="*/ 1308296 h 1308295"/>
              <a:gd name="connsiteX4" fmla="*/ 0 w 1954683"/>
              <a:gd name="connsiteY4" fmla="*/ 654148 h 1308295"/>
              <a:gd name="connsiteX0" fmla="*/ 0 w 2139249"/>
              <a:gd name="connsiteY0" fmla="*/ 656771 h 1312382"/>
              <a:gd name="connsiteX1" fmla="*/ 977342 w 2139249"/>
              <a:gd name="connsiteY1" fmla="*/ 2623 h 1312382"/>
              <a:gd name="connsiteX2" fmla="*/ 2139249 w 2139249"/>
              <a:gd name="connsiteY2" fmla="*/ 502108 h 1312382"/>
              <a:gd name="connsiteX3" fmla="*/ 977342 w 2139249"/>
              <a:gd name="connsiteY3" fmla="*/ 1310919 h 1312382"/>
              <a:gd name="connsiteX4" fmla="*/ 0 w 2139249"/>
              <a:gd name="connsiteY4" fmla="*/ 656771 h 1312382"/>
              <a:gd name="connsiteX0" fmla="*/ 5 w 2139254"/>
              <a:gd name="connsiteY0" fmla="*/ 656771 h 1073466"/>
              <a:gd name="connsiteX1" fmla="*/ 977347 w 2139254"/>
              <a:gd name="connsiteY1" fmla="*/ 2623 h 1073466"/>
              <a:gd name="connsiteX2" fmla="*/ 2139254 w 2139254"/>
              <a:gd name="connsiteY2" fmla="*/ 502108 h 1073466"/>
              <a:gd name="connsiteX3" fmla="*/ 990266 w 2139254"/>
              <a:gd name="connsiteY3" fmla="*/ 1071703 h 1073466"/>
              <a:gd name="connsiteX4" fmla="*/ 5 w 2139254"/>
              <a:gd name="connsiteY4" fmla="*/ 656771 h 1073466"/>
              <a:gd name="connsiteX0" fmla="*/ 8 w 2139257"/>
              <a:gd name="connsiteY0" fmla="*/ 656771 h 1192326"/>
              <a:gd name="connsiteX1" fmla="*/ 977350 w 2139257"/>
              <a:gd name="connsiteY1" fmla="*/ 2623 h 1192326"/>
              <a:gd name="connsiteX2" fmla="*/ 2139257 w 2139257"/>
              <a:gd name="connsiteY2" fmla="*/ 502108 h 1192326"/>
              <a:gd name="connsiteX3" fmla="*/ 993753 w 2139257"/>
              <a:gd name="connsiteY3" fmla="*/ 1191020 h 1192326"/>
              <a:gd name="connsiteX4" fmla="*/ 8 w 2139257"/>
              <a:gd name="connsiteY4" fmla="*/ 656771 h 1192326"/>
              <a:gd name="connsiteX0" fmla="*/ 8 w 1889227"/>
              <a:gd name="connsiteY0" fmla="*/ 659089 h 1195393"/>
              <a:gd name="connsiteX1" fmla="*/ 977350 w 1889227"/>
              <a:gd name="connsiteY1" fmla="*/ 4941 h 1195393"/>
              <a:gd name="connsiteX2" fmla="*/ 1889227 w 1889227"/>
              <a:gd name="connsiteY2" fmla="*/ 461968 h 1195393"/>
              <a:gd name="connsiteX3" fmla="*/ 993753 w 1889227"/>
              <a:gd name="connsiteY3" fmla="*/ 1193338 h 1195393"/>
              <a:gd name="connsiteX4" fmla="*/ 8 w 1889227"/>
              <a:gd name="connsiteY4" fmla="*/ 659089 h 1195393"/>
              <a:gd name="connsiteX0" fmla="*/ 8 w 1514872"/>
              <a:gd name="connsiteY0" fmla="*/ 654524 h 1189034"/>
              <a:gd name="connsiteX1" fmla="*/ 977350 w 1514872"/>
              <a:gd name="connsiteY1" fmla="*/ 376 h 1189034"/>
              <a:gd name="connsiteX2" fmla="*/ 1514872 w 1514872"/>
              <a:gd name="connsiteY2" fmla="*/ 587753 h 1189034"/>
              <a:gd name="connsiteX3" fmla="*/ 993753 w 1514872"/>
              <a:gd name="connsiteY3" fmla="*/ 1188773 h 1189034"/>
              <a:gd name="connsiteX4" fmla="*/ 8 w 1514872"/>
              <a:gd name="connsiteY4" fmla="*/ 654524 h 1189034"/>
              <a:gd name="connsiteX0" fmla="*/ 8 w 1644424"/>
              <a:gd name="connsiteY0" fmla="*/ 654453 h 1188918"/>
              <a:gd name="connsiteX1" fmla="*/ 977350 w 1644424"/>
              <a:gd name="connsiteY1" fmla="*/ 305 h 1188918"/>
              <a:gd name="connsiteX2" fmla="*/ 1644424 w 1644424"/>
              <a:gd name="connsiteY2" fmla="*/ 593851 h 1188918"/>
              <a:gd name="connsiteX3" fmla="*/ 993753 w 1644424"/>
              <a:gd name="connsiteY3" fmla="*/ 1188702 h 1188918"/>
              <a:gd name="connsiteX4" fmla="*/ 8 w 1644424"/>
              <a:gd name="connsiteY4" fmla="*/ 654453 h 1188918"/>
              <a:gd name="connsiteX0" fmla="*/ 8 w 1644424"/>
              <a:gd name="connsiteY0" fmla="*/ 659109 h 1193574"/>
              <a:gd name="connsiteX1" fmla="*/ 977350 w 1644424"/>
              <a:gd name="connsiteY1" fmla="*/ 4961 h 1193574"/>
              <a:gd name="connsiteX2" fmla="*/ 1644424 w 1644424"/>
              <a:gd name="connsiteY2" fmla="*/ 598507 h 1193574"/>
              <a:gd name="connsiteX3" fmla="*/ 993753 w 1644424"/>
              <a:gd name="connsiteY3" fmla="*/ 1193358 h 1193574"/>
              <a:gd name="connsiteX4" fmla="*/ 8 w 1644424"/>
              <a:gd name="connsiteY4" fmla="*/ 659109 h 1193574"/>
              <a:gd name="connsiteX0" fmla="*/ 8 w 1644424"/>
              <a:gd name="connsiteY0" fmla="*/ 659109 h 1205591"/>
              <a:gd name="connsiteX1" fmla="*/ 977350 w 1644424"/>
              <a:gd name="connsiteY1" fmla="*/ 4961 h 1205591"/>
              <a:gd name="connsiteX2" fmla="*/ 1644424 w 1644424"/>
              <a:gd name="connsiteY2" fmla="*/ 598507 h 1205591"/>
              <a:gd name="connsiteX3" fmla="*/ 993753 w 1644424"/>
              <a:gd name="connsiteY3" fmla="*/ 1193358 h 1205591"/>
              <a:gd name="connsiteX4" fmla="*/ 8 w 1644424"/>
              <a:gd name="connsiteY4" fmla="*/ 659109 h 1205591"/>
              <a:gd name="connsiteX0" fmla="*/ 782 w 1645198"/>
              <a:gd name="connsiteY0" fmla="*/ 659248 h 1298479"/>
              <a:gd name="connsiteX1" fmla="*/ 978124 w 1645198"/>
              <a:gd name="connsiteY1" fmla="*/ 5100 h 1298479"/>
              <a:gd name="connsiteX2" fmla="*/ 1645198 w 1645198"/>
              <a:gd name="connsiteY2" fmla="*/ 598646 h 1298479"/>
              <a:gd name="connsiteX3" fmla="*/ 828106 w 1645198"/>
              <a:gd name="connsiteY3" fmla="*/ 1287920 h 1298479"/>
              <a:gd name="connsiteX4" fmla="*/ 782 w 1645198"/>
              <a:gd name="connsiteY4" fmla="*/ 659248 h 1298479"/>
              <a:gd name="connsiteX0" fmla="*/ 876 w 1645292"/>
              <a:gd name="connsiteY0" fmla="*/ 532452 h 1171317"/>
              <a:gd name="connsiteX1" fmla="*/ 683408 w 1645292"/>
              <a:gd name="connsiteY1" fmla="*/ 6330 h 1171317"/>
              <a:gd name="connsiteX2" fmla="*/ 1645292 w 1645292"/>
              <a:gd name="connsiteY2" fmla="*/ 471850 h 1171317"/>
              <a:gd name="connsiteX3" fmla="*/ 828200 w 1645292"/>
              <a:gd name="connsiteY3" fmla="*/ 1161124 h 1171317"/>
              <a:gd name="connsiteX4" fmla="*/ 876 w 1645292"/>
              <a:gd name="connsiteY4" fmla="*/ 532452 h 1171317"/>
              <a:gd name="connsiteX0" fmla="*/ 370 w 1644786"/>
              <a:gd name="connsiteY0" fmla="*/ 602758 h 1241823"/>
              <a:gd name="connsiteX1" fmla="*/ 730584 w 1644786"/>
              <a:gd name="connsiteY1" fmla="*/ 5583 h 1241823"/>
              <a:gd name="connsiteX2" fmla="*/ 1644786 w 1644786"/>
              <a:gd name="connsiteY2" fmla="*/ 542156 h 1241823"/>
              <a:gd name="connsiteX3" fmla="*/ 827694 w 1644786"/>
              <a:gd name="connsiteY3" fmla="*/ 1231430 h 1241823"/>
              <a:gd name="connsiteX4" fmla="*/ 370 w 1644786"/>
              <a:gd name="connsiteY4" fmla="*/ 602758 h 1241823"/>
              <a:gd name="connsiteX0" fmla="*/ 382 w 1644798"/>
              <a:gd name="connsiteY0" fmla="*/ 597918 h 1236983"/>
              <a:gd name="connsiteX1" fmla="*/ 730596 w 1644798"/>
              <a:gd name="connsiteY1" fmla="*/ 743 h 1236983"/>
              <a:gd name="connsiteX2" fmla="*/ 1644798 w 1644798"/>
              <a:gd name="connsiteY2" fmla="*/ 537316 h 1236983"/>
              <a:gd name="connsiteX3" fmla="*/ 827706 w 1644798"/>
              <a:gd name="connsiteY3" fmla="*/ 1226590 h 1236983"/>
              <a:gd name="connsiteX4" fmla="*/ 382 w 1644798"/>
              <a:gd name="connsiteY4" fmla="*/ 597918 h 1236983"/>
              <a:gd name="connsiteX0" fmla="*/ 438 w 1644854"/>
              <a:gd name="connsiteY0" fmla="*/ 597811 h 815690"/>
              <a:gd name="connsiteX1" fmla="*/ 730652 w 1644854"/>
              <a:gd name="connsiteY1" fmla="*/ 636 h 815690"/>
              <a:gd name="connsiteX2" fmla="*/ 1644854 w 1644854"/>
              <a:gd name="connsiteY2" fmla="*/ 537209 h 815690"/>
              <a:gd name="connsiteX3" fmla="*/ 834874 w 1644854"/>
              <a:gd name="connsiteY3" fmla="*/ 788405 h 815690"/>
              <a:gd name="connsiteX4" fmla="*/ 438 w 1644854"/>
              <a:gd name="connsiteY4" fmla="*/ 597811 h 815690"/>
              <a:gd name="connsiteX0" fmla="*/ 76 w 1644492"/>
              <a:gd name="connsiteY0" fmla="*/ 293719 h 506702"/>
              <a:gd name="connsiteX1" fmla="*/ 789587 w 1644492"/>
              <a:gd name="connsiteY1" fmla="*/ 23216 h 506702"/>
              <a:gd name="connsiteX2" fmla="*/ 1644492 w 1644492"/>
              <a:gd name="connsiteY2" fmla="*/ 233117 h 506702"/>
              <a:gd name="connsiteX3" fmla="*/ 834512 w 1644492"/>
              <a:gd name="connsiteY3" fmla="*/ 484313 h 506702"/>
              <a:gd name="connsiteX4" fmla="*/ 76 w 1644492"/>
              <a:gd name="connsiteY4" fmla="*/ 293719 h 506702"/>
              <a:gd name="connsiteX0" fmla="*/ 380 w 1141470"/>
              <a:gd name="connsiteY0" fmla="*/ 152310 h 508863"/>
              <a:gd name="connsiteX1" fmla="*/ 286565 w 1141470"/>
              <a:gd name="connsiteY1" fmla="*/ 25874 h 508863"/>
              <a:gd name="connsiteX2" fmla="*/ 1141470 w 1141470"/>
              <a:gd name="connsiteY2" fmla="*/ 235775 h 508863"/>
              <a:gd name="connsiteX3" fmla="*/ 331490 w 1141470"/>
              <a:gd name="connsiteY3" fmla="*/ 486971 h 508863"/>
              <a:gd name="connsiteX4" fmla="*/ 380 w 1141470"/>
              <a:gd name="connsiteY4" fmla="*/ 152310 h 50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70" h="508863">
                <a:moveTo>
                  <a:pt x="380" y="152310"/>
                </a:moveTo>
                <a:cubicBezTo>
                  <a:pt x="-7108" y="75461"/>
                  <a:pt x="96383" y="11963"/>
                  <a:pt x="286565" y="25874"/>
                </a:cubicBezTo>
                <a:cubicBezTo>
                  <a:pt x="476747" y="39785"/>
                  <a:pt x="1141470" y="-125501"/>
                  <a:pt x="1141470" y="235775"/>
                </a:cubicBezTo>
                <a:cubicBezTo>
                  <a:pt x="1141470" y="597051"/>
                  <a:pt x="521672" y="500882"/>
                  <a:pt x="331490" y="486971"/>
                </a:cubicBezTo>
                <a:cubicBezTo>
                  <a:pt x="141308" y="473060"/>
                  <a:pt x="7868" y="229160"/>
                  <a:pt x="380" y="15231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577AD0-8E8B-4EA3-BB8C-B7A2FC0A7FE8}"/>
              </a:ext>
            </a:extLst>
          </p:cNvPr>
          <p:cNvSpPr/>
          <p:nvPr/>
        </p:nvSpPr>
        <p:spPr>
          <a:xfrm>
            <a:off x="6115317" y="2442809"/>
            <a:ext cx="326876" cy="3543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4CA48C29-A26B-47AD-B96A-5D9E96BBF3AD}"/>
              </a:ext>
            </a:extLst>
          </p:cNvPr>
          <p:cNvSpPr/>
          <p:nvPr/>
        </p:nvSpPr>
        <p:spPr>
          <a:xfrm>
            <a:off x="5519225" y="4311642"/>
            <a:ext cx="1185296" cy="22067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82663-F7E5-4E2E-B1F1-2E6E28A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82488F-3F91-421D-9EC5-A60AF6B780DF}"/>
              </a:ext>
            </a:extLst>
          </p:cNvPr>
          <p:cNvSpPr/>
          <p:nvPr/>
        </p:nvSpPr>
        <p:spPr>
          <a:xfrm>
            <a:off x="2378612" y="886265"/>
            <a:ext cx="7434776" cy="5672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F18E88-3B68-4116-A4DC-2BC492D81039}"/>
              </a:ext>
            </a:extLst>
          </p:cNvPr>
          <p:cNvSpPr/>
          <p:nvPr/>
        </p:nvSpPr>
        <p:spPr>
          <a:xfrm>
            <a:off x="3261361" y="2208628"/>
            <a:ext cx="1434904" cy="4316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4AA72C-B1BB-4E85-8E7A-3E9FEE23F071}"/>
              </a:ext>
            </a:extLst>
          </p:cNvPr>
          <p:cNvSpPr/>
          <p:nvPr/>
        </p:nvSpPr>
        <p:spPr>
          <a:xfrm>
            <a:off x="5262490" y="2208628"/>
            <a:ext cx="1434904" cy="4316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(entry)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23E6708-42DF-4F8F-B229-A33075E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769762" cy="394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7F9DC-1D59-4BE6-85CC-839DAC5EEBD2}"/>
              </a:ext>
            </a:extLst>
          </p:cNvPr>
          <p:cNvSpPr/>
          <p:nvPr/>
        </p:nvSpPr>
        <p:spPr>
          <a:xfrm>
            <a:off x="4042118" y="3198186"/>
            <a:ext cx="1098535" cy="7644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46599-F768-4B91-BE63-8467D3A34B09}"/>
              </a:ext>
            </a:extLst>
          </p:cNvPr>
          <p:cNvSpPr/>
          <p:nvPr/>
        </p:nvSpPr>
        <p:spPr>
          <a:xfrm>
            <a:off x="4042117" y="4104384"/>
            <a:ext cx="1098535" cy="321182"/>
          </a:xfrm>
          <a:prstGeom prst="rect">
            <a:avLst/>
          </a:prstGeom>
          <a:solidFill>
            <a:srgbClr val="9900CC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EXPLAIN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8BA6F-9D8C-4BC4-AB82-CE422A542EDD}"/>
              </a:ext>
            </a:extLst>
          </p:cNvPr>
          <p:cNvSpPr/>
          <p:nvPr/>
        </p:nvSpPr>
        <p:spPr>
          <a:xfrm>
            <a:off x="5494607" y="3198186"/>
            <a:ext cx="1098535" cy="7644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86C0B-07E5-4F75-A561-6A6D292D6F12}"/>
              </a:ext>
            </a:extLst>
          </p:cNvPr>
          <p:cNvSpPr/>
          <p:nvPr/>
        </p:nvSpPr>
        <p:spPr>
          <a:xfrm>
            <a:off x="5513818" y="4104385"/>
            <a:ext cx="1098535" cy="321181"/>
          </a:xfrm>
          <a:prstGeom prst="rect">
            <a:avLst/>
          </a:prstGeom>
          <a:solidFill>
            <a:srgbClr val="A74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 / CALLOUT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EAC500-3E20-45D2-9882-5A0D4CC389C6}"/>
              </a:ext>
            </a:extLst>
          </p:cNvPr>
          <p:cNvSpPr/>
          <p:nvPr/>
        </p:nvSpPr>
        <p:spPr>
          <a:xfrm>
            <a:off x="6854441" y="3198186"/>
            <a:ext cx="1098535" cy="7644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B1ADB9-74B1-4EF4-95D2-802829C42779}"/>
              </a:ext>
            </a:extLst>
          </p:cNvPr>
          <p:cNvSpPr/>
          <p:nvPr/>
        </p:nvSpPr>
        <p:spPr>
          <a:xfrm>
            <a:off x="6854441" y="4089240"/>
            <a:ext cx="1098535" cy="321181"/>
          </a:xfrm>
          <a:prstGeom prst="rect">
            <a:avLst/>
          </a:prstGeom>
          <a:solidFill>
            <a:srgbClr val="FF33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ASSESSMENT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9191A0-47C0-4485-B158-35E8660C42FA}"/>
              </a:ext>
            </a:extLst>
          </p:cNvPr>
          <p:cNvSpPr/>
          <p:nvPr/>
        </p:nvSpPr>
        <p:spPr>
          <a:xfrm>
            <a:off x="4042117" y="4612141"/>
            <a:ext cx="1098535" cy="7644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3612E2-7AD9-4843-9A95-0256EFCF0E08}"/>
              </a:ext>
            </a:extLst>
          </p:cNvPr>
          <p:cNvSpPr/>
          <p:nvPr/>
        </p:nvSpPr>
        <p:spPr>
          <a:xfrm>
            <a:off x="4042116" y="5492340"/>
            <a:ext cx="1098535" cy="321181"/>
          </a:xfrm>
          <a:prstGeom prst="rect">
            <a:avLst/>
          </a:prstGeom>
          <a:solidFill>
            <a:srgbClr val="FF33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 WEB CONFERENCE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3C66A-8C44-499E-A1F7-E2CEF0AF6085}"/>
              </a:ext>
            </a:extLst>
          </p:cNvPr>
          <p:cNvSpPr/>
          <p:nvPr/>
        </p:nvSpPr>
        <p:spPr>
          <a:xfrm>
            <a:off x="5473506" y="4612140"/>
            <a:ext cx="1098535" cy="7644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079249-D055-400B-AF08-6E2E57941D96}"/>
              </a:ext>
            </a:extLst>
          </p:cNvPr>
          <p:cNvSpPr/>
          <p:nvPr/>
        </p:nvSpPr>
        <p:spPr>
          <a:xfrm>
            <a:off x="5459806" y="5492340"/>
            <a:ext cx="1133332" cy="321180"/>
          </a:xfrm>
          <a:prstGeom prst="rect">
            <a:avLst/>
          </a:prstGeom>
          <a:solidFill>
            <a:srgbClr val="9900CC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pic>
        <p:nvPicPr>
          <p:cNvPr id="23" name="Graphic 22" descr="Teacher">
            <a:extLst>
              <a:ext uri="{FF2B5EF4-FFF2-40B4-BE49-F238E27FC236}">
                <a16:creationId xmlns:a16="http://schemas.microsoft.com/office/drawing/2014/main" id="{74242B17-4C2D-40D3-8847-78DB9EA6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301" y="3279121"/>
            <a:ext cx="660166" cy="660166"/>
          </a:xfrm>
          <a:prstGeom prst="rect">
            <a:avLst/>
          </a:prstGeom>
        </p:spPr>
      </p:pic>
      <p:pic>
        <p:nvPicPr>
          <p:cNvPr id="24" name="Graphic 23" descr="Playbook">
            <a:extLst>
              <a:ext uri="{FF2B5EF4-FFF2-40B4-BE49-F238E27FC236}">
                <a16:creationId xmlns:a16="http://schemas.microsoft.com/office/drawing/2014/main" id="{D7C31DEE-0536-49C3-A403-942643AE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7458" y="3342580"/>
            <a:ext cx="475654" cy="475654"/>
          </a:xfrm>
          <a:prstGeom prst="rect">
            <a:avLst/>
          </a:prstGeom>
        </p:spPr>
      </p:pic>
      <p:pic>
        <p:nvPicPr>
          <p:cNvPr id="26" name="Graphic 25" descr="Call center">
            <a:extLst>
              <a:ext uri="{FF2B5EF4-FFF2-40B4-BE49-F238E27FC236}">
                <a16:creationId xmlns:a16="http://schemas.microsoft.com/office/drawing/2014/main" id="{FE4926C2-2EDE-452C-B634-331333807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3556" y="4740018"/>
            <a:ext cx="475654" cy="475654"/>
          </a:xfrm>
          <a:prstGeom prst="rect">
            <a:avLst/>
          </a:prstGeom>
        </p:spPr>
      </p:pic>
      <p:pic>
        <p:nvPicPr>
          <p:cNvPr id="28" name="Graphic 27" descr="Megaphone">
            <a:extLst>
              <a:ext uri="{FF2B5EF4-FFF2-40B4-BE49-F238E27FC236}">
                <a16:creationId xmlns:a16="http://schemas.microsoft.com/office/drawing/2014/main" id="{FD5C0AB7-4B45-4E4A-811E-92F8A8D658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3820" y="3289775"/>
            <a:ext cx="626806" cy="62680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64CB5-D69F-4507-AB0B-2D107C41D166}"/>
              </a:ext>
            </a:extLst>
          </p:cNvPr>
          <p:cNvSpPr/>
          <p:nvPr/>
        </p:nvSpPr>
        <p:spPr>
          <a:xfrm>
            <a:off x="7117458" y="2208628"/>
            <a:ext cx="1434904" cy="4316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Suggestion BOX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8D8BFA-9E48-485D-97D5-060797B5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82488F-3F91-421D-9EC5-A60AF6B780DF}"/>
              </a:ext>
            </a:extLst>
          </p:cNvPr>
          <p:cNvSpPr/>
          <p:nvPr/>
        </p:nvSpPr>
        <p:spPr>
          <a:xfrm>
            <a:off x="2378612" y="886264"/>
            <a:ext cx="7543800" cy="5971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23E6708-42DF-4F8F-B229-A33075E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769762" cy="394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 Board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2737837-BE3A-4EC3-BCC6-BEA18B668A4F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397000"/>
          <a:ext cx="6096000" cy="1833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95687294"/>
                    </a:ext>
                  </a:extLst>
                </a:gridCol>
                <a:gridCol w="1423963">
                  <a:extLst>
                    <a:ext uri="{9D8B030D-6E8A-4147-A177-3AD203B41FA5}">
                      <a16:colId xmlns:a16="http://schemas.microsoft.com/office/drawing/2014/main" val="342610924"/>
                    </a:ext>
                  </a:extLst>
                </a:gridCol>
                <a:gridCol w="2640037">
                  <a:extLst>
                    <a:ext uri="{9D8B030D-6E8A-4147-A177-3AD203B41FA5}">
                      <a16:colId xmlns:a16="http://schemas.microsoft.com/office/drawing/2014/main" val="1153866295"/>
                    </a:ext>
                  </a:extLst>
                </a:gridCol>
              </a:tblGrid>
              <a:tr h="1112520">
                <a:tc gridSpan="2"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  <a:p>
                      <a:r>
                        <a:rPr lang="en-US" b="0" dirty="0"/>
                        <a:t>Description of item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4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 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7040"/>
                  </a:ext>
                </a:extLst>
              </a:tr>
            </a:tbl>
          </a:graphicData>
        </a:graphic>
      </p:graphicFrame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74711D32-0C17-4D57-970E-D98003CA9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8448" y="1536896"/>
            <a:ext cx="1146518" cy="114651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771898-BFDD-41F6-B9BF-8239939C2B1C}"/>
              </a:ext>
            </a:extLst>
          </p:cNvPr>
          <p:cNvSpPr/>
          <p:nvPr/>
        </p:nvSpPr>
        <p:spPr>
          <a:xfrm>
            <a:off x="3022209" y="3305518"/>
            <a:ext cx="6147582" cy="4360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REPLY</a:t>
            </a:r>
          </a:p>
        </p:txBody>
      </p:sp>
      <p:graphicFrame>
        <p:nvGraphicFramePr>
          <p:cNvPr id="22" name="Table 27">
            <a:extLst>
              <a:ext uri="{FF2B5EF4-FFF2-40B4-BE49-F238E27FC236}">
                <a16:creationId xmlns:a16="http://schemas.microsoft.com/office/drawing/2014/main" id="{2A9D4B2C-F182-4761-9386-3B4F61F2833F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816253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77">
                  <a:extLst>
                    <a:ext uri="{9D8B030D-6E8A-4147-A177-3AD203B41FA5}">
                      <a16:colId xmlns:a16="http://schemas.microsoft.com/office/drawing/2014/main" val="3302367256"/>
                    </a:ext>
                  </a:extLst>
                </a:gridCol>
                <a:gridCol w="4736123">
                  <a:extLst>
                    <a:ext uri="{9D8B030D-6E8A-4147-A177-3AD203B41FA5}">
                      <a16:colId xmlns:a16="http://schemas.microsoft.com/office/drawing/2014/main" val="3703521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</a:t>
                      </a:r>
                    </a:p>
                    <a:p>
                      <a:r>
                        <a:rPr lang="en-US" dirty="0"/>
                        <a:t>-------------------</a:t>
                      </a:r>
                    </a:p>
                    <a:p>
                      <a:r>
                        <a:rPr lang="en-US" dirty="0"/>
                        <a:t>-----------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684"/>
                  </a:ext>
                </a:extLst>
              </a:tr>
            </a:tbl>
          </a:graphicData>
        </a:graphic>
      </p:graphicFrame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58A46E44-F49A-41C7-B67D-5D46479C9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4240" y="4011247"/>
            <a:ext cx="588889" cy="588889"/>
          </a:xfrm>
          <a:prstGeom prst="rect">
            <a:avLst/>
          </a:prstGeom>
        </p:spPr>
      </p:pic>
      <p:graphicFrame>
        <p:nvGraphicFramePr>
          <p:cNvPr id="31" name="Table 27">
            <a:extLst>
              <a:ext uri="{FF2B5EF4-FFF2-40B4-BE49-F238E27FC236}">
                <a16:creationId xmlns:a16="http://schemas.microsoft.com/office/drawing/2014/main" id="{FB1EFDC1-09B0-43E9-8141-588B46802842}"/>
              </a:ext>
            </a:extLst>
          </p:cNvPr>
          <p:cNvGraphicFramePr>
            <a:graphicFrameLocks noGrp="1"/>
          </p:cNvGraphicFramePr>
          <p:nvPr/>
        </p:nvGraphicFramePr>
        <p:xfrm>
          <a:off x="3444240" y="4805290"/>
          <a:ext cx="569976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85">
                  <a:extLst>
                    <a:ext uri="{9D8B030D-6E8A-4147-A177-3AD203B41FA5}">
                      <a16:colId xmlns:a16="http://schemas.microsoft.com/office/drawing/2014/main" val="3302367256"/>
                    </a:ext>
                  </a:extLst>
                </a:gridCol>
                <a:gridCol w="4428276">
                  <a:extLst>
                    <a:ext uri="{9D8B030D-6E8A-4147-A177-3AD203B41FA5}">
                      <a16:colId xmlns:a16="http://schemas.microsoft.com/office/drawing/2014/main" val="3703521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</a:t>
                      </a:r>
                    </a:p>
                    <a:p>
                      <a:r>
                        <a:rPr lang="en-US" dirty="0"/>
                        <a:t>-------------------</a:t>
                      </a:r>
                    </a:p>
                    <a:p>
                      <a:r>
                        <a:rPr lang="en-US" dirty="0"/>
                        <a:t>-----------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684"/>
                  </a:ext>
                </a:extLst>
              </a:tr>
            </a:tbl>
          </a:graphicData>
        </a:graphic>
      </p:graphicFrame>
      <p:graphicFrame>
        <p:nvGraphicFramePr>
          <p:cNvPr id="32" name="Table 27">
            <a:extLst>
              <a:ext uri="{FF2B5EF4-FFF2-40B4-BE49-F238E27FC236}">
                <a16:creationId xmlns:a16="http://schemas.microsoft.com/office/drawing/2014/main" id="{6BF38FAB-D7D4-4296-9D63-3F53A8886EAB}"/>
              </a:ext>
            </a:extLst>
          </p:cNvPr>
          <p:cNvGraphicFramePr>
            <a:graphicFrameLocks noGrp="1"/>
          </p:cNvGraphicFramePr>
          <p:nvPr/>
        </p:nvGraphicFramePr>
        <p:xfrm>
          <a:off x="3141932" y="5746263"/>
          <a:ext cx="60020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23">
                  <a:extLst>
                    <a:ext uri="{9D8B030D-6E8A-4147-A177-3AD203B41FA5}">
                      <a16:colId xmlns:a16="http://schemas.microsoft.com/office/drawing/2014/main" val="3302367256"/>
                    </a:ext>
                  </a:extLst>
                </a:gridCol>
                <a:gridCol w="4663146">
                  <a:extLst>
                    <a:ext uri="{9D8B030D-6E8A-4147-A177-3AD203B41FA5}">
                      <a16:colId xmlns:a16="http://schemas.microsoft.com/office/drawing/2014/main" val="3703521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</a:t>
                      </a:r>
                    </a:p>
                    <a:p>
                      <a:r>
                        <a:rPr lang="en-US" dirty="0"/>
                        <a:t>-------------------</a:t>
                      </a:r>
                    </a:p>
                    <a:p>
                      <a:r>
                        <a:rPr lang="en-US" dirty="0"/>
                        <a:t>-----------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684"/>
                  </a:ext>
                </a:extLst>
              </a:tr>
            </a:tbl>
          </a:graphicData>
        </a:graphic>
      </p:graphicFrame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482B0295-2A50-47C6-9D0F-26110DF12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8684" y="5013377"/>
            <a:ext cx="588889" cy="588889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11547FB0-318B-4059-AAB3-B589C49E5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4240" y="5903986"/>
            <a:ext cx="588889" cy="5888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9AD0F-D85D-49E6-97E5-1ADDA307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82488F-3F91-421D-9EC5-A60AF6B780DF}"/>
              </a:ext>
            </a:extLst>
          </p:cNvPr>
          <p:cNvSpPr/>
          <p:nvPr/>
        </p:nvSpPr>
        <p:spPr>
          <a:xfrm>
            <a:off x="2378612" y="886265"/>
            <a:ext cx="7543800" cy="5971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23E6708-42DF-4F8F-B229-A33075E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769762" cy="394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Appointment Request FORM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ABE74E-DED1-4972-B474-065BAE3F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4054"/>
              </p:ext>
            </p:extLst>
          </p:nvPr>
        </p:nvGraphicFramePr>
        <p:xfrm>
          <a:off x="2989531" y="1120727"/>
          <a:ext cx="6096000" cy="1010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8055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 have a question about: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5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2928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5D1774-C653-4582-9E20-39DDD636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34052"/>
              </p:ext>
            </p:extLst>
          </p:nvPr>
        </p:nvGraphicFramePr>
        <p:xfrm>
          <a:off x="2989530" y="2258256"/>
          <a:ext cx="6095998" cy="32360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2237">
                  <a:extLst>
                    <a:ext uri="{9D8B030D-6E8A-4147-A177-3AD203B41FA5}">
                      <a16:colId xmlns:a16="http://schemas.microsoft.com/office/drawing/2014/main" val="1117004051"/>
                    </a:ext>
                  </a:extLst>
                </a:gridCol>
                <a:gridCol w="2216162">
                  <a:extLst>
                    <a:ext uri="{9D8B030D-6E8A-4147-A177-3AD203B41FA5}">
                      <a16:colId xmlns:a16="http://schemas.microsoft.com/office/drawing/2014/main" val="3447697739"/>
                    </a:ext>
                  </a:extLst>
                </a:gridCol>
                <a:gridCol w="1207599">
                  <a:extLst>
                    <a:ext uri="{9D8B030D-6E8A-4147-A177-3AD203B41FA5}">
                      <a16:colId xmlns:a16="http://schemas.microsoft.com/office/drawing/2014/main" val="2852659980"/>
                    </a:ext>
                  </a:extLst>
                </a:gridCol>
              </a:tblGrid>
              <a:tr h="357778">
                <a:tc gridSpan="3">
                  <a:txBody>
                    <a:bodyPr/>
                    <a:lstStyle/>
                    <a:p>
                      <a:r>
                        <a:rPr lang="en-US" dirty="0"/>
                        <a:t>I am interested in: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07856"/>
                  </a:ext>
                </a:extLst>
              </a:tr>
              <a:tr h="626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1-1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BUILD THIS!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25522"/>
                  </a:ext>
                </a:extLst>
              </a:tr>
              <a:tr h="626111">
                <a:tc>
                  <a:txBody>
                    <a:bodyPr/>
                    <a:lstStyle/>
                    <a:p>
                      <a:r>
                        <a:rPr lang="en-US" dirty="0"/>
                        <a:t>Better explain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19274"/>
                  </a:ext>
                </a:extLst>
              </a:tr>
              <a:tr h="626111">
                <a:tc>
                  <a:txBody>
                    <a:bodyPr/>
                    <a:lstStyle/>
                    <a:p>
                      <a:r>
                        <a:rPr lang="en-US" dirty="0"/>
                        <a:t>Add reminder, callout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15017"/>
                  </a:ext>
                </a:extLst>
              </a:tr>
              <a:tr h="977966">
                <a:tc>
                  <a:txBody>
                    <a:bodyPr/>
                    <a:lstStyle/>
                    <a:p>
                      <a:r>
                        <a:rPr lang="en-US" dirty="0"/>
                        <a:t>Explore other methods of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79373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03F020-22DB-4B72-8B15-C8E9EB3A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82488F-3F91-421D-9EC5-A60AF6B780DF}"/>
              </a:ext>
            </a:extLst>
          </p:cNvPr>
          <p:cNvSpPr/>
          <p:nvPr/>
        </p:nvSpPr>
        <p:spPr>
          <a:xfrm>
            <a:off x="2378612" y="886265"/>
            <a:ext cx="7434776" cy="5672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F18E88-3B68-4116-A4DC-2BC492D81039}"/>
              </a:ext>
            </a:extLst>
          </p:cNvPr>
          <p:cNvSpPr/>
          <p:nvPr/>
        </p:nvSpPr>
        <p:spPr>
          <a:xfrm>
            <a:off x="3416109" y="2208628"/>
            <a:ext cx="1434904" cy="4316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Upload Files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23E6708-42DF-4F8F-B229-A33075E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769762" cy="394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Personal (page)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9D25BE-74E9-4B39-9EB5-D8A7C46C6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237" t="11070" r="13559" b="10058"/>
          <a:stretch/>
        </p:blipFill>
        <p:spPr>
          <a:xfrm>
            <a:off x="4496179" y="3121546"/>
            <a:ext cx="3086307" cy="3371327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8BA2268-5F3C-4F58-8636-20A9A9674A78}"/>
              </a:ext>
            </a:extLst>
          </p:cNvPr>
          <p:cNvSpPr/>
          <p:nvPr/>
        </p:nvSpPr>
        <p:spPr>
          <a:xfrm>
            <a:off x="5302734" y="2178148"/>
            <a:ext cx="1434904" cy="4316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My Notes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3EC4A2D-C6EA-46B8-A311-3620F310863F}"/>
              </a:ext>
            </a:extLst>
          </p:cNvPr>
          <p:cNvSpPr/>
          <p:nvPr/>
        </p:nvSpPr>
        <p:spPr>
          <a:xfrm>
            <a:off x="7189359" y="2175804"/>
            <a:ext cx="1434904" cy="4316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My Creations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6F52-B109-42E0-A84F-DD8F2037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82488F-3F91-421D-9EC5-A60AF6B780DF}"/>
              </a:ext>
            </a:extLst>
          </p:cNvPr>
          <p:cNvSpPr/>
          <p:nvPr/>
        </p:nvSpPr>
        <p:spPr>
          <a:xfrm>
            <a:off x="2604574" y="592601"/>
            <a:ext cx="7434776" cy="5672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23E6708-42DF-4F8F-B229-A33075E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262" y="136525"/>
            <a:ext cx="7769762" cy="394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Creations (personal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6F52-B109-42E0-A84F-DD8F2037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71AD8E2-000E-4E76-AA7B-1036D75A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3710"/>
              </p:ext>
            </p:extLst>
          </p:nvPr>
        </p:nvGraphicFramePr>
        <p:xfrm>
          <a:off x="3461213" y="2544226"/>
          <a:ext cx="5721498" cy="1094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682">
                  <a:extLst>
                    <a:ext uri="{9D8B030D-6E8A-4147-A177-3AD203B41FA5}">
                      <a16:colId xmlns:a16="http://schemas.microsoft.com/office/drawing/2014/main" val="693408863"/>
                    </a:ext>
                  </a:extLst>
                </a:gridCol>
                <a:gridCol w="4216816">
                  <a:extLst>
                    <a:ext uri="{9D8B030D-6E8A-4147-A177-3AD203B41FA5}">
                      <a16:colId xmlns:a16="http://schemas.microsoft.com/office/drawing/2014/main" val="4202839175"/>
                    </a:ext>
                  </a:extLst>
                </a:gridCol>
              </a:tblGrid>
              <a:tr h="353719">
                <a:tc gridSpan="2">
                  <a:txBody>
                    <a:bodyPr/>
                    <a:lstStyle/>
                    <a:p>
                      <a:r>
                        <a:rPr lang="en-US" dirty="0"/>
                        <a:t>Reminder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97674"/>
                  </a:ext>
                </a:extLst>
              </a:tr>
              <a:tr h="7291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5347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794F3CA-D57F-45D0-9522-5FC23ED5B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75523"/>
              </p:ext>
            </p:extLst>
          </p:nvPr>
        </p:nvGraphicFramePr>
        <p:xfrm>
          <a:off x="2547717" y="741261"/>
          <a:ext cx="7548490" cy="10949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48490">
                  <a:extLst>
                    <a:ext uri="{9D8B030D-6E8A-4147-A177-3AD203B41FA5}">
                      <a16:colId xmlns:a16="http://schemas.microsoft.com/office/drawing/2014/main" val="2271156940"/>
                    </a:ext>
                  </a:extLst>
                </a:gridCol>
              </a:tblGrid>
              <a:tr h="356019">
                <a:tc>
                  <a:txBody>
                    <a:bodyPr/>
                    <a:lstStyle/>
                    <a:p>
                      <a:r>
                        <a:rPr lang="en-US" dirty="0"/>
                        <a:t>Master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73609"/>
                  </a:ext>
                </a:extLst>
              </a:tr>
              <a:tr h="7291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47800"/>
                  </a:ext>
                </a:extLst>
              </a:tr>
            </a:tbl>
          </a:graphicData>
        </a:graphic>
      </p:graphicFrame>
      <p:pic>
        <p:nvPicPr>
          <p:cNvPr id="14" name="Graphic 13" descr="Subtitles">
            <a:extLst>
              <a:ext uri="{FF2B5EF4-FFF2-40B4-BE49-F238E27FC236}">
                <a16:creationId xmlns:a16="http://schemas.microsoft.com/office/drawing/2014/main" id="{D6AAE40F-DC60-49C2-984B-634370B15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386" y="1060468"/>
            <a:ext cx="837251" cy="837251"/>
          </a:xfrm>
          <a:prstGeom prst="rect">
            <a:avLst/>
          </a:prstGeom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C7A5C424-F4BE-48E4-B13C-4473CF599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3945" y="1064794"/>
            <a:ext cx="771378" cy="771378"/>
          </a:xfrm>
          <a:prstGeom prst="rect">
            <a:avLst/>
          </a:prstGeom>
        </p:spPr>
      </p:pic>
      <p:pic>
        <p:nvPicPr>
          <p:cNvPr id="18" name="Graphic 17" descr="Star">
            <a:extLst>
              <a:ext uri="{FF2B5EF4-FFF2-40B4-BE49-F238E27FC236}">
                <a16:creationId xmlns:a16="http://schemas.microsoft.com/office/drawing/2014/main" id="{21C60A1A-A621-4A8E-B916-860ACF95C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678" y="1062630"/>
            <a:ext cx="804315" cy="804315"/>
          </a:xfrm>
          <a:prstGeom prst="rect">
            <a:avLst/>
          </a:prstGeom>
        </p:spPr>
      </p:pic>
      <p:pic>
        <p:nvPicPr>
          <p:cNvPr id="20" name="Graphic 19" descr="Open book">
            <a:extLst>
              <a:ext uri="{FF2B5EF4-FFF2-40B4-BE49-F238E27FC236}">
                <a16:creationId xmlns:a16="http://schemas.microsoft.com/office/drawing/2014/main" id="{B018891C-035E-4E71-A2C9-428DE47A7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4164" y="1058470"/>
            <a:ext cx="914400" cy="914400"/>
          </a:xfrm>
          <a:prstGeom prst="rect">
            <a:avLst/>
          </a:prstGeom>
        </p:spPr>
      </p:pic>
      <p:pic>
        <p:nvPicPr>
          <p:cNvPr id="23" name="Graphic 22" descr="Star">
            <a:extLst>
              <a:ext uri="{FF2B5EF4-FFF2-40B4-BE49-F238E27FC236}">
                <a16:creationId xmlns:a16="http://schemas.microsoft.com/office/drawing/2014/main" id="{F03E3B5C-A388-4714-B0A0-D51E74E00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5193" y="2820860"/>
            <a:ext cx="804315" cy="804315"/>
          </a:xfrm>
          <a:prstGeom prst="rect">
            <a:avLst/>
          </a:prstGeom>
        </p:spPr>
      </p:pic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F0BFA65F-F5B4-4076-8CE4-02DD162AEE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237" t="11070" r="13559" b="10058"/>
          <a:stretch/>
        </p:blipFill>
        <p:spPr>
          <a:xfrm>
            <a:off x="5137534" y="3887987"/>
            <a:ext cx="2368855" cy="25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2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2DAA3-DCEE-40D4-9F43-3228FD3F7B01}"/>
              </a:ext>
            </a:extLst>
          </p:cNvPr>
          <p:cNvSpPr/>
          <p:nvPr/>
        </p:nvSpPr>
        <p:spPr>
          <a:xfrm>
            <a:off x="2564591" y="1507044"/>
            <a:ext cx="2111828" cy="1469572"/>
          </a:xfrm>
          <a:prstGeom prst="rect">
            <a:avLst/>
          </a:prstGeom>
          <a:solidFill>
            <a:srgbClr val="9900CC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B70B2-F8E5-4ED6-9C8D-52EBAC2A4005}"/>
              </a:ext>
            </a:extLst>
          </p:cNvPr>
          <p:cNvSpPr/>
          <p:nvPr/>
        </p:nvSpPr>
        <p:spPr>
          <a:xfrm>
            <a:off x="2564591" y="3056249"/>
            <a:ext cx="2111828" cy="383303"/>
          </a:xfrm>
          <a:prstGeom prst="rect">
            <a:avLst/>
          </a:prstGeom>
          <a:solidFill>
            <a:srgbClr val="9900CC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EXPLAIN CONCEPTS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FAB51-193E-41F3-8050-018C6D27353C}"/>
              </a:ext>
            </a:extLst>
          </p:cNvPr>
          <p:cNvSpPr/>
          <p:nvPr/>
        </p:nvSpPr>
        <p:spPr>
          <a:xfrm>
            <a:off x="5021162" y="1507044"/>
            <a:ext cx="2111828" cy="1469572"/>
          </a:xfrm>
          <a:prstGeom prst="rect">
            <a:avLst/>
          </a:prstGeom>
          <a:solidFill>
            <a:srgbClr val="A74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A977-1778-4F3F-8C13-94D0475AB7BF}"/>
              </a:ext>
            </a:extLst>
          </p:cNvPr>
          <p:cNvSpPr/>
          <p:nvPr/>
        </p:nvSpPr>
        <p:spPr>
          <a:xfrm>
            <a:off x="5021162" y="3056249"/>
            <a:ext cx="2111828" cy="383303"/>
          </a:xfrm>
          <a:prstGeom prst="rect">
            <a:avLst/>
          </a:prstGeom>
          <a:solidFill>
            <a:srgbClr val="A74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 / CALLOUT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3B55D-9916-455D-ADE4-0CD49D348B61}"/>
              </a:ext>
            </a:extLst>
          </p:cNvPr>
          <p:cNvSpPr/>
          <p:nvPr/>
        </p:nvSpPr>
        <p:spPr>
          <a:xfrm>
            <a:off x="7477733" y="1507044"/>
            <a:ext cx="2111828" cy="1469572"/>
          </a:xfrm>
          <a:prstGeom prst="rect">
            <a:avLst/>
          </a:prstGeom>
          <a:solidFill>
            <a:srgbClr val="FF33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4D35E-DE9F-4966-94F7-1BC543720943}"/>
              </a:ext>
            </a:extLst>
          </p:cNvPr>
          <p:cNvSpPr/>
          <p:nvPr/>
        </p:nvSpPr>
        <p:spPr>
          <a:xfrm>
            <a:off x="7477733" y="3056249"/>
            <a:ext cx="2111828" cy="383303"/>
          </a:xfrm>
          <a:prstGeom prst="rect">
            <a:avLst/>
          </a:prstGeom>
          <a:solidFill>
            <a:srgbClr val="FF33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ASSESSMENT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24415B-365B-4888-83B7-93FAE0C6A074}"/>
              </a:ext>
            </a:extLst>
          </p:cNvPr>
          <p:cNvSpPr/>
          <p:nvPr/>
        </p:nvSpPr>
        <p:spPr>
          <a:xfrm>
            <a:off x="2564591" y="3837006"/>
            <a:ext cx="2111828" cy="1469572"/>
          </a:xfrm>
          <a:prstGeom prst="rect">
            <a:avLst/>
          </a:prstGeom>
          <a:solidFill>
            <a:srgbClr val="FF33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C14D3-B070-4EC7-AF69-D4D0BBAF32A6}"/>
              </a:ext>
            </a:extLst>
          </p:cNvPr>
          <p:cNvSpPr/>
          <p:nvPr/>
        </p:nvSpPr>
        <p:spPr>
          <a:xfrm>
            <a:off x="2564591" y="5386211"/>
            <a:ext cx="2111828" cy="383303"/>
          </a:xfrm>
          <a:prstGeom prst="rect">
            <a:avLst/>
          </a:prstGeom>
          <a:solidFill>
            <a:srgbClr val="FF33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 WEB CONFERENCE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7AF4B-BBD3-401B-B7A4-ADE1CD79056F}"/>
              </a:ext>
            </a:extLst>
          </p:cNvPr>
          <p:cNvSpPr/>
          <p:nvPr/>
        </p:nvSpPr>
        <p:spPr>
          <a:xfrm>
            <a:off x="5004666" y="3837696"/>
            <a:ext cx="2111828" cy="1469572"/>
          </a:xfrm>
          <a:prstGeom prst="rect">
            <a:avLst/>
          </a:prstGeom>
          <a:solidFill>
            <a:srgbClr val="9900CC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AA074-5B04-41DC-A4B1-5029B63D7691}"/>
              </a:ext>
            </a:extLst>
          </p:cNvPr>
          <p:cNvSpPr/>
          <p:nvPr/>
        </p:nvSpPr>
        <p:spPr>
          <a:xfrm>
            <a:off x="5004666" y="5386902"/>
            <a:ext cx="2111828" cy="383303"/>
          </a:xfrm>
          <a:prstGeom prst="rect">
            <a:avLst/>
          </a:prstGeom>
          <a:solidFill>
            <a:srgbClr val="9900CC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0E1AF-D0D5-49B5-96DF-981074D8549C}"/>
              </a:ext>
            </a:extLst>
          </p:cNvPr>
          <p:cNvSpPr/>
          <p:nvPr/>
        </p:nvSpPr>
        <p:spPr>
          <a:xfrm>
            <a:off x="7461237" y="3837006"/>
            <a:ext cx="2111828" cy="146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B45EB3-A501-40D9-84D8-F3776743DF59}"/>
              </a:ext>
            </a:extLst>
          </p:cNvPr>
          <p:cNvSpPr/>
          <p:nvPr/>
        </p:nvSpPr>
        <p:spPr>
          <a:xfrm>
            <a:off x="7461237" y="5386211"/>
            <a:ext cx="2111828" cy="383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23" name="Graphic 22" descr="Teacher">
            <a:extLst>
              <a:ext uri="{FF2B5EF4-FFF2-40B4-BE49-F238E27FC236}">
                <a16:creationId xmlns:a16="http://schemas.microsoft.com/office/drawing/2014/main" id="{59B27D9B-37A4-4D15-9F0A-31F6C5CA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2117" y="1607277"/>
            <a:ext cx="1269106" cy="1269106"/>
          </a:xfrm>
          <a:prstGeom prst="rect">
            <a:avLst/>
          </a:prstGeom>
        </p:spPr>
      </p:pic>
      <p:pic>
        <p:nvPicPr>
          <p:cNvPr id="48" name="Graphic 47" descr="Playbook">
            <a:extLst>
              <a:ext uri="{FF2B5EF4-FFF2-40B4-BE49-F238E27FC236}">
                <a16:creationId xmlns:a16="http://schemas.microsoft.com/office/drawing/2014/main" id="{EF3DBC7E-02E6-4210-A1AE-7EAE15762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9951" y="1899065"/>
            <a:ext cx="914400" cy="914400"/>
          </a:xfrm>
          <a:prstGeom prst="rect">
            <a:avLst/>
          </a:prstGeom>
        </p:spPr>
      </p:pic>
      <p:pic>
        <p:nvPicPr>
          <p:cNvPr id="17" name="Graphic 16" descr="Alarm clock">
            <a:extLst>
              <a:ext uri="{FF2B5EF4-FFF2-40B4-BE49-F238E27FC236}">
                <a16:creationId xmlns:a16="http://schemas.microsoft.com/office/drawing/2014/main" id="{B0AB8199-2025-434D-A994-62AE028C4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380" y="1821717"/>
            <a:ext cx="914400" cy="914400"/>
          </a:xfrm>
          <a:prstGeom prst="rect">
            <a:avLst/>
          </a:prstGeom>
        </p:spPr>
      </p:pic>
      <p:pic>
        <p:nvPicPr>
          <p:cNvPr id="19" name="Graphic 18" descr="Call center">
            <a:extLst>
              <a:ext uri="{FF2B5EF4-FFF2-40B4-BE49-F238E27FC236}">
                <a16:creationId xmlns:a16="http://schemas.microsoft.com/office/drawing/2014/main" id="{EC5E0D07-C272-4A89-B085-B4FC77D4B0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7772" y="4114592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796CE-27D5-40D9-9C30-732980B2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2DAA3-DCEE-40D4-9F43-3228FD3F7B01}"/>
              </a:ext>
            </a:extLst>
          </p:cNvPr>
          <p:cNvSpPr/>
          <p:nvPr/>
        </p:nvSpPr>
        <p:spPr>
          <a:xfrm>
            <a:off x="2564591" y="1507044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B70B2-F8E5-4ED6-9C8D-52EBAC2A4005}"/>
              </a:ext>
            </a:extLst>
          </p:cNvPr>
          <p:cNvSpPr/>
          <p:nvPr/>
        </p:nvSpPr>
        <p:spPr>
          <a:xfrm>
            <a:off x="2564591" y="3056249"/>
            <a:ext cx="2111828" cy="383303"/>
          </a:xfrm>
          <a:prstGeom prst="rect">
            <a:avLst/>
          </a:prstGeom>
          <a:solidFill>
            <a:srgbClr val="9900CC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EXPLAIN CONCEPTS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FAB51-193E-41F3-8050-018C6D27353C}"/>
              </a:ext>
            </a:extLst>
          </p:cNvPr>
          <p:cNvSpPr/>
          <p:nvPr/>
        </p:nvSpPr>
        <p:spPr>
          <a:xfrm>
            <a:off x="5021162" y="1507044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A977-1778-4F3F-8C13-94D0475AB7BF}"/>
              </a:ext>
            </a:extLst>
          </p:cNvPr>
          <p:cNvSpPr/>
          <p:nvPr/>
        </p:nvSpPr>
        <p:spPr>
          <a:xfrm>
            <a:off x="5021162" y="3056249"/>
            <a:ext cx="2111828" cy="383303"/>
          </a:xfrm>
          <a:prstGeom prst="rect">
            <a:avLst/>
          </a:prstGeom>
          <a:solidFill>
            <a:srgbClr val="A74FF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 / CALLOUT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3B55D-9916-455D-ADE4-0CD49D348B61}"/>
              </a:ext>
            </a:extLst>
          </p:cNvPr>
          <p:cNvSpPr/>
          <p:nvPr/>
        </p:nvSpPr>
        <p:spPr>
          <a:xfrm>
            <a:off x="7477733" y="1507044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4D35E-DE9F-4966-94F7-1BC543720943}"/>
              </a:ext>
            </a:extLst>
          </p:cNvPr>
          <p:cNvSpPr/>
          <p:nvPr/>
        </p:nvSpPr>
        <p:spPr>
          <a:xfrm>
            <a:off x="7477733" y="3056249"/>
            <a:ext cx="2111828" cy="383303"/>
          </a:xfrm>
          <a:prstGeom prst="rect">
            <a:avLst/>
          </a:prstGeom>
          <a:solidFill>
            <a:srgbClr val="FF33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ASSESSMENT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24415B-365B-4888-83B7-93FAE0C6A074}"/>
              </a:ext>
            </a:extLst>
          </p:cNvPr>
          <p:cNvSpPr/>
          <p:nvPr/>
        </p:nvSpPr>
        <p:spPr>
          <a:xfrm>
            <a:off x="2564591" y="3837006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C14D3-B070-4EC7-AF69-D4D0BBAF32A6}"/>
              </a:ext>
            </a:extLst>
          </p:cNvPr>
          <p:cNvSpPr/>
          <p:nvPr/>
        </p:nvSpPr>
        <p:spPr>
          <a:xfrm>
            <a:off x="2564591" y="5386211"/>
            <a:ext cx="2111828" cy="383303"/>
          </a:xfrm>
          <a:prstGeom prst="rect">
            <a:avLst/>
          </a:prstGeom>
          <a:solidFill>
            <a:srgbClr val="FF33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 WEB CONFERENCE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7AF4B-BBD3-401B-B7A4-ADE1CD79056F}"/>
              </a:ext>
            </a:extLst>
          </p:cNvPr>
          <p:cNvSpPr/>
          <p:nvPr/>
        </p:nvSpPr>
        <p:spPr>
          <a:xfrm>
            <a:off x="5004666" y="3837696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AA074-5B04-41DC-A4B1-5029B63D7691}"/>
              </a:ext>
            </a:extLst>
          </p:cNvPr>
          <p:cNvSpPr/>
          <p:nvPr/>
        </p:nvSpPr>
        <p:spPr>
          <a:xfrm>
            <a:off x="5004666" y="5386902"/>
            <a:ext cx="2111828" cy="383303"/>
          </a:xfrm>
          <a:prstGeom prst="rect">
            <a:avLst/>
          </a:prstGeom>
          <a:solidFill>
            <a:srgbClr val="9900CC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0E1AF-D0D5-49B5-96DF-981074D8549C}"/>
              </a:ext>
            </a:extLst>
          </p:cNvPr>
          <p:cNvSpPr/>
          <p:nvPr/>
        </p:nvSpPr>
        <p:spPr>
          <a:xfrm>
            <a:off x="7461237" y="3837006"/>
            <a:ext cx="2111828" cy="146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B45EB3-A501-40D9-84D8-F3776743DF59}"/>
              </a:ext>
            </a:extLst>
          </p:cNvPr>
          <p:cNvSpPr/>
          <p:nvPr/>
        </p:nvSpPr>
        <p:spPr>
          <a:xfrm>
            <a:off x="7461237" y="5386211"/>
            <a:ext cx="2111828" cy="383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23" name="Graphic 22" descr="Teacher">
            <a:extLst>
              <a:ext uri="{FF2B5EF4-FFF2-40B4-BE49-F238E27FC236}">
                <a16:creationId xmlns:a16="http://schemas.microsoft.com/office/drawing/2014/main" id="{59B27D9B-37A4-4D15-9F0A-31F6C5CA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2117" y="1607277"/>
            <a:ext cx="1269106" cy="1269106"/>
          </a:xfrm>
          <a:prstGeom prst="rect">
            <a:avLst/>
          </a:prstGeom>
        </p:spPr>
      </p:pic>
      <p:pic>
        <p:nvPicPr>
          <p:cNvPr id="48" name="Graphic 47" descr="Playbook">
            <a:extLst>
              <a:ext uri="{FF2B5EF4-FFF2-40B4-BE49-F238E27FC236}">
                <a16:creationId xmlns:a16="http://schemas.microsoft.com/office/drawing/2014/main" id="{EF3DBC7E-02E6-4210-A1AE-7EAE15762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9951" y="1899065"/>
            <a:ext cx="914400" cy="914400"/>
          </a:xfrm>
          <a:prstGeom prst="rect">
            <a:avLst/>
          </a:prstGeom>
        </p:spPr>
      </p:pic>
      <p:pic>
        <p:nvPicPr>
          <p:cNvPr id="18" name="Graphic 17" descr="Alarm clock">
            <a:extLst>
              <a:ext uri="{FF2B5EF4-FFF2-40B4-BE49-F238E27FC236}">
                <a16:creationId xmlns:a16="http://schemas.microsoft.com/office/drawing/2014/main" id="{F7E9F3D2-632F-474E-978A-944EB13DD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380" y="1821717"/>
            <a:ext cx="914400" cy="914400"/>
          </a:xfrm>
          <a:prstGeom prst="rect">
            <a:avLst/>
          </a:prstGeom>
        </p:spPr>
      </p:pic>
      <p:pic>
        <p:nvPicPr>
          <p:cNvPr id="19" name="Graphic 18" descr="Call center">
            <a:extLst>
              <a:ext uri="{FF2B5EF4-FFF2-40B4-BE49-F238E27FC236}">
                <a16:creationId xmlns:a16="http://schemas.microsoft.com/office/drawing/2014/main" id="{B816154E-9213-4184-AA8A-89D7A50314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7772" y="4114592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7F2DD-1F07-4235-A331-C4B0F10C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2DAA3-DCEE-40D4-9F43-3228FD3F7B01}"/>
              </a:ext>
            </a:extLst>
          </p:cNvPr>
          <p:cNvSpPr/>
          <p:nvPr/>
        </p:nvSpPr>
        <p:spPr>
          <a:xfrm>
            <a:off x="2564591" y="1550732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B70B2-F8E5-4ED6-9C8D-52EBAC2A4005}"/>
              </a:ext>
            </a:extLst>
          </p:cNvPr>
          <p:cNvSpPr/>
          <p:nvPr/>
        </p:nvSpPr>
        <p:spPr>
          <a:xfrm>
            <a:off x="2564591" y="3056249"/>
            <a:ext cx="2111828" cy="383303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SURVEY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FAB51-193E-41F3-8050-018C6D27353C}"/>
              </a:ext>
            </a:extLst>
          </p:cNvPr>
          <p:cNvSpPr/>
          <p:nvPr/>
        </p:nvSpPr>
        <p:spPr>
          <a:xfrm>
            <a:off x="5021162" y="1550732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A977-1778-4F3F-8C13-94D0475AB7BF}"/>
              </a:ext>
            </a:extLst>
          </p:cNvPr>
          <p:cNvSpPr/>
          <p:nvPr/>
        </p:nvSpPr>
        <p:spPr>
          <a:xfrm>
            <a:off x="5021162" y="3056249"/>
            <a:ext cx="2111828" cy="383303"/>
          </a:xfrm>
          <a:prstGeom prst="rect">
            <a:avLst/>
          </a:prstGeom>
          <a:solidFill>
            <a:srgbClr val="FF33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SHORT PARAGRAPH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3B55D-9916-455D-ADE4-0CD49D348B61}"/>
              </a:ext>
            </a:extLst>
          </p:cNvPr>
          <p:cNvSpPr/>
          <p:nvPr/>
        </p:nvSpPr>
        <p:spPr>
          <a:xfrm>
            <a:off x="7477733" y="1507044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4D35E-DE9F-4966-94F7-1BC543720943}"/>
              </a:ext>
            </a:extLst>
          </p:cNvPr>
          <p:cNvSpPr/>
          <p:nvPr/>
        </p:nvSpPr>
        <p:spPr>
          <a:xfrm>
            <a:off x="7477733" y="3056249"/>
            <a:ext cx="2111828" cy="383303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24415B-365B-4888-83B7-93FAE0C6A074}"/>
              </a:ext>
            </a:extLst>
          </p:cNvPr>
          <p:cNvSpPr/>
          <p:nvPr/>
        </p:nvSpPr>
        <p:spPr>
          <a:xfrm>
            <a:off x="2564591" y="3880694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C14D3-B070-4EC7-AF69-D4D0BBAF32A6}"/>
              </a:ext>
            </a:extLst>
          </p:cNvPr>
          <p:cNvSpPr/>
          <p:nvPr/>
        </p:nvSpPr>
        <p:spPr>
          <a:xfrm>
            <a:off x="2564591" y="5386211"/>
            <a:ext cx="2111828" cy="383303"/>
          </a:xfrm>
          <a:prstGeom prst="rect">
            <a:avLst/>
          </a:prstGeom>
          <a:solidFill>
            <a:srgbClr val="FF33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DISCUSSION 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7AF4B-BBD3-401B-B7A4-ADE1CD79056F}"/>
              </a:ext>
            </a:extLst>
          </p:cNvPr>
          <p:cNvSpPr/>
          <p:nvPr/>
        </p:nvSpPr>
        <p:spPr>
          <a:xfrm>
            <a:off x="5004666" y="3837696"/>
            <a:ext cx="2111828" cy="14695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AA074-5B04-41DC-A4B1-5029B63D7691}"/>
              </a:ext>
            </a:extLst>
          </p:cNvPr>
          <p:cNvSpPr/>
          <p:nvPr/>
        </p:nvSpPr>
        <p:spPr>
          <a:xfrm>
            <a:off x="5004666" y="5386902"/>
            <a:ext cx="2111828" cy="38330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0E1AF-D0D5-49B5-96DF-981074D8549C}"/>
              </a:ext>
            </a:extLst>
          </p:cNvPr>
          <p:cNvSpPr/>
          <p:nvPr/>
        </p:nvSpPr>
        <p:spPr>
          <a:xfrm>
            <a:off x="7461237" y="3837006"/>
            <a:ext cx="2111828" cy="146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B45EB3-A501-40D9-84D8-F3776743DF59}"/>
              </a:ext>
            </a:extLst>
          </p:cNvPr>
          <p:cNvSpPr/>
          <p:nvPr/>
        </p:nvSpPr>
        <p:spPr>
          <a:xfrm>
            <a:off x="7461237" y="5386211"/>
            <a:ext cx="2111828" cy="383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EC8E866F-F00B-44C1-B762-37D19DF3D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9291" y="1712417"/>
            <a:ext cx="1033421" cy="1033421"/>
          </a:xfrm>
          <a:prstGeom prst="rect">
            <a:avLst/>
          </a:prstGeom>
        </p:spPr>
      </p:pic>
      <p:pic>
        <p:nvPicPr>
          <p:cNvPr id="26" name="Graphic 25" descr="Bank check">
            <a:extLst>
              <a:ext uri="{FF2B5EF4-FFF2-40B4-BE49-F238E27FC236}">
                <a16:creationId xmlns:a16="http://schemas.microsoft.com/office/drawing/2014/main" id="{D28FD0C2-6210-4BD1-A9DB-CB14C251B1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288" b="25085"/>
          <a:stretch/>
        </p:blipFill>
        <p:spPr>
          <a:xfrm>
            <a:off x="2937032" y="1909480"/>
            <a:ext cx="1366947" cy="664699"/>
          </a:xfrm>
          <a:prstGeom prst="rect">
            <a:avLst/>
          </a:prstGeom>
        </p:spPr>
      </p:pic>
      <p:pic>
        <p:nvPicPr>
          <p:cNvPr id="30" name="Graphic 29" descr="Presentation with bar chart RTL">
            <a:extLst>
              <a:ext uri="{FF2B5EF4-FFF2-40B4-BE49-F238E27FC236}">
                <a16:creationId xmlns:a16="http://schemas.microsoft.com/office/drawing/2014/main" id="{B6F60384-75A1-43B2-B4EC-F51169A96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6038" y="1701398"/>
            <a:ext cx="1275218" cy="1275218"/>
          </a:xfrm>
          <a:prstGeom prst="rect">
            <a:avLst/>
          </a:prstGeom>
        </p:spPr>
      </p:pic>
      <p:pic>
        <p:nvPicPr>
          <p:cNvPr id="32" name="Graphic 31" descr="Information">
            <a:extLst>
              <a:ext uri="{FF2B5EF4-FFF2-40B4-BE49-F238E27FC236}">
                <a16:creationId xmlns:a16="http://schemas.microsoft.com/office/drawing/2014/main" id="{FAB3D433-0DEE-4A33-95D1-0DA7C779B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9290" y="4088972"/>
            <a:ext cx="965637" cy="965637"/>
          </a:xfrm>
          <a:prstGeom prst="rect">
            <a:avLst/>
          </a:prstGeom>
        </p:spPr>
      </p:pic>
      <p:pic>
        <p:nvPicPr>
          <p:cNvPr id="19" name="Graphic 18" descr="Chat">
            <a:extLst>
              <a:ext uri="{FF2B5EF4-FFF2-40B4-BE49-F238E27FC236}">
                <a16:creationId xmlns:a16="http://schemas.microsoft.com/office/drawing/2014/main" id="{0B131072-AF80-41BF-8ED9-01E02DE254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1931" y="3813810"/>
            <a:ext cx="1537147" cy="15371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293896-FDB1-4C51-A3A1-EE3F0BC1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92DF-2AC4-4901-AA1F-06335F7842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284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Cooper Black</vt:lpstr>
      <vt:lpstr>Office Theme</vt:lpstr>
      <vt:lpstr>COURSE ID – Design Inclusive Learning Experiences</vt:lpstr>
      <vt:lpstr>HOME PAGE</vt:lpstr>
      <vt:lpstr>Discussion Board</vt:lpstr>
      <vt:lpstr>Appointment Request FORM</vt:lpstr>
      <vt:lpstr>Personal (page)</vt:lpstr>
      <vt:lpstr>My Creations (personal page)</vt:lpstr>
      <vt:lpstr>PowerPoint Presentation</vt:lpstr>
      <vt:lpstr>PowerPoint Presentation</vt:lpstr>
      <vt:lpstr>PowerPoint Presentation</vt:lpstr>
      <vt:lpstr>PowerPoint Presentation</vt:lpstr>
      <vt:lpstr>Types of Cards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</dc:creator>
  <cp:lastModifiedBy>Tania Lee</cp:lastModifiedBy>
  <cp:revision>63</cp:revision>
  <dcterms:created xsi:type="dcterms:W3CDTF">2019-12-01T23:57:03Z</dcterms:created>
  <dcterms:modified xsi:type="dcterms:W3CDTF">2021-04-06T03:13:43Z</dcterms:modified>
</cp:coreProperties>
</file>