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4977-DB30-49AA-A7D6-881A48B99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F32B-B260-477E-8E28-6F106F433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1118-03D2-4E49-B697-FEC53A77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F633-F3E0-400F-A496-2DCD9C41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0903-EAE3-41DE-9CF9-3F3870CB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9B3B-D8BD-4E74-B0BE-A70D47AC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AE5F9-055D-4EA2-BCA5-40135901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46C8-FAD7-4798-A8CE-01ACFA39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E19D-536E-42AC-88D1-17EA2851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C4E9-4EF7-458F-ACAA-9C9E2B5B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99365-282F-40A9-BA54-B323EC284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38AFD-AB7E-4CD1-839F-AD64CDE5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D977-F218-40EA-B81C-B27AB6E9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ACA8-9E5F-4D76-B1CB-D7364DDB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AC32-284B-4F5C-8462-9FDA3FF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7323-90C9-4A1E-809E-D1865722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0E0F-533A-4186-BCD3-6FD0E460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8F03-34F8-4913-BC95-7F707898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9268-25F0-4608-90FD-CB007C99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C1D4-6B02-48B2-A8E8-05CC398E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4840-01F8-4B25-A000-38767010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DB7A-5A11-40A8-A35F-828970F6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1798-9F9E-4381-ACFD-C2C183C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0CDB-9DDC-44E3-9703-CEADDDCE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D958-A313-4AED-B926-8B85B28A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764-F006-40E6-B1CC-45480463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9DF5-1A88-4183-9188-87E115119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4028F-CE02-4991-932C-BA8486CE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DD56-0648-4CA3-B33F-9F8D431D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4577D-A9BB-4D44-960F-7EE69C5D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024FE-E66C-4BB6-B6F8-BB057D4B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A9E1-D884-4E40-B82C-0F20CF83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CF22-E873-440E-8AD3-364F17428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2FCBE-1E84-4CEF-8973-8EDC915A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2FAEF-2C6C-41F7-AEA4-377A639D9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64B1C-2747-46D6-8E64-13290979A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5B773-E975-42FE-8BA2-B460069A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728BA-3030-4DD2-965A-B57539F3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07093-C25C-46B1-88A6-3617835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2348-95A3-48AD-B3B3-D9BC94C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9C01E-0978-4397-88F5-C146485C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432B2-4862-466F-845D-EEE09437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6732-8089-4DD2-B442-F3C8EA7F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DE970-8A61-45D2-9CA2-83FC5293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B828B-5D6B-48A4-9613-E9EC0E92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DD818-E9CD-4E2F-89AE-F56FBAD1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7D4E-CABE-4768-BE8E-44C2D9E0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660-4A6C-4113-9337-9C4BD102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3DD7A-0221-47B9-809A-4B3621B28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273F-8852-4A91-991E-8E6B919D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B895-BB82-402F-9424-6E6473C3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1793B-8D6A-4148-92E0-440B8437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23CD-A464-4FEF-BB17-C3B18541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1F4AA-3EED-46B2-920C-18DF24BE5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29DB-975F-4A8D-B419-4D8790B3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50E5-7EF0-4826-91E6-F418B9E9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663B-A2E3-4CBA-B1AB-AC6970AF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04DBB-D5F0-476A-A496-6D6D6385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9B8B9-5EEE-46A5-AA7B-F896F2CE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BCB0-5A6E-4726-8F21-E5FEF7F9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A325-FE25-4BD1-A8AD-DF61288A8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D735-C5BF-493D-B506-ABEA7328EB4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6A21F-9383-4FE6-AF36-687A0908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FFD9-255D-4092-A44D-ED6A5940E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6737-E959-4920-8DF2-695F6F06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2.svg"/><Relationship Id="rId21" Type="http://schemas.openxmlformats.org/officeDocument/2006/relationships/image" Target="../media/image20.svg"/><Relationship Id="rId7" Type="http://schemas.openxmlformats.org/officeDocument/2006/relationships/image" Target="../media/image3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3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8.svg"/><Relationship Id="rId24" Type="http://schemas.openxmlformats.org/officeDocument/2006/relationships/image" Target="../media/image23.png"/><Relationship Id="rId5" Type="http://schemas.openxmlformats.org/officeDocument/2006/relationships/image" Target="../media/image3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37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5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Toy Train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us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raffic light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Warning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2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1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0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4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6486F0-B1CB-4839-8273-E91BC8DCBACD}"/>
              </a:ext>
            </a:extLst>
          </p:cNvPr>
          <p:cNvSpPr/>
          <p:nvPr/>
        </p:nvSpPr>
        <p:spPr>
          <a:xfrm>
            <a:off x="392556" y="224636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tar with solid fill">
            <a:extLst>
              <a:ext uri="{FF2B5EF4-FFF2-40B4-BE49-F238E27FC236}">
                <a16:creationId xmlns:a16="http://schemas.microsoft.com/office/drawing/2014/main" id="{3A860348-9998-4664-80FC-6B3D7B5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556" y="210121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1754CB-1381-45B7-AD0C-0F152229881B}"/>
              </a:ext>
            </a:extLst>
          </p:cNvPr>
          <p:cNvSpPr/>
          <p:nvPr/>
        </p:nvSpPr>
        <p:spPr>
          <a:xfrm>
            <a:off x="2880193" y="224636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aper with solid fill">
            <a:extLst>
              <a:ext uri="{FF2B5EF4-FFF2-40B4-BE49-F238E27FC236}">
                <a16:creationId xmlns:a16="http://schemas.microsoft.com/office/drawing/2014/main" id="{9D32A834-E9B2-4220-B902-3AC4A7542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80193" y="210121"/>
            <a:ext cx="1828800" cy="182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0AA597-AC62-4FC1-B0BE-D99091DD0A7B}"/>
              </a:ext>
            </a:extLst>
          </p:cNvPr>
          <p:cNvSpPr/>
          <p:nvPr/>
        </p:nvSpPr>
        <p:spPr>
          <a:xfrm>
            <a:off x="5367830" y="239151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Signal with solid fill">
            <a:extLst>
              <a:ext uri="{FF2B5EF4-FFF2-40B4-BE49-F238E27FC236}">
                <a16:creationId xmlns:a16="http://schemas.microsoft.com/office/drawing/2014/main" id="{27D2BC01-36C4-4AD6-8194-559ED23EB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7830" y="224636"/>
            <a:ext cx="1828800" cy="1828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E6132C-50C2-4D77-8C17-4320E4B5A315}"/>
              </a:ext>
            </a:extLst>
          </p:cNvPr>
          <p:cNvSpPr/>
          <p:nvPr/>
        </p:nvSpPr>
        <p:spPr>
          <a:xfrm>
            <a:off x="392556" y="2529115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Online meeting with solid fill">
            <a:extLst>
              <a:ext uri="{FF2B5EF4-FFF2-40B4-BE49-F238E27FC236}">
                <a16:creationId xmlns:a16="http://schemas.microsoft.com/office/drawing/2014/main" id="{4E3B15F1-6261-43E8-BB55-845E55C2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92556" y="2514600"/>
            <a:ext cx="1828800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8CC68D-34A3-4D82-9ECE-EA439997C47D}"/>
              </a:ext>
            </a:extLst>
          </p:cNvPr>
          <p:cNvSpPr/>
          <p:nvPr/>
        </p:nvSpPr>
        <p:spPr>
          <a:xfrm>
            <a:off x="7855467" y="253666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Inbox Check with solid fill">
            <a:extLst>
              <a:ext uri="{FF2B5EF4-FFF2-40B4-BE49-F238E27FC236}">
                <a16:creationId xmlns:a16="http://schemas.microsoft.com/office/drawing/2014/main" id="{DE499DA5-9BAE-4DE6-B8BA-C5B10F037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55467" y="239151"/>
            <a:ext cx="1828800" cy="1828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44D9295-4973-447F-98CC-8CFA31A8FC8A}"/>
              </a:ext>
            </a:extLst>
          </p:cNvPr>
          <p:cNvSpPr/>
          <p:nvPr/>
        </p:nvSpPr>
        <p:spPr>
          <a:xfrm>
            <a:off x="2880193" y="2514600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hat bubble with solid fill">
            <a:extLst>
              <a:ext uri="{FF2B5EF4-FFF2-40B4-BE49-F238E27FC236}">
                <a16:creationId xmlns:a16="http://schemas.microsoft.com/office/drawing/2014/main" id="{BC13E63B-1E12-4427-9F41-E3EFD6751F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880193" y="2500085"/>
            <a:ext cx="1828800" cy="1828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8D249-9BD3-4389-9385-6EB78BBB563E}"/>
              </a:ext>
            </a:extLst>
          </p:cNvPr>
          <p:cNvSpPr/>
          <p:nvPr/>
        </p:nvSpPr>
        <p:spPr>
          <a:xfrm>
            <a:off x="5367830" y="2500085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82886F1A-3C4B-406F-B72B-3A622D316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367830" y="2485570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787FE-3F71-46B1-B0C8-5D7F6D993F7E}"/>
              </a:ext>
            </a:extLst>
          </p:cNvPr>
          <p:cNvSpPr/>
          <p:nvPr/>
        </p:nvSpPr>
        <p:spPr>
          <a:xfrm>
            <a:off x="7855467" y="2485570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5DABBF1B-6155-42BA-A684-C3988A542D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855467" y="2471055"/>
            <a:ext cx="1828800" cy="18288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EE284-5448-4299-9887-394C32C68941}"/>
              </a:ext>
            </a:extLst>
          </p:cNvPr>
          <p:cNvSpPr/>
          <p:nvPr/>
        </p:nvSpPr>
        <p:spPr>
          <a:xfrm>
            <a:off x="10132089" y="2514600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oardroom with solid fill">
            <a:extLst>
              <a:ext uri="{FF2B5EF4-FFF2-40B4-BE49-F238E27FC236}">
                <a16:creationId xmlns:a16="http://schemas.microsoft.com/office/drawing/2014/main" id="{5551C9A8-27F6-441C-B486-73A3E4B025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0132089" y="2500085"/>
            <a:ext cx="1828800" cy="1828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174F85-9906-495E-B226-420B007221A1}"/>
              </a:ext>
            </a:extLst>
          </p:cNvPr>
          <p:cNvSpPr/>
          <p:nvPr/>
        </p:nvSpPr>
        <p:spPr>
          <a:xfrm>
            <a:off x="10132089" y="268181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asic Shapes with solid fill">
            <a:extLst>
              <a:ext uri="{FF2B5EF4-FFF2-40B4-BE49-F238E27FC236}">
                <a16:creationId xmlns:a16="http://schemas.microsoft.com/office/drawing/2014/main" id="{12E4EA60-5F2A-4B0A-8F5C-C9B69C481A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0132089" y="253666"/>
            <a:ext cx="1828800" cy="182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0C34D7-F280-450C-A407-0770C3C3AB47}"/>
              </a:ext>
            </a:extLst>
          </p:cNvPr>
          <p:cNvSpPr/>
          <p:nvPr/>
        </p:nvSpPr>
        <p:spPr>
          <a:xfrm>
            <a:off x="10132089" y="4636477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Megaphone1 with solid fill">
            <a:extLst>
              <a:ext uri="{FF2B5EF4-FFF2-40B4-BE49-F238E27FC236}">
                <a16:creationId xmlns:a16="http://schemas.microsoft.com/office/drawing/2014/main" id="{14F463C0-DAD2-4D5F-B652-19335EABF9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132089" y="4621962"/>
            <a:ext cx="1828800" cy="18288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A22766A-3BAD-406B-8BDB-5F60D2752A21}"/>
              </a:ext>
            </a:extLst>
          </p:cNvPr>
          <p:cNvSpPr/>
          <p:nvPr/>
        </p:nvSpPr>
        <p:spPr>
          <a:xfrm>
            <a:off x="7855467" y="4702959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s with solid fill">
            <a:extLst>
              <a:ext uri="{FF2B5EF4-FFF2-40B4-BE49-F238E27FC236}">
                <a16:creationId xmlns:a16="http://schemas.microsoft.com/office/drawing/2014/main" id="{60D00C39-69F5-470C-BE61-0C6AA84C4B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855467" y="4688444"/>
            <a:ext cx="1828800" cy="1828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5A561DD-A7CE-46FB-896A-81041D79A592}"/>
              </a:ext>
            </a:extLst>
          </p:cNvPr>
          <p:cNvSpPr/>
          <p:nvPr/>
        </p:nvSpPr>
        <p:spPr>
          <a:xfrm>
            <a:off x="5367830" y="4650992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42620611-417D-498C-8ADE-11FBAA248C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67830" y="4636477"/>
            <a:ext cx="1828800" cy="1828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90F821-FB83-4C0A-90CB-2B2F1A0FDCE8}"/>
              </a:ext>
            </a:extLst>
          </p:cNvPr>
          <p:cNvSpPr/>
          <p:nvPr/>
        </p:nvSpPr>
        <p:spPr>
          <a:xfrm>
            <a:off x="2985701" y="4665507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gn language with solid fill">
            <a:extLst>
              <a:ext uri="{FF2B5EF4-FFF2-40B4-BE49-F238E27FC236}">
                <a16:creationId xmlns:a16="http://schemas.microsoft.com/office/drawing/2014/main" id="{1CE7CCD9-073E-4BD4-A32C-8DB902200B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2985701" y="4650992"/>
            <a:ext cx="1828800" cy="1828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92A5177-8E3C-4211-BC7D-7B394118ED73}"/>
              </a:ext>
            </a:extLst>
          </p:cNvPr>
          <p:cNvSpPr/>
          <p:nvPr/>
        </p:nvSpPr>
        <p:spPr>
          <a:xfrm>
            <a:off x="392556" y="4717474"/>
            <a:ext cx="1828800" cy="18288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adphones with solid fill">
            <a:extLst>
              <a:ext uri="{FF2B5EF4-FFF2-40B4-BE49-F238E27FC236}">
                <a16:creationId xmlns:a16="http://schemas.microsoft.com/office/drawing/2014/main" id="{DA364081-910C-4520-A9B2-53125E0CC4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92556" y="47029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4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Lee</dc:creator>
  <cp:lastModifiedBy>Tania Lee</cp:lastModifiedBy>
  <cp:revision>9</cp:revision>
  <dcterms:created xsi:type="dcterms:W3CDTF">2021-05-22T11:48:42Z</dcterms:created>
  <dcterms:modified xsi:type="dcterms:W3CDTF">2021-09-10T00:31:16Z</dcterms:modified>
</cp:coreProperties>
</file>