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0B10-C7DB-4D85-933D-1DE3D65DA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572C5-E008-48B3-A2FC-27DED3054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D83EC-9248-464B-97D7-06BB1390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AD4-153E-40C2-AC84-AA87938D42D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9B4D-D8F7-428F-ADA2-0598DE09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7A05-CA94-4E4F-A552-37DBB8C1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1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EFC6-79C0-4A7C-8591-A178378D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62BCD-6971-40D2-8F14-E672EC026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B84ED-E55A-45EE-BCDC-47A3B3A7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AD4-153E-40C2-AC84-AA87938D42D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783E4-8F12-42A7-9C13-7CB86026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CA57F-9C21-4BC1-9CFA-D2D3705E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8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B6148-C931-47AB-8203-CFECB8014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8292D-1F77-42E3-A57E-6FBEDB6B2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619D7-39C6-4C88-8564-3140238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AD4-153E-40C2-AC84-AA87938D42D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788F2-1B21-4980-8FA4-1278D136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2DD76-F939-46D0-A1DD-061446A2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F7C2-527F-45F1-A234-C233678A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86D2-D5D2-4E11-A445-6B5C138A1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21B9-F9B6-44D4-9F43-B0A74FAF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AD4-153E-40C2-AC84-AA87938D42D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1CA91-1EE4-4397-AB9E-720CFB84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9BF0C-FDA0-4605-AF1B-B742A43D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6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3367-271C-46BC-A7BF-2986BAB7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823F-C4FF-4BFD-A3F5-3085293F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C917E-3648-4C6F-BB34-2856A716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AD4-153E-40C2-AC84-AA87938D42D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38745-9E47-4DF8-A662-722F9CF7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B29A-FB12-4669-94D8-7D35F2B1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8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C68A-F0C1-4293-8C08-3B260F1D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533CD-B580-4D71-8690-67F44DDCE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A3D07-AF20-437D-8C3E-2BC619972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981D-B2CE-40A7-B731-5A328ECE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AD4-153E-40C2-AC84-AA87938D42D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47DB3-95A4-4B03-BBAD-C4E9289D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4E2E7-3CC3-47BD-8113-3E13BE82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516F-E236-4E0F-82BF-C8E581F0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DF40E-3AAA-4091-93F7-4AC3D1B66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0BDD4-A713-4F2F-928B-74F902555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7C330-885E-4363-80D5-272BA0217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82981-5392-493B-BB8F-3DC31CCBD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A92C4-DC28-49C8-ACC0-EB6FB807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AD4-153E-40C2-AC84-AA87938D42D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975CC-D893-49FB-B582-A8881B8F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DE1B0-C4BD-4F85-A35C-B9739D8A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0B6D-E32F-4B18-A7B5-83C55720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A5BE6-872B-4008-AB0A-63872262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AD4-153E-40C2-AC84-AA87938D42D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A8DA5-704D-4B54-A44E-37718B5D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F09B0-A3D8-4D51-9D7B-C815E949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7D7E2-BCCA-4DD0-A41A-AABF0B07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AD4-153E-40C2-AC84-AA87938D42D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1ADE7-BC83-4BDC-9602-23B8DD67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38AA2-56A7-46CD-8CB0-54A8AF61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5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F7C6-B377-438D-AD25-81A5751B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3652-4BAE-496F-AB99-65CDC4BDD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3D242-5391-4F9A-9CA3-FB4AC4EA9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E32F8-F65C-4293-A0DC-D352EEE1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AD4-153E-40C2-AC84-AA87938D42D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FC1B9-693F-40CF-9534-8723129B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75A43-8107-4A8F-ACB7-6CFAD01C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2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3128-45AE-4CE1-B8DA-ED160664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033BD-DB71-49CA-A442-AC938BF92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48761-05E3-47F4-A4AE-93050B6A9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C862E-4979-483D-A7A3-11B1837B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AD4-153E-40C2-AC84-AA87938D42D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7D272-FB14-4C0F-A388-C4DEFD74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28B1C-F662-4953-A2B7-A9935464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2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28E0B-EE63-4046-8B9D-52BA6F63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5439-DB8F-4FAA-8481-62548C37A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B7126-8B87-4810-B82B-4C91CABD7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D5AD4-153E-40C2-AC84-AA87938D42D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126DD-B8E8-46C0-AAA6-C3CCBD6D7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126EB-CA76-4E8C-BBFD-CEB740543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00B5BC-7DAB-4A3B-B963-A28657559230}"/>
              </a:ext>
            </a:extLst>
          </p:cNvPr>
          <p:cNvSpPr/>
          <p:nvPr/>
        </p:nvSpPr>
        <p:spPr>
          <a:xfrm>
            <a:off x="571500" y="424543"/>
            <a:ext cx="2373085" cy="1959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Paint brush with solid fill">
            <a:extLst>
              <a:ext uri="{FF2B5EF4-FFF2-40B4-BE49-F238E27FC236}">
                <a16:creationId xmlns:a16="http://schemas.microsoft.com/office/drawing/2014/main" id="{A0E6D5B1-6C77-4660-A237-C098E1B1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36816" y="310240"/>
            <a:ext cx="2204358" cy="2204358"/>
          </a:xfrm>
          <a:prstGeom prst="rect">
            <a:avLst/>
          </a:prstGeom>
        </p:spPr>
      </p:pic>
      <p:pic>
        <p:nvPicPr>
          <p:cNvPr id="5" name="Graphic 4" descr="Paint brush with solid fill">
            <a:extLst>
              <a:ext uri="{FF2B5EF4-FFF2-40B4-BE49-F238E27FC236}">
                <a16:creationId xmlns:a16="http://schemas.microsoft.com/office/drawing/2014/main" id="{54CF2272-1AEB-42F8-96BA-3D912BD7D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645625" y="363408"/>
            <a:ext cx="2204358" cy="2204358"/>
          </a:xfrm>
          <a:prstGeom prst="rect">
            <a:avLst/>
          </a:prstGeom>
        </p:spPr>
      </p:pic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E7289EB5-52E9-4B8B-9A50-FE9D913C24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848751" y="579661"/>
            <a:ext cx="2204358" cy="2204358"/>
          </a:xfrm>
          <a:prstGeom prst="rect">
            <a:avLst/>
          </a:prstGeom>
        </p:spPr>
      </p:pic>
      <p:pic>
        <p:nvPicPr>
          <p:cNvPr id="3" name="Graphic 2" descr="Basic Shapes with solid fill">
            <a:extLst>
              <a:ext uri="{FF2B5EF4-FFF2-40B4-BE49-F238E27FC236}">
                <a16:creationId xmlns:a16="http://schemas.microsoft.com/office/drawing/2014/main" id="{B3844CD7-A95A-4DA8-B058-16104750C6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74" y="3921872"/>
            <a:ext cx="2743200" cy="2743200"/>
          </a:xfrm>
          <a:prstGeom prst="rect">
            <a:avLst/>
          </a:prstGeom>
        </p:spPr>
      </p:pic>
      <p:pic>
        <p:nvPicPr>
          <p:cNvPr id="9" name="Graphic 8" descr="Flask with solid fill">
            <a:extLst>
              <a:ext uri="{FF2B5EF4-FFF2-40B4-BE49-F238E27FC236}">
                <a16:creationId xmlns:a16="http://schemas.microsoft.com/office/drawing/2014/main" id="{078EA80D-E582-40AF-881E-0892B8C2B5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88825" y="3783547"/>
            <a:ext cx="2743200" cy="2743200"/>
          </a:xfrm>
          <a:prstGeom prst="rect">
            <a:avLst/>
          </a:prstGeom>
        </p:spPr>
      </p:pic>
      <p:pic>
        <p:nvPicPr>
          <p:cNvPr id="11" name="Graphic 10" descr="Flask outline">
            <a:extLst>
              <a:ext uri="{FF2B5EF4-FFF2-40B4-BE49-F238E27FC236}">
                <a16:creationId xmlns:a16="http://schemas.microsoft.com/office/drawing/2014/main" id="{84A8F703-F8F2-4A85-8B65-36013DB472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48800" y="3921872"/>
            <a:ext cx="2743200" cy="2743200"/>
          </a:xfrm>
          <a:prstGeom prst="rect">
            <a:avLst/>
          </a:prstGeom>
        </p:spPr>
      </p:pic>
      <p:pic>
        <p:nvPicPr>
          <p:cNvPr id="13" name="Graphic 12" descr="Basic Shapes outline">
            <a:extLst>
              <a:ext uri="{FF2B5EF4-FFF2-40B4-BE49-F238E27FC236}">
                <a16:creationId xmlns:a16="http://schemas.microsoft.com/office/drawing/2014/main" id="{E02F77CF-709B-42E4-B335-273A1CB4F1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2112" y="392187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3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Tania Lee</dc:creator>
  <cp:lastModifiedBy>Tania Lee</cp:lastModifiedBy>
  <cp:revision>8</cp:revision>
  <dcterms:created xsi:type="dcterms:W3CDTF">2021-04-13T00:32:55Z</dcterms:created>
  <dcterms:modified xsi:type="dcterms:W3CDTF">2021-06-05T01:47:16Z</dcterms:modified>
</cp:coreProperties>
</file>