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" initials="TL" lastIdx="2" clrIdx="0">
    <p:extLst>
      <p:ext uri="{19B8F6BF-5375-455C-9EA6-DF929625EA0E}">
        <p15:presenceInfo xmlns:p15="http://schemas.microsoft.com/office/powerpoint/2012/main" userId="T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8F2"/>
    <a:srgbClr val="D3D3D3"/>
    <a:srgbClr val="DCC5ED"/>
    <a:srgbClr val="F6C09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A393-F346-4F57-A3A5-EC18673F0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D899B-785A-48D5-B343-8682EF5D8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6B9D-E7E5-4EAB-BBCD-92839F5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F80F-9B2C-498C-A13F-0247733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BF46-68D6-4C27-A205-2B17CC4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684-1CBB-453D-8A70-0476C7E9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84F9-449D-4901-BAF4-C622EAF5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8094-BAE4-4706-A741-4D2C3626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7F22-B64E-49BD-BC77-D438AD8B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214E-E6E0-489B-BB67-E2B852F4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5A6B7-08D0-4D26-BE84-2979E69D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A3B20-838B-4696-A8D6-9ABA01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E1BE-88D8-46AF-BC04-FF6D43D9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0EDD-E5D0-43B9-9AB8-3813512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47BB-422D-49D4-A93C-633145C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23F-EF36-4E6A-AD40-985446E6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2277-AE0E-48F2-930B-871EB616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F8E-0CBB-4EAE-A20C-37A089F4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AC0C-32FE-4265-83AE-8955FEB2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419D-6A37-44FD-8307-7934B752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CD1-F79E-4277-B077-2FB6975E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1238-775C-4418-80ED-5812C549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9232-D4B4-47A5-BB8E-A6B15F2A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66ED-8952-498E-A642-254D0232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AF7F-5F51-4176-846D-C0359BDD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0410-6F12-411A-9366-488EABA3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50F-33E6-4B76-B372-DCF0BD34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F128-6090-41EC-AF83-A98441EB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CFB0-856E-4F16-A2E3-11EBD86E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107A7-8411-4D28-9F01-5CD5B78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4ACF-A510-432D-8FBD-1CA5CD95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370-B576-4321-B1E3-13678DA0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2DC6-532E-4B49-A7FE-17A2F10A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6BF5-2D5C-456B-94F9-8B501BD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939B7-9B7A-466A-8757-C505D2234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8F56F-1EBF-4407-A9D6-E6C828D9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7883F-BA61-4E17-98EC-AFA7DA2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BEFF-E677-4311-9C28-3206A905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F32-DF3B-4E86-9AEE-0DC2C9A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262-114D-47F0-9313-27629A06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22D7-A998-4E3C-9CFE-D1539EAB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6328B-2312-403E-B082-B0C037D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D081F-3C59-4906-8934-58F3562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3D61C-E39D-4ABA-ADC9-4C3C8DC5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595FE-3A9F-4B43-81F8-2AED061B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128B-C1FB-4394-96BB-AC6204B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BF9-E0E2-41F3-9451-55B543A7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C9FB-1508-4C6D-A69D-1EC32999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BB98-5978-4151-A18D-91E1AB5A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A653-03FE-4625-8F43-5037351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211E9-0801-49CA-8615-D378900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E1BD-AA64-439A-B641-E7C2D98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1125-9E0E-43A5-8242-F38124C9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02864-902D-47FF-BBC9-07F0D942C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9D6BC-DE20-4A3F-BDFB-D07109BC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33DA-A029-4FC6-B2A9-BE2FF3DA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0436C-81C3-4AE3-94E3-75B73B49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802D-7BD9-4077-977B-D7FF711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AB390-B5A3-4BBA-B75D-D3AF6A44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2324-9ECA-4696-9AEA-1B0760BE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46DF-D72D-4709-A6A6-849B8719E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0721-C3B9-4CD3-9E8B-0CBC153B459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F7B0-B33A-460B-BBE1-548541BA6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D829-CF7A-4F4E-9312-B43AA2E8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C524-FD79-4FA3-9A27-A661C205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2479532" y="1741327"/>
            <a:ext cx="643948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</a:rPr>
              <a:t>Digital-Activity Maker</a:t>
            </a:r>
            <a:endParaRPr lang="en-US" sz="8000" dirty="0">
              <a:solidFill>
                <a:schemeClr val="accent2"/>
              </a:solidFill>
            </a:endParaRPr>
          </a:p>
        </p:txBody>
      </p:sp>
      <p:pic>
        <p:nvPicPr>
          <p:cNvPr id="8" name="Graphic 7" descr="Right Brain with solid fill">
            <a:extLst>
              <a:ext uri="{FF2B5EF4-FFF2-40B4-BE49-F238E27FC236}">
                <a16:creationId xmlns:a16="http://schemas.microsoft.com/office/drawing/2014/main" id="{CCA16D53-047C-4E5C-B3B7-7D96F25F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875" y="826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571150" y="127958"/>
            <a:ext cx="425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make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400" b="1" dirty="0"/>
              <a:t>learning</a:t>
            </a:r>
            <a:endParaRPr lang="en-US" sz="5400" dirty="0"/>
          </a:p>
        </p:txBody>
      </p:sp>
      <p:pic>
        <p:nvPicPr>
          <p:cNvPr id="27" name="Graphic 26" descr="Cycling with solid fill">
            <a:extLst>
              <a:ext uri="{FF2B5EF4-FFF2-40B4-BE49-F238E27FC236}">
                <a16:creationId xmlns:a16="http://schemas.microsoft.com/office/drawing/2014/main" id="{61ABBAED-9C0F-4557-8D8F-6E8378E7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7976" y="127958"/>
            <a:ext cx="3948332" cy="3948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3B5E36-EB9C-4F86-A409-E769A46A78B5}"/>
              </a:ext>
            </a:extLst>
          </p:cNvPr>
          <p:cNvSpPr txBox="1"/>
          <p:nvPr/>
        </p:nvSpPr>
        <p:spPr>
          <a:xfrm>
            <a:off x="8665698" y="3835446"/>
            <a:ext cx="3432888" cy="258532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Digital Teacher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3" name="Graphic 12" descr="Touch Screen with solid fill">
            <a:extLst>
              <a:ext uri="{FF2B5EF4-FFF2-40B4-BE49-F238E27FC236}">
                <a16:creationId xmlns:a16="http://schemas.microsoft.com/office/drawing/2014/main" id="{17A90C18-8970-4B0F-8599-CD13613D2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24978" y="3990880"/>
            <a:ext cx="1667022" cy="16670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BFCCD8-9F22-4C00-86C9-DDF46D7825A3}"/>
              </a:ext>
            </a:extLst>
          </p:cNvPr>
          <p:cNvSpPr/>
          <p:nvPr/>
        </p:nvSpPr>
        <p:spPr>
          <a:xfrm>
            <a:off x="198419" y="2025185"/>
            <a:ext cx="2342449" cy="23460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Touch Screen with solid fill">
            <a:extLst>
              <a:ext uri="{FF2B5EF4-FFF2-40B4-BE49-F238E27FC236}">
                <a16:creationId xmlns:a16="http://schemas.microsoft.com/office/drawing/2014/main" id="{65412ED9-73FA-42B3-9F85-E4AE1EFEBC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090" r="17463"/>
          <a:stretch/>
        </p:blipFill>
        <p:spPr>
          <a:xfrm>
            <a:off x="598584" y="1965652"/>
            <a:ext cx="1539004" cy="24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86690" y="309857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68097" y="323399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749F55-791C-4146-B8BF-10ADEBA93065}"/>
              </a:ext>
            </a:extLst>
          </p:cNvPr>
          <p:cNvSpPr/>
          <p:nvPr/>
        </p:nvSpPr>
        <p:spPr>
          <a:xfrm>
            <a:off x="138739" y="1639719"/>
            <a:ext cx="2832537" cy="8235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CB66B-EEFE-438F-8839-44FF65EDAC45}"/>
              </a:ext>
            </a:extLst>
          </p:cNvPr>
          <p:cNvSpPr/>
          <p:nvPr/>
        </p:nvSpPr>
        <p:spPr>
          <a:xfrm>
            <a:off x="3143211" y="1661519"/>
            <a:ext cx="2832538" cy="7799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384862-AE30-4636-83EF-F7DD7BC6BA92}"/>
              </a:ext>
            </a:extLst>
          </p:cNvPr>
          <p:cNvSpPr/>
          <p:nvPr/>
        </p:nvSpPr>
        <p:spPr>
          <a:xfrm>
            <a:off x="6147684" y="1661519"/>
            <a:ext cx="2850683" cy="7799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A9033E-FCA1-415A-A3FA-C9751AE6558E}"/>
              </a:ext>
            </a:extLst>
          </p:cNvPr>
          <p:cNvSpPr/>
          <p:nvPr/>
        </p:nvSpPr>
        <p:spPr>
          <a:xfrm>
            <a:off x="9202578" y="1661520"/>
            <a:ext cx="2850683" cy="7799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3A50CACD-F5B8-4EBB-9896-E0D22ED5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25" y="1677718"/>
            <a:ext cx="747526" cy="747526"/>
          </a:xfrm>
          <a:prstGeom prst="rect">
            <a:avLst/>
          </a:prstGeom>
        </p:spPr>
      </p:pic>
      <p:pic>
        <p:nvPicPr>
          <p:cNvPr id="27" name="Graphic 26" descr="Sparkling Heart with solid fill">
            <a:extLst>
              <a:ext uri="{FF2B5EF4-FFF2-40B4-BE49-F238E27FC236}">
                <a16:creationId xmlns:a16="http://schemas.microsoft.com/office/drawing/2014/main" id="{F2F66C5D-7B79-498B-8615-E4E0915B1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75487" y="1677718"/>
            <a:ext cx="747526" cy="747526"/>
          </a:xfrm>
          <a:prstGeom prst="rect">
            <a:avLst/>
          </a:prstGeom>
        </p:spPr>
      </p:pic>
      <p:pic>
        <p:nvPicPr>
          <p:cNvPr id="36" name="Graphic 35" descr="Mathematics with solid fill">
            <a:extLst>
              <a:ext uri="{FF2B5EF4-FFF2-40B4-BE49-F238E27FC236}">
                <a16:creationId xmlns:a16="http://schemas.microsoft.com/office/drawing/2014/main" id="{D2624096-B8EE-4B1A-932B-8AB0F7FFA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4591" y="1677718"/>
            <a:ext cx="747526" cy="747526"/>
          </a:xfrm>
          <a:prstGeom prst="rect">
            <a:avLst/>
          </a:prstGeom>
        </p:spPr>
      </p:pic>
      <p:pic>
        <p:nvPicPr>
          <p:cNvPr id="37" name="Graphic 36" descr="Question mark with solid fill">
            <a:extLst>
              <a:ext uri="{FF2B5EF4-FFF2-40B4-BE49-F238E27FC236}">
                <a16:creationId xmlns:a16="http://schemas.microsoft.com/office/drawing/2014/main" id="{84EEBC90-CE45-42EA-B505-F513D620A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5535" y="1661519"/>
            <a:ext cx="747526" cy="7475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DF306DE-DA0C-483C-94B7-79E3A59F58B7}"/>
              </a:ext>
            </a:extLst>
          </p:cNvPr>
          <p:cNvSpPr/>
          <p:nvPr/>
        </p:nvSpPr>
        <p:spPr>
          <a:xfrm>
            <a:off x="122733" y="2599708"/>
            <a:ext cx="2848543" cy="3750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CD4E0-7CA3-4C8E-B635-573983E61E92}"/>
              </a:ext>
            </a:extLst>
          </p:cNvPr>
          <p:cNvSpPr/>
          <p:nvPr/>
        </p:nvSpPr>
        <p:spPr>
          <a:xfrm>
            <a:off x="3175488" y="2599708"/>
            <a:ext cx="2770126" cy="37505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A714BF-A358-46C7-AF0B-87ECC2EE6821}"/>
              </a:ext>
            </a:extLst>
          </p:cNvPr>
          <p:cNvSpPr/>
          <p:nvPr/>
        </p:nvSpPr>
        <p:spPr>
          <a:xfrm>
            <a:off x="6228242" y="2599707"/>
            <a:ext cx="2770126" cy="37505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C57E67-85E8-41B6-974C-CA29DE921EE0}"/>
              </a:ext>
            </a:extLst>
          </p:cNvPr>
          <p:cNvSpPr/>
          <p:nvPr/>
        </p:nvSpPr>
        <p:spPr>
          <a:xfrm>
            <a:off x="9202577" y="2599707"/>
            <a:ext cx="2850683" cy="375055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559480" y="36048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E0D4E-E8EB-4F3D-A527-25B375981D26}"/>
              </a:ext>
            </a:extLst>
          </p:cNvPr>
          <p:cNvSpPr txBox="1"/>
          <p:nvPr/>
        </p:nvSpPr>
        <p:spPr>
          <a:xfrm>
            <a:off x="10123061" y="1762714"/>
            <a:ext cx="149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OTHER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E5333-ADD9-4B5E-BF57-73EF8D51452A}"/>
              </a:ext>
            </a:extLst>
          </p:cNvPr>
          <p:cNvSpPr txBox="1"/>
          <p:nvPr/>
        </p:nvSpPr>
        <p:spPr>
          <a:xfrm>
            <a:off x="6964762" y="1761688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B6727-1835-43C9-9C15-542277B693C2}"/>
              </a:ext>
            </a:extLst>
          </p:cNvPr>
          <p:cNvSpPr txBox="1"/>
          <p:nvPr/>
        </p:nvSpPr>
        <p:spPr>
          <a:xfrm>
            <a:off x="3940028" y="1728315"/>
            <a:ext cx="16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Pre-req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85695-C58B-41DA-B1E3-E8A48156C088}"/>
              </a:ext>
            </a:extLst>
          </p:cNvPr>
          <p:cNvSpPr txBox="1"/>
          <p:nvPr/>
        </p:nvSpPr>
        <p:spPr>
          <a:xfrm>
            <a:off x="1055351" y="1762712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909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26873" y="142076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33780" y="125877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749F55-791C-4146-B8BF-10ADEBA93065}"/>
              </a:ext>
            </a:extLst>
          </p:cNvPr>
          <p:cNvSpPr/>
          <p:nvPr/>
        </p:nvSpPr>
        <p:spPr>
          <a:xfrm>
            <a:off x="138739" y="1273576"/>
            <a:ext cx="5178849" cy="5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3A50CACD-F5B8-4EBB-9896-E0D22ED5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80" y="1274266"/>
            <a:ext cx="547190" cy="547190"/>
          </a:xfrm>
          <a:prstGeom prst="rect">
            <a:avLst/>
          </a:prstGeom>
        </p:spPr>
      </p:pic>
      <p:pic>
        <p:nvPicPr>
          <p:cNvPr id="5" name="Graphic 4" descr="Aspiration with solid fill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87135" y="19270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085695-C58B-41DA-B1E3-E8A48156C088}"/>
              </a:ext>
            </a:extLst>
          </p:cNvPr>
          <p:cNvSpPr txBox="1"/>
          <p:nvPr/>
        </p:nvSpPr>
        <p:spPr>
          <a:xfrm>
            <a:off x="806071" y="1317028"/>
            <a:ext cx="105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People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77246CB-A4BF-4623-BB29-0B06724D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95568"/>
              </p:ext>
            </p:extLst>
          </p:nvPr>
        </p:nvGraphicFramePr>
        <p:xfrm>
          <a:off x="135914" y="1875252"/>
          <a:ext cx="5181674" cy="161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37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2590837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B789F8-D38F-4BDE-860D-3CE403BC16A8}"/>
              </a:ext>
            </a:extLst>
          </p:cNvPr>
          <p:cNvSpPr/>
          <p:nvPr/>
        </p:nvSpPr>
        <p:spPr>
          <a:xfrm>
            <a:off x="5703530" y="1286119"/>
            <a:ext cx="6071127" cy="43013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parkling Heart with solid fill">
            <a:extLst>
              <a:ext uri="{FF2B5EF4-FFF2-40B4-BE49-F238E27FC236}">
                <a16:creationId xmlns:a16="http://schemas.microsoft.com/office/drawing/2014/main" id="{25DC0E3E-B305-4F39-8CB6-4F7613BC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10378" y="1248710"/>
            <a:ext cx="547191" cy="5471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8D95F8-5E9A-43A4-8C0A-9DE2A90083B8}"/>
              </a:ext>
            </a:extLst>
          </p:cNvPr>
          <p:cNvSpPr txBox="1"/>
          <p:nvPr/>
        </p:nvSpPr>
        <p:spPr>
          <a:xfrm>
            <a:off x="6491307" y="1254593"/>
            <a:ext cx="112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Pre-req</a:t>
            </a:r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72523BF2-A44D-4FBF-AB95-DA66D11D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94810"/>
              </p:ext>
            </p:extLst>
          </p:nvPr>
        </p:nvGraphicFramePr>
        <p:xfrm>
          <a:off x="5703530" y="1821456"/>
          <a:ext cx="6038850" cy="161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DE75AC6-3736-4E71-A75A-EF86182E958C}"/>
              </a:ext>
            </a:extLst>
          </p:cNvPr>
          <p:cNvSpPr txBox="1"/>
          <p:nvPr/>
        </p:nvSpPr>
        <p:spPr>
          <a:xfrm>
            <a:off x="1046310" y="3717379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People</a:t>
            </a:r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25AECF82-0B4A-4120-A7E5-7F713315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78686"/>
              </p:ext>
            </p:extLst>
          </p:nvPr>
        </p:nvGraphicFramePr>
        <p:xfrm>
          <a:off x="135914" y="4460503"/>
          <a:ext cx="5181674" cy="215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37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2590837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47486"/>
                  </a:ext>
                </a:extLst>
              </a:tr>
            </a:tbl>
          </a:graphicData>
        </a:graphic>
      </p:graphicFrame>
      <p:pic>
        <p:nvPicPr>
          <p:cNvPr id="32" name="Graphic 31" descr="Sparkling Heart with solid fill">
            <a:extLst>
              <a:ext uri="{FF2B5EF4-FFF2-40B4-BE49-F238E27FC236}">
                <a16:creationId xmlns:a16="http://schemas.microsoft.com/office/drawing/2014/main" id="{AD6E0D96-44AD-4674-9BD7-FF6464426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26766" y="3624053"/>
            <a:ext cx="747526" cy="7475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511E5D-EF02-4072-9005-5EABF0DDE675}"/>
              </a:ext>
            </a:extLst>
          </p:cNvPr>
          <p:cNvSpPr txBox="1"/>
          <p:nvPr/>
        </p:nvSpPr>
        <p:spPr>
          <a:xfrm>
            <a:off x="6491307" y="3674650"/>
            <a:ext cx="160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Pre-req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B1DF3DAC-8FFF-4458-8AB9-A0A5E51E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0736"/>
              </p:ext>
            </p:extLst>
          </p:nvPr>
        </p:nvGraphicFramePr>
        <p:xfrm>
          <a:off x="5735807" y="4460503"/>
          <a:ext cx="6038850" cy="215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212483922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413578391"/>
                    </a:ext>
                  </a:extLst>
                </a:gridCol>
              </a:tblGrid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07467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60668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25923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47486"/>
                  </a:ext>
                </a:extLst>
              </a:tr>
            </a:tbl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1EA331-7B19-48DE-93EE-0CE846D53B7F}"/>
              </a:ext>
            </a:extLst>
          </p:cNvPr>
          <p:cNvSpPr/>
          <p:nvPr/>
        </p:nvSpPr>
        <p:spPr>
          <a:xfrm>
            <a:off x="126873" y="3803892"/>
            <a:ext cx="5181674" cy="5676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Mathematics with solid fill">
            <a:extLst>
              <a:ext uri="{FF2B5EF4-FFF2-40B4-BE49-F238E27FC236}">
                <a16:creationId xmlns:a16="http://schemas.microsoft.com/office/drawing/2014/main" id="{55718E5F-A264-45AC-9CFD-B30EA8244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3941" y="3882483"/>
            <a:ext cx="428652" cy="4286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86EA0DB-277A-4737-90EB-86F276F975F1}"/>
              </a:ext>
            </a:extLst>
          </p:cNvPr>
          <p:cNvSpPr txBox="1"/>
          <p:nvPr/>
        </p:nvSpPr>
        <p:spPr>
          <a:xfrm>
            <a:off x="806071" y="3859316"/>
            <a:ext cx="13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38DDAEF-65E6-4880-BE12-00C89CAF6FD7}"/>
              </a:ext>
            </a:extLst>
          </p:cNvPr>
          <p:cNvSpPr/>
          <p:nvPr/>
        </p:nvSpPr>
        <p:spPr>
          <a:xfrm>
            <a:off x="5709752" y="3717380"/>
            <a:ext cx="6064906" cy="6036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Question mark with solid fill">
            <a:extLst>
              <a:ext uri="{FF2B5EF4-FFF2-40B4-BE49-F238E27FC236}">
                <a16:creationId xmlns:a16="http://schemas.microsoft.com/office/drawing/2014/main" id="{50037FA7-0EDC-4665-9A91-DB8DDADAD8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32945" y="3820270"/>
            <a:ext cx="417606" cy="4176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008F37-25A2-4A64-B3D4-D25D09DBFA89}"/>
              </a:ext>
            </a:extLst>
          </p:cNvPr>
          <p:cNvSpPr txBox="1"/>
          <p:nvPr/>
        </p:nvSpPr>
        <p:spPr>
          <a:xfrm>
            <a:off x="6303332" y="3806304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8879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6D02B6-2B11-4DD5-9ADE-2618A3CD5A45}"/>
              </a:ext>
            </a:extLst>
          </p:cNvPr>
          <p:cNvSpPr txBox="1"/>
          <p:nvPr/>
        </p:nvSpPr>
        <p:spPr>
          <a:xfrm>
            <a:off x="186690" y="309857"/>
            <a:ext cx="793336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access-</a:t>
            </a:r>
            <a:r>
              <a:rPr lang="en-US" sz="6000" b="1" dirty="0" err="1">
                <a:latin typeface="Arial Rounded MT Bold" panose="020F0704030504030204" pitchFamily="34" charset="0"/>
              </a:rPr>
              <a:t>ible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CFEC6-43E1-4E1E-8754-5B538CAD66A9}"/>
              </a:ext>
            </a:extLst>
          </p:cNvPr>
          <p:cNvSpPr txBox="1"/>
          <p:nvPr/>
        </p:nvSpPr>
        <p:spPr>
          <a:xfrm>
            <a:off x="268097" y="323399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Rounded MT Bold" panose="020F0704030504030204" pitchFamily="34" charset="0"/>
              </a:rPr>
              <a:t>MAKE LEARNING</a:t>
            </a:r>
          </a:p>
        </p:txBody>
      </p:sp>
      <p:pic>
        <p:nvPicPr>
          <p:cNvPr id="5" name="Graphic 4" descr="Aspiration outline">
            <a:extLst>
              <a:ext uri="{FF2B5EF4-FFF2-40B4-BE49-F238E27FC236}">
                <a16:creationId xmlns:a16="http://schemas.microsoft.com/office/drawing/2014/main" id="{EBC57D49-C7DE-494C-99F5-02965B0E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9480" y="360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1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</dc:creator>
  <cp:lastModifiedBy>Tania Lee</cp:lastModifiedBy>
  <cp:revision>25</cp:revision>
  <dcterms:created xsi:type="dcterms:W3CDTF">2020-12-08T02:10:13Z</dcterms:created>
  <dcterms:modified xsi:type="dcterms:W3CDTF">2021-04-17T23:14:54Z</dcterms:modified>
</cp:coreProperties>
</file>