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c4a2341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c4a2341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c455d8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c455d8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c4a2341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c4a2341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c4a2341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c4a2341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c4a2341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c4a2341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c455d8f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c455d8f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c4a23414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c4a2341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</a:t>
            </a:r>
            <a:r>
              <a:rPr lang="en"/>
              <a:t>recommendation</a:t>
            </a:r>
            <a:r>
              <a:rPr lang="en"/>
              <a:t> engine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Ashwin, Christopher, Jenny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understand the general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Heat maps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understand the correlation between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visualize outliers and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see how this helps us later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Model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silhouette</a:t>
            </a:r>
            <a:r>
              <a:rPr lang="en"/>
              <a:t> analysis it generates a score of 0.27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getting cleaning the data without doing anything else, we got 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missing row and many repeating rows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Energy is noisy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Tempo wasn’t added to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model!!!!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~0.55 from silhouette score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Elbow graph serves as sanity check vice versa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Got higher after removing outliers so we assuming higher number =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Got rid of repeating and missing rows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Z score instead of IQR because IQR removed a lot of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using energy because it’s pretty much noise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see from heatmap, it has strong correlation to loudness, so we only use loudness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exploring different ways of optimizing model…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3 clusters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algorithms were explored, but KMeans is the best by far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Manually checked recommended songs for sanity check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agglomerative clustering we used 10000 samples because that should be enough to still give us normal distributions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Originally we wanted to just suggest the most popular song, but because we didn’t have a lot of clusters, we ended up choosing recommended song to have similar statistics (similar danceability, valence, etc).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 Incorporation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you are able to put in many songs into our engine, we take the cluster your song is in and give </a:t>
            </a:r>
            <a:r>
              <a:rPr lang="en"/>
              <a:t>recommendation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fter giving recommendations, we</a:t>
            </a:r>
            <a:r>
              <a:rPr lang="en"/>
              <a:t> queried users on whether they were successful or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Innovation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user feedback, we implemented a real-time update feature that gives new adjusted recommendations.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Enhancements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 is great in grouping similarities, but it falls short when it comes to complex user patterns.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neural networks will help model more complex relationships. </a:t>
            </a:r>
            <a:r>
              <a:rPr lang="en"/>
              <a:t>Spotify’s recommender engine actually heavily depends on neural networks.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</a:t>
            </a:r>
            <a:r>
              <a:rPr lang="en"/>
              <a:t>Collaborative Filtering will allow for recommendations of songs based on other users </a:t>
            </a:r>
            <a:r>
              <a:rPr lang="en"/>
              <a:t>with</a:t>
            </a:r>
            <a:r>
              <a:rPr lang="en"/>
              <a:t> similar tastes.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feedback to improve the model can be improved </a:t>
            </a:r>
            <a:r>
              <a:rPr lang="en"/>
              <a:t>upon</a:t>
            </a:r>
            <a:r>
              <a:rPr lang="en"/>
              <a:t> by adding a scale from 1-5 or adjusting weights.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