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customXml/itemProps1.xml" ContentType="application/vnd.openxmlformats-officedocument.customXmlProperties+xml"/>
  <Override PartName="/ppt/slideLayouts/slideLayout9.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ppt/slideLayouts/slideLayout5.xml" ContentType="application/vnd.openxmlformats-officedocument.presentationml.slideLayout+xml"/>
  <Override PartName="/ppt/theme/theme2.xml" ContentType="application/vnd.openxmlformats-officedocument.theme+xml"/>
  <Override PartName="/ppt/slideLayouts/slideLayout1.xml" ContentType="application/vnd.openxmlformats-officedocument.presentationml.slideLayout+xml"/>
  <Override PartName="/ppt/theme/themeOverride2.xml" ContentType="application/vnd.openxmlformats-officedocument.themeOverride+xml"/>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15.xml" ContentType="application/vnd.openxmlformats-officedocument.presentationml.slide+xml"/>
  <Override PartName="/customXml/itemProps2.xml" ContentType="application/vnd.openxmlformats-officedocument.customXmlProperties+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Override3.xml" ContentType="application/vnd.openxmlformats-officedocument.themeOverride+xml"/>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customXml/itemProps3.xml" ContentType="application/vnd.openxmlformats-officedocument.customXmlProperties+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theme/themeOverride5.xml" ContentType="application/vnd.openxmlformats-officedocument.themeOverr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Overrid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removePersonalInfoOnSave="1" saveSubsetFonts="1">
  <p:sldMasterIdLst>
    <p:sldMasterId id="2147483648" r:id="rId4"/>
  </p:sldMasterIdLst>
  <p:notesMasterIdLst>
    <p:notesMasterId r:id="rId39"/>
  </p:notesMasterIdLst>
  <p:sldIdLst>
    <p:sldId id="256" r:id="rId5"/>
    <p:sldId id="462" r:id="rId6"/>
    <p:sldId id="425" r:id="rId7"/>
    <p:sldId id="422" r:id="rId8"/>
    <p:sldId id="464" r:id="rId9"/>
    <p:sldId id="465" r:id="rId10"/>
    <p:sldId id="466" r:id="rId11"/>
    <p:sldId id="467" r:id="rId12"/>
    <p:sldId id="468" r:id="rId13"/>
    <p:sldId id="479" r:id="rId14"/>
    <p:sldId id="480" r:id="rId15"/>
    <p:sldId id="481" r:id="rId16"/>
    <p:sldId id="469" r:id="rId17"/>
    <p:sldId id="470" r:id="rId18"/>
    <p:sldId id="471" r:id="rId19"/>
    <p:sldId id="472" r:id="rId20"/>
    <p:sldId id="473" r:id="rId21"/>
    <p:sldId id="477" r:id="rId22"/>
    <p:sldId id="478" r:id="rId23"/>
    <p:sldId id="482" r:id="rId24"/>
    <p:sldId id="484" r:id="rId25"/>
    <p:sldId id="483" r:id="rId26"/>
    <p:sldId id="485" r:id="rId27"/>
    <p:sldId id="486" r:id="rId28"/>
    <p:sldId id="487" r:id="rId29"/>
    <p:sldId id="490" r:id="rId30"/>
    <p:sldId id="488" r:id="rId31"/>
    <p:sldId id="489" r:id="rId32"/>
    <p:sldId id="493" r:id="rId33"/>
    <p:sldId id="492" r:id="rId34"/>
    <p:sldId id="494" r:id="rId35"/>
    <p:sldId id="495" r:id="rId36"/>
    <p:sldId id="491" r:id="rId37"/>
    <p:sldId id="463" r:id="rId38"/>
  </p:sldIdLst>
  <p:sldSz cx="9144000" cy="5143500" type="screen16x9"/>
  <p:notesSz cx="6858000" cy="9144000"/>
  <p:defaultTextStyle>
    <a:defPPr>
      <a:defRPr lang="es-ES"/>
    </a:defPPr>
    <a:lvl1pPr algn="l" rtl="0" fontAlgn="base">
      <a:spcBef>
        <a:spcPct val="0"/>
      </a:spcBef>
      <a:spcAft>
        <a:spcPct val="0"/>
      </a:spcAft>
      <a:defRPr kern="1200">
        <a:solidFill>
          <a:schemeClr val="tx1"/>
        </a:solidFill>
        <a:latin typeface="Palatino Linotype" pitchFamily="18" charset="0"/>
        <a:ea typeface="+mn-ea"/>
        <a:cs typeface="Arial" charset="0"/>
      </a:defRPr>
    </a:lvl1pPr>
    <a:lvl2pPr marL="457200" algn="l" rtl="0" fontAlgn="base">
      <a:spcBef>
        <a:spcPct val="0"/>
      </a:spcBef>
      <a:spcAft>
        <a:spcPct val="0"/>
      </a:spcAft>
      <a:defRPr kern="1200">
        <a:solidFill>
          <a:schemeClr val="tx1"/>
        </a:solidFill>
        <a:latin typeface="Palatino Linotype" pitchFamily="18" charset="0"/>
        <a:ea typeface="+mn-ea"/>
        <a:cs typeface="Arial" charset="0"/>
      </a:defRPr>
    </a:lvl2pPr>
    <a:lvl3pPr marL="914400" algn="l" rtl="0" fontAlgn="base">
      <a:spcBef>
        <a:spcPct val="0"/>
      </a:spcBef>
      <a:spcAft>
        <a:spcPct val="0"/>
      </a:spcAft>
      <a:defRPr kern="1200">
        <a:solidFill>
          <a:schemeClr val="tx1"/>
        </a:solidFill>
        <a:latin typeface="Palatino Linotype" pitchFamily="18" charset="0"/>
        <a:ea typeface="+mn-ea"/>
        <a:cs typeface="Arial" charset="0"/>
      </a:defRPr>
    </a:lvl3pPr>
    <a:lvl4pPr marL="1371600" algn="l" rtl="0" fontAlgn="base">
      <a:spcBef>
        <a:spcPct val="0"/>
      </a:spcBef>
      <a:spcAft>
        <a:spcPct val="0"/>
      </a:spcAft>
      <a:defRPr kern="1200">
        <a:solidFill>
          <a:schemeClr val="tx1"/>
        </a:solidFill>
        <a:latin typeface="Palatino Linotype" pitchFamily="18" charset="0"/>
        <a:ea typeface="+mn-ea"/>
        <a:cs typeface="Arial" charset="0"/>
      </a:defRPr>
    </a:lvl4pPr>
    <a:lvl5pPr marL="1828800" algn="l" rtl="0" fontAlgn="base">
      <a:spcBef>
        <a:spcPct val="0"/>
      </a:spcBef>
      <a:spcAft>
        <a:spcPct val="0"/>
      </a:spcAft>
      <a:defRPr kern="1200">
        <a:solidFill>
          <a:schemeClr val="tx1"/>
        </a:solidFill>
        <a:latin typeface="Palatino Linotype" pitchFamily="18" charset="0"/>
        <a:ea typeface="+mn-ea"/>
        <a:cs typeface="Arial" charset="0"/>
      </a:defRPr>
    </a:lvl5pPr>
    <a:lvl6pPr marL="2286000" algn="l" defTabSz="914400" rtl="0" eaLnBrk="1" latinLnBrk="0" hangingPunct="1">
      <a:defRPr kern="1200">
        <a:solidFill>
          <a:schemeClr val="tx1"/>
        </a:solidFill>
        <a:latin typeface="Palatino Linotype" pitchFamily="18" charset="0"/>
        <a:ea typeface="+mn-ea"/>
        <a:cs typeface="Arial" charset="0"/>
      </a:defRPr>
    </a:lvl6pPr>
    <a:lvl7pPr marL="2743200" algn="l" defTabSz="914400" rtl="0" eaLnBrk="1" latinLnBrk="0" hangingPunct="1">
      <a:defRPr kern="1200">
        <a:solidFill>
          <a:schemeClr val="tx1"/>
        </a:solidFill>
        <a:latin typeface="Palatino Linotype" pitchFamily="18" charset="0"/>
        <a:ea typeface="+mn-ea"/>
        <a:cs typeface="Arial" charset="0"/>
      </a:defRPr>
    </a:lvl7pPr>
    <a:lvl8pPr marL="3200400" algn="l" defTabSz="914400" rtl="0" eaLnBrk="1" latinLnBrk="0" hangingPunct="1">
      <a:defRPr kern="1200">
        <a:solidFill>
          <a:schemeClr val="tx1"/>
        </a:solidFill>
        <a:latin typeface="Palatino Linotype" pitchFamily="18" charset="0"/>
        <a:ea typeface="+mn-ea"/>
        <a:cs typeface="Arial" charset="0"/>
      </a:defRPr>
    </a:lvl8pPr>
    <a:lvl9pPr marL="3657600" algn="l" defTabSz="914400" rtl="0" eaLnBrk="1" latinLnBrk="0" hangingPunct="1">
      <a:defRPr kern="1200">
        <a:solidFill>
          <a:schemeClr val="tx1"/>
        </a:solidFill>
        <a:latin typeface="Palatino Linotype" pitchFamily="18" charset="0"/>
        <a:ea typeface="+mn-ea"/>
        <a:cs typeface="Arial" charset="0"/>
      </a:defRPr>
    </a:lvl9pPr>
  </p:defaultTextStyle>
  <p:extLst>
    <p:ext uri="{EFAFB233-063F-42B5-8137-9DF3F51BA10A}">
      <p15:sldGuideLst xmlns:mc="http://schemas.openxmlformats.org/markup-compatibility/2006" xmlns:mv="urn:schemas-microsoft-com:mac:vml" xmlns="" xmlns:p15="http://schemas.microsoft.com/office/powerpoint/2012/main" xmlns:p="http://schemas.openxmlformats.org/presentationml/2006/main" xmlns:r="http://schemas.openxmlformats.org/officeDocument/2006/relationships" xmlns:a="http://schemas.openxmlformats.org/drawingml/2006/main">
        <p15:guide id="1" orient="horz" pos="1620">
          <p15:clr>
            <a:srgbClr val="A4A3A4"/>
          </p15:clr>
        </p15:guide>
        <p15:guide id="2" pos="2880">
          <p15:clr>
            <a:srgbClr val="A4A3A4"/>
          </p15:clr>
        </p15:guide>
      </p15:sldGuideLst>
    </p:ext>
    <p:ext uri="{2D200454-40CA-4A62-9FC3-DE9A4176ACB9}">
      <p15:notesGuideLst xmlns:mc="http://schemas.openxmlformats.org/markup-compatibility/2006" xmlns:mv="urn:schemas-microsoft-com:mac:vml" xmlns="" xmlns:p15="http://schemas.microsoft.com/office/powerpoint/2012/main" xmlns:p="http://schemas.openxmlformats.org/presentationml/2006/main" xmlns:r="http://schemas.openxmlformats.org/officeDocument/2006/relationships" xmlns:a="http://schemas.openxmlformats.org/drawingml/2006/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prstClr val="red"/>
    </p:penClr>
    <p:extLst>
      <p:ext uri="{EC167BDD-8182-4AB7-AECC-EB403E3ABB37}">
        <p14:laserClr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p14="http://schemas.microsoft.com/office/powerpoint/2010/main" xmlns:p="http://schemas.openxmlformats.org/presentationml/2006/main" xmlns:r="http://schemas.openxmlformats.org/officeDocument/2006/relationships" xmlns:a="http://schemas.openxmlformats.org/drawingml/2006/main" xmlns="" val="1"/>
      </p:ext>
    </p:extLst>
  </p:showPr>
  <p:clrMru>
    <a:srgbClr val="996633"/>
    <a:srgbClr val="777777"/>
    <a:srgbClr val="FFFFFF"/>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mc="http://schemas.openxmlformats.org/markup-compatibility/2006" xmlns:mv="urn:schemas-microsoft-com:mac:vml" xmlns="" xmlns:p15="http://schemas.microsoft.com/office/powerpoint/2012/main" xmlns:p="http://schemas.openxmlformats.org/presentationml/2006/main" xmlns:r="http://schemas.openxmlformats.org/officeDocument/2006/relationships" xmlns:a="http://schemas.openxmlformats.org/drawingml/2006/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neCell>
      <a:tcStyle>
        <a:tcBdr/>
      </a:tcStyle>
    </a:neCell>
    <a:nwCell>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5C22544A-7EE6-4342-B048-85BDC9FD1C3A}" styleName="Medium Style 2 - Accent 1">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4600" autoAdjust="0"/>
    <p:restoredTop sz="94660"/>
  </p:normalViewPr>
  <p:slideViewPr>
    <p:cSldViewPr>
      <p:cViewPr varScale="1">
        <p:scale>
          <a:sx n="120" d="100"/>
          <a:sy n="120" d="100"/>
        </p:scale>
        <p:origin x="-120" y="-15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1968"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latinLnBrk="0">
              <a:spcBef>
                <a:spcPts val="0"/>
              </a:spcBef>
              <a:spcAft>
                <a:spcPts val="0"/>
              </a:spcAft>
              <a:defRPr lang="es-ES" sz="1200">
                <a:latin typeface="+mn-lt"/>
                <a:cs typeface="+mn-cs"/>
              </a:defRPr>
            </a:lvl1pPr>
          </a:lstStyle>
          <a:p>
            <a:pPr>
              <a:defRPr/>
            </a:pPr>
            <a:endParaRPr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latinLnBrk="0">
              <a:spcBef>
                <a:spcPts val="0"/>
              </a:spcBef>
              <a:spcAft>
                <a:spcPts val="0"/>
              </a:spcAft>
              <a:defRPr lang="es-ES" sz="1200">
                <a:latin typeface="+mn-lt"/>
                <a:cs typeface="+mn-cs"/>
              </a:defRPr>
            </a:lvl1pPr>
          </a:lstStyle>
          <a:p>
            <a:pPr>
              <a:defRPr/>
            </a:pPr>
            <a:fld id="{492CC725-1E63-4E9B-82CE-12BD989DEFAA}" type="datetimeFigureOut">
              <a:rPr lang="es-ES"/>
              <a:pPr>
                <a:defRPr/>
              </a:pPr>
              <a:t>7/18/13</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pPr lvl="0"/>
            <a:endParaRPr lang="es-E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latinLnBrk="0">
              <a:spcBef>
                <a:spcPts val="0"/>
              </a:spcBef>
              <a:spcAft>
                <a:spcPts val="0"/>
              </a:spcAft>
              <a:defRPr lang="es-ES" sz="1200">
                <a:latin typeface="+mn-lt"/>
                <a:cs typeface="+mn-cs"/>
              </a:defRPr>
            </a:lvl1pPr>
          </a:lstStyle>
          <a:p>
            <a:pPr>
              <a:defRPr/>
            </a:pPr>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latinLnBrk="0">
              <a:spcBef>
                <a:spcPts val="0"/>
              </a:spcBef>
              <a:spcAft>
                <a:spcPts val="0"/>
              </a:spcAft>
              <a:defRPr lang="es-ES" sz="1200">
                <a:latin typeface="+mn-lt"/>
                <a:cs typeface="+mn-cs"/>
              </a:defRPr>
            </a:lvl1pPr>
          </a:lstStyle>
          <a:p>
            <a:pPr>
              <a:defRPr/>
            </a:pPr>
            <a:fld id="{A8EA7281-CA3E-4FFF-AC25-E2A0B5A3EE32}" type="slidenum">
              <a:rPr/>
              <a:pPr>
                <a:defRPr/>
              </a:pPr>
              <a:t>‹#›</a:t>
            </a:fld>
            <a:endParaRPr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526019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es-ES" sz="1200" kern="1200">
        <a:solidFill>
          <a:schemeClr val="tx1"/>
        </a:solidFill>
        <a:latin typeface="+mn-lt"/>
        <a:ea typeface="+mn-ea"/>
        <a:cs typeface="+mn-cs"/>
      </a:defRPr>
    </a:lvl1pPr>
    <a:lvl2pPr marL="457200" algn="l" rtl="0" eaLnBrk="0" fontAlgn="base" hangingPunct="0">
      <a:spcBef>
        <a:spcPct val="30000"/>
      </a:spcBef>
      <a:spcAft>
        <a:spcPct val="0"/>
      </a:spcAft>
      <a:defRPr lang="es-ES" sz="1200" kern="1200">
        <a:solidFill>
          <a:schemeClr val="tx1"/>
        </a:solidFill>
        <a:latin typeface="+mn-lt"/>
        <a:ea typeface="+mn-ea"/>
        <a:cs typeface="+mn-cs"/>
      </a:defRPr>
    </a:lvl2pPr>
    <a:lvl3pPr marL="914400" algn="l" rtl="0" eaLnBrk="0" fontAlgn="base" hangingPunct="0">
      <a:spcBef>
        <a:spcPct val="30000"/>
      </a:spcBef>
      <a:spcAft>
        <a:spcPct val="0"/>
      </a:spcAft>
      <a:defRPr lang="es-ES" sz="1200" kern="1200">
        <a:solidFill>
          <a:schemeClr val="tx1"/>
        </a:solidFill>
        <a:latin typeface="+mn-lt"/>
        <a:ea typeface="+mn-ea"/>
        <a:cs typeface="+mn-cs"/>
      </a:defRPr>
    </a:lvl3pPr>
    <a:lvl4pPr marL="1371600" algn="l" rtl="0" eaLnBrk="0" fontAlgn="base" hangingPunct="0">
      <a:spcBef>
        <a:spcPct val="30000"/>
      </a:spcBef>
      <a:spcAft>
        <a:spcPct val="0"/>
      </a:spcAft>
      <a:defRPr lang="es-ES" sz="1200" kern="1200">
        <a:solidFill>
          <a:schemeClr val="tx1"/>
        </a:solidFill>
        <a:latin typeface="+mn-lt"/>
        <a:ea typeface="+mn-ea"/>
        <a:cs typeface="+mn-cs"/>
      </a:defRPr>
    </a:lvl4pPr>
    <a:lvl5pPr marL="1828800" algn="l" rtl="0" eaLnBrk="0" fontAlgn="base" hangingPunct="0">
      <a:spcBef>
        <a:spcPct val="30000"/>
      </a:spcBef>
      <a:spcAft>
        <a:spcPct val="0"/>
      </a:spcAft>
      <a:defRPr lang="es-ES" sz="1200" kern="1200">
        <a:solidFill>
          <a:schemeClr val="tx1"/>
        </a:solidFill>
        <a:latin typeface="+mn-lt"/>
        <a:ea typeface="+mn-ea"/>
        <a:cs typeface="+mn-cs"/>
      </a:defRPr>
    </a:lvl5pPr>
    <a:lvl6pPr marL="2286000" algn="l" rtl="0">
      <a:defRPr lang="es-ES" sz="1200" kern="1200">
        <a:solidFill>
          <a:schemeClr val="tx1"/>
        </a:solidFill>
        <a:latin typeface="+mn-lt"/>
        <a:ea typeface="+mn-ea"/>
        <a:cs typeface="+mn-cs"/>
      </a:defRPr>
    </a:lvl6pPr>
    <a:lvl7pPr marL="2743200" algn="l" rtl="0">
      <a:defRPr lang="es-ES" sz="1200" kern="1200">
        <a:solidFill>
          <a:schemeClr val="tx1"/>
        </a:solidFill>
        <a:latin typeface="+mn-lt"/>
        <a:ea typeface="+mn-ea"/>
        <a:cs typeface="+mn-cs"/>
      </a:defRPr>
    </a:lvl7pPr>
    <a:lvl8pPr marL="3200400" algn="l" rtl="0">
      <a:defRPr lang="es-ES" sz="1200" kern="1200">
        <a:solidFill>
          <a:schemeClr val="tx1"/>
        </a:solidFill>
        <a:latin typeface="+mn-lt"/>
        <a:ea typeface="+mn-ea"/>
        <a:cs typeface="+mn-cs"/>
      </a:defRPr>
    </a:lvl8pPr>
    <a:lvl9pPr marL="3657600" algn="l" rtl="0">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dirty="0"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Palatino Linotype" pitchFamily="18" charset="0"/>
              </a:defRPr>
            </a:lvl1pPr>
            <a:lvl2pPr marL="742950" indent="-285750" eaLnBrk="0" hangingPunct="0">
              <a:defRPr>
                <a:solidFill>
                  <a:schemeClr val="tx1"/>
                </a:solidFill>
                <a:latin typeface="Palatino Linotype" pitchFamily="18" charset="0"/>
              </a:defRPr>
            </a:lvl2pPr>
            <a:lvl3pPr marL="1143000" indent="-228600" eaLnBrk="0" hangingPunct="0">
              <a:defRPr>
                <a:solidFill>
                  <a:schemeClr val="tx1"/>
                </a:solidFill>
                <a:latin typeface="Palatino Linotype" pitchFamily="18" charset="0"/>
              </a:defRPr>
            </a:lvl3pPr>
            <a:lvl4pPr marL="1600200" indent="-228600" eaLnBrk="0" hangingPunct="0">
              <a:defRPr>
                <a:solidFill>
                  <a:schemeClr val="tx1"/>
                </a:solidFill>
                <a:latin typeface="Palatino Linotype" pitchFamily="18" charset="0"/>
              </a:defRPr>
            </a:lvl4pPr>
            <a:lvl5pPr marL="2057400" indent="-228600" eaLnBrk="0" hangingPunct="0">
              <a:defRPr>
                <a:solidFill>
                  <a:schemeClr val="tx1"/>
                </a:solidFill>
                <a:latin typeface="Palatino Linotype" pitchFamily="18" charset="0"/>
              </a:defRPr>
            </a:lvl5pPr>
            <a:lvl6pPr marL="2514600" indent="-228600" eaLnBrk="0" fontAlgn="base" hangingPunct="0">
              <a:spcBef>
                <a:spcPct val="0"/>
              </a:spcBef>
              <a:spcAft>
                <a:spcPct val="0"/>
              </a:spcAft>
              <a:defRPr>
                <a:solidFill>
                  <a:schemeClr val="tx1"/>
                </a:solidFill>
                <a:latin typeface="Palatino Linotype" pitchFamily="18" charset="0"/>
              </a:defRPr>
            </a:lvl6pPr>
            <a:lvl7pPr marL="2971800" indent="-228600" eaLnBrk="0" fontAlgn="base" hangingPunct="0">
              <a:spcBef>
                <a:spcPct val="0"/>
              </a:spcBef>
              <a:spcAft>
                <a:spcPct val="0"/>
              </a:spcAft>
              <a:defRPr>
                <a:solidFill>
                  <a:schemeClr val="tx1"/>
                </a:solidFill>
                <a:latin typeface="Palatino Linotype" pitchFamily="18" charset="0"/>
              </a:defRPr>
            </a:lvl7pPr>
            <a:lvl8pPr marL="3429000" indent="-228600" eaLnBrk="0" fontAlgn="base" hangingPunct="0">
              <a:spcBef>
                <a:spcPct val="0"/>
              </a:spcBef>
              <a:spcAft>
                <a:spcPct val="0"/>
              </a:spcAft>
              <a:defRPr>
                <a:solidFill>
                  <a:schemeClr val="tx1"/>
                </a:solidFill>
                <a:latin typeface="Palatino Linotype" pitchFamily="18" charset="0"/>
              </a:defRPr>
            </a:lvl8pPr>
            <a:lvl9pPr marL="3886200" indent="-228600" eaLnBrk="0" fontAlgn="base" hangingPunct="0">
              <a:spcBef>
                <a:spcPct val="0"/>
              </a:spcBef>
              <a:spcAft>
                <a:spcPct val="0"/>
              </a:spcAft>
              <a:defRPr>
                <a:solidFill>
                  <a:schemeClr val="tx1"/>
                </a:solidFill>
                <a:latin typeface="Palatino Linotype" pitchFamily="18" charset="0"/>
              </a:defRPr>
            </a:lvl9pPr>
          </a:lstStyle>
          <a:p>
            <a:pPr eaLnBrk="1" fontAlgn="base" hangingPunct="1">
              <a:spcBef>
                <a:spcPct val="0"/>
              </a:spcBef>
              <a:spcAft>
                <a:spcPct val="0"/>
              </a:spcAft>
            </a:pPr>
            <a:fld id="{F13926BA-9DFF-448E-B1EF-2ED50B3FEE91}" type="slidenum">
              <a:rPr smtClean="0">
                <a:latin typeface="Calibri" pitchFamily="34" charset="0"/>
              </a:rPr>
              <a:pPr eaLnBrk="1" fontAlgn="base" hangingPunct="1">
                <a:spcBef>
                  <a:spcPct val="0"/>
                </a:spcBef>
                <a:spcAft>
                  <a:spcPct val="0"/>
                </a:spcAft>
              </a:pPr>
              <a:t>1</a:t>
            </a:fld>
            <a:endParaRPr dirty="0" smtClean="0">
              <a:latin typeface="Calibri" pitchFamily="34"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17250083"/>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dirty="0"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Palatino Linotype" pitchFamily="18" charset="0"/>
              </a:defRPr>
            </a:lvl1pPr>
            <a:lvl2pPr marL="742950" indent="-285750" eaLnBrk="0" hangingPunct="0">
              <a:defRPr>
                <a:solidFill>
                  <a:schemeClr val="tx1"/>
                </a:solidFill>
                <a:latin typeface="Palatino Linotype" pitchFamily="18" charset="0"/>
              </a:defRPr>
            </a:lvl2pPr>
            <a:lvl3pPr marL="1143000" indent="-228600" eaLnBrk="0" hangingPunct="0">
              <a:defRPr>
                <a:solidFill>
                  <a:schemeClr val="tx1"/>
                </a:solidFill>
                <a:latin typeface="Palatino Linotype" pitchFamily="18" charset="0"/>
              </a:defRPr>
            </a:lvl3pPr>
            <a:lvl4pPr marL="1600200" indent="-228600" eaLnBrk="0" hangingPunct="0">
              <a:defRPr>
                <a:solidFill>
                  <a:schemeClr val="tx1"/>
                </a:solidFill>
                <a:latin typeface="Palatino Linotype" pitchFamily="18" charset="0"/>
              </a:defRPr>
            </a:lvl4pPr>
            <a:lvl5pPr marL="2057400" indent="-228600" eaLnBrk="0" hangingPunct="0">
              <a:defRPr>
                <a:solidFill>
                  <a:schemeClr val="tx1"/>
                </a:solidFill>
                <a:latin typeface="Palatino Linotype" pitchFamily="18" charset="0"/>
              </a:defRPr>
            </a:lvl5pPr>
            <a:lvl6pPr marL="2514600" indent="-228600" eaLnBrk="0" fontAlgn="base" hangingPunct="0">
              <a:spcBef>
                <a:spcPct val="0"/>
              </a:spcBef>
              <a:spcAft>
                <a:spcPct val="0"/>
              </a:spcAft>
              <a:defRPr>
                <a:solidFill>
                  <a:schemeClr val="tx1"/>
                </a:solidFill>
                <a:latin typeface="Palatino Linotype" pitchFamily="18" charset="0"/>
              </a:defRPr>
            </a:lvl6pPr>
            <a:lvl7pPr marL="2971800" indent="-228600" eaLnBrk="0" fontAlgn="base" hangingPunct="0">
              <a:spcBef>
                <a:spcPct val="0"/>
              </a:spcBef>
              <a:spcAft>
                <a:spcPct val="0"/>
              </a:spcAft>
              <a:defRPr>
                <a:solidFill>
                  <a:schemeClr val="tx1"/>
                </a:solidFill>
                <a:latin typeface="Palatino Linotype" pitchFamily="18" charset="0"/>
              </a:defRPr>
            </a:lvl7pPr>
            <a:lvl8pPr marL="3429000" indent="-228600" eaLnBrk="0" fontAlgn="base" hangingPunct="0">
              <a:spcBef>
                <a:spcPct val="0"/>
              </a:spcBef>
              <a:spcAft>
                <a:spcPct val="0"/>
              </a:spcAft>
              <a:defRPr>
                <a:solidFill>
                  <a:schemeClr val="tx1"/>
                </a:solidFill>
                <a:latin typeface="Palatino Linotype" pitchFamily="18" charset="0"/>
              </a:defRPr>
            </a:lvl8pPr>
            <a:lvl9pPr marL="3886200" indent="-228600" eaLnBrk="0" fontAlgn="base" hangingPunct="0">
              <a:spcBef>
                <a:spcPct val="0"/>
              </a:spcBef>
              <a:spcAft>
                <a:spcPct val="0"/>
              </a:spcAft>
              <a:defRPr>
                <a:solidFill>
                  <a:schemeClr val="tx1"/>
                </a:solidFill>
                <a:latin typeface="Palatino Linotype" pitchFamily="18" charset="0"/>
              </a:defRPr>
            </a:lvl9pPr>
          </a:lstStyle>
          <a:p>
            <a:pPr eaLnBrk="1" fontAlgn="base" hangingPunct="1">
              <a:spcBef>
                <a:spcPct val="0"/>
              </a:spcBef>
              <a:spcAft>
                <a:spcPct val="0"/>
              </a:spcAft>
            </a:pPr>
            <a:fld id="{F13926BA-9DFF-448E-B1EF-2ED50B3FEE91}" type="slidenum">
              <a:rPr smtClean="0">
                <a:latin typeface="Calibri" pitchFamily="34" charset="0"/>
              </a:rPr>
              <a:pPr eaLnBrk="1" fontAlgn="base" hangingPunct="1">
                <a:spcBef>
                  <a:spcPct val="0"/>
                </a:spcBef>
                <a:spcAft>
                  <a:spcPct val="0"/>
                </a:spcAft>
              </a:pPr>
              <a:t>34</a:t>
            </a:fld>
            <a:endParaRPr dirty="0" smtClean="0">
              <a:latin typeface="Calibri" pitchFamily="34"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172500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7.png"/><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7.png"/><Relationship Id="rId1" Type="http://schemas.openxmlformats.org/officeDocument/2006/relationships/themeOverride" Target="../theme/themeOverride2.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7.png"/><Relationship Id="rId1" Type="http://schemas.openxmlformats.org/officeDocument/2006/relationships/themeOverride" Target="../theme/themeOverride3.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7.png"/><Relationship Id="rId1" Type="http://schemas.openxmlformats.org/officeDocument/2006/relationships/themeOverride" Target="../theme/themeOverride4.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7.png"/><Relationship Id="rId1" Type="http://schemas.openxmlformats.org/officeDocument/2006/relationships/themeOverride" Target="../theme/themeOverride5.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Diapositiva de título">
    <p:spTree>
      <p:nvGrpSpPr>
        <p:cNvPr id="1" name=""/>
        <p:cNvGrpSpPr/>
        <p:nvPr/>
      </p:nvGrpSpPr>
      <p:grpSpPr>
        <a:xfrm>
          <a:off x="0" y="0"/>
          <a:ext cx="0" cy="0"/>
          <a:chOff x="0" y="0"/>
          <a:chExt cx="0" cy="0"/>
        </a:xfrm>
      </p:grpSpPr>
      <p:sp>
        <p:nvSpPr>
          <p:cNvPr id="4" name="Shape 43"/>
          <p:cNvSpPr>
            <a:spLocks/>
          </p:cNvSpPr>
          <p:nvPr/>
        </p:nvSpPr>
        <p:spPr bwMode="auto">
          <a:xfrm rot="5236414">
            <a:off x="4976019" y="964406"/>
            <a:ext cx="30861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s-ES" dirty="0">
              <a:latin typeface="+mn-lt"/>
              <a:cs typeface="+mn-cs"/>
            </a:endParaRPr>
          </a:p>
        </p:txBody>
      </p:sp>
      <p:sp>
        <p:nvSpPr>
          <p:cNvPr id="5" name="Shape 35"/>
          <p:cNvSpPr>
            <a:spLocks/>
          </p:cNvSpPr>
          <p:nvPr/>
        </p:nvSpPr>
        <p:spPr bwMode="auto">
          <a:xfrm>
            <a:off x="4821238" y="800100"/>
            <a:ext cx="4343400" cy="4343400"/>
          </a:xfrm>
          <a:custGeom>
            <a:avLst/>
            <a:gdLst>
              <a:gd name="T0" fmla="*/ 0 w 2736"/>
              <a:gd name="T1" fmla="*/ 3648 h 3648"/>
              <a:gd name="T2" fmla="*/ 720 w 2736"/>
              <a:gd name="T3" fmla="*/ 2016 h 3648"/>
              <a:gd name="T4" fmla="*/ 2736 w 2736"/>
              <a:gd name="T5" fmla="*/ 0 h 3648"/>
              <a:gd name="T6" fmla="*/ 2736 w 2736"/>
              <a:gd name="T7" fmla="*/ 96 h 3648"/>
              <a:gd name="T8" fmla="*/ 744 w 2736"/>
              <a:gd name="T9" fmla="*/ 2038 h 3648"/>
              <a:gd name="T10" fmla="*/ 48 w 2736"/>
              <a:gd name="T11" fmla="*/ 3648 h 3648"/>
              <a:gd name="T12" fmla="*/ 0 w 2736"/>
              <a:gd name="T13" fmla="*/ 3648 h 3648"/>
              <a:gd name="T14" fmla="*/ 0 60000 65536"/>
              <a:gd name="T15" fmla="*/ 0 60000 65536"/>
              <a:gd name="T16" fmla="*/ 0 60000 65536"/>
              <a:gd name="T17" fmla="*/ 0 60000 65536"/>
              <a:gd name="T18" fmla="*/ 0 60000 65536"/>
              <a:gd name="T19" fmla="*/ 0 60000 65536"/>
              <a:gd name="T20" fmla="*/ 0 60000 65536"/>
              <a:gd name="T21" fmla="*/ 0 w 2736"/>
              <a:gd name="T22" fmla="*/ 0 h 3648"/>
              <a:gd name="T23" fmla="*/ 2736 w 2736"/>
              <a:gd name="T24" fmla="*/ 3648 h 36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6" h="3648">
                <a:moveTo>
                  <a:pt x="0" y="3648"/>
                </a:moveTo>
                <a:lnTo>
                  <a:pt x="720" y="2016"/>
                </a:lnTo>
                <a:lnTo>
                  <a:pt x="2736" y="672"/>
                </a:lnTo>
                <a:lnTo>
                  <a:pt x="2736" y="720"/>
                </a:lnTo>
                <a:lnTo>
                  <a:pt x="744" y="2038"/>
                </a:lnTo>
                <a:lnTo>
                  <a:pt x="48" y="3648"/>
                </a:lnTo>
                <a:lnTo>
                  <a:pt x="0" y="3648"/>
                </a:lnTo>
                <a:close/>
              </a:path>
            </a:pathLst>
          </a:custGeom>
          <a:noFill/>
          <a:ln w="3175" cap="flat" cmpd="sng" algn="ctr">
            <a:solidFill>
              <a:schemeClr val="accent2">
                <a:alpha val="65097"/>
              </a:schemeClr>
            </a:solidFill>
            <a:prstDash val="solid"/>
            <a:round/>
            <a:headEnd type="none" w="med" len="med"/>
            <a:tailEnd type="none" w="med" len="me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p>
            <a:endParaRPr lang="es-ES" dirty="0"/>
          </a:p>
        </p:txBody>
      </p:sp>
      <p:sp>
        <p:nvSpPr>
          <p:cNvPr id="6" name="Shape 42"/>
          <p:cNvSpPr>
            <a:spLocks/>
          </p:cNvSpPr>
          <p:nvPr/>
        </p:nvSpPr>
        <p:spPr bwMode="auto">
          <a:xfrm>
            <a:off x="290513" y="-11113"/>
            <a:ext cx="5562600" cy="4914901"/>
          </a:xfrm>
          <a:custGeom>
            <a:avLst/>
            <a:gdLst>
              <a:gd name="T0" fmla="*/ 0 w 3504"/>
              <a:gd name="T1" fmla="*/ 4080 h 4128"/>
              <a:gd name="T2" fmla="*/ 0 w 3504"/>
              <a:gd name="T3" fmla="*/ 4128 h 4128"/>
              <a:gd name="T4" fmla="*/ 3504 w 3504"/>
              <a:gd name="T5" fmla="*/ 2640 h 4128"/>
              <a:gd name="T6" fmla="*/ 2880 w 3504"/>
              <a:gd name="T7" fmla="*/ 0 h 4128"/>
              <a:gd name="T8" fmla="*/ 2832 w 3504"/>
              <a:gd name="T9" fmla="*/ 0 h 4128"/>
              <a:gd name="T10" fmla="*/ 3465 w 3504"/>
              <a:gd name="T11" fmla="*/ 2619 h 4128"/>
              <a:gd name="T12" fmla="*/ 0 w 3504"/>
              <a:gd name="T13" fmla="*/ 4080 h 4128"/>
              <a:gd name="T14" fmla="*/ 0 60000 65536"/>
              <a:gd name="T15" fmla="*/ 0 60000 65536"/>
              <a:gd name="T16" fmla="*/ 0 60000 65536"/>
              <a:gd name="T17" fmla="*/ 0 60000 65536"/>
              <a:gd name="T18" fmla="*/ 0 60000 65536"/>
              <a:gd name="T19" fmla="*/ 0 60000 65536"/>
              <a:gd name="T20" fmla="*/ 0 60000 65536"/>
              <a:gd name="T21" fmla="*/ 0 w 3504"/>
              <a:gd name="T22" fmla="*/ 0 h 4128"/>
              <a:gd name="T23" fmla="*/ 3504 w 3504"/>
              <a:gd name="T24" fmla="*/ 4128 h 4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65097"/>
              </a:schemeClr>
            </a:solidFill>
            <a:prstDash val="solid"/>
            <a:round/>
            <a:headEnd type="none" w="med" len="med"/>
            <a:tailEnd type="none" w="med" len="me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p>
            <a:endParaRPr lang="es-ES" dirty="0"/>
          </a:p>
        </p:txBody>
      </p:sp>
      <p:sp>
        <p:nvSpPr>
          <p:cNvPr id="7" name="Shape 21"/>
          <p:cNvSpPr>
            <a:spLocks/>
          </p:cNvSpPr>
          <p:nvPr/>
        </p:nvSpPr>
        <p:spPr bwMode="auto">
          <a:xfrm>
            <a:off x="5943600" y="3200400"/>
            <a:ext cx="1600200" cy="19431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accent3">
              <a:alpha val="8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s-ES" dirty="0">
              <a:latin typeface="+mn-lt"/>
              <a:cs typeface="+mn-cs"/>
            </a:endParaRPr>
          </a:p>
        </p:txBody>
      </p:sp>
      <p:sp>
        <p:nvSpPr>
          <p:cNvPr id="10" name="Shape 23"/>
          <p:cNvSpPr>
            <a:spLocks/>
          </p:cNvSpPr>
          <p:nvPr/>
        </p:nvSpPr>
        <p:spPr bwMode="auto">
          <a:xfrm>
            <a:off x="5943600" y="1314450"/>
            <a:ext cx="3200400" cy="188595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accent3">
              <a:alpha val="8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s-ES" dirty="0">
              <a:latin typeface="+mn-lt"/>
              <a:cs typeface="+mn-cs"/>
            </a:endParaRPr>
          </a:p>
        </p:txBody>
      </p:sp>
      <p:sp>
        <p:nvSpPr>
          <p:cNvPr id="11" name="Shape 25"/>
          <p:cNvSpPr>
            <a:spLocks/>
          </p:cNvSpPr>
          <p:nvPr/>
        </p:nvSpPr>
        <p:spPr bwMode="auto">
          <a:xfrm>
            <a:off x="533400" y="3200400"/>
            <a:ext cx="5334000" cy="19431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s-ES" dirty="0">
              <a:latin typeface="+mn-lt"/>
              <a:cs typeface="+mn-cs"/>
            </a:endParaRPr>
          </a:p>
        </p:txBody>
      </p:sp>
      <p:sp>
        <p:nvSpPr>
          <p:cNvPr id="12" name="Shape 26"/>
          <p:cNvSpPr>
            <a:spLocks/>
          </p:cNvSpPr>
          <p:nvPr/>
        </p:nvSpPr>
        <p:spPr bwMode="auto">
          <a:xfrm>
            <a:off x="366713" y="1828800"/>
            <a:ext cx="5638800" cy="13716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accent3">
              <a:alpha val="8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s-ES" dirty="0">
              <a:latin typeface="+mn-lt"/>
              <a:cs typeface="+mn-cs"/>
            </a:endParaRPr>
          </a:p>
        </p:txBody>
      </p:sp>
      <p:sp>
        <p:nvSpPr>
          <p:cNvPr id="13" name="Rectangle 44"/>
          <p:cNvSpPr/>
          <p:nvPr/>
        </p:nvSpPr>
        <p:spPr>
          <a:xfrm>
            <a:off x="536575" y="301625"/>
            <a:ext cx="6207125" cy="665163"/>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4" name="Rectangle 6"/>
          <p:cNvSpPr/>
          <p:nvPr/>
        </p:nvSpPr>
        <p:spPr>
          <a:xfrm>
            <a:off x="0" y="0"/>
            <a:ext cx="790575" cy="5143500"/>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5" name="Rectangle 7"/>
          <p:cNvSpPr/>
          <p:nvPr/>
        </p:nvSpPr>
        <p:spPr>
          <a:xfrm>
            <a:off x="619125" y="3525838"/>
            <a:ext cx="73025" cy="12700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6" name="Rectangle 8"/>
          <p:cNvSpPr/>
          <p:nvPr/>
        </p:nvSpPr>
        <p:spPr>
          <a:xfrm>
            <a:off x="619125" y="3338513"/>
            <a:ext cx="73025" cy="17145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7" name="Rectangle 9"/>
          <p:cNvSpPr/>
          <p:nvPr/>
        </p:nvSpPr>
        <p:spPr>
          <a:xfrm>
            <a:off x="619125" y="3219450"/>
            <a:ext cx="73025" cy="103188"/>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8" name="Rectangle 10"/>
          <p:cNvSpPr/>
          <p:nvPr/>
        </p:nvSpPr>
        <p:spPr>
          <a:xfrm>
            <a:off x="619125" y="3148013"/>
            <a:ext cx="73025" cy="539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9" name="Rectangle 57"/>
          <p:cNvSpPr/>
          <p:nvPr/>
        </p:nvSpPr>
        <p:spPr>
          <a:xfrm flipH="1">
            <a:off x="476250" y="476250"/>
            <a:ext cx="28575"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0" name="Rectangle 38"/>
          <p:cNvSpPr/>
          <p:nvPr/>
        </p:nvSpPr>
        <p:spPr>
          <a:xfrm>
            <a:off x="741363" y="476250"/>
            <a:ext cx="44450"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1" name="Rectangle 39"/>
          <p:cNvSpPr/>
          <p:nvPr/>
        </p:nvSpPr>
        <p:spPr>
          <a:xfrm>
            <a:off x="700088" y="476250"/>
            <a:ext cx="26987"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2" name="Rectangle 40"/>
          <p:cNvSpPr/>
          <p:nvPr/>
        </p:nvSpPr>
        <p:spPr>
          <a:xfrm>
            <a:off x="681038" y="476250"/>
            <a:ext cx="9525"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3" name="Rectangle 41"/>
          <p:cNvSpPr/>
          <p:nvPr/>
        </p:nvSpPr>
        <p:spPr>
          <a:xfrm>
            <a:off x="652463" y="476250"/>
            <a:ext cx="9525"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4" name="Rectangle 57"/>
          <p:cNvSpPr/>
          <p:nvPr/>
        </p:nvSpPr>
        <p:spPr>
          <a:xfrm flipH="1">
            <a:off x="803275" y="476250"/>
            <a:ext cx="26988"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5" name="Rectangle 58"/>
          <p:cNvSpPr/>
          <p:nvPr/>
        </p:nvSpPr>
        <p:spPr>
          <a:xfrm flipH="1">
            <a:off x="842963" y="476250"/>
            <a:ext cx="26987"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6" name="Rectangle 59"/>
          <p:cNvSpPr/>
          <p:nvPr/>
        </p:nvSpPr>
        <p:spPr>
          <a:xfrm flipH="1">
            <a:off x="879475" y="476250"/>
            <a:ext cx="9525"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7" name="Rectangle 60"/>
          <p:cNvSpPr/>
          <p:nvPr/>
        </p:nvSpPr>
        <p:spPr>
          <a:xfrm flipH="1">
            <a:off x="908050" y="476250"/>
            <a:ext cx="9525"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8" name="Rectangle 61"/>
          <p:cNvSpPr/>
          <p:nvPr/>
        </p:nvSpPr>
        <p:spPr>
          <a:xfrm>
            <a:off x="931863" y="476250"/>
            <a:ext cx="36512"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9" name="Rectangle 58"/>
          <p:cNvSpPr/>
          <p:nvPr/>
        </p:nvSpPr>
        <p:spPr>
          <a:xfrm flipH="1">
            <a:off x="515938" y="476250"/>
            <a:ext cx="28575"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30" name="Rectangle 59"/>
          <p:cNvSpPr/>
          <p:nvPr/>
        </p:nvSpPr>
        <p:spPr>
          <a:xfrm flipH="1">
            <a:off x="554038" y="476250"/>
            <a:ext cx="9525"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31" name="Rectangle 60"/>
          <p:cNvSpPr/>
          <p:nvPr/>
        </p:nvSpPr>
        <p:spPr>
          <a:xfrm flipH="1">
            <a:off x="582613" y="476250"/>
            <a:ext cx="7937"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32" name="Rectangle 61"/>
          <p:cNvSpPr/>
          <p:nvPr/>
        </p:nvSpPr>
        <p:spPr>
          <a:xfrm>
            <a:off x="606425" y="476250"/>
            <a:ext cx="36513"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8" name="Title 7"/>
          <p:cNvSpPr>
            <a:spLocks noGrp="1"/>
          </p:cNvSpPr>
          <p:nvPr>
            <p:ph type="ctrTitle"/>
          </p:nvPr>
        </p:nvSpPr>
        <p:spPr>
          <a:xfrm>
            <a:off x="533400" y="334922"/>
            <a:ext cx="5046712" cy="580644"/>
          </a:xfrm>
        </p:spPr>
        <p:txBody>
          <a:bodyPr/>
          <a:lstStyle>
            <a:lvl1pPr marR="9144" algn="r" latinLnBrk="0">
              <a:defRPr lang="es-ES" sz="3200"/>
            </a:lvl1pPr>
          </a:lstStyle>
          <a:p>
            <a:r>
              <a:rPr lang="es-ES" smtClean="0"/>
              <a:t>Haga clic para modificar el estilo de título del patrón</a:t>
            </a:r>
            <a:endParaRPr lang="es-ES" dirty="0"/>
          </a:p>
        </p:txBody>
      </p:sp>
      <p:sp>
        <p:nvSpPr>
          <p:cNvPr id="9" name="Subtitle 8"/>
          <p:cNvSpPr>
            <a:spLocks noGrp="1"/>
          </p:cNvSpPr>
          <p:nvPr>
            <p:ph type="subTitle" idx="1"/>
          </p:nvPr>
        </p:nvSpPr>
        <p:spPr>
          <a:xfrm>
            <a:off x="4838384" y="1508770"/>
            <a:ext cx="3848419" cy="342900"/>
          </a:xfrm>
        </p:spPr>
        <p:txBody>
          <a:bodyPr tIns="0"/>
          <a:lstStyle>
            <a:lvl1pPr marL="0" indent="0" algn="r" latinLnBrk="0">
              <a:spcBef>
                <a:spcPts val="0"/>
              </a:spcBef>
              <a:buNone/>
              <a:defRPr lang="es-ES"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s-ES" dirty="0"/>
          </a:p>
        </p:txBody>
      </p:sp>
      <p:sp>
        <p:nvSpPr>
          <p:cNvPr id="49" name="24 Rectángulo"/>
          <p:cNvSpPr/>
          <p:nvPr userDrawn="1"/>
        </p:nvSpPr>
        <p:spPr>
          <a:xfrm>
            <a:off x="787100" y="4371950"/>
            <a:ext cx="8356900" cy="771550"/>
          </a:xfrm>
          <a:prstGeom prst="rect">
            <a:avLst/>
          </a:prstGeom>
          <a:gradFill flip="none" rotWithShape="1">
            <a:gsLst>
              <a:gs pos="0">
                <a:schemeClr val="tx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50" name="25 Rectángulo"/>
          <p:cNvSpPr/>
          <p:nvPr userDrawn="1"/>
        </p:nvSpPr>
        <p:spPr>
          <a:xfrm flipH="1">
            <a:off x="709931" y="4820907"/>
            <a:ext cx="45719" cy="322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51" name="Date Placeholder 3"/>
          <p:cNvSpPr>
            <a:spLocks noGrp="1"/>
          </p:cNvSpPr>
          <p:nvPr>
            <p:ph type="dt" sz="half" idx="10"/>
          </p:nvPr>
        </p:nvSpPr>
        <p:spPr>
          <a:xfrm>
            <a:off x="6451600" y="4803998"/>
            <a:ext cx="1695450" cy="287338"/>
          </a:xfrm>
        </p:spPr>
        <p:txBody>
          <a:bodyPr/>
          <a:lstStyle>
            <a:lvl1pPr>
              <a:defRPr/>
            </a:lvl1pPr>
          </a:lstStyle>
          <a:p>
            <a:pPr>
              <a:defRPr/>
            </a:pPr>
            <a:fld id="{DEF9DB6F-3E7B-498B-97D4-3D02107AB435}" type="datetimeFigureOut">
              <a:rPr lang="es-ES"/>
              <a:pPr>
                <a:defRPr/>
              </a:pPr>
              <a:t>7/18/13</a:t>
            </a:fld>
            <a:endParaRPr dirty="0"/>
          </a:p>
        </p:txBody>
      </p:sp>
      <p:sp>
        <p:nvSpPr>
          <p:cNvPr id="52" name="Footer Placeholder 4"/>
          <p:cNvSpPr>
            <a:spLocks noGrp="1"/>
          </p:cNvSpPr>
          <p:nvPr>
            <p:ph type="ftr" sz="quarter" idx="11"/>
          </p:nvPr>
        </p:nvSpPr>
        <p:spPr>
          <a:xfrm>
            <a:off x="889000" y="4803998"/>
            <a:ext cx="5562600" cy="274638"/>
          </a:xfrm>
        </p:spPr>
        <p:txBody>
          <a:bodyPr/>
          <a:lstStyle>
            <a:lvl1pPr>
              <a:defRPr/>
            </a:lvl1pPr>
          </a:lstStyle>
          <a:p>
            <a:pPr>
              <a:defRPr/>
            </a:pPr>
            <a:endParaRPr dirty="0"/>
          </a:p>
        </p:txBody>
      </p:sp>
      <p:sp>
        <p:nvSpPr>
          <p:cNvPr id="53" name="Slide Number Placeholder 5"/>
          <p:cNvSpPr>
            <a:spLocks noGrp="1"/>
          </p:cNvSpPr>
          <p:nvPr>
            <p:ph type="sldNum" sz="quarter" idx="12"/>
          </p:nvPr>
        </p:nvSpPr>
        <p:spPr>
          <a:xfrm>
            <a:off x="8147050" y="4803998"/>
            <a:ext cx="601663" cy="287338"/>
          </a:xfrm>
        </p:spPr>
        <p:txBody>
          <a:bodyPr/>
          <a:lstStyle>
            <a:lvl1pPr>
              <a:defRPr/>
            </a:lvl1pPr>
          </a:lstStyle>
          <a:p>
            <a:pPr>
              <a:defRPr/>
            </a:pPr>
            <a:fld id="{E0227B08-A7E9-4F6F-ABF7-148612936DC4}" type="slidenum">
              <a:rPr/>
              <a:pPr>
                <a:defRPr/>
              </a:pPr>
              <a:t>‹#›</a:t>
            </a:fld>
            <a:endParaRPr dirty="0"/>
          </a:p>
        </p:txBody>
      </p:sp>
      <p:pic>
        <p:nvPicPr>
          <p:cNvPr id="54" name="Picture 7" descr="C:\Users\Gabriel\Desktop\LOGO_MAYR.png"/>
          <p:cNvPicPr>
            <a:picLocks noChangeAspect="1" noChangeArrowheads="1"/>
          </p:cNvPicPr>
          <p:nvPr userDrawn="1"/>
        </p:nvPicPr>
        <p:blipFill rotWithShape="1">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r="30293" b="76418"/>
          <a:stretch/>
        </p:blipFill>
        <p:spPr bwMode="auto">
          <a:xfrm>
            <a:off x="3635896" y="4346630"/>
            <a:ext cx="1080120" cy="517106"/>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55" name="Picture 8" descr="C:\Users\Gabriel\Desktop\aurova.png"/>
          <p:cNvPicPr>
            <a:picLocks noChangeAspect="1" noChangeArrowheads="1"/>
          </p:cNvPicPr>
          <p:nvPr userDrawn="1"/>
        </p:nvPicPr>
        <p:blipFill rotWithShape="1">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39436" t="44873" r="38845" b="43902"/>
          <a:stretch/>
        </p:blipFill>
        <p:spPr bwMode="auto">
          <a:xfrm>
            <a:off x="2863527" y="4371950"/>
            <a:ext cx="772369" cy="516573"/>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56" name="Imagen 55" descr="logo-departamento2.png"/>
          <p:cNvPicPr>
            <a:picLocks noChangeAspect="1"/>
          </p:cNvPicPr>
          <p:nvPr userDrawn="1"/>
        </p:nvPicPr>
        <p:blipFill rotWithShape="1">
          <a:blip r:embed="rId4"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t="28859" b="28456"/>
          <a:stretch/>
        </p:blipFill>
        <p:spPr>
          <a:xfrm>
            <a:off x="4572000" y="4404058"/>
            <a:ext cx="1289719" cy="367005"/>
          </a:xfrm>
          <a:prstGeom prst="rect">
            <a:avLst/>
          </a:prstGeom>
        </p:spPr>
      </p:pic>
      <p:pic>
        <p:nvPicPr>
          <p:cNvPr id="57" name="Imagen 56"/>
          <p:cNvPicPr>
            <a:picLocks noChangeAspect="1"/>
          </p:cNvPicPr>
          <p:nvPr userDrawn="1"/>
        </p:nvPicPr>
        <p:blipFill>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827584" y="4371950"/>
            <a:ext cx="576064" cy="471994"/>
          </a:xfrm>
          <a:prstGeom prst="rect">
            <a:avLst/>
          </a:prstGeom>
        </p:spPr>
      </p:pic>
      <p:sp>
        <p:nvSpPr>
          <p:cNvPr id="58" name="Rectángulo 57"/>
          <p:cNvSpPr/>
          <p:nvPr userDrawn="1"/>
        </p:nvSpPr>
        <p:spPr>
          <a:xfrm>
            <a:off x="1403648" y="4443958"/>
            <a:ext cx="1227056" cy="400110"/>
          </a:xfrm>
          <a:prstGeom prst="rect">
            <a:avLst/>
          </a:prstGeom>
        </p:spPr>
        <p:txBody>
          <a:bodyPr wrap="none">
            <a:spAutoFit/>
          </a:bodyPr>
          <a:lstStyle/>
          <a:p>
            <a:r>
              <a:rPr lang="es-ES" sz="1000" b="1" kern="1200" dirty="0" smtClean="0">
                <a:solidFill>
                  <a:schemeClr val="bg1"/>
                </a:solidFill>
                <a:latin typeface="Palatino Linotype" pitchFamily="18" charset="0"/>
                <a:ea typeface="+mn-ea"/>
                <a:cs typeface="Arial" charset="0"/>
              </a:rPr>
              <a:t>Robótica aplicada </a:t>
            </a:r>
          </a:p>
          <a:p>
            <a:r>
              <a:rPr lang="es-ES" sz="1000" b="1" kern="1200" dirty="0" smtClean="0">
                <a:solidFill>
                  <a:schemeClr val="bg1"/>
                </a:solidFill>
                <a:latin typeface="Palatino Linotype" pitchFamily="18" charset="0"/>
                <a:ea typeface="+mn-ea"/>
                <a:cs typeface="Arial" charset="0"/>
              </a:rPr>
              <a:t>con </a:t>
            </a:r>
            <a:r>
              <a:rPr lang="es-ES" sz="1000" b="1" kern="1200" dirty="0" err="1" smtClean="0">
                <a:solidFill>
                  <a:schemeClr val="bg1"/>
                </a:solidFill>
                <a:latin typeface="Palatino Linotype" pitchFamily="18" charset="0"/>
                <a:ea typeface="+mn-ea"/>
                <a:cs typeface="Arial" charset="0"/>
              </a:rPr>
              <a:t>Arduino</a:t>
            </a:r>
            <a:r>
              <a:rPr lang="es-ES" sz="1000" b="1" kern="1200" dirty="0" smtClean="0">
                <a:solidFill>
                  <a:schemeClr val="bg1"/>
                </a:solidFill>
                <a:latin typeface="Palatino Linotype" pitchFamily="18" charset="0"/>
                <a:ea typeface="+mn-ea"/>
                <a:cs typeface="Arial" charset="0"/>
              </a:rPr>
              <a:t>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658289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cabezado de sección">
    <p:spTree>
      <p:nvGrpSpPr>
        <p:cNvPr id="1" name=""/>
        <p:cNvGrpSpPr/>
        <p:nvPr/>
      </p:nvGrpSpPr>
      <p:grpSpPr>
        <a:xfrm>
          <a:off x="0" y="0"/>
          <a:ext cx="0" cy="0"/>
          <a:chOff x="0" y="0"/>
          <a:chExt cx="0" cy="0"/>
        </a:xfrm>
      </p:grpSpPr>
      <p:sp>
        <p:nvSpPr>
          <p:cNvPr id="5" name="Rectangle 57"/>
          <p:cNvSpPr/>
          <p:nvPr/>
        </p:nvSpPr>
        <p:spPr>
          <a:xfrm flipH="1">
            <a:off x="476250" y="476250"/>
            <a:ext cx="28575"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6" name="Rectangle 58"/>
          <p:cNvSpPr/>
          <p:nvPr/>
        </p:nvSpPr>
        <p:spPr>
          <a:xfrm flipH="1">
            <a:off x="515938" y="476250"/>
            <a:ext cx="28575"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7" name="Rectangle 59"/>
          <p:cNvSpPr/>
          <p:nvPr/>
        </p:nvSpPr>
        <p:spPr>
          <a:xfrm flipH="1">
            <a:off x="554038" y="476250"/>
            <a:ext cx="9525"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8" name="Rectangle 60"/>
          <p:cNvSpPr/>
          <p:nvPr/>
        </p:nvSpPr>
        <p:spPr>
          <a:xfrm flipH="1">
            <a:off x="582613" y="476250"/>
            <a:ext cx="7937"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9" name="Rectangle 61"/>
          <p:cNvSpPr/>
          <p:nvPr/>
        </p:nvSpPr>
        <p:spPr>
          <a:xfrm>
            <a:off x="606425" y="476250"/>
            <a:ext cx="36513"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grpSp>
        <p:nvGrpSpPr>
          <p:cNvPr id="10" name="Group 17"/>
          <p:cNvGrpSpPr>
            <a:grpSpLocks/>
          </p:cNvGrpSpPr>
          <p:nvPr/>
        </p:nvGrpSpPr>
        <p:grpSpPr bwMode="auto">
          <a:xfrm rot="5400000">
            <a:off x="6249987" y="757238"/>
            <a:ext cx="100013" cy="128588"/>
            <a:chOff x="6668087" y="1297746"/>
            <a:chExt cx="161840" cy="156602"/>
          </a:xfrm>
        </p:grpSpPr>
        <p:cxnSp>
          <p:nvCxnSpPr>
            <p:cNvPr id="11" name="Straight Connector 14"/>
            <p:cNvCxnSpPr/>
            <p:nvPr/>
          </p:nvCxnSpPr>
          <p:spPr>
            <a:xfrm rot="16200000">
              <a:off x="6663437" y="1300462"/>
              <a:ext cx="88934" cy="7963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5"/>
            <p:cNvCxnSpPr/>
            <p:nvPr/>
          </p:nvCxnSpPr>
          <p:spPr>
            <a:xfrm rot="16200000" flipV="1">
              <a:off x="668488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6"/>
            <p:cNvCxnSpPr/>
            <p:nvPr/>
          </p:nvCxnSpPr>
          <p:spPr>
            <a:xfrm rot="5400000" flipH="1">
              <a:off x="6744357" y="1299178"/>
              <a:ext cx="88934" cy="82204"/>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4" name="Group 17"/>
          <p:cNvGrpSpPr>
            <a:grpSpLocks/>
          </p:cNvGrpSpPr>
          <p:nvPr/>
        </p:nvGrpSpPr>
        <p:grpSpPr bwMode="auto">
          <a:xfrm rot="5400000">
            <a:off x="6402387" y="871538"/>
            <a:ext cx="100013" cy="128588"/>
            <a:chOff x="6668087" y="1297746"/>
            <a:chExt cx="161840" cy="156602"/>
          </a:xfrm>
        </p:grpSpPr>
        <p:cxnSp>
          <p:nvCxnSpPr>
            <p:cNvPr id="15" name="Straight Connector 10"/>
            <p:cNvCxnSpPr/>
            <p:nvPr/>
          </p:nvCxnSpPr>
          <p:spPr>
            <a:xfrm rot="16200000">
              <a:off x="6663437" y="1300462"/>
              <a:ext cx="88934" cy="7963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1"/>
            <p:cNvCxnSpPr/>
            <p:nvPr/>
          </p:nvCxnSpPr>
          <p:spPr>
            <a:xfrm rot="16200000" flipV="1">
              <a:off x="668488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2"/>
            <p:cNvCxnSpPr/>
            <p:nvPr/>
          </p:nvCxnSpPr>
          <p:spPr>
            <a:xfrm rot="5400000" flipH="1">
              <a:off x="6744357" y="1299178"/>
              <a:ext cx="88934" cy="82204"/>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a:grpSpLocks/>
          </p:cNvGrpSpPr>
          <p:nvPr/>
        </p:nvGrpSpPr>
        <p:grpSpPr bwMode="auto">
          <a:xfrm rot="5400000">
            <a:off x="6055519" y="948532"/>
            <a:ext cx="98425" cy="128587"/>
            <a:chOff x="6668087" y="1297746"/>
            <a:chExt cx="161840" cy="156602"/>
          </a:xfrm>
        </p:grpSpPr>
        <p:cxnSp>
          <p:nvCxnSpPr>
            <p:cNvPr id="19" name="Straight Connector 18"/>
            <p:cNvCxnSpPr/>
            <p:nvPr/>
          </p:nvCxnSpPr>
          <p:spPr>
            <a:xfrm rot="16200000">
              <a:off x="6664079" y="1299820"/>
              <a:ext cx="88935" cy="80919"/>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6172" y="1391514"/>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3694" y="1298514"/>
              <a:ext cx="88935" cy="8353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2" name="41 Grupo"/>
          <p:cNvGrpSpPr>
            <a:grpSpLocks/>
          </p:cNvGrpSpPr>
          <p:nvPr/>
        </p:nvGrpSpPr>
        <p:grpSpPr bwMode="auto">
          <a:xfrm>
            <a:off x="2757765" y="357188"/>
            <a:ext cx="165100" cy="531812"/>
            <a:chOff x="2564596" y="522970"/>
            <a:chExt cx="165516" cy="365760"/>
          </a:xfrm>
        </p:grpSpPr>
        <p:sp>
          <p:nvSpPr>
            <p:cNvPr id="23" name="Rectangle 57"/>
            <p:cNvSpPr/>
            <p:nvPr/>
          </p:nvSpPr>
          <p:spPr>
            <a:xfrm flipH="1">
              <a:off x="2564596" y="522970"/>
              <a:ext cx="27056" cy="365760"/>
            </a:xfrm>
            <a:prstGeom prst="rect">
              <a:avLst/>
            </a:prstGeom>
            <a:solidFill>
              <a:schemeClr val="tx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4" name="Rectangle 58"/>
            <p:cNvSpPr/>
            <p:nvPr/>
          </p:nvSpPr>
          <p:spPr>
            <a:xfrm flipH="1">
              <a:off x="2604384" y="522970"/>
              <a:ext cx="27055" cy="365760"/>
            </a:xfrm>
            <a:prstGeom prst="rect">
              <a:avLst/>
            </a:prstGeom>
            <a:solidFill>
              <a:schemeClr val="tx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5" name="Rectangle 59"/>
            <p:cNvSpPr/>
            <p:nvPr/>
          </p:nvSpPr>
          <p:spPr>
            <a:xfrm flipH="1">
              <a:off x="2640988" y="522970"/>
              <a:ext cx="9549" cy="365760"/>
            </a:xfrm>
            <a:prstGeom prst="rect">
              <a:avLst/>
            </a:prstGeom>
            <a:solidFill>
              <a:schemeClr val="tx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6" name="Rectangle 60"/>
            <p:cNvSpPr/>
            <p:nvPr/>
          </p:nvSpPr>
          <p:spPr>
            <a:xfrm flipH="1">
              <a:off x="2669635" y="522970"/>
              <a:ext cx="9549" cy="365760"/>
            </a:xfrm>
            <a:prstGeom prst="rect">
              <a:avLst/>
            </a:prstGeom>
            <a:solidFill>
              <a:schemeClr val="tx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7" name="Rectangle 61"/>
            <p:cNvSpPr/>
            <p:nvPr/>
          </p:nvSpPr>
          <p:spPr>
            <a:xfrm>
              <a:off x="2693508" y="522970"/>
              <a:ext cx="36604" cy="365760"/>
            </a:xfrm>
            <a:prstGeom prst="rect">
              <a:avLst/>
            </a:prstGeom>
            <a:solidFill>
              <a:schemeClr val="tx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grpSp>
      <p:sp>
        <p:nvSpPr>
          <p:cNvPr id="28" name="Rectangle 57"/>
          <p:cNvSpPr/>
          <p:nvPr/>
        </p:nvSpPr>
        <p:spPr>
          <a:xfrm flipH="1">
            <a:off x="2962553" y="357188"/>
            <a:ext cx="26987" cy="531812"/>
          </a:xfrm>
          <a:prstGeom prst="rect">
            <a:avLst/>
          </a:prstGeom>
          <a:solidFill>
            <a:schemeClr val="tx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9" name="Rectangle 58"/>
          <p:cNvSpPr/>
          <p:nvPr/>
        </p:nvSpPr>
        <p:spPr>
          <a:xfrm flipH="1">
            <a:off x="3213378" y="357188"/>
            <a:ext cx="26987" cy="531812"/>
          </a:xfrm>
          <a:prstGeom prst="rect">
            <a:avLst/>
          </a:prstGeom>
          <a:solidFill>
            <a:schemeClr val="tx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30" name="Rectangle 59"/>
          <p:cNvSpPr/>
          <p:nvPr/>
        </p:nvSpPr>
        <p:spPr>
          <a:xfrm flipH="1">
            <a:off x="3040340" y="357188"/>
            <a:ext cx="7938" cy="531812"/>
          </a:xfrm>
          <a:prstGeom prst="rect">
            <a:avLst/>
          </a:prstGeom>
          <a:solidFill>
            <a:schemeClr val="tx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31" name="Rectangle 60"/>
          <p:cNvSpPr/>
          <p:nvPr/>
        </p:nvSpPr>
        <p:spPr>
          <a:xfrm flipH="1">
            <a:off x="3067328" y="357188"/>
            <a:ext cx="9525" cy="531812"/>
          </a:xfrm>
          <a:prstGeom prst="rect">
            <a:avLst/>
          </a:prstGeom>
          <a:solidFill>
            <a:schemeClr val="tx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32" name="Rectangle 61"/>
          <p:cNvSpPr/>
          <p:nvPr/>
        </p:nvSpPr>
        <p:spPr>
          <a:xfrm>
            <a:off x="3091140" y="357188"/>
            <a:ext cx="36513" cy="531812"/>
          </a:xfrm>
          <a:prstGeom prst="rect">
            <a:avLst/>
          </a:prstGeom>
          <a:solidFill>
            <a:schemeClr val="tx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33" name="Rectangle 59"/>
          <p:cNvSpPr/>
          <p:nvPr/>
        </p:nvSpPr>
        <p:spPr>
          <a:xfrm flipH="1">
            <a:off x="3303865" y="357188"/>
            <a:ext cx="7938" cy="531812"/>
          </a:xfrm>
          <a:prstGeom prst="rect">
            <a:avLst/>
          </a:prstGeom>
          <a:solidFill>
            <a:schemeClr val="tx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34" name="Rectangle 60"/>
          <p:cNvSpPr/>
          <p:nvPr/>
        </p:nvSpPr>
        <p:spPr>
          <a:xfrm flipH="1">
            <a:off x="3384828" y="357188"/>
            <a:ext cx="7937" cy="531812"/>
          </a:xfrm>
          <a:prstGeom prst="rect">
            <a:avLst/>
          </a:prstGeom>
          <a:solidFill>
            <a:schemeClr val="tx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35" name="Rectangle 60"/>
          <p:cNvSpPr/>
          <p:nvPr/>
        </p:nvSpPr>
        <p:spPr>
          <a:xfrm flipH="1">
            <a:off x="3591203" y="357188"/>
            <a:ext cx="9525" cy="531812"/>
          </a:xfrm>
          <a:prstGeom prst="rect">
            <a:avLst/>
          </a:prstGeom>
          <a:solidFill>
            <a:schemeClr val="tx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36" name="Rectangle 60"/>
          <p:cNvSpPr/>
          <p:nvPr/>
        </p:nvSpPr>
        <p:spPr>
          <a:xfrm flipH="1">
            <a:off x="3159403" y="357188"/>
            <a:ext cx="7937" cy="531812"/>
          </a:xfrm>
          <a:prstGeom prst="rect">
            <a:avLst/>
          </a:prstGeom>
          <a:solidFill>
            <a:schemeClr val="tx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37" name="Rectangle 38"/>
          <p:cNvSpPr/>
          <p:nvPr/>
        </p:nvSpPr>
        <p:spPr>
          <a:xfrm>
            <a:off x="744538" y="476250"/>
            <a:ext cx="46037"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38" name="Rectangle 39"/>
          <p:cNvSpPr/>
          <p:nvPr/>
        </p:nvSpPr>
        <p:spPr>
          <a:xfrm>
            <a:off x="703263" y="476250"/>
            <a:ext cx="28575"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39" name="Rectangle 40"/>
          <p:cNvSpPr/>
          <p:nvPr/>
        </p:nvSpPr>
        <p:spPr>
          <a:xfrm>
            <a:off x="684213" y="476250"/>
            <a:ext cx="9525"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40" name="Rectangle 41"/>
          <p:cNvSpPr/>
          <p:nvPr/>
        </p:nvSpPr>
        <p:spPr>
          <a:xfrm>
            <a:off x="655638" y="476250"/>
            <a:ext cx="9525"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41" name="Rectangle 57"/>
          <p:cNvSpPr/>
          <p:nvPr/>
        </p:nvSpPr>
        <p:spPr>
          <a:xfrm flipH="1">
            <a:off x="806450" y="476250"/>
            <a:ext cx="26988"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42" name="Rectangle 58"/>
          <p:cNvSpPr/>
          <p:nvPr/>
        </p:nvSpPr>
        <p:spPr>
          <a:xfrm flipH="1">
            <a:off x="846138" y="476250"/>
            <a:ext cx="26987"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43" name="Rectangle 59"/>
          <p:cNvSpPr/>
          <p:nvPr/>
        </p:nvSpPr>
        <p:spPr>
          <a:xfrm flipH="1">
            <a:off x="882650" y="476250"/>
            <a:ext cx="9525"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44" name="Rectangle 60"/>
          <p:cNvSpPr/>
          <p:nvPr/>
        </p:nvSpPr>
        <p:spPr>
          <a:xfrm flipH="1">
            <a:off x="911225" y="476250"/>
            <a:ext cx="9525"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45" name="Rectangle 61"/>
          <p:cNvSpPr/>
          <p:nvPr/>
        </p:nvSpPr>
        <p:spPr>
          <a:xfrm>
            <a:off x="935038" y="476250"/>
            <a:ext cx="36512"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 name="Title 1"/>
          <p:cNvSpPr>
            <a:spLocks noGrp="1"/>
          </p:cNvSpPr>
          <p:nvPr>
            <p:ph type="title"/>
          </p:nvPr>
        </p:nvSpPr>
        <p:spPr>
          <a:xfrm>
            <a:off x="914400" y="2409733"/>
            <a:ext cx="7834064" cy="1480544"/>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latinLnBrk="0">
              <a:buNone/>
              <a:defRPr lang="es-ES" sz="4000" b="1" cap="all">
                <a:ln/>
                <a:solidFill>
                  <a:schemeClr val="tx1"/>
                </a:solidFill>
                <a:effectLst>
                  <a:reflection blurRad="12700" stA="50000" endPos="50000" dir="5400000" sy="-100000" rotWithShape="0"/>
                </a:effectLst>
              </a:defRPr>
            </a:lvl1pPr>
          </a:lstStyle>
          <a:p>
            <a:r>
              <a:rPr lang="es-ES" smtClean="0"/>
              <a:t>Haga clic para modificar el estilo de título del patrón</a:t>
            </a:r>
            <a:endParaRPr lang="es-ES" dirty="0"/>
          </a:p>
        </p:txBody>
      </p:sp>
      <p:sp>
        <p:nvSpPr>
          <p:cNvPr id="3" name="Text Placeholder 2"/>
          <p:cNvSpPr>
            <a:spLocks noGrp="1"/>
          </p:cNvSpPr>
          <p:nvPr>
            <p:ph type="body" idx="1"/>
          </p:nvPr>
        </p:nvSpPr>
        <p:spPr>
          <a:xfrm>
            <a:off x="914400" y="3895632"/>
            <a:ext cx="7834064" cy="789384"/>
          </a:xfrm>
        </p:spPr>
        <p:txBody>
          <a:bodyPr/>
          <a:lstStyle>
            <a:lvl1pPr marL="374904" latinLnBrk="0">
              <a:buNone/>
              <a:defRPr lang="es-ES" sz="2000">
                <a:solidFill>
                  <a:schemeClr val="tx2"/>
                </a:solidFill>
              </a:defRPr>
            </a:lvl1pPr>
            <a:lvl2pPr>
              <a:buNone/>
              <a:defRPr lang="es-ES" sz="1800">
                <a:solidFill>
                  <a:schemeClr val="tx1">
                    <a:tint val="75000"/>
                  </a:schemeClr>
                </a:solidFill>
              </a:defRPr>
            </a:lvl2pPr>
            <a:lvl3pPr>
              <a:buNone/>
              <a:defRPr lang="es-ES" sz="1600">
                <a:solidFill>
                  <a:schemeClr val="tx1">
                    <a:tint val="75000"/>
                  </a:schemeClr>
                </a:solidFill>
              </a:defRPr>
            </a:lvl3pPr>
            <a:lvl4pPr>
              <a:buNone/>
              <a:defRPr lang="es-ES" sz="1400">
                <a:solidFill>
                  <a:schemeClr val="tx1">
                    <a:tint val="75000"/>
                  </a:schemeClr>
                </a:solidFill>
              </a:defRPr>
            </a:lvl4pPr>
            <a:lvl5pPr>
              <a:buNone/>
              <a:defRPr lang="es-ES" sz="1400">
                <a:solidFill>
                  <a:schemeClr val="tx1">
                    <a:tint val="75000"/>
                  </a:schemeClr>
                </a:solidFill>
              </a:defRPr>
            </a:lvl5pPr>
          </a:lstStyle>
          <a:p>
            <a:pPr lvl="0"/>
            <a:r>
              <a:rPr lang="es-ES" smtClean="0"/>
              <a:t>Haga clic para modificar el estilo de texto del patrón</a:t>
            </a:r>
          </a:p>
        </p:txBody>
      </p:sp>
      <p:sp>
        <p:nvSpPr>
          <p:cNvPr id="46" name="Date Placeholder 3"/>
          <p:cNvSpPr>
            <a:spLocks noGrp="1"/>
          </p:cNvSpPr>
          <p:nvPr>
            <p:ph type="dt" sz="half" idx="10"/>
          </p:nvPr>
        </p:nvSpPr>
        <p:spPr>
          <a:xfrm>
            <a:off x="6477000" y="4706938"/>
            <a:ext cx="1817688" cy="274637"/>
          </a:xfrm>
        </p:spPr>
        <p:txBody>
          <a:bodyPr/>
          <a:lstStyle>
            <a:lvl1pPr>
              <a:defRPr/>
            </a:lvl1pPr>
          </a:lstStyle>
          <a:p>
            <a:pPr>
              <a:defRPr/>
            </a:pPr>
            <a:fld id="{E3AEF22C-85F5-4EBA-B6AE-D36E2A146DC3}" type="datetimeFigureOut">
              <a:rPr lang="es-ES"/>
              <a:pPr>
                <a:defRPr/>
              </a:pPr>
              <a:t>7/18/13</a:t>
            </a:fld>
            <a:endParaRPr dirty="0"/>
          </a:p>
        </p:txBody>
      </p:sp>
      <p:sp>
        <p:nvSpPr>
          <p:cNvPr id="47" name="Footer Placeholder 4"/>
          <p:cNvSpPr>
            <a:spLocks noGrp="1"/>
          </p:cNvSpPr>
          <p:nvPr>
            <p:ph type="ftr" sz="quarter" idx="11"/>
          </p:nvPr>
        </p:nvSpPr>
        <p:spPr>
          <a:xfrm>
            <a:off x="914400" y="4706938"/>
            <a:ext cx="5562600" cy="274637"/>
          </a:xfrm>
        </p:spPr>
        <p:txBody>
          <a:bodyPr/>
          <a:lstStyle>
            <a:lvl1pPr>
              <a:defRPr/>
            </a:lvl1pPr>
          </a:lstStyle>
          <a:p>
            <a:pPr>
              <a:defRPr/>
            </a:pPr>
            <a:endParaRPr dirty="0"/>
          </a:p>
        </p:txBody>
      </p:sp>
      <p:sp>
        <p:nvSpPr>
          <p:cNvPr id="48" name="Slide Number Placeholder 5"/>
          <p:cNvSpPr>
            <a:spLocks noGrp="1"/>
          </p:cNvSpPr>
          <p:nvPr>
            <p:ph type="sldNum" sz="quarter" idx="12"/>
          </p:nvPr>
        </p:nvSpPr>
        <p:spPr>
          <a:xfrm>
            <a:off x="8291513" y="4706938"/>
            <a:ext cx="457200" cy="274637"/>
          </a:xfrm>
        </p:spPr>
        <p:txBody>
          <a:bodyPr/>
          <a:lstStyle>
            <a:lvl1pPr>
              <a:defRPr/>
            </a:lvl1pPr>
          </a:lstStyle>
          <a:p>
            <a:pPr>
              <a:defRPr/>
            </a:pPr>
            <a:fld id="{DCDD715A-F1DF-4E6D-93EF-8D1B69533F24}" type="slidenum">
              <a:rPr/>
              <a:pPr>
                <a:defRPr/>
              </a:pPr>
              <a:t>‹#›</a:t>
            </a:fld>
            <a:endParaRPr dirty="0"/>
          </a:p>
        </p:txBody>
      </p:sp>
      <p:pic>
        <p:nvPicPr>
          <p:cNvPr id="51" name="Imagen 50"/>
          <p:cNvPicPr>
            <a:picLocks noChangeAspect="1"/>
          </p:cNvPicPr>
          <p:nvPr userDrawn="1"/>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365875" y="507056"/>
            <a:ext cx="2323890" cy="1904063"/>
          </a:xfrm>
          <a:prstGeom prst="rect">
            <a:avLst/>
          </a:prstGeom>
        </p:spPr>
      </p:pic>
      <p:sp>
        <p:nvSpPr>
          <p:cNvPr id="4" name="Rectángulo 3"/>
          <p:cNvSpPr/>
          <p:nvPr userDrawn="1"/>
        </p:nvSpPr>
        <p:spPr>
          <a:xfrm>
            <a:off x="755576" y="483518"/>
            <a:ext cx="2031325" cy="246221"/>
          </a:xfrm>
          <a:prstGeom prst="rect">
            <a:avLst/>
          </a:prstGeom>
        </p:spPr>
        <p:txBody>
          <a:bodyPr wrap="none">
            <a:spAutoFit/>
          </a:bodyPr>
          <a:lstStyle/>
          <a:p>
            <a:r>
              <a:rPr lang="es-ES" sz="1000" b="1" kern="1200" dirty="0" smtClean="0">
                <a:solidFill>
                  <a:schemeClr val="tx1"/>
                </a:solidFill>
                <a:latin typeface="Palatino Linotype" pitchFamily="18" charset="0"/>
                <a:ea typeface="+mn-ea"/>
                <a:cs typeface="Arial" charset="0"/>
              </a:rPr>
              <a:t>Robótica aplicada con </a:t>
            </a:r>
            <a:r>
              <a:rPr lang="es-ES" sz="1000" b="1" kern="1200" dirty="0" err="1" smtClean="0">
                <a:solidFill>
                  <a:schemeClr val="tx1"/>
                </a:solidFill>
                <a:latin typeface="Palatino Linotype" pitchFamily="18" charset="0"/>
                <a:ea typeface="+mn-ea"/>
                <a:cs typeface="Arial" charset="0"/>
              </a:rPr>
              <a:t>Arduino</a:t>
            </a:r>
            <a:r>
              <a:rPr lang="es-ES" sz="1000" b="1" kern="1200" dirty="0" smtClean="0">
                <a:solidFill>
                  <a:schemeClr val="tx1"/>
                </a:solidFill>
                <a:latin typeface="Palatino Linotype" pitchFamily="18" charset="0"/>
                <a:ea typeface="+mn-ea"/>
                <a:cs typeface="Arial" charset="0"/>
              </a:rPr>
              <a:t>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805631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ítulo y objetos">
    <p:bg>
      <p:bgRef idx="1003">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03188" y="1347614"/>
            <a:ext cx="7945275" cy="3060048"/>
          </a:xfrm>
        </p:spPr>
        <p:txBody>
          <a:bodyPr/>
          <a:lstStyle>
            <a:lvl1pPr>
              <a:defRPr sz="2400"/>
            </a:lvl1pPr>
            <a:lvl2pPr>
              <a:defRPr sz="2000"/>
            </a:lvl2pPr>
            <a:lvl3pPr>
              <a:defRPr sz="1800"/>
            </a:lvl3pPr>
            <a:lvl4pPr>
              <a:defRPr sz="1800"/>
            </a:lvl4pPr>
            <a:lvl5pPr>
              <a:defRPr sz="1600"/>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11" name="Title 1"/>
          <p:cNvSpPr>
            <a:spLocks noGrp="1"/>
          </p:cNvSpPr>
          <p:nvPr>
            <p:ph type="title"/>
          </p:nvPr>
        </p:nvSpPr>
        <p:spPr>
          <a:xfrm>
            <a:off x="806896" y="344645"/>
            <a:ext cx="5781328" cy="570921"/>
          </a:xfrm>
        </p:spPr>
        <p:txBody>
          <a:bodyPr anchorCtr="0">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sz="2800" b="1" cap="none" spc="50">
                <a:ln w="11430"/>
                <a:solidFill>
                  <a:schemeClr val="accent2"/>
                </a:solidFill>
                <a:effectLst>
                  <a:outerShdw blurRad="76200" dist="50800" dir="5400000" algn="tl" rotWithShape="0">
                    <a:srgbClr val="000000">
                      <a:alpha val="65000"/>
                    </a:srgbClr>
                  </a:outerShdw>
                </a:effectLst>
              </a:defRPr>
            </a:lvl1pPr>
          </a:lstStyle>
          <a:p>
            <a:r>
              <a:rPr lang="es-ES" smtClean="0"/>
              <a:t>Haga clic para modificar el estilo de título del patrón</a:t>
            </a:r>
            <a:endParaRPr lang="es-ES" dirty="0"/>
          </a:p>
        </p:txBody>
      </p:sp>
      <p:sp>
        <p:nvSpPr>
          <p:cNvPr id="13" name="16 Rectángulo"/>
          <p:cNvSpPr/>
          <p:nvPr userDrawn="1"/>
        </p:nvSpPr>
        <p:spPr>
          <a:xfrm>
            <a:off x="801580" y="4371950"/>
            <a:ext cx="8342420" cy="771550"/>
          </a:xfrm>
          <a:prstGeom prst="rect">
            <a:avLst/>
          </a:prstGeom>
          <a:gradFill flip="none" rotWithShape="1">
            <a:gsLst>
              <a:gs pos="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4" name="17 Rectángulo"/>
          <p:cNvSpPr/>
          <p:nvPr userDrawn="1"/>
        </p:nvSpPr>
        <p:spPr>
          <a:xfrm>
            <a:off x="755650" y="4820907"/>
            <a:ext cx="1368425" cy="322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5" name="Date Placeholder 3"/>
          <p:cNvSpPr>
            <a:spLocks noGrp="1"/>
          </p:cNvSpPr>
          <p:nvPr>
            <p:ph type="dt" sz="half" idx="10"/>
          </p:nvPr>
        </p:nvSpPr>
        <p:spPr>
          <a:xfrm>
            <a:off x="6451600" y="4803998"/>
            <a:ext cx="1695450" cy="287338"/>
          </a:xfrm>
        </p:spPr>
        <p:txBody>
          <a:bodyPr/>
          <a:lstStyle>
            <a:lvl1pPr>
              <a:defRPr/>
            </a:lvl1pPr>
          </a:lstStyle>
          <a:p>
            <a:pPr>
              <a:defRPr/>
            </a:pPr>
            <a:fld id="{DEF9DB6F-3E7B-498B-97D4-3D02107AB435}" type="datetimeFigureOut">
              <a:rPr lang="es-ES"/>
              <a:pPr>
                <a:defRPr/>
              </a:pPr>
              <a:t>7/18/13</a:t>
            </a:fld>
            <a:endParaRPr dirty="0"/>
          </a:p>
        </p:txBody>
      </p:sp>
      <p:sp>
        <p:nvSpPr>
          <p:cNvPr id="16" name="Footer Placeholder 4"/>
          <p:cNvSpPr>
            <a:spLocks noGrp="1"/>
          </p:cNvSpPr>
          <p:nvPr>
            <p:ph type="ftr" sz="quarter" idx="11"/>
          </p:nvPr>
        </p:nvSpPr>
        <p:spPr>
          <a:xfrm>
            <a:off x="889000" y="4803998"/>
            <a:ext cx="5562600" cy="274638"/>
          </a:xfrm>
        </p:spPr>
        <p:txBody>
          <a:bodyPr/>
          <a:lstStyle>
            <a:lvl1pPr>
              <a:defRPr/>
            </a:lvl1pPr>
          </a:lstStyle>
          <a:p>
            <a:pPr>
              <a:defRPr/>
            </a:pPr>
            <a:endParaRPr dirty="0"/>
          </a:p>
        </p:txBody>
      </p:sp>
      <p:sp>
        <p:nvSpPr>
          <p:cNvPr id="17" name="Slide Number Placeholder 5"/>
          <p:cNvSpPr>
            <a:spLocks noGrp="1"/>
          </p:cNvSpPr>
          <p:nvPr>
            <p:ph type="sldNum" sz="quarter" idx="12"/>
          </p:nvPr>
        </p:nvSpPr>
        <p:spPr>
          <a:xfrm>
            <a:off x="8147050" y="4803998"/>
            <a:ext cx="601663" cy="287338"/>
          </a:xfrm>
        </p:spPr>
        <p:txBody>
          <a:bodyPr/>
          <a:lstStyle>
            <a:lvl1pPr>
              <a:defRPr/>
            </a:lvl1pPr>
          </a:lstStyle>
          <a:p>
            <a:pPr>
              <a:defRPr/>
            </a:pPr>
            <a:fld id="{E0227B08-A7E9-4F6F-ABF7-148612936DC4}" type="slidenum">
              <a:rPr/>
              <a:pPr>
                <a:defRPr/>
              </a:pPr>
              <a:t>‹#›</a:t>
            </a:fld>
            <a:endParaRPr dirty="0"/>
          </a:p>
        </p:txBody>
      </p:sp>
      <p:pic>
        <p:nvPicPr>
          <p:cNvPr id="18" name="Picture 7" descr="C:\Users\Gabriel\Desktop\LOGO_MAYR.png"/>
          <p:cNvPicPr>
            <a:picLocks noChangeAspect="1" noChangeArrowheads="1"/>
          </p:cNvPicPr>
          <p:nvPr userDrawn="1"/>
        </p:nvPicPr>
        <p:blipFill rotWithShape="1">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r="30293" b="76418"/>
          <a:stretch/>
        </p:blipFill>
        <p:spPr bwMode="auto">
          <a:xfrm>
            <a:off x="3635896" y="4346630"/>
            <a:ext cx="1080120" cy="517106"/>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19" name="Picture 8" descr="C:\Users\Gabriel\Desktop\aurova.png"/>
          <p:cNvPicPr>
            <a:picLocks noChangeAspect="1" noChangeArrowheads="1"/>
          </p:cNvPicPr>
          <p:nvPr userDrawn="1"/>
        </p:nvPicPr>
        <p:blipFill rotWithShape="1">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39436" t="44873" r="38845" b="43902"/>
          <a:stretch/>
        </p:blipFill>
        <p:spPr bwMode="auto">
          <a:xfrm>
            <a:off x="2863527" y="4371950"/>
            <a:ext cx="772369" cy="516573"/>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20" name="Imagen 19"/>
          <p:cNvPicPr>
            <a:picLocks noChangeAspect="1"/>
          </p:cNvPicPr>
          <p:nvPr userDrawn="1"/>
        </p:nvPicPr>
        <p:blipFill>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827584" y="4371950"/>
            <a:ext cx="576064" cy="471994"/>
          </a:xfrm>
          <a:prstGeom prst="rect">
            <a:avLst/>
          </a:prstGeom>
        </p:spPr>
      </p:pic>
      <p:sp>
        <p:nvSpPr>
          <p:cNvPr id="21" name="Rectángulo 20"/>
          <p:cNvSpPr/>
          <p:nvPr userDrawn="1"/>
        </p:nvSpPr>
        <p:spPr>
          <a:xfrm>
            <a:off x="1403648" y="4443958"/>
            <a:ext cx="1227056" cy="400110"/>
          </a:xfrm>
          <a:prstGeom prst="rect">
            <a:avLst/>
          </a:prstGeom>
        </p:spPr>
        <p:txBody>
          <a:bodyPr wrap="none">
            <a:spAutoFit/>
          </a:bodyPr>
          <a:lstStyle/>
          <a:p>
            <a:r>
              <a:rPr lang="es-ES" sz="1000" b="1" kern="1200" dirty="0" smtClean="0">
                <a:solidFill>
                  <a:srgbClr val="000000"/>
                </a:solidFill>
                <a:latin typeface="Palatino Linotype" pitchFamily="18" charset="0"/>
                <a:ea typeface="+mn-ea"/>
                <a:cs typeface="Arial" charset="0"/>
              </a:rPr>
              <a:t>Robótica aplicada </a:t>
            </a:r>
          </a:p>
          <a:p>
            <a:r>
              <a:rPr lang="es-ES" sz="1000" b="1" kern="1200" dirty="0" smtClean="0">
                <a:solidFill>
                  <a:srgbClr val="000000"/>
                </a:solidFill>
                <a:latin typeface="Palatino Linotype" pitchFamily="18" charset="0"/>
                <a:ea typeface="+mn-ea"/>
                <a:cs typeface="Arial" charset="0"/>
              </a:rPr>
              <a:t>con </a:t>
            </a:r>
            <a:r>
              <a:rPr lang="es-ES" sz="1000" b="1" kern="1200" dirty="0" err="1" smtClean="0">
                <a:solidFill>
                  <a:srgbClr val="000000"/>
                </a:solidFill>
                <a:latin typeface="Palatino Linotype" pitchFamily="18" charset="0"/>
                <a:ea typeface="+mn-ea"/>
                <a:cs typeface="Arial" charset="0"/>
              </a:rPr>
              <a:t>Arduino</a:t>
            </a:r>
            <a:r>
              <a:rPr lang="es-ES" sz="1000" b="1" kern="1200" dirty="0" smtClean="0">
                <a:solidFill>
                  <a:srgbClr val="000000"/>
                </a:solidFill>
                <a:latin typeface="Palatino Linotype" pitchFamily="18" charset="0"/>
                <a:ea typeface="+mn-ea"/>
                <a:cs typeface="Arial" charset="0"/>
              </a:rPr>
              <a:t>	</a:t>
            </a:r>
          </a:p>
        </p:txBody>
      </p:sp>
      <p:pic>
        <p:nvPicPr>
          <p:cNvPr id="22" name="Imagen 21" descr="logo-departamento3.png"/>
          <p:cNvPicPr>
            <a:picLocks noChangeAspect="1"/>
          </p:cNvPicPr>
          <p:nvPr userDrawn="1"/>
        </p:nvPicPr>
        <p:blipFill rotWithShape="1">
          <a:blip r:embed="rId6"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16504" t="30441" r="5489" b="27963"/>
          <a:stretch/>
        </p:blipFill>
        <p:spPr>
          <a:xfrm>
            <a:off x="4788024" y="4418360"/>
            <a:ext cx="1008112" cy="358372"/>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753789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Dos objetos">
    <p:bg>
      <p:bgRef idx="1003">
        <a:schemeClr val="bg1"/>
      </p:bgRef>
    </p:bg>
    <p:spTree>
      <p:nvGrpSpPr>
        <p:cNvPr id="1" name=""/>
        <p:cNvGrpSpPr/>
        <p:nvPr/>
      </p:nvGrpSpPr>
      <p:grpSpPr>
        <a:xfrm>
          <a:off x="0" y="0"/>
          <a:ext cx="0" cy="0"/>
          <a:chOff x="0" y="0"/>
          <a:chExt cx="0" cy="0"/>
        </a:xfrm>
      </p:grpSpPr>
      <p:cxnSp>
        <p:nvCxnSpPr>
          <p:cNvPr id="5" name="Straight Connector 8"/>
          <p:cNvCxnSpPr/>
          <p:nvPr/>
        </p:nvCxnSpPr>
        <p:spPr>
          <a:xfrm flipH="1">
            <a:off x="4648200" y="952500"/>
            <a:ext cx="0" cy="3454400"/>
          </a:xfrm>
          <a:prstGeom prst="line">
            <a:avLst/>
          </a:prstGeom>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sz="half" idx="1"/>
          </p:nvPr>
        </p:nvSpPr>
        <p:spPr>
          <a:xfrm>
            <a:off x="803188" y="952166"/>
            <a:ext cx="3774963" cy="3455497"/>
          </a:xfrm>
        </p:spPr>
        <p:txBody>
          <a:bodyPr/>
          <a:lstStyle>
            <a:lvl1pPr marL="0" indent="0" latinLnBrk="0">
              <a:buFontTx/>
              <a:buNone/>
              <a:defRPr lang="es-ES" sz="2000"/>
            </a:lvl1pPr>
            <a:lvl2pPr>
              <a:defRPr lang="es-ES" sz="2400"/>
            </a:lvl2pPr>
            <a:lvl3pPr>
              <a:defRPr lang="es-ES" sz="2000"/>
            </a:lvl3pPr>
            <a:lvl4pPr>
              <a:defRPr lang="es-ES" sz="1800"/>
            </a:lvl4pPr>
            <a:lvl5pPr>
              <a:defRPr lang="es-ES" sz="1800"/>
            </a:lvl5pPr>
          </a:lstStyle>
          <a:p>
            <a:pPr lvl="0"/>
            <a:r>
              <a:rPr lang="es-ES" smtClean="0"/>
              <a:t>Haga clic para modificar el estilo de texto del patrón</a:t>
            </a:r>
          </a:p>
        </p:txBody>
      </p:sp>
      <p:sp>
        <p:nvSpPr>
          <p:cNvPr id="4" name="Content Placeholder 3"/>
          <p:cNvSpPr>
            <a:spLocks noGrp="1"/>
          </p:cNvSpPr>
          <p:nvPr>
            <p:ph sz="half" idx="2"/>
          </p:nvPr>
        </p:nvSpPr>
        <p:spPr>
          <a:xfrm>
            <a:off x="4730552" y="1347613"/>
            <a:ext cx="4038600" cy="3240361"/>
          </a:xfrm>
        </p:spPr>
        <p:txBody>
          <a:bodyPr/>
          <a:lstStyle>
            <a:lvl1pPr latinLnBrk="0">
              <a:defRPr lang="es-ES" sz="2000"/>
            </a:lvl1pPr>
            <a:lvl2pPr>
              <a:defRPr lang="es-ES" sz="1800"/>
            </a:lvl2pPr>
            <a:lvl3pPr>
              <a:defRPr lang="es-ES" sz="1600"/>
            </a:lvl3pPr>
            <a:lvl4pPr>
              <a:defRPr lang="es-ES" sz="1400"/>
            </a:lvl4pPr>
            <a:lvl5pPr>
              <a:defRPr lang="es-ES" sz="14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20" name="Title 1"/>
          <p:cNvSpPr>
            <a:spLocks noGrp="1"/>
          </p:cNvSpPr>
          <p:nvPr>
            <p:ph type="title"/>
          </p:nvPr>
        </p:nvSpPr>
        <p:spPr>
          <a:xfrm>
            <a:off x="806896" y="344645"/>
            <a:ext cx="5781328" cy="570921"/>
          </a:xfrm>
        </p:spPr>
        <p:txBody>
          <a:bodyPr anchorCtr="0">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sz="2800" b="1" cap="none" spc="50">
                <a:ln w="11430"/>
                <a:solidFill>
                  <a:schemeClr val="accent2"/>
                </a:solidFill>
                <a:effectLst>
                  <a:outerShdw blurRad="76200" dist="50800" dir="5400000" algn="tl" rotWithShape="0">
                    <a:srgbClr val="000000">
                      <a:alpha val="65000"/>
                    </a:srgbClr>
                  </a:outerShdw>
                </a:effectLst>
              </a:defRPr>
            </a:lvl1pPr>
          </a:lstStyle>
          <a:p>
            <a:r>
              <a:rPr lang="es-ES" smtClean="0"/>
              <a:t>Haga clic para modificar el estilo de título del patrón</a:t>
            </a:r>
            <a:endParaRPr lang="es-ES" dirty="0"/>
          </a:p>
        </p:txBody>
      </p:sp>
      <p:sp>
        <p:nvSpPr>
          <p:cNvPr id="15" name="16 Rectángulo"/>
          <p:cNvSpPr/>
          <p:nvPr userDrawn="1"/>
        </p:nvSpPr>
        <p:spPr>
          <a:xfrm>
            <a:off x="801580" y="4371950"/>
            <a:ext cx="8342420" cy="771550"/>
          </a:xfrm>
          <a:prstGeom prst="rect">
            <a:avLst/>
          </a:prstGeom>
          <a:gradFill flip="none" rotWithShape="1">
            <a:gsLst>
              <a:gs pos="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6" name="17 Rectángulo"/>
          <p:cNvSpPr/>
          <p:nvPr userDrawn="1"/>
        </p:nvSpPr>
        <p:spPr>
          <a:xfrm>
            <a:off x="755650" y="4820907"/>
            <a:ext cx="1368425" cy="322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7" name="Date Placeholder 3"/>
          <p:cNvSpPr>
            <a:spLocks noGrp="1"/>
          </p:cNvSpPr>
          <p:nvPr>
            <p:ph type="dt" sz="half" idx="10"/>
          </p:nvPr>
        </p:nvSpPr>
        <p:spPr>
          <a:xfrm>
            <a:off x="6451600" y="4803998"/>
            <a:ext cx="1695450" cy="287338"/>
          </a:xfrm>
        </p:spPr>
        <p:txBody>
          <a:bodyPr/>
          <a:lstStyle>
            <a:lvl1pPr>
              <a:defRPr/>
            </a:lvl1pPr>
          </a:lstStyle>
          <a:p>
            <a:pPr>
              <a:defRPr/>
            </a:pPr>
            <a:fld id="{DEF9DB6F-3E7B-498B-97D4-3D02107AB435}" type="datetimeFigureOut">
              <a:rPr lang="es-ES"/>
              <a:pPr>
                <a:defRPr/>
              </a:pPr>
              <a:t>7/18/13</a:t>
            </a:fld>
            <a:endParaRPr dirty="0"/>
          </a:p>
        </p:txBody>
      </p:sp>
      <p:sp>
        <p:nvSpPr>
          <p:cNvPr id="28" name="Footer Placeholder 4"/>
          <p:cNvSpPr>
            <a:spLocks noGrp="1"/>
          </p:cNvSpPr>
          <p:nvPr>
            <p:ph type="ftr" sz="quarter" idx="11"/>
          </p:nvPr>
        </p:nvSpPr>
        <p:spPr>
          <a:xfrm>
            <a:off x="889000" y="4803998"/>
            <a:ext cx="5562600" cy="274638"/>
          </a:xfrm>
        </p:spPr>
        <p:txBody>
          <a:bodyPr/>
          <a:lstStyle>
            <a:lvl1pPr>
              <a:defRPr/>
            </a:lvl1pPr>
          </a:lstStyle>
          <a:p>
            <a:pPr>
              <a:defRPr/>
            </a:pPr>
            <a:endParaRPr dirty="0"/>
          </a:p>
        </p:txBody>
      </p:sp>
      <p:sp>
        <p:nvSpPr>
          <p:cNvPr id="29" name="Slide Number Placeholder 5"/>
          <p:cNvSpPr>
            <a:spLocks noGrp="1"/>
          </p:cNvSpPr>
          <p:nvPr>
            <p:ph type="sldNum" sz="quarter" idx="12"/>
          </p:nvPr>
        </p:nvSpPr>
        <p:spPr>
          <a:xfrm>
            <a:off x="8147050" y="4803998"/>
            <a:ext cx="601663" cy="287338"/>
          </a:xfrm>
        </p:spPr>
        <p:txBody>
          <a:bodyPr/>
          <a:lstStyle>
            <a:lvl1pPr>
              <a:defRPr/>
            </a:lvl1pPr>
          </a:lstStyle>
          <a:p>
            <a:pPr>
              <a:defRPr/>
            </a:pPr>
            <a:fld id="{E0227B08-A7E9-4F6F-ABF7-148612936DC4}" type="slidenum">
              <a:rPr/>
              <a:pPr>
                <a:defRPr/>
              </a:pPr>
              <a:t>‹#›</a:t>
            </a:fld>
            <a:endParaRPr dirty="0"/>
          </a:p>
        </p:txBody>
      </p:sp>
      <p:pic>
        <p:nvPicPr>
          <p:cNvPr id="30" name="Picture 7" descr="C:\Users\Gabriel\Desktop\LOGO_MAYR.png"/>
          <p:cNvPicPr>
            <a:picLocks noChangeAspect="1" noChangeArrowheads="1"/>
          </p:cNvPicPr>
          <p:nvPr userDrawn="1"/>
        </p:nvPicPr>
        <p:blipFill rotWithShape="1">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r="30293" b="76418"/>
          <a:stretch/>
        </p:blipFill>
        <p:spPr bwMode="auto">
          <a:xfrm>
            <a:off x="3635896" y="4346630"/>
            <a:ext cx="1080120" cy="517106"/>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31" name="Picture 8" descr="C:\Users\Gabriel\Desktop\aurova.png"/>
          <p:cNvPicPr>
            <a:picLocks noChangeAspect="1" noChangeArrowheads="1"/>
          </p:cNvPicPr>
          <p:nvPr userDrawn="1"/>
        </p:nvPicPr>
        <p:blipFill rotWithShape="1">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39436" t="44873" r="38845" b="43902"/>
          <a:stretch/>
        </p:blipFill>
        <p:spPr bwMode="auto">
          <a:xfrm>
            <a:off x="2863527" y="4371950"/>
            <a:ext cx="772369" cy="516573"/>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32" name="Imagen 31"/>
          <p:cNvPicPr>
            <a:picLocks noChangeAspect="1"/>
          </p:cNvPicPr>
          <p:nvPr userDrawn="1"/>
        </p:nvPicPr>
        <p:blipFill>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827584" y="4371950"/>
            <a:ext cx="576064" cy="471994"/>
          </a:xfrm>
          <a:prstGeom prst="rect">
            <a:avLst/>
          </a:prstGeom>
        </p:spPr>
      </p:pic>
      <p:sp>
        <p:nvSpPr>
          <p:cNvPr id="33" name="Rectángulo 32"/>
          <p:cNvSpPr/>
          <p:nvPr userDrawn="1"/>
        </p:nvSpPr>
        <p:spPr>
          <a:xfrm>
            <a:off x="1403648" y="4443958"/>
            <a:ext cx="1227056" cy="400110"/>
          </a:xfrm>
          <a:prstGeom prst="rect">
            <a:avLst/>
          </a:prstGeom>
        </p:spPr>
        <p:txBody>
          <a:bodyPr wrap="none">
            <a:spAutoFit/>
          </a:bodyPr>
          <a:lstStyle/>
          <a:p>
            <a:r>
              <a:rPr lang="es-ES" sz="1000" b="1" kern="1200" dirty="0" smtClean="0">
                <a:solidFill>
                  <a:srgbClr val="000000"/>
                </a:solidFill>
                <a:latin typeface="Palatino Linotype" pitchFamily="18" charset="0"/>
                <a:ea typeface="+mn-ea"/>
                <a:cs typeface="Arial" charset="0"/>
              </a:rPr>
              <a:t>Robótica aplicada </a:t>
            </a:r>
          </a:p>
          <a:p>
            <a:r>
              <a:rPr lang="es-ES" sz="1000" b="1" kern="1200" dirty="0" smtClean="0">
                <a:solidFill>
                  <a:srgbClr val="000000"/>
                </a:solidFill>
                <a:latin typeface="Palatino Linotype" pitchFamily="18" charset="0"/>
                <a:ea typeface="+mn-ea"/>
                <a:cs typeface="Arial" charset="0"/>
              </a:rPr>
              <a:t>con </a:t>
            </a:r>
            <a:r>
              <a:rPr lang="es-ES" sz="1000" b="1" kern="1200" dirty="0" err="1" smtClean="0">
                <a:solidFill>
                  <a:srgbClr val="000000"/>
                </a:solidFill>
                <a:latin typeface="Palatino Linotype" pitchFamily="18" charset="0"/>
                <a:ea typeface="+mn-ea"/>
                <a:cs typeface="Arial" charset="0"/>
              </a:rPr>
              <a:t>Arduino</a:t>
            </a:r>
            <a:r>
              <a:rPr lang="es-ES" sz="1000" b="1" kern="1200" dirty="0" smtClean="0">
                <a:solidFill>
                  <a:srgbClr val="000000"/>
                </a:solidFill>
                <a:latin typeface="Palatino Linotype" pitchFamily="18" charset="0"/>
                <a:ea typeface="+mn-ea"/>
                <a:cs typeface="Arial" charset="0"/>
              </a:rPr>
              <a:t>	</a:t>
            </a:r>
          </a:p>
        </p:txBody>
      </p:sp>
      <p:pic>
        <p:nvPicPr>
          <p:cNvPr id="34" name="Imagen 33" descr="logo-departamento3.png"/>
          <p:cNvPicPr>
            <a:picLocks noChangeAspect="1"/>
          </p:cNvPicPr>
          <p:nvPr userDrawn="1"/>
        </p:nvPicPr>
        <p:blipFill rotWithShape="1">
          <a:blip r:embed="rId6"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16504" t="30441" r="5489" b="27963"/>
          <a:stretch/>
        </p:blipFill>
        <p:spPr>
          <a:xfrm>
            <a:off x="4788024" y="4418360"/>
            <a:ext cx="1008112" cy="358372"/>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526325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mparación">
    <p:bg>
      <p:bgRef idx="1003">
        <a:schemeClr val="bg1"/>
      </p:bgRef>
    </p:bg>
    <p:spTree>
      <p:nvGrpSpPr>
        <p:cNvPr id="1" name=""/>
        <p:cNvGrpSpPr/>
        <p:nvPr/>
      </p:nvGrpSpPr>
      <p:grpSpPr>
        <a:xfrm>
          <a:off x="0" y="0"/>
          <a:ext cx="0" cy="0"/>
          <a:chOff x="0" y="0"/>
          <a:chExt cx="0" cy="0"/>
        </a:xfrm>
      </p:grpSpPr>
      <p:cxnSp>
        <p:nvCxnSpPr>
          <p:cNvPr id="7" name="Straight Connector 8"/>
          <p:cNvCxnSpPr/>
          <p:nvPr/>
        </p:nvCxnSpPr>
        <p:spPr>
          <a:xfrm flipH="1">
            <a:off x="4648200" y="952500"/>
            <a:ext cx="0" cy="3563938"/>
          </a:xfrm>
          <a:prstGeom prst="line">
            <a:avLst/>
          </a:prstGeom>
          <a:ln/>
        </p:spPr>
        <p:style>
          <a:lnRef idx="1">
            <a:schemeClr val="accent2"/>
          </a:lnRef>
          <a:fillRef idx="0">
            <a:schemeClr val="accent2"/>
          </a:fillRef>
          <a:effectRef idx="0">
            <a:schemeClr val="accent2"/>
          </a:effectRef>
          <a:fontRef idx="minor">
            <a:schemeClr val="tx1"/>
          </a:fontRef>
        </p:style>
      </p:cxnSp>
      <p:sp>
        <p:nvSpPr>
          <p:cNvPr id="3" name="Text Placeholder 2"/>
          <p:cNvSpPr>
            <a:spLocks noGrp="1"/>
          </p:cNvSpPr>
          <p:nvPr>
            <p:ph type="body" idx="1"/>
          </p:nvPr>
        </p:nvSpPr>
        <p:spPr>
          <a:xfrm>
            <a:off x="815546" y="951571"/>
            <a:ext cx="3764194" cy="497259"/>
          </a:xfrm>
        </p:spPr>
        <p:txBody>
          <a:bodyPr/>
          <a:lstStyle>
            <a:lvl1pPr marL="73152" indent="0" algn="l" latinLnBrk="0">
              <a:buNone/>
              <a:defRPr lang="es-ES" sz="2400" b="1">
                <a:solidFill>
                  <a:schemeClr val="accent1"/>
                </a:solidFill>
              </a:defRPr>
            </a:lvl1pPr>
            <a:lvl2pPr>
              <a:buNone/>
              <a:defRPr lang="es-ES" sz="2000" b="1"/>
            </a:lvl2pPr>
            <a:lvl3pPr>
              <a:buNone/>
              <a:defRPr lang="es-ES" sz="1800" b="1"/>
            </a:lvl3pPr>
            <a:lvl4pPr>
              <a:buNone/>
              <a:defRPr lang="es-ES" sz="1600" b="1"/>
            </a:lvl4pPr>
            <a:lvl5pPr>
              <a:buNone/>
              <a:defRPr lang="es-ES" sz="1600" b="1"/>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4727380" y="1426419"/>
            <a:ext cx="4041775" cy="497259"/>
          </a:xfrm>
        </p:spPr>
        <p:txBody>
          <a:bodyPr/>
          <a:lstStyle>
            <a:lvl1pPr marL="73152" indent="0" latinLnBrk="0">
              <a:buNone/>
              <a:defRPr lang="es-ES" sz="2400" b="1">
                <a:solidFill>
                  <a:schemeClr val="accent1"/>
                </a:solidFill>
              </a:defRPr>
            </a:lvl1pPr>
            <a:lvl2pPr>
              <a:buNone/>
              <a:defRPr lang="es-ES" sz="2000" b="1"/>
            </a:lvl2pPr>
            <a:lvl3pPr>
              <a:buNone/>
              <a:defRPr lang="es-ES" sz="1800" b="1"/>
            </a:lvl3pPr>
            <a:lvl4pPr>
              <a:buNone/>
              <a:defRPr lang="es-ES" sz="1600" b="1"/>
            </a:lvl4pPr>
            <a:lvl5pPr>
              <a:buNone/>
              <a:defRPr lang="es-ES" sz="1600" b="1"/>
            </a:lvl5pPr>
          </a:lstStyle>
          <a:p>
            <a:pPr lvl="0"/>
            <a:r>
              <a:rPr lang="es-ES" smtClean="0"/>
              <a:t>Haga clic para modificar el estilo de texto del patrón</a:t>
            </a:r>
          </a:p>
        </p:txBody>
      </p:sp>
      <p:sp>
        <p:nvSpPr>
          <p:cNvPr id="5" name="Content Placeholder 4"/>
          <p:cNvSpPr>
            <a:spLocks noGrp="1"/>
          </p:cNvSpPr>
          <p:nvPr>
            <p:ph sz="quarter" idx="3"/>
          </p:nvPr>
        </p:nvSpPr>
        <p:spPr>
          <a:xfrm>
            <a:off x="815546" y="1438536"/>
            <a:ext cx="3764194" cy="3077431"/>
          </a:xfrm>
        </p:spPr>
        <p:txBody>
          <a:bodyPr/>
          <a:lstStyle>
            <a:lvl1pPr latinLnBrk="0">
              <a:defRPr lang="es-ES" sz="2000"/>
            </a:lvl1pPr>
            <a:lvl2pPr>
              <a:defRPr lang="es-ES" sz="1800"/>
            </a:lvl2pPr>
            <a:lvl3pPr>
              <a:defRPr lang="es-ES" sz="1600"/>
            </a:lvl3pPr>
            <a:lvl4pPr>
              <a:defRPr lang="es-ES" sz="1400"/>
            </a:lvl4pPr>
            <a:lvl5pPr>
              <a:defRPr lang="es-ES" sz="14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6" name="Content Placeholder 5"/>
          <p:cNvSpPr>
            <a:spLocks noGrp="1"/>
          </p:cNvSpPr>
          <p:nvPr>
            <p:ph sz="quarter" idx="4"/>
          </p:nvPr>
        </p:nvSpPr>
        <p:spPr>
          <a:xfrm>
            <a:off x="4727380" y="1923678"/>
            <a:ext cx="4041775" cy="2592289"/>
          </a:xfrm>
        </p:spPr>
        <p:txBody>
          <a:bodyPr/>
          <a:lstStyle>
            <a:lvl1pPr latinLnBrk="0">
              <a:defRPr lang="es-ES" sz="2000"/>
            </a:lvl1pPr>
            <a:lvl2pPr>
              <a:defRPr lang="es-ES" sz="1800"/>
            </a:lvl2pPr>
            <a:lvl3pPr>
              <a:defRPr lang="es-ES" sz="1600"/>
            </a:lvl3pPr>
            <a:lvl4pPr>
              <a:defRPr lang="es-ES" sz="1400"/>
            </a:lvl4pPr>
            <a:lvl5pPr>
              <a:defRPr lang="es-ES" sz="14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22" name="Title 1"/>
          <p:cNvSpPr>
            <a:spLocks noGrp="1"/>
          </p:cNvSpPr>
          <p:nvPr>
            <p:ph type="title"/>
          </p:nvPr>
        </p:nvSpPr>
        <p:spPr>
          <a:xfrm>
            <a:off x="806896" y="344645"/>
            <a:ext cx="5781328" cy="570921"/>
          </a:xfrm>
        </p:spPr>
        <p:txBody>
          <a:bodyPr anchorCtr="0">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sz="2800" b="1" cap="none" spc="50">
                <a:ln w="11430"/>
                <a:solidFill>
                  <a:schemeClr val="accent2"/>
                </a:solidFill>
                <a:effectLst>
                  <a:outerShdw blurRad="76200" dist="50800" dir="5400000" algn="tl" rotWithShape="0">
                    <a:srgbClr val="000000">
                      <a:alpha val="65000"/>
                    </a:srgbClr>
                  </a:outerShdw>
                </a:effectLst>
              </a:defRPr>
            </a:lvl1pPr>
          </a:lstStyle>
          <a:p>
            <a:r>
              <a:rPr lang="es-ES" smtClean="0"/>
              <a:t>Haga clic para modificar el estilo de título del patrón</a:t>
            </a:r>
            <a:endParaRPr lang="es-ES" dirty="0"/>
          </a:p>
        </p:txBody>
      </p:sp>
      <p:sp>
        <p:nvSpPr>
          <p:cNvPr id="17" name="16 Rectángulo"/>
          <p:cNvSpPr/>
          <p:nvPr userDrawn="1"/>
        </p:nvSpPr>
        <p:spPr>
          <a:xfrm>
            <a:off x="801580" y="4371950"/>
            <a:ext cx="8342420" cy="771550"/>
          </a:xfrm>
          <a:prstGeom prst="rect">
            <a:avLst/>
          </a:prstGeom>
          <a:gradFill flip="none" rotWithShape="1">
            <a:gsLst>
              <a:gs pos="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8" name="17 Rectángulo"/>
          <p:cNvSpPr/>
          <p:nvPr userDrawn="1"/>
        </p:nvSpPr>
        <p:spPr>
          <a:xfrm>
            <a:off x="755650" y="4820907"/>
            <a:ext cx="1368425" cy="322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9" name="Date Placeholder 3"/>
          <p:cNvSpPr>
            <a:spLocks noGrp="1"/>
          </p:cNvSpPr>
          <p:nvPr>
            <p:ph type="dt" sz="half" idx="10"/>
          </p:nvPr>
        </p:nvSpPr>
        <p:spPr>
          <a:xfrm>
            <a:off x="6451600" y="4803998"/>
            <a:ext cx="1695450" cy="287338"/>
          </a:xfrm>
        </p:spPr>
        <p:txBody>
          <a:bodyPr/>
          <a:lstStyle>
            <a:lvl1pPr>
              <a:defRPr/>
            </a:lvl1pPr>
          </a:lstStyle>
          <a:p>
            <a:pPr>
              <a:defRPr/>
            </a:pPr>
            <a:fld id="{DEF9DB6F-3E7B-498B-97D4-3D02107AB435}" type="datetimeFigureOut">
              <a:rPr lang="es-ES"/>
              <a:pPr>
                <a:defRPr/>
              </a:pPr>
              <a:t>7/18/13</a:t>
            </a:fld>
            <a:endParaRPr dirty="0"/>
          </a:p>
        </p:txBody>
      </p:sp>
      <p:sp>
        <p:nvSpPr>
          <p:cNvPr id="30" name="Footer Placeholder 4"/>
          <p:cNvSpPr>
            <a:spLocks noGrp="1"/>
          </p:cNvSpPr>
          <p:nvPr>
            <p:ph type="ftr" sz="quarter" idx="11"/>
          </p:nvPr>
        </p:nvSpPr>
        <p:spPr>
          <a:xfrm>
            <a:off x="889000" y="4803998"/>
            <a:ext cx="5562600" cy="274638"/>
          </a:xfrm>
        </p:spPr>
        <p:txBody>
          <a:bodyPr/>
          <a:lstStyle>
            <a:lvl1pPr>
              <a:defRPr/>
            </a:lvl1pPr>
          </a:lstStyle>
          <a:p>
            <a:pPr>
              <a:defRPr/>
            </a:pPr>
            <a:endParaRPr dirty="0"/>
          </a:p>
        </p:txBody>
      </p:sp>
      <p:sp>
        <p:nvSpPr>
          <p:cNvPr id="31" name="Slide Number Placeholder 5"/>
          <p:cNvSpPr>
            <a:spLocks noGrp="1"/>
          </p:cNvSpPr>
          <p:nvPr>
            <p:ph type="sldNum" sz="quarter" idx="12"/>
          </p:nvPr>
        </p:nvSpPr>
        <p:spPr>
          <a:xfrm>
            <a:off x="8147050" y="4803998"/>
            <a:ext cx="601663" cy="287338"/>
          </a:xfrm>
        </p:spPr>
        <p:txBody>
          <a:bodyPr/>
          <a:lstStyle>
            <a:lvl1pPr>
              <a:defRPr/>
            </a:lvl1pPr>
          </a:lstStyle>
          <a:p>
            <a:pPr>
              <a:defRPr/>
            </a:pPr>
            <a:fld id="{E0227B08-A7E9-4F6F-ABF7-148612936DC4}" type="slidenum">
              <a:rPr/>
              <a:pPr>
                <a:defRPr/>
              </a:pPr>
              <a:t>‹#›</a:t>
            </a:fld>
            <a:endParaRPr dirty="0"/>
          </a:p>
        </p:txBody>
      </p:sp>
      <p:pic>
        <p:nvPicPr>
          <p:cNvPr id="32" name="Picture 7" descr="C:\Users\Gabriel\Desktop\LOGO_MAYR.png"/>
          <p:cNvPicPr>
            <a:picLocks noChangeAspect="1" noChangeArrowheads="1"/>
          </p:cNvPicPr>
          <p:nvPr userDrawn="1"/>
        </p:nvPicPr>
        <p:blipFill rotWithShape="1">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r="30293" b="76418"/>
          <a:stretch/>
        </p:blipFill>
        <p:spPr bwMode="auto">
          <a:xfrm>
            <a:off x="3635896" y="4346630"/>
            <a:ext cx="1080120" cy="517106"/>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33" name="Picture 8" descr="C:\Users\Gabriel\Desktop\aurova.png"/>
          <p:cNvPicPr>
            <a:picLocks noChangeAspect="1" noChangeArrowheads="1"/>
          </p:cNvPicPr>
          <p:nvPr userDrawn="1"/>
        </p:nvPicPr>
        <p:blipFill rotWithShape="1">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39436" t="44873" r="38845" b="43902"/>
          <a:stretch/>
        </p:blipFill>
        <p:spPr bwMode="auto">
          <a:xfrm>
            <a:off x="2863527" y="4371950"/>
            <a:ext cx="772369" cy="516573"/>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34" name="Imagen 33"/>
          <p:cNvPicPr>
            <a:picLocks noChangeAspect="1"/>
          </p:cNvPicPr>
          <p:nvPr userDrawn="1"/>
        </p:nvPicPr>
        <p:blipFill>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827584" y="4371950"/>
            <a:ext cx="576064" cy="471994"/>
          </a:xfrm>
          <a:prstGeom prst="rect">
            <a:avLst/>
          </a:prstGeom>
        </p:spPr>
      </p:pic>
      <p:sp>
        <p:nvSpPr>
          <p:cNvPr id="35" name="Rectángulo 34"/>
          <p:cNvSpPr/>
          <p:nvPr userDrawn="1"/>
        </p:nvSpPr>
        <p:spPr>
          <a:xfrm>
            <a:off x="1403648" y="4443958"/>
            <a:ext cx="1227056" cy="400110"/>
          </a:xfrm>
          <a:prstGeom prst="rect">
            <a:avLst/>
          </a:prstGeom>
        </p:spPr>
        <p:txBody>
          <a:bodyPr wrap="none">
            <a:spAutoFit/>
          </a:bodyPr>
          <a:lstStyle/>
          <a:p>
            <a:r>
              <a:rPr lang="es-ES" sz="1000" b="1" kern="1200" dirty="0" smtClean="0">
                <a:solidFill>
                  <a:srgbClr val="000000"/>
                </a:solidFill>
                <a:latin typeface="Palatino Linotype" pitchFamily="18" charset="0"/>
                <a:ea typeface="+mn-ea"/>
                <a:cs typeface="Arial" charset="0"/>
              </a:rPr>
              <a:t>Robótica aplicada </a:t>
            </a:r>
          </a:p>
          <a:p>
            <a:r>
              <a:rPr lang="es-ES" sz="1000" b="1" kern="1200" dirty="0" smtClean="0">
                <a:solidFill>
                  <a:srgbClr val="000000"/>
                </a:solidFill>
                <a:latin typeface="Palatino Linotype" pitchFamily="18" charset="0"/>
                <a:ea typeface="+mn-ea"/>
                <a:cs typeface="Arial" charset="0"/>
              </a:rPr>
              <a:t>con </a:t>
            </a:r>
            <a:r>
              <a:rPr lang="es-ES" sz="1000" b="1" kern="1200" dirty="0" err="1" smtClean="0">
                <a:solidFill>
                  <a:srgbClr val="000000"/>
                </a:solidFill>
                <a:latin typeface="Palatino Linotype" pitchFamily="18" charset="0"/>
                <a:ea typeface="+mn-ea"/>
                <a:cs typeface="Arial" charset="0"/>
              </a:rPr>
              <a:t>Arduino</a:t>
            </a:r>
            <a:r>
              <a:rPr lang="es-ES" sz="1000" b="1" kern="1200" dirty="0" smtClean="0">
                <a:solidFill>
                  <a:srgbClr val="000000"/>
                </a:solidFill>
                <a:latin typeface="Palatino Linotype" pitchFamily="18" charset="0"/>
                <a:ea typeface="+mn-ea"/>
                <a:cs typeface="Arial" charset="0"/>
              </a:rPr>
              <a:t>	</a:t>
            </a:r>
          </a:p>
        </p:txBody>
      </p:sp>
      <p:pic>
        <p:nvPicPr>
          <p:cNvPr id="36" name="Imagen 35" descr="logo-departamento3.png"/>
          <p:cNvPicPr>
            <a:picLocks noChangeAspect="1"/>
          </p:cNvPicPr>
          <p:nvPr userDrawn="1"/>
        </p:nvPicPr>
        <p:blipFill rotWithShape="1">
          <a:blip r:embed="rId6"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16504" t="30441" r="5489" b="27963"/>
          <a:stretch/>
        </p:blipFill>
        <p:spPr>
          <a:xfrm>
            <a:off x="4788024" y="4418360"/>
            <a:ext cx="1008112" cy="358372"/>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66550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En blanco">
    <p:bg>
      <p:bgRef idx="1003">
        <a:schemeClr val="bg1"/>
      </p:bgRef>
    </p:bg>
    <p:spTree>
      <p:nvGrpSpPr>
        <p:cNvPr id="1" name=""/>
        <p:cNvGrpSpPr/>
        <p:nvPr/>
      </p:nvGrpSpPr>
      <p:grpSpPr>
        <a:xfrm>
          <a:off x="0" y="0"/>
          <a:ext cx="0" cy="0"/>
          <a:chOff x="0" y="0"/>
          <a:chExt cx="0" cy="0"/>
        </a:xfrm>
      </p:grpSpPr>
      <p:sp>
        <p:nvSpPr>
          <p:cNvPr id="11" name="16 Rectángulo"/>
          <p:cNvSpPr/>
          <p:nvPr userDrawn="1"/>
        </p:nvSpPr>
        <p:spPr>
          <a:xfrm>
            <a:off x="801580" y="4371950"/>
            <a:ext cx="8342420" cy="771550"/>
          </a:xfrm>
          <a:prstGeom prst="rect">
            <a:avLst/>
          </a:prstGeom>
          <a:gradFill flip="none" rotWithShape="1">
            <a:gsLst>
              <a:gs pos="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1" name="17 Rectángulo"/>
          <p:cNvSpPr/>
          <p:nvPr userDrawn="1"/>
        </p:nvSpPr>
        <p:spPr>
          <a:xfrm>
            <a:off x="755650" y="4820907"/>
            <a:ext cx="1368425" cy="322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2" name="Date Placeholder 3"/>
          <p:cNvSpPr>
            <a:spLocks noGrp="1"/>
          </p:cNvSpPr>
          <p:nvPr>
            <p:ph type="dt" sz="half" idx="10"/>
          </p:nvPr>
        </p:nvSpPr>
        <p:spPr>
          <a:xfrm>
            <a:off x="6451600" y="4803998"/>
            <a:ext cx="1695450" cy="287338"/>
          </a:xfrm>
        </p:spPr>
        <p:txBody>
          <a:bodyPr/>
          <a:lstStyle>
            <a:lvl1pPr>
              <a:defRPr/>
            </a:lvl1pPr>
          </a:lstStyle>
          <a:p>
            <a:pPr>
              <a:defRPr/>
            </a:pPr>
            <a:fld id="{DEF9DB6F-3E7B-498B-97D4-3D02107AB435}" type="datetimeFigureOut">
              <a:rPr lang="es-ES"/>
              <a:pPr>
                <a:defRPr/>
              </a:pPr>
              <a:t>7/18/13</a:t>
            </a:fld>
            <a:endParaRPr dirty="0"/>
          </a:p>
        </p:txBody>
      </p:sp>
      <p:sp>
        <p:nvSpPr>
          <p:cNvPr id="23" name="Footer Placeholder 4"/>
          <p:cNvSpPr>
            <a:spLocks noGrp="1"/>
          </p:cNvSpPr>
          <p:nvPr>
            <p:ph type="ftr" sz="quarter" idx="11"/>
          </p:nvPr>
        </p:nvSpPr>
        <p:spPr>
          <a:xfrm>
            <a:off x="889000" y="4803998"/>
            <a:ext cx="5562600" cy="274638"/>
          </a:xfrm>
        </p:spPr>
        <p:txBody>
          <a:bodyPr/>
          <a:lstStyle>
            <a:lvl1pPr>
              <a:defRPr/>
            </a:lvl1pPr>
          </a:lstStyle>
          <a:p>
            <a:pPr>
              <a:defRPr/>
            </a:pPr>
            <a:endParaRPr dirty="0"/>
          </a:p>
        </p:txBody>
      </p:sp>
      <p:sp>
        <p:nvSpPr>
          <p:cNvPr id="24" name="Slide Number Placeholder 5"/>
          <p:cNvSpPr>
            <a:spLocks noGrp="1"/>
          </p:cNvSpPr>
          <p:nvPr>
            <p:ph type="sldNum" sz="quarter" idx="12"/>
          </p:nvPr>
        </p:nvSpPr>
        <p:spPr>
          <a:xfrm>
            <a:off x="8147050" y="4803998"/>
            <a:ext cx="601663" cy="287338"/>
          </a:xfrm>
        </p:spPr>
        <p:txBody>
          <a:bodyPr/>
          <a:lstStyle>
            <a:lvl1pPr>
              <a:defRPr/>
            </a:lvl1pPr>
          </a:lstStyle>
          <a:p>
            <a:pPr>
              <a:defRPr/>
            </a:pPr>
            <a:fld id="{E0227B08-A7E9-4F6F-ABF7-148612936DC4}" type="slidenum">
              <a:rPr/>
              <a:pPr>
                <a:defRPr/>
              </a:pPr>
              <a:t>‹#›</a:t>
            </a:fld>
            <a:endParaRPr dirty="0"/>
          </a:p>
        </p:txBody>
      </p:sp>
      <p:pic>
        <p:nvPicPr>
          <p:cNvPr id="25" name="Picture 7" descr="C:\Users\Gabriel\Desktop\LOGO_MAYR.png"/>
          <p:cNvPicPr>
            <a:picLocks noChangeAspect="1" noChangeArrowheads="1"/>
          </p:cNvPicPr>
          <p:nvPr userDrawn="1"/>
        </p:nvPicPr>
        <p:blipFill rotWithShape="1">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r="30293" b="76418"/>
          <a:stretch/>
        </p:blipFill>
        <p:spPr bwMode="auto">
          <a:xfrm>
            <a:off x="3635896" y="4346630"/>
            <a:ext cx="1080120" cy="517106"/>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26" name="Picture 8" descr="C:\Users\Gabriel\Desktop\aurova.png"/>
          <p:cNvPicPr>
            <a:picLocks noChangeAspect="1" noChangeArrowheads="1"/>
          </p:cNvPicPr>
          <p:nvPr userDrawn="1"/>
        </p:nvPicPr>
        <p:blipFill rotWithShape="1">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39436" t="44873" r="38845" b="43902"/>
          <a:stretch/>
        </p:blipFill>
        <p:spPr bwMode="auto">
          <a:xfrm>
            <a:off x="2863527" y="4371950"/>
            <a:ext cx="772369" cy="516573"/>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27" name="Imagen 26"/>
          <p:cNvPicPr>
            <a:picLocks noChangeAspect="1"/>
          </p:cNvPicPr>
          <p:nvPr userDrawn="1"/>
        </p:nvPicPr>
        <p:blipFill>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827584" y="4371950"/>
            <a:ext cx="576064" cy="471994"/>
          </a:xfrm>
          <a:prstGeom prst="rect">
            <a:avLst/>
          </a:prstGeom>
        </p:spPr>
      </p:pic>
      <p:sp>
        <p:nvSpPr>
          <p:cNvPr id="28" name="Rectángulo 27"/>
          <p:cNvSpPr/>
          <p:nvPr userDrawn="1"/>
        </p:nvSpPr>
        <p:spPr>
          <a:xfrm>
            <a:off x="1403648" y="4443958"/>
            <a:ext cx="1227056" cy="400110"/>
          </a:xfrm>
          <a:prstGeom prst="rect">
            <a:avLst/>
          </a:prstGeom>
        </p:spPr>
        <p:txBody>
          <a:bodyPr wrap="none">
            <a:spAutoFit/>
          </a:bodyPr>
          <a:lstStyle/>
          <a:p>
            <a:r>
              <a:rPr lang="es-ES" sz="1000" b="1" kern="1200" dirty="0" smtClean="0">
                <a:solidFill>
                  <a:srgbClr val="000000"/>
                </a:solidFill>
                <a:latin typeface="Palatino Linotype" pitchFamily="18" charset="0"/>
                <a:ea typeface="+mn-ea"/>
                <a:cs typeface="Arial" charset="0"/>
              </a:rPr>
              <a:t>Robótica aplicada </a:t>
            </a:r>
          </a:p>
          <a:p>
            <a:r>
              <a:rPr lang="es-ES" sz="1000" b="1" kern="1200" dirty="0" smtClean="0">
                <a:solidFill>
                  <a:srgbClr val="000000"/>
                </a:solidFill>
                <a:latin typeface="Palatino Linotype" pitchFamily="18" charset="0"/>
                <a:ea typeface="+mn-ea"/>
                <a:cs typeface="Arial" charset="0"/>
              </a:rPr>
              <a:t>con </a:t>
            </a:r>
            <a:r>
              <a:rPr lang="es-ES" sz="1000" b="1" kern="1200" dirty="0" err="1" smtClean="0">
                <a:solidFill>
                  <a:srgbClr val="000000"/>
                </a:solidFill>
                <a:latin typeface="Palatino Linotype" pitchFamily="18" charset="0"/>
                <a:ea typeface="+mn-ea"/>
                <a:cs typeface="Arial" charset="0"/>
              </a:rPr>
              <a:t>Arduino</a:t>
            </a:r>
            <a:r>
              <a:rPr lang="es-ES" sz="1000" b="1" kern="1200" dirty="0" smtClean="0">
                <a:solidFill>
                  <a:srgbClr val="000000"/>
                </a:solidFill>
                <a:latin typeface="Palatino Linotype" pitchFamily="18" charset="0"/>
                <a:ea typeface="+mn-ea"/>
                <a:cs typeface="Arial" charset="0"/>
              </a:rPr>
              <a:t>	</a:t>
            </a:r>
          </a:p>
        </p:txBody>
      </p:sp>
      <p:pic>
        <p:nvPicPr>
          <p:cNvPr id="29" name="Imagen 28" descr="logo-departamento3.png"/>
          <p:cNvPicPr>
            <a:picLocks noChangeAspect="1"/>
          </p:cNvPicPr>
          <p:nvPr userDrawn="1"/>
        </p:nvPicPr>
        <p:blipFill rotWithShape="1">
          <a:blip r:embed="rId6"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16504" t="30441" r="5489" b="27963"/>
          <a:stretch/>
        </p:blipFill>
        <p:spPr>
          <a:xfrm>
            <a:off x="4788024" y="4418360"/>
            <a:ext cx="1008112" cy="358372"/>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95418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ntenido con título">
    <p:bg>
      <p:bgRef idx="1003">
        <a:schemeClr val="bg1"/>
      </p:bgRef>
    </p:bg>
    <p:spTree>
      <p:nvGrpSpPr>
        <p:cNvPr id="1" name=""/>
        <p:cNvGrpSpPr/>
        <p:nvPr/>
      </p:nvGrpSpPr>
      <p:grpSpPr>
        <a:xfrm>
          <a:off x="0" y="0"/>
          <a:ext cx="0" cy="0"/>
          <a:chOff x="0" y="0"/>
          <a:chExt cx="0" cy="0"/>
        </a:xfrm>
      </p:grpSpPr>
      <p:cxnSp>
        <p:nvCxnSpPr>
          <p:cNvPr id="5" name="Straight Connector 8"/>
          <p:cNvCxnSpPr/>
          <p:nvPr/>
        </p:nvCxnSpPr>
        <p:spPr>
          <a:xfrm flipH="1">
            <a:off x="3706813" y="954088"/>
            <a:ext cx="1587" cy="3562350"/>
          </a:xfrm>
          <a:prstGeom prst="line">
            <a:avLst/>
          </a:prstGeom>
          <a:ln/>
        </p:spPr>
        <p:style>
          <a:lnRef idx="1">
            <a:schemeClr val="accent2"/>
          </a:lnRef>
          <a:fillRef idx="0">
            <a:schemeClr val="accent2"/>
          </a:fillRef>
          <a:effectRef idx="0">
            <a:schemeClr val="accent2"/>
          </a:effectRef>
          <a:fontRef idx="minor">
            <a:schemeClr val="tx1"/>
          </a:fontRef>
        </p:style>
      </p:cxnSp>
      <p:sp>
        <p:nvSpPr>
          <p:cNvPr id="3" name="Text Placeholder 2"/>
          <p:cNvSpPr>
            <a:spLocks noGrp="1"/>
          </p:cNvSpPr>
          <p:nvPr>
            <p:ph type="body" idx="1"/>
          </p:nvPr>
        </p:nvSpPr>
        <p:spPr>
          <a:xfrm>
            <a:off x="827584" y="974378"/>
            <a:ext cx="2785249" cy="3541589"/>
          </a:xfrm>
        </p:spPr>
        <p:txBody>
          <a:bodyPr/>
          <a:lstStyle>
            <a:lvl1pPr marL="54864" indent="0" latinLnBrk="0">
              <a:buNone/>
              <a:defRPr lang="es-ES" sz="1800"/>
            </a:lvl1pPr>
            <a:lvl2pPr>
              <a:buNone/>
              <a:defRPr lang="es-ES" sz="1200"/>
            </a:lvl2pPr>
            <a:lvl3pPr>
              <a:buNone/>
              <a:defRPr lang="es-ES" sz="1000"/>
            </a:lvl3pPr>
            <a:lvl4pPr>
              <a:buNone/>
              <a:defRPr lang="es-ES" sz="900"/>
            </a:lvl4pPr>
            <a:lvl5pPr>
              <a:buNone/>
              <a:defRPr lang="es-ES" sz="900"/>
            </a:lvl5pPr>
          </a:lstStyle>
          <a:p>
            <a:pPr lvl="0"/>
            <a:r>
              <a:rPr lang="es-ES" smtClean="0"/>
              <a:t>Haga clic para modificar el estilo de texto del patrón</a:t>
            </a:r>
          </a:p>
        </p:txBody>
      </p:sp>
      <p:sp>
        <p:nvSpPr>
          <p:cNvPr id="4" name="Content Placeholder 3"/>
          <p:cNvSpPr>
            <a:spLocks noGrp="1"/>
          </p:cNvSpPr>
          <p:nvPr>
            <p:ph sz="half" idx="2"/>
          </p:nvPr>
        </p:nvSpPr>
        <p:spPr>
          <a:xfrm>
            <a:off x="3779912" y="1347614"/>
            <a:ext cx="5207496" cy="3168353"/>
          </a:xfrm>
        </p:spPr>
        <p:txBody>
          <a:bodyPr/>
          <a:lstStyle>
            <a:lvl1pPr latinLnBrk="0">
              <a:defRPr lang="es-ES" sz="2000"/>
            </a:lvl1pPr>
            <a:lvl2pPr>
              <a:defRPr lang="es-ES" sz="1800"/>
            </a:lvl2pPr>
            <a:lvl3pPr>
              <a:defRPr lang="es-ES" sz="1600"/>
            </a:lvl3pPr>
            <a:lvl4pPr>
              <a:defRPr lang="es-ES" sz="1400"/>
            </a:lvl4pPr>
            <a:lvl5pPr>
              <a:defRPr lang="es-ES" sz="14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14" name="Title 1"/>
          <p:cNvSpPr>
            <a:spLocks noGrp="1"/>
          </p:cNvSpPr>
          <p:nvPr>
            <p:ph type="title"/>
          </p:nvPr>
        </p:nvSpPr>
        <p:spPr>
          <a:xfrm>
            <a:off x="806896" y="344645"/>
            <a:ext cx="5781328" cy="570921"/>
          </a:xfrm>
        </p:spPr>
        <p:txBody>
          <a:bodyPr anchorCtr="0">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sz="2800" b="1" cap="none" spc="50">
                <a:ln w="11430"/>
                <a:solidFill>
                  <a:schemeClr val="accent2"/>
                </a:solidFill>
                <a:effectLst>
                  <a:outerShdw blurRad="76200" dist="50800" dir="5400000" algn="tl" rotWithShape="0">
                    <a:srgbClr val="000000">
                      <a:alpha val="65000"/>
                    </a:srgbClr>
                  </a:outerShdw>
                </a:effectLst>
              </a:defRPr>
            </a:lvl1pPr>
          </a:lstStyle>
          <a:p>
            <a:r>
              <a:rPr lang="es-ES" smtClean="0"/>
              <a:t>Haga clic para modificar el estilo de título del patrón</a:t>
            </a:r>
            <a:endParaRPr lang="es-ES" dirty="0"/>
          </a:p>
        </p:txBody>
      </p:sp>
      <p:sp>
        <p:nvSpPr>
          <p:cNvPr id="17" name="16 Rectángulo"/>
          <p:cNvSpPr/>
          <p:nvPr userDrawn="1"/>
        </p:nvSpPr>
        <p:spPr>
          <a:xfrm>
            <a:off x="801580" y="4371950"/>
            <a:ext cx="8342420" cy="771550"/>
          </a:xfrm>
          <a:prstGeom prst="rect">
            <a:avLst/>
          </a:prstGeom>
          <a:gradFill flip="none" rotWithShape="1">
            <a:gsLst>
              <a:gs pos="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8" name="17 Rectángulo"/>
          <p:cNvSpPr/>
          <p:nvPr userDrawn="1"/>
        </p:nvSpPr>
        <p:spPr>
          <a:xfrm>
            <a:off x="755650" y="4820907"/>
            <a:ext cx="1368425" cy="322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9" name="Date Placeholder 3"/>
          <p:cNvSpPr>
            <a:spLocks noGrp="1"/>
          </p:cNvSpPr>
          <p:nvPr>
            <p:ph type="dt" sz="half" idx="10"/>
          </p:nvPr>
        </p:nvSpPr>
        <p:spPr>
          <a:xfrm>
            <a:off x="6451600" y="4803998"/>
            <a:ext cx="1695450" cy="287338"/>
          </a:xfrm>
        </p:spPr>
        <p:txBody>
          <a:bodyPr/>
          <a:lstStyle>
            <a:lvl1pPr>
              <a:defRPr/>
            </a:lvl1pPr>
          </a:lstStyle>
          <a:p>
            <a:pPr>
              <a:defRPr/>
            </a:pPr>
            <a:fld id="{DEF9DB6F-3E7B-498B-97D4-3D02107AB435}" type="datetimeFigureOut">
              <a:rPr lang="es-ES"/>
              <a:pPr>
                <a:defRPr/>
              </a:pPr>
              <a:t>7/18/13</a:t>
            </a:fld>
            <a:endParaRPr dirty="0"/>
          </a:p>
        </p:txBody>
      </p:sp>
      <p:sp>
        <p:nvSpPr>
          <p:cNvPr id="20" name="Footer Placeholder 4"/>
          <p:cNvSpPr>
            <a:spLocks noGrp="1"/>
          </p:cNvSpPr>
          <p:nvPr>
            <p:ph type="ftr" sz="quarter" idx="11"/>
          </p:nvPr>
        </p:nvSpPr>
        <p:spPr>
          <a:xfrm>
            <a:off x="889000" y="4803998"/>
            <a:ext cx="5562600" cy="274638"/>
          </a:xfrm>
        </p:spPr>
        <p:txBody>
          <a:bodyPr/>
          <a:lstStyle>
            <a:lvl1pPr>
              <a:defRPr/>
            </a:lvl1pPr>
          </a:lstStyle>
          <a:p>
            <a:pPr>
              <a:defRPr/>
            </a:pPr>
            <a:endParaRPr dirty="0"/>
          </a:p>
        </p:txBody>
      </p:sp>
      <p:sp>
        <p:nvSpPr>
          <p:cNvPr id="21" name="Slide Number Placeholder 5"/>
          <p:cNvSpPr>
            <a:spLocks noGrp="1"/>
          </p:cNvSpPr>
          <p:nvPr>
            <p:ph type="sldNum" sz="quarter" idx="12"/>
          </p:nvPr>
        </p:nvSpPr>
        <p:spPr>
          <a:xfrm>
            <a:off x="8147050" y="4803998"/>
            <a:ext cx="601663" cy="287338"/>
          </a:xfrm>
        </p:spPr>
        <p:txBody>
          <a:bodyPr/>
          <a:lstStyle>
            <a:lvl1pPr>
              <a:defRPr/>
            </a:lvl1pPr>
          </a:lstStyle>
          <a:p>
            <a:pPr>
              <a:defRPr/>
            </a:pPr>
            <a:fld id="{E0227B08-A7E9-4F6F-ABF7-148612936DC4}" type="slidenum">
              <a:rPr/>
              <a:pPr>
                <a:defRPr/>
              </a:pPr>
              <a:t>‹#›</a:t>
            </a:fld>
            <a:endParaRPr dirty="0"/>
          </a:p>
        </p:txBody>
      </p:sp>
      <p:pic>
        <p:nvPicPr>
          <p:cNvPr id="15" name="Picture 7" descr="C:\Users\Gabriel\Desktop\LOGO_MAYR.png"/>
          <p:cNvPicPr>
            <a:picLocks noChangeAspect="1" noChangeArrowheads="1"/>
          </p:cNvPicPr>
          <p:nvPr userDrawn="1"/>
        </p:nvPicPr>
        <p:blipFill rotWithShape="1">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r="30293" b="76418"/>
          <a:stretch/>
        </p:blipFill>
        <p:spPr bwMode="auto">
          <a:xfrm>
            <a:off x="3635896" y="4346630"/>
            <a:ext cx="1080120" cy="517106"/>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16" name="Picture 8" descr="C:\Users\Gabriel\Desktop\aurova.png"/>
          <p:cNvPicPr>
            <a:picLocks noChangeAspect="1" noChangeArrowheads="1"/>
          </p:cNvPicPr>
          <p:nvPr userDrawn="1"/>
        </p:nvPicPr>
        <p:blipFill rotWithShape="1">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39436" t="44873" r="38845" b="43902"/>
          <a:stretch/>
        </p:blipFill>
        <p:spPr bwMode="auto">
          <a:xfrm>
            <a:off x="2863527" y="4371950"/>
            <a:ext cx="772369" cy="516573"/>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27" name="Imagen 26"/>
          <p:cNvPicPr>
            <a:picLocks noChangeAspect="1"/>
          </p:cNvPicPr>
          <p:nvPr userDrawn="1"/>
        </p:nvPicPr>
        <p:blipFill>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827584" y="4371950"/>
            <a:ext cx="576064" cy="471994"/>
          </a:xfrm>
          <a:prstGeom prst="rect">
            <a:avLst/>
          </a:prstGeom>
        </p:spPr>
      </p:pic>
      <p:sp>
        <p:nvSpPr>
          <p:cNvPr id="28" name="Rectángulo 27"/>
          <p:cNvSpPr/>
          <p:nvPr userDrawn="1"/>
        </p:nvSpPr>
        <p:spPr>
          <a:xfrm>
            <a:off x="1403648" y="4443958"/>
            <a:ext cx="1227056" cy="400110"/>
          </a:xfrm>
          <a:prstGeom prst="rect">
            <a:avLst/>
          </a:prstGeom>
        </p:spPr>
        <p:txBody>
          <a:bodyPr wrap="none">
            <a:spAutoFit/>
          </a:bodyPr>
          <a:lstStyle/>
          <a:p>
            <a:r>
              <a:rPr lang="es-ES" sz="1000" b="1" kern="1200" dirty="0" smtClean="0">
                <a:solidFill>
                  <a:srgbClr val="000000"/>
                </a:solidFill>
                <a:latin typeface="Palatino Linotype" pitchFamily="18" charset="0"/>
                <a:ea typeface="+mn-ea"/>
                <a:cs typeface="Arial" charset="0"/>
              </a:rPr>
              <a:t>Robótica aplicada </a:t>
            </a:r>
          </a:p>
          <a:p>
            <a:r>
              <a:rPr lang="es-ES" sz="1000" b="1" kern="1200" dirty="0" smtClean="0">
                <a:solidFill>
                  <a:srgbClr val="000000"/>
                </a:solidFill>
                <a:latin typeface="Palatino Linotype" pitchFamily="18" charset="0"/>
                <a:ea typeface="+mn-ea"/>
                <a:cs typeface="Arial" charset="0"/>
              </a:rPr>
              <a:t>con </a:t>
            </a:r>
            <a:r>
              <a:rPr lang="es-ES" sz="1000" b="1" kern="1200" dirty="0" err="1" smtClean="0">
                <a:solidFill>
                  <a:srgbClr val="000000"/>
                </a:solidFill>
                <a:latin typeface="Palatino Linotype" pitchFamily="18" charset="0"/>
                <a:ea typeface="+mn-ea"/>
                <a:cs typeface="Arial" charset="0"/>
              </a:rPr>
              <a:t>Arduino</a:t>
            </a:r>
            <a:r>
              <a:rPr lang="es-ES" sz="1000" b="1" kern="1200" dirty="0" smtClean="0">
                <a:solidFill>
                  <a:srgbClr val="000000"/>
                </a:solidFill>
                <a:latin typeface="Palatino Linotype" pitchFamily="18" charset="0"/>
                <a:ea typeface="+mn-ea"/>
                <a:cs typeface="Arial" charset="0"/>
              </a:rPr>
              <a:t>	</a:t>
            </a:r>
          </a:p>
        </p:txBody>
      </p:sp>
      <p:pic>
        <p:nvPicPr>
          <p:cNvPr id="2" name="Imagen 1" descr="logo-departamento3.png"/>
          <p:cNvPicPr>
            <a:picLocks noChangeAspect="1"/>
          </p:cNvPicPr>
          <p:nvPr userDrawn="1"/>
        </p:nvPicPr>
        <p:blipFill rotWithShape="1">
          <a:blip r:embed="rId6"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16504" t="30441" r="5489" b="27963"/>
          <a:stretch/>
        </p:blipFill>
        <p:spPr>
          <a:xfrm>
            <a:off x="4788024" y="4418360"/>
            <a:ext cx="1008112" cy="358372"/>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473098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Sólo el título">
    <p:spTree>
      <p:nvGrpSpPr>
        <p:cNvPr id="1" name=""/>
        <p:cNvGrpSpPr/>
        <p:nvPr/>
      </p:nvGrpSpPr>
      <p:grpSpPr>
        <a:xfrm>
          <a:off x="0" y="0"/>
          <a:ext cx="0" cy="0"/>
          <a:chOff x="0" y="0"/>
          <a:chExt cx="0" cy="0"/>
        </a:xfrm>
      </p:grpSpPr>
      <p:grpSp>
        <p:nvGrpSpPr>
          <p:cNvPr id="6" name="Group 17"/>
          <p:cNvGrpSpPr>
            <a:grpSpLocks/>
          </p:cNvGrpSpPr>
          <p:nvPr/>
        </p:nvGrpSpPr>
        <p:grpSpPr bwMode="auto">
          <a:xfrm rot="5400000">
            <a:off x="6249987" y="757238"/>
            <a:ext cx="100013" cy="128588"/>
            <a:chOff x="6668087" y="1297746"/>
            <a:chExt cx="161840" cy="156602"/>
          </a:xfrm>
        </p:grpSpPr>
        <p:cxnSp>
          <p:nvCxnSpPr>
            <p:cNvPr id="7" name="Straight Connector 14"/>
            <p:cNvCxnSpPr/>
            <p:nvPr/>
          </p:nvCxnSpPr>
          <p:spPr>
            <a:xfrm rot="16200000">
              <a:off x="6663437" y="1300462"/>
              <a:ext cx="88934" cy="7963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 name="Straight Connector 15"/>
            <p:cNvCxnSpPr/>
            <p:nvPr/>
          </p:nvCxnSpPr>
          <p:spPr>
            <a:xfrm rot="16200000" flipV="1">
              <a:off x="668488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16"/>
            <p:cNvCxnSpPr/>
            <p:nvPr/>
          </p:nvCxnSpPr>
          <p:spPr>
            <a:xfrm rot="5400000" flipH="1">
              <a:off x="6744357" y="1299178"/>
              <a:ext cx="88934" cy="82204"/>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0" name="Group 17"/>
          <p:cNvGrpSpPr>
            <a:grpSpLocks/>
          </p:cNvGrpSpPr>
          <p:nvPr/>
        </p:nvGrpSpPr>
        <p:grpSpPr bwMode="auto">
          <a:xfrm rot="5400000">
            <a:off x="6402387" y="871538"/>
            <a:ext cx="100013" cy="128588"/>
            <a:chOff x="6668087" y="1297746"/>
            <a:chExt cx="161840" cy="156602"/>
          </a:xfrm>
        </p:grpSpPr>
        <p:cxnSp>
          <p:nvCxnSpPr>
            <p:cNvPr id="11" name="Straight Connector 10"/>
            <p:cNvCxnSpPr/>
            <p:nvPr/>
          </p:nvCxnSpPr>
          <p:spPr>
            <a:xfrm rot="16200000">
              <a:off x="6663437" y="1300462"/>
              <a:ext cx="88934" cy="7963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488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357" y="1299178"/>
              <a:ext cx="88934" cy="82204"/>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4" name="Group 17"/>
          <p:cNvGrpSpPr>
            <a:grpSpLocks/>
          </p:cNvGrpSpPr>
          <p:nvPr/>
        </p:nvGrpSpPr>
        <p:grpSpPr bwMode="auto">
          <a:xfrm rot="5400000">
            <a:off x="6055519" y="948532"/>
            <a:ext cx="98425" cy="128587"/>
            <a:chOff x="6668087" y="1297746"/>
            <a:chExt cx="161840" cy="156602"/>
          </a:xfrm>
        </p:grpSpPr>
        <p:cxnSp>
          <p:nvCxnSpPr>
            <p:cNvPr id="15" name="Straight Connector 18"/>
            <p:cNvCxnSpPr/>
            <p:nvPr/>
          </p:nvCxnSpPr>
          <p:spPr>
            <a:xfrm rot="16200000">
              <a:off x="6664079" y="1299820"/>
              <a:ext cx="88935" cy="80919"/>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9"/>
            <p:cNvCxnSpPr/>
            <p:nvPr/>
          </p:nvCxnSpPr>
          <p:spPr>
            <a:xfrm rot="16200000" flipV="1">
              <a:off x="6686172" y="1391514"/>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20"/>
            <p:cNvCxnSpPr/>
            <p:nvPr/>
          </p:nvCxnSpPr>
          <p:spPr>
            <a:xfrm rot="5400000" flipH="1">
              <a:off x="6743694" y="1298514"/>
              <a:ext cx="88935" cy="8353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755576" y="267494"/>
            <a:ext cx="5976664" cy="685800"/>
          </a:xfrm>
        </p:spPr>
        <p:txBody>
          <a:bodyPr/>
          <a:lstStyle>
            <a:lvl1pPr latinLnBrk="0">
              <a:defRPr lang="es-ES" sz="3600" cap="none" baseline="0"/>
            </a:lvl1pPr>
          </a:lstStyle>
          <a:p>
            <a:r>
              <a:rPr lang="es-ES" smtClean="0"/>
              <a:t>Haga clic para modificar el estilo de título del patrón</a:t>
            </a:r>
            <a:endParaRPr lang="es-ES" dirty="0"/>
          </a:p>
        </p:txBody>
      </p:sp>
      <p:sp>
        <p:nvSpPr>
          <p:cNvPr id="25" name="24 Rectángulo"/>
          <p:cNvSpPr/>
          <p:nvPr userDrawn="1"/>
        </p:nvSpPr>
        <p:spPr>
          <a:xfrm>
            <a:off x="787100" y="4371950"/>
            <a:ext cx="8356900" cy="771550"/>
          </a:xfrm>
          <a:prstGeom prst="rect">
            <a:avLst/>
          </a:prstGeom>
          <a:gradFill flip="none" rotWithShape="1">
            <a:gsLst>
              <a:gs pos="0">
                <a:schemeClr val="tx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6" name="25 Rectángulo"/>
          <p:cNvSpPr/>
          <p:nvPr userDrawn="1"/>
        </p:nvSpPr>
        <p:spPr>
          <a:xfrm flipH="1">
            <a:off x="709931" y="4820907"/>
            <a:ext cx="45719" cy="322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7" name="Date Placeholder 3"/>
          <p:cNvSpPr>
            <a:spLocks noGrp="1"/>
          </p:cNvSpPr>
          <p:nvPr>
            <p:ph type="dt" sz="half" idx="10"/>
          </p:nvPr>
        </p:nvSpPr>
        <p:spPr>
          <a:xfrm>
            <a:off x="6451600" y="4803998"/>
            <a:ext cx="1695450" cy="287338"/>
          </a:xfrm>
        </p:spPr>
        <p:txBody>
          <a:bodyPr/>
          <a:lstStyle>
            <a:lvl1pPr>
              <a:defRPr/>
            </a:lvl1pPr>
          </a:lstStyle>
          <a:p>
            <a:pPr>
              <a:defRPr/>
            </a:pPr>
            <a:fld id="{DEF9DB6F-3E7B-498B-97D4-3D02107AB435}" type="datetimeFigureOut">
              <a:rPr lang="es-ES"/>
              <a:pPr>
                <a:defRPr/>
              </a:pPr>
              <a:t>7/18/13</a:t>
            </a:fld>
            <a:endParaRPr dirty="0"/>
          </a:p>
        </p:txBody>
      </p:sp>
      <p:sp>
        <p:nvSpPr>
          <p:cNvPr id="28" name="Footer Placeholder 4"/>
          <p:cNvSpPr>
            <a:spLocks noGrp="1"/>
          </p:cNvSpPr>
          <p:nvPr>
            <p:ph type="ftr" sz="quarter" idx="11"/>
          </p:nvPr>
        </p:nvSpPr>
        <p:spPr>
          <a:xfrm>
            <a:off x="889000" y="4803998"/>
            <a:ext cx="5562600" cy="274638"/>
          </a:xfrm>
        </p:spPr>
        <p:txBody>
          <a:bodyPr/>
          <a:lstStyle>
            <a:lvl1pPr>
              <a:defRPr/>
            </a:lvl1pPr>
          </a:lstStyle>
          <a:p>
            <a:pPr>
              <a:defRPr/>
            </a:pPr>
            <a:endParaRPr dirty="0"/>
          </a:p>
        </p:txBody>
      </p:sp>
      <p:sp>
        <p:nvSpPr>
          <p:cNvPr id="29" name="Slide Number Placeholder 5"/>
          <p:cNvSpPr>
            <a:spLocks noGrp="1"/>
          </p:cNvSpPr>
          <p:nvPr>
            <p:ph type="sldNum" sz="quarter" idx="12"/>
          </p:nvPr>
        </p:nvSpPr>
        <p:spPr>
          <a:xfrm>
            <a:off x="8147050" y="4803998"/>
            <a:ext cx="601663" cy="287338"/>
          </a:xfrm>
        </p:spPr>
        <p:txBody>
          <a:bodyPr/>
          <a:lstStyle>
            <a:lvl1pPr>
              <a:defRPr/>
            </a:lvl1pPr>
          </a:lstStyle>
          <a:p>
            <a:pPr>
              <a:defRPr/>
            </a:pPr>
            <a:fld id="{E0227B08-A7E9-4F6F-ABF7-148612936DC4}" type="slidenum">
              <a:rPr/>
              <a:pPr>
                <a:defRPr/>
              </a:pPr>
              <a:t>‹#›</a:t>
            </a:fld>
            <a:endParaRPr dirty="0"/>
          </a:p>
        </p:txBody>
      </p:sp>
      <p:pic>
        <p:nvPicPr>
          <p:cNvPr id="31" name="Picture 7" descr="C:\Users\Gabriel\Desktop\LOGO_MAYR.png"/>
          <p:cNvPicPr>
            <a:picLocks noChangeAspect="1" noChangeArrowheads="1"/>
          </p:cNvPicPr>
          <p:nvPr userDrawn="1"/>
        </p:nvPicPr>
        <p:blipFill rotWithShape="1">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r="30293" b="76418"/>
          <a:stretch/>
        </p:blipFill>
        <p:spPr bwMode="auto">
          <a:xfrm>
            <a:off x="3635896" y="4346630"/>
            <a:ext cx="1080120" cy="517106"/>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32" name="Picture 8" descr="C:\Users\Gabriel\Desktop\aurova.png"/>
          <p:cNvPicPr>
            <a:picLocks noChangeAspect="1" noChangeArrowheads="1"/>
          </p:cNvPicPr>
          <p:nvPr userDrawn="1"/>
        </p:nvPicPr>
        <p:blipFill rotWithShape="1">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39436" t="44873" r="38845" b="43902"/>
          <a:stretch/>
        </p:blipFill>
        <p:spPr bwMode="auto">
          <a:xfrm>
            <a:off x="2863527" y="4371950"/>
            <a:ext cx="772369" cy="516573"/>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3" name="Imagen 2" descr="logo-departamento2.png"/>
          <p:cNvPicPr>
            <a:picLocks noChangeAspect="1"/>
          </p:cNvPicPr>
          <p:nvPr userDrawn="1"/>
        </p:nvPicPr>
        <p:blipFill rotWithShape="1">
          <a:blip r:embed="rId4"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t="28859" b="28456"/>
          <a:stretch/>
        </p:blipFill>
        <p:spPr>
          <a:xfrm>
            <a:off x="4572000" y="4404058"/>
            <a:ext cx="1289719" cy="367005"/>
          </a:xfrm>
          <a:prstGeom prst="rect">
            <a:avLst/>
          </a:prstGeom>
        </p:spPr>
      </p:pic>
      <p:pic>
        <p:nvPicPr>
          <p:cNvPr id="34" name="Imagen 33"/>
          <p:cNvPicPr>
            <a:picLocks noChangeAspect="1"/>
          </p:cNvPicPr>
          <p:nvPr userDrawn="1"/>
        </p:nvPicPr>
        <p:blipFill>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827584" y="4371950"/>
            <a:ext cx="576064" cy="471994"/>
          </a:xfrm>
          <a:prstGeom prst="rect">
            <a:avLst/>
          </a:prstGeom>
        </p:spPr>
      </p:pic>
      <p:sp>
        <p:nvSpPr>
          <p:cNvPr id="35" name="Rectángulo 34"/>
          <p:cNvSpPr/>
          <p:nvPr userDrawn="1"/>
        </p:nvSpPr>
        <p:spPr>
          <a:xfrm>
            <a:off x="1403648" y="4443958"/>
            <a:ext cx="1227056" cy="400110"/>
          </a:xfrm>
          <a:prstGeom prst="rect">
            <a:avLst/>
          </a:prstGeom>
        </p:spPr>
        <p:txBody>
          <a:bodyPr wrap="none">
            <a:spAutoFit/>
          </a:bodyPr>
          <a:lstStyle/>
          <a:p>
            <a:r>
              <a:rPr lang="es-ES" sz="1000" b="1" kern="1200" dirty="0" smtClean="0">
                <a:solidFill>
                  <a:schemeClr val="bg1"/>
                </a:solidFill>
                <a:latin typeface="Palatino Linotype" pitchFamily="18" charset="0"/>
                <a:ea typeface="+mn-ea"/>
                <a:cs typeface="Arial" charset="0"/>
              </a:rPr>
              <a:t>Robótica aplicada </a:t>
            </a:r>
          </a:p>
          <a:p>
            <a:r>
              <a:rPr lang="es-ES" sz="1000" b="1" kern="1200" dirty="0" smtClean="0">
                <a:solidFill>
                  <a:schemeClr val="bg1"/>
                </a:solidFill>
                <a:latin typeface="Palatino Linotype" pitchFamily="18" charset="0"/>
                <a:ea typeface="+mn-ea"/>
                <a:cs typeface="Arial" charset="0"/>
              </a:rPr>
              <a:t>con </a:t>
            </a:r>
            <a:r>
              <a:rPr lang="es-ES" sz="1000" b="1" kern="1200" dirty="0" err="1" smtClean="0">
                <a:solidFill>
                  <a:schemeClr val="bg1"/>
                </a:solidFill>
                <a:latin typeface="Palatino Linotype" pitchFamily="18" charset="0"/>
                <a:ea typeface="+mn-ea"/>
                <a:cs typeface="Arial" charset="0"/>
              </a:rPr>
              <a:t>Arduino</a:t>
            </a:r>
            <a:r>
              <a:rPr lang="es-ES" sz="1000" b="1" kern="1200" dirty="0" smtClean="0">
                <a:solidFill>
                  <a:schemeClr val="bg1"/>
                </a:solidFill>
                <a:latin typeface="Palatino Linotype" pitchFamily="18" charset="0"/>
                <a:ea typeface="+mn-ea"/>
                <a:cs typeface="Arial" charset="0"/>
              </a:rPr>
              <a:t>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518810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n con título">
    <p:spTree>
      <p:nvGrpSpPr>
        <p:cNvPr id="1" name=""/>
        <p:cNvGrpSpPr/>
        <p:nvPr/>
      </p:nvGrpSpPr>
      <p:grpSpPr>
        <a:xfrm>
          <a:off x="0" y="0"/>
          <a:ext cx="0" cy="0"/>
          <a:chOff x="0" y="0"/>
          <a:chExt cx="0" cy="0"/>
        </a:xfrm>
      </p:grpSpPr>
      <p:sp>
        <p:nvSpPr>
          <p:cNvPr id="5" name="Rectangle 7"/>
          <p:cNvSpPr/>
          <p:nvPr/>
        </p:nvSpPr>
        <p:spPr>
          <a:xfrm>
            <a:off x="900113" y="-20638"/>
            <a:ext cx="8245475" cy="14081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cxnSp>
        <p:nvCxnSpPr>
          <p:cNvPr id="6" name="Straight Connector 8"/>
          <p:cNvCxnSpPr/>
          <p:nvPr/>
        </p:nvCxnSpPr>
        <p:spPr>
          <a:xfrm flipV="1">
            <a:off x="363538" y="14144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17"/>
          <p:cNvGrpSpPr>
            <a:grpSpLocks/>
          </p:cNvGrpSpPr>
          <p:nvPr/>
        </p:nvGrpSpPr>
        <p:grpSpPr bwMode="auto">
          <a:xfrm rot="5400000">
            <a:off x="6249987" y="757238"/>
            <a:ext cx="100013" cy="128588"/>
            <a:chOff x="6668087" y="1297746"/>
            <a:chExt cx="161840" cy="156602"/>
          </a:xfrm>
        </p:grpSpPr>
        <p:cxnSp>
          <p:nvCxnSpPr>
            <p:cNvPr id="11" name="Straight Connector 14"/>
            <p:cNvCxnSpPr/>
            <p:nvPr/>
          </p:nvCxnSpPr>
          <p:spPr>
            <a:xfrm rot="16200000">
              <a:off x="6663437" y="1300462"/>
              <a:ext cx="88934" cy="7963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5"/>
            <p:cNvCxnSpPr/>
            <p:nvPr/>
          </p:nvCxnSpPr>
          <p:spPr>
            <a:xfrm rot="16200000" flipV="1">
              <a:off x="668488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6"/>
            <p:cNvCxnSpPr/>
            <p:nvPr/>
          </p:nvCxnSpPr>
          <p:spPr>
            <a:xfrm rot="5400000" flipH="1">
              <a:off x="6744357" y="1299178"/>
              <a:ext cx="88934" cy="82204"/>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4" name="Group 17"/>
          <p:cNvGrpSpPr>
            <a:grpSpLocks/>
          </p:cNvGrpSpPr>
          <p:nvPr/>
        </p:nvGrpSpPr>
        <p:grpSpPr bwMode="auto">
          <a:xfrm rot="5400000">
            <a:off x="6402387" y="871538"/>
            <a:ext cx="100013" cy="128588"/>
            <a:chOff x="6668087" y="1297746"/>
            <a:chExt cx="161840" cy="156602"/>
          </a:xfrm>
        </p:grpSpPr>
        <p:cxnSp>
          <p:nvCxnSpPr>
            <p:cNvPr id="15" name="Straight Connector 10"/>
            <p:cNvCxnSpPr/>
            <p:nvPr/>
          </p:nvCxnSpPr>
          <p:spPr>
            <a:xfrm rot="16200000">
              <a:off x="6663437" y="1300462"/>
              <a:ext cx="88934" cy="7963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1"/>
            <p:cNvCxnSpPr/>
            <p:nvPr/>
          </p:nvCxnSpPr>
          <p:spPr>
            <a:xfrm rot="16200000" flipV="1">
              <a:off x="668488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2"/>
            <p:cNvCxnSpPr/>
            <p:nvPr/>
          </p:nvCxnSpPr>
          <p:spPr>
            <a:xfrm rot="5400000" flipH="1">
              <a:off x="6744357" y="1299178"/>
              <a:ext cx="88934" cy="82204"/>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a:grpSpLocks/>
          </p:cNvGrpSpPr>
          <p:nvPr/>
        </p:nvGrpSpPr>
        <p:grpSpPr bwMode="auto">
          <a:xfrm rot="5400000">
            <a:off x="6055519" y="948532"/>
            <a:ext cx="98425" cy="128587"/>
            <a:chOff x="6668087" y="1297746"/>
            <a:chExt cx="161840" cy="156602"/>
          </a:xfrm>
        </p:grpSpPr>
        <p:cxnSp>
          <p:nvCxnSpPr>
            <p:cNvPr id="19" name="Straight Connector 18"/>
            <p:cNvCxnSpPr/>
            <p:nvPr/>
          </p:nvCxnSpPr>
          <p:spPr>
            <a:xfrm rot="16200000">
              <a:off x="6664079" y="1299820"/>
              <a:ext cx="88935" cy="80919"/>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6172" y="1391514"/>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3694" y="1298514"/>
              <a:ext cx="88935" cy="8353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150912"/>
            <a:ext cx="5817840" cy="685800"/>
          </a:xfrm>
        </p:spPr>
        <p:txBody>
          <a:bodyPr anchor="b"/>
          <a:lstStyle>
            <a:lvl1pPr algn="l" latinLnBrk="0">
              <a:buNone/>
              <a:defRPr lang="es-ES" sz="2100" b="0"/>
            </a:lvl1pPr>
          </a:lstStyle>
          <a:p>
            <a:r>
              <a:rPr lang="es-ES" smtClean="0"/>
              <a:t>Haga clic para modificar el estilo de título del patrón</a:t>
            </a:r>
            <a:endParaRPr lang="es-ES" dirty="0"/>
          </a:p>
        </p:txBody>
      </p:sp>
      <p:sp>
        <p:nvSpPr>
          <p:cNvPr id="3" name="Picture Placeholder 2"/>
          <p:cNvSpPr>
            <a:spLocks noGrp="1"/>
          </p:cNvSpPr>
          <p:nvPr>
            <p:ph type="pic" idx="1"/>
          </p:nvPr>
        </p:nvSpPr>
        <p:spPr>
          <a:xfrm>
            <a:off x="827584" y="1428750"/>
            <a:ext cx="8317368" cy="2978150"/>
          </a:xfrm>
        </p:spPr>
        <p:txBody>
          <a:bodyPr>
            <a:normAutofit/>
          </a:bodyPr>
          <a:lstStyle>
            <a:lvl1pPr latinLnBrk="0">
              <a:buNone/>
              <a:defRPr lang="es-ES" sz="3200"/>
            </a:lvl1pPr>
          </a:lstStyle>
          <a:p>
            <a:pPr lvl="0"/>
            <a:r>
              <a:rPr lang="es-ES" noProof="0" smtClean="0"/>
              <a:t>Haga clic en el icono para agregar una imagen</a:t>
            </a:r>
            <a:endParaRPr lang="es-ES" noProof="0" dirty="0"/>
          </a:p>
        </p:txBody>
      </p:sp>
      <p:sp>
        <p:nvSpPr>
          <p:cNvPr id="4" name="Text Placeholder 3"/>
          <p:cNvSpPr>
            <a:spLocks noGrp="1"/>
          </p:cNvSpPr>
          <p:nvPr>
            <p:ph type="body" sz="half" idx="2"/>
          </p:nvPr>
        </p:nvSpPr>
        <p:spPr>
          <a:xfrm>
            <a:off x="914400" y="862608"/>
            <a:ext cx="5817840" cy="514350"/>
          </a:xfrm>
        </p:spPr>
        <p:txBody>
          <a:bodyPr/>
          <a:lstStyle>
            <a:lvl1pPr marL="27432" indent="0" latinLnBrk="0">
              <a:spcBef>
                <a:spcPts val="0"/>
              </a:spcBef>
              <a:buNone/>
              <a:defRPr lang="es-ES" sz="1400">
                <a:solidFill>
                  <a:srgbClr val="FFFFFF"/>
                </a:solidFill>
              </a:defRPr>
            </a:lvl1pPr>
            <a:lvl2pPr>
              <a:defRPr lang="es-ES" sz="1200"/>
            </a:lvl2pPr>
            <a:lvl3pPr>
              <a:defRPr lang="es-ES" sz="1000"/>
            </a:lvl3pPr>
            <a:lvl4pPr>
              <a:defRPr lang="es-ES" sz="900"/>
            </a:lvl4pPr>
            <a:lvl5pPr>
              <a:defRPr lang="es-ES" sz="900"/>
            </a:lvl5pPr>
          </a:lstStyle>
          <a:p>
            <a:pPr lvl="0"/>
            <a:r>
              <a:rPr lang="es-ES" smtClean="0"/>
              <a:t>Haga clic para modificar el estilo de texto del patrón</a:t>
            </a:r>
          </a:p>
        </p:txBody>
      </p:sp>
      <p:sp>
        <p:nvSpPr>
          <p:cNvPr id="28" name="24 Rectángulo"/>
          <p:cNvSpPr/>
          <p:nvPr userDrawn="1"/>
        </p:nvSpPr>
        <p:spPr>
          <a:xfrm>
            <a:off x="787100" y="4371950"/>
            <a:ext cx="8356900" cy="771550"/>
          </a:xfrm>
          <a:prstGeom prst="rect">
            <a:avLst/>
          </a:prstGeom>
          <a:gradFill flip="none" rotWithShape="1">
            <a:gsLst>
              <a:gs pos="0">
                <a:schemeClr val="tx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38" name="25 Rectángulo"/>
          <p:cNvSpPr/>
          <p:nvPr userDrawn="1"/>
        </p:nvSpPr>
        <p:spPr>
          <a:xfrm flipH="1">
            <a:off x="709931" y="4820907"/>
            <a:ext cx="45719" cy="322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39" name="Date Placeholder 3"/>
          <p:cNvSpPr>
            <a:spLocks noGrp="1"/>
          </p:cNvSpPr>
          <p:nvPr>
            <p:ph type="dt" sz="half" idx="10"/>
          </p:nvPr>
        </p:nvSpPr>
        <p:spPr>
          <a:xfrm>
            <a:off x="6451600" y="4803998"/>
            <a:ext cx="1695450" cy="287338"/>
          </a:xfrm>
        </p:spPr>
        <p:txBody>
          <a:bodyPr/>
          <a:lstStyle>
            <a:lvl1pPr>
              <a:defRPr/>
            </a:lvl1pPr>
          </a:lstStyle>
          <a:p>
            <a:pPr>
              <a:defRPr/>
            </a:pPr>
            <a:fld id="{DEF9DB6F-3E7B-498B-97D4-3D02107AB435}" type="datetimeFigureOut">
              <a:rPr lang="es-ES"/>
              <a:pPr>
                <a:defRPr/>
              </a:pPr>
              <a:t>7/18/13</a:t>
            </a:fld>
            <a:endParaRPr dirty="0"/>
          </a:p>
        </p:txBody>
      </p:sp>
      <p:sp>
        <p:nvSpPr>
          <p:cNvPr id="40" name="Footer Placeholder 4"/>
          <p:cNvSpPr>
            <a:spLocks noGrp="1"/>
          </p:cNvSpPr>
          <p:nvPr>
            <p:ph type="ftr" sz="quarter" idx="11"/>
          </p:nvPr>
        </p:nvSpPr>
        <p:spPr>
          <a:xfrm>
            <a:off x="889000" y="4803998"/>
            <a:ext cx="5562600" cy="274638"/>
          </a:xfrm>
        </p:spPr>
        <p:txBody>
          <a:bodyPr/>
          <a:lstStyle>
            <a:lvl1pPr>
              <a:defRPr/>
            </a:lvl1pPr>
          </a:lstStyle>
          <a:p>
            <a:pPr>
              <a:defRPr/>
            </a:pPr>
            <a:endParaRPr dirty="0"/>
          </a:p>
        </p:txBody>
      </p:sp>
      <p:sp>
        <p:nvSpPr>
          <p:cNvPr id="41" name="Slide Number Placeholder 5"/>
          <p:cNvSpPr>
            <a:spLocks noGrp="1"/>
          </p:cNvSpPr>
          <p:nvPr>
            <p:ph type="sldNum" sz="quarter" idx="12"/>
          </p:nvPr>
        </p:nvSpPr>
        <p:spPr>
          <a:xfrm>
            <a:off x="8147050" y="4803998"/>
            <a:ext cx="601663" cy="287338"/>
          </a:xfrm>
        </p:spPr>
        <p:txBody>
          <a:bodyPr/>
          <a:lstStyle>
            <a:lvl1pPr>
              <a:defRPr/>
            </a:lvl1pPr>
          </a:lstStyle>
          <a:p>
            <a:pPr>
              <a:defRPr/>
            </a:pPr>
            <a:fld id="{E0227B08-A7E9-4F6F-ABF7-148612936DC4}" type="slidenum">
              <a:rPr/>
              <a:pPr>
                <a:defRPr/>
              </a:pPr>
              <a:t>‹#›</a:t>
            </a:fld>
            <a:endParaRPr dirty="0"/>
          </a:p>
        </p:txBody>
      </p:sp>
      <p:pic>
        <p:nvPicPr>
          <p:cNvPr id="42" name="Picture 7" descr="C:\Users\Gabriel\Desktop\LOGO_MAYR.png"/>
          <p:cNvPicPr>
            <a:picLocks noChangeAspect="1" noChangeArrowheads="1"/>
          </p:cNvPicPr>
          <p:nvPr userDrawn="1"/>
        </p:nvPicPr>
        <p:blipFill rotWithShape="1">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r="30293" b="76418"/>
          <a:stretch/>
        </p:blipFill>
        <p:spPr bwMode="auto">
          <a:xfrm>
            <a:off x="3635896" y="4346630"/>
            <a:ext cx="1080120" cy="517106"/>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43" name="Picture 8" descr="C:\Users\Gabriel\Desktop\aurova.png"/>
          <p:cNvPicPr>
            <a:picLocks noChangeAspect="1" noChangeArrowheads="1"/>
          </p:cNvPicPr>
          <p:nvPr userDrawn="1"/>
        </p:nvPicPr>
        <p:blipFill rotWithShape="1">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39436" t="44873" r="38845" b="43902"/>
          <a:stretch/>
        </p:blipFill>
        <p:spPr bwMode="auto">
          <a:xfrm>
            <a:off x="2863527" y="4371950"/>
            <a:ext cx="772369" cy="516573"/>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44" name="Imagen 43" descr="logo-departamento2.png"/>
          <p:cNvPicPr>
            <a:picLocks noChangeAspect="1"/>
          </p:cNvPicPr>
          <p:nvPr userDrawn="1"/>
        </p:nvPicPr>
        <p:blipFill rotWithShape="1">
          <a:blip r:embed="rId4"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t="28859" b="28456"/>
          <a:stretch/>
        </p:blipFill>
        <p:spPr>
          <a:xfrm>
            <a:off x="4572000" y="4404058"/>
            <a:ext cx="1289719" cy="367005"/>
          </a:xfrm>
          <a:prstGeom prst="rect">
            <a:avLst/>
          </a:prstGeom>
        </p:spPr>
      </p:pic>
      <p:pic>
        <p:nvPicPr>
          <p:cNvPr id="45" name="Imagen 44"/>
          <p:cNvPicPr>
            <a:picLocks noChangeAspect="1"/>
          </p:cNvPicPr>
          <p:nvPr userDrawn="1"/>
        </p:nvPicPr>
        <p:blipFill>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827584" y="4371950"/>
            <a:ext cx="576064" cy="471994"/>
          </a:xfrm>
          <a:prstGeom prst="rect">
            <a:avLst/>
          </a:prstGeom>
        </p:spPr>
      </p:pic>
      <p:sp>
        <p:nvSpPr>
          <p:cNvPr id="46" name="Rectángulo 45"/>
          <p:cNvSpPr/>
          <p:nvPr userDrawn="1"/>
        </p:nvSpPr>
        <p:spPr>
          <a:xfrm>
            <a:off x="1403648" y="4443958"/>
            <a:ext cx="1227056" cy="400110"/>
          </a:xfrm>
          <a:prstGeom prst="rect">
            <a:avLst/>
          </a:prstGeom>
        </p:spPr>
        <p:txBody>
          <a:bodyPr wrap="none">
            <a:spAutoFit/>
          </a:bodyPr>
          <a:lstStyle/>
          <a:p>
            <a:r>
              <a:rPr lang="es-ES" sz="1000" b="1" kern="1200" dirty="0" smtClean="0">
                <a:solidFill>
                  <a:schemeClr val="bg1"/>
                </a:solidFill>
                <a:latin typeface="Palatino Linotype" pitchFamily="18" charset="0"/>
                <a:ea typeface="+mn-ea"/>
                <a:cs typeface="Arial" charset="0"/>
              </a:rPr>
              <a:t>Robótica aplicada </a:t>
            </a:r>
          </a:p>
          <a:p>
            <a:r>
              <a:rPr lang="es-ES" sz="1000" b="1" kern="1200" dirty="0" smtClean="0">
                <a:solidFill>
                  <a:schemeClr val="bg1"/>
                </a:solidFill>
                <a:latin typeface="Palatino Linotype" pitchFamily="18" charset="0"/>
                <a:ea typeface="+mn-ea"/>
                <a:cs typeface="Arial" charset="0"/>
              </a:rPr>
              <a:t>con </a:t>
            </a:r>
            <a:r>
              <a:rPr lang="es-ES" sz="1000" b="1" kern="1200" dirty="0" err="1" smtClean="0">
                <a:solidFill>
                  <a:schemeClr val="bg1"/>
                </a:solidFill>
                <a:latin typeface="Palatino Linotype" pitchFamily="18" charset="0"/>
                <a:ea typeface="+mn-ea"/>
                <a:cs typeface="Arial" charset="0"/>
              </a:rPr>
              <a:t>Arduino</a:t>
            </a:r>
            <a:r>
              <a:rPr lang="es-ES" sz="1000" b="1" kern="1200" dirty="0" smtClean="0">
                <a:solidFill>
                  <a:schemeClr val="bg1"/>
                </a:solidFill>
                <a:latin typeface="Palatino Linotype" pitchFamily="18" charset="0"/>
                <a:ea typeface="+mn-ea"/>
                <a:cs typeface="Arial" charset="0"/>
              </a:rPr>
              <a:t>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426385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790575" cy="5143500"/>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8" name="Rectangle 7"/>
          <p:cNvSpPr/>
          <p:nvPr/>
        </p:nvSpPr>
        <p:spPr>
          <a:xfrm>
            <a:off x="619125" y="3525838"/>
            <a:ext cx="73025" cy="12700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9" name="Rectangle 8"/>
          <p:cNvSpPr/>
          <p:nvPr/>
        </p:nvSpPr>
        <p:spPr>
          <a:xfrm>
            <a:off x="619125" y="3338513"/>
            <a:ext cx="73025" cy="17145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0" name="Rectangle 9"/>
          <p:cNvSpPr/>
          <p:nvPr/>
        </p:nvSpPr>
        <p:spPr>
          <a:xfrm>
            <a:off x="619125" y="3219450"/>
            <a:ext cx="73025" cy="103188"/>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1" name="Rectangle 10"/>
          <p:cNvSpPr/>
          <p:nvPr/>
        </p:nvSpPr>
        <p:spPr>
          <a:xfrm>
            <a:off x="619125" y="3148013"/>
            <a:ext cx="73025" cy="539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2" name="Title Placeholder 21"/>
          <p:cNvSpPr>
            <a:spLocks noGrp="1"/>
          </p:cNvSpPr>
          <p:nvPr>
            <p:ph type="title"/>
          </p:nvPr>
        </p:nvSpPr>
        <p:spPr>
          <a:xfrm>
            <a:off x="698500" y="211138"/>
            <a:ext cx="8121650" cy="523875"/>
          </a:xfrm>
          <a:prstGeom prst="rect">
            <a:avLst/>
          </a:prstGeom>
        </p:spPr>
        <p:txBody>
          <a:bodyPr vert="horz" anchor="t">
            <a:noAutofit/>
          </a:bodyPr>
          <a:lstStyle/>
          <a:p>
            <a:r>
              <a:rPr lang="es-ES" dirty="0" smtClean="0"/>
              <a:t>Haga clic para modificar el estilo de título del patrón</a:t>
            </a:r>
            <a:endParaRPr lang="es-ES" dirty="0"/>
          </a:p>
        </p:txBody>
      </p:sp>
      <p:sp>
        <p:nvSpPr>
          <p:cNvPr id="1032" name="Text Placeholder 12"/>
          <p:cNvSpPr>
            <a:spLocks noGrp="1"/>
          </p:cNvSpPr>
          <p:nvPr>
            <p:ph type="body" idx="1"/>
          </p:nvPr>
        </p:nvSpPr>
        <p:spPr bwMode="auto">
          <a:xfrm>
            <a:off x="698500" y="1004888"/>
            <a:ext cx="8121650" cy="37274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4" name="Date Placeholder 13"/>
          <p:cNvSpPr>
            <a:spLocks noGrp="1"/>
          </p:cNvSpPr>
          <p:nvPr>
            <p:ph type="dt" sz="half" idx="2"/>
          </p:nvPr>
        </p:nvSpPr>
        <p:spPr>
          <a:xfrm>
            <a:off x="6477000" y="4727575"/>
            <a:ext cx="1766888" cy="274638"/>
          </a:xfrm>
          <a:prstGeom prst="rect">
            <a:avLst/>
          </a:prstGeom>
        </p:spPr>
        <p:txBody>
          <a:bodyPr vert="horz" anchor="b"/>
          <a:lstStyle>
            <a:lvl1pPr algn="l" fontAlgn="auto" latinLnBrk="0">
              <a:spcBef>
                <a:spcPts val="0"/>
              </a:spcBef>
              <a:spcAft>
                <a:spcPts val="0"/>
              </a:spcAft>
              <a:defRPr lang="es-ES" sz="1100">
                <a:solidFill>
                  <a:schemeClr val="tx2"/>
                </a:solidFill>
                <a:latin typeface="+mn-lt"/>
                <a:cs typeface="+mn-cs"/>
              </a:defRPr>
            </a:lvl1pPr>
          </a:lstStyle>
          <a:p>
            <a:pPr>
              <a:defRPr/>
            </a:pPr>
            <a:fld id="{CFA43627-279E-48FC-A150-9418FA3AD8A3}" type="datetimeFigureOut">
              <a:rPr lang="es-ES"/>
              <a:pPr>
                <a:defRPr/>
              </a:pPr>
              <a:t>7/18/13</a:t>
            </a:fld>
            <a:endParaRPr dirty="0"/>
          </a:p>
        </p:txBody>
      </p:sp>
      <p:sp>
        <p:nvSpPr>
          <p:cNvPr id="3" name="Footer Placeholder 2"/>
          <p:cNvSpPr>
            <a:spLocks noGrp="1"/>
          </p:cNvSpPr>
          <p:nvPr>
            <p:ph type="ftr" sz="quarter" idx="3"/>
          </p:nvPr>
        </p:nvSpPr>
        <p:spPr>
          <a:xfrm>
            <a:off x="684213" y="4727575"/>
            <a:ext cx="5792787" cy="274638"/>
          </a:xfrm>
          <a:prstGeom prst="rect">
            <a:avLst/>
          </a:prstGeom>
        </p:spPr>
        <p:txBody>
          <a:bodyPr vert="horz" anchor="b"/>
          <a:lstStyle>
            <a:lvl1pPr algn="r" fontAlgn="auto" latinLnBrk="0">
              <a:spcBef>
                <a:spcPts val="0"/>
              </a:spcBef>
              <a:spcAft>
                <a:spcPts val="0"/>
              </a:spcAft>
              <a:defRPr lang="es-ES" sz="1100" dirty="0">
                <a:solidFill>
                  <a:schemeClr val="tx2"/>
                </a:solidFill>
                <a:latin typeface="+mn-lt"/>
                <a:cs typeface="+mn-cs"/>
              </a:defRPr>
            </a:lvl1pPr>
          </a:lstStyle>
          <a:p>
            <a:pPr>
              <a:defRPr/>
            </a:pPr>
            <a:endParaRPr dirty="0"/>
          </a:p>
        </p:txBody>
      </p:sp>
      <p:sp>
        <p:nvSpPr>
          <p:cNvPr id="23" name="Slide Number Placeholder 22"/>
          <p:cNvSpPr>
            <a:spLocks noGrp="1"/>
          </p:cNvSpPr>
          <p:nvPr>
            <p:ph type="sldNum" sz="quarter" idx="4"/>
          </p:nvPr>
        </p:nvSpPr>
        <p:spPr>
          <a:xfrm>
            <a:off x="8243888" y="4727575"/>
            <a:ext cx="576262" cy="274638"/>
          </a:xfrm>
          <a:prstGeom prst="rect">
            <a:avLst/>
          </a:prstGeom>
        </p:spPr>
        <p:txBody>
          <a:bodyPr vert="horz" anchor="b"/>
          <a:lstStyle>
            <a:lvl1pPr algn="l" fontAlgn="auto" latinLnBrk="0">
              <a:spcBef>
                <a:spcPts val="0"/>
              </a:spcBef>
              <a:spcAft>
                <a:spcPts val="0"/>
              </a:spcAft>
              <a:defRPr lang="es-ES" sz="1200">
                <a:solidFill>
                  <a:schemeClr val="tx2"/>
                </a:solidFill>
                <a:latin typeface="+mn-lt"/>
                <a:cs typeface="+mn-cs"/>
              </a:defRPr>
            </a:lvl1pPr>
          </a:lstStyle>
          <a:p>
            <a:pPr>
              <a:defRPr/>
            </a:pPr>
            <a:fld id="{70610EF2-C91D-4A04-B074-A9F1D8C1DC6C}" type="slidenum">
              <a:rPr/>
              <a:pPr>
                <a:defRPr/>
              </a:pPr>
              <a:t>‹#›</a:t>
            </a:fld>
            <a:endParaRPr dirty="0"/>
          </a:p>
        </p:txBody>
      </p:sp>
      <p:sp>
        <p:nvSpPr>
          <p:cNvPr id="24" name="Rectangle 57"/>
          <p:cNvSpPr/>
          <p:nvPr/>
        </p:nvSpPr>
        <p:spPr>
          <a:xfrm flipH="1">
            <a:off x="476250" y="476250"/>
            <a:ext cx="28575"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5" name="Rectangle 58"/>
          <p:cNvSpPr/>
          <p:nvPr/>
        </p:nvSpPr>
        <p:spPr>
          <a:xfrm flipH="1">
            <a:off x="515938" y="476250"/>
            <a:ext cx="28575"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6" name="Rectangle 59"/>
          <p:cNvSpPr/>
          <p:nvPr/>
        </p:nvSpPr>
        <p:spPr>
          <a:xfrm flipH="1">
            <a:off x="554038" y="476250"/>
            <a:ext cx="9525"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7" name="Rectangle 60"/>
          <p:cNvSpPr/>
          <p:nvPr/>
        </p:nvSpPr>
        <p:spPr>
          <a:xfrm flipH="1">
            <a:off x="582613" y="476250"/>
            <a:ext cx="7937"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28" name="Rectangle 61"/>
          <p:cNvSpPr/>
          <p:nvPr/>
        </p:nvSpPr>
        <p:spPr>
          <a:xfrm>
            <a:off x="606425" y="476250"/>
            <a:ext cx="36513" cy="2730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dirty="0"/>
          </a:p>
        </p:txBody>
      </p:sp>
    </p:spTree>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timing>
    <p:tnLst>
      <p:par>
        <p:cTn id="1" dur="indefinite" restart="never" nodeType="tmRoot"/>
      </p:par>
    </p:tnLst>
  </p:timing>
  <p:txStyles>
    <p:titleStyle>
      <a:lvl1pPr algn="l" rtl="0" eaLnBrk="1" fontAlgn="base" hangingPunct="1">
        <a:spcBef>
          <a:spcPct val="0"/>
        </a:spcBef>
        <a:spcAft>
          <a:spcPct val="0"/>
        </a:spcAft>
        <a:defRPr lang="es-ES" sz="4000" kern="1200" spc="-150">
          <a:solidFill>
            <a:srgbClr val="F4F1DA"/>
          </a:solidFill>
          <a:effectLst>
            <a:outerShdw blurRad="50800" dist="50800" dir="2700000" algn="tl" rotWithShape="0">
              <a:srgbClr val="000000">
                <a:alpha val="43137"/>
              </a:srgbClr>
            </a:outerShdw>
          </a:effectLst>
          <a:latin typeface="+mj-lt"/>
          <a:ea typeface="+mj-ea"/>
          <a:cs typeface="+mj-cs"/>
        </a:defRPr>
      </a:lvl1pPr>
      <a:lvl2pPr algn="l" rtl="0" eaLnBrk="1" fontAlgn="base" hangingPunct="1">
        <a:spcBef>
          <a:spcPct val="0"/>
        </a:spcBef>
        <a:spcAft>
          <a:spcPct val="0"/>
        </a:spcAft>
        <a:defRPr sz="4000">
          <a:solidFill>
            <a:srgbClr val="F4F1DA"/>
          </a:solidFill>
          <a:latin typeface="Palatino Linotype" pitchFamily="18" charset="0"/>
        </a:defRPr>
      </a:lvl2pPr>
      <a:lvl3pPr algn="l" rtl="0" eaLnBrk="1" fontAlgn="base" hangingPunct="1">
        <a:spcBef>
          <a:spcPct val="0"/>
        </a:spcBef>
        <a:spcAft>
          <a:spcPct val="0"/>
        </a:spcAft>
        <a:defRPr sz="4000">
          <a:solidFill>
            <a:srgbClr val="F4F1DA"/>
          </a:solidFill>
          <a:latin typeface="Palatino Linotype" pitchFamily="18" charset="0"/>
        </a:defRPr>
      </a:lvl3pPr>
      <a:lvl4pPr algn="l" rtl="0" eaLnBrk="1" fontAlgn="base" hangingPunct="1">
        <a:spcBef>
          <a:spcPct val="0"/>
        </a:spcBef>
        <a:spcAft>
          <a:spcPct val="0"/>
        </a:spcAft>
        <a:defRPr sz="4000">
          <a:solidFill>
            <a:srgbClr val="F4F1DA"/>
          </a:solidFill>
          <a:latin typeface="Palatino Linotype" pitchFamily="18" charset="0"/>
        </a:defRPr>
      </a:lvl4pPr>
      <a:lvl5pPr algn="l" rtl="0" eaLnBrk="1" fontAlgn="base" hangingPunct="1">
        <a:spcBef>
          <a:spcPct val="0"/>
        </a:spcBef>
        <a:spcAft>
          <a:spcPct val="0"/>
        </a:spcAft>
        <a:defRPr sz="4000">
          <a:solidFill>
            <a:srgbClr val="F4F1DA"/>
          </a:solidFill>
          <a:latin typeface="Palatino Linotype" pitchFamily="18" charset="0"/>
        </a:defRPr>
      </a:lvl5pPr>
      <a:lvl6pPr marL="457200" algn="l" rtl="0" eaLnBrk="1" fontAlgn="base" hangingPunct="1">
        <a:spcBef>
          <a:spcPct val="0"/>
        </a:spcBef>
        <a:spcAft>
          <a:spcPct val="0"/>
        </a:spcAft>
        <a:defRPr sz="4000">
          <a:solidFill>
            <a:srgbClr val="F4F1DA"/>
          </a:solidFill>
          <a:latin typeface="Palatino Linotype" pitchFamily="18" charset="0"/>
        </a:defRPr>
      </a:lvl6pPr>
      <a:lvl7pPr marL="914400" algn="l" rtl="0" eaLnBrk="1" fontAlgn="base" hangingPunct="1">
        <a:spcBef>
          <a:spcPct val="0"/>
        </a:spcBef>
        <a:spcAft>
          <a:spcPct val="0"/>
        </a:spcAft>
        <a:defRPr sz="4000">
          <a:solidFill>
            <a:srgbClr val="F4F1DA"/>
          </a:solidFill>
          <a:latin typeface="Palatino Linotype" pitchFamily="18" charset="0"/>
        </a:defRPr>
      </a:lvl7pPr>
      <a:lvl8pPr marL="1371600" algn="l" rtl="0" eaLnBrk="1" fontAlgn="base" hangingPunct="1">
        <a:spcBef>
          <a:spcPct val="0"/>
        </a:spcBef>
        <a:spcAft>
          <a:spcPct val="0"/>
        </a:spcAft>
        <a:defRPr sz="4000">
          <a:solidFill>
            <a:srgbClr val="F4F1DA"/>
          </a:solidFill>
          <a:latin typeface="Palatino Linotype" pitchFamily="18" charset="0"/>
        </a:defRPr>
      </a:lvl8pPr>
      <a:lvl9pPr marL="1828800" algn="l" rtl="0" eaLnBrk="1" fontAlgn="base" hangingPunct="1">
        <a:spcBef>
          <a:spcPct val="0"/>
        </a:spcBef>
        <a:spcAft>
          <a:spcPct val="0"/>
        </a:spcAft>
        <a:defRPr sz="4000">
          <a:solidFill>
            <a:srgbClr val="F4F1DA"/>
          </a:solidFill>
          <a:latin typeface="Palatino Linotype" pitchFamily="18" charset="0"/>
        </a:defRPr>
      </a:lvl9pPr>
    </p:titleStyle>
    <p:bodyStyle>
      <a:lvl1pPr marL="411163" indent="-342900" algn="l" rtl="0" eaLnBrk="1" fontAlgn="base" hangingPunct="1">
        <a:spcBef>
          <a:spcPts val="700"/>
        </a:spcBef>
        <a:spcAft>
          <a:spcPct val="0"/>
        </a:spcAft>
        <a:buSzPct val="95000"/>
        <a:buFont typeface="Wingdings" pitchFamily="2" charset="2"/>
        <a:buChar char=""/>
        <a:defRPr lang="es-ES" sz="3000" kern="1200">
          <a:solidFill>
            <a:schemeClr val="tx1"/>
          </a:solidFill>
          <a:latin typeface="+mn-lt"/>
          <a:ea typeface="+mn-ea"/>
          <a:cs typeface="+mn-cs"/>
        </a:defRPr>
      </a:lvl1pPr>
      <a:lvl2pPr marL="739775" indent="-285750" algn="l" rtl="0" eaLnBrk="1" fontAlgn="base" hangingPunct="1">
        <a:spcBef>
          <a:spcPct val="20000"/>
        </a:spcBef>
        <a:spcAft>
          <a:spcPct val="0"/>
        </a:spcAft>
        <a:buClr>
          <a:schemeClr val="accent2"/>
        </a:buClr>
        <a:buSzPct val="90000"/>
        <a:buFont typeface="Wingdings" pitchFamily="2" charset="2"/>
        <a:buChar char=""/>
        <a:defRPr lang="es-ES" sz="2600" kern="1200">
          <a:solidFill>
            <a:schemeClr val="tx1"/>
          </a:solidFill>
          <a:latin typeface="+mn-lt"/>
          <a:ea typeface="+mn-ea"/>
          <a:cs typeface="+mn-cs"/>
        </a:defRPr>
      </a:lvl2pPr>
      <a:lvl3pPr marL="995363" indent="-228600" algn="l" rtl="0" eaLnBrk="1" fontAlgn="base" hangingPunct="1">
        <a:spcBef>
          <a:spcPct val="20000"/>
        </a:spcBef>
        <a:spcAft>
          <a:spcPct val="0"/>
        </a:spcAft>
        <a:buClr>
          <a:schemeClr val="accent2"/>
        </a:buClr>
        <a:buFont typeface="Wingdings 2" pitchFamily="18" charset="2"/>
        <a:buChar char=""/>
        <a:defRPr lang="es-ES" sz="2400" kern="1200">
          <a:solidFill>
            <a:schemeClr val="tx1"/>
          </a:solidFill>
          <a:latin typeface="+mn-lt"/>
          <a:ea typeface="+mn-ea"/>
          <a:cs typeface="+mn-cs"/>
        </a:defRPr>
      </a:lvl3pPr>
      <a:lvl4pPr marL="1260475" indent="-228600" algn="l" rtl="0" eaLnBrk="1" fontAlgn="base" hangingPunct="1">
        <a:spcBef>
          <a:spcPct val="20000"/>
        </a:spcBef>
        <a:spcAft>
          <a:spcPct val="0"/>
        </a:spcAft>
        <a:buClr>
          <a:srgbClr val="FFD23D"/>
        </a:buClr>
        <a:buFont typeface="Wingdings 3" pitchFamily="18" charset="2"/>
        <a:buChar char=""/>
        <a:defRPr lang="es-ES" sz="2200" kern="1200">
          <a:solidFill>
            <a:schemeClr val="tx1"/>
          </a:solidFill>
          <a:latin typeface="+mn-lt"/>
          <a:ea typeface="+mn-ea"/>
          <a:cs typeface="+mn-cs"/>
        </a:defRPr>
      </a:lvl4pPr>
      <a:lvl5pPr marL="1481138" indent="-209550" algn="l" rtl="0" eaLnBrk="1" fontAlgn="base" hangingPunct="1">
        <a:spcBef>
          <a:spcPct val="20000"/>
        </a:spcBef>
        <a:spcAft>
          <a:spcPct val="0"/>
        </a:spcAft>
        <a:buClr>
          <a:srgbClr val="FFD23D"/>
        </a:buClr>
        <a:buFont typeface="Wingdings 2" pitchFamily="18" charset="2"/>
        <a:buChar char=""/>
        <a:defRPr lang="es-ES"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lang="es-ES"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lang="es-ES"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lang="es-ES"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lang="es-ES" sz="1600" kern="1200">
          <a:solidFill>
            <a:schemeClr val="tx1"/>
          </a:solidFill>
          <a:latin typeface="+mn-lt"/>
          <a:ea typeface="+mn-ea"/>
          <a:cs typeface="+mn-cs"/>
        </a:defRPr>
      </a:lvl9pPr>
    </p:bodyStyle>
    <p:otherStyle>
      <a:lvl1pPr marL="0" algn="l" rtl="0" eaLnBrk="1" latinLnBrk="0" hangingPunct="1">
        <a:defRPr lang="es-ES" kern="1200">
          <a:solidFill>
            <a:schemeClr val="tx1"/>
          </a:solidFill>
          <a:latin typeface="+mn-lt"/>
          <a:ea typeface="+mn-ea"/>
          <a:cs typeface="+mn-cs"/>
        </a:defRPr>
      </a:lvl1pPr>
      <a:lvl2pPr marL="457200" algn="l" rtl="0" eaLnBrk="1" hangingPunct="1">
        <a:defRPr lang="es-ES" kern="1200">
          <a:solidFill>
            <a:schemeClr val="tx1"/>
          </a:solidFill>
          <a:latin typeface="+mn-lt"/>
          <a:ea typeface="+mn-ea"/>
          <a:cs typeface="+mn-cs"/>
        </a:defRPr>
      </a:lvl2pPr>
      <a:lvl3pPr marL="914400" algn="l" rtl="0" eaLnBrk="1" hangingPunct="1">
        <a:defRPr lang="es-ES" kern="1200">
          <a:solidFill>
            <a:schemeClr val="tx1"/>
          </a:solidFill>
          <a:latin typeface="+mn-lt"/>
          <a:ea typeface="+mn-ea"/>
          <a:cs typeface="+mn-cs"/>
        </a:defRPr>
      </a:lvl3pPr>
      <a:lvl4pPr marL="1371600" algn="l" rtl="0" eaLnBrk="1" hangingPunct="1">
        <a:defRPr lang="es-ES" kern="1200">
          <a:solidFill>
            <a:schemeClr val="tx1"/>
          </a:solidFill>
          <a:latin typeface="+mn-lt"/>
          <a:ea typeface="+mn-ea"/>
          <a:cs typeface="+mn-cs"/>
        </a:defRPr>
      </a:lvl4pPr>
      <a:lvl5pPr marL="1828800" algn="l" rtl="0" eaLnBrk="1" hangingPunct="1">
        <a:defRPr lang="es-ES" kern="1200">
          <a:solidFill>
            <a:schemeClr val="tx1"/>
          </a:solidFill>
          <a:latin typeface="+mn-lt"/>
          <a:ea typeface="+mn-ea"/>
          <a:cs typeface="+mn-cs"/>
        </a:defRPr>
      </a:lvl5pPr>
      <a:lvl6pPr marL="2286000" algn="l" rtl="0" eaLnBrk="1" hangingPunct="1">
        <a:defRPr lang="es-ES" kern="1200">
          <a:solidFill>
            <a:schemeClr val="tx1"/>
          </a:solidFill>
          <a:latin typeface="+mn-lt"/>
          <a:ea typeface="+mn-ea"/>
          <a:cs typeface="+mn-cs"/>
        </a:defRPr>
      </a:lvl6pPr>
      <a:lvl7pPr marL="2743200" algn="l" rtl="0" eaLnBrk="1" hangingPunct="1">
        <a:defRPr lang="es-ES" kern="1200">
          <a:solidFill>
            <a:schemeClr val="tx1"/>
          </a:solidFill>
          <a:latin typeface="+mn-lt"/>
          <a:ea typeface="+mn-ea"/>
          <a:cs typeface="+mn-cs"/>
        </a:defRPr>
      </a:lvl7pPr>
      <a:lvl8pPr marL="3200400" algn="l" rtl="0" eaLnBrk="1" hangingPunct="1">
        <a:defRPr lang="es-ES" kern="1200">
          <a:solidFill>
            <a:schemeClr val="tx1"/>
          </a:solidFill>
          <a:latin typeface="+mn-lt"/>
          <a:ea typeface="+mn-ea"/>
          <a:cs typeface="+mn-cs"/>
        </a:defRPr>
      </a:lvl8pPr>
      <a:lvl9pPr marL="3657600" algn="l" rtl="0" eaLnBrk="1" hangingPunct="1">
        <a:defRPr lang="es-ES"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p>
            <a:pPr fontAlgn="auto">
              <a:spcAft>
                <a:spcPts val="0"/>
              </a:spcAft>
              <a:defRPr/>
            </a:pPr>
            <a:r>
              <a:rPr lang="es-ES" dirty="0" smtClean="0">
                <a:solidFill>
                  <a:schemeClr val="tx1">
                    <a:lumMod val="75000"/>
                  </a:schemeClr>
                </a:solidFill>
              </a:rPr>
              <a:t>Robótica Aplicada con </a:t>
            </a:r>
            <a:r>
              <a:rPr lang="es-ES" dirty="0" err="1" smtClean="0">
                <a:solidFill>
                  <a:schemeClr val="tx1">
                    <a:lumMod val="75000"/>
                  </a:schemeClr>
                </a:solidFill>
              </a:rPr>
              <a:t>arduino</a:t>
            </a:r>
            <a:r>
              <a:rPr dirty="0" smtClean="0"/>
              <a:t/>
            </a:r>
            <a:br>
              <a:rPr dirty="0" smtClean="0"/>
            </a:br>
            <a:r>
              <a:rPr sz="2400" dirty="0" smtClean="0">
                <a:solidFill>
                  <a:schemeClr val="accent2"/>
                </a:solidFill>
              </a:rPr>
              <a:t>1</a:t>
            </a:r>
            <a:r>
              <a:rPr lang="es-ES" sz="2400" dirty="0" smtClean="0">
                <a:solidFill>
                  <a:schemeClr val="accent2"/>
                </a:solidFill>
              </a:rPr>
              <a:t>5</a:t>
            </a:r>
            <a:r>
              <a:rPr sz="2400" dirty="0" smtClean="0">
                <a:solidFill>
                  <a:schemeClr val="accent2"/>
                </a:solidFill>
              </a:rPr>
              <a:t> </a:t>
            </a:r>
            <a:r>
              <a:rPr lang="es-ES" sz="2400" dirty="0" smtClean="0">
                <a:solidFill>
                  <a:schemeClr val="accent2"/>
                </a:solidFill>
              </a:rPr>
              <a:t>julio</a:t>
            </a:r>
            <a:r>
              <a:rPr sz="2400" dirty="0" smtClean="0">
                <a:solidFill>
                  <a:schemeClr val="accent2"/>
                </a:solidFill>
              </a:rPr>
              <a:t> 201</a:t>
            </a:r>
            <a:r>
              <a:rPr lang="es-ES" sz="2400" dirty="0" smtClean="0">
                <a:solidFill>
                  <a:schemeClr val="accent2"/>
                </a:solidFill>
              </a:rPr>
              <a:t>3</a:t>
            </a:r>
            <a:endParaRPr dirty="0">
              <a:solidFill>
                <a:schemeClr val="accent2"/>
              </a:solidFill>
            </a:endParaRPr>
          </a:p>
        </p:txBody>
      </p:sp>
      <p:sp>
        <p:nvSpPr>
          <p:cNvPr id="11267" name="Rectangle 4"/>
          <p:cNvSpPr>
            <a:spLocks noGrp="1"/>
          </p:cNvSpPr>
          <p:nvPr>
            <p:ph type="body" idx="1"/>
          </p:nvPr>
        </p:nvSpPr>
        <p:spPr/>
        <p:txBody>
          <a:bodyPr/>
          <a:lstStyle/>
          <a:p>
            <a:pPr marL="374650"/>
            <a:r>
              <a:rPr smtClean="0">
                <a:solidFill>
                  <a:schemeClr val="accent3"/>
                </a:solidFill>
              </a:rPr>
              <a:t>Control del GR</a:t>
            </a:r>
            <a:endParaRPr dirty="0" smtClean="0">
              <a:solidFill>
                <a:schemeClr val="accent3"/>
              </a:solidFill>
            </a:endParaRPr>
          </a:p>
          <a:p>
            <a:pPr marL="374650" algn="r"/>
            <a:r>
              <a:rPr lang="es-ES" sz="1600" dirty="0" smtClean="0">
                <a:solidFill>
                  <a:schemeClr val="tx1"/>
                </a:solidFill>
              </a:rPr>
              <a:t>Javier Pérez </a:t>
            </a:r>
            <a:r>
              <a:rPr lang="es-ES" sz="1600" dirty="0" err="1" smtClean="0">
                <a:solidFill>
                  <a:schemeClr val="tx1"/>
                </a:solidFill>
              </a:rPr>
              <a:t>Alepuz</a:t>
            </a:r>
            <a:endParaRPr sz="1600"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57224" y="928676"/>
            <a:ext cx="7945275" cy="1857388"/>
          </a:xfrm>
        </p:spPr>
        <p:txBody>
          <a:bodyPr/>
          <a:lstStyle/>
          <a:p>
            <a:r>
              <a:rPr sz="2200" smtClean="0"/>
              <a:t>El </a:t>
            </a:r>
            <a:r>
              <a:rPr sz="2200" smtClean="0">
                <a:solidFill>
                  <a:srgbClr val="C00000"/>
                </a:solidFill>
              </a:rPr>
              <a:t>régimen transitorio </a:t>
            </a:r>
            <a:r>
              <a:rPr sz="2200" smtClean="0"/>
              <a:t>es el período de tiempo en que la respuesta del sistema va desapareciendo con el tiempo.</a:t>
            </a:r>
          </a:p>
          <a:p>
            <a:r>
              <a:rPr sz="2200" smtClean="0"/>
              <a:t>El </a:t>
            </a:r>
            <a:r>
              <a:rPr sz="2200" smtClean="0">
                <a:solidFill>
                  <a:srgbClr val="C00000"/>
                </a:solidFill>
              </a:rPr>
              <a:t>régimen estacionario </a:t>
            </a:r>
            <a:r>
              <a:rPr sz="2200" smtClean="0"/>
              <a:t>es el período de tiempo en que la respuesta del sistema se mantiene constante hasta que es afectada por perturbaciones.</a:t>
            </a:r>
            <a:endParaRPr lang="es-ES" sz="2200" dirty="0"/>
          </a:p>
        </p:txBody>
      </p:sp>
      <p:sp>
        <p:nvSpPr>
          <p:cNvPr id="3" name="2 Título"/>
          <p:cNvSpPr>
            <a:spLocks noGrp="1"/>
          </p:cNvSpPr>
          <p:nvPr>
            <p:ph type="title"/>
          </p:nvPr>
        </p:nvSpPr>
        <p:spPr/>
        <p:txBody>
          <a:bodyPr/>
          <a:lstStyle/>
          <a:p>
            <a:r>
              <a:rPr smtClean="0"/>
              <a:t>Régimen transitorio-estacionario</a:t>
            </a:r>
            <a:endParaRPr lang="es-ES" dirty="0"/>
          </a:p>
        </p:txBody>
      </p:sp>
      <p:pic>
        <p:nvPicPr>
          <p:cNvPr id="4099" name="Picture 3"/>
          <p:cNvPicPr>
            <a:picLocks noChangeAspect="1" noChangeArrowheads="1"/>
          </p:cNvPicPr>
          <p:nvPr/>
        </p:nvPicPr>
        <p:blipFill>
          <a:blip r:embed="rId2"/>
          <a:srcRect/>
          <a:stretch>
            <a:fillRect/>
          </a:stretch>
        </p:blipFill>
        <p:spPr bwMode="auto">
          <a:xfrm>
            <a:off x="2714612" y="2786064"/>
            <a:ext cx="4544880" cy="150019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3188" y="1071552"/>
            <a:ext cx="7945275" cy="1643074"/>
          </a:xfrm>
        </p:spPr>
        <p:txBody>
          <a:bodyPr/>
          <a:lstStyle/>
          <a:p>
            <a:r>
              <a:rPr smtClean="0"/>
              <a:t>Un sistema es </a:t>
            </a:r>
            <a:r>
              <a:rPr smtClean="0">
                <a:solidFill>
                  <a:srgbClr val="C00000"/>
                </a:solidFill>
              </a:rPr>
              <a:t>estable</a:t>
            </a:r>
            <a:r>
              <a:rPr smtClean="0"/>
              <a:t> cuando el comportamiento del mismo converge hacia un estado estacionario.</a:t>
            </a:r>
          </a:p>
          <a:p>
            <a:r>
              <a:rPr smtClean="0"/>
              <a:t>Un sistema es </a:t>
            </a:r>
            <a:r>
              <a:rPr smtClean="0">
                <a:solidFill>
                  <a:srgbClr val="C00000"/>
                </a:solidFill>
              </a:rPr>
              <a:t>inestable</a:t>
            </a:r>
            <a:r>
              <a:rPr smtClean="0"/>
              <a:t> cuando el comportamiento del mismo diverge de un estado estacionario.</a:t>
            </a:r>
            <a:endParaRPr lang="es-ES" dirty="0"/>
          </a:p>
        </p:txBody>
      </p:sp>
      <p:sp>
        <p:nvSpPr>
          <p:cNvPr id="3" name="2 Título"/>
          <p:cNvSpPr>
            <a:spLocks noGrp="1"/>
          </p:cNvSpPr>
          <p:nvPr>
            <p:ph type="title"/>
          </p:nvPr>
        </p:nvSpPr>
        <p:spPr/>
        <p:txBody>
          <a:bodyPr/>
          <a:lstStyle/>
          <a:p>
            <a:r>
              <a:rPr smtClean="0"/>
              <a:t>Estabilidad - Inestabilidad</a:t>
            </a:r>
            <a:endParaRPr lang="es-ES" dirty="0"/>
          </a:p>
        </p:txBody>
      </p:sp>
      <p:pic>
        <p:nvPicPr>
          <p:cNvPr id="5122" name="Picture 2"/>
          <p:cNvPicPr>
            <a:picLocks noChangeAspect="1" noChangeArrowheads="1"/>
          </p:cNvPicPr>
          <p:nvPr/>
        </p:nvPicPr>
        <p:blipFill>
          <a:blip r:embed="rId2"/>
          <a:srcRect/>
          <a:stretch>
            <a:fillRect/>
          </a:stretch>
        </p:blipFill>
        <p:spPr bwMode="auto">
          <a:xfrm>
            <a:off x="1571604" y="2714626"/>
            <a:ext cx="6286544" cy="149128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3188" y="1071552"/>
            <a:ext cx="7945275" cy="2292286"/>
          </a:xfrm>
        </p:spPr>
        <p:txBody>
          <a:bodyPr/>
          <a:lstStyle/>
          <a:p>
            <a:r>
              <a:rPr dirty="0" smtClean="0"/>
              <a:t>El error de un sistema es la desviación que existe entre el valor de consigna y el valor actual medido/detectado.</a:t>
            </a:r>
          </a:p>
          <a:p>
            <a:r>
              <a:rPr lang="es-ES" dirty="0" smtClean="0"/>
              <a:t>El objetivo del control es conseguir un error 0 en el sistema a controlar.</a:t>
            </a:r>
            <a:endParaRPr lang="es-ES" dirty="0"/>
          </a:p>
        </p:txBody>
      </p:sp>
      <p:sp>
        <p:nvSpPr>
          <p:cNvPr id="3" name="2 Título"/>
          <p:cNvSpPr>
            <a:spLocks noGrp="1"/>
          </p:cNvSpPr>
          <p:nvPr>
            <p:ph type="title"/>
          </p:nvPr>
        </p:nvSpPr>
        <p:spPr/>
        <p:txBody>
          <a:bodyPr/>
          <a:lstStyle/>
          <a:p>
            <a:r>
              <a:rPr dirty="0" smtClean="0"/>
              <a:t>Error</a:t>
            </a:r>
            <a:endParaRPr lang="es-E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99238645"/>
      </p:ext>
    </p:extLst>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Controladores</a:t>
            </a:r>
            <a:r>
              <a:rPr lang="en-US" dirty="0" smtClean="0"/>
              <a:t> p, pd, pi, </a:t>
            </a:r>
            <a:r>
              <a:rPr lang="en-US" dirty="0" err="1" smtClean="0"/>
              <a:t>pid</a:t>
            </a:r>
            <a:endParaRPr lang="es-ES" dirty="0"/>
          </a:p>
        </p:txBody>
      </p:sp>
      <p:sp>
        <p:nvSpPr>
          <p:cNvPr id="3" name="2 Marcador de texto"/>
          <p:cNvSpPr>
            <a:spLocks noGrp="1"/>
          </p:cNvSpPr>
          <p:nvPr>
            <p:ph type="body" idx="1"/>
          </p:nvPr>
        </p:nvSpPr>
        <p:spPr/>
        <p:txBody>
          <a:bodyPr/>
          <a:lstStyle/>
          <a:p>
            <a:endParaRPr lang="es-E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55736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3188" y="1071552"/>
            <a:ext cx="7945275" cy="2652326"/>
          </a:xfrm>
        </p:spPr>
        <p:txBody>
          <a:bodyPr/>
          <a:lstStyle/>
          <a:p>
            <a:r>
              <a:rPr lang="es-ES" dirty="0" smtClean="0"/>
              <a:t>Un controlador P consta de una constante proporcional, también llamada </a:t>
            </a:r>
            <a:r>
              <a:rPr lang="es-ES" dirty="0" smtClean="0">
                <a:solidFill>
                  <a:srgbClr val="C00000"/>
                </a:solidFill>
              </a:rPr>
              <a:t>ganancia</a:t>
            </a:r>
            <a:r>
              <a:rPr lang="es-ES" dirty="0" smtClean="0"/>
              <a:t>, que multiplica al error.</a:t>
            </a:r>
          </a:p>
          <a:p>
            <a:r>
              <a:rPr lang="es-ES" dirty="0" smtClean="0"/>
              <a:t>Hace al sistema más rápido en alcanzar el valor de consigna, pero también produce que hayan más </a:t>
            </a:r>
            <a:r>
              <a:rPr lang="es-ES" dirty="0" err="1" smtClean="0"/>
              <a:t>sobreoscilaciones</a:t>
            </a:r>
            <a:r>
              <a:rPr lang="es-ES" dirty="0" smtClean="0"/>
              <a:t>.</a:t>
            </a:r>
          </a:p>
          <a:p>
            <a:r>
              <a:rPr lang="es-ES" dirty="0" smtClean="0"/>
              <a:t>Con valores de error pequeños (cuando el sistema está cerca de la consigna), su acción no tiene apenas efecto.</a:t>
            </a:r>
            <a:endParaRPr lang="es-ES" dirty="0"/>
          </a:p>
        </p:txBody>
      </p:sp>
      <p:sp>
        <p:nvSpPr>
          <p:cNvPr id="3" name="2 Título"/>
          <p:cNvSpPr>
            <a:spLocks noGrp="1"/>
          </p:cNvSpPr>
          <p:nvPr>
            <p:ph type="title"/>
          </p:nvPr>
        </p:nvSpPr>
        <p:spPr/>
        <p:txBody>
          <a:bodyPr/>
          <a:lstStyle/>
          <a:p>
            <a:r>
              <a:rPr smtClean="0"/>
              <a:t>Controlador P</a:t>
            </a:r>
            <a:endParaRPr lang="es-ES" dirty="0"/>
          </a:p>
        </p:txBody>
      </p:sp>
      <p:sp>
        <p:nvSpPr>
          <p:cNvPr id="5" name="4 CuadroTexto"/>
          <p:cNvSpPr txBox="1"/>
          <p:nvPr/>
        </p:nvSpPr>
        <p:spPr>
          <a:xfrm>
            <a:off x="6072198" y="4357700"/>
            <a:ext cx="2428892" cy="369332"/>
          </a:xfrm>
          <a:prstGeom prst="rect">
            <a:avLst/>
          </a:prstGeom>
          <a:noFill/>
        </p:spPr>
        <p:txBody>
          <a:bodyPr wrap="square" rtlCol="0">
            <a:spAutoFit/>
          </a:bodyPr>
          <a:lstStyle/>
          <a:p>
            <a:r>
              <a:rPr lang="es-ES" dirty="0" err="1" smtClean="0"/>
              <a:t>Ej</a:t>
            </a:r>
            <a:r>
              <a:rPr lang="es-ES" dirty="0" smtClean="0"/>
              <a:t>: Control velocidad</a:t>
            </a:r>
            <a:endParaRPr lang="es-E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3188" y="1071552"/>
            <a:ext cx="7945275" cy="3084374"/>
          </a:xfrm>
        </p:spPr>
        <p:txBody>
          <a:bodyPr/>
          <a:lstStyle/>
          <a:p>
            <a:r>
              <a:rPr lang="es-ES" dirty="0" smtClean="0"/>
              <a:t>Es un controlador P que además consta una parte </a:t>
            </a:r>
            <a:r>
              <a:rPr lang="es-ES" dirty="0" smtClean="0">
                <a:solidFill>
                  <a:srgbClr val="C00000"/>
                </a:solidFill>
              </a:rPr>
              <a:t>derivativa</a:t>
            </a:r>
            <a:r>
              <a:rPr lang="es-ES" dirty="0" smtClean="0"/>
              <a:t>.</a:t>
            </a:r>
          </a:p>
          <a:p>
            <a:r>
              <a:rPr lang="es-ES" dirty="0" smtClean="0"/>
              <a:t>Deriva el error y por tanto su acción es proporcional a los cambios que se producen en el error, anticipándose así a la evolución del sistema</a:t>
            </a:r>
            <a:r>
              <a:rPr lang="es-ES" dirty="0"/>
              <a:t> </a:t>
            </a:r>
            <a:r>
              <a:rPr lang="es-ES" dirty="0" smtClean="0"/>
              <a:t>y  suavizando la </a:t>
            </a:r>
            <a:r>
              <a:rPr lang="es-ES" dirty="0" err="1" smtClean="0"/>
              <a:t>sobreoscilación</a:t>
            </a:r>
            <a:r>
              <a:rPr lang="es-ES" dirty="0" smtClean="0"/>
              <a:t>.</a:t>
            </a:r>
          </a:p>
          <a:p>
            <a:r>
              <a:rPr lang="es-ES" dirty="0" smtClean="0"/>
              <a:t>Con sistemas lentos es peligros pues puede hacerlos inestables.</a:t>
            </a:r>
            <a:endParaRPr lang="es-ES" dirty="0"/>
          </a:p>
        </p:txBody>
      </p:sp>
      <p:sp>
        <p:nvSpPr>
          <p:cNvPr id="3" name="2 Título"/>
          <p:cNvSpPr>
            <a:spLocks noGrp="1"/>
          </p:cNvSpPr>
          <p:nvPr>
            <p:ph type="title"/>
          </p:nvPr>
        </p:nvSpPr>
        <p:spPr/>
        <p:txBody>
          <a:bodyPr/>
          <a:lstStyle/>
          <a:p>
            <a:r>
              <a:rPr smtClean="0"/>
              <a:t>Controlador PD</a:t>
            </a:r>
            <a:endParaRPr lang="es-ES" dirty="0"/>
          </a:p>
        </p:txBody>
      </p:sp>
      <p:sp>
        <p:nvSpPr>
          <p:cNvPr id="5" name="4 CuadroTexto"/>
          <p:cNvSpPr txBox="1"/>
          <p:nvPr/>
        </p:nvSpPr>
        <p:spPr>
          <a:xfrm>
            <a:off x="6072198" y="4357700"/>
            <a:ext cx="2428892" cy="369332"/>
          </a:xfrm>
          <a:prstGeom prst="rect">
            <a:avLst/>
          </a:prstGeom>
          <a:noFill/>
        </p:spPr>
        <p:txBody>
          <a:bodyPr wrap="square" rtlCol="0">
            <a:spAutoFit/>
          </a:bodyPr>
          <a:lstStyle/>
          <a:p>
            <a:r>
              <a:rPr lang="es-ES" dirty="0" err="1" smtClean="0"/>
              <a:t>Ej</a:t>
            </a:r>
            <a:r>
              <a:rPr lang="es-ES" dirty="0" smtClean="0"/>
              <a:t>: Control velocidad</a:t>
            </a:r>
            <a:endParaRPr lang="es-E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3188" y="1071552"/>
            <a:ext cx="7945275" cy="3156382"/>
          </a:xfrm>
        </p:spPr>
        <p:txBody>
          <a:bodyPr/>
          <a:lstStyle/>
          <a:p>
            <a:r>
              <a:rPr lang="es-ES" dirty="0" smtClean="0"/>
              <a:t>Es un controlador P que además consta de una parte </a:t>
            </a:r>
            <a:r>
              <a:rPr lang="es-ES" dirty="0" smtClean="0">
                <a:solidFill>
                  <a:srgbClr val="C00000"/>
                </a:solidFill>
              </a:rPr>
              <a:t>integrativa</a:t>
            </a:r>
            <a:r>
              <a:rPr lang="es-ES" dirty="0" smtClean="0"/>
              <a:t>.</a:t>
            </a:r>
          </a:p>
          <a:p>
            <a:r>
              <a:rPr lang="es-ES" dirty="0" smtClean="0"/>
              <a:t>Acumula el error a lo largo del tiempo y así es capaz de eliminar errores pequeños. Cuando el sistema está cerca de la consigna.</a:t>
            </a:r>
          </a:p>
          <a:p>
            <a:r>
              <a:rPr lang="es-ES" dirty="0" smtClean="0"/>
              <a:t>Debe tener un valor muy pequeño y utilizar</a:t>
            </a:r>
            <a:r>
              <a:rPr dirty="0" smtClean="0"/>
              <a:t>á</a:t>
            </a:r>
            <a:r>
              <a:rPr lang="es-ES" dirty="0" smtClean="0"/>
              <a:t> algún mecanismo para su control.</a:t>
            </a:r>
            <a:endParaRPr lang="es-ES" dirty="0"/>
          </a:p>
        </p:txBody>
      </p:sp>
      <p:sp>
        <p:nvSpPr>
          <p:cNvPr id="3" name="2 Título"/>
          <p:cNvSpPr>
            <a:spLocks noGrp="1"/>
          </p:cNvSpPr>
          <p:nvPr>
            <p:ph type="title"/>
          </p:nvPr>
        </p:nvSpPr>
        <p:spPr/>
        <p:txBody>
          <a:bodyPr/>
          <a:lstStyle/>
          <a:p>
            <a:r>
              <a:rPr smtClean="0"/>
              <a:t>Controlador PI</a:t>
            </a:r>
            <a:endParaRPr lang="es-ES" dirty="0"/>
          </a:p>
        </p:txBody>
      </p:sp>
      <p:sp>
        <p:nvSpPr>
          <p:cNvPr id="5" name="4 CuadroTexto"/>
          <p:cNvSpPr txBox="1"/>
          <p:nvPr/>
        </p:nvSpPr>
        <p:spPr>
          <a:xfrm>
            <a:off x="6072198" y="4357700"/>
            <a:ext cx="2428892" cy="369332"/>
          </a:xfrm>
          <a:prstGeom prst="rect">
            <a:avLst/>
          </a:prstGeom>
          <a:noFill/>
        </p:spPr>
        <p:txBody>
          <a:bodyPr wrap="square" rtlCol="0">
            <a:spAutoFit/>
          </a:bodyPr>
          <a:lstStyle/>
          <a:p>
            <a:r>
              <a:rPr lang="es-ES" dirty="0" err="1" smtClean="0"/>
              <a:t>Ej</a:t>
            </a:r>
            <a:r>
              <a:rPr lang="es-ES" dirty="0" smtClean="0"/>
              <a:t>: Control velocidad</a:t>
            </a:r>
            <a:endParaRPr lang="es-E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6896" y="1059582"/>
            <a:ext cx="7945275" cy="3060048"/>
          </a:xfrm>
        </p:spPr>
        <p:txBody>
          <a:bodyPr/>
          <a:lstStyle/>
          <a:p>
            <a:r>
              <a:rPr lang="es-ES" dirty="0" smtClean="0"/>
              <a:t>Es un controlador que combina los tres elementos descritos anteriormente.</a:t>
            </a:r>
          </a:p>
          <a:p>
            <a:r>
              <a:rPr lang="es-ES" dirty="0"/>
              <a:t>P, I y D son valores constantes que se pueden calcular matemáticamente si se tiene el modelo del sistema.</a:t>
            </a:r>
          </a:p>
          <a:p>
            <a:r>
              <a:rPr lang="es-ES" dirty="0"/>
              <a:t>Por norma general, el ajuste de un controlador se hace de manera </a:t>
            </a:r>
            <a:r>
              <a:rPr lang="es-ES" dirty="0" smtClean="0"/>
              <a:t>manual, “prueba </a:t>
            </a:r>
            <a:r>
              <a:rPr lang="es-ES" dirty="0"/>
              <a:t>y error</a:t>
            </a:r>
            <a:r>
              <a:rPr lang="es-ES" dirty="0" smtClean="0"/>
              <a:t>”, </a:t>
            </a:r>
            <a:r>
              <a:rPr lang="es-ES" dirty="0"/>
              <a:t>ya que </a:t>
            </a:r>
            <a:r>
              <a:rPr lang="es-ES" dirty="0" smtClean="0"/>
              <a:t>en muchas ocasiones es complicado </a:t>
            </a:r>
            <a:r>
              <a:rPr lang="es-ES" dirty="0"/>
              <a:t>obtener el modelo de </a:t>
            </a:r>
            <a:r>
              <a:rPr lang="es-ES" dirty="0" smtClean="0"/>
              <a:t>los </a:t>
            </a:r>
            <a:r>
              <a:rPr lang="es-ES" dirty="0"/>
              <a:t>sistemas.</a:t>
            </a:r>
          </a:p>
          <a:p>
            <a:endParaRPr lang="es-ES" dirty="0"/>
          </a:p>
        </p:txBody>
      </p:sp>
      <p:sp>
        <p:nvSpPr>
          <p:cNvPr id="3" name="2 Título"/>
          <p:cNvSpPr>
            <a:spLocks noGrp="1"/>
          </p:cNvSpPr>
          <p:nvPr>
            <p:ph type="title"/>
          </p:nvPr>
        </p:nvSpPr>
        <p:spPr/>
        <p:txBody>
          <a:bodyPr/>
          <a:lstStyle/>
          <a:p>
            <a:r>
              <a:rPr smtClean="0"/>
              <a:t>Controlador PID</a:t>
            </a:r>
            <a:endParaRPr lang="es-E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Control </a:t>
            </a:r>
            <a:r>
              <a:rPr lang="en-US" dirty="0" err="1" smtClean="0"/>
              <a:t>aplicado</a:t>
            </a:r>
            <a:r>
              <a:rPr lang="en-US" dirty="0" smtClean="0"/>
              <a:t> al </a:t>
            </a:r>
            <a:r>
              <a:rPr lang="en-US" dirty="0" err="1" smtClean="0"/>
              <a:t>rastreador</a:t>
            </a:r>
            <a:r>
              <a:rPr lang="en-US" dirty="0" smtClean="0"/>
              <a:t> </a:t>
            </a:r>
            <a:r>
              <a:rPr lang="en-US" dirty="0" err="1" smtClean="0"/>
              <a:t>gr</a:t>
            </a:r>
            <a:endParaRPr lang="es-ES" dirty="0"/>
          </a:p>
        </p:txBody>
      </p:sp>
      <p:sp>
        <p:nvSpPr>
          <p:cNvPr id="3" name="2 Marcador de texto"/>
          <p:cNvSpPr>
            <a:spLocks noGrp="1"/>
          </p:cNvSpPr>
          <p:nvPr>
            <p:ph type="body" idx="1"/>
          </p:nvPr>
        </p:nvSpPr>
        <p:spPr/>
        <p:txBody>
          <a:bodyPr/>
          <a:lstStyle/>
          <a:p>
            <a:endParaRPr lang="es-E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55736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6896" y="1059582"/>
            <a:ext cx="7945275" cy="3060048"/>
          </a:xfrm>
        </p:spPr>
        <p:txBody>
          <a:bodyPr/>
          <a:lstStyle/>
          <a:p>
            <a:r>
              <a:rPr dirty="0" smtClean="0"/>
              <a:t>Para el control del robot rastreador GR es suficiente con usar un control PD, ya que el uso de la parte integral complica la gestión del control y no se obtiene una mejora significativa.</a:t>
            </a:r>
          </a:p>
          <a:p>
            <a:r>
              <a:rPr dirty="0" smtClean="0"/>
              <a:t>Sin embargo, es posible implementar un PID completo si el alumno lo desea.</a:t>
            </a:r>
            <a:endParaRPr lang="es-ES" dirty="0"/>
          </a:p>
        </p:txBody>
      </p:sp>
      <p:sp>
        <p:nvSpPr>
          <p:cNvPr id="3" name="2 Título"/>
          <p:cNvSpPr>
            <a:spLocks noGrp="1"/>
          </p:cNvSpPr>
          <p:nvPr>
            <p:ph type="title"/>
          </p:nvPr>
        </p:nvSpPr>
        <p:spPr/>
        <p:txBody>
          <a:bodyPr/>
          <a:lstStyle/>
          <a:p>
            <a:r>
              <a:rPr smtClean="0"/>
              <a:t>Control del GR</a:t>
            </a:r>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a:xfrm>
            <a:off x="4586808" y="562372"/>
            <a:ext cx="1569368" cy="713234"/>
          </a:xfrm>
        </p:spPr>
        <p:txBody>
          <a:bodyPr/>
          <a:lstStyle/>
          <a:p>
            <a:r>
              <a:rPr lang="es-ES_tradnl" sz="3600" dirty="0" smtClean="0"/>
              <a:t>Índice</a:t>
            </a:r>
            <a:endParaRPr lang="es-ES" sz="3600" dirty="0"/>
          </a:p>
        </p:txBody>
      </p:sp>
      <p:sp>
        <p:nvSpPr>
          <p:cNvPr id="5" name="4 Rectángulo"/>
          <p:cNvSpPr/>
          <p:nvPr/>
        </p:nvSpPr>
        <p:spPr>
          <a:xfrm>
            <a:off x="1285852" y="1491630"/>
            <a:ext cx="6215106" cy="1938992"/>
          </a:xfrm>
          <a:prstGeom prst="rect">
            <a:avLst/>
          </a:prstGeom>
        </p:spPr>
        <p:txBody>
          <a:bodyPr wrap="square">
            <a:spAutoFit/>
          </a:bodyPr>
          <a:lstStyle/>
          <a:p>
            <a:pPr marL="285750" indent="-285750">
              <a:buFont typeface="Wingdings" pitchFamily="2" charset="2"/>
              <a:buChar char="§"/>
            </a:pPr>
            <a:r>
              <a:rPr lang="es-ES_tradnl" sz="2400" dirty="0" smtClean="0">
                <a:solidFill>
                  <a:schemeClr val="accent3"/>
                </a:solidFill>
              </a:rPr>
              <a:t>Teoría de control</a:t>
            </a:r>
          </a:p>
          <a:p>
            <a:pPr marL="285750" indent="-285750">
              <a:buFont typeface="Wingdings" pitchFamily="2" charset="2"/>
              <a:buChar char="§"/>
            </a:pPr>
            <a:r>
              <a:rPr lang="es-ES_tradnl" sz="2400" dirty="0" smtClean="0">
                <a:solidFill>
                  <a:schemeClr val="accent3"/>
                </a:solidFill>
              </a:rPr>
              <a:t>Controladores P, PD, PI, PID</a:t>
            </a:r>
          </a:p>
          <a:p>
            <a:pPr marL="285750" indent="-285750">
              <a:buFont typeface="Wingdings" pitchFamily="2" charset="2"/>
              <a:buChar char="§"/>
            </a:pPr>
            <a:r>
              <a:rPr lang="es-ES_tradnl" sz="2400" dirty="0" smtClean="0">
                <a:solidFill>
                  <a:schemeClr val="accent3"/>
                </a:solidFill>
              </a:rPr>
              <a:t>Control aplicado al rastreador GR</a:t>
            </a:r>
          </a:p>
          <a:p>
            <a:pPr marL="285750" indent="-285750">
              <a:buFont typeface="Wingdings" pitchFamily="2" charset="2"/>
              <a:buChar char="§"/>
            </a:pPr>
            <a:r>
              <a:rPr lang="es-ES_tradnl" sz="2400" dirty="0" smtClean="0">
                <a:solidFill>
                  <a:schemeClr val="accent3"/>
                </a:solidFill>
              </a:rPr>
              <a:t>Repaso control motores y lectura </a:t>
            </a:r>
            <a:r>
              <a:rPr lang="es-ES_tradnl" sz="2400" dirty="0" err="1" smtClean="0">
                <a:solidFill>
                  <a:schemeClr val="accent3"/>
                </a:solidFill>
              </a:rPr>
              <a:t>sensores</a:t>
            </a:r>
            <a:r>
              <a:rPr lang="es-ES_tradnl" sz="2400" dirty="0" smtClean="0">
                <a:solidFill>
                  <a:schemeClr val="accent3"/>
                </a:solidFill>
              </a:rPr>
              <a:t> analógicos</a:t>
            </a:r>
            <a:endParaRPr lang="es-ES_tradnl" sz="2400" dirty="0" smtClean="0">
              <a:solidFill>
                <a:srgbClr val="FF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52402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ítulo 2"/>
          <p:cNvSpPr>
            <a:spLocks noGrp="1"/>
          </p:cNvSpPr>
          <p:nvPr>
            <p:ph type="title"/>
          </p:nvPr>
        </p:nvSpPr>
        <p:spPr>
          <a:xfrm>
            <a:off x="806896" y="344645"/>
            <a:ext cx="7122690" cy="570921"/>
          </a:xfrm>
        </p:spPr>
        <p:txBody>
          <a:bodyPr/>
          <a:lstStyle/>
          <a:p>
            <a:r>
              <a:rPr lang="es-ES" dirty="0" smtClean="0"/>
              <a:t>Objetivo deseado (valor de consigna)</a:t>
            </a:r>
            <a:endParaRPr lang="es-ES" dirty="0"/>
          </a:p>
        </p:txBody>
      </p:sp>
      <p:pic>
        <p:nvPicPr>
          <p:cNvPr id="4" name="3 Imagen" descr="P1020405.JPG"/>
          <p:cNvPicPr>
            <a:picLocks noChangeAspect="1"/>
          </p:cNvPicPr>
          <p:nvPr/>
        </p:nvPicPr>
        <p:blipFill>
          <a:blip r:embed="rId2" cstate="print"/>
          <a:stretch>
            <a:fillRect/>
          </a:stretch>
        </p:blipFill>
        <p:spPr>
          <a:xfrm>
            <a:off x="2143108" y="1142990"/>
            <a:ext cx="4857784" cy="2980498"/>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33531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2 Título"/>
          <p:cNvSpPr>
            <a:spLocks noGrp="1"/>
          </p:cNvSpPr>
          <p:nvPr>
            <p:ph type="title"/>
          </p:nvPr>
        </p:nvSpPr>
        <p:spPr>
          <a:xfrm>
            <a:off x="806896" y="344645"/>
            <a:ext cx="7051252" cy="570921"/>
          </a:xfrm>
        </p:spPr>
        <p:txBody>
          <a:bodyPr/>
          <a:lstStyle/>
          <a:p>
            <a:r>
              <a:rPr smtClean="0"/>
              <a:t>Identificación de elementos del sistema</a:t>
            </a:r>
            <a:endParaRPr lang="es-ES" dirty="0"/>
          </a:p>
        </p:txBody>
      </p:sp>
      <p:pic>
        <p:nvPicPr>
          <p:cNvPr id="5" name="Picture 2"/>
          <p:cNvPicPr>
            <a:picLocks noChangeAspect="1" noChangeArrowheads="1"/>
          </p:cNvPicPr>
          <p:nvPr/>
        </p:nvPicPr>
        <p:blipFill>
          <a:blip r:embed="rId2"/>
          <a:srcRect/>
          <a:stretch>
            <a:fillRect/>
          </a:stretch>
        </p:blipFill>
        <p:spPr bwMode="auto">
          <a:xfrm>
            <a:off x="1357290" y="1571618"/>
            <a:ext cx="6883241" cy="2307021"/>
          </a:xfrm>
          <a:prstGeom prst="rect">
            <a:avLst/>
          </a:prstGeom>
          <a:noFill/>
          <a:ln w="9525">
            <a:noFill/>
            <a:miter lim="800000"/>
            <a:headEnd/>
            <a:tailEnd/>
          </a:ln>
          <a:effectLst/>
        </p:spPr>
      </p:pic>
      <p:sp>
        <p:nvSpPr>
          <p:cNvPr id="6" name="5 CuadroTexto"/>
          <p:cNvSpPr txBox="1"/>
          <p:nvPr/>
        </p:nvSpPr>
        <p:spPr>
          <a:xfrm>
            <a:off x="5572132" y="3857634"/>
            <a:ext cx="928694" cy="369332"/>
          </a:xfrm>
          <a:prstGeom prst="rect">
            <a:avLst/>
          </a:prstGeom>
          <a:noFill/>
        </p:spPr>
        <p:txBody>
          <a:bodyPr wrap="square" rtlCol="0">
            <a:spAutoFit/>
          </a:bodyPr>
          <a:lstStyle/>
          <a:p>
            <a:r>
              <a:rPr lang="es-ES" dirty="0" smtClean="0">
                <a:solidFill>
                  <a:srgbClr val="C00000"/>
                </a:solidFill>
              </a:rPr>
              <a:t>CNY70</a:t>
            </a:r>
            <a:endParaRPr lang="es-ES" dirty="0">
              <a:solidFill>
                <a:srgbClr val="C00000"/>
              </a:solidFill>
            </a:endParaRPr>
          </a:p>
        </p:txBody>
      </p:sp>
      <p:sp>
        <p:nvSpPr>
          <p:cNvPr id="7" name="6 CuadroTexto"/>
          <p:cNvSpPr txBox="1"/>
          <p:nvPr/>
        </p:nvSpPr>
        <p:spPr>
          <a:xfrm>
            <a:off x="5429256" y="1214428"/>
            <a:ext cx="1000132" cy="369332"/>
          </a:xfrm>
          <a:prstGeom prst="rect">
            <a:avLst/>
          </a:prstGeom>
          <a:noFill/>
        </p:spPr>
        <p:txBody>
          <a:bodyPr wrap="square" rtlCol="0">
            <a:spAutoFit/>
          </a:bodyPr>
          <a:lstStyle/>
          <a:p>
            <a:r>
              <a:rPr lang="es-ES" dirty="0" smtClean="0">
                <a:solidFill>
                  <a:srgbClr val="C00000"/>
                </a:solidFill>
              </a:rPr>
              <a:t>Curvas</a:t>
            </a:r>
            <a:endParaRPr lang="es-ES" dirty="0">
              <a:solidFill>
                <a:srgbClr val="C00000"/>
              </a:solidFill>
            </a:endParaRPr>
          </a:p>
        </p:txBody>
      </p:sp>
      <p:sp>
        <p:nvSpPr>
          <p:cNvPr id="8" name="7 CuadroTexto"/>
          <p:cNvSpPr txBox="1"/>
          <p:nvPr/>
        </p:nvSpPr>
        <p:spPr>
          <a:xfrm>
            <a:off x="7286644" y="1928808"/>
            <a:ext cx="1643074" cy="353943"/>
          </a:xfrm>
          <a:prstGeom prst="rect">
            <a:avLst/>
          </a:prstGeom>
          <a:noFill/>
        </p:spPr>
        <p:txBody>
          <a:bodyPr wrap="square" rtlCol="0">
            <a:spAutoFit/>
          </a:bodyPr>
          <a:lstStyle/>
          <a:p>
            <a:r>
              <a:rPr lang="es-ES" sz="1700" dirty="0" smtClean="0">
                <a:solidFill>
                  <a:srgbClr val="C00000"/>
                </a:solidFill>
              </a:rPr>
              <a:t>PWM motores</a:t>
            </a:r>
            <a:endParaRPr lang="es-ES" sz="1700" dirty="0">
              <a:solidFill>
                <a:srgbClr val="C00000"/>
              </a:solidFill>
            </a:endParaRPr>
          </a:p>
        </p:txBody>
      </p:sp>
      <p:sp>
        <p:nvSpPr>
          <p:cNvPr id="9" name="8 CuadroTexto"/>
          <p:cNvSpPr txBox="1"/>
          <p:nvPr/>
        </p:nvSpPr>
        <p:spPr>
          <a:xfrm>
            <a:off x="5786446" y="2643188"/>
            <a:ext cx="571504" cy="369332"/>
          </a:xfrm>
          <a:prstGeom prst="rect">
            <a:avLst/>
          </a:prstGeom>
          <a:noFill/>
        </p:spPr>
        <p:txBody>
          <a:bodyPr wrap="square" rtlCol="0">
            <a:spAutoFit/>
          </a:bodyPr>
          <a:lstStyle/>
          <a:p>
            <a:r>
              <a:rPr lang="es-ES" dirty="0" smtClean="0">
                <a:solidFill>
                  <a:srgbClr val="C00000"/>
                </a:solidFill>
              </a:rPr>
              <a:t>GR</a:t>
            </a:r>
            <a:endParaRPr lang="es-ES" dirty="0">
              <a:solidFill>
                <a:srgbClr val="C00000"/>
              </a:solidFill>
            </a:endParaRPr>
          </a:p>
        </p:txBody>
      </p:sp>
      <p:sp>
        <p:nvSpPr>
          <p:cNvPr id="10" name="9 CuadroTexto"/>
          <p:cNvSpPr txBox="1"/>
          <p:nvPr/>
        </p:nvSpPr>
        <p:spPr>
          <a:xfrm>
            <a:off x="3357554" y="2643188"/>
            <a:ext cx="500066" cy="369332"/>
          </a:xfrm>
          <a:prstGeom prst="rect">
            <a:avLst/>
          </a:prstGeom>
          <a:noFill/>
        </p:spPr>
        <p:txBody>
          <a:bodyPr wrap="square" rtlCol="0">
            <a:spAutoFit/>
          </a:bodyPr>
          <a:lstStyle/>
          <a:p>
            <a:r>
              <a:rPr lang="es-ES" dirty="0" smtClean="0">
                <a:solidFill>
                  <a:srgbClr val="C00000"/>
                </a:solidFill>
              </a:rPr>
              <a:t>PD</a:t>
            </a:r>
            <a:endParaRPr lang="es-ES" dirty="0">
              <a:solidFill>
                <a:srgbClr val="C00000"/>
              </a:solidFill>
            </a:endParaRPr>
          </a:p>
        </p:txBody>
      </p:sp>
      <p:sp>
        <p:nvSpPr>
          <p:cNvPr id="11" name="10 CuadroTexto"/>
          <p:cNvSpPr txBox="1"/>
          <p:nvPr/>
        </p:nvSpPr>
        <p:spPr>
          <a:xfrm>
            <a:off x="1285852" y="1500180"/>
            <a:ext cx="1071570" cy="646331"/>
          </a:xfrm>
          <a:prstGeom prst="rect">
            <a:avLst/>
          </a:prstGeom>
          <a:noFill/>
        </p:spPr>
        <p:txBody>
          <a:bodyPr wrap="square" rtlCol="0">
            <a:spAutoFit/>
          </a:bodyPr>
          <a:lstStyle/>
          <a:p>
            <a:r>
              <a:rPr lang="es-ES" dirty="0" smtClean="0">
                <a:solidFill>
                  <a:srgbClr val="C00000"/>
                </a:solidFill>
              </a:rPr>
              <a:t>Objetivo deseado</a:t>
            </a:r>
            <a:endParaRPr lang="es-ES" dirty="0">
              <a:solidFill>
                <a:srgbClr val="C00000"/>
              </a:solidFill>
            </a:endParaRPr>
          </a:p>
        </p:txBody>
      </p:sp>
      <p:sp>
        <p:nvSpPr>
          <p:cNvPr id="12" name="11 CuadroTexto"/>
          <p:cNvSpPr txBox="1"/>
          <p:nvPr/>
        </p:nvSpPr>
        <p:spPr>
          <a:xfrm>
            <a:off x="2143108" y="3571882"/>
            <a:ext cx="2214578" cy="369332"/>
          </a:xfrm>
          <a:prstGeom prst="rect">
            <a:avLst/>
          </a:prstGeom>
          <a:noFill/>
        </p:spPr>
        <p:txBody>
          <a:bodyPr wrap="square" rtlCol="0">
            <a:spAutoFit/>
          </a:bodyPr>
          <a:lstStyle/>
          <a:p>
            <a:r>
              <a:rPr lang="es-ES" dirty="0" smtClean="0">
                <a:solidFill>
                  <a:srgbClr val="C00000"/>
                </a:solidFill>
              </a:rPr>
              <a:t>Situación</a:t>
            </a:r>
            <a:r>
              <a:rPr lang="es-ES" dirty="0" smtClean="0"/>
              <a:t> </a:t>
            </a:r>
            <a:r>
              <a:rPr lang="es-ES" dirty="0" smtClean="0">
                <a:solidFill>
                  <a:srgbClr val="C00000"/>
                </a:solidFill>
              </a:rPr>
              <a:t>actual</a:t>
            </a:r>
            <a:endParaRPr lang="es-ES" dirty="0">
              <a:solidFill>
                <a:srgbClr val="C0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ítulo 2"/>
          <p:cNvSpPr>
            <a:spLocks noGrp="1"/>
          </p:cNvSpPr>
          <p:nvPr>
            <p:ph type="title"/>
          </p:nvPr>
        </p:nvSpPr>
        <p:spPr>
          <a:xfrm>
            <a:off x="806896" y="344645"/>
            <a:ext cx="7122690" cy="570921"/>
          </a:xfrm>
        </p:spPr>
        <p:txBody>
          <a:bodyPr/>
          <a:lstStyle/>
          <a:p>
            <a:r>
              <a:rPr lang="es-ES" dirty="0" smtClean="0"/>
              <a:t>Error</a:t>
            </a:r>
            <a:endParaRPr lang="es-ES" dirty="0"/>
          </a:p>
        </p:txBody>
      </p:sp>
      <p:pic>
        <p:nvPicPr>
          <p:cNvPr id="5" name="4 Imagen" descr="P1020405.JPG"/>
          <p:cNvPicPr>
            <a:picLocks noChangeAspect="1"/>
          </p:cNvPicPr>
          <p:nvPr/>
        </p:nvPicPr>
        <p:blipFill>
          <a:blip r:embed="rId2" cstate="print"/>
          <a:stretch>
            <a:fillRect/>
          </a:stretch>
        </p:blipFill>
        <p:spPr>
          <a:xfrm>
            <a:off x="2214546" y="1000114"/>
            <a:ext cx="5120279" cy="3141551"/>
          </a:xfrm>
          <a:prstGeom prst="rect">
            <a:avLst/>
          </a:prstGeom>
        </p:spPr>
      </p:pic>
      <p:sp>
        <p:nvSpPr>
          <p:cNvPr id="6" name="5 CuadroTexto"/>
          <p:cNvSpPr txBox="1"/>
          <p:nvPr/>
        </p:nvSpPr>
        <p:spPr>
          <a:xfrm>
            <a:off x="2786050" y="1571618"/>
            <a:ext cx="1714512" cy="369332"/>
          </a:xfrm>
          <a:prstGeom prst="rect">
            <a:avLst/>
          </a:prstGeom>
          <a:noFill/>
        </p:spPr>
        <p:txBody>
          <a:bodyPr wrap="square" rtlCol="0">
            <a:spAutoFit/>
          </a:bodyPr>
          <a:lstStyle/>
          <a:p>
            <a:r>
              <a:rPr lang="es-ES" dirty="0" smtClean="0">
                <a:solidFill>
                  <a:srgbClr val="C00000"/>
                </a:solidFill>
              </a:rPr>
              <a:t>Error negativo</a:t>
            </a:r>
            <a:endParaRPr lang="es-ES" dirty="0">
              <a:solidFill>
                <a:srgbClr val="C00000"/>
              </a:solidFill>
            </a:endParaRPr>
          </a:p>
        </p:txBody>
      </p:sp>
      <p:sp>
        <p:nvSpPr>
          <p:cNvPr id="7" name="6 CuadroTexto"/>
          <p:cNvSpPr txBox="1"/>
          <p:nvPr/>
        </p:nvSpPr>
        <p:spPr>
          <a:xfrm>
            <a:off x="5072066" y="1571618"/>
            <a:ext cx="1643074" cy="369332"/>
          </a:xfrm>
          <a:prstGeom prst="rect">
            <a:avLst/>
          </a:prstGeom>
          <a:noFill/>
        </p:spPr>
        <p:txBody>
          <a:bodyPr wrap="square" rtlCol="0">
            <a:spAutoFit/>
          </a:bodyPr>
          <a:lstStyle/>
          <a:p>
            <a:r>
              <a:rPr lang="es-ES" dirty="0" smtClean="0">
                <a:solidFill>
                  <a:srgbClr val="C00000"/>
                </a:solidFill>
              </a:rPr>
              <a:t>Error positivo</a:t>
            </a:r>
            <a:endParaRPr lang="es-ES" dirty="0">
              <a:solidFill>
                <a:srgbClr val="C0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33531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3188" y="1071552"/>
            <a:ext cx="7945275" cy="3336110"/>
          </a:xfrm>
        </p:spPr>
        <p:txBody>
          <a:bodyPr/>
          <a:lstStyle/>
          <a:p>
            <a:r>
              <a:rPr dirty="0" smtClean="0"/>
              <a:t>Se pretende determinar a qué valores hay que poner los pulsos PWM de los motores.</a:t>
            </a:r>
          </a:p>
          <a:p>
            <a:r>
              <a:rPr dirty="0" smtClean="0"/>
              <a:t>Pasos (en código):</a:t>
            </a:r>
          </a:p>
          <a:p>
            <a:pPr lvl="1"/>
            <a:r>
              <a:rPr dirty="0" smtClean="0"/>
              <a:t>Implementar el método "get_Center()" para determinar el centro de la línea </a:t>
            </a:r>
            <a:r>
              <a:rPr dirty="0" smtClean="0"/>
              <a:t>le</a:t>
            </a:r>
            <a:r>
              <a:rPr dirty="0" smtClean="0"/>
              <a:t>í</a:t>
            </a:r>
            <a:r>
              <a:rPr dirty="0" smtClean="0"/>
              <a:t>da</a:t>
            </a:r>
            <a:r>
              <a:rPr dirty="0" smtClean="0"/>
              <a:t>.</a:t>
            </a:r>
          </a:p>
          <a:p>
            <a:pPr lvl="1"/>
            <a:r>
              <a:rPr lang="es-ES" dirty="0"/>
              <a:t>Al método "</a:t>
            </a:r>
            <a:r>
              <a:rPr lang="es-ES" dirty="0" err="1"/>
              <a:t>setPid</a:t>
            </a:r>
            <a:r>
              <a:rPr lang="es-ES" dirty="0"/>
              <a:t>(</a:t>
            </a:r>
            <a:r>
              <a:rPr lang="es-ES" dirty="0" err="1"/>
              <a:t>double</a:t>
            </a:r>
            <a:r>
              <a:rPr lang="es-ES" dirty="0"/>
              <a:t> </a:t>
            </a:r>
            <a:r>
              <a:rPr lang="es-ES" dirty="0" err="1"/>
              <a:t>kP</a:t>
            </a:r>
            <a:r>
              <a:rPr lang="es-ES" dirty="0"/>
              <a:t>, </a:t>
            </a:r>
            <a:r>
              <a:rPr lang="es-ES" dirty="0" err="1"/>
              <a:t>double</a:t>
            </a:r>
            <a:r>
              <a:rPr lang="es-ES" dirty="0"/>
              <a:t> </a:t>
            </a:r>
            <a:r>
              <a:rPr lang="es-ES" dirty="0" err="1"/>
              <a:t>kI</a:t>
            </a:r>
            <a:r>
              <a:rPr lang="es-ES" dirty="0"/>
              <a:t>, </a:t>
            </a:r>
            <a:r>
              <a:rPr lang="es-ES" dirty="0" err="1"/>
              <a:t>double</a:t>
            </a:r>
            <a:r>
              <a:rPr lang="es-ES" dirty="0"/>
              <a:t> </a:t>
            </a:r>
            <a:r>
              <a:rPr lang="es-ES" dirty="0" err="1"/>
              <a:t>kD</a:t>
            </a:r>
            <a:r>
              <a:rPr lang="es-ES" dirty="0"/>
              <a:t>)" pasarle como parámetros 30, 1, 1 respectivamente</a:t>
            </a:r>
            <a:r>
              <a:rPr lang="es-ES" dirty="0" smtClean="0"/>
              <a:t>.</a:t>
            </a:r>
            <a:endParaRPr dirty="0" smtClean="0"/>
          </a:p>
        </p:txBody>
      </p:sp>
      <p:sp>
        <p:nvSpPr>
          <p:cNvPr id="3" name="2 Título"/>
          <p:cNvSpPr>
            <a:spLocks noGrp="1"/>
          </p:cNvSpPr>
          <p:nvPr>
            <p:ph type="title"/>
          </p:nvPr>
        </p:nvSpPr>
        <p:spPr/>
        <p:txBody>
          <a:bodyPr/>
          <a:lstStyle/>
          <a:p>
            <a:r>
              <a:rPr smtClean="0"/>
              <a:t>Salida del sistema</a:t>
            </a:r>
            <a:endParaRPr lang="es-E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3188" y="1071552"/>
            <a:ext cx="7945275" cy="3143272"/>
          </a:xfrm>
        </p:spPr>
        <p:txBody>
          <a:bodyPr/>
          <a:lstStyle/>
          <a:p>
            <a:pPr lvl="1"/>
            <a:r>
              <a:rPr dirty="0" smtClean="0"/>
              <a:t>El método "getPID()" calcula y devuelve el valor del controlador PID:</a:t>
            </a:r>
          </a:p>
          <a:p>
            <a:pPr lvl="2"/>
            <a:r>
              <a:rPr dirty="0" smtClean="0"/>
              <a:t>Leer linea sensores analógicos.</a:t>
            </a:r>
          </a:p>
          <a:p>
            <a:pPr lvl="2"/>
            <a:r>
              <a:rPr dirty="0" smtClean="0"/>
              <a:t>Obtener el error con "getCenter()</a:t>
            </a:r>
            <a:r>
              <a:rPr dirty="0" smtClean="0"/>
              <a:t>", </a:t>
            </a:r>
            <a:r>
              <a:rPr dirty="0" smtClean="0"/>
              <a:t>que ya estará </a:t>
            </a:r>
            <a:r>
              <a:rPr dirty="0" smtClean="0"/>
              <a:t>implementado, y a</a:t>
            </a:r>
            <a:r>
              <a:rPr lang="es-ES" dirty="0" smtClean="0"/>
              <a:t>lmacenarlo en </a:t>
            </a:r>
            <a:r>
              <a:rPr lang="es-ES" dirty="0" smtClean="0"/>
              <a:t>la variable “proportional”. La variable “</a:t>
            </a:r>
            <a:r>
              <a:rPr lang="es-ES" dirty="0" err="1" smtClean="0"/>
              <a:t>lastProportional</a:t>
            </a:r>
            <a:r>
              <a:rPr lang="es-ES" dirty="0" smtClean="0"/>
              <a:t>” almacena el error del ciclo anterior.</a:t>
            </a:r>
            <a:endParaRPr dirty="0" smtClean="0"/>
          </a:p>
          <a:p>
            <a:pPr lvl="2"/>
            <a:r>
              <a:rPr dirty="0" smtClean="0"/>
              <a:t>Calcular el valor de PID con:</a:t>
            </a:r>
          </a:p>
          <a:p>
            <a:pPr algn="ctr">
              <a:buNone/>
            </a:pPr>
            <a:r>
              <a:rPr lang="en-US" sz="1800" dirty="0" smtClean="0">
                <a:solidFill>
                  <a:srgbClr val="C00000"/>
                </a:solidFill>
              </a:rPr>
              <a:t>v</a:t>
            </a:r>
            <a:r>
              <a:rPr sz="1800" dirty="0" smtClean="0">
                <a:solidFill>
                  <a:srgbClr val="C00000"/>
                </a:solidFill>
              </a:rPr>
              <a:t>alor_a_devolver= kP*proportional+ kD*(proportional-lastProportional)</a:t>
            </a:r>
            <a:endParaRPr sz="1800" dirty="0" smtClean="0"/>
          </a:p>
          <a:p>
            <a:pPr lvl="1"/>
            <a:endParaRPr dirty="0" smtClean="0"/>
          </a:p>
        </p:txBody>
      </p:sp>
      <p:sp>
        <p:nvSpPr>
          <p:cNvPr id="3" name="2 Título"/>
          <p:cNvSpPr>
            <a:spLocks noGrp="1"/>
          </p:cNvSpPr>
          <p:nvPr>
            <p:ph type="title"/>
          </p:nvPr>
        </p:nvSpPr>
        <p:spPr/>
        <p:txBody>
          <a:bodyPr/>
          <a:lstStyle/>
          <a:p>
            <a:r>
              <a:rPr smtClean="0"/>
              <a:t>Salida del sistema (2)</a:t>
            </a:r>
            <a:endParaRPr lang="es-E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3189" y="1071552"/>
            <a:ext cx="7197836" cy="3336110"/>
          </a:xfrm>
        </p:spPr>
        <p:txBody>
          <a:bodyPr/>
          <a:lstStyle/>
          <a:p>
            <a:pPr lvl="1"/>
            <a:r>
              <a:rPr lang="es-ES" dirty="0" smtClean="0"/>
              <a:t>Se determinará un valor de velocidad máxima para el robot en una variable MAXSPEED. Se comenzará por un valor bajo, por ejemplo 400.</a:t>
            </a:r>
          </a:p>
          <a:p>
            <a:pPr lvl="1"/>
            <a:r>
              <a:rPr lang="es-ES" dirty="0" smtClean="0"/>
              <a:t>Se utilizará la función a</a:t>
            </a:r>
            <a:r>
              <a:rPr dirty="0" smtClean="0"/>
              <a:t>n</a:t>
            </a:r>
            <a:r>
              <a:rPr lang="es-ES" dirty="0" smtClean="0"/>
              <a:t>alogWriteResolution(10). El valor 10 establecerá 10 bits como número de bits de resolución para los contadores que generan las señales PWM.</a:t>
            </a:r>
            <a:endParaRPr lang="es-ES" dirty="0"/>
          </a:p>
        </p:txBody>
      </p:sp>
      <p:sp>
        <p:nvSpPr>
          <p:cNvPr id="3" name="2 Título"/>
          <p:cNvSpPr>
            <a:spLocks noGrp="1"/>
          </p:cNvSpPr>
          <p:nvPr>
            <p:ph type="title"/>
          </p:nvPr>
        </p:nvSpPr>
        <p:spPr/>
        <p:txBody>
          <a:bodyPr/>
          <a:lstStyle/>
          <a:p>
            <a:r>
              <a:rPr smtClean="0"/>
              <a:t>Salida del sistema (3)</a:t>
            </a:r>
            <a:endParaRPr lang="es-E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3189" y="1071552"/>
            <a:ext cx="7197836" cy="3336110"/>
          </a:xfrm>
        </p:spPr>
        <p:txBody>
          <a:bodyPr/>
          <a:lstStyle/>
          <a:p>
            <a:pPr lvl="1"/>
            <a:r>
              <a:rPr dirty="0" smtClean="0"/>
              <a:t>Si resultado es positivo, aplicar el valor de velocidad </a:t>
            </a:r>
            <a:r>
              <a:rPr b="1" dirty="0" smtClean="0"/>
              <a:t>MAXSPEED</a:t>
            </a:r>
            <a:r>
              <a:rPr lang="es-ES" b="1" dirty="0" smtClean="0"/>
              <a:t>–</a:t>
            </a:r>
            <a:r>
              <a:rPr b="1" dirty="0" err="1" smtClean="0"/>
              <a:t>resultado_del_PID</a:t>
            </a:r>
            <a:r>
              <a:rPr b="1" dirty="0" smtClean="0"/>
              <a:t> </a:t>
            </a:r>
            <a:r>
              <a:rPr dirty="0" smtClean="0"/>
              <a:t> al motor derecho y </a:t>
            </a:r>
            <a:r>
              <a:rPr b="1" dirty="0" smtClean="0"/>
              <a:t>MAXSPEED</a:t>
            </a:r>
            <a:r>
              <a:rPr dirty="0" smtClean="0"/>
              <a:t> al motor izquierdo. </a:t>
            </a:r>
          </a:p>
          <a:p>
            <a:pPr lvl="1"/>
            <a:r>
              <a:rPr lang="es-ES" dirty="0" smtClean="0"/>
              <a:t>Si  resultado es menor de 0, entonces aplicar el valor </a:t>
            </a:r>
            <a:r>
              <a:rPr lang="es-ES" b="1" dirty="0" err="1" smtClean="0"/>
              <a:t>MAXSPEED+resultado_del_PID</a:t>
            </a:r>
            <a:r>
              <a:rPr lang="es-ES" dirty="0" smtClean="0"/>
              <a:t> al motor izquierdo y </a:t>
            </a:r>
            <a:r>
              <a:rPr lang="es-ES" b="1" dirty="0" smtClean="0"/>
              <a:t>MAXSPEED</a:t>
            </a:r>
            <a:r>
              <a:rPr lang="es-ES" dirty="0" smtClean="0"/>
              <a:t> al motor derecho.</a:t>
            </a:r>
            <a:endParaRPr lang="es-ES" dirty="0"/>
          </a:p>
          <a:p>
            <a:pPr lvl="1"/>
            <a:r>
              <a:rPr dirty="0" smtClean="0"/>
              <a:t>Es importante no salirse del rango de PWM al establecer la velocidad en los motores. </a:t>
            </a:r>
            <a:r>
              <a:rPr lang="es-ES" dirty="0" smtClean="0"/>
              <a:t>C</a:t>
            </a:r>
            <a:r>
              <a:rPr dirty="0" smtClean="0"/>
              <a:t>on  10 bits el rango es 0..1023.</a:t>
            </a:r>
            <a:endParaRPr lang="es-ES" dirty="0"/>
          </a:p>
        </p:txBody>
      </p:sp>
      <p:sp>
        <p:nvSpPr>
          <p:cNvPr id="3" name="2 Título"/>
          <p:cNvSpPr>
            <a:spLocks noGrp="1"/>
          </p:cNvSpPr>
          <p:nvPr>
            <p:ph type="title"/>
          </p:nvPr>
        </p:nvSpPr>
        <p:spPr/>
        <p:txBody>
          <a:bodyPr/>
          <a:lstStyle/>
          <a:p>
            <a:r>
              <a:rPr smtClean="0"/>
              <a:t>Salida del sistema (3)</a:t>
            </a:r>
            <a:endParaRPr lang="es-E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467323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3188" y="1071552"/>
            <a:ext cx="7945275" cy="3214710"/>
          </a:xfrm>
        </p:spPr>
        <p:txBody>
          <a:bodyPr/>
          <a:lstStyle/>
          <a:p>
            <a:r>
              <a:rPr sz="2200" dirty="0" smtClean="0"/>
              <a:t>Con la constante derivativa con valor a 1, ir incrementando la constante proporcional.</a:t>
            </a:r>
          </a:p>
          <a:p>
            <a:r>
              <a:rPr sz="2200" dirty="0" smtClean="0"/>
              <a:t>Cuando el robot tenga un comportamiento oscilante, ir subiendo la derivativa hasta obtener un comportamiento aceptable.</a:t>
            </a:r>
          </a:p>
          <a:p>
            <a:r>
              <a:rPr sz="2200" dirty="0" smtClean="0"/>
              <a:t>Una vez alcanzado este punto, ajustar las dos constantes alrededor de los valores obtenidos hasta obtener un comportamiento satisfactorio.</a:t>
            </a:r>
            <a:endParaRPr lang="es-ES" sz="2200" dirty="0"/>
          </a:p>
        </p:txBody>
      </p:sp>
      <p:sp>
        <p:nvSpPr>
          <p:cNvPr id="3" name="2 Título"/>
          <p:cNvSpPr>
            <a:spLocks noGrp="1"/>
          </p:cNvSpPr>
          <p:nvPr>
            <p:ph type="title"/>
          </p:nvPr>
        </p:nvSpPr>
        <p:spPr/>
        <p:txBody>
          <a:bodyPr/>
          <a:lstStyle/>
          <a:p>
            <a:r>
              <a:rPr smtClean="0"/>
              <a:t>Ajuste del PD</a:t>
            </a:r>
            <a:endParaRPr lang="es-E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3188" y="1142990"/>
            <a:ext cx="7945275" cy="3071834"/>
          </a:xfrm>
        </p:spPr>
        <p:txBody>
          <a:bodyPr/>
          <a:lstStyle/>
          <a:p>
            <a:r>
              <a:rPr lang="es-ES" dirty="0" smtClean="0"/>
              <a:t>Calibración de los sensores para que utilizarlos todos con valores mínimos, máximos e intermedios similares.</a:t>
            </a:r>
            <a:endParaRPr dirty="0" smtClean="0"/>
          </a:p>
          <a:p>
            <a:r>
              <a:rPr dirty="0" smtClean="0"/>
              <a:t>Ponderar el error para obtener valores más altos en los extremos permitiendo una corrección mayor.</a:t>
            </a:r>
          </a:p>
          <a:p>
            <a:r>
              <a:rPr lang="es-ES" dirty="0" smtClean="0"/>
              <a:t>Introducir la parte integrativa.</a:t>
            </a:r>
            <a:endParaRPr lang="es-ES" dirty="0"/>
          </a:p>
        </p:txBody>
      </p:sp>
      <p:sp>
        <p:nvSpPr>
          <p:cNvPr id="3" name="2 Título"/>
          <p:cNvSpPr>
            <a:spLocks noGrp="1"/>
          </p:cNvSpPr>
          <p:nvPr>
            <p:ph type="title"/>
          </p:nvPr>
        </p:nvSpPr>
        <p:spPr/>
        <p:txBody>
          <a:bodyPr/>
          <a:lstStyle/>
          <a:p>
            <a:r>
              <a:rPr smtClean="0"/>
              <a:t>Opciones adicionales</a:t>
            </a:r>
            <a:endParaRPr lang="es-E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Repaso</a:t>
            </a:r>
            <a:r>
              <a:rPr lang="en-US" dirty="0" smtClean="0"/>
              <a:t> control de </a:t>
            </a:r>
            <a:r>
              <a:rPr lang="en-US" dirty="0" err="1" smtClean="0"/>
              <a:t>motores</a:t>
            </a:r>
            <a:r>
              <a:rPr lang="en-US" dirty="0" smtClean="0"/>
              <a:t> y </a:t>
            </a:r>
            <a:r>
              <a:rPr lang="en-US" dirty="0" err="1" smtClean="0"/>
              <a:t>lectura</a:t>
            </a:r>
            <a:r>
              <a:rPr lang="en-US" dirty="0" smtClean="0"/>
              <a:t> de </a:t>
            </a:r>
            <a:r>
              <a:rPr lang="en-US" dirty="0" err="1" smtClean="0"/>
              <a:t>sensores</a:t>
            </a:r>
            <a:r>
              <a:rPr lang="en-US" dirty="0" smtClean="0"/>
              <a:t> </a:t>
            </a:r>
            <a:r>
              <a:rPr lang="en-US" dirty="0" err="1" smtClean="0"/>
              <a:t>analógicos</a:t>
            </a:r>
            <a:endParaRPr lang="es-ES" dirty="0"/>
          </a:p>
        </p:txBody>
      </p:sp>
      <p:sp>
        <p:nvSpPr>
          <p:cNvPr id="3" name="2 Marcador de texto"/>
          <p:cNvSpPr>
            <a:spLocks noGrp="1"/>
          </p:cNvSpPr>
          <p:nvPr>
            <p:ph type="body" idx="1"/>
          </p:nvPr>
        </p:nvSpPr>
        <p:spPr/>
        <p:txBody>
          <a:bodyPr/>
          <a:lstStyle/>
          <a:p>
            <a:endParaRPr lang="es-E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21919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TEORIA DE CONTROL</a:t>
            </a:r>
            <a:endParaRPr lang="es-ES" dirty="0"/>
          </a:p>
        </p:txBody>
      </p:sp>
      <p:sp>
        <p:nvSpPr>
          <p:cNvPr id="3" name="2 Marcador de texto"/>
          <p:cNvSpPr>
            <a:spLocks noGrp="1"/>
          </p:cNvSpPr>
          <p:nvPr>
            <p:ph type="body" idx="1"/>
          </p:nvPr>
        </p:nvSpPr>
        <p:spPr/>
        <p:txBody>
          <a:bodyPr/>
          <a:lstStyle/>
          <a:p>
            <a:endParaRPr lang="es-E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557368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3188" y="915566"/>
            <a:ext cx="5785036" cy="3492096"/>
          </a:xfrm>
        </p:spPr>
        <p:txBody>
          <a:bodyPr/>
          <a:lstStyle/>
          <a:p>
            <a:r>
              <a:rPr lang="es-ES_tradnl" sz="1400" dirty="0" smtClean="0">
                <a:latin typeface="Verdana" pitchFamily="34" charset="0"/>
                <a:ea typeface="Verdana" pitchFamily="34" charset="0"/>
                <a:cs typeface="Verdana" pitchFamily="34" charset="0"/>
              </a:rPr>
              <a:t>Para realizar la lectura hay que seguir los siguientes pasos:</a:t>
            </a:r>
          </a:p>
          <a:p>
            <a:pPr lvl="1">
              <a:buFont typeface="+mj-lt"/>
              <a:buAutoNum type="arabicPeriod"/>
            </a:pPr>
            <a:r>
              <a:rPr lang="es-ES_tradnl" sz="1000" dirty="0" smtClean="0">
                <a:latin typeface="Verdana" pitchFamily="34" charset="0"/>
                <a:ea typeface="Verdana" pitchFamily="34" charset="0"/>
                <a:cs typeface="Verdana" pitchFamily="34" charset="0"/>
              </a:rPr>
              <a:t>Configurar el pin 51 como salida</a:t>
            </a:r>
          </a:p>
          <a:p>
            <a:pPr lvl="1">
              <a:buFont typeface="+mj-lt"/>
              <a:buAutoNum type="arabicPeriod"/>
            </a:pPr>
            <a:r>
              <a:rPr lang="es-ES_tradnl" sz="1000" dirty="0" smtClean="0">
                <a:latin typeface="Verdana" pitchFamily="34" charset="0"/>
                <a:ea typeface="Verdana" pitchFamily="34" charset="0"/>
                <a:cs typeface="Verdana" pitchFamily="34" charset="0"/>
              </a:rPr>
              <a:t>Escribir en el pin un estado alto (HIGH) Esperar 15 microsegundos</a:t>
            </a:r>
          </a:p>
          <a:p>
            <a:pPr lvl="1">
              <a:buFont typeface="+mj-lt"/>
              <a:buAutoNum type="arabicPeriod"/>
            </a:pPr>
            <a:r>
              <a:rPr lang="es-ES_tradnl" sz="1000" dirty="0" smtClean="0">
                <a:latin typeface="Verdana" pitchFamily="34" charset="0"/>
                <a:ea typeface="Verdana" pitchFamily="34" charset="0"/>
                <a:cs typeface="Verdana" pitchFamily="34" charset="0"/>
              </a:rPr>
              <a:t>Configurar pin 51 como entrada </a:t>
            </a:r>
          </a:p>
          <a:p>
            <a:pPr lvl="1">
              <a:buFont typeface="+mj-lt"/>
              <a:buAutoNum type="arabicPeriod"/>
            </a:pPr>
            <a:r>
              <a:rPr lang="es-ES_tradnl" sz="1000" dirty="0" smtClean="0">
                <a:latin typeface="Verdana" pitchFamily="34" charset="0"/>
                <a:ea typeface="Verdana" pitchFamily="34" charset="0"/>
                <a:cs typeface="Verdana" pitchFamily="34" charset="0"/>
              </a:rPr>
              <a:t>Escribir en el pin un estado bajo (esto desactiva la </a:t>
            </a:r>
            <a:r>
              <a:rPr lang="es-ES_tradnl" sz="1000" dirty="0" err="1" smtClean="0">
                <a:latin typeface="Verdana" pitchFamily="34" charset="0"/>
                <a:ea typeface="Verdana" pitchFamily="34" charset="0"/>
                <a:cs typeface="Verdana" pitchFamily="34" charset="0"/>
              </a:rPr>
              <a:t>pull</a:t>
            </a:r>
            <a:r>
              <a:rPr lang="es-ES_tradnl" sz="1000" dirty="0" smtClean="0">
                <a:latin typeface="Verdana" pitchFamily="34" charset="0"/>
                <a:ea typeface="Verdana" pitchFamily="34" charset="0"/>
                <a:cs typeface="Verdana" pitchFamily="34" charset="0"/>
              </a:rPr>
              <a:t>-up interna, véase “</a:t>
            </a:r>
            <a:r>
              <a:rPr lang="fr-FR" sz="1000" dirty="0" smtClean="0">
                <a:latin typeface="Verdana" pitchFamily="34" charset="0"/>
                <a:ea typeface="Verdana" pitchFamily="34" charset="0"/>
                <a:cs typeface="Verdana" pitchFamily="34" charset="0"/>
              </a:rPr>
              <a:t>Table </a:t>
            </a:r>
            <a:r>
              <a:rPr lang="fr-FR" sz="1000" dirty="0">
                <a:latin typeface="Verdana" pitchFamily="34" charset="0"/>
                <a:ea typeface="Verdana" pitchFamily="34" charset="0"/>
                <a:cs typeface="Verdana" pitchFamily="34" charset="0"/>
              </a:rPr>
              <a:t>3-1. Signal Description </a:t>
            </a:r>
            <a:r>
              <a:rPr lang="fr-FR" sz="1000" dirty="0" smtClean="0">
                <a:latin typeface="Verdana" pitchFamily="34" charset="0"/>
                <a:ea typeface="Verdana" pitchFamily="34" charset="0"/>
                <a:cs typeface="Verdana" pitchFamily="34" charset="0"/>
              </a:rPr>
              <a:t>List</a:t>
            </a:r>
            <a:r>
              <a:rPr lang="es-ES_tradnl" sz="1000" dirty="0">
                <a:latin typeface="Verdana" pitchFamily="34" charset="0"/>
                <a:ea typeface="Verdana" pitchFamily="34" charset="0"/>
                <a:cs typeface="Verdana" pitchFamily="34" charset="0"/>
              </a:rPr>
              <a:t> </a:t>
            </a:r>
            <a:r>
              <a:rPr lang="es-ES_tradnl" sz="1000" dirty="0" smtClean="0">
                <a:latin typeface="Verdana" pitchFamily="34" charset="0"/>
                <a:ea typeface="Verdana" pitchFamily="34" charset="0"/>
                <a:cs typeface="Verdana" pitchFamily="34" charset="0"/>
              </a:rPr>
              <a:t>“ </a:t>
            </a:r>
            <a:r>
              <a:rPr lang="fr-FR" sz="1000" dirty="0" err="1" smtClean="0">
                <a:latin typeface="Verdana" pitchFamily="34" charset="0"/>
                <a:ea typeface="Verdana" pitchFamily="34" charset="0"/>
                <a:cs typeface="Verdana" pitchFamily="34" charset="0"/>
              </a:rPr>
              <a:t>del</a:t>
            </a:r>
            <a:r>
              <a:rPr lang="fr-FR" sz="1000" dirty="0" smtClean="0">
                <a:latin typeface="Verdana" pitchFamily="34" charset="0"/>
                <a:ea typeface="Verdana" pitchFamily="34" charset="0"/>
                <a:cs typeface="Verdana" pitchFamily="34" charset="0"/>
              </a:rPr>
              <a:t> </a:t>
            </a:r>
            <a:r>
              <a:rPr lang="fr-FR" sz="1000" dirty="0" err="1" smtClean="0">
                <a:latin typeface="Verdana" pitchFamily="34" charset="0"/>
                <a:ea typeface="Verdana" pitchFamily="34" charset="0"/>
                <a:cs typeface="Verdana" pitchFamily="34" charset="0"/>
              </a:rPr>
              <a:t>datasheet</a:t>
            </a:r>
            <a:r>
              <a:rPr lang="fr-FR" sz="1000" dirty="0" smtClean="0">
                <a:latin typeface="Verdana" pitchFamily="34" charset="0"/>
                <a:ea typeface="Verdana" pitchFamily="34" charset="0"/>
                <a:cs typeface="Verdana" pitchFamily="34" charset="0"/>
              </a:rPr>
              <a:t> </a:t>
            </a:r>
            <a:r>
              <a:rPr lang="fr-FR" sz="1000" dirty="0" err="1" smtClean="0">
                <a:latin typeface="Verdana" pitchFamily="34" charset="0"/>
                <a:ea typeface="Verdana" pitchFamily="34" charset="0"/>
                <a:cs typeface="Verdana" pitchFamily="34" charset="0"/>
              </a:rPr>
              <a:t>del</a:t>
            </a:r>
            <a:r>
              <a:rPr lang="fr-FR" sz="1000" dirty="0" smtClean="0">
                <a:latin typeface="Verdana" pitchFamily="34" charset="0"/>
                <a:ea typeface="Verdana" pitchFamily="34" charset="0"/>
                <a:cs typeface="Verdana" pitchFamily="34" charset="0"/>
              </a:rPr>
              <a:t> </a:t>
            </a:r>
            <a:r>
              <a:rPr lang="fr-FR" sz="1000" dirty="0" err="1" smtClean="0">
                <a:latin typeface="Verdana" pitchFamily="34" charset="0"/>
                <a:ea typeface="Verdana" pitchFamily="34" charset="0"/>
                <a:cs typeface="Verdana" pitchFamily="34" charset="0"/>
              </a:rPr>
              <a:t>microcontrolador</a:t>
            </a:r>
            <a:r>
              <a:rPr lang="fr-FR" sz="1000" dirty="0" smtClean="0">
                <a:latin typeface="Verdana" pitchFamily="34" charset="0"/>
                <a:ea typeface="Verdana" pitchFamily="34" charset="0"/>
                <a:cs typeface="Verdana" pitchFamily="34" charset="0"/>
              </a:rPr>
              <a:t> SAM3X8E</a:t>
            </a:r>
            <a:r>
              <a:rPr lang="es-ES_tradnl" sz="1000" dirty="0" smtClean="0">
                <a:latin typeface="Verdana" pitchFamily="34" charset="0"/>
                <a:ea typeface="Verdana" pitchFamily="34" charset="0"/>
                <a:cs typeface="Verdana" pitchFamily="34" charset="0"/>
              </a:rPr>
              <a:t> )</a:t>
            </a:r>
          </a:p>
          <a:p>
            <a:pPr lvl="1">
              <a:buFont typeface="+mj-lt"/>
              <a:buAutoNum type="arabicPeriod"/>
            </a:pPr>
            <a:r>
              <a:rPr lang="es-ES_tradnl" sz="1000" dirty="0" smtClean="0">
                <a:latin typeface="Verdana" pitchFamily="34" charset="0"/>
                <a:ea typeface="Verdana" pitchFamily="34" charset="0"/>
                <a:cs typeface="Verdana" pitchFamily="34" charset="0"/>
              </a:rPr>
              <a:t>Encender la línea de sensores poniendo el pin 29 a estado alto.</a:t>
            </a:r>
          </a:p>
          <a:p>
            <a:pPr lvl="1">
              <a:buFont typeface="+mj-lt"/>
              <a:buAutoNum type="arabicPeriod"/>
            </a:pPr>
            <a:r>
              <a:rPr lang="es-ES_tradnl" sz="1000" dirty="0" smtClean="0">
                <a:latin typeface="Verdana" pitchFamily="34" charset="0"/>
                <a:ea typeface="Verdana" pitchFamily="34" charset="0"/>
                <a:cs typeface="Verdana" pitchFamily="34" charset="0"/>
              </a:rPr>
              <a:t>Esperar 5 microsegundos</a:t>
            </a:r>
          </a:p>
          <a:p>
            <a:pPr lvl="1">
              <a:buFont typeface="+mj-lt"/>
              <a:buAutoNum type="arabicPeriod"/>
            </a:pPr>
            <a:r>
              <a:rPr lang="es-ES_tradnl" sz="1000" dirty="0" smtClean="0">
                <a:latin typeface="Verdana" pitchFamily="34" charset="0"/>
                <a:ea typeface="Verdana" pitchFamily="34" charset="0"/>
                <a:cs typeface="Verdana" pitchFamily="34" charset="0"/>
              </a:rPr>
              <a:t>Contador = 0</a:t>
            </a:r>
          </a:p>
          <a:p>
            <a:pPr lvl="1">
              <a:buFont typeface="+mj-lt"/>
              <a:buAutoNum type="arabicPeriod"/>
            </a:pPr>
            <a:r>
              <a:rPr lang="es-ES_tradnl" sz="1000" dirty="0" smtClean="0">
                <a:latin typeface="Verdana" pitchFamily="34" charset="0"/>
                <a:ea typeface="Verdana" pitchFamily="34" charset="0"/>
                <a:cs typeface="Verdana" pitchFamily="34" charset="0"/>
              </a:rPr>
              <a:t>Mientras no el sensor valga estado alto</a:t>
            </a:r>
          </a:p>
          <a:p>
            <a:pPr lvl="2">
              <a:buFont typeface="+mj-lt"/>
              <a:buAutoNum type="arabicPeriod"/>
            </a:pPr>
            <a:r>
              <a:rPr lang="es-ES_tradnl" sz="800" dirty="0" smtClean="0">
                <a:latin typeface="Verdana" pitchFamily="34" charset="0"/>
                <a:ea typeface="Verdana" pitchFamily="34" charset="0"/>
                <a:cs typeface="Verdana" pitchFamily="34" charset="0"/>
              </a:rPr>
              <a:t>Leer sensor</a:t>
            </a:r>
          </a:p>
          <a:p>
            <a:pPr lvl="2">
              <a:buFont typeface="+mj-lt"/>
              <a:buAutoNum type="arabicPeriod"/>
            </a:pPr>
            <a:r>
              <a:rPr lang="es-ES_tradnl" sz="800" dirty="0" smtClean="0">
                <a:latin typeface="Verdana" pitchFamily="34" charset="0"/>
                <a:ea typeface="Verdana" pitchFamily="34" charset="0"/>
                <a:cs typeface="Verdana" pitchFamily="34" charset="0"/>
              </a:rPr>
              <a:t>Si el estado es bajo</a:t>
            </a:r>
          </a:p>
          <a:p>
            <a:pPr lvl="3">
              <a:buFont typeface="+mj-lt"/>
              <a:buAutoNum type="arabicPeriod"/>
            </a:pPr>
            <a:r>
              <a:rPr lang="es-ES_tradnl" sz="800" dirty="0" smtClean="0">
                <a:latin typeface="Verdana" pitchFamily="34" charset="0"/>
                <a:ea typeface="Verdana" pitchFamily="34" charset="0"/>
                <a:cs typeface="Verdana" pitchFamily="34" charset="0"/>
              </a:rPr>
              <a:t>Contador++</a:t>
            </a:r>
          </a:p>
          <a:p>
            <a:pPr lvl="2">
              <a:buFont typeface="+mj-lt"/>
              <a:buAutoNum type="arabicPeriod"/>
            </a:pPr>
            <a:r>
              <a:rPr lang="es-ES_tradnl" sz="800" dirty="0" smtClean="0">
                <a:latin typeface="Verdana" pitchFamily="34" charset="0"/>
                <a:ea typeface="Verdana" pitchFamily="34" charset="0"/>
                <a:cs typeface="Verdana" pitchFamily="34" charset="0"/>
              </a:rPr>
              <a:t>Sino </a:t>
            </a:r>
          </a:p>
          <a:p>
            <a:pPr lvl="3">
              <a:buFont typeface="+mj-lt"/>
              <a:buAutoNum type="arabicPeriod"/>
            </a:pPr>
            <a:r>
              <a:rPr lang="es-ES_tradnl" sz="800" dirty="0" smtClean="0">
                <a:latin typeface="Verdana" pitchFamily="34" charset="0"/>
                <a:ea typeface="Verdana" pitchFamily="34" charset="0"/>
                <a:cs typeface="Verdana" pitchFamily="34" charset="0"/>
              </a:rPr>
              <a:t>Valor sensor = Contador</a:t>
            </a:r>
          </a:p>
          <a:p>
            <a:pPr lvl="2">
              <a:buFont typeface="+mj-lt"/>
              <a:buAutoNum type="arabicPeriod"/>
            </a:pPr>
            <a:r>
              <a:rPr lang="es-ES_tradnl" sz="800" dirty="0" smtClean="0">
                <a:latin typeface="Verdana" pitchFamily="34" charset="0"/>
                <a:ea typeface="Verdana" pitchFamily="34" charset="0"/>
                <a:cs typeface="Verdana" pitchFamily="34" charset="0"/>
              </a:rPr>
              <a:t>Esperar un microsegundo</a:t>
            </a:r>
          </a:p>
          <a:p>
            <a:pPr lvl="1">
              <a:buFont typeface="+mj-lt"/>
              <a:buAutoNum type="arabicPeriod"/>
            </a:pPr>
            <a:r>
              <a:rPr lang="es-ES_tradnl" sz="1000" dirty="0" smtClean="0">
                <a:latin typeface="Verdana" pitchFamily="34" charset="0"/>
                <a:ea typeface="Verdana" pitchFamily="34" charset="0"/>
                <a:cs typeface="Verdana" pitchFamily="34" charset="0"/>
              </a:rPr>
              <a:t>Apagar la línea de sensores poniendo el pin 29 en estado bajo.</a:t>
            </a:r>
          </a:p>
          <a:p>
            <a:pPr lvl="1">
              <a:buFont typeface="+mj-lt"/>
              <a:buAutoNum type="arabicPeriod"/>
            </a:pPr>
            <a:endParaRPr lang="es-ES_tradnl" sz="1000" dirty="0">
              <a:latin typeface="Verdana" pitchFamily="34" charset="0"/>
              <a:ea typeface="Verdana" pitchFamily="34" charset="0"/>
              <a:cs typeface="Verdana" pitchFamily="34" charset="0"/>
            </a:endParaRPr>
          </a:p>
        </p:txBody>
      </p:sp>
      <p:sp>
        <p:nvSpPr>
          <p:cNvPr id="3" name="2 Título"/>
          <p:cNvSpPr>
            <a:spLocks noGrp="1"/>
          </p:cNvSpPr>
          <p:nvPr>
            <p:ph type="title"/>
          </p:nvPr>
        </p:nvSpPr>
        <p:spPr/>
        <p:txBody>
          <a:bodyPr/>
          <a:lstStyle/>
          <a:p>
            <a:r>
              <a:rPr lang="es-ES_tradnl" dirty="0" smtClean="0"/>
              <a:t>Sensores Analógicos</a:t>
            </a:r>
            <a:endParaRPr lang="es-ES" dirty="0"/>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660232" y="987574"/>
            <a:ext cx="2016224" cy="2512302"/>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406318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3188" y="1142990"/>
            <a:ext cx="7945275" cy="3071834"/>
          </a:xfrm>
        </p:spPr>
        <p:txBody>
          <a:bodyPr/>
          <a:lstStyle/>
          <a:p>
            <a:r>
              <a:rPr lang="es-ES" dirty="0" smtClean="0"/>
              <a:t>Una vez leídos los sensores se obtendrá un valor de entre 0 y unos 300 </a:t>
            </a:r>
            <a:r>
              <a:rPr lang="es-ES" dirty="0" err="1" smtClean="0"/>
              <a:t>us</a:t>
            </a:r>
            <a:r>
              <a:rPr lang="es-ES" dirty="0" smtClean="0"/>
              <a:t> de tiempo de descarga en cada sensor, siendo de </a:t>
            </a:r>
            <a:r>
              <a:rPr lang="es-ES" b="1" dirty="0"/>
              <a:t>S</a:t>
            </a:r>
            <a:r>
              <a:rPr lang="es-ES" b="1" dirty="0" smtClean="0"/>
              <a:t>i</a:t>
            </a:r>
            <a:r>
              <a:rPr lang="es-ES" dirty="0" smtClean="0"/>
              <a:t> el valor obtenido para el sensor </a:t>
            </a:r>
            <a:r>
              <a:rPr lang="es-ES" b="1" dirty="0" smtClean="0"/>
              <a:t>i</a:t>
            </a:r>
            <a:r>
              <a:rPr lang="es-ES" dirty="0" smtClean="0"/>
              <a:t>.</a:t>
            </a:r>
          </a:p>
          <a:p>
            <a:r>
              <a:rPr lang="es-ES" dirty="0" smtClean="0"/>
              <a:t>Una forma fácil de conocer el central de la </a:t>
            </a:r>
            <a:r>
              <a:rPr lang="es-ES" dirty="0" err="1" smtClean="0"/>
              <a:t>linea</a:t>
            </a:r>
            <a:r>
              <a:rPr lang="es-ES" dirty="0" smtClean="0"/>
              <a:t> es utilizar una media ponderada.</a:t>
            </a:r>
          </a:p>
          <a:p>
            <a:pPr marL="454025" lvl="1" indent="0">
              <a:buNone/>
            </a:pPr>
            <a:r>
              <a:rPr lang="es-ES" dirty="0" smtClean="0"/>
              <a:t>  	</a:t>
            </a:r>
            <a:r>
              <a:rPr lang="es-ES" smtClean="0"/>
              <a:t>         </a:t>
            </a:r>
            <a:r>
              <a:rPr lang="es-ES" dirty="0" smtClean="0"/>
              <a:t>S1*1000 + S2*2000 + S3 * 3000 + … +</a:t>
            </a:r>
            <a:r>
              <a:rPr lang="es-ES" smtClean="0"/>
              <a:t>Sn*n*1000                          centro </a:t>
            </a:r>
            <a:r>
              <a:rPr lang="es-ES" dirty="0" smtClean="0"/>
              <a:t>= --------------------------------------------------------------                                                                                                                                                       		            S1 + S2 + S3 + … + Sn</a:t>
            </a:r>
            <a:endParaRPr lang="es-ES" dirty="0"/>
          </a:p>
        </p:txBody>
      </p:sp>
      <p:sp>
        <p:nvSpPr>
          <p:cNvPr id="3" name="2 Título"/>
          <p:cNvSpPr>
            <a:spLocks noGrp="1"/>
          </p:cNvSpPr>
          <p:nvPr>
            <p:ph type="title"/>
          </p:nvPr>
        </p:nvSpPr>
        <p:spPr/>
        <p:txBody>
          <a:bodyPr/>
          <a:lstStyle/>
          <a:p>
            <a:r>
              <a:rPr dirty="0" smtClean="0"/>
              <a:t>Calculo del error</a:t>
            </a:r>
            <a:endParaRPr lang="es-E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925409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3188" y="1142990"/>
            <a:ext cx="7945275" cy="3071834"/>
          </a:xfrm>
        </p:spPr>
        <p:txBody>
          <a:bodyPr/>
          <a:lstStyle/>
          <a:p>
            <a:r>
              <a:rPr lang="es-ES" dirty="0" smtClean="0"/>
              <a:t>Obtenido el valor del centro de la </a:t>
            </a:r>
            <a:r>
              <a:rPr lang="es-ES" dirty="0" err="1" smtClean="0"/>
              <a:t>linea</a:t>
            </a:r>
            <a:r>
              <a:rPr lang="es-ES" dirty="0" smtClean="0"/>
              <a:t> (según la explicación anterior). El error se puede obtener como 3500-</a:t>
            </a:r>
          </a:p>
        </p:txBody>
      </p:sp>
      <p:sp>
        <p:nvSpPr>
          <p:cNvPr id="3" name="2 Título"/>
          <p:cNvSpPr>
            <a:spLocks noGrp="1"/>
          </p:cNvSpPr>
          <p:nvPr>
            <p:ph type="title"/>
          </p:nvPr>
        </p:nvSpPr>
        <p:spPr/>
        <p:txBody>
          <a:bodyPr/>
          <a:lstStyle/>
          <a:p>
            <a:r>
              <a:rPr dirty="0" smtClean="0"/>
              <a:t>Calculo del error</a:t>
            </a:r>
            <a:endParaRPr lang="es-E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92540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3188" y="915566"/>
            <a:ext cx="3840820" cy="3492096"/>
          </a:xfrm>
        </p:spPr>
        <p:txBody>
          <a:bodyPr/>
          <a:lstStyle/>
          <a:p>
            <a:r>
              <a:rPr lang="es-ES_tradnl" sz="1400" dirty="0" smtClean="0">
                <a:latin typeface="Verdana" pitchFamily="34" charset="0"/>
                <a:ea typeface="Verdana" pitchFamily="34" charset="0"/>
                <a:cs typeface="Verdana" pitchFamily="34" charset="0"/>
              </a:rPr>
              <a:t>Motor en marcha (Figura ON)</a:t>
            </a:r>
          </a:p>
          <a:p>
            <a:pPr lvl="1"/>
            <a:r>
              <a:rPr lang="es-ES_tradnl" sz="1000" dirty="0" smtClean="0">
                <a:latin typeface="Verdana" pitchFamily="34" charset="0"/>
                <a:ea typeface="Verdana" pitchFamily="34" charset="0"/>
                <a:cs typeface="Verdana" pitchFamily="34" charset="0"/>
              </a:rPr>
              <a:t>-Se hace circular la corriente a través del motor (según el sentido de la corriente el motor girara en uno u otro sentido).</a:t>
            </a:r>
          </a:p>
          <a:p>
            <a:r>
              <a:rPr lang="es-ES_tradnl" sz="1400" dirty="0" smtClean="0">
                <a:latin typeface="Verdana" pitchFamily="34" charset="0"/>
                <a:ea typeface="Verdana" pitchFamily="34" charset="0"/>
                <a:cs typeface="Verdana" pitchFamily="34" charset="0"/>
              </a:rPr>
              <a:t>Motor libre (Figura OFF)</a:t>
            </a:r>
          </a:p>
          <a:p>
            <a:pPr lvl="1"/>
            <a:r>
              <a:rPr lang="es-ES_tradnl" sz="1000" dirty="0" smtClean="0">
                <a:latin typeface="Verdana" pitchFamily="34" charset="0"/>
                <a:ea typeface="Verdana" pitchFamily="34" charset="0"/>
                <a:cs typeface="Verdana" pitchFamily="34" charset="0"/>
              </a:rPr>
              <a:t>El motor gira libremente por su propia inercia hasta que termina frenando lentamente.</a:t>
            </a:r>
          </a:p>
          <a:p>
            <a:r>
              <a:rPr lang="es-ES_tradnl" sz="1400" dirty="0" smtClean="0">
                <a:latin typeface="Verdana" pitchFamily="34" charset="0"/>
                <a:ea typeface="Verdana" pitchFamily="34" charset="0"/>
                <a:cs typeface="Verdana" pitchFamily="34" charset="0"/>
              </a:rPr>
              <a:t>Freno motor (Fig. Short </a:t>
            </a:r>
            <a:r>
              <a:rPr lang="es-ES_tradnl" sz="1400" dirty="0" err="1" smtClean="0">
                <a:latin typeface="Verdana" pitchFamily="34" charset="0"/>
                <a:ea typeface="Verdana" pitchFamily="34" charset="0"/>
                <a:cs typeface="Verdana" pitchFamily="34" charset="0"/>
              </a:rPr>
              <a:t>Brake</a:t>
            </a:r>
            <a:r>
              <a:rPr lang="es-ES_tradnl" sz="1400" dirty="0" smtClean="0">
                <a:latin typeface="Verdana" pitchFamily="34" charset="0"/>
                <a:ea typeface="Verdana" pitchFamily="34" charset="0"/>
                <a:cs typeface="Verdana" pitchFamily="34" charset="0"/>
              </a:rPr>
              <a:t>)</a:t>
            </a:r>
          </a:p>
          <a:p>
            <a:pPr lvl="1"/>
            <a:r>
              <a:rPr lang="es-ES_tradnl" sz="1000" dirty="0" smtClean="0">
                <a:latin typeface="Verdana" pitchFamily="34" charset="0"/>
                <a:ea typeface="Verdana" pitchFamily="34" charset="0"/>
                <a:cs typeface="Verdana" pitchFamily="34" charset="0"/>
              </a:rPr>
              <a:t>Se pone ambos bornes del motor a la misma tensión de forma que se descarga la bobina del motor y se opone al movimiento del rotor, por lo que se fuerza el frenado.</a:t>
            </a:r>
          </a:p>
        </p:txBody>
      </p:sp>
      <p:sp>
        <p:nvSpPr>
          <p:cNvPr id="3" name="2 Título"/>
          <p:cNvSpPr>
            <a:spLocks noGrp="1"/>
          </p:cNvSpPr>
          <p:nvPr>
            <p:ph type="title"/>
          </p:nvPr>
        </p:nvSpPr>
        <p:spPr/>
        <p:txBody>
          <a:bodyPr/>
          <a:lstStyle/>
          <a:p>
            <a:r>
              <a:rPr lang="es-ES_tradnl" dirty="0" smtClean="0"/>
              <a:t>Actuadores</a:t>
            </a:r>
            <a:endParaRPr lang="es-E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572000" y="987574"/>
            <a:ext cx="4248472" cy="1486689"/>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860032" y="2618279"/>
            <a:ext cx="3547042" cy="174205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pic>
      <p:pic>
        <p:nvPicPr>
          <p:cNvPr id="9220" name="Picture 4"/>
          <p:cNvPicPr>
            <a:picLocks noChangeAspect="1" noChangeArrowheads="1"/>
          </p:cNvPicPr>
          <p:nvPr/>
        </p:nvPicPr>
        <p:blipFill>
          <a:blip r:embed="rId4"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187624" y="3461171"/>
            <a:ext cx="2575817" cy="77364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413764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p>
            <a:pPr fontAlgn="auto">
              <a:spcAft>
                <a:spcPts val="0"/>
              </a:spcAft>
              <a:defRPr/>
            </a:pPr>
            <a:r>
              <a:rPr lang="es-ES" dirty="0" smtClean="0">
                <a:solidFill>
                  <a:schemeClr val="tx1">
                    <a:lumMod val="75000"/>
                  </a:schemeClr>
                </a:solidFill>
              </a:rPr>
              <a:t>Robótica Aplicada con </a:t>
            </a:r>
            <a:r>
              <a:rPr lang="es-ES" dirty="0" err="1" smtClean="0">
                <a:solidFill>
                  <a:schemeClr val="tx1">
                    <a:lumMod val="75000"/>
                  </a:schemeClr>
                </a:solidFill>
              </a:rPr>
              <a:t>arduino</a:t>
            </a:r>
            <a:r>
              <a:rPr dirty="0" smtClean="0"/>
              <a:t/>
            </a:r>
            <a:br>
              <a:rPr dirty="0" smtClean="0"/>
            </a:br>
            <a:r>
              <a:rPr sz="2400" dirty="0" smtClean="0">
                <a:solidFill>
                  <a:schemeClr val="accent2"/>
                </a:solidFill>
              </a:rPr>
              <a:t>1</a:t>
            </a:r>
            <a:r>
              <a:rPr lang="es-ES" sz="2400" dirty="0" smtClean="0">
                <a:solidFill>
                  <a:schemeClr val="accent2"/>
                </a:solidFill>
              </a:rPr>
              <a:t>5</a:t>
            </a:r>
            <a:r>
              <a:rPr sz="2400" dirty="0" smtClean="0">
                <a:solidFill>
                  <a:schemeClr val="accent2"/>
                </a:solidFill>
              </a:rPr>
              <a:t> </a:t>
            </a:r>
            <a:r>
              <a:rPr lang="es-ES" sz="2400" dirty="0" smtClean="0">
                <a:solidFill>
                  <a:schemeClr val="accent2"/>
                </a:solidFill>
              </a:rPr>
              <a:t>julio</a:t>
            </a:r>
            <a:r>
              <a:rPr sz="2400" dirty="0" smtClean="0">
                <a:solidFill>
                  <a:schemeClr val="accent2"/>
                </a:solidFill>
              </a:rPr>
              <a:t> 201</a:t>
            </a:r>
            <a:r>
              <a:rPr lang="es-ES" sz="2400" dirty="0" smtClean="0">
                <a:solidFill>
                  <a:schemeClr val="accent2"/>
                </a:solidFill>
              </a:rPr>
              <a:t>3</a:t>
            </a:r>
            <a:endParaRPr dirty="0">
              <a:solidFill>
                <a:schemeClr val="accent2"/>
              </a:solidFill>
            </a:endParaRPr>
          </a:p>
        </p:txBody>
      </p:sp>
      <p:sp>
        <p:nvSpPr>
          <p:cNvPr id="11267" name="Rectangle 4"/>
          <p:cNvSpPr>
            <a:spLocks noGrp="1"/>
          </p:cNvSpPr>
          <p:nvPr>
            <p:ph type="body" idx="1"/>
          </p:nvPr>
        </p:nvSpPr>
        <p:spPr/>
        <p:txBody>
          <a:bodyPr/>
          <a:lstStyle/>
          <a:p>
            <a:pPr marL="374650"/>
            <a:r>
              <a:rPr dirty="0" smtClean="0">
                <a:solidFill>
                  <a:schemeClr val="accent3"/>
                </a:solidFill>
              </a:rPr>
              <a:t>Control del GR</a:t>
            </a:r>
          </a:p>
          <a:p>
            <a:pPr marL="374650" algn="r"/>
            <a:r>
              <a:rPr lang="es-ES" sz="1600" dirty="0" smtClean="0">
                <a:solidFill>
                  <a:schemeClr val="tx1"/>
                </a:solidFill>
              </a:rPr>
              <a:t>Javier Pérez </a:t>
            </a:r>
            <a:r>
              <a:rPr lang="es-ES" sz="1600" dirty="0" err="1" smtClean="0">
                <a:solidFill>
                  <a:schemeClr val="tx1"/>
                </a:solidFill>
              </a:rPr>
              <a:t>Alepuz</a:t>
            </a:r>
            <a:endParaRPr sz="1600" dirty="0" smtClean="0">
              <a:solidFill>
                <a:schemeClr val="tx1"/>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32613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3188" y="1071552"/>
            <a:ext cx="7945275" cy="3336110"/>
          </a:xfrm>
        </p:spPr>
        <p:txBody>
          <a:bodyPr/>
          <a:lstStyle/>
          <a:p>
            <a:r>
              <a:rPr lang="es-ES_tradnl" dirty="0" smtClean="0">
                <a:latin typeface="Verdana" pitchFamily="34" charset="0"/>
                <a:ea typeface="Verdana" pitchFamily="34" charset="0"/>
                <a:cs typeface="Verdana" pitchFamily="34" charset="0"/>
              </a:rPr>
              <a:t>Surge a partir de los progresos realizados en lo que se conoce la segunda revolución industrial.</a:t>
            </a:r>
          </a:p>
          <a:p>
            <a:r>
              <a:rPr lang="es-ES_tradnl" dirty="0" smtClean="0">
                <a:latin typeface="Verdana" pitchFamily="34" charset="0"/>
                <a:ea typeface="Verdana" pitchFamily="34" charset="0"/>
                <a:cs typeface="Verdana" pitchFamily="34" charset="0"/>
              </a:rPr>
              <a:t>La aparición de las computadoras permiten un avance importante en control.</a:t>
            </a:r>
          </a:p>
          <a:p>
            <a:r>
              <a:rPr lang="es-ES_tradnl" dirty="0" smtClean="0">
                <a:latin typeface="Verdana" pitchFamily="34" charset="0"/>
                <a:ea typeface="Verdana" pitchFamily="34" charset="0"/>
                <a:cs typeface="Verdana" pitchFamily="34" charset="0"/>
              </a:rPr>
              <a:t>Se pueden aplicar ideas de control imposibles hace relativamente pocos años.</a:t>
            </a:r>
            <a:endParaRPr lang="es-ES_tradnl" dirty="0">
              <a:latin typeface="Verdana" pitchFamily="34" charset="0"/>
              <a:ea typeface="Verdana" pitchFamily="34" charset="0"/>
              <a:cs typeface="Verdana" pitchFamily="34" charset="0"/>
            </a:endParaRPr>
          </a:p>
          <a:p>
            <a:pPr lvl="1"/>
            <a:endParaRPr lang="es-ES_tradnl" dirty="0" smtClean="0">
              <a:latin typeface="Verdana" pitchFamily="34" charset="0"/>
              <a:ea typeface="Verdana" pitchFamily="34" charset="0"/>
              <a:cs typeface="Verdana" pitchFamily="34" charset="0"/>
            </a:endParaRPr>
          </a:p>
        </p:txBody>
      </p:sp>
      <p:sp>
        <p:nvSpPr>
          <p:cNvPr id="3" name="2 Título"/>
          <p:cNvSpPr>
            <a:spLocks noGrp="1"/>
          </p:cNvSpPr>
          <p:nvPr>
            <p:ph type="title"/>
          </p:nvPr>
        </p:nvSpPr>
        <p:spPr/>
        <p:txBody>
          <a:bodyPr/>
          <a:lstStyle/>
          <a:p>
            <a:r>
              <a:rPr lang="es-ES_tradnl" dirty="0" smtClean="0"/>
              <a:t>Control de procesos</a:t>
            </a:r>
            <a:endParaRPr lang="es-E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02164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3188" y="928676"/>
            <a:ext cx="7945275" cy="3478986"/>
          </a:xfrm>
        </p:spPr>
        <p:txBody>
          <a:bodyPr/>
          <a:lstStyle/>
          <a:p>
            <a:r>
              <a:rPr smtClean="0"/>
              <a:t>Se hace necesaria la comprensión del principio del control automático.</a:t>
            </a:r>
          </a:p>
          <a:p>
            <a:r>
              <a:rPr smtClean="0"/>
              <a:t>Estudia el comportamiento dinámico de un sistema frente a órdenes de mando o perturbaciones.</a:t>
            </a:r>
          </a:p>
          <a:p>
            <a:r>
              <a:rPr smtClean="0"/>
              <a:t>A las magnitudes que definen el comportamiento de un sistema se las denomina variables del sistema. </a:t>
            </a:r>
          </a:p>
          <a:p>
            <a:r>
              <a:rPr smtClean="0"/>
              <a:t>Si dichas variables son de tipo físico se tendrá un sistema físico.</a:t>
            </a:r>
          </a:p>
          <a:p>
            <a:endParaRPr lang="es-ES" dirty="0"/>
          </a:p>
        </p:txBody>
      </p:sp>
      <p:sp>
        <p:nvSpPr>
          <p:cNvPr id="3" name="2 Título"/>
          <p:cNvSpPr>
            <a:spLocks noGrp="1"/>
          </p:cNvSpPr>
          <p:nvPr>
            <p:ph type="title"/>
          </p:nvPr>
        </p:nvSpPr>
        <p:spPr/>
        <p:txBody>
          <a:bodyPr/>
          <a:lstStyle/>
          <a:p>
            <a:r>
              <a:rPr smtClean="0"/>
              <a:t>Teoría de control</a:t>
            </a: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3188" y="1071552"/>
            <a:ext cx="7945275" cy="1428760"/>
          </a:xfrm>
        </p:spPr>
        <p:txBody>
          <a:bodyPr/>
          <a:lstStyle/>
          <a:p>
            <a:r>
              <a:rPr smtClean="0"/>
              <a:t>Se vale de modelos matemáticos abstractos que representan y describen con gran aproximación el comportamiento de un sistema.</a:t>
            </a:r>
          </a:p>
          <a:p>
            <a:endParaRPr smtClean="0"/>
          </a:p>
        </p:txBody>
      </p:sp>
      <p:sp>
        <p:nvSpPr>
          <p:cNvPr id="3" name="2 Título"/>
          <p:cNvSpPr>
            <a:spLocks noGrp="1"/>
          </p:cNvSpPr>
          <p:nvPr>
            <p:ph type="title"/>
          </p:nvPr>
        </p:nvSpPr>
        <p:spPr/>
        <p:txBody>
          <a:bodyPr/>
          <a:lstStyle/>
          <a:p>
            <a:r>
              <a:rPr smtClean="0"/>
              <a:t>Teoría de control (2)</a:t>
            </a:r>
            <a:endParaRPr lang="es-ES" dirty="0"/>
          </a:p>
        </p:txBody>
      </p:sp>
      <p:pic>
        <p:nvPicPr>
          <p:cNvPr id="1028" name="Picture 4"/>
          <p:cNvPicPr>
            <a:picLocks noChangeAspect="1" noChangeArrowheads="1"/>
          </p:cNvPicPr>
          <p:nvPr/>
        </p:nvPicPr>
        <p:blipFill>
          <a:blip r:embed="rId2"/>
          <a:srcRect/>
          <a:stretch>
            <a:fillRect/>
          </a:stretch>
        </p:blipFill>
        <p:spPr bwMode="auto">
          <a:xfrm>
            <a:off x="1928794" y="2428874"/>
            <a:ext cx="4857784" cy="157857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03188" y="1285866"/>
            <a:ext cx="7945275" cy="3121796"/>
          </a:xfrm>
        </p:spPr>
        <p:txBody>
          <a:bodyPr/>
          <a:lstStyle/>
          <a:p>
            <a:r>
              <a:rPr smtClean="0"/>
              <a:t>Existen dos tipos de sistemas claramente</a:t>
            </a:r>
          </a:p>
          <a:p>
            <a:r>
              <a:rPr smtClean="0"/>
              <a:t>diferenciados, cuya actuación se rige por principios diferentes: </a:t>
            </a:r>
          </a:p>
          <a:p>
            <a:pPr lvl="1"/>
            <a:r>
              <a:rPr smtClean="0"/>
              <a:t>sistemas de regulación en </a:t>
            </a:r>
            <a:r>
              <a:rPr smtClean="0">
                <a:solidFill>
                  <a:srgbClr val="C00000"/>
                </a:solidFill>
              </a:rPr>
              <a:t>bucle abierto</a:t>
            </a:r>
            <a:r>
              <a:rPr smtClean="0"/>
              <a:t>.</a:t>
            </a:r>
          </a:p>
          <a:p>
            <a:pPr lvl="1"/>
            <a:r>
              <a:rPr smtClean="0"/>
              <a:t>sistemas de regulación en </a:t>
            </a:r>
            <a:r>
              <a:rPr smtClean="0">
                <a:solidFill>
                  <a:srgbClr val="C00000"/>
                </a:solidFill>
              </a:rPr>
              <a:t>buce cerrado</a:t>
            </a:r>
            <a:r>
              <a:rPr smtClean="0"/>
              <a:t>.</a:t>
            </a:r>
            <a:endParaRPr lang="es-ES" dirty="0"/>
          </a:p>
        </p:txBody>
      </p:sp>
      <p:sp>
        <p:nvSpPr>
          <p:cNvPr id="3" name="2 Título"/>
          <p:cNvSpPr>
            <a:spLocks noGrp="1"/>
          </p:cNvSpPr>
          <p:nvPr>
            <p:ph type="title"/>
          </p:nvPr>
        </p:nvSpPr>
        <p:spPr/>
        <p:txBody>
          <a:bodyPr/>
          <a:lstStyle/>
          <a:p>
            <a:r>
              <a:rPr smtClean="0"/>
              <a:t>Bucle abierto, bucle cerrado</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785786" y="928676"/>
            <a:ext cx="7945275" cy="1928826"/>
          </a:xfrm>
        </p:spPr>
        <p:txBody>
          <a:bodyPr/>
          <a:lstStyle/>
          <a:p>
            <a:r>
              <a:rPr smtClean="0"/>
              <a:t>Los sistemas de regulación en bucle abierto son aquellos en los cuales las señales de entrada actúan directamente sobre los elementos que controlan el comportamiento del sistema sin ser influida por la salida del mismo.</a:t>
            </a:r>
            <a:endParaRPr lang="es-ES" dirty="0"/>
          </a:p>
        </p:txBody>
      </p:sp>
      <p:sp>
        <p:nvSpPr>
          <p:cNvPr id="3" name="2 Título"/>
          <p:cNvSpPr>
            <a:spLocks noGrp="1"/>
          </p:cNvSpPr>
          <p:nvPr>
            <p:ph type="title"/>
          </p:nvPr>
        </p:nvSpPr>
        <p:spPr/>
        <p:txBody>
          <a:bodyPr/>
          <a:lstStyle/>
          <a:p>
            <a:r>
              <a:rPr smtClean="0"/>
              <a:t>Bucle abierto</a:t>
            </a:r>
            <a:endParaRPr lang="es-ES" dirty="0"/>
          </a:p>
        </p:txBody>
      </p:sp>
      <p:pic>
        <p:nvPicPr>
          <p:cNvPr id="2050" name="Picture 2"/>
          <p:cNvPicPr>
            <a:picLocks noChangeAspect="1" noChangeArrowheads="1"/>
          </p:cNvPicPr>
          <p:nvPr/>
        </p:nvPicPr>
        <p:blipFill>
          <a:blip r:embed="rId2"/>
          <a:srcRect/>
          <a:stretch>
            <a:fillRect/>
          </a:stretch>
        </p:blipFill>
        <p:spPr bwMode="auto">
          <a:xfrm>
            <a:off x="2000232" y="2857502"/>
            <a:ext cx="5214974" cy="1269670"/>
          </a:xfrm>
          <a:prstGeom prst="rect">
            <a:avLst/>
          </a:prstGeom>
          <a:noFill/>
          <a:ln w="9525">
            <a:noFill/>
            <a:miter lim="800000"/>
            <a:headEnd/>
            <a:tailEnd/>
          </a:ln>
          <a:effectLst/>
        </p:spPr>
      </p:pic>
      <p:sp>
        <p:nvSpPr>
          <p:cNvPr id="5" name="4 CuadroTexto"/>
          <p:cNvSpPr txBox="1"/>
          <p:nvPr/>
        </p:nvSpPr>
        <p:spPr>
          <a:xfrm>
            <a:off x="6072198" y="4286262"/>
            <a:ext cx="1571636" cy="369332"/>
          </a:xfrm>
          <a:prstGeom prst="rect">
            <a:avLst/>
          </a:prstGeom>
          <a:noFill/>
        </p:spPr>
        <p:txBody>
          <a:bodyPr wrap="square" rtlCol="0">
            <a:spAutoFit/>
          </a:bodyPr>
          <a:lstStyle/>
          <a:p>
            <a:r>
              <a:rPr lang="es-ES" dirty="0" err="1" smtClean="0"/>
              <a:t>Ej</a:t>
            </a:r>
            <a:r>
              <a:rPr lang="es-ES" dirty="0" smtClean="0"/>
              <a:t>: Lavadora</a:t>
            </a: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762000" y="895350"/>
            <a:ext cx="7945275" cy="1571636"/>
          </a:xfrm>
        </p:spPr>
        <p:txBody>
          <a:bodyPr/>
          <a:lstStyle/>
          <a:p>
            <a:r>
              <a:rPr dirty="0" smtClean="0"/>
              <a:t>Los sistemas de regulación en bucle cerrado son aquellos en los cuales además de las señales de entrada, el comportamiento del sistema también es influido por la salida del mismo.</a:t>
            </a:r>
          </a:p>
          <a:p>
            <a:endParaRPr lang="es-ES" dirty="0"/>
          </a:p>
        </p:txBody>
      </p:sp>
      <p:sp>
        <p:nvSpPr>
          <p:cNvPr id="3" name="2 Título"/>
          <p:cNvSpPr>
            <a:spLocks noGrp="1"/>
          </p:cNvSpPr>
          <p:nvPr>
            <p:ph type="title"/>
          </p:nvPr>
        </p:nvSpPr>
        <p:spPr/>
        <p:txBody>
          <a:bodyPr/>
          <a:lstStyle/>
          <a:p>
            <a:r>
              <a:rPr smtClean="0"/>
              <a:t>Bucle cerrado</a:t>
            </a:r>
            <a:endParaRPr lang="es-ES" dirty="0"/>
          </a:p>
        </p:txBody>
      </p:sp>
      <p:pic>
        <p:nvPicPr>
          <p:cNvPr id="3074" name="Picture 2"/>
          <p:cNvPicPr>
            <a:picLocks noChangeAspect="1" noChangeArrowheads="1"/>
          </p:cNvPicPr>
          <p:nvPr/>
        </p:nvPicPr>
        <p:blipFill>
          <a:blip r:embed="rId2"/>
          <a:srcRect/>
          <a:stretch>
            <a:fillRect/>
          </a:stretch>
        </p:blipFill>
        <p:spPr bwMode="auto">
          <a:xfrm>
            <a:off x="2214546" y="2643188"/>
            <a:ext cx="4538670" cy="1521203"/>
          </a:xfrm>
          <a:prstGeom prst="rect">
            <a:avLst/>
          </a:prstGeom>
          <a:noFill/>
          <a:ln w="9525">
            <a:noFill/>
            <a:miter lim="800000"/>
            <a:headEnd/>
            <a:tailEnd/>
          </a:ln>
          <a:effectLst/>
        </p:spPr>
      </p:pic>
      <p:sp>
        <p:nvSpPr>
          <p:cNvPr id="5" name="4 CuadroTexto"/>
          <p:cNvSpPr txBox="1"/>
          <p:nvPr/>
        </p:nvSpPr>
        <p:spPr>
          <a:xfrm>
            <a:off x="6072198" y="4357700"/>
            <a:ext cx="2428892" cy="369332"/>
          </a:xfrm>
          <a:prstGeom prst="rect">
            <a:avLst/>
          </a:prstGeom>
          <a:noFill/>
        </p:spPr>
        <p:txBody>
          <a:bodyPr wrap="square" rtlCol="0">
            <a:spAutoFit/>
          </a:bodyPr>
          <a:lstStyle/>
          <a:p>
            <a:r>
              <a:rPr lang="es-ES" dirty="0" err="1" smtClean="0"/>
              <a:t>Ej</a:t>
            </a:r>
            <a:r>
              <a:rPr lang="es-ES" dirty="0" smtClean="0"/>
              <a:t>: Control velocidad</a:t>
            </a:r>
            <a:endParaRPr lang="es-E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lantilla_Contruye y programa tu propio robot">
  <a:themeElements>
    <a:clrScheme name="Personalizado 1">
      <a:dk1>
        <a:sysClr val="windowText" lastClr="000000"/>
      </a:dk1>
      <a:lt1>
        <a:sysClr val="window" lastClr="FFFFFF"/>
      </a:lt1>
      <a:dk2>
        <a:srgbClr val="1F497D"/>
      </a:dk2>
      <a:lt2>
        <a:srgbClr val="EEECE1"/>
      </a:lt2>
      <a:accent1>
        <a:srgbClr val="005682"/>
      </a:accent1>
      <a:accent2>
        <a:srgbClr val="BD0926"/>
      </a:accent2>
      <a:accent3>
        <a:srgbClr val="FFD23D"/>
      </a:accent3>
      <a:accent4>
        <a:srgbClr val="9BBB59"/>
      </a:accent4>
      <a:accent5>
        <a:srgbClr val="8064A2"/>
      </a:accent5>
      <a:accent6>
        <a:srgbClr val="F79646"/>
      </a:accent6>
      <a:hlink>
        <a:srgbClr val="0000FF"/>
      </a:hlink>
      <a:folHlink>
        <a:srgbClr val="80008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Personalizado 1">
    <a:dk1>
      <a:sysClr val="windowText" lastClr="000000"/>
    </a:dk1>
    <a:lt1>
      <a:sysClr val="window" lastClr="FFFFFF"/>
    </a:lt1>
    <a:dk2>
      <a:srgbClr val="1F497D"/>
    </a:dk2>
    <a:lt2>
      <a:srgbClr val="EEECE1"/>
    </a:lt2>
    <a:accent1>
      <a:srgbClr val="005682"/>
    </a:accent1>
    <a:accent2>
      <a:srgbClr val="BD0926"/>
    </a:accent2>
    <a:accent3>
      <a:srgbClr val="FFD23D"/>
    </a:accent3>
    <a:accent4>
      <a:srgbClr val="9BBB59"/>
    </a:accent4>
    <a:accent5>
      <a:srgbClr val="8064A2"/>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Personalizado 1">
    <a:dk1>
      <a:sysClr val="windowText" lastClr="000000"/>
    </a:dk1>
    <a:lt1>
      <a:sysClr val="window" lastClr="FFFFFF"/>
    </a:lt1>
    <a:dk2>
      <a:srgbClr val="1F497D"/>
    </a:dk2>
    <a:lt2>
      <a:srgbClr val="EEECE1"/>
    </a:lt2>
    <a:accent1>
      <a:srgbClr val="005682"/>
    </a:accent1>
    <a:accent2>
      <a:srgbClr val="BD0926"/>
    </a:accent2>
    <a:accent3>
      <a:srgbClr val="FFD23D"/>
    </a:accent3>
    <a:accent4>
      <a:srgbClr val="9BBB59"/>
    </a:accent4>
    <a:accent5>
      <a:srgbClr val="8064A2"/>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Personalizado 1">
    <a:dk1>
      <a:sysClr val="windowText" lastClr="000000"/>
    </a:dk1>
    <a:lt1>
      <a:sysClr val="window" lastClr="FFFFFF"/>
    </a:lt1>
    <a:dk2>
      <a:srgbClr val="1F497D"/>
    </a:dk2>
    <a:lt2>
      <a:srgbClr val="EEECE1"/>
    </a:lt2>
    <a:accent1>
      <a:srgbClr val="005682"/>
    </a:accent1>
    <a:accent2>
      <a:srgbClr val="BD0926"/>
    </a:accent2>
    <a:accent3>
      <a:srgbClr val="FFD23D"/>
    </a:accent3>
    <a:accent4>
      <a:srgbClr val="9BBB59"/>
    </a:accent4>
    <a:accent5>
      <a:srgbClr val="8064A2"/>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Personalizado 1">
    <a:dk1>
      <a:sysClr val="windowText" lastClr="000000"/>
    </a:dk1>
    <a:lt1>
      <a:sysClr val="window" lastClr="FFFFFF"/>
    </a:lt1>
    <a:dk2>
      <a:srgbClr val="1F497D"/>
    </a:dk2>
    <a:lt2>
      <a:srgbClr val="EEECE1"/>
    </a:lt2>
    <a:accent1>
      <a:srgbClr val="005682"/>
    </a:accent1>
    <a:accent2>
      <a:srgbClr val="BD0926"/>
    </a:accent2>
    <a:accent3>
      <a:srgbClr val="FFD23D"/>
    </a:accent3>
    <a:accent4>
      <a:srgbClr val="9BBB59"/>
    </a:accent4>
    <a:accent5>
      <a:srgbClr val="8064A2"/>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Personalizado 1">
    <a:dk1>
      <a:sysClr val="windowText" lastClr="000000"/>
    </a:dk1>
    <a:lt1>
      <a:sysClr val="window" lastClr="FFFFFF"/>
    </a:lt1>
    <a:dk2>
      <a:srgbClr val="1F497D"/>
    </a:dk2>
    <a:lt2>
      <a:srgbClr val="EEECE1"/>
    </a:lt2>
    <a:accent1>
      <a:srgbClr val="005682"/>
    </a:accent1>
    <a:accent2>
      <a:srgbClr val="BD0926"/>
    </a:accent2>
    <a:accent3>
      <a:srgbClr val="FFD23D"/>
    </a:accent3>
    <a:accent4>
      <a:srgbClr val="9BBB59"/>
    </a:accent4>
    <a:accent5>
      <a:srgbClr val="8064A2"/>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DE95A0C693CEB341887D38A4A2B58B45040072C752107C5A7B47AA91A1EE638E6F1F" ma:contentTypeVersion="28" ma:contentTypeDescription="Create a new document." ma:contentTypeScope="" ma:versionID="5eea76452d7eb073b41e4ecbec7235c0"/>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file>

<file path=customXml/itemProps1.xml><?xml version="1.0" encoding="utf-8"?>
<ds:datastoreItem xmlns:ds="http://schemas.openxmlformats.org/officeDocument/2006/customXml" ds:itemID="{6A5A2B67-66F6-40DA-A284-2F31366F335F}">
  <ds:schemaRefs>
    <ds:schemaRef ds:uri="http://schemas.microsoft.com/office/2006/metadata/contentType"/>
    <ds:schemaRef ds:uri="http://schemas.microsoft.com/office/2006/metadata/properties/metaAttributes"/>
  </ds:schemaRefs>
</ds:datastoreItem>
</file>

<file path=customXml/itemProps2.xml><?xml version="1.0" encoding="utf-8"?>
<ds:datastoreItem xmlns:ds="http://schemas.openxmlformats.org/officeDocument/2006/customXml" ds:itemID="{02B63B17-83CB-43E4-BDF9-B353FEEC2FDE}">
  <ds:schemaRefs>
    <ds:schemaRef ds:uri="http://schemas.microsoft.com/sharepoint/v3/contenttype/forms"/>
  </ds:schemaRefs>
</ds:datastoreItem>
</file>

<file path=customXml/itemProps3.xml><?xml version="1.0" encoding="utf-8"?>
<ds:datastoreItem xmlns:ds="http://schemas.openxmlformats.org/officeDocument/2006/customXml" ds:itemID="{B6C8E971-A942-46AB-BB86-7D1A06A6794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plantilla_Contruye y programa tu propio robot</Template>
  <TotalTime>0</TotalTime>
  <Words>1565</Words>
  <Application>Microsoft Office PowerPoint</Application>
  <PresentationFormat>On-screen Show (16:9)</PresentationFormat>
  <Paragraphs>138</Paragraphs>
  <Slides>34</Slides>
  <Notes>2</Notes>
  <HiddenSlides>0</HiddenSlides>
  <MMClips>0</MMClips>
  <ScaleCrop>false</ScaleCrop>
  <HeadingPairs>
    <vt:vector size="4" baseType="variant">
      <vt:variant>
        <vt:lpstr>Design Template</vt:lpstr>
      </vt:variant>
      <vt:variant>
        <vt:i4>1</vt:i4>
      </vt:variant>
      <vt:variant>
        <vt:lpstr>Slide Titles</vt:lpstr>
      </vt:variant>
      <vt:variant>
        <vt:i4>34</vt:i4>
      </vt:variant>
    </vt:vector>
  </HeadingPairs>
  <TitlesOfParts>
    <vt:vector size="35" baseType="lpstr">
      <vt:lpstr>plantilla_Contruye y programa tu propio robot</vt:lpstr>
      <vt:lpstr>Robótica Aplicada con arduino 15 julio 2013</vt:lpstr>
      <vt:lpstr>Índice</vt:lpstr>
      <vt:lpstr>TEORIA DE CONTROL</vt:lpstr>
      <vt:lpstr>Control de procesos</vt:lpstr>
      <vt:lpstr>Teoría de control</vt:lpstr>
      <vt:lpstr>Teoría de control (2)</vt:lpstr>
      <vt:lpstr>Bucle abierto, bucle cerrado</vt:lpstr>
      <vt:lpstr>Bucle abierto</vt:lpstr>
      <vt:lpstr>Bucle cerrado</vt:lpstr>
      <vt:lpstr>Régimen transitorio-estacionario</vt:lpstr>
      <vt:lpstr>Estabilidad - Inestabilidad</vt:lpstr>
      <vt:lpstr>Error</vt:lpstr>
      <vt:lpstr>Controladores p, pd, pi, pid</vt:lpstr>
      <vt:lpstr>Controlador P</vt:lpstr>
      <vt:lpstr>Controlador PD</vt:lpstr>
      <vt:lpstr>Controlador PI</vt:lpstr>
      <vt:lpstr>Controlador PID</vt:lpstr>
      <vt:lpstr>Control aplicado al rastreador gr</vt:lpstr>
      <vt:lpstr>Control del GR</vt:lpstr>
      <vt:lpstr>Objetivo deseado (valor de consigna)</vt:lpstr>
      <vt:lpstr>Identificación de elementos del sistema</vt:lpstr>
      <vt:lpstr>Error</vt:lpstr>
      <vt:lpstr>Salida del sistema</vt:lpstr>
      <vt:lpstr>Salida del sistema (2)</vt:lpstr>
      <vt:lpstr>Salida del sistema (3)</vt:lpstr>
      <vt:lpstr>Salida del sistema (3)</vt:lpstr>
      <vt:lpstr>Ajuste del PD</vt:lpstr>
      <vt:lpstr>Opciones adicionales</vt:lpstr>
      <vt:lpstr>Repaso control de motores y lectura de sensores analógicos</vt:lpstr>
      <vt:lpstr>Sensores Analógicos</vt:lpstr>
      <vt:lpstr>Calculo del error</vt:lpstr>
      <vt:lpstr>Calculo del error</vt:lpstr>
      <vt:lpstr>Actuadores</vt:lpstr>
      <vt:lpstr>Robótica Aplicada con arduino 15 julio 2013</vt:lpstr>
    </vt:vector>
  </TitlesOfParts>
  <Manager/>
  <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2013-07-18T07:50:01Z</dcterms:created>
  <dcterms:modified xsi:type="dcterms:W3CDTF">2013-07-18T07:52:50Z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TC101769269990</vt:lpwstr>
  </property>
</Properties>
</file>