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Helvetica Neue"/>
      <p:regular r:id="rId31"/>
      <p:bold r:id="rId32"/>
      <p:italic r:id="rId33"/>
      <p:boldItalic r:id="rId34"/>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7DA5769-1760-440E-BB60-BA19DAB2FC6D}">
  <a:tblStyle styleId="{17DA5769-1760-440E-BB60-BA19DAB2FC6D}" styleName="Table_0"/>
  <a:tblStyle styleId="{10C566BD-C95F-4E57-B444-AC2862221BF2}" styleName="Table_1"/>
  <a:tblStyle styleId="{78148624-EF70-4D3B-BB6C-9D8CF5784535}" styleName="Table_2"/>
  <a:tblStyle styleId="{56047B83-EEF9-4BDB-A4A5-C15A8964C389}" styleName="Table_3"/>
  <a:tblStyle styleId="{4807E07F-47FF-46BD-9677-E57F6DB18EDB}" styleName="Table_4"/>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7" name="Shape 1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4" name="Shape 1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9" name="Shape 2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5" name="Shape 2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2" name="Shape 2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8" name="Shape 2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3" name="Shape 2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5" name="Shape 2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92" name="Shape 2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99" name="Shape 2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6" name="Shape 3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7" name="Shape 3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3" name="Shape 3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5" name="Shape 1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3" name="Shape 1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ctr">
              <a:spcBef>
                <a:spcPts val="0"/>
              </a:spcBef>
              <a:spcAft>
                <a:spcPts val="0"/>
              </a:spcAft>
              <a:defRPr b="0" baseline="0" i="0" sz="4400" u="none" cap="none" strike="noStrike">
                <a:solidFill>
                  <a:schemeClr val="dk2"/>
                </a:solidFill>
                <a:latin typeface="Arial"/>
                <a:ea typeface="Arial"/>
                <a:cs typeface="Arial"/>
                <a:sym typeface="Arial"/>
              </a:defRPr>
            </a:lvl1pPr>
            <a:lvl2pPr indent="0" marL="0" marR="0" rtl="0" algn="ctr">
              <a:spcBef>
                <a:spcPts val="0"/>
              </a:spcBef>
              <a:spcAft>
                <a:spcPts val="0"/>
              </a:spcAft>
              <a:defRPr b="0" baseline="0" i="0" sz="4400" u="none" cap="none" strike="noStrike">
                <a:solidFill>
                  <a:schemeClr val="dk2"/>
                </a:solidFill>
                <a:latin typeface="Arial"/>
                <a:ea typeface="Arial"/>
                <a:cs typeface="Arial"/>
                <a:sym typeface="Arial"/>
              </a:defRPr>
            </a:lvl2pPr>
            <a:lvl3pPr indent="0" marL="0" marR="0" rtl="0" algn="ctr">
              <a:spcBef>
                <a:spcPts val="0"/>
              </a:spcBef>
              <a:spcAft>
                <a:spcPts val="0"/>
              </a:spcAft>
              <a:defRPr b="0" baseline="0" i="0" sz="4400" u="none" cap="none" strike="noStrike">
                <a:solidFill>
                  <a:schemeClr val="dk2"/>
                </a:solidFill>
                <a:latin typeface="Arial"/>
                <a:ea typeface="Arial"/>
                <a:cs typeface="Arial"/>
                <a:sym typeface="Arial"/>
              </a:defRPr>
            </a:lvl3pPr>
            <a:lvl4pPr indent="0" marL="0" marR="0" rtl="0" algn="ctr">
              <a:spcBef>
                <a:spcPts val="0"/>
              </a:spcBef>
              <a:spcAft>
                <a:spcPts val="0"/>
              </a:spcAft>
              <a:defRPr b="0" baseline="0" i="0" sz="4400" u="none" cap="none" strike="noStrike">
                <a:solidFill>
                  <a:schemeClr val="dk2"/>
                </a:solidFill>
                <a:latin typeface="Arial"/>
                <a:ea typeface="Arial"/>
                <a:cs typeface="Arial"/>
                <a:sym typeface="Arial"/>
              </a:defRPr>
            </a:lvl4pPr>
            <a:lvl5pPr indent="0" marL="0" marR="0" rtl="0" algn="ctr">
              <a:spcBef>
                <a:spcPts val="0"/>
              </a:spcBef>
              <a:spcAft>
                <a:spcPts val="0"/>
              </a:spcAft>
              <a:defRPr b="0" baseline="0" i="0" sz="4400" u="none" cap="none" strike="noStrike">
                <a:solidFill>
                  <a:schemeClr val="dk2"/>
                </a:solidFill>
                <a:latin typeface="Arial"/>
                <a:ea typeface="Arial"/>
                <a:cs typeface="Arial"/>
                <a:sym typeface="Arial"/>
              </a:defRPr>
            </a:lvl5pPr>
            <a:lvl6pPr indent="0" marL="457200" marR="0" rtl="0" algn="ctr">
              <a:spcBef>
                <a:spcPts val="0"/>
              </a:spcBef>
              <a:spcAft>
                <a:spcPts val="0"/>
              </a:spcAft>
              <a:defRPr b="0" baseline="0" i="0" sz="4400" u="none" cap="none" strike="noStrike">
                <a:solidFill>
                  <a:schemeClr val="dk2"/>
                </a:solidFill>
                <a:latin typeface="Arial"/>
                <a:ea typeface="Arial"/>
                <a:cs typeface="Arial"/>
                <a:sym typeface="Arial"/>
              </a:defRPr>
            </a:lvl6pPr>
            <a:lvl7pPr indent="0" marL="914400" marR="0" rtl="0" algn="ctr">
              <a:spcBef>
                <a:spcPts val="0"/>
              </a:spcBef>
              <a:spcAft>
                <a:spcPts val="0"/>
              </a:spcAft>
              <a:defRPr b="0" baseline="0" i="0" sz="4400" u="none" cap="none" strike="noStrike">
                <a:solidFill>
                  <a:schemeClr val="dk2"/>
                </a:solidFill>
                <a:latin typeface="Arial"/>
                <a:ea typeface="Arial"/>
                <a:cs typeface="Arial"/>
                <a:sym typeface="Arial"/>
              </a:defRPr>
            </a:lvl7pPr>
            <a:lvl8pPr indent="0" marL="1371600" marR="0" rtl="0" algn="ctr">
              <a:spcBef>
                <a:spcPts val="0"/>
              </a:spcBef>
              <a:spcAft>
                <a:spcPts val="0"/>
              </a:spcAft>
              <a:defRPr b="0" baseline="0" i="0" sz="4400" u="none" cap="none" strike="noStrike">
                <a:solidFill>
                  <a:schemeClr val="dk2"/>
                </a:solidFill>
                <a:latin typeface="Arial"/>
                <a:ea typeface="Arial"/>
                <a:cs typeface="Arial"/>
                <a:sym typeface="Arial"/>
              </a:defRPr>
            </a:lvl8pPr>
            <a:lvl9pPr indent="0" marL="1828800" marR="0" rtl="0" algn="ctr">
              <a:spcBef>
                <a:spcPts val="0"/>
              </a:spcBef>
              <a:spcAft>
                <a:spcPts val="0"/>
              </a:spcAft>
              <a:defRPr b="0" baseline="0" i="0" sz="4400" u="none" cap="none" strike="noStrike">
                <a:solidFill>
                  <a:schemeClr val="dk2"/>
                </a:solidFill>
                <a:latin typeface="Arial"/>
                <a:ea typeface="Arial"/>
                <a:cs typeface="Arial"/>
                <a:sym typeface="Arial"/>
              </a:defRPr>
            </a:lvl9pPr>
          </a:lstStyle>
          <a:p/>
        </p:txBody>
      </p:sp>
      <p:sp>
        <p:nvSpPr>
          <p:cNvPr id="12" name="Shape 12"/>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spcAft>
                <a:spcPts val="0"/>
              </a:spcAft>
              <a:buClr>
                <a:schemeClr val="dk1"/>
              </a:buClr>
              <a:buFont typeface="Arial"/>
              <a:buNone/>
              <a:defRPr b="0" baseline="0" i="0" sz="3200" u="none" cap="none" strike="noStrike">
                <a:solidFill>
                  <a:schemeClr val="dk1"/>
                </a:solidFill>
                <a:latin typeface="Arial"/>
                <a:ea typeface="Arial"/>
                <a:cs typeface="Arial"/>
                <a:sym typeface="Arial"/>
              </a:defRPr>
            </a:lvl1pPr>
            <a:lvl2pPr indent="0" marL="457200" marR="0" rtl="0" algn="ctr">
              <a:spcBef>
                <a:spcPts val="56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ctr">
              <a:spcBef>
                <a:spcPts val="48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ctr">
              <a:spcBef>
                <a:spcPts val="40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ctr">
              <a:spcBef>
                <a:spcPts val="40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ctr">
              <a:spcBef>
                <a:spcPts val="40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ctr">
              <a:spcBef>
                <a:spcPts val="40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ctr">
              <a:spcBef>
                <a:spcPts val="40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ctr">
              <a:spcBef>
                <a:spcPts val="40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13" name="Shape 13"/>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7" name="Shape 67"/>
        <p:cNvGrpSpPr/>
        <p:nvPr/>
      </p:nvGrpSpPr>
      <p:grpSpPr>
        <a:xfrm>
          <a:off x="0" y="0"/>
          <a:ext cx="0" cy="0"/>
          <a:chOff x="0" y="0"/>
          <a:chExt cx="0" cy="0"/>
        </a:xfrm>
      </p:grpSpPr>
      <p:sp>
        <p:nvSpPr>
          <p:cNvPr id="68" name="Shape 68"/>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sz="4400">
                <a:solidFill>
                  <a:schemeClr val="dk2"/>
                </a:solidFill>
                <a:latin typeface="Arial"/>
                <a:ea typeface="Arial"/>
                <a:cs typeface="Arial"/>
                <a:sym typeface="Arial"/>
              </a:defRPr>
            </a:lvl2pPr>
            <a:lvl3pPr rtl="0">
              <a:spcBef>
                <a:spcPts val="0"/>
              </a:spcBef>
              <a:defRPr sz="4400">
                <a:solidFill>
                  <a:schemeClr val="dk2"/>
                </a:solidFill>
                <a:latin typeface="Arial"/>
                <a:ea typeface="Arial"/>
                <a:cs typeface="Arial"/>
                <a:sym typeface="Arial"/>
              </a:defRPr>
            </a:lvl3pPr>
            <a:lvl4pPr rtl="0">
              <a:spcBef>
                <a:spcPts val="0"/>
              </a:spcBef>
              <a:defRPr sz="4400">
                <a:solidFill>
                  <a:schemeClr val="dk2"/>
                </a:solidFill>
                <a:latin typeface="Arial"/>
                <a:ea typeface="Arial"/>
                <a:cs typeface="Arial"/>
                <a:sym typeface="Arial"/>
              </a:defRPr>
            </a:lvl4pPr>
            <a:lvl5pPr rtl="0">
              <a:spcBef>
                <a:spcPts val="0"/>
              </a:spcBef>
              <a:defRPr sz="4400">
                <a:solidFill>
                  <a:schemeClr val="dk2"/>
                </a:solidFill>
                <a:latin typeface="Arial"/>
                <a:ea typeface="Arial"/>
                <a:cs typeface="Arial"/>
                <a:sym typeface="Arial"/>
              </a:defRPr>
            </a:lvl5pPr>
            <a:lvl6pPr rtl="0">
              <a:spcBef>
                <a:spcPts val="0"/>
              </a:spcBef>
              <a:defRPr sz="4400">
                <a:solidFill>
                  <a:schemeClr val="dk2"/>
                </a:solidFill>
                <a:latin typeface="Arial"/>
                <a:ea typeface="Arial"/>
                <a:cs typeface="Arial"/>
                <a:sym typeface="Arial"/>
              </a:defRPr>
            </a:lvl6pPr>
            <a:lvl7pPr rtl="0">
              <a:spcBef>
                <a:spcPts val="0"/>
              </a:spcBef>
              <a:defRPr sz="4400">
                <a:solidFill>
                  <a:schemeClr val="dk2"/>
                </a:solidFill>
                <a:latin typeface="Arial"/>
                <a:ea typeface="Arial"/>
                <a:cs typeface="Arial"/>
                <a:sym typeface="Arial"/>
              </a:defRPr>
            </a:lvl7pPr>
            <a:lvl8pPr rtl="0">
              <a:spcBef>
                <a:spcPts val="0"/>
              </a:spcBef>
              <a:defRPr sz="4400">
                <a:solidFill>
                  <a:schemeClr val="dk2"/>
                </a:solidFill>
                <a:latin typeface="Arial"/>
                <a:ea typeface="Arial"/>
                <a:cs typeface="Arial"/>
                <a:sym typeface="Arial"/>
              </a:defRPr>
            </a:lvl8pPr>
            <a:lvl9pPr rtl="0">
              <a:spcBef>
                <a:spcPts val="0"/>
              </a:spcBef>
              <a:defRPr sz="4400">
                <a:solidFill>
                  <a:schemeClr val="dk2"/>
                </a:solidFill>
                <a:latin typeface="Arial"/>
                <a:ea typeface="Arial"/>
                <a:cs typeface="Arial"/>
                <a:sym typeface="Arial"/>
              </a:defRPr>
            </a:lvl9pPr>
          </a:lstStyle>
          <a:p/>
        </p:txBody>
      </p:sp>
      <p:sp>
        <p:nvSpPr>
          <p:cNvPr id="69" name="Shape 69"/>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70" name="Shape 70"/>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71" name="Shape 71"/>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72" name="Shape 72"/>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3" name="Shape 73"/>
        <p:cNvGrpSpPr/>
        <p:nvPr/>
      </p:nvGrpSpPr>
      <p:grpSpPr>
        <a:xfrm>
          <a:off x="0" y="0"/>
          <a:ext cx="0" cy="0"/>
          <a:chOff x="0" y="0"/>
          <a:chExt cx="0" cy="0"/>
        </a:xfrm>
      </p:grpSpPr>
      <p:sp>
        <p:nvSpPr>
          <p:cNvPr id="74" name="Shape 74"/>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spcAft>
                <a:spcPts val="0"/>
              </a:spcAft>
              <a:defRPr sz="4400">
                <a:solidFill>
                  <a:schemeClr val="dk2"/>
                </a:solidFill>
                <a:latin typeface="Arial"/>
                <a:ea typeface="Arial"/>
                <a:cs typeface="Arial"/>
                <a:sym typeface="Arial"/>
              </a:defRPr>
            </a:lvl1pPr>
            <a:lvl2pPr rtl="0" algn="ctr">
              <a:spcBef>
                <a:spcPts val="0"/>
              </a:spcBef>
              <a:spcAft>
                <a:spcPts val="0"/>
              </a:spcAft>
              <a:defRPr sz="4400">
                <a:solidFill>
                  <a:schemeClr val="dk2"/>
                </a:solidFill>
                <a:latin typeface="Arial"/>
                <a:ea typeface="Arial"/>
                <a:cs typeface="Arial"/>
                <a:sym typeface="Arial"/>
              </a:defRPr>
            </a:lvl2pPr>
            <a:lvl3pPr rtl="0" algn="ctr">
              <a:spcBef>
                <a:spcPts val="0"/>
              </a:spcBef>
              <a:spcAft>
                <a:spcPts val="0"/>
              </a:spcAft>
              <a:defRPr sz="4400">
                <a:solidFill>
                  <a:schemeClr val="dk2"/>
                </a:solidFill>
                <a:latin typeface="Arial"/>
                <a:ea typeface="Arial"/>
                <a:cs typeface="Arial"/>
                <a:sym typeface="Arial"/>
              </a:defRPr>
            </a:lvl3pPr>
            <a:lvl4pPr rtl="0" algn="ctr">
              <a:spcBef>
                <a:spcPts val="0"/>
              </a:spcBef>
              <a:spcAft>
                <a:spcPts val="0"/>
              </a:spcAft>
              <a:defRPr sz="4400">
                <a:solidFill>
                  <a:schemeClr val="dk2"/>
                </a:solidFill>
                <a:latin typeface="Arial"/>
                <a:ea typeface="Arial"/>
                <a:cs typeface="Arial"/>
                <a:sym typeface="Arial"/>
              </a:defRPr>
            </a:lvl4pPr>
            <a:lvl5pPr rtl="0" algn="ctr">
              <a:spcBef>
                <a:spcPts val="0"/>
              </a:spcBef>
              <a:spcAft>
                <a:spcPts val="0"/>
              </a:spcAft>
              <a:defRPr sz="4400">
                <a:solidFill>
                  <a:schemeClr val="dk2"/>
                </a:solidFill>
                <a:latin typeface="Arial"/>
                <a:ea typeface="Arial"/>
                <a:cs typeface="Arial"/>
                <a:sym typeface="Arial"/>
              </a:defRPr>
            </a:lvl5pPr>
            <a:lvl6pPr marL="457200" rtl="0" algn="ctr">
              <a:spcBef>
                <a:spcPts val="0"/>
              </a:spcBef>
              <a:spcAft>
                <a:spcPts val="0"/>
              </a:spcAft>
              <a:defRPr sz="4400">
                <a:solidFill>
                  <a:schemeClr val="dk2"/>
                </a:solidFill>
                <a:latin typeface="Arial"/>
                <a:ea typeface="Arial"/>
                <a:cs typeface="Arial"/>
                <a:sym typeface="Arial"/>
              </a:defRPr>
            </a:lvl6pPr>
            <a:lvl7pPr marL="914400" rtl="0" algn="ctr">
              <a:spcBef>
                <a:spcPts val="0"/>
              </a:spcBef>
              <a:spcAft>
                <a:spcPts val="0"/>
              </a:spcAft>
              <a:defRPr sz="4400">
                <a:solidFill>
                  <a:schemeClr val="dk2"/>
                </a:solidFill>
                <a:latin typeface="Arial"/>
                <a:ea typeface="Arial"/>
                <a:cs typeface="Arial"/>
                <a:sym typeface="Arial"/>
              </a:defRPr>
            </a:lvl7pPr>
            <a:lvl8pPr marL="1371600" rtl="0" algn="ctr">
              <a:spcBef>
                <a:spcPts val="0"/>
              </a:spcBef>
              <a:spcAft>
                <a:spcPts val="0"/>
              </a:spcAft>
              <a:defRPr sz="4400">
                <a:solidFill>
                  <a:schemeClr val="dk2"/>
                </a:solidFill>
                <a:latin typeface="Arial"/>
                <a:ea typeface="Arial"/>
                <a:cs typeface="Arial"/>
                <a:sym typeface="Arial"/>
              </a:defRPr>
            </a:lvl8pPr>
            <a:lvl9pPr marL="1828800" rtl="0" algn="ctr">
              <a:spcBef>
                <a:spcPts val="0"/>
              </a:spcBef>
              <a:spcAft>
                <a:spcPts val="0"/>
              </a:spcAft>
              <a:defRPr sz="4400">
                <a:solidFill>
                  <a:schemeClr val="dk2"/>
                </a:solidFill>
                <a:latin typeface="Arial"/>
                <a:ea typeface="Arial"/>
                <a:cs typeface="Arial"/>
                <a:sym typeface="Arial"/>
              </a:defRPr>
            </a:lvl9pPr>
          </a:lstStyle>
          <a:p/>
        </p:txBody>
      </p:sp>
      <p:sp>
        <p:nvSpPr>
          <p:cNvPr id="75" name="Shape 75"/>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indent="-107950" marL="742950" rtl="0" algn="l">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indent="-76200" marL="1143000" rtl="0" algn="l">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indent="-101600" marL="16002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indent="-101600" marL="20574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indent="-101600" marL="25146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indent="-101600" marL="29718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indent="-101600" marL="34290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indent="-101600" marL="38862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p:txBody>
      </p:sp>
      <p:sp>
        <p:nvSpPr>
          <p:cNvPr id="76" name="Shape 76"/>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77" name="Shape 77"/>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 name="Shape 16"/>
        <p:cNvGrpSpPr/>
        <p:nvPr/>
      </p:nvGrpSpPr>
      <p:grpSpPr>
        <a:xfrm>
          <a:off x="0" y="0"/>
          <a:ext cx="0" cy="0"/>
          <a:chOff x="0" y="0"/>
          <a:chExt cx="0" cy="0"/>
        </a:xfrm>
      </p:grpSpPr>
      <p:sp>
        <p:nvSpPr>
          <p:cNvPr id="17" name="Shape 17"/>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rtl="0" algn="ctr">
              <a:spcBef>
                <a:spcPts val="0"/>
              </a:spcBef>
              <a:spcAft>
                <a:spcPts val="0"/>
              </a:spcAft>
              <a:defRPr sz="4400">
                <a:solidFill>
                  <a:schemeClr val="dk2"/>
                </a:solidFill>
                <a:latin typeface="Arial"/>
                <a:ea typeface="Arial"/>
                <a:cs typeface="Arial"/>
                <a:sym typeface="Arial"/>
              </a:defRPr>
            </a:lvl1pPr>
            <a:lvl2pPr rtl="0" algn="ctr">
              <a:spcBef>
                <a:spcPts val="0"/>
              </a:spcBef>
              <a:spcAft>
                <a:spcPts val="0"/>
              </a:spcAft>
              <a:defRPr sz="4400">
                <a:solidFill>
                  <a:schemeClr val="dk2"/>
                </a:solidFill>
                <a:latin typeface="Arial"/>
                <a:ea typeface="Arial"/>
                <a:cs typeface="Arial"/>
                <a:sym typeface="Arial"/>
              </a:defRPr>
            </a:lvl2pPr>
            <a:lvl3pPr rtl="0" algn="ctr">
              <a:spcBef>
                <a:spcPts val="0"/>
              </a:spcBef>
              <a:spcAft>
                <a:spcPts val="0"/>
              </a:spcAft>
              <a:defRPr sz="4400">
                <a:solidFill>
                  <a:schemeClr val="dk2"/>
                </a:solidFill>
                <a:latin typeface="Arial"/>
                <a:ea typeface="Arial"/>
                <a:cs typeface="Arial"/>
                <a:sym typeface="Arial"/>
              </a:defRPr>
            </a:lvl3pPr>
            <a:lvl4pPr rtl="0" algn="ctr">
              <a:spcBef>
                <a:spcPts val="0"/>
              </a:spcBef>
              <a:spcAft>
                <a:spcPts val="0"/>
              </a:spcAft>
              <a:defRPr sz="4400">
                <a:solidFill>
                  <a:schemeClr val="dk2"/>
                </a:solidFill>
                <a:latin typeface="Arial"/>
                <a:ea typeface="Arial"/>
                <a:cs typeface="Arial"/>
                <a:sym typeface="Arial"/>
              </a:defRPr>
            </a:lvl4pPr>
            <a:lvl5pPr rtl="0" algn="ctr">
              <a:spcBef>
                <a:spcPts val="0"/>
              </a:spcBef>
              <a:spcAft>
                <a:spcPts val="0"/>
              </a:spcAft>
              <a:defRPr sz="4400">
                <a:solidFill>
                  <a:schemeClr val="dk2"/>
                </a:solidFill>
                <a:latin typeface="Arial"/>
                <a:ea typeface="Arial"/>
                <a:cs typeface="Arial"/>
                <a:sym typeface="Arial"/>
              </a:defRPr>
            </a:lvl5pPr>
            <a:lvl6pPr marL="457200" rtl="0" algn="ctr">
              <a:spcBef>
                <a:spcPts val="0"/>
              </a:spcBef>
              <a:spcAft>
                <a:spcPts val="0"/>
              </a:spcAft>
              <a:defRPr sz="4400">
                <a:solidFill>
                  <a:schemeClr val="dk2"/>
                </a:solidFill>
                <a:latin typeface="Arial"/>
                <a:ea typeface="Arial"/>
                <a:cs typeface="Arial"/>
                <a:sym typeface="Arial"/>
              </a:defRPr>
            </a:lvl6pPr>
            <a:lvl7pPr marL="914400" rtl="0" algn="ctr">
              <a:spcBef>
                <a:spcPts val="0"/>
              </a:spcBef>
              <a:spcAft>
                <a:spcPts val="0"/>
              </a:spcAft>
              <a:defRPr sz="4400">
                <a:solidFill>
                  <a:schemeClr val="dk2"/>
                </a:solidFill>
                <a:latin typeface="Arial"/>
                <a:ea typeface="Arial"/>
                <a:cs typeface="Arial"/>
                <a:sym typeface="Arial"/>
              </a:defRPr>
            </a:lvl7pPr>
            <a:lvl8pPr marL="1371600" rtl="0" algn="ctr">
              <a:spcBef>
                <a:spcPts val="0"/>
              </a:spcBef>
              <a:spcAft>
                <a:spcPts val="0"/>
              </a:spcAft>
              <a:defRPr sz="4400">
                <a:solidFill>
                  <a:schemeClr val="dk2"/>
                </a:solidFill>
                <a:latin typeface="Arial"/>
                <a:ea typeface="Arial"/>
                <a:cs typeface="Arial"/>
                <a:sym typeface="Arial"/>
              </a:defRPr>
            </a:lvl8pPr>
            <a:lvl9pPr marL="1828800" rtl="0" algn="ctr">
              <a:spcBef>
                <a:spcPts val="0"/>
              </a:spcBef>
              <a:spcAft>
                <a:spcPts val="0"/>
              </a:spcAft>
              <a:defRPr sz="4400">
                <a:solidFill>
                  <a:schemeClr val="dk2"/>
                </a:solidFill>
                <a:latin typeface="Arial"/>
                <a:ea typeface="Arial"/>
                <a:cs typeface="Arial"/>
                <a:sym typeface="Arial"/>
              </a:defRPr>
            </a:lvl9pPr>
          </a:lstStyle>
          <a:p/>
        </p:txBody>
      </p:sp>
      <p:sp>
        <p:nvSpPr>
          <p:cNvPr id="18" name="Shape 18"/>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indent="-107950" marL="742950" rtl="0" algn="l">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indent="-76200" marL="1143000" rtl="0" algn="l">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indent="-101600" marL="16002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indent="-101600" marL="20574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indent="-101600" marL="25146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indent="-101600" marL="29718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indent="-101600" marL="34290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indent="-101600" marL="38862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p:txBody>
      </p:sp>
      <p:sp>
        <p:nvSpPr>
          <p:cNvPr id="19" name="Shape 19"/>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20" name="Shape 20"/>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21" name="Shape 21"/>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2" name="Shape 22"/>
        <p:cNvGrpSpPr/>
        <p:nvPr/>
      </p:nvGrpSpPr>
      <p:grpSpPr>
        <a:xfrm>
          <a:off x="0" y="0"/>
          <a:ext cx="0" cy="0"/>
          <a:chOff x="0" y="0"/>
          <a:chExt cx="0" cy="0"/>
        </a:xfrm>
      </p:grpSpPr>
      <p:sp>
        <p:nvSpPr>
          <p:cNvPr id="23" name="Shape 23"/>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spcAft>
                <a:spcPts val="0"/>
              </a:spcAft>
              <a:defRPr sz="4400">
                <a:solidFill>
                  <a:schemeClr val="dk2"/>
                </a:solidFill>
                <a:latin typeface="Arial"/>
                <a:ea typeface="Arial"/>
                <a:cs typeface="Arial"/>
                <a:sym typeface="Arial"/>
              </a:defRPr>
            </a:lvl1pPr>
            <a:lvl2pPr rtl="0" algn="ctr">
              <a:spcBef>
                <a:spcPts val="0"/>
              </a:spcBef>
              <a:spcAft>
                <a:spcPts val="0"/>
              </a:spcAft>
              <a:defRPr sz="4400">
                <a:solidFill>
                  <a:schemeClr val="dk2"/>
                </a:solidFill>
                <a:latin typeface="Arial"/>
                <a:ea typeface="Arial"/>
                <a:cs typeface="Arial"/>
                <a:sym typeface="Arial"/>
              </a:defRPr>
            </a:lvl2pPr>
            <a:lvl3pPr rtl="0" algn="ctr">
              <a:spcBef>
                <a:spcPts val="0"/>
              </a:spcBef>
              <a:spcAft>
                <a:spcPts val="0"/>
              </a:spcAft>
              <a:defRPr sz="4400">
                <a:solidFill>
                  <a:schemeClr val="dk2"/>
                </a:solidFill>
                <a:latin typeface="Arial"/>
                <a:ea typeface="Arial"/>
                <a:cs typeface="Arial"/>
                <a:sym typeface="Arial"/>
              </a:defRPr>
            </a:lvl3pPr>
            <a:lvl4pPr rtl="0" algn="ctr">
              <a:spcBef>
                <a:spcPts val="0"/>
              </a:spcBef>
              <a:spcAft>
                <a:spcPts val="0"/>
              </a:spcAft>
              <a:defRPr sz="4400">
                <a:solidFill>
                  <a:schemeClr val="dk2"/>
                </a:solidFill>
                <a:latin typeface="Arial"/>
                <a:ea typeface="Arial"/>
                <a:cs typeface="Arial"/>
                <a:sym typeface="Arial"/>
              </a:defRPr>
            </a:lvl4pPr>
            <a:lvl5pPr rtl="0" algn="ctr">
              <a:spcBef>
                <a:spcPts val="0"/>
              </a:spcBef>
              <a:spcAft>
                <a:spcPts val="0"/>
              </a:spcAft>
              <a:defRPr sz="4400">
                <a:solidFill>
                  <a:schemeClr val="dk2"/>
                </a:solidFill>
                <a:latin typeface="Arial"/>
                <a:ea typeface="Arial"/>
                <a:cs typeface="Arial"/>
                <a:sym typeface="Arial"/>
              </a:defRPr>
            </a:lvl5pPr>
            <a:lvl6pPr marL="457200" rtl="0" algn="ctr">
              <a:spcBef>
                <a:spcPts val="0"/>
              </a:spcBef>
              <a:spcAft>
                <a:spcPts val="0"/>
              </a:spcAft>
              <a:defRPr sz="4400">
                <a:solidFill>
                  <a:schemeClr val="dk2"/>
                </a:solidFill>
                <a:latin typeface="Arial"/>
                <a:ea typeface="Arial"/>
                <a:cs typeface="Arial"/>
                <a:sym typeface="Arial"/>
              </a:defRPr>
            </a:lvl6pPr>
            <a:lvl7pPr marL="914400" rtl="0" algn="ctr">
              <a:spcBef>
                <a:spcPts val="0"/>
              </a:spcBef>
              <a:spcAft>
                <a:spcPts val="0"/>
              </a:spcAft>
              <a:defRPr sz="4400">
                <a:solidFill>
                  <a:schemeClr val="dk2"/>
                </a:solidFill>
                <a:latin typeface="Arial"/>
                <a:ea typeface="Arial"/>
                <a:cs typeface="Arial"/>
                <a:sym typeface="Arial"/>
              </a:defRPr>
            </a:lvl7pPr>
            <a:lvl8pPr marL="1371600" rtl="0" algn="ctr">
              <a:spcBef>
                <a:spcPts val="0"/>
              </a:spcBef>
              <a:spcAft>
                <a:spcPts val="0"/>
              </a:spcAft>
              <a:defRPr sz="4400">
                <a:solidFill>
                  <a:schemeClr val="dk2"/>
                </a:solidFill>
                <a:latin typeface="Arial"/>
                <a:ea typeface="Arial"/>
                <a:cs typeface="Arial"/>
                <a:sym typeface="Arial"/>
              </a:defRPr>
            </a:lvl8pPr>
            <a:lvl9pPr marL="1828800" rtl="0" algn="ctr">
              <a:spcBef>
                <a:spcPts val="0"/>
              </a:spcBef>
              <a:spcAft>
                <a:spcPts val="0"/>
              </a:spcAft>
              <a:defRPr sz="4400">
                <a:solidFill>
                  <a:schemeClr val="dk2"/>
                </a:solidFill>
                <a:latin typeface="Arial"/>
                <a:ea typeface="Arial"/>
                <a:cs typeface="Arial"/>
                <a:sym typeface="Arial"/>
              </a:defRPr>
            </a:lvl9pPr>
          </a:lstStyle>
          <a:p/>
        </p:txBody>
      </p:sp>
      <p:sp>
        <p:nvSpPr>
          <p:cNvPr id="24" name="Shape 24"/>
          <p:cNvSpPr txBox="1"/>
          <p:nvPr>
            <p:ph idx="1" type="body"/>
          </p:nvPr>
        </p:nvSpPr>
        <p:spPr>
          <a:xfrm rot="5400000">
            <a:off x="2309018" y="-251619"/>
            <a:ext cx="4525961" cy="8229600"/>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indent="-107950" marL="742950" rtl="0" algn="l">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indent="-76200" marL="1143000" rtl="0" algn="l">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indent="-101600" marL="16002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indent="-101600" marL="20574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indent="-101600" marL="25146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indent="-101600" marL="29718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indent="-101600" marL="34290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indent="-101600" marL="3886200" rtl="0" algn="l">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p:txBody>
      </p:sp>
      <p:sp>
        <p:nvSpPr>
          <p:cNvPr id="25" name="Shape 25"/>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26" name="Shape 26"/>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27" name="Shape 27"/>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8" name="Shape 28"/>
        <p:cNvGrpSpPr/>
        <p:nvPr/>
      </p:nvGrpSpPr>
      <p:grpSpPr>
        <a:xfrm>
          <a:off x="0" y="0"/>
          <a:ext cx="0" cy="0"/>
          <a:chOff x="0" y="0"/>
          <a:chExt cx="0" cy="0"/>
        </a:xfrm>
      </p:grpSpPr>
      <p:sp>
        <p:nvSpPr>
          <p:cNvPr id="29" name="Shape 29"/>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sz="4400">
                <a:solidFill>
                  <a:schemeClr val="dk2"/>
                </a:solidFill>
                <a:latin typeface="Arial"/>
                <a:ea typeface="Arial"/>
                <a:cs typeface="Arial"/>
                <a:sym typeface="Arial"/>
              </a:defRPr>
            </a:lvl2pPr>
            <a:lvl3pPr rtl="0">
              <a:spcBef>
                <a:spcPts val="0"/>
              </a:spcBef>
              <a:defRPr sz="4400">
                <a:solidFill>
                  <a:schemeClr val="dk2"/>
                </a:solidFill>
                <a:latin typeface="Arial"/>
                <a:ea typeface="Arial"/>
                <a:cs typeface="Arial"/>
                <a:sym typeface="Arial"/>
              </a:defRPr>
            </a:lvl3pPr>
            <a:lvl4pPr rtl="0">
              <a:spcBef>
                <a:spcPts val="0"/>
              </a:spcBef>
              <a:defRPr sz="4400">
                <a:solidFill>
                  <a:schemeClr val="dk2"/>
                </a:solidFill>
                <a:latin typeface="Arial"/>
                <a:ea typeface="Arial"/>
                <a:cs typeface="Arial"/>
                <a:sym typeface="Arial"/>
              </a:defRPr>
            </a:lvl4pPr>
            <a:lvl5pPr rtl="0">
              <a:spcBef>
                <a:spcPts val="0"/>
              </a:spcBef>
              <a:defRPr sz="4400">
                <a:solidFill>
                  <a:schemeClr val="dk2"/>
                </a:solidFill>
                <a:latin typeface="Arial"/>
                <a:ea typeface="Arial"/>
                <a:cs typeface="Arial"/>
                <a:sym typeface="Arial"/>
              </a:defRPr>
            </a:lvl5pPr>
            <a:lvl6pPr rtl="0">
              <a:spcBef>
                <a:spcPts val="0"/>
              </a:spcBef>
              <a:defRPr sz="4400">
                <a:solidFill>
                  <a:schemeClr val="dk2"/>
                </a:solidFill>
                <a:latin typeface="Arial"/>
                <a:ea typeface="Arial"/>
                <a:cs typeface="Arial"/>
                <a:sym typeface="Arial"/>
              </a:defRPr>
            </a:lvl6pPr>
            <a:lvl7pPr rtl="0">
              <a:spcBef>
                <a:spcPts val="0"/>
              </a:spcBef>
              <a:defRPr sz="4400">
                <a:solidFill>
                  <a:schemeClr val="dk2"/>
                </a:solidFill>
                <a:latin typeface="Arial"/>
                <a:ea typeface="Arial"/>
                <a:cs typeface="Arial"/>
                <a:sym typeface="Arial"/>
              </a:defRPr>
            </a:lvl7pPr>
            <a:lvl8pPr rtl="0">
              <a:spcBef>
                <a:spcPts val="0"/>
              </a:spcBef>
              <a:defRPr sz="4400">
                <a:solidFill>
                  <a:schemeClr val="dk2"/>
                </a:solidFill>
                <a:latin typeface="Arial"/>
                <a:ea typeface="Arial"/>
                <a:cs typeface="Arial"/>
                <a:sym typeface="Arial"/>
              </a:defRPr>
            </a:lvl8pPr>
            <a:lvl9pPr rtl="0">
              <a:spcBef>
                <a:spcPts val="0"/>
              </a:spcBef>
              <a:defRPr sz="4400">
                <a:solidFill>
                  <a:schemeClr val="dk2"/>
                </a:solidFill>
                <a:latin typeface="Arial"/>
                <a:ea typeface="Arial"/>
                <a:cs typeface="Arial"/>
                <a:sym typeface="Arial"/>
              </a:defRPr>
            </a:lvl9pPr>
          </a:lstStyle>
          <a:p/>
        </p:txBody>
      </p:sp>
      <p:sp>
        <p:nvSpPr>
          <p:cNvPr id="30" name="Shape 30"/>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buClr>
                <a:schemeClr val="dk1"/>
              </a:buClr>
              <a:buFont typeface="Arial"/>
              <a:buNone/>
              <a:defRPr b="0" baseline="0" i="0" sz="32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lnSpc>
                <a:spcPct val="100000"/>
              </a:lnSpc>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lnSpc>
                <a:spcPct val="100000"/>
              </a:lnSpc>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lnSpc>
                <a:spcPct val="100000"/>
              </a:lnSpc>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31" name="Shape 31"/>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32" name="Shape 32"/>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33" name="Shape 33"/>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5" name="Shape 35"/>
        <p:cNvGrpSpPr/>
        <p:nvPr/>
      </p:nvGrpSpPr>
      <p:grpSpPr>
        <a:xfrm>
          <a:off x="0" y="0"/>
          <a:ext cx="0" cy="0"/>
          <a:chOff x="0" y="0"/>
          <a:chExt cx="0" cy="0"/>
        </a:xfrm>
      </p:grpSpPr>
      <p:sp>
        <p:nvSpPr>
          <p:cNvPr id="36" name="Shape 36"/>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sz="4400">
                <a:solidFill>
                  <a:schemeClr val="dk2"/>
                </a:solidFill>
                <a:latin typeface="Arial"/>
                <a:ea typeface="Arial"/>
                <a:cs typeface="Arial"/>
                <a:sym typeface="Arial"/>
              </a:defRPr>
            </a:lvl2pPr>
            <a:lvl3pPr rtl="0">
              <a:spcBef>
                <a:spcPts val="0"/>
              </a:spcBef>
              <a:defRPr sz="4400">
                <a:solidFill>
                  <a:schemeClr val="dk2"/>
                </a:solidFill>
                <a:latin typeface="Arial"/>
                <a:ea typeface="Arial"/>
                <a:cs typeface="Arial"/>
                <a:sym typeface="Arial"/>
              </a:defRPr>
            </a:lvl3pPr>
            <a:lvl4pPr rtl="0">
              <a:spcBef>
                <a:spcPts val="0"/>
              </a:spcBef>
              <a:defRPr sz="4400">
                <a:solidFill>
                  <a:schemeClr val="dk2"/>
                </a:solidFill>
                <a:latin typeface="Arial"/>
                <a:ea typeface="Arial"/>
                <a:cs typeface="Arial"/>
                <a:sym typeface="Arial"/>
              </a:defRPr>
            </a:lvl4pPr>
            <a:lvl5pPr rtl="0">
              <a:spcBef>
                <a:spcPts val="0"/>
              </a:spcBef>
              <a:defRPr sz="4400">
                <a:solidFill>
                  <a:schemeClr val="dk2"/>
                </a:solidFill>
                <a:latin typeface="Arial"/>
                <a:ea typeface="Arial"/>
                <a:cs typeface="Arial"/>
                <a:sym typeface="Arial"/>
              </a:defRPr>
            </a:lvl5pPr>
            <a:lvl6pPr rtl="0">
              <a:spcBef>
                <a:spcPts val="0"/>
              </a:spcBef>
              <a:defRPr sz="4400">
                <a:solidFill>
                  <a:schemeClr val="dk2"/>
                </a:solidFill>
                <a:latin typeface="Arial"/>
                <a:ea typeface="Arial"/>
                <a:cs typeface="Arial"/>
                <a:sym typeface="Arial"/>
              </a:defRPr>
            </a:lvl6pPr>
            <a:lvl7pPr rtl="0">
              <a:spcBef>
                <a:spcPts val="0"/>
              </a:spcBef>
              <a:defRPr sz="4400">
                <a:solidFill>
                  <a:schemeClr val="dk2"/>
                </a:solidFill>
                <a:latin typeface="Arial"/>
                <a:ea typeface="Arial"/>
                <a:cs typeface="Arial"/>
                <a:sym typeface="Arial"/>
              </a:defRPr>
            </a:lvl7pPr>
            <a:lvl8pPr rtl="0">
              <a:spcBef>
                <a:spcPts val="0"/>
              </a:spcBef>
              <a:defRPr sz="4400">
                <a:solidFill>
                  <a:schemeClr val="dk2"/>
                </a:solidFill>
                <a:latin typeface="Arial"/>
                <a:ea typeface="Arial"/>
                <a:cs typeface="Arial"/>
                <a:sym typeface="Arial"/>
              </a:defRPr>
            </a:lvl8pPr>
            <a:lvl9pPr rtl="0">
              <a:spcBef>
                <a:spcPts val="0"/>
              </a:spcBef>
              <a:defRPr sz="4400">
                <a:solidFill>
                  <a:schemeClr val="dk2"/>
                </a:solidFill>
                <a:latin typeface="Arial"/>
                <a:ea typeface="Arial"/>
                <a:cs typeface="Arial"/>
                <a:sym typeface="Arial"/>
              </a:defRPr>
            </a:lvl9pPr>
          </a:lstStyle>
          <a:p/>
        </p:txBody>
      </p:sp>
      <p:sp>
        <p:nvSpPr>
          <p:cNvPr id="37" name="Shape 37"/>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38" name="Shape 38"/>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39" name="Shape 39"/>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40" name="Shape 40"/>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41" name="Shape 41"/>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2" name="Shape 42"/>
        <p:cNvGrpSpPr/>
        <p:nvPr/>
      </p:nvGrpSpPr>
      <p:grpSpPr>
        <a:xfrm>
          <a:off x="0" y="0"/>
          <a:ext cx="0" cy="0"/>
          <a:chOff x="0" y="0"/>
          <a:chExt cx="0" cy="0"/>
        </a:xfrm>
      </p:grpSpPr>
      <p:sp>
        <p:nvSpPr>
          <p:cNvPr id="43" name="Shape 43"/>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6" name="Shape 46"/>
        <p:cNvGrpSpPr/>
        <p:nvPr/>
      </p:nvGrpSpPr>
      <p:grpSpPr>
        <a:xfrm>
          <a:off x="0" y="0"/>
          <a:ext cx="0" cy="0"/>
          <a:chOff x="0" y="0"/>
          <a:chExt cx="0" cy="0"/>
        </a:xfrm>
      </p:grpSpPr>
      <p:sp>
        <p:nvSpPr>
          <p:cNvPr id="47" name="Shape 47"/>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spcAft>
                <a:spcPts val="0"/>
              </a:spcAft>
              <a:defRPr sz="4400">
                <a:solidFill>
                  <a:schemeClr val="dk2"/>
                </a:solidFill>
                <a:latin typeface="Arial"/>
                <a:ea typeface="Arial"/>
                <a:cs typeface="Arial"/>
                <a:sym typeface="Arial"/>
              </a:defRPr>
            </a:lvl1pPr>
            <a:lvl2pPr rtl="0" algn="ctr">
              <a:spcBef>
                <a:spcPts val="0"/>
              </a:spcBef>
              <a:spcAft>
                <a:spcPts val="0"/>
              </a:spcAft>
              <a:defRPr sz="4400">
                <a:solidFill>
                  <a:schemeClr val="dk2"/>
                </a:solidFill>
                <a:latin typeface="Arial"/>
                <a:ea typeface="Arial"/>
                <a:cs typeface="Arial"/>
                <a:sym typeface="Arial"/>
              </a:defRPr>
            </a:lvl2pPr>
            <a:lvl3pPr rtl="0" algn="ctr">
              <a:spcBef>
                <a:spcPts val="0"/>
              </a:spcBef>
              <a:spcAft>
                <a:spcPts val="0"/>
              </a:spcAft>
              <a:defRPr sz="4400">
                <a:solidFill>
                  <a:schemeClr val="dk2"/>
                </a:solidFill>
                <a:latin typeface="Arial"/>
                <a:ea typeface="Arial"/>
                <a:cs typeface="Arial"/>
                <a:sym typeface="Arial"/>
              </a:defRPr>
            </a:lvl3pPr>
            <a:lvl4pPr rtl="0" algn="ctr">
              <a:spcBef>
                <a:spcPts val="0"/>
              </a:spcBef>
              <a:spcAft>
                <a:spcPts val="0"/>
              </a:spcAft>
              <a:defRPr sz="4400">
                <a:solidFill>
                  <a:schemeClr val="dk2"/>
                </a:solidFill>
                <a:latin typeface="Arial"/>
                <a:ea typeface="Arial"/>
                <a:cs typeface="Arial"/>
                <a:sym typeface="Arial"/>
              </a:defRPr>
            </a:lvl4pPr>
            <a:lvl5pPr rtl="0" algn="ctr">
              <a:spcBef>
                <a:spcPts val="0"/>
              </a:spcBef>
              <a:spcAft>
                <a:spcPts val="0"/>
              </a:spcAft>
              <a:defRPr sz="4400">
                <a:solidFill>
                  <a:schemeClr val="dk2"/>
                </a:solidFill>
                <a:latin typeface="Arial"/>
                <a:ea typeface="Arial"/>
                <a:cs typeface="Arial"/>
                <a:sym typeface="Arial"/>
              </a:defRPr>
            </a:lvl5pPr>
            <a:lvl6pPr marL="457200" rtl="0" algn="ctr">
              <a:spcBef>
                <a:spcPts val="0"/>
              </a:spcBef>
              <a:spcAft>
                <a:spcPts val="0"/>
              </a:spcAft>
              <a:defRPr sz="4400">
                <a:solidFill>
                  <a:schemeClr val="dk2"/>
                </a:solidFill>
                <a:latin typeface="Arial"/>
                <a:ea typeface="Arial"/>
                <a:cs typeface="Arial"/>
                <a:sym typeface="Arial"/>
              </a:defRPr>
            </a:lvl6pPr>
            <a:lvl7pPr marL="914400" rtl="0" algn="ctr">
              <a:spcBef>
                <a:spcPts val="0"/>
              </a:spcBef>
              <a:spcAft>
                <a:spcPts val="0"/>
              </a:spcAft>
              <a:defRPr sz="4400">
                <a:solidFill>
                  <a:schemeClr val="dk2"/>
                </a:solidFill>
                <a:latin typeface="Arial"/>
                <a:ea typeface="Arial"/>
                <a:cs typeface="Arial"/>
                <a:sym typeface="Arial"/>
              </a:defRPr>
            </a:lvl7pPr>
            <a:lvl8pPr marL="1371600" rtl="0" algn="ctr">
              <a:spcBef>
                <a:spcPts val="0"/>
              </a:spcBef>
              <a:spcAft>
                <a:spcPts val="0"/>
              </a:spcAft>
              <a:defRPr sz="4400">
                <a:solidFill>
                  <a:schemeClr val="dk2"/>
                </a:solidFill>
                <a:latin typeface="Arial"/>
                <a:ea typeface="Arial"/>
                <a:cs typeface="Arial"/>
                <a:sym typeface="Arial"/>
              </a:defRPr>
            </a:lvl8pPr>
            <a:lvl9pPr marL="1828800" rtl="0" algn="ctr">
              <a:spcBef>
                <a:spcPts val="0"/>
              </a:spcBef>
              <a:spcAft>
                <a:spcPts val="0"/>
              </a:spcAft>
              <a:defRPr sz="4400">
                <a:solidFill>
                  <a:schemeClr val="dk2"/>
                </a:solidFill>
                <a:latin typeface="Arial"/>
                <a:ea typeface="Arial"/>
                <a:cs typeface="Arial"/>
                <a:sym typeface="Arial"/>
              </a:defRPr>
            </a:lvl9pPr>
          </a:lstStyle>
          <a:p/>
        </p:txBody>
      </p:sp>
      <p:sp>
        <p:nvSpPr>
          <p:cNvPr id="48" name="Shape 48"/>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49" name="Shape 49"/>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sz="4400">
                <a:solidFill>
                  <a:schemeClr val="dk2"/>
                </a:solidFill>
                <a:latin typeface="Arial"/>
                <a:ea typeface="Arial"/>
                <a:cs typeface="Arial"/>
                <a:sym typeface="Arial"/>
              </a:defRPr>
            </a:lvl2pPr>
            <a:lvl3pPr rtl="0">
              <a:spcBef>
                <a:spcPts val="0"/>
              </a:spcBef>
              <a:defRPr sz="4400">
                <a:solidFill>
                  <a:schemeClr val="dk2"/>
                </a:solidFill>
                <a:latin typeface="Arial"/>
                <a:ea typeface="Arial"/>
                <a:cs typeface="Arial"/>
                <a:sym typeface="Arial"/>
              </a:defRPr>
            </a:lvl3pPr>
            <a:lvl4pPr rtl="0">
              <a:spcBef>
                <a:spcPts val="0"/>
              </a:spcBef>
              <a:defRPr sz="4400">
                <a:solidFill>
                  <a:schemeClr val="dk2"/>
                </a:solidFill>
                <a:latin typeface="Arial"/>
                <a:ea typeface="Arial"/>
                <a:cs typeface="Arial"/>
                <a:sym typeface="Arial"/>
              </a:defRPr>
            </a:lvl4pPr>
            <a:lvl5pPr rtl="0">
              <a:spcBef>
                <a:spcPts val="0"/>
              </a:spcBef>
              <a:defRPr sz="4400">
                <a:solidFill>
                  <a:schemeClr val="dk2"/>
                </a:solidFill>
                <a:latin typeface="Arial"/>
                <a:ea typeface="Arial"/>
                <a:cs typeface="Arial"/>
                <a:sym typeface="Arial"/>
              </a:defRPr>
            </a:lvl5pPr>
            <a:lvl6pPr rtl="0">
              <a:spcBef>
                <a:spcPts val="0"/>
              </a:spcBef>
              <a:defRPr sz="4400">
                <a:solidFill>
                  <a:schemeClr val="dk2"/>
                </a:solidFill>
                <a:latin typeface="Arial"/>
                <a:ea typeface="Arial"/>
                <a:cs typeface="Arial"/>
                <a:sym typeface="Arial"/>
              </a:defRPr>
            </a:lvl6pPr>
            <a:lvl7pPr rtl="0">
              <a:spcBef>
                <a:spcPts val="0"/>
              </a:spcBef>
              <a:defRPr sz="4400">
                <a:solidFill>
                  <a:schemeClr val="dk2"/>
                </a:solidFill>
                <a:latin typeface="Arial"/>
                <a:ea typeface="Arial"/>
                <a:cs typeface="Arial"/>
                <a:sym typeface="Arial"/>
              </a:defRPr>
            </a:lvl7pPr>
            <a:lvl8pPr rtl="0">
              <a:spcBef>
                <a:spcPts val="0"/>
              </a:spcBef>
              <a:defRPr sz="4400">
                <a:solidFill>
                  <a:schemeClr val="dk2"/>
                </a:solidFill>
                <a:latin typeface="Arial"/>
                <a:ea typeface="Arial"/>
                <a:cs typeface="Arial"/>
                <a:sym typeface="Arial"/>
              </a:defRPr>
            </a:lvl8pPr>
            <a:lvl9pPr rtl="0">
              <a:spcBef>
                <a:spcPts val="0"/>
              </a:spcBef>
              <a:defRPr sz="4400">
                <a:solidFill>
                  <a:schemeClr val="dk2"/>
                </a:solidFill>
                <a:latin typeface="Arial"/>
                <a:ea typeface="Arial"/>
                <a:cs typeface="Arial"/>
                <a:sym typeface="Arial"/>
              </a:defRPr>
            </a:lvl9pPr>
          </a:lstStyle>
          <a:p/>
        </p:txBody>
      </p:sp>
      <p:sp>
        <p:nvSpPr>
          <p:cNvPr id="53" name="Shape 5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54" name="Shape 5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5" name="Shape 5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56" name="Shape 5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7" name="Shape 57"/>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spcAft>
                <a:spcPts val="0"/>
              </a:spcAft>
              <a:defRPr sz="4400">
                <a:solidFill>
                  <a:schemeClr val="dk2"/>
                </a:solidFill>
                <a:latin typeface="Arial"/>
                <a:ea typeface="Arial"/>
                <a:cs typeface="Arial"/>
                <a:sym typeface="Arial"/>
              </a:defRPr>
            </a:lvl1pPr>
            <a:lvl2pPr rtl="0" algn="ctr">
              <a:spcBef>
                <a:spcPts val="0"/>
              </a:spcBef>
              <a:spcAft>
                <a:spcPts val="0"/>
              </a:spcAft>
              <a:defRPr sz="4400">
                <a:solidFill>
                  <a:schemeClr val="dk2"/>
                </a:solidFill>
                <a:latin typeface="Arial"/>
                <a:ea typeface="Arial"/>
                <a:cs typeface="Arial"/>
                <a:sym typeface="Arial"/>
              </a:defRPr>
            </a:lvl2pPr>
            <a:lvl3pPr rtl="0" algn="ctr">
              <a:spcBef>
                <a:spcPts val="0"/>
              </a:spcBef>
              <a:spcAft>
                <a:spcPts val="0"/>
              </a:spcAft>
              <a:defRPr sz="4400">
                <a:solidFill>
                  <a:schemeClr val="dk2"/>
                </a:solidFill>
                <a:latin typeface="Arial"/>
                <a:ea typeface="Arial"/>
                <a:cs typeface="Arial"/>
                <a:sym typeface="Arial"/>
              </a:defRPr>
            </a:lvl3pPr>
            <a:lvl4pPr rtl="0" algn="ctr">
              <a:spcBef>
                <a:spcPts val="0"/>
              </a:spcBef>
              <a:spcAft>
                <a:spcPts val="0"/>
              </a:spcAft>
              <a:defRPr sz="4400">
                <a:solidFill>
                  <a:schemeClr val="dk2"/>
                </a:solidFill>
                <a:latin typeface="Arial"/>
                <a:ea typeface="Arial"/>
                <a:cs typeface="Arial"/>
                <a:sym typeface="Arial"/>
              </a:defRPr>
            </a:lvl4pPr>
            <a:lvl5pPr rtl="0" algn="ctr">
              <a:spcBef>
                <a:spcPts val="0"/>
              </a:spcBef>
              <a:spcAft>
                <a:spcPts val="0"/>
              </a:spcAft>
              <a:defRPr sz="4400">
                <a:solidFill>
                  <a:schemeClr val="dk2"/>
                </a:solidFill>
                <a:latin typeface="Arial"/>
                <a:ea typeface="Arial"/>
                <a:cs typeface="Arial"/>
                <a:sym typeface="Arial"/>
              </a:defRPr>
            </a:lvl5pPr>
            <a:lvl6pPr marL="457200" rtl="0" algn="ctr">
              <a:spcBef>
                <a:spcPts val="0"/>
              </a:spcBef>
              <a:spcAft>
                <a:spcPts val="0"/>
              </a:spcAft>
              <a:defRPr sz="4400">
                <a:solidFill>
                  <a:schemeClr val="dk2"/>
                </a:solidFill>
                <a:latin typeface="Arial"/>
                <a:ea typeface="Arial"/>
                <a:cs typeface="Arial"/>
                <a:sym typeface="Arial"/>
              </a:defRPr>
            </a:lvl6pPr>
            <a:lvl7pPr marL="914400" rtl="0" algn="ctr">
              <a:spcBef>
                <a:spcPts val="0"/>
              </a:spcBef>
              <a:spcAft>
                <a:spcPts val="0"/>
              </a:spcAft>
              <a:defRPr sz="4400">
                <a:solidFill>
                  <a:schemeClr val="dk2"/>
                </a:solidFill>
                <a:latin typeface="Arial"/>
                <a:ea typeface="Arial"/>
                <a:cs typeface="Arial"/>
                <a:sym typeface="Arial"/>
              </a:defRPr>
            </a:lvl7pPr>
            <a:lvl8pPr marL="1371600" rtl="0" algn="ctr">
              <a:spcBef>
                <a:spcPts val="0"/>
              </a:spcBef>
              <a:spcAft>
                <a:spcPts val="0"/>
              </a:spcAft>
              <a:defRPr sz="4400">
                <a:solidFill>
                  <a:schemeClr val="dk2"/>
                </a:solidFill>
                <a:latin typeface="Arial"/>
                <a:ea typeface="Arial"/>
                <a:cs typeface="Arial"/>
                <a:sym typeface="Arial"/>
              </a:defRPr>
            </a:lvl8pPr>
            <a:lvl9pPr marL="1828800" rtl="0" algn="ctr">
              <a:spcBef>
                <a:spcPts val="0"/>
              </a:spcBef>
              <a:spcAft>
                <a:spcPts val="0"/>
              </a:spcAft>
              <a:defRPr sz="4400">
                <a:solidFill>
                  <a:schemeClr val="dk2"/>
                </a:solidFill>
                <a:latin typeface="Arial"/>
                <a:ea typeface="Arial"/>
                <a:cs typeface="Arial"/>
                <a:sym typeface="Arial"/>
              </a:defRPr>
            </a:lvl9pPr>
          </a:lstStyle>
          <a:p/>
        </p:txBody>
      </p:sp>
      <p:sp>
        <p:nvSpPr>
          <p:cNvPr id="62" name="Shape 62"/>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63" name="Shape 63"/>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64" name="Shape 64"/>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65" name="Shape 65"/>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66" name="Shape 66"/>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4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marL="0" marR="0" rtl="0" algn="ctr">
              <a:spcBef>
                <a:spcPts val="0"/>
              </a:spcBef>
              <a:spcAft>
                <a:spcPts val="0"/>
              </a:spcAft>
              <a:defRPr b="0" baseline="0" i="0" sz="4400" u="none" cap="none" strike="noStrike">
                <a:solidFill>
                  <a:schemeClr val="dk2"/>
                </a:solidFill>
                <a:latin typeface="Arial"/>
                <a:ea typeface="Arial"/>
                <a:cs typeface="Arial"/>
                <a:sym typeface="Arial"/>
              </a:defRPr>
            </a:lvl1pPr>
            <a:lvl2pPr indent="0" marL="0" marR="0" rtl="0" algn="ctr">
              <a:spcBef>
                <a:spcPts val="0"/>
              </a:spcBef>
              <a:spcAft>
                <a:spcPts val="0"/>
              </a:spcAft>
              <a:defRPr b="0" baseline="0" i="0" sz="4400" u="none" cap="none" strike="noStrike">
                <a:solidFill>
                  <a:schemeClr val="dk2"/>
                </a:solidFill>
                <a:latin typeface="Arial"/>
                <a:ea typeface="Arial"/>
                <a:cs typeface="Arial"/>
                <a:sym typeface="Arial"/>
              </a:defRPr>
            </a:lvl2pPr>
            <a:lvl3pPr indent="0" marL="0" marR="0" rtl="0" algn="ctr">
              <a:spcBef>
                <a:spcPts val="0"/>
              </a:spcBef>
              <a:spcAft>
                <a:spcPts val="0"/>
              </a:spcAft>
              <a:defRPr b="0" baseline="0" i="0" sz="4400" u="none" cap="none" strike="noStrike">
                <a:solidFill>
                  <a:schemeClr val="dk2"/>
                </a:solidFill>
                <a:latin typeface="Arial"/>
                <a:ea typeface="Arial"/>
                <a:cs typeface="Arial"/>
                <a:sym typeface="Arial"/>
              </a:defRPr>
            </a:lvl3pPr>
            <a:lvl4pPr indent="0" marL="0" marR="0" rtl="0" algn="ctr">
              <a:spcBef>
                <a:spcPts val="0"/>
              </a:spcBef>
              <a:spcAft>
                <a:spcPts val="0"/>
              </a:spcAft>
              <a:defRPr b="0" baseline="0" i="0" sz="4400" u="none" cap="none" strike="noStrike">
                <a:solidFill>
                  <a:schemeClr val="dk2"/>
                </a:solidFill>
                <a:latin typeface="Arial"/>
                <a:ea typeface="Arial"/>
                <a:cs typeface="Arial"/>
                <a:sym typeface="Arial"/>
              </a:defRPr>
            </a:lvl4pPr>
            <a:lvl5pPr indent="0" marL="0" marR="0" rtl="0" algn="ctr">
              <a:spcBef>
                <a:spcPts val="0"/>
              </a:spcBef>
              <a:spcAft>
                <a:spcPts val="0"/>
              </a:spcAft>
              <a:defRPr b="0" baseline="0" i="0" sz="4400" u="none" cap="none" strike="noStrike">
                <a:solidFill>
                  <a:schemeClr val="dk2"/>
                </a:solidFill>
                <a:latin typeface="Arial"/>
                <a:ea typeface="Arial"/>
                <a:cs typeface="Arial"/>
                <a:sym typeface="Arial"/>
              </a:defRPr>
            </a:lvl5pPr>
            <a:lvl6pPr indent="0" marL="457200" marR="0" rtl="0" algn="ctr">
              <a:spcBef>
                <a:spcPts val="0"/>
              </a:spcBef>
              <a:spcAft>
                <a:spcPts val="0"/>
              </a:spcAft>
              <a:defRPr b="0" baseline="0" i="0" sz="4400" u="none" cap="none" strike="noStrike">
                <a:solidFill>
                  <a:schemeClr val="dk2"/>
                </a:solidFill>
                <a:latin typeface="Arial"/>
                <a:ea typeface="Arial"/>
                <a:cs typeface="Arial"/>
                <a:sym typeface="Arial"/>
              </a:defRPr>
            </a:lvl6pPr>
            <a:lvl7pPr indent="0" marL="914400" marR="0" rtl="0" algn="ctr">
              <a:spcBef>
                <a:spcPts val="0"/>
              </a:spcBef>
              <a:spcAft>
                <a:spcPts val="0"/>
              </a:spcAft>
              <a:defRPr b="0" baseline="0" i="0" sz="4400" u="none" cap="none" strike="noStrike">
                <a:solidFill>
                  <a:schemeClr val="dk2"/>
                </a:solidFill>
                <a:latin typeface="Arial"/>
                <a:ea typeface="Arial"/>
                <a:cs typeface="Arial"/>
                <a:sym typeface="Arial"/>
              </a:defRPr>
            </a:lvl7pPr>
            <a:lvl8pPr indent="0" marL="1371600" marR="0" rtl="0" algn="ctr">
              <a:spcBef>
                <a:spcPts val="0"/>
              </a:spcBef>
              <a:spcAft>
                <a:spcPts val="0"/>
              </a:spcAft>
              <a:defRPr b="0" baseline="0" i="0" sz="4400" u="none" cap="none" strike="noStrike">
                <a:solidFill>
                  <a:schemeClr val="dk2"/>
                </a:solidFill>
                <a:latin typeface="Arial"/>
                <a:ea typeface="Arial"/>
                <a:cs typeface="Arial"/>
                <a:sym typeface="Arial"/>
              </a:defRPr>
            </a:lvl8pPr>
            <a:lvl9pPr indent="0" marL="1828800" marR="0" rtl="0" algn="ctr">
              <a:spcBef>
                <a:spcPts val="0"/>
              </a:spcBef>
              <a:spcAft>
                <a:spcPts val="0"/>
              </a:spcAft>
              <a:defRPr b="0" baseline="0" i="0" sz="4400" u="none" cap="none" strike="noStrike">
                <a:solidFill>
                  <a:schemeClr val="dk2"/>
                </a:solidFill>
                <a:latin typeface="Arial"/>
                <a:ea typeface="Arial"/>
                <a:cs typeface="Arial"/>
                <a:sym typeface="Arial"/>
              </a:defRPr>
            </a:lvl9pPr>
          </a:lstStyle>
          <a:p/>
        </p:txBody>
      </p:sp>
      <p:sp>
        <p:nvSpPr>
          <p:cNvPr id="6" name="Shape 6"/>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marL="342900" marR="0" rtl="0" algn="l">
              <a:spcBef>
                <a:spcPts val="640"/>
              </a:spcBef>
              <a:spcAft>
                <a:spcPts val="0"/>
              </a:spcAft>
              <a:buClr>
                <a:schemeClr val="dk1"/>
              </a:buClr>
              <a:buFont typeface="Arial"/>
              <a:buChar char="•"/>
              <a:defRPr b="0" baseline="0" i="0" sz="3200" u="none" cap="none" strike="noStrike">
                <a:solidFill>
                  <a:schemeClr val="dk1"/>
                </a:solidFill>
                <a:latin typeface="Arial"/>
                <a:ea typeface="Arial"/>
                <a:cs typeface="Arial"/>
                <a:sym typeface="Arial"/>
              </a:defRPr>
            </a:lvl1pPr>
            <a:lvl2pPr indent="-107950" marL="742950" marR="0" rtl="0" algn="l">
              <a:spcBef>
                <a:spcPts val="560"/>
              </a:spcBef>
              <a:spcAft>
                <a:spcPts val="0"/>
              </a:spcAft>
              <a:buClr>
                <a:schemeClr val="dk1"/>
              </a:buClr>
              <a:buFont typeface="Arial"/>
              <a:buChar char="–"/>
              <a:defRPr b="0" baseline="0" i="0" sz="2800" u="none" cap="none" strike="noStrike">
                <a:solidFill>
                  <a:schemeClr val="dk1"/>
                </a:solidFill>
                <a:latin typeface="Arial"/>
                <a:ea typeface="Arial"/>
                <a:cs typeface="Arial"/>
                <a:sym typeface="Arial"/>
              </a:defRPr>
            </a:lvl2pPr>
            <a:lvl3pPr indent="-76200" marL="1143000" marR="0" rtl="0" algn="l">
              <a:spcBef>
                <a:spcPts val="480"/>
              </a:spcBef>
              <a:spcAft>
                <a:spcPts val="0"/>
              </a:spcAft>
              <a:buClr>
                <a:schemeClr val="dk1"/>
              </a:buClr>
              <a:buFont typeface="Arial"/>
              <a:buChar char="•"/>
              <a:defRPr b="0" baseline="0" i="0" sz="2400" u="none" cap="none" strike="noStrike">
                <a:solidFill>
                  <a:schemeClr val="dk1"/>
                </a:solidFill>
                <a:latin typeface="Arial"/>
                <a:ea typeface="Arial"/>
                <a:cs typeface="Arial"/>
                <a:sym typeface="Arial"/>
              </a:defRPr>
            </a:lvl3pPr>
            <a:lvl4pPr indent="-101600" marL="1600200" marR="0" rtl="0" algn="l">
              <a:spcBef>
                <a:spcPts val="400"/>
              </a:spcBef>
              <a:spcAft>
                <a:spcPts val="0"/>
              </a:spcAft>
              <a:buClr>
                <a:schemeClr val="dk1"/>
              </a:buClr>
              <a:buFont typeface="Arial"/>
              <a:buChar char="–"/>
              <a:defRPr b="0" baseline="0" i="0" sz="2000" u="none" cap="none" strike="noStrike">
                <a:solidFill>
                  <a:schemeClr val="dk1"/>
                </a:solidFill>
                <a:latin typeface="Arial"/>
                <a:ea typeface="Arial"/>
                <a:cs typeface="Arial"/>
                <a:sym typeface="Arial"/>
              </a:defRPr>
            </a:lvl4pPr>
            <a:lvl5pPr indent="-101600" marL="2057400" marR="0" rtl="0" algn="l">
              <a:spcBef>
                <a:spcPts val="400"/>
              </a:spcBef>
              <a:spcAft>
                <a:spcPts val="0"/>
              </a:spcAft>
              <a:buClr>
                <a:schemeClr val="dk1"/>
              </a:buClr>
              <a:buFont typeface="Arial"/>
              <a:buChar char="»"/>
              <a:defRPr b="0" baseline="0" i="0" sz="2000" u="none" cap="none" strike="noStrike">
                <a:solidFill>
                  <a:schemeClr val="dk1"/>
                </a:solidFill>
                <a:latin typeface="Arial"/>
                <a:ea typeface="Arial"/>
                <a:cs typeface="Arial"/>
                <a:sym typeface="Arial"/>
              </a:defRPr>
            </a:lvl5pPr>
            <a:lvl6pPr indent="-101600" marL="2514600" marR="0" rtl="0" algn="l">
              <a:spcBef>
                <a:spcPts val="400"/>
              </a:spcBef>
              <a:spcAft>
                <a:spcPts val="0"/>
              </a:spcAft>
              <a:buClr>
                <a:schemeClr val="dk1"/>
              </a:buClr>
              <a:buFont typeface="Arial"/>
              <a:buChar char="»"/>
              <a:defRPr b="0" baseline="0" i="0" sz="2000" u="none" cap="none" strike="noStrike">
                <a:solidFill>
                  <a:schemeClr val="dk1"/>
                </a:solidFill>
                <a:latin typeface="Arial"/>
                <a:ea typeface="Arial"/>
                <a:cs typeface="Arial"/>
                <a:sym typeface="Arial"/>
              </a:defRPr>
            </a:lvl6pPr>
            <a:lvl7pPr indent="-101600" marL="2971800" marR="0" rtl="0" algn="l">
              <a:spcBef>
                <a:spcPts val="400"/>
              </a:spcBef>
              <a:spcAft>
                <a:spcPts val="0"/>
              </a:spcAft>
              <a:buClr>
                <a:schemeClr val="dk1"/>
              </a:buClr>
              <a:buFont typeface="Arial"/>
              <a:buChar char="»"/>
              <a:defRPr b="0" baseline="0" i="0" sz="2000" u="none" cap="none" strike="noStrike">
                <a:solidFill>
                  <a:schemeClr val="dk1"/>
                </a:solidFill>
                <a:latin typeface="Arial"/>
                <a:ea typeface="Arial"/>
                <a:cs typeface="Arial"/>
                <a:sym typeface="Arial"/>
              </a:defRPr>
            </a:lvl7pPr>
            <a:lvl8pPr indent="-101600" marL="3429000" marR="0" rtl="0" algn="l">
              <a:spcBef>
                <a:spcPts val="400"/>
              </a:spcBef>
              <a:spcAft>
                <a:spcPts val="0"/>
              </a:spcAft>
              <a:buClr>
                <a:schemeClr val="dk1"/>
              </a:buClr>
              <a:buFont typeface="Arial"/>
              <a:buChar char="»"/>
              <a:defRPr b="0" baseline="0" i="0" sz="2000" u="none" cap="none" strike="noStrike">
                <a:solidFill>
                  <a:schemeClr val="dk1"/>
                </a:solidFill>
                <a:latin typeface="Arial"/>
                <a:ea typeface="Arial"/>
                <a:cs typeface="Arial"/>
                <a:sym typeface="Arial"/>
              </a:defRPr>
            </a:lvl8pPr>
            <a:lvl9pPr indent="-101600" marL="3886200" marR="0" rtl="0" algn="l">
              <a:spcBef>
                <a:spcPts val="400"/>
              </a:spcBef>
              <a:spcAft>
                <a:spcPts val="0"/>
              </a:spcAft>
              <a:buClr>
                <a:schemeClr val="dk1"/>
              </a:buClr>
              <a:buFont typeface="Arial"/>
              <a:buChar char="»"/>
              <a:defRPr b="0" baseline="0" i="0" sz="2000" u="none" cap="none" strike="noStrike">
                <a:solidFill>
                  <a:schemeClr val="dk1"/>
                </a:solidFill>
                <a:latin typeface="Arial"/>
                <a:ea typeface="Arial"/>
                <a:cs typeface="Arial"/>
                <a:sym typeface="Arial"/>
              </a:defRPr>
            </a:lvl9pPr>
          </a:lstStyle>
          <a:p/>
        </p:txBody>
      </p:sp>
      <p:sp>
        <p:nvSpPr>
          <p:cNvPr id="7" name="Shape 7"/>
          <p:cNvSpPr txBox="1"/>
          <p:nvPr>
            <p:ph idx="10" type="dt"/>
          </p:nvPr>
        </p:nvSpPr>
        <p:spPr>
          <a:xfrm>
            <a:off x="457200" y="6245225"/>
            <a:ext cx="2133599"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8" name="Shape 8"/>
          <p:cNvSpPr txBox="1"/>
          <p:nvPr>
            <p:ph idx="11" type="ftr"/>
          </p:nvPr>
        </p:nvSpPr>
        <p:spPr>
          <a:xfrm>
            <a:off x="3124200" y="6245225"/>
            <a:ext cx="2895600" cy="47624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1pPr>
            <a:lvl2pPr indent="0" marL="4572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6pPr>
            <a:lvl7pPr indent="0" marL="32004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7pPr>
            <a:lvl8pPr indent="0" marL="45720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8pPr>
            <a:lvl9pPr indent="0" marL="6400800" marR="0" rtl="0" algn="l">
              <a:lnSpc>
                <a:spcPct val="100000"/>
              </a:lnSpc>
              <a:spcBef>
                <a:spcPts val="0"/>
              </a:spcBef>
              <a:spcAft>
                <a:spcPts val="0"/>
              </a:spcAft>
              <a:defRPr b="0" baseline="0" i="0" sz="1800" u="none" cap="none" strike="noStrike">
                <a:solidFill>
                  <a:schemeClr val="dk1"/>
                </a:solidFill>
                <a:latin typeface="Arial"/>
                <a:ea typeface="Arial"/>
                <a:cs typeface="Arial"/>
                <a:sym typeface="Arial"/>
              </a:defRPr>
            </a:lvl9pPr>
          </a:lstStyle>
          <a:p/>
        </p:txBody>
      </p:sp>
      <p:sp>
        <p:nvSpPr>
          <p:cNvPr id="9" name="Shape 9"/>
          <p:cNvSpPr txBox="1"/>
          <p:nvPr>
            <p:ph idx="12" type="sldNum"/>
          </p:nvPr>
        </p:nvSpPr>
        <p:spPr>
          <a:xfrm>
            <a:off x="6553200" y="6245225"/>
            <a:ext cx="2133599" cy="47624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4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05.png"/><Relationship Id="rId5" Type="http://schemas.openxmlformats.org/officeDocument/2006/relationships/image" Target="../media/image07.jpg"/><Relationship Id="rId6" Type="http://schemas.openxmlformats.org/officeDocument/2006/relationships/image" Target="../media/image06.png"/><Relationship Id="rId7" Type="http://schemas.openxmlformats.org/officeDocument/2006/relationships/image" Target="../media/image10.jpg"/><Relationship Id="rId8" Type="http://schemas.openxmlformats.org/officeDocument/2006/relationships/image" Target="../media/image0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0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ctrTitle"/>
          </p:nvPr>
        </p:nvSpPr>
        <p:spPr>
          <a:xfrm>
            <a:off x="685800" y="1793875"/>
            <a:ext cx="7772400" cy="1546225"/>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200" u="none" cap="none" strike="noStrike">
                <a:solidFill>
                  <a:srgbClr val="1E00EB"/>
                </a:solidFill>
                <a:latin typeface="Calibri"/>
                <a:ea typeface="Calibri"/>
                <a:cs typeface="Calibri"/>
                <a:sym typeface="Calibri"/>
              </a:rPr>
              <a:t>Multipath IP Transmission:</a:t>
            </a:r>
            <a:br>
              <a:rPr b="0" baseline="0" i="0" lang="en-US" sz="3200" u="none" cap="none" strike="noStrike">
                <a:solidFill>
                  <a:srgbClr val="1E00EB"/>
                </a:solidFill>
                <a:latin typeface="Calibri"/>
                <a:ea typeface="Calibri"/>
                <a:cs typeface="Calibri"/>
                <a:sym typeface="Calibri"/>
              </a:rPr>
            </a:br>
            <a:r>
              <a:rPr b="0" baseline="0" i="0" lang="en-US" sz="3200" u="none" cap="none" strike="noStrike">
                <a:solidFill>
                  <a:srgbClr val="1E00EB"/>
                </a:solidFill>
                <a:latin typeface="Calibri"/>
                <a:ea typeface="Calibri"/>
                <a:cs typeface="Calibri"/>
                <a:sym typeface="Calibri"/>
              </a:rPr>
              <a:t>Motivation, Design and Performance</a:t>
            </a:r>
          </a:p>
        </p:txBody>
      </p:sp>
      <p:sp>
        <p:nvSpPr>
          <p:cNvPr id="81" name="Shape 81"/>
          <p:cNvSpPr txBox="1"/>
          <p:nvPr/>
        </p:nvSpPr>
        <p:spPr>
          <a:xfrm>
            <a:off x="1371600" y="3886200"/>
            <a:ext cx="6997700" cy="175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BC002C"/>
              </a:buClr>
              <a:buSzPct val="25000"/>
              <a:buFont typeface="Calibri"/>
              <a:buNone/>
            </a:pPr>
            <a:r>
              <a:rPr b="1" baseline="0" i="0" lang="en-US" sz="2800" u="none" cap="none" strike="noStrike">
                <a:solidFill>
                  <a:srgbClr val="BC002C"/>
                </a:solidFill>
                <a:latin typeface="Calibri"/>
                <a:ea typeface="Calibri"/>
                <a:cs typeface="Calibri"/>
                <a:sym typeface="Calibri"/>
              </a:rPr>
              <a:t>Guibin Tian and Yong Liu</a:t>
            </a:r>
          </a:p>
          <a:p>
            <a:pPr indent="0" lvl="0" marL="0" marR="0" rtl="0" algn="ctr">
              <a:lnSpc>
                <a:spcPct val="100000"/>
              </a:lnSpc>
              <a:spcBef>
                <a:spcPts val="500"/>
              </a:spcBef>
              <a:spcAft>
                <a:spcPts val="0"/>
              </a:spcAft>
              <a:buClr>
                <a:srgbClr val="BC002C"/>
              </a:buClr>
              <a:buSzPct val="25000"/>
              <a:buFont typeface="Calibri"/>
              <a:buNone/>
            </a:pPr>
            <a:r>
              <a:rPr b="1" baseline="0" i="0" lang="en-US" sz="2800" u="none" cap="none" strike="noStrike">
                <a:solidFill>
                  <a:srgbClr val="BC002C"/>
                </a:solidFill>
                <a:latin typeface="Calibri"/>
                <a:ea typeface="Calibri"/>
                <a:cs typeface="Calibri"/>
                <a:sym typeface="Calibri"/>
              </a:rPr>
              <a:t>ECE Dept.</a:t>
            </a:r>
          </a:p>
          <a:p>
            <a:pPr indent="0" lvl="0" marL="0" marR="0" rtl="0" algn="ctr">
              <a:lnSpc>
                <a:spcPct val="100000"/>
              </a:lnSpc>
              <a:spcBef>
                <a:spcPts val="500"/>
              </a:spcBef>
              <a:spcAft>
                <a:spcPts val="0"/>
              </a:spcAft>
              <a:buClr>
                <a:srgbClr val="BC002C"/>
              </a:buClr>
              <a:buSzPct val="25000"/>
              <a:buFont typeface="Calibri"/>
              <a:buNone/>
            </a:pPr>
            <a:r>
              <a:rPr b="1" baseline="0" i="0" lang="en-US" sz="2800" u="none" cap="none" strike="noStrike">
                <a:solidFill>
                  <a:srgbClr val="BC002C"/>
                </a:solidFill>
                <a:latin typeface="Calibri"/>
                <a:ea typeface="Calibri"/>
                <a:cs typeface="Calibri"/>
                <a:sym typeface="Calibri"/>
              </a:rPr>
              <a:t>NYU. </a:t>
            </a:r>
            <a:r>
              <a:rPr b="1" lang="en-US" sz="2800">
                <a:solidFill>
                  <a:srgbClr val="BC002C"/>
                </a:solidFill>
                <a:latin typeface="Calibri"/>
                <a:ea typeface="Calibri"/>
                <a:cs typeface="Calibri"/>
                <a:sym typeface="Calibri"/>
              </a:rPr>
              <a:t>Tandon</a:t>
            </a:r>
            <a:r>
              <a:rPr b="1" baseline="0" i="0" lang="en-US" sz="2800" u="none" cap="none" strike="noStrike">
                <a:solidFill>
                  <a:srgbClr val="BC002C"/>
                </a:solidFill>
                <a:latin typeface="Calibri"/>
                <a:ea typeface="Calibri"/>
                <a:cs typeface="Calibri"/>
                <a:sym typeface="Calibri"/>
              </a:rPr>
              <a:t> School of Engineering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Session Management</a:t>
            </a:r>
          </a:p>
        </p:txBody>
      </p:sp>
      <p:sp>
        <p:nvSpPr>
          <p:cNvPr id="176" name="Shape 176"/>
          <p:cNvSpPr txBox="1"/>
          <p:nvPr>
            <p:ph idx="1" type="body"/>
          </p:nvPr>
        </p:nvSpPr>
        <p:spPr>
          <a:xfrm>
            <a:off x="285750" y="1123950"/>
            <a:ext cx="8401049" cy="1733549"/>
          </a:xfrm>
          <a:prstGeom prst="rect">
            <a:avLst/>
          </a:prstGeom>
          <a:noFill/>
          <a:ln>
            <a:noFill/>
          </a:ln>
        </p:spPr>
        <p:txBody>
          <a:bodyPr anchorCtr="0" anchor="t" bIns="91425" lIns="91425" rIns="91425" tIns="91425">
            <a:noAutofit/>
          </a:bodyPr>
          <a:lstStyle/>
          <a:p>
            <a:pPr indent="-342900" lvl="0" marL="342900" marR="0" rtl="0" algn="l">
              <a:lnSpc>
                <a:spcPct val="90000"/>
              </a:lnSpc>
              <a:spcBef>
                <a:spcPts val="0"/>
              </a:spcBef>
              <a:spcAft>
                <a:spcPts val="0"/>
              </a:spcAft>
              <a:buClr>
                <a:srgbClr val="DC0000"/>
              </a:buClr>
              <a:buSzPct val="100000"/>
              <a:buFont typeface="Noto Sans Symbols"/>
              <a:buChar char="❑"/>
            </a:pPr>
            <a:r>
              <a:rPr b="0" baseline="0" i="0" lang="en-US" sz="2400" u="none" cap="none" strike="noStrike">
                <a:solidFill>
                  <a:schemeClr val="dk1"/>
                </a:solidFill>
                <a:latin typeface="Arial"/>
                <a:ea typeface="Arial"/>
                <a:cs typeface="Arial"/>
                <a:sym typeface="Arial"/>
              </a:rPr>
              <a:t>One session remains unchanged during one connection, critical to mobility/handover.</a:t>
            </a:r>
          </a:p>
          <a:p>
            <a:pPr indent="-342900" lvl="0" marL="342900" marR="0" rtl="0" algn="l">
              <a:lnSpc>
                <a:spcPct val="90000"/>
              </a:lnSpc>
              <a:spcBef>
                <a:spcPts val="0"/>
              </a:spcBef>
              <a:spcAft>
                <a:spcPts val="0"/>
              </a:spcAft>
              <a:buClr>
                <a:schemeClr val="dk1"/>
              </a:buClr>
              <a:buFont typeface="Arial"/>
              <a:buNone/>
            </a:pPr>
            <a:r>
              <a:t/>
            </a:r>
            <a:endParaRPr b="0" baseline="0" i="0" sz="24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rgbClr val="C00000"/>
              </a:buClr>
              <a:buSzPct val="100000"/>
              <a:buFont typeface="Noto Sans Symbols"/>
              <a:buChar char="❑"/>
            </a:pPr>
            <a:r>
              <a:rPr b="0" baseline="0" i="0" lang="en-US" sz="2400" u="none" cap="none" strike="noStrike">
                <a:solidFill>
                  <a:schemeClr val="dk1"/>
                </a:solidFill>
                <a:latin typeface="Arial"/>
                <a:ea typeface="Arial"/>
                <a:cs typeface="Arial"/>
                <a:sym typeface="Arial"/>
              </a:rPr>
              <a:t>One session is identified by one socket pair, packets from different paths have the same session in Table below if they have the same Node ID and session ID in CM</a:t>
            </a:r>
          </a:p>
        </p:txBody>
      </p:sp>
      <p:graphicFrame>
        <p:nvGraphicFramePr>
          <p:cNvPr id="177" name="Shape 177"/>
          <p:cNvGraphicFramePr/>
          <p:nvPr/>
        </p:nvGraphicFramePr>
        <p:xfrm>
          <a:off x="66675" y="3357562"/>
          <a:ext cx="3000000" cy="3000000"/>
        </p:xfrm>
        <a:graphic>
          <a:graphicData uri="http://schemas.openxmlformats.org/drawingml/2006/table">
            <a:tbl>
              <a:tblPr>
                <a:noFill/>
                <a:tableStyleId>{10C566BD-C95F-4E57-B444-AC2862221BF2}</a:tableStyleId>
              </a:tblPr>
              <a:tblGrid>
                <a:gridCol w="1000125"/>
                <a:gridCol w="998525"/>
                <a:gridCol w="998525"/>
                <a:gridCol w="1000125"/>
                <a:gridCol w="1000125"/>
                <a:gridCol w="998525"/>
                <a:gridCol w="998525"/>
                <a:gridCol w="1000125"/>
                <a:gridCol w="1006475"/>
              </a:tblGrid>
              <a:tr h="695325">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Node</a:t>
                      </a:r>
                    </a:p>
                    <a:p>
                      <a:pPr indent="0" lvl="0" marL="0" marR="0" rtl="0" algn="ctr">
                        <a:lnSpc>
                          <a:spcPct val="100000"/>
                        </a:lnSpc>
                        <a:spcBef>
                          <a:spcPts val="36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ID</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Session</a:t>
                      </a:r>
                    </a:p>
                    <a:p>
                      <a:pPr indent="0" lvl="0" marL="0" marR="0" rtl="0" algn="ctr">
                        <a:lnSpc>
                          <a:spcPct val="100000"/>
                        </a:lnSpc>
                        <a:spcBef>
                          <a:spcPts val="36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ID</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Source</a:t>
                      </a:r>
                    </a:p>
                    <a:p>
                      <a:pPr indent="0" lvl="0" marL="0" marR="0" rtl="0" algn="ctr">
                        <a:lnSpc>
                          <a:spcPct val="100000"/>
                        </a:lnSpc>
                        <a:spcBef>
                          <a:spcPts val="36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IP</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Source</a:t>
                      </a:r>
                    </a:p>
                    <a:p>
                      <a:pPr indent="0" lvl="0" marL="0" marR="0" rtl="0" algn="ctr">
                        <a:lnSpc>
                          <a:spcPct val="100000"/>
                        </a:lnSpc>
                        <a:spcBef>
                          <a:spcPts val="36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Port</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Destination IP</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Destination Port</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Update Time</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Protocol</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Next Seq No</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r>
              <a:tr h="661975">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ID1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SID1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SIP1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SPORT1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DIP1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DPORT1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T1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TCP</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r>
              <a:tr h="661975">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ID2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SID2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SIP1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SPORT2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DIP1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DPORT2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T2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UDP</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0</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r>
              <a:tr h="663575">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ID2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SID2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SIP2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SPORT3</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DIP2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DPORT3</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T3</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TCP</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r>
              <a:tr h="661975">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ID2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SID2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SIP2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SPORT4</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DIP2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DPORT4</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T4</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UDP</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0</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Path Management</a:t>
            </a:r>
          </a:p>
        </p:txBody>
      </p:sp>
      <p:sp>
        <p:nvSpPr>
          <p:cNvPr id="183" name="Shape 183"/>
          <p:cNvSpPr txBox="1"/>
          <p:nvPr>
            <p:ph idx="1" type="body"/>
          </p:nvPr>
        </p:nvSpPr>
        <p:spPr>
          <a:xfrm>
            <a:off x="350837" y="1285875"/>
            <a:ext cx="8578850" cy="1463675"/>
          </a:xfrm>
          <a:prstGeom prst="rect">
            <a:avLst/>
          </a:prstGeom>
          <a:noFill/>
          <a:ln>
            <a:noFill/>
          </a:ln>
        </p:spPr>
        <p:txBody>
          <a:bodyPr anchorCtr="0" anchor="t" bIns="91425" lIns="91425" rIns="91425" tIns="91425">
            <a:noAutofit/>
          </a:bodyPr>
          <a:lstStyle/>
          <a:p>
            <a:pPr indent="-342900" lvl="0" marL="342900" marR="0" rtl="0" algn="l">
              <a:lnSpc>
                <a:spcPct val="100000"/>
              </a:lnSpc>
              <a:spcBef>
                <a:spcPts val="0"/>
              </a:spcBef>
              <a:spcAft>
                <a:spcPts val="0"/>
              </a:spcAft>
              <a:buClr>
                <a:srgbClr val="DC0000"/>
              </a:buClr>
              <a:buSzPct val="100000"/>
              <a:buFont typeface="Noto Sans Symbols"/>
              <a:buChar char="❑"/>
            </a:pPr>
            <a:r>
              <a:rPr b="0" baseline="0" i="0" lang="en-US" sz="2400" u="none" cap="none" strike="noStrike">
                <a:solidFill>
                  <a:schemeClr val="dk1"/>
                </a:solidFill>
                <a:latin typeface="Arial"/>
                <a:ea typeface="Arial"/>
                <a:cs typeface="Arial"/>
                <a:sym typeface="Arial"/>
              </a:rPr>
              <a:t>Given M, N interfaces at each end, there will be M*N paths, </a:t>
            </a:r>
          </a:p>
          <a:p>
            <a:pPr indent="-342900" lvl="0" marL="342900" marR="0" rtl="0" algn="l">
              <a:lnSpc>
                <a:spcPct val="100000"/>
              </a:lnSpc>
              <a:spcBef>
                <a:spcPts val="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maintained in the table below.</a:t>
            </a:r>
          </a:p>
          <a:p>
            <a:pPr indent="-342900" lvl="0" marL="342900" marR="0" rtl="0" algn="l">
              <a:lnSpc>
                <a:spcPct val="100000"/>
              </a:lnSpc>
              <a:spcBef>
                <a:spcPts val="0"/>
              </a:spcBef>
              <a:spcAft>
                <a:spcPts val="0"/>
              </a:spcAft>
              <a:buClr>
                <a:srgbClr val="DC0000"/>
              </a:buClr>
              <a:buSzPct val="100000"/>
              <a:buFont typeface="Noto Sans Symbols"/>
              <a:buChar char="❑"/>
            </a:pPr>
            <a:r>
              <a:rPr b="0" baseline="0" i="0" lang="en-US" sz="2400" u="none" cap="none" strike="noStrike">
                <a:solidFill>
                  <a:schemeClr val="dk1"/>
                </a:solidFill>
                <a:latin typeface="Arial"/>
                <a:ea typeface="Arial"/>
                <a:cs typeface="Arial"/>
                <a:sym typeface="Arial"/>
              </a:rPr>
              <a:t>Each path belongs to one session</a:t>
            </a:r>
          </a:p>
        </p:txBody>
      </p:sp>
      <p:graphicFrame>
        <p:nvGraphicFramePr>
          <p:cNvPr id="184" name="Shape 184"/>
          <p:cNvGraphicFramePr/>
          <p:nvPr/>
        </p:nvGraphicFramePr>
        <p:xfrm>
          <a:off x="38100" y="2781300"/>
          <a:ext cx="3000000" cy="3000000"/>
        </p:xfrm>
        <a:graphic>
          <a:graphicData uri="http://schemas.openxmlformats.org/drawingml/2006/table">
            <a:tbl>
              <a:tblPr>
                <a:noFill/>
                <a:tableStyleId>{78148624-EF70-4D3B-BB6C-9D8CF5784535}</a:tableStyleId>
              </a:tblPr>
              <a:tblGrid>
                <a:gridCol w="906450"/>
                <a:gridCol w="906450"/>
                <a:gridCol w="906450"/>
                <a:gridCol w="906450"/>
                <a:gridCol w="904875"/>
                <a:gridCol w="908050"/>
                <a:gridCol w="906450"/>
                <a:gridCol w="906450"/>
                <a:gridCol w="904875"/>
                <a:gridCol w="914400"/>
              </a:tblGrid>
              <a:tr h="1189025">
                <a:tc>
                  <a:txBody>
                    <a:bodyPr>
                      <a:noAutofit/>
                    </a:bodyPr>
                    <a:lstStyle/>
                    <a:p>
                      <a:pPr indent="0" lvl="0" marL="0" marR="0" rtl="0" algn="l">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Node</a:t>
                      </a:r>
                    </a:p>
                    <a:p>
                      <a:pPr indent="0" lvl="0" marL="0" marR="0" rtl="0" algn="l">
                        <a:lnSpc>
                          <a:spcPct val="100000"/>
                        </a:lnSpc>
                        <a:spcBef>
                          <a:spcPts val="36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ID</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l">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Path </a:t>
                      </a:r>
                    </a:p>
                    <a:p>
                      <a:pPr indent="0" lvl="0" marL="0" marR="0" rtl="0" algn="l">
                        <a:lnSpc>
                          <a:spcPct val="100000"/>
                        </a:lnSpc>
                        <a:spcBef>
                          <a:spcPts val="36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ID</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l">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Source </a:t>
                      </a:r>
                    </a:p>
                    <a:p>
                      <a:pPr indent="0" lvl="0" marL="0" marR="0" rtl="0" algn="l">
                        <a:lnSpc>
                          <a:spcPct val="100000"/>
                        </a:lnSpc>
                        <a:spcBef>
                          <a:spcPts val="36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IP</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l">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Destination IP</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l">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Min</a:t>
                      </a:r>
                    </a:p>
                    <a:p>
                      <a:pPr indent="0" lvl="0" marL="0" marR="0" rtl="0" algn="l">
                        <a:lnSpc>
                          <a:spcPct val="100000"/>
                        </a:lnSpc>
                        <a:spcBef>
                          <a:spcPts val="36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Network Delay</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l">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Real-time Network Delay</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l">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Real-Time Queuing Delay</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l">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Max Queuing Delay</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l">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Path Weight</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l">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Feedback Time</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r>
              <a:tr h="676275">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ID</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PID11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SIP1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DIP1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a:t>
                      </a:r>
                      <a:r>
                        <a:rPr b="0" baseline="-25000" i="0" lang="en-US" sz="1800" u="none" cap="none" strike="noStrike">
                          <a:solidFill>
                            <a:srgbClr val="000000"/>
                          </a:solidFill>
                          <a:latin typeface="Calibri"/>
                          <a:ea typeface="Calibri"/>
                          <a:cs typeface="Calibri"/>
                          <a:sym typeface="Calibri"/>
                        </a:rPr>
                        <a:t>min11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D11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Q11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Qmax11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W11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T11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r>
              <a:tr h="677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ID</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PID12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SIP1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DIP2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Dmin12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Q12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Qmax12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W12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T12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r>
              <a:tr h="676275">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ID</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PID21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SIP2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DIP1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Dmin21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D21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Q21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Qmax21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W21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T21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r>
              <a:tr h="676275">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ID</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PID22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SIP2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DIP2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Dmin22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D22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Q22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Qmax22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W22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T22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Feedback Loop</a:t>
            </a:r>
          </a:p>
        </p:txBody>
      </p:sp>
      <p:sp>
        <p:nvSpPr>
          <p:cNvPr id="190" name="Shape 190"/>
          <p:cNvSpPr txBox="1"/>
          <p:nvPr>
            <p:ph idx="1" type="body"/>
          </p:nvPr>
        </p:nvSpPr>
        <p:spPr>
          <a:xfrm>
            <a:off x="457200" y="1193800"/>
            <a:ext cx="8229600" cy="2366962"/>
          </a:xfrm>
          <a:prstGeom prst="rect">
            <a:avLst/>
          </a:prstGeom>
          <a:noFill/>
          <a:ln>
            <a:noFill/>
          </a:ln>
        </p:spPr>
        <p:txBody>
          <a:bodyPr anchorCtr="0" anchor="t" bIns="45700" lIns="91425" rIns="91425" tIns="45700">
            <a:noAutofit/>
          </a:bodyPr>
          <a:lstStyle/>
          <a:p>
            <a:pPr indent="-457200" lvl="0" marL="571500" marR="0" rtl="0" algn="l">
              <a:lnSpc>
                <a:spcPct val="80000"/>
              </a:lnSpc>
              <a:spcBef>
                <a:spcPts val="0"/>
              </a:spcBef>
              <a:spcAft>
                <a:spcPts val="0"/>
              </a:spcAft>
              <a:buClr>
                <a:srgbClr val="BC002C"/>
              </a:buClr>
              <a:buSzPct val="100000"/>
              <a:buFont typeface="Noto Sans Symbols"/>
              <a:buChar char="❑"/>
            </a:pPr>
            <a:r>
              <a:rPr b="0" baseline="0" i="0" lang="en-US" sz="2400" u="none" cap="none" strike="noStrike">
                <a:solidFill>
                  <a:srgbClr val="000000"/>
                </a:solidFill>
                <a:latin typeface="Calibri"/>
                <a:ea typeface="Calibri"/>
                <a:cs typeface="Calibri"/>
                <a:sym typeface="Calibri"/>
              </a:rPr>
              <a:t>When sending a packet, path ID and timestamp added to CM, delay is calculated after it arrives.</a:t>
            </a:r>
          </a:p>
          <a:p>
            <a:pPr indent="-457200" lvl="0" marL="571500" marR="0" rtl="0" algn="l">
              <a:lnSpc>
                <a:spcPct val="80000"/>
              </a:lnSpc>
              <a:spcBef>
                <a:spcPts val="500"/>
              </a:spcBef>
              <a:spcAft>
                <a:spcPts val="0"/>
              </a:spcAft>
              <a:buClr>
                <a:srgbClr val="BC002C"/>
              </a:buClr>
              <a:buSzPct val="100000"/>
              <a:buFont typeface="Noto Sans Symbols"/>
              <a:buChar char="❑"/>
            </a:pPr>
            <a:r>
              <a:rPr b="0" baseline="0" i="0" lang="en-US" sz="2400" u="none" cap="none" strike="noStrike">
                <a:solidFill>
                  <a:srgbClr val="000000"/>
                </a:solidFill>
                <a:latin typeface="Calibri"/>
                <a:ea typeface="Calibri"/>
                <a:cs typeface="Calibri"/>
                <a:sym typeface="Calibri"/>
              </a:rPr>
              <a:t>  When sending back packets, feedback path ID, and path delay added to CM, added to path table after it arrives.</a:t>
            </a:r>
          </a:p>
          <a:p>
            <a:pPr indent="-457200" lvl="0" marL="571500" marR="0" rtl="0" algn="l">
              <a:lnSpc>
                <a:spcPct val="80000"/>
              </a:lnSpc>
              <a:spcBef>
                <a:spcPts val="500"/>
              </a:spcBef>
              <a:spcAft>
                <a:spcPts val="0"/>
              </a:spcAft>
              <a:buClr>
                <a:schemeClr val="dk1"/>
              </a:buClr>
              <a:buFont typeface="Arial"/>
              <a:buNone/>
            </a:pPr>
            <a:r>
              <a:t/>
            </a:r>
            <a:endParaRPr b="0" baseline="0" i="0" sz="2400" u="none" cap="none" strike="noStrike">
              <a:solidFill>
                <a:srgbClr val="000000"/>
              </a:solidFill>
              <a:latin typeface="Calibri"/>
              <a:ea typeface="Calibri"/>
              <a:cs typeface="Calibri"/>
              <a:sym typeface="Calibri"/>
            </a:endParaRPr>
          </a:p>
          <a:p>
            <a:pPr indent="-457200" lvl="0" marL="571500" marR="0" rtl="0" algn="l">
              <a:lnSpc>
                <a:spcPct val="80000"/>
              </a:lnSpc>
              <a:spcBef>
                <a:spcPts val="500"/>
              </a:spcBef>
              <a:spcAft>
                <a:spcPts val="0"/>
              </a:spcAft>
              <a:buClr>
                <a:srgbClr val="000000"/>
              </a:buClr>
              <a:buSzPct val="25000"/>
              <a:buFont typeface="Calibri"/>
              <a:buNone/>
            </a:pPr>
            <a:r>
              <a:rPr b="0" baseline="0" i="0" lang="en-US" sz="2400" u="none" cap="none" strike="noStrike">
                <a:solidFill>
                  <a:srgbClr val="000000"/>
                </a:solidFill>
                <a:latin typeface="Calibri"/>
                <a:ea typeface="Calibri"/>
                <a:cs typeface="Calibri"/>
                <a:sym typeface="Calibri"/>
              </a:rPr>
              <a:t>Each node maintain delay information for opposite node in Table below</a:t>
            </a:r>
          </a:p>
        </p:txBody>
      </p:sp>
      <p:graphicFrame>
        <p:nvGraphicFramePr>
          <p:cNvPr id="191" name="Shape 191"/>
          <p:cNvGraphicFramePr/>
          <p:nvPr/>
        </p:nvGraphicFramePr>
        <p:xfrm>
          <a:off x="1187450" y="4149725"/>
          <a:ext cx="3000000" cy="3000000"/>
        </p:xfrm>
        <a:graphic>
          <a:graphicData uri="http://schemas.openxmlformats.org/drawingml/2006/table">
            <a:tbl>
              <a:tblPr>
                <a:noFill/>
                <a:tableStyleId>{56047B83-EEF9-4BDB-A4A5-C15A8964C389}</a:tableStyleId>
              </a:tblPr>
              <a:tblGrid>
                <a:gridCol w="1600200"/>
                <a:gridCol w="1598600"/>
                <a:gridCol w="1600200"/>
                <a:gridCol w="1601775"/>
              </a:tblGrid>
              <a:tr h="381000">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Node ID</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Path ID</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Path Delay</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Feedback Time</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r>
              <a:tr h="381000">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ID11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PID11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D11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J11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r>
              <a:tr h="381000">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ID12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PID12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J12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r>
              <a:tr h="381000">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ID21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PID21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D21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J21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r>
              <a:tr h="381000">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ID22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PID22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D22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J22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Heartbeat</a:t>
            </a:r>
          </a:p>
        </p:txBody>
      </p:sp>
      <p:sp>
        <p:nvSpPr>
          <p:cNvPr id="197" name="Shape 197"/>
          <p:cNvSpPr txBox="1"/>
          <p:nvPr>
            <p:ph idx="1" type="body"/>
          </p:nvPr>
        </p:nvSpPr>
        <p:spPr>
          <a:xfrm>
            <a:off x="700087" y="1890711"/>
            <a:ext cx="8229600" cy="3681411"/>
          </a:xfrm>
          <a:prstGeom prst="rect">
            <a:avLst/>
          </a:prstGeom>
          <a:noFill/>
          <a:ln>
            <a:noFill/>
          </a:ln>
        </p:spPr>
        <p:txBody>
          <a:bodyPr anchorCtr="0" anchor="t" bIns="45700" lIns="91425" rIns="91425" tIns="45700">
            <a:noAutofit/>
          </a:bodyPr>
          <a:lstStyle/>
          <a:p>
            <a:pPr indent="-457200" lvl="0" marL="495300" marR="0" rtl="0" algn="l">
              <a:lnSpc>
                <a:spcPct val="80000"/>
              </a:lnSpc>
              <a:spcBef>
                <a:spcPts val="0"/>
              </a:spcBef>
              <a:spcAft>
                <a:spcPts val="0"/>
              </a:spcAft>
              <a:buClr>
                <a:srgbClr val="BC002C"/>
              </a:buClr>
              <a:buSzPct val="100000"/>
              <a:buFont typeface="Noto Sans Symbols"/>
              <a:buChar char="❑"/>
            </a:pPr>
            <a:r>
              <a:rPr b="0" baseline="0" i="0" lang="en-US" sz="2900" u="none" cap="none" strike="noStrike">
                <a:solidFill>
                  <a:srgbClr val="000000"/>
                </a:solidFill>
                <a:latin typeface="Calibri"/>
                <a:ea typeface="Calibri"/>
                <a:cs typeface="Calibri"/>
                <a:sym typeface="Calibri"/>
              </a:rPr>
              <a:t>TCP have bi-directional traffic (ACK)</a:t>
            </a:r>
          </a:p>
          <a:p>
            <a:pPr indent="-457200" lvl="1" marL="952500" marR="0" rtl="0" algn="l">
              <a:lnSpc>
                <a:spcPct val="80000"/>
              </a:lnSpc>
              <a:spcBef>
                <a:spcPts val="500"/>
              </a:spcBef>
              <a:spcAft>
                <a:spcPts val="0"/>
              </a:spcAft>
              <a:buClr>
                <a:srgbClr val="BC002C"/>
              </a:buClr>
              <a:buSzPct val="100000"/>
              <a:buFont typeface="Noto Sans Symbols"/>
              <a:buChar char="▪"/>
            </a:pPr>
            <a:r>
              <a:rPr b="0" baseline="0" i="0" lang="en-US" sz="2400" u="none" cap="none" strike="noStrike">
                <a:solidFill>
                  <a:srgbClr val="000000"/>
                </a:solidFill>
                <a:latin typeface="Calibri"/>
                <a:ea typeface="Calibri"/>
                <a:cs typeface="Calibri"/>
                <a:sym typeface="Calibri"/>
              </a:rPr>
              <a:t>no heartbeat needed.</a:t>
            </a:r>
          </a:p>
          <a:p>
            <a:pPr indent="-457200" lvl="1" marL="952500" marR="0" rtl="0" algn="l">
              <a:lnSpc>
                <a:spcPct val="80000"/>
              </a:lnSpc>
              <a:spcBef>
                <a:spcPts val="500"/>
              </a:spcBef>
              <a:spcAft>
                <a:spcPts val="0"/>
              </a:spcAft>
              <a:buClr>
                <a:srgbClr val="BC002C"/>
              </a:buClr>
              <a:buSzPct val="112500"/>
              <a:buFont typeface="Noto Sans Symbols"/>
              <a:buChar char="▪"/>
            </a:pPr>
            <a:r>
              <a:rPr b="0" baseline="0" i="0" lang="en-US" sz="2400" u="none" cap="none" strike="noStrike">
                <a:solidFill>
                  <a:srgbClr val="000000"/>
                </a:solidFill>
                <a:latin typeface="Calibri"/>
                <a:ea typeface="Calibri"/>
                <a:cs typeface="Calibri"/>
                <a:sym typeface="Calibri"/>
              </a:rPr>
              <a:t>Piggyback mechanism works properly</a:t>
            </a:r>
            <a:r>
              <a:rPr b="0" baseline="0" i="0" lang="en-US" sz="2700" u="none" cap="none" strike="noStrike">
                <a:solidFill>
                  <a:srgbClr val="000000"/>
                </a:solidFill>
                <a:latin typeface="Calibri"/>
                <a:ea typeface="Calibri"/>
                <a:cs typeface="Calibri"/>
                <a:sym typeface="Calibri"/>
              </a:rPr>
              <a:t>	</a:t>
            </a:r>
          </a:p>
          <a:p>
            <a:pPr indent="-457200" lvl="0" marL="495300" marR="0" rtl="0" algn="l">
              <a:lnSpc>
                <a:spcPct val="80000"/>
              </a:lnSpc>
              <a:spcBef>
                <a:spcPts val="500"/>
              </a:spcBef>
              <a:spcAft>
                <a:spcPts val="0"/>
              </a:spcAft>
              <a:buClr>
                <a:srgbClr val="BC002C"/>
              </a:buClr>
              <a:buSzPct val="100000"/>
              <a:buFont typeface="Noto Sans Symbols"/>
              <a:buChar char="❑"/>
            </a:pPr>
            <a:r>
              <a:rPr b="0" baseline="0" i="0" lang="en-US" sz="2900" u="none" cap="none" strike="noStrike">
                <a:solidFill>
                  <a:srgbClr val="000000"/>
                </a:solidFill>
                <a:latin typeface="Calibri"/>
                <a:ea typeface="Calibri"/>
                <a:cs typeface="Calibri"/>
                <a:sym typeface="Calibri"/>
              </a:rPr>
              <a:t>UDP traffic can be one-way</a:t>
            </a:r>
          </a:p>
          <a:p>
            <a:pPr indent="-457200" lvl="1" marL="952500" marR="0" rtl="0" algn="l">
              <a:lnSpc>
                <a:spcPct val="80000"/>
              </a:lnSpc>
              <a:spcBef>
                <a:spcPts val="500"/>
              </a:spcBef>
              <a:spcAft>
                <a:spcPts val="0"/>
              </a:spcAft>
              <a:buClr>
                <a:srgbClr val="BC002C"/>
              </a:buClr>
              <a:buSzPct val="100000"/>
              <a:buFont typeface="Noto Sans Symbols"/>
              <a:buChar char="▪"/>
            </a:pPr>
            <a:r>
              <a:rPr b="0" baseline="0" i="0" lang="en-US" sz="2500" u="none" cap="none" strike="noStrike">
                <a:solidFill>
                  <a:srgbClr val="000000"/>
                </a:solidFill>
                <a:latin typeface="Calibri"/>
                <a:ea typeface="Calibri"/>
                <a:cs typeface="Calibri"/>
                <a:sym typeface="Calibri"/>
              </a:rPr>
              <a:t>no built-in feedback</a:t>
            </a:r>
          </a:p>
          <a:p>
            <a:pPr indent="-457200" lvl="1" marL="952500" marR="0" rtl="0" algn="l">
              <a:lnSpc>
                <a:spcPct val="80000"/>
              </a:lnSpc>
              <a:spcBef>
                <a:spcPts val="500"/>
              </a:spcBef>
              <a:spcAft>
                <a:spcPts val="0"/>
              </a:spcAft>
              <a:buClr>
                <a:srgbClr val="BC002C"/>
              </a:buClr>
              <a:buSzPct val="116000"/>
              <a:buFont typeface="Noto Sans Symbols"/>
              <a:buChar char="▪"/>
            </a:pPr>
            <a:r>
              <a:rPr b="0" baseline="0" i="0" lang="en-US" sz="2500" u="none" cap="none" strike="noStrike">
                <a:solidFill>
                  <a:srgbClr val="000000"/>
                </a:solidFill>
                <a:latin typeface="Calibri"/>
                <a:ea typeface="Calibri"/>
                <a:cs typeface="Calibri"/>
                <a:sym typeface="Calibri"/>
              </a:rPr>
              <a:t>Use MPIP_HB_FLAGS message. When feedback time expires for some time, send MPIP_HB_FLAGS message back for feedback </a:t>
            </a:r>
            <a:r>
              <a:rPr b="0" baseline="0" i="0" lang="en-US" sz="2900" u="none" cap="none" strike="noStrike">
                <a:solidFill>
                  <a:srgbClr val="000000"/>
                </a:solidFill>
                <a:latin typeface="Calibri"/>
                <a:ea typeface="Calibri"/>
                <a:cs typeface="Calibri"/>
                <a:sym typeface="Calibri"/>
              </a:rPr>
              <a:t>	</a:t>
            </a:r>
          </a:p>
          <a:p>
            <a:pPr indent="-158750" lvl="0" marL="342900" marR="0" rtl="0" algn="l">
              <a:spcBef>
                <a:spcPts val="580"/>
              </a:spcBef>
              <a:spcAft>
                <a:spcPts val="0"/>
              </a:spcAft>
              <a:buClr>
                <a:schemeClr val="dk1"/>
              </a:buClr>
              <a:buFont typeface="Arial"/>
              <a:buNone/>
            </a:pPr>
            <a:r>
              <a:t/>
            </a:r>
            <a:endParaRPr b="0" baseline="0" i="0" sz="2900" u="none" cap="none" strike="noStrike">
              <a:solidFill>
                <a:srgbClr val="000000"/>
              </a:solidFill>
              <a:latin typeface="Calibri"/>
              <a:ea typeface="Calibri"/>
              <a:cs typeface="Calibri"/>
              <a:sym typeface="Calibri"/>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71436"/>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Path Selection—Delay based Solution</a:t>
            </a:r>
          </a:p>
        </p:txBody>
      </p:sp>
      <p:sp>
        <p:nvSpPr>
          <p:cNvPr id="203" name="Shape 203"/>
          <p:cNvSpPr txBox="1"/>
          <p:nvPr>
            <p:ph idx="1" type="body"/>
          </p:nvPr>
        </p:nvSpPr>
        <p:spPr>
          <a:xfrm>
            <a:off x="457200" y="1041400"/>
            <a:ext cx="7673975" cy="876300"/>
          </a:xfrm>
          <a:prstGeom prst="rect">
            <a:avLst/>
          </a:prstGeom>
          <a:noFill/>
          <a:ln>
            <a:noFill/>
          </a:ln>
        </p:spPr>
        <p:txBody>
          <a:bodyPr anchorCtr="0" anchor="t" bIns="91425" lIns="91425" rIns="91425" tIns="91425">
            <a:noAutofit/>
          </a:bodyPr>
          <a:lstStyle/>
          <a:p>
            <a:pPr indent="-342900" lvl="0" marL="34290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	Loss event is rare, delay-based is for high bandwidth-delay </a:t>
            </a:r>
          </a:p>
          <a:p>
            <a:pPr indent="-342900" lvl="0" marL="342900" marR="0" rtl="0" algn="l">
              <a:lnSpc>
                <a:spcPct val="100000"/>
              </a:lnSpc>
              <a:spcBef>
                <a:spcPts val="0"/>
              </a:spcBef>
              <a:spcAft>
                <a:spcPts val="0"/>
              </a:spcAft>
              <a:buClr>
                <a:schemeClr val="dk1"/>
              </a:buClr>
              <a:buSzPct val="25000"/>
              <a:buFont typeface="Arial"/>
              <a:buNone/>
            </a:pPr>
            <a:r>
              <a:rPr b="0" baseline="0" i="0" lang="en-US" sz="2000" u="none" cap="none" strike="noStrike">
                <a:solidFill>
                  <a:schemeClr val="dk1"/>
                </a:solidFill>
                <a:latin typeface="Arial"/>
                <a:ea typeface="Arial"/>
                <a:cs typeface="Arial"/>
                <a:sym typeface="Arial"/>
              </a:rPr>
              <a:t>connection. </a:t>
            </a:r>
          </a:p>
        </p:txBody>
      </p:sp>
      <p:pic>
        <p:nvPicPr>
          <p:cNvPr id="204" name="Shape 204"/>
          <p:cNvPicPr preferRelativeResize="0"/>
          <p:nvPr/>
        </p:nvPicPr>
        <p:blipFill rotWithShape="1">
          <a:blip r:embed="rId3">
            <a:alphaModFix/>
          </a:blip>
          <a:srcRect b="0" l="0" r="0" t="0"/>
          <a:stretch/>
        </p:blipFill>
        <p:spPr>
          <a:xfrm>
            <a:off x="523875" y="3100386"/>
            <a:ext cx="5056187" cy="3279775"/>
          </a:xfrm>
          <a:prstGeom prst="rect">
            <a:avLst/>
          </a:prstGeom>
          <a:noFill/>
          <a:ln>
            <a:noFill/>
          </a:ln>
        </p:spPr>
      </p:pic>
      <p:sp>
        <p:nvSpPr>
          <p:cNvPr id="205" name="Shape 205"/>
          <p:cNvSpPr txBox="1"/>
          <p:nvPr/>
        </p:nvSpPr>
        <p:spPr>
          <a:xfrm>
            <a:off x="612775" y="1916111"/>
            <a:ext cx="7777162" cy="727074"/>
          </a:xfrm>
          <a:prstGeom prst="rect">
            <a:avLst/>
          </a:prstGeom>
          <a:gradFill>
            <a:gsLst>
              <a:gs pos="0">
                <a:srgbClr val="BBBBBB"/>
              </a:gs>
              <a:gs pos="34999">
                <a:srgbClr val="CFCFCF"/>
              </a:gs>
              <a:gs pos="100000">
                <a:srgbClr val="EEEEEE"/>
              </a:gs>
            </a:gsLst>
            <a:lin ang="16200000" scaled="0"/>
          </a:gradFill>
          <a:ln cap="flat" cmpd="sng" w="9525">
            <a:solidFill>
              <a:srgbClr val="000000"/>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1" baseline="0" i="1" lang="en-US" sz="1800" u="none" cap="none" strike="noStrike">
                <a:solidFill>
                  <a:srgbClr val="000000"/>
                </a:solidFill>
                <a:latin typeface="Arial"/>
                <a:ea typeface="Arial"/>
                <a:cs typeface="Arial"/>
                <a:sym typeface="Arial"/>
              </a:rPr>
              <a:t>“</a:t>
            </a:r>
            <a:r>
              <a:rPr b="1" baseline="0" i="1" lang="en-US" sz="1800" u="none" cap="none" strike="noStrike">
                <a:solidFill>
                  <a:srgbClr val="000000"/>
                </a:solidFill>
                <a:latin typeface="Calibri"/>
                <a:ea typeface="Calibri"/>
                <a:cs typeface="Calibri"/>
                <a:sym typeface="Calibri"/>
              </a:rPr>
              <a:t>FAST TCP: Motivation, Architecture, Algorithms, Performance</a:t>
            </a:r>
            <a:r>
              <a:rPr b="1" baseline="0" i="1" lang="en-US" sz="1800" u="none" cap="none" strike="noStrike">
                <a:solidFill>
                  <a:srgbClr val="000000"/>
                </a:solidFill>
                <a:latin typeface="Arial"/>
                <a:ea typeface="Arial"/>
                <a:cs typeface="Arial"/>
                <a:sym typeface="Arial"/>
              </a:rPr>
              <a:t>”</a:t>
            </a:r>
            <a:r>
              <a:rPr b="1" baseline="0" i="1" lang="en-US" sz="1800" u="none" cap="none" strike="noStrike">
                <a:solidFill>
                  <a:srgbClr val="000000"/>
                </a:solidFill>
                <a:latin typeface="Calibri"/>
                <a:ea typeface="Calibri"/>
                <a:cs typeface="Calibri"/>
                <a:sym typeface="Calibri"/>
              </a:rPr>
              <a:t>, Wei, D.X, Cheng Jin, Low, S.H, and Hegde, S  in Networking, IEEE/ACM Transaction, 2006. </a:t>
            </a:r>
          </a:p>
        </p:txBody>
      </p:sp>
      <p:sp>
        <p:nvSpPr>
          <p:cNvPr id="206" name="Shape 206"/>
          <p:cNvSpPr txBox="1"/>
          <p:nvPr/>
        </p:nvSpPr>
        <p:spPr>
          <a:xfrm>
            <a:off x="5500687" y="3571875"/>
            <a:ext cx="3300412" cy="2614611"/>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rgbClr val="C00000"/>
              </a:buClr>
              <a:buSzPct val="100000"/>
              <a:buFont typeface="Noto Sans Symbols"/>
              <a:buChar char="❑"/>
            </a:pPr>
            <a:r>
              <a:rPr b="0" baseline="0" i="0" lang="en-US" sz="1800" u="none" cap="none" strike="noStrike">
                <a:solidFill>
                  <a:schemeClr val="dk1"/>
                </a:solidFill>
                <a:latin typeface="Arial"/>
                <a:ea typeface="Arial"/>
                <a:cs typeface="Arial"/>
                <a:sym typeface="Arial"/>
              </a:rPr>
              <a:t>Before C, no queue, propagation delay</a:t>
            </a:r>
          </a:p>
          <a:p>
            <a:pPr indent="-342900" lvl="0" marL="457200" marR="0" rtl="0" algn="l">
              <a:lnSpc>
                <a:spcPct val="100000"/>
              </a:lnSpc>
              <a:spcBef>
                <a:spcPts val="0"/>
              </a:spcBef>
              <a:spcAft>
                <a:spcPts val="0"/>
              </a:spcAft>
              <a:buClr>
                <a:srgbClr val="C00000"/>
              </a:buClr>
              <a:buSzPct val="100000"/>
              <a:buFont typeface="Noto Sans Symbols"/>
              <a:buChar char="❑"/>
            </a:pPr>
            <a:r>
              <a:rPr b="0" baseline="0" i="0" lang="en-US" sz="1800" u="none" cap="none" strike="noStrike">
                <a:solidFill>
                  <a:schemeClr val="dk1"/>
                </a:solidFill>
                <a:latin typeface="Arial"/>
                <a:ea typeface="Arial"/>
                <a:cs typeface="Arial"/>
                <a:sym typeface="Arial"/>
              </a:rPr>
              <a:t>Between C and L, queue accumulates, queuing delay increase</a:t>
            </a:r>
          </a:p>
          <a:p>
            <a:pPr indent="-342900" lvl="0" marL="457200" marR="0" rtl="0" algn="l">
              <a:lnSpc>
                <a:spcPct val="100000"/>
              </a:lnSpc>
              <a:spcBef>
                <a:spcPts val="0"/>
              </a:spcBef>
              <a:spcAft>
                <a:spcPts val="0"/>
              </a:spcAft>
              <a:buClr>
                <a:srgbClr val="C00000"/>
              </a:buClr>
              <a:buSzPct val="100000"/>
              <a:buFont typeface="Noto Sans Symbols"/>
              <a:buChar char="❑"/>
            </a:pPr>
            <a:r>
              <a:rPr b="0" baseline="0" i="0" lang="en-US" sz="1800" u="none" cap="none" strike="noStrike">
                <a:solidFill>
                  <a:schemeClr val="dk1"/>
                </a:solidFill>
                <a:latin typeface="Arial"/>
                <a:ea typeface="Arial"/>
                <a:cs typeface="Arial"/>
                <a:sym typeface="Arial"/>
              </a:rPr>
              <a:t>After L, Loss, maximum queuing delay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Path Selection—Delay based  Solution</a:t>
            </a:r>
          </a:p>
        </p:txBody>
      </p:sp>
      <p:sp>
        <p:nvSpPr>
          <p:cNvPr id="212" name="Shape 212"/>
          <p:cNvSpPr txBox="1"/>
          <p:nvPr>
            <p:ph idx="1" type="body"/>
          </p:nvPr>
        </p:nvSpPr>
        <p:spPr>
          <a:xfrm>
            <a:off x="457200" y="1295400"/>
            <a:ext cx="8229600" cy="847725"/>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Given delay information in Path Table, define path weight</a:t>
            </a:r>
          </a:p>
          <a:p>
            <a:pPr indent="-342900" lvl="0" marL="457200" marR="0" rtl="0" algn="l">
              <a:lnSpc>
                <a:spcPct val="100000"/>
              </a:lnSpc>
              <a:spcBef>
                <a:spcPts val="0"/>
              </a:spcBef>
              <a:spcAft>
                <a:spcPts val="0"/>
              </a:spcAft>
              <a:buClr>
                <a:schemeClr val="dk1"/>
              </a:buClr>
              <a:buSzPct val="25000"/>
              <a:buFont typeface="Arial"/>
              <a:buNone/>
            </a:pPr>
            <a:r>
              <a:rPr b="0" baseline="0" i="0" lang="en-US" sz="2400" u="none" cap="none" strike="noStrike">
                <a:solidFill>
                  <a:schemeClr val="dk1"/>
                </a:solidFill>
                <a:latin typeface="Arial"/>
                <a:ea typeface="Arial"/>
                <a:cs typeface="Arial"/>
                <a:sym typeface="Arial"/>
              </a:rPr>
              <a:t>for traffic</a:t>
            </a:r>
          </a:p>
        </p:txBody>
      </p:sp>
      <p:pic>
        <p:nvPicPr>
          <p:cNvPr id="213" name="Shape 213"/>
          <p:cNvPicPr preferRelativeResize="0"/>
          <p:nvPr/>
        </p:nvPicPr>
        <p:blipFill rotWithShape="1">
          <a:blip r:embed="rId3">
            <a:alphaModFix/>
          </a:blip>
          <a:srcRect b="0" l="0" r="0" t="0"/>
          <a:stretch/>
        </p:blipFill>
        <p:spPr>
          <a:xfrm>
            <a:off x="541337" y="2205036"/>
            <a:ext cx="3095625" cy="1081086"/>
          </a:xfrm>
          <a:prstGeom prst="rect">
            <a:avLst/>
          </a:prstGeom>
          <a:noFill/>
          <a:ln>
            <a:noFill/>
          </a:ln>
        </p:spPr>
      </p:pic>
      <p:sp>
        <p:nvSpPr>
          <p:cNvPr id="214" name="Shape 214"/>
          <p:cNvSpPr txBox="1"/>
          <p:nvPr/>
        </p:nvSpPr>
        <p:spPr>
          <a:xfrm>
            <a:off x="500062" y="3500437"/>
            <a:ext cx="7858124" cy="2857499"/>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rgbClr val="C00000"/>
              </a:buClr>
              <a:buSzPct val="100000"/>
              <a:buFont typeface="Noto Sans Symbols"/>
              <a:buChar char="❑"/>
            </a:pPr>
            <a:r>
              <a:rPr b="0" baseline="0" i="0" lang="en-US" sz="2400" u="none" cap="none" strike="noStrike">
                <a:solidFill>
                  <a:schemeClr val="dk1"/>
                </a:solidFill>
                <a:latin typeface="Arial"/>
                <a:ea typeface="Arial"/>
                <a:cs typeface="Arial"/>
                <a:sym typeface="Arial"/>
              </a:rPr>
              <a:t>Every Path has the same W value when constructed(1000)</a:t>
            </a:r>
          </a:p>
          <a:p>
            <a:pPr indent="-190500" lvl="0" marL="457200" marR="0" rtl="0" algn="l">
              <a:lnSpc>
                <a:spcPct val="100000"/>
              </a:lnSpc>
              <a:spcBef>
                <a:spcPts val="0"/>
              </a:spcBef>
              <a:spcAft>
                <a:spcPts val="0"/>
              </a:spcAft>
              <a:buClr>
                <a:srgbClr val="C00000"/>
              </a:buClr>
              <a:buFont typeface="Noto Sans Symbols"/>
              <a:buNone/>
            </a:pPr>
            <a:r>
              <a:t/>
            </a:r>
            <a:endParaRPr b="0" baseline="0" i="0" sz="24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rgbClr val="C00000"/>
              </a:buClr>
              <a:buSzPct val="100000"/>
              <a:buFont typeface="Noto Sans Symbols"/>
              <a:buChar char="❑"/>
            </a:pPr>
            <a:r>
              <a:rPr b="0" baseline="0" i="0" lang="en-US" sz="2400" u="none" cap="none" strike="noStrike">
                <a:solidFill>
                  <a:schemeClr val="dk1"/>
                </a:solidFill>
                <a:latin typeface="Arial"/>
                <a:ea typeface="Arial"/>
                <a:cs typeface="Arial"/>
                <a:sym typeface="Arial"/>
              </a:rPr>
              <a:t>Queuing delay as the metric for throughput</a:t>
            </a:r>
          </a:p>
          <a:p>
            <a:pPr indent="-190500" lvl="0" marL="457200" marR="0" rtl="0" algn="l">
              <a:lnSpc>
                <a:spcPct val="100000"/>
              </a:lnSpc>
              <a:spcBef>
                <a:spcPts val="0"/>
              </a:spcBef>
              <a:spcAft>
                <a:spcPts val="0"/>
              </a:spcAft>
              <a:buClr>
                <a:srgbClr val="C00000"/>
              </a:buClr>
              <a:buFont typeface="Noto Sans Symbols"/>
              <a:buNone/>
            </a:pPr>
            <a:r>
              <a:t/>
            </a:r>
            <a:endParaRPr b="0" baseline="0" i="0" sz="24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rgbClr val="C00000"/>
              </a:buClr>
              <a:buSzPct val="100000"/>
              <a:buFont typeface="Noto Sans Symbols"/>
              <a:buChar char="❑"/>
            </a:pPr>
            <a:r>
              <a:rPr b="0" baseline="0" i="0" lang="en-US" sz="2400" u="none" cap="none" strike="noStrike">
                <a:solidFill>
                  <a:schemeClr val="dk1"/>
                </a:solidFill>
                <a:latin typeface="Arial"/>
                <a:ea typeface="Arial"/>
                <a:cs typeface="Arial"/>
                <a:sym typeface="Arial"/>
              </a:rPr>
              <a:t>For path whose queuing delay larger than average value, decreases W by 10, vice versa</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Path Selection--Customized Routing</a:t>
            </a:r>
          </a:p>
        </p:txBody>
      </p:sp>
      <p:sp>
        <p:nvSpPr>
          <p:cNvPr id="220" name="Shape 220"/>
          <p:cNvSpPr txBox="1"/>
          <p:nvPr>
            <p:ph idx="1" type="body"/>
          </p:nvPr>
        </p:nvSpPr>
        <p:spPr>
          <a:xfrm>
            <a:off x="357187" y="1295400"/>
            <a:ext cx="8686800" cy="477837"/>
          </a:xfrm>
          <a:prstGeom prst="rect">
            <a:avLst/>
          </a:prstGeom>
          <a:noFill/>
          <a:ln>
            <a:noFill/>
          </a:ln>
        </p:spPr>
        <p:txBody>
          <a:bodyPr anchorCtr="0" anchor="t" bIns="91425" lIns="91425" rIns="91425" tIns="91425">
            <a:noAutofit/>
          </a:bodyPr>
          <a:lstStyle/>
          <a:p>
            <a:pPr indent="0" lvl="0" marL="114300" marR="0" rtl="0" algn="l">
              <a:lnSpc>
                <a:spcPct val="100000"/>
              </a:lnSpc>
              <a:spcBef>
                <a:spcPts val="0"/>
              </a:spcBef>
              <a:spcAft>
                <a:spcPts val="0"/>
              </a:spcAft>
              <a:buClr>
                <a:schemeClr val="dk1"/>
              </a:buClr>
              <a:buSzPct val="25000"/>
              <a:buFont typeface="Arial"/>
              <a:buNone/>
            </a:pPr>
            <a:r>
              <a:rPr b="1" baseline="0" i="0" lang="en-US" sz="2400" u="none" cap="none" strike="noStrike">
                <a:solidFill>
                  <a:schemeClr val="dk1"/>
                </a:solidFill>
                <a:latin typeface="Arial"/>
                <a:ea typeface="Arial"/>
                <a:cs typeface="Arial"/>
                <a:sym typeface="Arial"/>
              </a:rPr>
              <a:t>Provide length-based routing customization(User define)</a:t>
            </a:r>
          </a:p>
        </p:txBody>
      </p:sp>
      <p:graphicFrame>
        <p:nvGraphicFramePr>
          <p:cNvPr id="221" name="Shape 221"/>
          <p:cNvGraphicFramePr/>
          <p:nvPr/>
        </p:nvGraphicFramePr>
        <p:xfrm>
          <a:off x="542925" y="2063750"/>
          <a:ext cx="3000000" cy="3000000"/>
        </p:xfrm>
        <a:graphic>
          <a:graphicData uri="http://schemas.openxmlformats.org/drawingml/2006/table">
            <a:tbl>
              <a:tblPr>
                <a:noFill/>
                <a:tableStyleId>{4807E07F-47FF-46BD-9677-E57F6DB18EDB}</a:tableStyleId>
              </a:tblPr>
              <a:tblGrid>
                <a:gridCol w="1308100"/>
                <a:gridCol w="1306500"/>
                <a:gridCol w="1308100"/>
                <a:gridCol w="1304925"/>
                <a:gridCol w="1308100"/>
                <a:gridCol w="1311275"/>
              </a:tblGrid>
              <a:tr h="639750">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IP Addr</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Port Number</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Protocol</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Start Len</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End Len</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Priority</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r>
              <a:tr h="366700">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23</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6</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0</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r>
              <a:tr h="525450">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192.168.1.2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80</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6</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200</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r>
            </a:tbl>
          </a:graphicData>
        </a:graphic>
      </p:graphicFrame>
      <p:sp>
        <p:nvSpPr>
          <p:cNvPr id="222" name="Shape 222"/>
          <p:cNvSpPr txBox="1"/>
          <p:nvPr/>
        </p:nvSpPr>
        <p:spPr>
          <a:xfrm>
            <a:off x="547687" y="4000500"/>
            <a:ext cx="8229600" cy="1174749"/>
          </a:xfrm>
          <a:prstGeom prst="rect">
            <a:avLst/>
          </a:prstGeom>
          <a:noFill/>
          <a:ln>
            <a:noFill/>
          </a:ln>
        </p:spPr>
        <p:txBody>
          <a:bodyPr anchorCtr="0" anchor="t" bIns="91425" lIns="91425" rIns="91425" tIns="91425">
            <a:noAutofit/>
          </a:bodyPr>
          <a:lstStyle/>
          <a:p>
            <a:pPr indent="-342900" lvl="0" marL="342900" marR="0" rtl="0" algn="l">
              <a:lnSpc>
                <a:spcPct val="100000"/>
              </a:lnSpc>
              <a:spcBef>
                <a:spcPts val="0"/>
              </a:spcBef>
              <a:spcAft>
                <a:spcPts val="0"/>
              </a:spcAft>
              <a:buClr>
                <a:schemeClr val="dk1"/>
              </a:buClr>
              <a:buSzPct val="25000"/>
              <a:buFont typeface="Arial"/>
              <a:buNone/>
            </a:pPr>
            <a:r>
              <a:rPr b="1" baseline="0" i="0" lang="en-US" sz="2000" u="none" cap="none" strike="noStrike">
                <a:solidFill>
                  <a:schemeClr val="dk1"/>
                </a:solidFill>
                <a:latin typeface="Arial"/>
                <a:ea typeface="Arial"/>
                <a:cs typeface="Arial"/>
                <a:sym typeface="Arial"/>
              </a:rPr>
              <a:t>Priority:</a:t>
            </a:r>
          </a:p>
          <a:p>
            <a:pPr indent="-342900" lvl="0" marL="3429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chemeClr val="dk1"/>
                </a:solidFill>
                <a:latin typeface="Arial"/>
                <a:ea typeface="Arial"/>
                <a:cs typeface="Arial"/>
                <a:sym typeface="Arial"/>
              </a:rPr>
              <a:t>0: Responsive consideration, delay sensitive, small pkts (ack, audio). Path with smallest delay will be chosen.</a:t>
            </a:r>
          </a:p>
          <a:p>
            <a:pPr indent="-342900" lvl="0" marL="342900" marR="0" rtl="0" algn="l">
              <a:lnSpc>
                <a:spcPct val="100000"/>
              </a:lnSpc>
              <a:spcBef>
                <a:spcPts val="0"/>
              </a:spcBef>
              <a:spcAft>
                <a:spcPts val="0"/>
              </a:spcAft>
              <a:buClr>
                <a:schemeClr val="dk1"/>
              </a:buClr>
              <a:buFont typeface="Arial"/>
              <a:buNone/>
            </a:pPr>
            <a:r>
              <a:t/>
            </a:r>
            <a:endParaRPr b="0" baseline="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chemeClr val="dk1"/>
                </a:solidFill>
                <a:latin typeface="Arial"/>
                <a:ea typeface="Arial"/>
                <a:cs typeface="Arial"/>
                <a:sym typeface="Arial"/>
              </a:rPr>
              <a:t>1: Throughput consideration, queuing delay sensitive, large pkts (File download). Delay based algorithm will be used.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130175"/>
            <a:ext cx="8593136"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Dealing with out-of-order TCP packets</a:t>
            </a:r>
          </a:p>
        </p:txBody>
      </p:sp>
      <p:sp>
        <p:nvSpPr>
          <p:cNvPr id="228" name="Shape 228"/>
          <p:cNvSpPr txBox="1"/>
          <p:nvPr>
            <p:ph idx="1" type="body"/>
          </p:nvPr>
        </p:nvSpPr>
        <p:spPr>
          <a:xfrm>
            <a:off x="163511" y="1374775"/>
            <a:ext cx="4049711" cy="4840286"/>
          </a:xfrm>
          <a:prstGeom prst="rect">
            <a:avLst/>
          </a:prstGeom>
          <a:noFill/>
          <a:ln>
            <a:noFill/>
          </a:ln>
        </p:spPr>
        <p:txBody>
          <a:bodyPr anchorCtr="0" anchor="t" bIns="45700" lIns="91425" rIns="91425" tIns="45700">
            <a:noAutofit/>
          </a:bodyPr>
          <a:lstStyle/>
          <a:p>
            <a:pPr indent="-342900" lvl="0" marL="457200" marR="0" rtl="0" algn="l">
              <a:lnSpc>
                <a:spcPct val="80000"/>
              </a:lnSpc>
              <a:spcBef>
                <a:spcPts val="0"/>
              </a:spcBef>
              <a:spcAft>
                <a:spcPts val="0"/>
              </a:spcAft>
              <a:buClr>
                <a:srgbClr val="BC002C"/>
              </a:buClr>
              <a:buSzPct val="100000"/>
              <a:buFont typeface="Noto Sans Symbols"/>
              <a:buChar char="❑"/>
            </a:pPr>
            <a:r>
              <a:rPr b="0" baseline="0" i="0" lang="en-US" sz="2400" u="none" cap="none" strike="noStrike">
                <a:solidFill>
                  <a:srgbClr val="000000"/>
                </a:solidFill>
                <a:latin typeface="Calibri"/>
                <a:ea typeface="Calibri"/>
                <a:cs typeface="Calibri"/>
                <a:sym typeface="Calibri"/>
              </a:rPr>
              <a:t>Different delay among paths results in out-of-order, furtherly trigger congestion control, and reduction of sending window.</a:t>
            </a:r>
          </a:p>
          <a:p>
            <a:pPr indent="-342900" lvl="0" marL="457200" marR="0" rtl="0" algn="l">
              <a:lnSpc>
                <a:spcPct val="80000"/>
              </a:lnSpc>
              <a:spcBef>
                <a:spcPts val="500"/>
              </a:spcBef>
              <a:spcAft>
                <a:spcPts val="0"/>
              </a:spcAft>
              <a:buClr>
                <a:srgbClr val="BC002C"/>
              </a:buClr>
              <a:buSzPct val="100000"/>
              <a:buFont typeface="Noto Sans Symbols"/>
              <a:buChar char="❑"/>
            </a:pPr>
            <a:r>
              <a:rPr b="0" baseline="0" i="0" lang="en-US" sz="2400" u="none" cap="none" strike="noStrike">
                <a:solidFill>
                  <a:srgbClr val="000000"/>
                </a:solidFill>
                <a:latin typeface="Calibri"/>
                <a:ea typeface="Calibri"/>
                <a:cs typeface="Calibri"/>
                <a:sym typeface="Calibri"/>
              </a:rPr>
              <a:t>Buffer out-of-order packets, wait for correct packet to arrive, then push up together</a:t>
            </a:r>
          </a:p>
          <a:p>
            <a:pPr indent="-342900" lvl="0" marL="457200" marR="0" rtl="0" algn="l">
              <a:lnSpc>
                <a:spcPct val="80000"/>
              </a:lnSpc>
              <a:spcBef>
                <a:spcPts val="500"/>
              </a:spcBef>
              <a:spcAft>
                <a:spcPts val="0"/>
              </a:spcAft>
              <a:buClr>
                <a:srgbClr val="BC002C"/>
              </a:buClr>
              <a:buSzPct val="100000"/>
              <a:buFont typeface="Noto Sans Symbols"/>
              <a:buChar char="❑"/>
            </a:pPr>
            <a:r>
              <a:rPr b="0" baseline="0" i="0" lang="en-US" sz="2400" u="none" cap="none" strike="noStrike">
                <a:solidFill>
                  <a:srgbClr val="000000"/>
                </a:solidFill>
                <a:latin typeface="Calibri"/>
                <a:ea typeface="Calibri"/>
                <a:cs typeface="Calibri"/>
                <a:sym typeface="Calibri"/>
              </a:rPr>
              <a:t>Maximum buffer size in case of loss(10)</a:t>
            </a:r>
          </a:p>
        </p:txBody>
      </p:sp>
      <p:pic>
        <p:nvPicPr>
          <p:cNvPr id="229" name="Shape 229"/>
          <p:cNvPicPr preferRelativeResize="0"/>
          <p:nvPr/>
        </p:nvPicPr>
        <p:blipFill rotWithShape="1">
          <a:blip r:embed="rId3">
            <a:alphaModFix/>
          </a:blip>
          <a:srcRect b="0" l="0" r="0" t="0"/>
          <a:stretch/>
        </p:blipFill>
        <p:spPr>
          <a:xfrm>
            <a:off x="4284662" y="1339850"/>
            <a:ext cx="4219575" cy="5440362"/>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131761" y="274637"/>
            <a:ext cx="9012237"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Dealing with NAT limitation</a:t>
            </a:r>
          </a:p>
        </p:txBody>
      </p:sp>
      <p:sp>
        <p:nvSpPr>
          <p:cNvPr id="235" name="Shape 235"/>
          <p:cNvSpPr txBox="1"/>
          <p:nvPr>
            <p:ph idx="1" type="body"/>
          </p:nvPr>
        </p:nvSpPr>
        <p:spPr>
          <a:xfrm>
            <a:off x="457200" y="1214437"/>
            <a:ext cx="8543925" cy="5357811"/>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C00000"/>
              </a:buClr>
              <a:buSzPct val="100000"/>
              <a:buFont typeface="Noto Sans Symbols"/>
              <a:buChar char="❑"/>
            </a:pPr>
            <a:r>
              <a:rPr b="0" baseline="0" i="0" lang="en-US" sz="2400" u="none" cap="none" strike="noStrike">
                <a:solidFill>
                  <a:schemeClr val="dk1"/>
                </a:solidFill>
                <a:latin typeface="Arial"/>
                <a:ea typeface="Arial"/>
                <a:cs typeface="Arial"/>
                <a:sym typeface="Arial"/>
              </a:rPr>
              <a:t>Limit</a:t>
            </a:r>
          </a:p>
          <a:p>
            <a:pPr indent="-419100" lvl="0" marL="45720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Most NAT devices drop TCP packets without related TCP connections. </a:t>
            </a:r>
          </a:p>
          <a:p>
            <a:pPr indent="-419100" lvl="0" marL="457200" marR="0" rtl="0" algn="l">
              <a:lnSpc>
                <a:spcPct val="100000"/>
              </a:lnSpc>
              <a:spcBef>
                <a:spcPts val="0"/>
              </a:spcBef>
              <a:spcAft>
                <a:spcPts val="0"/>
              </a:spcAft>
              <a:buClr>
                <a:srgbClr val="C00000"/>
              </a:buClr>
              <a:buSzPct val="100000"/>
              <a:buFont typeface="Noto Sans Symbols"/>
              <a:buChar char="❑"/>
            </a:pPr>
            <a:r>
              <a:rPr b="0" baseline="0" i="0" lang="en-US" sz="2400" u="none" cap="none" strike="noStrike">
                <a:solidFill>
                  <a:srgbClr val="000000"/>
                </a:solidFill>
                <a:latin typeface="Arial"/>
                <a:ea typeface="Arial"/>
                <a:cs typeface="Arial"/>
                <a:sym typeface="Arial"/>
              </a:rPr>
              <a:t>Solution</a:t>
            </a:r>
          </a:p>
          <a:p>
            <a:pPr indent="-419100" lvl="0" marL="4572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rgbClr val="000000"/>
                </a:solidFill>
                <a:latin typeface="Arial"/>
                <a:ea typeface="Arial"/>
                <a:cs typeface="Arial"/>
                <a:sym typeface="Arial"/>
              </a:rPr>
              <a:t>  psudo TCP connection</a:t>
            </a:r>
          </a:p>
          <a:p>
            <a:pPr indent="-419100" lvl="0" marL="45720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		 Implement three-way handshake at IP layer</a:t>
            </a:r>
          </a:p>
          <a:p>
            <a:pPr indent="-419100" lvl="0" marL="4572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rgbClr val="000000"/>
                </a:solidFill>
                <a:latin typeface="Arial"/>
                <a:ea typeface="Arial"/>
                <a:cs typeface="Arial"/>
                <a:sym typeface="Arial"/>
              </a:rPr>
              <a:t>UDP wrapper</a:t>
            </a:r>
          </a:p>
          <a:p>
            <a:pPr indent="-419100" lvl="0" marL="45720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Pr>
              <a:t>		 </a:t>
            </a:r>
            <a:r>
              <a:rPr b="0" baseline="0" i="0" lang="en-US" sz="1800" u="none" cap="none" strike="noStrike">
                <a:solidFill>
                  <a:srgbClr val="000000"/>
                </a:solidFill>
                <a:latin typeface="Arial"/>
                <a:ea typeface="Arial"/>
                <a:cs typeface="Arial"/>
                <a:sym typeface="Arial"/>
              </a:rPr>
              <a:t>Wrap TCP packets on non-original paths with UDP, </a:t>
            </a:r>
          </a:p>
          <a:p>
            <a:pPr indent="-419100" lvl="0" marL="45720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 unwrap it when arriving</a:t>
            </a:r>
          </a:p>
          <a:p>
            <a:pPr indent="-419100" lvl="0" marL="457200" marR="0" rtl="0" algn="l">
              <a:lnSpc>
                <a:spcPct val="100000"/>
              </a:lnSpc>
              <a:spcBef>
                <a:spcPts val="0"/>
              </a:spcBef>
              <a:spcAft>
                <a:spcPts val="0"/>
              </a:spcAft>
              <a:buClr>
                <a:srgbClr val="C00000"/>
              </a:buClr>
              <a:buSzPct val="100000"/>
              <a:buFont typeface="Noto Sans Symbols"/>
              <a:buChar char="❑"/>
            </a:pPr>
            <a:r>
              <a:rPr b="0" baseline="0" i="0" lang="en-US" sz="2400" u="none" cap="none" strike="noStrike">
                <a:solidFill>
                  <a:schemeClr val="dk1"/>
                </a:solidFill>
                <a:latin typeface="Arial"/>
                <a:ea typeface="Arial"/>
                <a:cs typeface="Arial"/>
                <a:sym typeface="Arial"/>
              </a:rPr>
              <a:t>Unknown Limitations</a:t>
            </a:r>
          </a:p>
          <a:p>
            <a:pPr indent="-419100" lvl="0" marL="45720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e.g., application layer gateway can modifies TCP sequence number.</a:t>
            </a:r>
          </a:p>
          <a:p>
            <a:pPr indent="-419100" lvl="1" marL="9144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rgbClr val="000000"/>
                </a:solidFill>
                <a:latin typeface="Arial"/>
                <a:ea typeface="Arial"/>
                <a:cs typeface="Arial"/>
                <a:sym typeface="Arial"/>
              </a:rPr>
              <a:t>MPTCP solution</a:t>
            </a:r>
          </a:p>
          <a:p>
            <a:pPr indent="-419100" lvl="0" marL="45720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	Add checksum. Roll back to single path if checksum doesn’t match</a:t>
            </a:r>
          </a:p>
          <a:p>
            <a:pPr indent="-419100" lvl="1" marL="9144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rgbClr val="000000"/>
                </a:solidFill>
                <a:latin typeface="Arial"/>
                <a:ea typeface="Arial"/>
                <a:cs typeface="Arial"/>
                <a:sym typeface="Arial"/>
              </a:rPr>
              <a:t>MPIP solution</a:t>
            </a:r>
          </a:p>
          <a:p>
            <a:pPr indent="-419100" lvl="0" marL="45720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	Monitor update time for session, switch back when expires</a:t>
            </a:r>
          </a:p>
          <a:p>
            <a:pPr indent="-228600" lvl="0" marL="342900" marR="0" rtl="0" algn="l">
              <a:spcBef>
                <a:spcPts val="36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593136"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MPTCP and MPIP Together</a:t>
            </a:r>
          </a:p>
        </p:txBody>
      </p:sp>
      <p:sp>
        <p:nvSpPr>
          <p:cNvPr id="241" name="Shape 241"/>
          <p:cNvSpPr txBox="1"/>
          <p:nvPr>
            <p:ph idx="1" type="body"/>
          </p:nvPr>
        </p:nvSpPr>
        <p:spPr>
          <a:xfrm>
            <a:off x="28575" y="1643061"/>
            <a:ext cx="4471987" cy="4776787"/>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C00000"/>
              </a:buClr>
              <a:buSzPct val="100000"/>
              <a:buFont typeface="Noto Sans Symbols"/>
              <a:buChar char="❑"/>
            </a:pPr>
            <a:r>
              <a:rPr b="0" baseline="0" i="0" lang="en-US" sz="2400" u="none" cap="none" strike="noStrike">
                <a:solidFill>
                  <a:schemeClr val="dk1"/>
                </a:solidFill>
                <a:latin typeface="Arial"/>
                <a:ea typeface="Arial"/>
                <a:cs typeface="Arial"/>
                <a:sym typeface="Arial"/>
              </a:rPr>
              <a:t>Can exist simultaneously</a:t>
            </a:r>
          </a:p>
          <a:p>
            <a:pPr indent="-381000" lvl="0" marL="457200" marR="0" rtl="0" algn="l">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latin typeface="Arial"/>
                <a:ea typeface="Arial"/>
                <a:cs typeface="Arial"/>
                <a:sym typeface="Arial"/>
              </a:rPr>
              <a:t>MPTCP at transportation layer, MPIP at network layer</a:t>
            </a:r>
          </a:p>
          <a:p>
            <a:pPr indent="-381000" lvl="0" marL="457200" marR="0" rtl="0" algn="l">
              <a:lnSpc>
                <a:spcPct val="100000"/>
              </a:lnSpc>
              <a:spcBef>
                <a:spcPts val="0"/>
              </a:spcBef>
              <a:spcAft>
                <a:spcPts val="0"/>
              </a:spcAft>
              <a:buClr>
                <a:srgbClr val="C00000"/>
              </a:buClr>
              <a:buSzPct val="100000"/>
              <a:buFont typeface="Noto Sans Symbols"/>
              <a:buChar char="❑"/>
            </a:pPr>
            <a:r>
              <a:rPr b="0" baseline="0" i="0" lang="en-US" sz="2400" u="none" cap="none" strike="noStrike">
                <a:solidFill>
                  <a:schemeClr val="dk1"/>
                </a:solidFill>
                <a:latin typeface="Arial"/>
                <a:ea typeface="Arial"/>
                <a:cs typeface="Arial"/>
                <a:sym typeface="Arial"/>
              </a:rPr>
              <a:t>More paths at MPIP layer</a:t>
            </a:r>
          </a:p>
          <a:p>
            <a:pPr indent="-381000" lvl="0" marL="457200" marR="0" rtl="0" algn="l">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latin typeface="Arial"/>
                <a:ea typeface="Arial"/>
                <a:cs typeface="Arial"/>
                <a:sym typeface="Arial"/>
              </a:rPr>
              <a:t>Regular TCP connection for MPTCP subflows, each subflow has multiple MPIP paths</a:t>
            </a:r>
          </a:p>
          <a:p>
            <a:pPr indent="-381000" lvl="0" marL="457200" marR="0" rtl="0" algn="l">
              <a:lnSpc>
                <a:spcPct val="100000"/>
              </a:lnSpc>
              <a:spcBef>
                <a:spcPts val="0"/>
              </a:spcBef>
              <a:spcAft>
                <a:spcPts val="0"/>
              </a:spcAft>
              <a:buClr>
                <a:srgbClr val="C00000"/>
              </a:buClr>
              <a:buSzPct val="100000"/>
              <a:buFont typeface="Noto Sans Symbols"/>
              <a:buChar char="❑"/>
            </a:pPr>
            <a:r>
              <a:rPr b="0" baseline="0" i="0" lang="en-US" sz="2400" u="none" cap="none" strike="noStrike">
                <a:solidFill>
                  <a:srgbClr val="000000"/>
                </a:solidFill>
                <a:latin typeface="Arial"/>
                <a:ea typeface="Arial"/>
                <a:cs typeface="Arial"/>
                <a:sym typeface="Arial"/>
              </a:rPr>
              <a:t>Result</a:t>
            </a:r>
          </a:p>
          <a:p>
            <a:pPr indent="-381000" lvl="0" marL="457200" marR="0" rtl="0" algn="l">
              <a:lnSpc>
                <a:spcPct val="100000"/>
              </a:lnSpc>
              <a:spcBef>
                <a:spcPts val="0"/>
              </a:spcBef>
              <a:spcAft>
                <a:spcPts val="0"/>
              </a:spcAft>
              <a:buClr>
                <a:srgbClr val="000000"/>
              </a:buClr>
              <a:buSzPct val="25000"/>
              <a:buFont typeface="Arial"/>
              <a:buNone/>
            </a:pPr>
            <a:r>
              <a:rPr b="0" baseline="0" i="0" lang="en-US" sz="2400" u="none" cap="none" strike="noStrike">
                <a:solidFill>
                  <a:srgbClr val="000000"/>
                </a:solidFill>
                <a:latin typeface="Arial"/>
                <a:ea typeface="Arial"/>
                <a:cs typeface="Arial"/>
                <a:sym typeface="Arial"/>
              </a:rPr>
              <a:t>	</a:t>
            </a:r>
            <a:r>
              <a:rPr b="0" baseline="0" i="0" lang="en-US" sz="1800" u="none" cap="none" strike="noStrike">
                <a:solidFill>
                  <a:srgbClr val="000000"/>
                </a:solidFill>
                <a:latin typeface="Arial"/>
                <a:ea typeface="Arial"/>
                <a:cs typeface="Arial"/>
                <a:sym typeface="Arial"/>
              </a:rPr>
              <a:t>Work perfectly, better than work </a:t>
            </a:r>
          </a:p>
          <a:p>
            <a:pPr indent="-381000" lvl="0" marL="45720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independently</a:t>
            </a:r>
          </a:p>
        </p:txBody>
      </p:sp>
      <p:grpSp>
        <p:nvGrpSpPr>
          <p:cNvPr id="242" name="Shape 242"/>
          <p:cNvGrpSpPr/>
          <p:nvPr/>
        </p:nvGrpSpPr>
        <p:grpSpPr>
          <a:xfrm>
            <a:off x="4611687" y="1701800"/>
            <a:ext cx="3778250" cy="4799011"/>
            <a:chOff x="0" y="0"/>
            <a:chExt cx="2147483647" cy="2147483647"/>
          </a:xfrm>
        </p:grpSpPr>
        <p:grpSp>
          <p:nvGrpSpPr>
            <p:cNvPr id="243" name="Shape 243"/>
            <p:cNvGrpSpPr/>
            <p:nvPr/>
          </p:nvGrpSpPr>
          <p:grpSpPr>
            <a:xfrm>
              <a:off x="0" y="331029602"/>
              <a:ext cx="2147483647" cy="1816454044"/>
              <a:chOff x="0" y="0"/>
              <a:chExt cx="1414462" cy="433386"/>
            </a:xfrm>
          </p:grpSpPr>
          <p:sp>
            <p:nvSpPr>
              <p:cNvPr id="244" name="Shape 244"/>
              <p:cNvSpPr/>
              <p:nvPr/>
            </p:nvSpPr>
            <p:spPr>
              <a:xfrm>
                <a:off x="0" y="0"/>
                <a:ext cx="1412874" cy="433386"/>
              </a:xfrm>
              <a:prstGeom prst="roundRect">
                <a:avLst>
                  <a:gd fmla="val 77" name="adj"/>
                </a:avLst>
              </a:prstGeom>
              <a:noFill/>
              <a:ln cap="flat" cmpd="sng" w="12700">
                <a:solidFill>
                  <a:schemeClr val="dk1"/>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245" name="Shape 245"/>
              <p:cNvSpPr txBox="1"/>
              <p:nvPr/>
            </p:nvSpPr>
            <p:spPr>
              <a:xfrm>
                <a:off x="0" y="63500"/>
                <a:ext cx="1414462" cy="30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grpSp>
        <p:sp>
          <p:nvSpPr>
            <p:cNvPr id="246" name="Shape 246"/>
            <p:cNvSpPr txBox="1"/>
            <p:nvPr/>
          </p:nvSpPr>
          <p:spPr>
            <a:xfrm>
              <a:off x="42849233" y="613055486"/>
              <a:ext cx="2067666874" cy="226829789"/>
            </a:xfrm>
            <a:prstGeom prst="rect">
              <a:avLst/>
            </a:prstGeom>
            <a:solidFill>
              <a:srgbClr val="00B0F0"/>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baseline="0" i="0" lang="en-US" sz="1800" u="none" cap="none" strike="noStrike">
                  <a:solidFill>
                    <a:srgbClr val="FFFFFF"/>
                  </a:solidFill>
                  <a:latin typeface="Arial"/>
                  <a:ea typeface="Arial"/>
                  <a:cs typeface="Arial"/>
                  <a:sym typeface="Arial"/>
                </a:rPr>
                <a:t>Multipath TCP</a:t>
              </a:r>
            </a:p>
          </p:txBody>
        </p:sp>
        <p:sp>
          <p:nvSpPr>
            <p:cNvPr id="247" name="Shape 247"/>
            <p:cNvSpPr txBox="1"/>
            <p:nvPr/>
          </p:nvSpPr>
          <p:spPr>
            <a:xfrm>
              <a:off x="68894442" y="928491218"/>
              <a:ext cx="523007887" cy="363991222"/>
            </a:xfrm>
            <a:prstGeom prst="rect">
              <a:avLst/>
            </a:prstGeom>
            <a:solidFill>
              <a:srgbClr val="00B050"/>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TCP</a:t>
              </a:r>
              <a:r>
                <a:rPr b="0" baseline="-25000" i="0" lang="en-US" sz="1800" u="none" cap="none" strike="noStrike">
                  <a:solidFill>
                    <a:srgbClr val="000000"/>
                  </a:solidFill>
                  <a:latin typeface="Arial"/>
                  <a:ea typeface="Arial"/>
                  <a:cs typeface="Arial"/>
                  <a:sym typeface="Arial"/>
                </a:rPr>
                <a:t>1</a:t>
              </a:r>
            </a:p>
          </p:txBody>
        </p:sp>
        <p:sp>
          <p:nvSpPr>
            <p:cNvPr id="248" name="Shape 248"/>
            <p:cNvSpPr txBox="1"/>
            <p:nvPr/>
          </p:nvSpPr>
          <p:spPr>
            <a:xfrm>
              <a:off x="42849233" y="382066793"/>
              <a:ext cx="2059265185" cy="176147461"/>
            </a:xfrm>
            <a:prstGeom prst="rect">
              <a:avLst/>
            </a:prstGeom>
            <a:solidFill>
              <a:srgbClr val="CCFFCC"/>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latin typeface="Arial"/>
                  <a:ea typeface="Arial"/>
                  <a:cs typeface="Arial"/>
                  <a:sym typeface="Arial"/>
                </a:rPr>
                <a:t>socket</a:t>
              </a:r>
            </a:p>
          </p:txBody>
        </p:sp>
        <p:sp>
          <p:nvSpPr>
            <p:cNvPr id="249" name="Shape 249"/>
            <p:cNvSpPr txBox="1"/>
            <p:nvPr/>
          </p:nvSpPr>
          <p:spPr>
            <a:xfrm>
              <a:off x="669618303" y="924237893"/>
              <a:ext cx="523007887" cy="363991222"/>
            </a:xfrm>
            <a:prstGeom prst="rect">
              <a:avLst/>
            </a:prstGeom>
            <a:solidFill>
              <a:srgbClr val="00B050"/>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TCP</a:t>
              </a:r>
              <a:r>
                <a:rPr b="0" baseline="-25000" i="0" lang="en-US" sz="1800" u="none" cap="none" strike="noStrike">
                  <a:solidFill>
                    <a:srgbClr val="000000"/>
                  </a:solidFill>
                  <a:latin typeface="Arial"/>
                  <a:ea typeface="Arial"/>
                  <a:cs typeface="Arial"/>
                  <a:sym typeface="Arial"/>
                </a:rPr>
                <a:t>2</a:t>
              </a:r>
            </a:p>
          </p:txBody>
        </p:sp>
        <p:sp>
          <p:nvSpPr>
            <p:cNvPr id="250" name="Shape 250"/>
            <p:cNvSpPr txBox="1"/>
            <p:nvPr/>
          </p:nvSpPr>
          <p:spPr>
            <a:xfrm>
              <a:off x="1579106393" y="923174760"/>
              <a:ext cx="523007887" cy="363991222"/>
            </a:xfrm>
            <a:prstGeom prst="rect">
              <a:avLst/>
            </a:prstGeom>
            <a:solidFill>
              <a:srgbClr val="00B050"/>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TCP</a:t>
              </a:r>
              <a:r>
                <a:rPr b="0" baseline="-25000" i="0" lang="en-US" sz="1800" u="none" cap="none" strike="noStrike">
                  <a:solidFill>
                    <a:srgbClr val="000000"/>
                  </a:solidFill>
                  <a:latin typeface="Arial"/>
                  <a:ea typeface="Arial"/>
                  <a:cs typeface="Arial"/>
                  <a:sym typeface="Arial"/>
                </a:rPr>
                <a:t>m</a:t>
              </a:r>
            </a:p>
          </p:txBody>
        </p:sp>
        <p:sp>
          <p:nvSpPr>
            <p:cNvPr id="251" name="Shape 251"/>
            <p:cNvSpPr txBox="1"/>
            <p:nvPr/>
          </p:nvSpPr>
          <p:spPr>
            <a:xfrm>
              <a:off x="1289246406" y="1017450797"/>
              <a:ext cx="237769037" cy="20627332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a:t>
              </a:r>
            </a:p>
          </p:txBody>
        </p:sp>
        <p:grpSp>
          <p:nvGrpSpPr>
            <p:cNvPr id="252" name="Shape 252"/>
            <p:cNvGrpSpPr/>
            <p:nvPr/>
          </p:nvGrpSpPr>
          <p:grpSpPr>
            <a:xfrm>
              <a:off x="0" y="0"/>
              <a:ext cx="2147483647" cy="330675707"/>
              <a:chOff x="0" y="0"/>
              <a:chExt cx="1414462" cy="433386"/>
            </a:xfrm>
          </p:grpSpPr>
          <p:sp>
            <p:nvSpPr>
              <p:cNvPr id="253" name="Shape 253"/>
              <p:cNvSpPr/>
              <p:nvPr/>
            </p:nvSpPr>
            <p:spPr>
              <a:xfrm>
                <a:off x="0" y="0"/>
                <a:ext cx="1412874" cy="433386"/>
              </a:xfrm>
              <a:prstGeom prst="roundRect">
                <a:avLst>
                  <a:gd fmla="val 77" name="adj"/>
                </a:avLst>
              </a:prstGeom>
              <a:noFill/>
              <a:ln cap="flat" cmpd="sng" w="12700">
                <a:solidFill>
                  <a:schemeClr val="dk1"/>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254" name="Shape 254"/>
              <p:cNvSpPr txBox="1"/>
              <p:nvPr/>
            </p:nvSpPr>
            <p:spPr>
              <a:xfrm>
                <a:off x="0" y="63500"/>
                <a:ext cx="1414462" cy="304799"/>
              </a:xfrm>
              <a:prstGeom prst="rect">
                <a:avLst/>
              </a:prstGeom>
              <a:noFill/>
              <a:ln>
                <a:noFill/>
              </a:ln>
            </p:spPr>
            <p:txBody>
              <a:bodyPr anchorCtr="0" anchor="ctr" bIns="0" lIns="0" rIns="0" tIns="0">
                <a:noAutofit/>
              </a:bodyPr>
              <a:lstStyle/>
              <a:p>
                <a:pPr indent="0" lvl="0" marL="0" marR="0" rtl="0" algn="ctr">
                  <a:lnSpc>
                    <a:spcPct val="84000"/>
                  </a:lnSpc>
                  <a:spcBef>
                    <a:spcPts val="0"/>
                  </a:spcBef>
                  <a:spcAft>
                    <a:spcPts val="0"/>
                  </a:spcAft>
                  <a:buClr>
                    <a:schemeClr val="dk1"/>
                  </a:buClr>
                  <a:buSzPct val="25000"/>
                  <a:buFont typeface="Helvetica Neue"/>
                  <a:buNone/>
                </a:pPr>
                <a:r>
                  <a:rPr b="0" baseline="0" i="0" lang="en-US" sz="2000" u="none" cap="none" strike="noStrike">
                    <a:solidFill>
                      <a:schemeClr val="dk1"/>
                    </a:solidFill>
                    <a:latin typeface="Helvetica Neue"/>
                    <a:ea typeface="Helvetica Neue"/>
                    <a:cs typeface="Helvetica Neue"/>
                    <a:sym typeface="Helvetica Neue"/>
                  </a:rPr>
                  <a:t>Application</a:t>
                </a:r>
              </a:p>
            </p:txBody>
          </p:sp>
        </p:grpSp>
        <p:sp>
          <p:nvSpPr>
            <p:cNvPr id="255" name="Shape 255"/>
            <p:cNvSpPr/>
            <p:nvPr/>
          </p:nvSpPr>
          <p:spPr>
            <a:xfrm>
              <a:off x="943514867" y="281410937"/>
              <a:ext cx="248691345" cy="101010225"/>
            </a:xfrm>
            <a:prstGeom prst="ellipse">
              <a:avLst/>
            </a:prstGeom>
            <a:solidFill>
              <a:srgbClr val="FF6600"/>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256" name="Shape 256"/>
            <p:cNvSpPr txBox="1"/>
            <p:nvPr/>
          </p:nvSpPr>
          <p:spPr>
            <a:xfrm>
              <a:off x="36641379" y="1348302364"/>
              <a:ext cx="2067666874" cy="226829789"/>
            </a:xfrm>
            <a:prstGeom prst="rect">
              <a:avLst/>
            </a:prstGeom>
            <a:gradFill>
              <a:gsLst>
                <a:gs pos="0">
                  <a:srgbClr val="2D5D97"/>
                </a:gs>
                <a:gs pos="79998">
                  <a:srgbClr val="3C7AC5"/>
                </a:gs>
                <a:gs pos="100000">
                  <a:srgbClr val="397BC9"/>
                </a:gs>
              </a:gsLst>
              <a:lin ang="16200000" scaled="0"/>
            </a:gra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baseline="0" i="0" lang="en-US" sz="1800" u="none" cap="none" strike="noStrike">
                  <a:solidFill>
                    <a:srgbClr val="FFFFFF"/>
                  </a:solidFill>
                  <a:latin typeface="Arial"/>
                  <a:ea typeface="Arial"/>
                  <a:cs typeface="Arial"/>
                  <a:sym typeface="Arial"/>
                </a:rPr>
                <a:t>Multipath IP</a:t>
              </a:r>
            </a:p>
          </p:txBody>
        </p:sp>
        <p:sp>
          <p:nvSpPr>
            <p:cNvPr id="257" name="Shape 257"/>
            <p:cNvSpPr txBox="1"/>
            <p:nvPr/>
          </p:nvSpPr>
          <p:spPr>
            <a:xfrm>
              <a:off x="44252910" y="1663738209"/>
              <a:ext cx="523007887" cy="363991222"/>
            </a:xfrm>
            <a:prstGeom prst="rect">
              <a:avLst/>
            </a:prstGeom>
            <a:solidFill>
              <a:srgbClr val="FFFF00"/>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Path</a:t>
              </a:r>
              <a:r>
                <a:rPr b="0" baseline="-25000" i="0" lang="en-US" sz="1800" u="none" cap="none" strike="noStrike">
                  <a:solidFill>
                    <a:srgbClr val="000000"/>
                  </a:solidFill>
                  <a:latin typeface="Arial"/>
                  <a:ea typeface="Arial"/>
                  <a:cs typeface="Arial"/>
                  <a:sym typeface="Arial"/>
                </a:rPr>
                <a:t>1</a:t>
              </a:r>
            </a:p>
          </p:txBody>
        </p:sp>
        <p:sp>
          <p:nvSpPr>
            <p:cNvPr id="258" name="Shape 258"/>
            <p:cNvSpPr txBox="1"/>
            <p:nvPr/>
          </p:nvSpPr>
          <p:spPr>
            <a:xfrm>
              <a:off x="644977058" y="1659484771"/>
              <a:ext cx="523007887" cy="363991222"/>
            </a:xfrm>
            <a:prstGeom prst="rect">
              <a:avLst/>
            </a:prstGeom>
            <a:solidFill>
              <a:srgbClr val="FFFF00"/>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Path</a:t>
              </a:r>
              <a:r>
                <a:rPr b="0" baseline="-25000" i="0" lang="en-US" sz="1800" u="none" cap="none" strike="noStrike">
                  <a:solidFill>
                    <a:srgbClr val="000000"/>
                  </a:solidFill>
                  <a:latin typeface="Arial"/>
                  <a:ea typeface="Arial"/>
                  <a:cs typeface="Arial"/>
                  <a:sym typeface="Arial"/>
                </a:rPr>
                <a:t>2</a:t>
              </a:r>
            </a:p>
          </p:txBody>
        </p:sp>
        <p:sp>
          <p:nvSpPr>
            <p:cNvPr id="259" name="Shape 259"/>
            <p:cNvSpPr txBox="1"/>
            <p:nvPr/>
          </p:nvSpPr>
          <p:spPr>
            <a:xfrm>
              <a:off x="1554465148" y="1658421525"/>
              <a:ext cx="523007887" cy="363991222"/>
            </a:xfrm>
            <a:prstGeom prst="rect">
              <a:avLst/>
            </a:prstGeom>
            <a:solidFill>
              <a:srgbClr val="FFFF00"/>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Path</a:t>
              </a:r>
              <a:r>
                <a:rPr b="0" baseline="-25000" i="0" lang="en-US" sz="1800" u="none" cap="none" strike="noStrike">
                  <a:solidFill>
                    <a:srgbClr val="000000"/>
                  </a:solidFill>
                  <a:latin typeface="Arial"/>
                  <a:ea typeface="Arial"/>
                  <a:cs typeface="Arial"/>
                  <a:sym typeface="Arial"/>
                </a:rPr>
                <a:t>n</a:t>
              </a:r>
            </a:p>
          </p:txBody>
        </p:sp>
        <p:sp>
          <p:nvSpPr>
            <p:cNvPr id="260" name="Shape 260"/>
            <p:cNvSpPr txBox="1"/>
            <p:nvPr/>
          </p:nvSpPr>
          <p:spPr>
            <a:xfrm>
              <a:off x="1236234334" y="1731909343"/>
              <a:ext cx="237769037" cy="20627332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a:t>
              </a:r>
            </a:p>
          </p:txBody>
        </p:sp>
      </p:gr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1" baseline="0" i="0" lang="en-US" sz="3600" u="none" cap="none" strike="noStrike">
                <a:solidFill>
                  <a:srgbClr val="1E00EB"/>
                </a:solidFill>
                <a:latin typeface="Calibri"/>
                <a:ea typeface="Calibri"/>
                <a:cs typeface="Calibri"/>
                <a:sym typeface="Calibri"/>
              </a:rPr>
              <a:t>Outline</a:t>
            </a:r>
          </a:p>
        </p:txBody>
      </p:sp>
      <p:sp>
        <p:nvSpPr>
          <p:cNvPr id="87" name="Shape 87"/>
          <p:cNvSpPr txBox="1"/>
          <p:nvPr>
            <p:ph idx="1" type="body"/>
          </p:nvPr>
        </p:nvSpPr>
        <p:spPr>
          <a:xfrm>
            <a:off x="635000" y="1417637"/>
            <a:ext cx="8229600" cy="4525961"/>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rgbClr val="BC002C"/>
              </a:buClr>
              <a:buSzPct val="100000"/>
              <a:buFont typeface="Noto Sans Symbols"/>
              <a:buChar char="❑"/>
            </a:pPr>
            <a:r>
              <a:rPr b="1" baseline="0" i="0" lang="en-US" sz="3200" u="none" cap="none" strike="noStrike">
                <a:solidFill>
                  <a:srgbClr val="000000"/>
                </a:solidFill>
                <a:latin typeface="Calibri"/>
                <a:ea typeface="Calibri"/>
                <a:cs typeface="Calibri"/>
                <a:sym typeface="Calibri"/>
              </a:rPr>
              <a:t> Background and Motivation</a:t>
            </a:r>
            <a:br>
              <a:rPr b="1" baseline="0" i="0" lang="en-US" sz="3200" u="none" cap="none" strike="noStrike">
                <a:solidFill>
                  <a:srgbClr val="000000"/>
                </a:solidFill>
                <a:latin typeface="Calibri"/>
                <a:ea typeface="Calibri"/>
                <a:cs typeface="Calibri"/>
                <a:sym typeface="Calibri"/>
              </a:rPr>
            </a:br>
          </a:p>
          <a:p>
            <a:pPr indent="-342900" lvl="0" marL="342900" marR="0" rtl="0" algn="l">
              <a:lnSpc>
                <a:spcPct val="90000"/>
              </a:lnSpc>
              <a:spcBef>
                <a:spcPts val="600"/>
              </a:spcBef>
              <a:spcAft>
                <a:spcPts val="0"/>
              </a:spcAft>
              <a:buClr>
                <a:srgbClr val="BC002C"/>
              </a:buClr>
              <a:buSzPct val="100000"/>
              <a:buFont typeface="Noto Sans Symbols"/>
              <a:buChar char="❑"/>
            </a:pPr>
            <a:r>
              <a:rPr b="1" baseline="0" i="0" lang="en-US" sz="3200" u="none" cap="none" strike="noStrike">
                <a:solidFill>
                  <a:srgbClr val="000000"/>
                </a:solidFill>
                <a:latin typeface="Calibri"/>
                <a:ea typeface="Calibri"/>
                <a:cs typeface="Calibri"/>
                <a:sym typeface="Calibri"/>
              </a:rPr>
              <a:t> Multipath TCP vs Multipath IP</a:t>
            </a:r>
            <a:br>
              <a:rPr b="1" baseline="0" i="0" lang="en-US" sz="3200" u="none" cap="none" strike="noStrike">
                <a:solidFill>
                  <a:srgbClr val="000000"/>
                </a:solidFill>
                <a:latin typeface="Calibri"/>
                <a:ea typeface="Calibri"/>
                <a:cs typeface="Calibri"/>
                <a:sym typeface="Calibri"/>
              </a:rPr>
            </a:br>
          </a:p>
          <a:p>
            <a:pPr indent="-342900" lvl="0" marL="342900" marR="0" rtl="0" algn="l">
              <a:lnSpc>
                <a:spcPct val="90000"/>
              </a:lnSpc>
              <a:spcBef>
                <a:spcPts val="600"/>
              </a:spcBef>
              <a:spcAft>
                <a:spcPts val="0"/>
              </a:spcAft>
              <a:buClr>
                <a:srgbClr val="BC002C"/>
              </a:buClr>
              <a:buSzPct val="100000"/>
              <a:buFont typeface="Noto Sans Symbols"/>
              <a:buChar char="❑"/>
            </a:pPr>
            <a:r>
              <a:rPr b="1" baseline="0" i="0" lang="en-US" sz="3200" u="none" cap="none" strike="noStrike">
                <a:solidFill>
                  <a:srgbClr val="000000"/>
                </a:solidFill>
                <a:latin typeface="Calibri"/>
                <a:ea typeface="Calibri"/>
                <a:cs typeface="Calibri"/>
                <a:sym typeface="Calibri"/>
              </a:rPr>
              <a:t> Design of Multipath IP</a:t>
            </a:r>
            <a:br>
              <a:rPr b="1" baseline="0" i="0" lang="en-US" sz="3200" u="none" cap="none" strike="noStrike">
                <a:solidFill>
                  <a:srgbClr val="000000"/>
                </a:solidFill>
                <a:latin typeface="Calibri"/>
                <a:ea typeface="Calibri"/>
                <a:cs typeface="Calibri"/>
                <a:sym typeface="Calibri"/>
              </a:rPr>
            </a:br>
          </a:p>
          <a:p>
            <a:pPr indent="-342900" lvl="0" marL="342900" marR="0" rtl="0" algn="l">
              <a:lnSpc>
                <a:spcPct val="90000"/>
              </a:lnSpc>
              <a:spcBef>
                <a:spcPts val="600"/>
              </a:spcBef>
              <a:spcAft>
                <a:spcPts val="0"/>
              </a:spcAft>
              <a:buClr>
                <a:srgbClr val="BC002C"/>
              </a:buClr>
              <a:buSzPct val="100000"/>
              <a:buFont typeface="Noto Sans Symbols"/>
              <a:buChar char="❑"/>
            </a:pPr>
            <a:r>
              <a:rPr b="1" baseline="0" i="0" lang="en-US" sz="3200" u="none" cap="none" strike="noStrike">
                <a:solidFill>
                  <a:srgbClr val="000000"/>
                </a:solidFill>
                <a:latin typeface="Calibri"/>
                <a:ea typeface="Calibri"/>
                <a:cs typeface="Calibri"/>
                <a:sym typeface="Calibri"/>
              </a:rPr>
              <a:t> Experiments</a:t>
            </a:r>
            <a:br>
              <a:rPr b="1" baseline="0" i="0" lang="en-US" sz="3200" u="none" cap="none" strike="noStrike">
                <a:solidFill>
                  <a:srgbClr val="000000"/>
                </a:solidFill>
                <a:latin typeface="Calibri"/>
                <a:ea typeface="Calibri"/>
                <a:cs typeface="Calibri"/>
                <a:sym typeface="Calibri"/>
              </a:rPr>
            </a:br>
          </a:p>
          <a:p>
            <a:pPr indent="-342900" lvl="0" marL="342900" marR="0" rtl="0" algn="l">
              <a:lnSpc>
                <a:spcPct val="90000"/>
              </a:lnSpc>
              <a:spcBef>
                <a:spcPts val="600"/>
              </a:spcBef>
              <a:spcAft>
                <a:spcPts val="0"/>
              </a:spcAft>
              <a:buClr>
                <a:srgbClr val="BC002C"/>
              </a:buClr>
              <a:buSzPct val="100000"/>
              <a:buFont typeface="Noto Sans Symbols"/>
              <a:buChar char="❑"/>
            </a:pPr>
            <a:r>
              <a:rPr b="1" baseline="0" i="0" lang="en-US" sz="3200" u="none" cap="none" strike="noStrike">
                <a:solidFill>
                  <a:srgbClr val="000000"/>
                </a:solidFill>
                <a:latin typeface="Calibri"/>
                <a:ea typeface="Calibri"/>
                <a:cs typeface="Calibri"/>
                <a:sym typeface="Calibri"/>
              </a:rPr>
              <a:t> Conclusion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0"/>
            <a:ext cx="8229600" cy="11430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Performance Evaluation</a:t>
            </a:r>
          </a:p>
        </p:txBody>
      </p:sp>
      <p:sp>
        <p:nvSpPr>
          <p:cNvPr id="266" name="Shape 266"/>
          <p:cNvSpPr txBox="1"/>
          <p:nvPr/>
        </p:nvSpPr>
        <p:spPr>
          <a:xfrm>
            <a:off x="0" y="1082675"/>
            <a:ext cx="8715374" cy="3570286"/>
          </a:xfrm>
          <a:prstGeom prst="rect">
            <a:avLst/>
          </a:prstGeom>
          <a:noFill/>
          <a:ln>
            <a:noFill/>
          </a:ln>
        </p:spPr>
        <p:txBody>
          <a:bodyPr anchorCtr="0" anchor="t" bIns="45700" lIns="91425" rIns="91425" tIns="45700">
            <a:noAutofit/>
          </a:bodyPr>
          <a:lstStyle/>
          <a:p>
            <a:pPr indent="-419100" lvl="0" marL="457200" marR="0" rtl="0" algn="l">
              <a:lnSpc>
                <a:spcPct val="100000"/>
              </a:lnSpc>
              <a:spcBef>
                <a:spcPts val="0"/>
              </a:spcBef>
              <a:spcAft>
                <a:spcPts val="0"/>
              </a:spcAft>
              <a:buClr>
                <a:srgbClr val="C00000"/>
              </a:buClr>
              <a:buSzPct val="100000"/>
              <a:buFont typeface="Noto Sans Symbols"/>
              <a:buChar char="❑"/>
            </a:pPr>
            <a:r>
              <a:rPr b="0" baseline="0" i="0" lang="en-US" sz="2400" u="none" cap="none" strike="noStrike">
                <a:solidFill>
                  <a:srgbClr val="000000"/>
                </a:solidFill>
                <a:latin typeface="Arial"/>
                <a:ea typeface="Arial"/>
                <a:cs typeface="Arial"/>
                <a:sym typeface="Arial"/>
              </a:rPr>
              <a:t>System Implementation</a:t>
            </a:r>
          </a:p>
          <a:p>
            <a:pPr indent="-419100" lvl="1" marL="914400" marR="0" rtl="0" algn="l">
              <a:lnSpc>
                <a:spcPct val="100000"/>
              </a:lnSpc>
              <a:spcBef>
                <a:spcPts val="0"/>
              </a:spcBef>
              <a:spcAft>
                <a:spcPts val="0"/>
              </a:spcAft>
              <a:buClr>
                <a:srgbClr val="C00000"/>
              </a:buClr>
              <a:buSzPct val="100000"/>
              <a:buFont typeface="Noto Sans Symbols"/>
              <a:buChar char="▪"/>
            </a:pPr>
            <a:r>
              <a:rPr b="0" baseline="0" i="0" lang="en-US" sz="1800" u="none" cap="none" strike="noStrike">
                <a:solidFill>
                  <a:schemeClr val="dk1"/>
                </a:solidFill>
                <a:latin typeface="Arial"/>
                <a:ea typeface="Arial"/>
                <a:cs typeface="Arial"/>
                <a:sym typeface="Arial"/>
              </a:rPr>
              <a:t>Based on Linux Kernel 3.12, implement multipath IP at network layer</a:t>
            </a:r>
          </a:p>
          <a:p>
            <a:pPr indent="-419100" lvl="1" marL="9144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chemeClr val="dk1"/>
                </a:solidFill>
                <a:latin typeface="Arial"/>
                <a:ea typeface="Arial"/>
                <a:cs typeface="Arial"/>
                <a:sym typeface="Arial"/>
              </a:rPr>
              <a:t>Merge multipath TCP and multipath IP</a:t>
            </a:r>
          </a:p>
          <a:p>
            <a:pPr indent="-419100" lvl="1" marL="9144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chemeClr val="dk1"/>
                </a:solidFill>
                <a:latin typeface="Arial"/>
                <a:ea typeface="Arial"/>
                <a:cs typeface="Arial"/>
                <a:sym typeface="Arial"/>
              </a:rPr>
              <a:t>Labor: about 5000 lines code</a:t>
            </a:r>
          </a:p>
          <a:p>
            <a:pPr indent="-419100" lvl="1" marL="9144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chemeClr val="dk1"/>
                </a:solidFill>
                <a:latin typeface="Arial"/>
                <a:ea typeface="Arial"/>
                <a:cs typeface="Arial"/>
                <a:sym typeface="Arial"/>
              </a:rPr>
              <a:t>No previous kernel experience and mentor in kernel development</a:t>
            </a:r>
          </a:p>
          <a:p>
            <a:pPr indent="-419100" lvl="0" marL="457200" marR="0" rtl="0" algn="l">
              <a:lnSpc>
                <a:spcPct val="100000"/>
              </a:lnSpc>
              <a:spcBef>
                <a:spcPts val="0"/>
              </a:spcBef>
              <a:spcAft>
                <a:spcPts val="0"/>
              </a:spcAft>
              <a:buClr>
                <a:srgbClr val="C00000"/>
              </a:buClr>
              <a:buSzPct val="100000"/>
              <a:buFont typeface="Noto Sans Symbols"/>
              <a:buChar char="❑"/>
            </a:pPr>
            <a:r>
              <a:rPr b="0" baseline="0" i="0" lang="en-US" sz="2400" u="none" cap="none" strike="noStrike">
                <a:solidFill>
                  <a:srgbClr val="000000"/>
                </a:solidFill>
                <a:latin typeface="Arial"/>
                <a:ea typeface="Arial"/>
                <a:cs typeface="Arial"/>
                <a:sym typeface="Arial"/>
              </a:rPr>
              <a:t>Experiment Testbed</a:t>
            </a:r>
          </a:p>
          <a:p>
            <a:pPr indent="-419100" lvl="1" marL="9144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chemeClr val="dk1"/>
                </a:solidFill>
                <a:latin typeface="Arial"/>
                <a:ea typeface="Arial"/>
                <a:cs typeface="Arial"/>
                <a:sym typeface="Arial"/>
              </a:rPr>
              <a:t>Two desktops with two NICs of 100Mbps (Capacity: 200Mbps)</a:t>
            </a:r>
          </a:p>
          <a:p>
            <a:pPr indent="-419100" lvl="1" marL="9144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chemeClr val="dk1"/>
                </a:solidFill>
                <a:latin typeface="Arial"/>
                <a:ea typeface="Arial"/>
                <a:cs typeface="Arial"/>
                <a:sym typeface="Arial"/>
              </a:rPr>
              <a:t>Multipath IP enabled ubuntu installed</a:t>
            </a:r>
          </a:p>
          <a:p>
            <a:pPr indent="-419100" lvl="1" marL="9144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chemeClr val="dk1"/>
                </a:solidFill>
                <a:latin typeface="Arial"/>
                <a:ea typeface="Arial"/>
                <a:cs typeface="Arial"/>
                <a:sym typeface="Arial"/>
              </a:rPr>
              <a:t>Customized iperf used for TCP experiments</a:t>
            </a:r>
          </a:p>
          <a:p>
            <a:pPr indent="-419100" lvl="1" marL="9144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chemeClr val="dk1"/>
                </a:solidFill>
                <a:latin typeface="Arial"/>
                <a:ea typeface="Arial"/>
                <a:cs typeface="Arial"/>
                <a:sym typeface="Arial"/>
              </a:rPr>
              <a:t>Skype used for UDP and customization routing. </a:t>
            </a:r>
          </a:p>
          <a:p>
            <a:pPr indent="-419100" lvl="1" marL="914400" marR="0" rtl="0" algn="l">
              <a:lnSpc>
                <a:spcPct val="100000"/>
              </a:lnSpc>
              <a:spcBef>
                <a:spcPts val="0"/>
              </a:spcBef>
              <a:spcAft>
                <a:spcPts val="0"/>
              </a:spcAft>
              <a:buClr>
                <a:srgbClr val="C00000"/>
              </a:buClr>
              <a:buSzPct val="100000"/>
              <a:buFont typeface="Noto Sans Symbols"/>
              <a:buChar char="▪"/>
            </a:pPr>
            <a:r>
              <a:rPr b="0" baseline="0" i="0" lang="en-US" sz="2000" u="none" cap="none" strike="noStrike">
                <a:solidFill>
                  <a:schemeClr val="dk1"/>
                </a:solidFill>
                <a:latin typeface="Arial"/>
                <a:ea typeface="Arial"/>
                <a:cs typeface="Arial"/>
                <a:sym typeface="Arial"/>
              </a:rPr>
              <a:t>Internet experimen through Optimum, FIOS, and 4G</a:t>
            </a:r>
          </a:p>
        </p:txBody>
      </p:sp>
      <p:sp>
        <p:nvSpPr>
          <p:cNvPr id="267" name="Shape 267"/>
          <p:cNvSpPr txBox="1"/>
          <p:nvPr/>
        </p:nvSpPr>
        <p:spPr>
          <a:xfrm>
            <a:off x="7929561" y="5857875"/>
            <a:ext cx="698500" cy="5238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0000"/>
              </a:buClr>
              <a:buSzPct val="25000"/>
              <a:buFont typeface="Calibri"/>
              <a:buNone/>
            </a:pPr>
            <a:r>
              <a:rPr b="1" baseline="0" i="0" lang="en-US" sz="1400" u="none" cap="none" strike="noStrike">
                <a:solidFill>
                  <a:srgbClr val="FF0000"/>
                </a:solidFill>
                <a:latin typeface="Calibri"/>
                <a:ea typeface="Calibri"/>
                <a:cs typeface="Calibri"/>
                <a:sym typeface="Calibri"/>
              </a:rPr>
              <a:t>Server</a:t>
            </a:r>
          </a:p>
          <a:p>
            <a:pPr indent="0" lvl="0" marL="0" marR="0" rtl="0" algn="ctr">
              <a:lnSpc>
                <a:spcPct val="100000"/>
              </a:lnSpc>
              <a:spcBef>
                <a:spcPts val="0"/>
              </a:spcBef>
              <a:spcAft>
                <a:spcPts val="0"/>
              </a:spcAft>
              <a:buClr>
                <a:srgbClr val="FF0000"/>
              </a:buClr>
              <a:buSzPct val="25000"/>
              <a:buFont typeface="Calibri"/>
              <a:buNone/>
            </a:pPr>
            <a:r>
              <a:rPr b="1" baseline="0" i="0" lang="en-US" sz="1400" u="none" cap="none" strike="noStrike">
                <a:solidFill>
                  <a:srgbClr val="FF0000"/>
                </a:solidFill>
                <a:latin typeface="Calibri"/>
                <a:ea typeface="Calibri"/>
                <a:cs typeface="Calibri"/>
                <a:sym typeface="Calibri"/>
              </a:rPr>
              <a:t> (Utah)</a:t>
            </a:r>
          </a:p>
        </p:txBody>
      </p:sp>
      <p:grpSp>
        <p:nvGrpSpPr>
          <p:cNvPr id="268" name="Shape 268"/>
          <p:cNvGrpSpPr/>
          <p:nvPr/>
        </p:nvGrpSpPr>
        <p:grpSpPr>
          <a:xfrm>
            <a:off x="571499" y="4643436"/>
            <a:ext cx="8072436" cy="2143124"/>
            <a:chOff x="0" y="0"/>
            <a:chExt cx="2147483647" cy="2147483647"/>
          </a:xfrm>
        </p:grpSpPr>
        <p:pic>
          <p:nvPicPr>
            <p:cNvPr id="269" name="Shape 269"/>
            <p:cNvPicPr preferRelativeResize="0"/>
            <p:nvPr/>
          </p:nvPicPr>
          <p:blipFill rotWithShape="1">
            <a:blip r:embed="rId3">
              <a:alphaModFix/>
            </a:blip>
            <a:srcRect b="0" l="0" r="0" t="0"/>
            <a:stretch/>
          </p:blipFill>
          <p:spPr>
            <a:xfrm>
              <a:off x="1185887545" y="572668615"/>
              <a:ext cx="560944201" cy="870895276"/>
            </a:xfrm>
            <a:prstGeom prst="rect">
              <a:avLst/>
            </a:prstGeom>
            <a:noFill/>
            <a:ln>
              <a:noFill/>
            </a:ln>
          </p:spPr>
        </p:pic>
        <p:pic>
          <p:nvPicPr>
            <p:cNvPr id="270" name="Shape 270"/>
            <p:cNvPicPr preferRelativeResize="0"/>
            <p:nvPr/>
          </p:nvPicPr>
          <p:blipFill rotWithShape="1">
            <a:blip r:embed="rId4">
              <a:alphaModFix/>
            </a:blip>
            <a:srcRect b="0" l="0" r="0" t="0"/>
            <a:stretch/>
          </p:blipFill>
          <p:spPr>
            <a:xfrm>
              <a:off x="551124111" y="1574838945"/>
              <a:ext cx="228051255" cy="429501543"/>
            </a:xfrm>
            <a:prstGeom prst="rect">
              <a:avLst/>
            </a:prstGeom>
            <a:noFill/>
            <a:ln>
              <a:noFill/>
            </a:ln>
          </p:spPr>
        </p:pic>
        <p:pic>
          <p:nvPicPr>
            <p:cNvPr id="271" name="Shape 271"/>
            <p:cNvPicPr preferRelativeResize="0"/>
            <p:nvPr/>
          </p:nvPicPr>
          <p:blipFill rotWithShape="1">
            <a:blip r:embed="rId5">
              <a:alphaModFix/>
            </a:blip>
            <a:srcRect b="0" l="0" r="0" t="0"/>
            <a:stretch/>
          </p:blipFill>
          <p:spPr>
            <a:xfrm>
              <a:off x="1937395143" y="715836021"/>
              <a:ext cx="210088503" cy="428582676"/>
            </a:xfrm>
            <a:prstGeom prst="rect">
              <a:avLst/>
            </a:prstGeom>
            <a:noFill/>
            <a:ln>
              <a:noFill/>
            </a:ln>
          </p:spPr>
        </p:pic>
        <p:cxnSp>
          <p:nvCxnSpPr>
            <p:cNvPr id="272" name="Shape 272"/>
            <p:cNvCxnSpPr/>
            <p:nvPr/>
          </p:nvCxnSpPr>
          <p:spPr>
            <a:xfrm>
              <a:off x="1683310578" y="930586626"/>
              <a:ext cx="284572795" cy="1001"/>
            </a:xfrm>
            <a:prstGeom prst="straightConnector1">
              <a:avLst/>
            </a:prstGeom>
            <a:noFill/>
            <a:ln cap="flat" cmpd="sng" w="28575">
              <a:solidFill>
                <a:srgbClr val="000000"/>
              </a:solidFill>
              <a:prstDash val="solid"/>
              <a:miter/>
              <a:headEnd len="med" w="med" type="none"/>
              <a:tailEnd len="med" w="med" type="none"/>
            </a:ln>
          </p:spPr>
        </p:cxnSp>
        <p:pic>
          <p:nvPicPr>
            <p:cNvPr id="273" name="Shape 273"/>
            <p:cNvPicPr preferRelativeResize="0"/>
            <p:nvPr/>
          </p:nvPicPr>
          <p:blipFill rotWithShape="1">
            <a:blip r:embed="rId6">
              <a:alphaModFix/>
            </a:blip>
            <a:srcRect b="0" l="0" r="0" t="0"/>
            <a:stretch/>
          </p:blipFill>
          <p:spPr>
            <a:xfrm rot="-3180000">
              <a:off x="429431342" y="1651955320"/>
              <a:ext cx="186157137" cy="184364970"/>
            </a:xfrm>
            <a:prstGeom prst="rect">
              <a:avLst/>
            </a:prstGeom>
            <a:noFill/>
            <a:ln>
              <a:noFill/>
            </a:ln>
          </p:spPr>
        </p:pic>
        <p:pic>
          <p:nvPicPr>
            <p:cNvPr id="274" name="Shape 274"/>
            <p:cNvPicPr preferRelativeResize="0"/>
            <p:nvPr/>
          </p:nvPicPr>
          <p:blipFill rotWithShape="1">
            <a:blip r:embed="rId5">
              <a:alphaModFix/>
            </a:blip>
            <a:srcRect b="0" l="0" r="0" t="0"/>
            <a:stretch/>
          </p:blipFill>
          <p:spPr>
            <a:xfrm>
              <a:off x="0" y="787419725"/>
              <a:ext cx="210088503" cy="428582676"/>
            </a:xfrm>
            <a:prstGeom prst="rect">
              <a:avLst/>
            </a:prstGeom>
            <a:noFill/>
            <a:ln>
              <a:noFill/>
            </a:ln>
          </p:spPr>
        </p:pic>
        <p:pic>
          <p:nvPicPr>
            <p:cNvPr id="275" name="Shape 275"/>
            <p:cNvPicPr preferRelativeResize="0"/>
            <p:nvPr/>
          </p:nvPicPr>
          <p:blipFill rotWithShape="1">
            <a:blip r:embed="rId7">
              <a:alphaModFix/>
            </a:blip>
            <a:srcRect b="0" l="0" r="0" t="0"/>
            <a:stretch/>
          </p:blipFill>
          <p:spPr>
            <a:xfrm>
              <a:off x="912205423" y="1360064102"/>
              <a:ext cx="269780843" cy="787419544"/>
            </a:xfrm>
            <a:prstGeom prst="rect">
              <a:avLst/>
            </a:prstGeom>
            <a:noFill/>
            <a:ln>
              <a:noFill/>
            </a:ln>
          </p:spPr>
        </p:pic>
        <p:pic>
          <p:nvPicPr>
            <p:cNvPr id="276" name="Shape 276"/>
            <p:cNvPicPr preferRelativeResize="0"/>
            <p:nvPr/>
          </p:nvPicPr>
          <p:blipFill rotWithShape="1">
            <a:blip r:embed="rId8">
              <a:alphaModFix/>
            </a:blip>
            <a:srcRect b="0" l="0" r="0" t="0"/>
            <a:stretch/>
          </p:blipFill>
          <p:spPr>
            <a:xfrm>
              <a:off x="635211580" y="0"/>
              <a:ext cx="316517856" cy="429501543"/>
            </a:xfrm>
            <a:prstGeom prst="rect">
              <a:avLst/>
            </a:prstGeom>
            <a:noFill/>
            <a:ln>
              <a:noFill/>
            </a:ln>
          </p:spPr>
        </p:pic>
        <p:cxnSp>
          <p:nvCxnSpPr>
            <p:cNvPr id="277" name="Shape 277"/>
            <p:cNvCxnSpPr/>
            <p:nvPr/>
          </p:nvCxnSpPr>
          <p:spPr>
            <a:xfrm>
              <a:off x="952817286" y="357918010"/>
              <a:ext cx="334118713" cy="357917971"/>
            </a:xfrm>
            <a:prstGeom prst="straightConnector1">
              <a:avLst/>
            </a:prstGeom>
            <a:solidFill>
              <a:schemeClr val="accent1"/>
            </a:solidFill>
            <a:ln cap="flat" cmpd="sng" w="9525">
              <a:solidFill>
                <a:schemeClr val="dk1"/>
              </a:solidFill>
              <a:prstDash val="solid"/>
              <a:miter/>
              <a:headEnd len="med" w="med" type="none"/>
              <a:tailEnd len="med" w="med" type="none"/>
            </a:ln>
          </p:spPr>
        </p:cxnSp>
        <p:cxnSp>
          <p:nvCxnSpPr>
            <p:cNvPr id="278" name="Shape 278"/>
            <p:cNvCxnSpPr/>
            <p:nvPr/>
          </p:nvCxnSpPr>
          <p:spPr>
            <a:xfrm flipH="1" rot="10800000">
              <a:off x="222324050" y="429501379"/>
              <a:ext cx="381126919" cy="429501543"/>
            </a:xfrm>
            <a:prstGeom prst="straightConnector1">
              <a:avLst/>
            </a:prstGeom>
            <a:solidFill>
              <a:schemeClr val="accent1"/>
            </a:solidFill>
            <a:ln cap="flat" cmpd="sng" w="9525">
              <a:solidFill>
                <a:schemeClr val="dk1"/>
              </a:solidFill>
              <a:prstDash val="solid"/>
              <a:miter/>
              <a:headEnd len="med" w="med" type="none"/>
              <a:tailEnd len="med" w="med" type="none"/>
            </a:ln>
          </p:spPr>
        </p:cxnSp>
        <p:cxnSp>
          <p:nvCxnSpPr>
            <p:cNvPr id="279" name="Shape 279"/>
            <p:cNvCxnSpPr/>
            <p:nvPr/>
          </p:nvCxnSpPr>
          <p:spPr>
            <a:xfrm flipH="1" rot="10800000">
              <a:off x="1178265981" y="1145337269"/>
              <a:ext cx="123917740" cy="357917971"/>
            </a:xfrm>
            <a:prstGeom prst="straightConnector1">
              <a:avLst/>
            </a:prstGeom>
            <a:solidFill>
              <a:schemeClr val="accent1"/>
            </a:solidFill>
            <a:ln cap="flat" cmpd="sng" w="9525">
              <a:solidFill>
                <a:schemeClr val="dk1"/>
              </a:solidFill>
              <a:prstDash val="solid"/>
              <a:miter/>
              <a:headEnd len="med" w="med" type="none"/>
              <a:tailEnd len="med" w="med" type="none"/>
            </a:ln>
          </p:spPr>
        </p:cxnSp>
        <p:cxnSp>
          <p:nvCxnSpPr>
            <p:cNvPr id="280" name="Shape 280"/>
            <p:cNvCxnSpPr/>
            <p:nvPr/>
          </p:nvCxnSpPr>
          <p:spPr>
            <a:xfrm>
              <a:off x="760171363" y="1718006351"/>
              <a:ext cx="158802891" cy="1591235"/>
            </a:xfrm>
            <a:prstGeom prst="straightConnector1">
              <a:avLst/>
            </a:prstGeom>
            <a:solidFill>
              <a:schemeClr val="accent1"/>
            </a:solidFill>
            <a:ln cap="flat" cmpd="sng" w="9525">
              <a:solidFill>
                <a:schemeClr val="dk1"/>
              </a:solidFill>
              <a:prstDash val="solid"/>
              <a:miter/>
              <a:headEnd len="med" w="med" type="none"/>
              <a:tailEnd len="med" w="med" type="none"/>
            </a:ln>
          </p:spPr>
        </p:cxnSp>
        <p:cxnSp>
          <p:nvCxnSpPr>
            <p:cNvPr id="281" name="Shape 281"/>
            <p:cNvCxnSpPr/>
            <p:nvPr/>
          </p:nvCxnSpPr>
          <p:spPr>
            <a:xfrm>
              <a:off x="228051257" y="1197600504"/>
              <a:ext cx="262080123" cy="452409155"/>
            </a:xfrm>
            <a:prstGeom prst="straightConnector1">
              <a:avLst/>
            </a:prstGeom>
            <a:solidFill>
              <a:schemeClr val="accent1"/>
            </a:solidFill>
            <a:ln cap="flat" cmpd="sng" w="9525">
              <a:solidFill>
                <a:schemeClr val="dk1"/>
              </a:solidFill>
              <a:prstDash val="solid"/>
              <a:miter/>
              <a:headEnd len="med" w="med" type="none"/>
              <a:tailEnd len="med" w="med" type="none"/>
            </a:ln>
          </p:spPr>
        </p:cxnSp>
      </p:grpSp>
      <p:sp>
        <p:nvSpPr>
          <p:cNvPr id="282" name="Shape 282"/>
          <p:cNvSpPr txBox="1"/>
          <p:nvPr/>
        </p:nvSpPr>
        <p:spPr>
          <a:xfrm>
            <a:off x="668337" y="5929312"/>
            <a:ext cx="636586" cy="5238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0000"/>
              </a:buClr>
              <a:buSzPct val="25000"/>
              <a:buFont typeface="Calibri"/>
              <a:buNone/>
            </a:pPr>
            <a:r>
              <a:rPr b="1" baseline="0" i="0" lang="en-US" sz="1400" u="none" cap="none" strike="noStrike">
                <a:solidFill>
                  <a:srgbClr val="FF0000"/>
                </a:solidFill>
                <a:latin typeface="Calibri"/>
                <a:ea typeface="Calibri"/>
                <a:cs typeface="Calibri"/>
                <a:sym typeface="Calibri"/>
              </a:rPr>
              <a:t>Client</a:t>
            </a:r>
          </a:p>
          <a:p>
            <a:pPr indent="0" lvl="0" marL="0" marR="0" rtl="0" algn="ctr">
              <a:lnSpc>
                <a:spcPct val="100000"/>
              </a:lnSpc>
              <a:spcBef>
                <a:spcPts val="0"/>
              </a:spcBef>
              <a:spcAft>
                <a:spcPts val="0"/>
              </a:spcAft>
              <a:buClr>
                <a:srgbClr val="FF0000"/>
              </a:buClr>
              <a:buSzPct val="25000"/>
              <a:buFont typeface="Calibri"/>
              <a:buNone/>
            </a:pPr>
            <a:r>
              <a:rPr b="1" baseline="0" i="0" lang="en-US" sz="1400" u="none" cap="none" strike="noStrike">
                <a:solidFill>
                  <a:srgbClr val="FF0000"/>
                </a:solidFill>
                <a:latin typeface="Calibri"/>
                <a:ea typeface="Calibri"/>
                <a:cs typeface="Calibri"/>
                <a:sym typeface="Calibri"/>
              </a:rPr>
              <a:t> (NYC)</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pic>
        <p:nvPicPr>
          <p:cNvPr id="287" name="Shape 287"/>
          <p:cNvPicPr preferRelativeResize="0"/>
          <p:nvPr/>
        </p:nvPicPr>
        <p:blipFill rotWithShape="1">
          <a:blip r:embed="rId3">
            <a:alphaModFix/>
          </a:blip>
          <a:srcRect b="0" l="0" r="0" t="0"/>
          <a:stretch/>
        </p:blipFill>
        <p:spPr>
          <a:xfrm>
            <a:off x="0" y="571500"/>
            <a:ext cx="9144000" cy="5903911"/>
          </a:xfrm>
          <a:prstGeom prst="rect">
            <a:avLst/>
          </a:prstGeom>
          <a:noFill/>
          <a:ln>
            <a:noFill/>
          </a:ln>
        </p:spPr>
      </p:pic>
      <p:sp>
        <p:nvSpPr>
          <p:cNvPr id="288" name="Shape 288"/>
          <p:cNvSpPr txBox="1"/>
          <p:nvPr>
            <p:ph type="title"/>
          </p:nvPr>
        </p:nvSpPr>
        <p:spPr>
          <a:xfrm>
            <a:off x="152400" y="-231775"/>
            <a:ext cx="8229600" cy="11430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TCP Throughput Comparison</a:t>
            </a:r>
          </a:p>
        </p:txBody>
      </p:sp>
      <p:sp>
        <p:nvSpPr>
          <p:cNvPr id="289" name="Shape 289"/>
          <p:cNvSpPr txBox="1"/>
          <p:nvPr/>
        </p:nvSpPr>
        <p:spPr>
          <a:xfrm>
            <a:off x="2357436" y="6196012"/>
            <a:ext cx="5786437" cy="661987"/>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rgbClr val="000000"/>
              </a:buClr>
              <a:buSzPct val="25000"/>
              <a:buFont typeface="Calibri"/>
              <a:buNone/>
            </a:pPr>
            <a:r>
              <a:rPr b="0" baseline="0" i="0" lang="en-US" sz="2000" u="none" cap="none" strike="noStrike">
                <a:solidFill>
                  <a:srgbClr val="000000"/>
                </a:solidFill>
                <a:latin typeface="Calibri"/>
                <a:ea typeface="Calibri"/>
                <a:cs typeface="Calibri"/>
                <a:sym typeface="Calibri"/>
              </a:rPr>
              <a:t>Bandwidth Limit: 20Mbps, 20Mbps limitation</a:t>
            </a:r>
          </a:p>
          <a:p>
            <a:pPr indent="0" lvl="0" marL="0" marR="0" rtl="0" algn="l">
              <a:lnSpc>
                <a:spcPct val="80000"/>
              </a:lnSpc>
              <a:spcBef>
                <a:spcPts val="500"/>
              </a:spcBef>
              <a:spcAft>
                <a:spcPts val="0"/>
              </a:spcAft>
              <a:buClr>
                <a:srgbClr val="000000"/>
              </a:buClr>
              <a:buSzPct val="25000"/>
              <a:buFont typeface="Calibri"/>
              <a:buNone/>
            </a:pPr>
            <a:r>
              <a:rPr b="0" baseline="0" i="0" lang="en-US" sz="2000" u="none" cap="none" strike="noStrike">
                <a:solidFill>
                  <a:srgbClr val="000000"/>
                </a:solidFill>
                <a:latin typeface="Calibri"/>
                <a:ea typeface="Calibri"/>
                <a:cs typeface="Calibri"/>
                <a:sym typeface="Calibri"/>
              </a:rPr>
              <a:t>Add Delay: 10ms each</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pic>
        <p:nvPicPr>
          <p:cNvPr id="294" name="Shape 294"/>
          <p:cNvPicPr preferRelativeResize="0"/>
          <p:nvPr/>
        </p:nvPicPr>
        <p:blipFill rotWithShape="1">
          <a:blip r:embed="rId3">
            <a:alphaModFix/>
          </a:blip>
          <a:srcRect b="0" l="0" r="0" t="0"/>
          <a:stretch/>
        </p:blipFill>
        <p:spPr>
          <a:xfrm>
            <a:off x="0" y="571500"/>
            <a:ext cx="9144000" cy="5849936"/>
          </a:xfrm>
          <a:prstGeom prst="rect">
            <a:avLst/>
          </a:prstGeom>
          <a:noFill/>
          <a:ln>
            <a:noFill/>
          </a:ln>
        </p:spPr>
      </p:pic>
      <p:sp>
        <p:nvSpPr>
          <p:cNvPr id="295" name="Shape 295"/>
          <p:cNvSpPr txBox="1"/>
          <p:nvPr>
            <p:ph type="title"/>
          </p:nvPr>
        </p:nvSpPr>
        <p:spPr>
          <a:xfrm>
            <a:off x="152400" y="-231775"/>
            <a:ext cx="8229600" cy="11430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Multipath IP packet assignment</a:t>
            </a:r>
          </a:p>
        </p:txBody>
      </p:sp>
      <p:sp>
        <p:nvSpPr>
          <p:cNvPr id="296" name="Shape 296"/>
          <p:cNvSpPr txBox="1"/>
          <p:nvPr/>
        </p:nvSpPr>
        <p:spPr>
          <a:xfrm>
            <a:off x="2143125" y="6234112"/>
            <a:ext cx="5214937" cy="338136"/>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rgbClr val="000000"/>
              </a:buClr>
              <a:buSzPct val="25000"/>
              <a:buFont typeface="Calibri"/>
              <a:buNone/>
            </a:pPr>
            <a:r>
              <a:rPr b="0" baseline="0" i="0" lang="en-US" sz="2000" u="none" cap="none" strike="noStrike">
                <a:solidFill>
                  <a:srgbClr val="000000"/>
                </a:solidFill>
                <a:latin typeface="Calibri"/>
                <a:ea typeface="Calibri"/>
                <a:cs typeface="Calibri"/>
                <a:sym typeface="Calibri"/>
              </a:rPr>
              <a:t>Path Coupling causes inequal assignment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pic>
        <p:nvPicPr>
          <p:cNvPr id="301" name="Shape 301"/>
          <p:cNvPicPr preferRelativeResize="0"/>
          <p:nvPr/>
        </p:nvPicPr>
        <p:blipFill rotWithShape="1">
          <a:blip r:embed="rId3">
            <a:alphaModFix/>
          </a:blip>
          <a:srcRect b="0" l="0" r="0" t="0"/>
          <a:stretch/>
        </p:blipFill>
        <p:spPr>
          <a:xfrm>
            <a:off x="0" y="492125"/>
            <a:ext cx="9144000" cy="5794375"/>
          </a:xfrm>
          <a:prstGeom prst="rect">
            <a:avLst/>
          </a:prstGeom>
          <a:noFill/>
          <a:ln>
            <a:noFill/>
          </a:ln>
        </p:spPr>
      </p:pic>
      <p:sp>
        <p:nvSpPr>
          <p:cNvPr id="302" name="Shape 302"/>
          <p:cNvSpPr txBox="1"/>
          <p:nvPr>
            <p:ph type="title"/>
          </p:nvPr>
        </p:nvSpPr>
        <p:spPr>
          <a:xfrm>
            <a:off x="152400" y="-231775"/>
            <a:ext cx="8229600" cy="11430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Internet TCP</a:t>
            </a:r>
          </a:p>
        </p:txBody>
      </p:sp>
      <p:sp>
        <p:nvSpPr>
          <p:cNvPr id="303" name="Shape 303"/>
          <p:cNvSpPr txBox="1"/>
          <p:nvPr/>
        </p:nvSpPr>
        <p:spPr>
          <a:xfrm>
            <a:off x="2643186" y="5929312"/>
            <a:ext cx="5072061" cy="990599"/>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rgbClr val="000000"/>
              </a:buClr>
              <a:buSzPct val="25000"/>
              <a:buFont typeface="Calibri"/>
              <a:buNone/>
            </a:pPr>
            <a:r>
              <a:rPr b="0" baseline="0" i="0" lang="en-US" sz="2000" u="none" cap="none" strike="noStrike">
                <a:solidFill>
                  <a:srgbClr val="000000"/>
                </a:solidFill>
                <a:latin typeface="Calibri"/>
                <a:ea typeface="Calibri"/>
                <a:cs typeface="Calibri"/>
                <a:sym typeface="Calibri"/>
              </a:rPr>
              <a:t>Optimum Capacity: About 5.2Mbps</a:t>
            </a:r>
          </a:p>
          <a:p>
            <a:pPr indent="0" lvl="0" marL="0" marR="0" rtl="0" algn="l">
              <a:lnSpc>
                <a:spcPct val="80000"/>
              </a:lnSpc>
              <a:spcBef>
                <a:spcPts val="500"/>
              </a:spcBef>
              <a:spcAft>
                <a:spcPts val="0"/>
              </a:spcAft>
              <a:buClr>
                <a:srgbClr val="000000"/>
              </a:buClr>
              <a:buSzPct val="25000"/>
              <a:buFont typeface="Calibri"/>
              <a:buNone/>
            </a:pPr>
            <a:r>
              <a:rPr b="0" baseline="0" i="0" lang="en-US" sz="2000" u="none" cap="none" strike="noStrike">
                <a:solidFill>
                  <a:srgbClr val="000000"/>
                </a:solidFill>
                <a:latin typeface="Calibri"/>
                <a:ea typeface="Calibri"/>
                <a:cs typeface="Calibri"/>
                <a:sym typeface="Calibri"/>
              </a:rPr>
              <a:t>FIOS Capacity:          About 10Mbps</a:t>
            </a:r>
          </a:p>
          <a:p>
            <a:pPr indent="0" lvl="0" marL="0" marR="0" rtl="0" algn="l">
              <a:lnSpc>
                <a:spcPct val="80000"/>
              </a:lnSpc>
              <a:spcBef>
                <a:spcPts val="500"/>
              </a:spcBef>
              <a:spcAft>
                <a:spcPts val="0"/>
              </a:spcAft>
              <a:buClr>
                <a:srgbClr val="000000"/>
              </a:buClr>
              <a:buSzPct val="25000"/>
              <a:buFont typeface="Calibri"/>
              <a:buNone/>
            </a:pPr>
            <a:r>
              <a:rPr b="0" baseline="0" i="0" lang="en-US" sz="2000" u="none" cap="none" strike="noStrike">
                <a:solidFill>
                  <a:srgbClr val="000000"/>
                </a:solidFill>
                <a:latin typeface="Calibri"/>
                <a:ea typeface="Calibri"/>
                <a:cs typeface="Calibri"/>
                <a:sym typeface="Calibri"/>
              </a:rPr>
              <a:t>4G Capacity:             About 900Kbps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152400" y="-231775"/>
            <a:ext cx="8229600" cy="11430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UDP and Customized Routing</a:t>
            </a:r>
          </a:p>
        </p:txBody>
      </p:sp>
      <p:pic>
        <p:nvPicPr>
          <p:cNvPr id="309" name="Shape 309"/>
          <p:cNvPicPr preferRelativeResize="0"/>
          <p:nvPr/>
        </p:nvPicPr>
        <p:blipFill rotWithShape="1">
          <a:blip r:embed="rId3">
            <a:alphaModFix/>
          </a:blip>
          <a:srcRect b="0" l="0" r="0" t="0"/>
          <a:stretch/>
        </p:blipFill>
        <p:spPr>
          <a:xfrm>
            <a:off x="285750" y="785812"/>
            <a:ext cx="4276725" cy="4418012"/>
          </a:xfrm>
          <a:prstGeom prst="rect">
            <a:avLst/>
          </a:prstGeom>
          <a:noFill/>
          <a:ln>
            <a:noFill/>
          </a:ln>
        </p:spPr>
      </p:pic>
      <p:pic>
        <p:nvPicPr>
          <p:cNvPr id="310" name="Shape 310"/>
          <p:cNvPicPr preferRelativeResize="0"/>
          <p:nvPr/>
        </p:nvPicPr>
        <p:blipFill rotWithShape="1">
          <a:blip r:embed="rId4">
            <a:alphaModFix/>
          </a:blip>
          <a:srcRect b="0" l="0" r="0" t="0"/>
          <a:stretch/>
        </p:blipFill>
        <p:spPr>
          <a:xfrm>
            <a:off x="4857750" y="785812"/>
            <a:ext cx="4202112" cy="4418012"/>
          </a:xfrm>
          <a:prstGeom prst="rect">
            <a:avLst/>
          </a:prstGeom>
          <a:noFill/>
          <a:ln>
            <a:noFill/>
          </a:ln>
        </p:spPr>
      </p:pic>
      <p:sp>
        <p:nvSpPr>
          <p:cNvPr id="311" name="Shape 311"/>
          <p:cNvSpPr txBox="1"/>
          <p:nvPr/>
        </p:nvSpPr>
        <p:spPr>
          <a:xfrm>
            <a:off x="1785936" y="5214937"/>
            <a:ext cx="1800225" cy="3587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Calibri"/>
              <a:buNone/>
            </a:pPr>
            <a:r>
              <a:rPr b="1" baseline="0" i="0" lang="en-US" sz="2400" u="none" cap="none" strike="noStrike">
                <a:solidFill>
                  <a:srgbClr val="000000"/>
                </a:solidFill>
                <a:latin typeface="Calibri"/>
                <a:ea typeface="Calibri"/>
                <a:cs typeface="Calibri"/>
                <a:sym typeface="Calibri"/>
              </a:rPr>
              <a:t>Skype Delay</a:t>
            </a:r>
          </a:p>
        </p:txBody>
      </p:sp>
      <p:sp>
        <p:nvSpPr>
          <p:cNvPr id="312" name="Shape 312"/>
          <p:cNvSpPr txBox="1"/>
          <p:nvPr/>
        </p:nvSpPr>
        <p:spPr>
          <a:xfrm>
            <a:off x="5857875" y="5213350"/>
            <a:ext cx="3059111" cy="3587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Calibri"/>
              <a:buNone/>
            </a:pPr>
            <a:r>
              <a:rPr b="1" baseline="0" i="0" lang="en-US" sz="2400" u="none" cap="none" strike="noStrike">
                <a:solidFill>
                  <a:srgbClr val="000000"/>
                </a:solidFill>
                <a:latin typeface="Calibri"/>
                <a:ea typeface="Calibri"/>
                <a:cs typeface="Calibri"/>
                <a:sym typeface="Calibri"/>
              </a:rPr>
              <a:t>TCP ACK optimization</a:t>
            </a:r>
          </a:p>
        </p:txBody>
      </p:sp>
      <p:sp>
        <p:nvSpPr>
          <p:cNvPr id="313" name="Shape 313"/>
          <p:cNvSpPr txBox="1"/>
          <p:nvPr/>
        </p:nvSpPr>
        <p:spPr>
          <a:xfrm>
            <a:off x="1500187" y="5802312"/>
            <a:ext cx="2357436" cy="98425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rgbClr val="000000"/>
              </a:buClr>
              <a:buSzPct val="25000"/>
              <a:buFont typeface="Calibri"/>
              <a:buNone/>
            </a:pPr>
            <a:r>
              <a:rPr b="0" baseline="0" i="0" lang="en-US" sz="2000" u="none" cap="none" strike="noStrike">
                <a:solidFill>
                  <a:srgbClr val="000000"/>
                </a:solidFill>
                <a:latin typeface="Calibri"/>
                <a:ea typeface="Calibri"/>
                <a:cs typeface="Calibri"/>
                <a:sym typeface="Calibri"/>
              </a:rPr>
              <a:t>High BW High Delay </a:t>
            </a:r>
          </a:p>
          <a:p>
            <a:pPr indent="0" lvl="0" marL="0" marR="0" rtl="0" algn="l">
              <a:lnSpc>
                <a:spcPct val="80000"/>
              </a:lnSpc>
              <a:spcBef>
                <a:spcPts val="500"/>
              </a:spcBef>
              <a:spcAft>
                <a:spcPts val="0"/>
              </a:spcAft>
              <a:buClr>
                <a:srgbClr val="000000"/>
              </a:buClr>
              <a:buSzPct val="25000"/>
              <a:buFont typeface="Calibri"/>
              <a:buNone/>
            </a:pPr>
            <a:r>
              <a:rPr b="0" baseline="0" i="0" lang="en-US" sz="2000" u="none" cap="none" strike="noStrike">
                <a:solidFill>
                  <a:srgbClr val="000000"/>
                </a:solidFill>
                <a:latin typeface="Calibri"/>
                <a:ea typeface="Calibri"/>
                <a:cs typeface="Calibri"/>
                <a:sym typeface="Calibri"/>
              </a:rPr>
              <a:t>               vs </a:t>
            </a:r>
          </a:p>
          <a:p>
            <a:pPr indent="0" lvl="0" marL="0" marR="0" rtl="0" algn="l">
              <a:lnSpc>
                <a:spcPct val="80000"/>
              </a:lnSpc>
              <a:spcBef>
                <a:spcPts val="500"/>
              </a:spcBef>
              <a:spcAft>
                <a:spcPts val="0"/>
              </a:spcAft>
              <a:buClr>
                <a:srgbClr val="000000"/>
              </a:buClr>
              <a:buSzPct val="25000"/>
              <a:buFont typeface="Calibri"/>
              <a:buNone/>
            </a:pPr>
            <a:r>
              <a:rPr b="0" baseline="0" i="0" lang="en-US" sz="2000" u="none" cap="none" strike="noStrike">
                <a:solidFill>
                  <a:srgbClr val="000000"/>
                </a:solidFill>
                <a:latin typeface="Calibri"/>
                <a:ea typeface="Calibri"/>
                <a:cs typeface="Calibri"/>
                <a:sym typeface="Calibri"/>
              </a:rPr>
              <a:t>Low BW Low Delay</a:t>
            </a:r>
          </a:p>
        </p:txBody>
      </p:sp>
      <p:sp>
        <p:nvSpPr>
          <p:cNvPr id="314" name="Shape 314"/>
          <p:cNvSpPr txBox="1"/>
          <p:nvPr/>
        </p:nvSpPr>
        <p:spPr>
          <a:xfrm>
            <a:off x="5929312" y="5857875"/>
            <a:ext cx="3000375" cy="8302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rgbClr val="000000"/>
              </a:buClr>
              <a:buSzPct val="25000"/>
              <a:buFont typeface="Calibri"/>
              <a:buNone/>
            </a:pPr>
            <a:r>
              <a:rPr b="0" baseline="0" i="0" lang="en-US" sz="2000" u="none" cap="none" strike="noStrike">
                <a:solidFill>
                  <a:srgbClr val="000000"/>
                </a:solidFill>
                <a:latin typeface="Calibri"/>
                <a:ea typeface="Calibri"/>
                <a:cs typeface="Calibri"/>
                <a:sym typeface="Calibri"/>
              </a:rPr>
              <a:t>Same fixed path weight to generate out-of-order packets(wireless vs wired)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131761" y="214312"/>
            <a:ext cx="9012237" cy="785811"/>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Conclusion &amp; Future Work</a:t>
            </a:r>
          </a:p>
        </p:txBody>
      </p:sp>
      <p:sp>
        <p:nvSpPr>
          <p:cNvPr id="320" name="Shape 320"/>
          <p:cNvSpPr txBox="1"/>
          <p:nvPr>
            <p:ph idx="1" type="body"/>
          </p:nvPr>
        </p:nvSpPr>
        <p:spPr>
          <a:xfrm>
            <a:off x="457200" y="1295400"/>
            <a:ext cx="8229600" cy="5503862"/>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C00000"/>
              </a:buClr>
              <a:buSzPct val="100000"/>
              <a:buFont typeface="Noto Sans Symbols"/>
              <a:buChar char="❑"/>
            </a:pPr>
            <a:r>
              <a:rPr b="0" baseline="0" i="0" lang="en-US" sz="3200" u="none" cap="none" strike="noStrike">
                <a:solidFill>
                  <a:schemeClr val="dk1"/>
                </a:solidFill>
                <a:latin typeface="Arial"/>
                <a:ea typeface="Arial"/>
                <a:cs typeface="Arial"/>
                <a:sym typeface="Arial"/>
              </a:rPr>
              <a:t>Implement Multipath at IP level</a:t>
            </a:r>
          </a:p>
          <a:p>
            <a:pPr indent="-381000" lvl="1" marL="914400" marR="0" rtl="0" algn="l">
              <a:lnSpc>
                <a:spcPct val="100000"/>
              </a:lnSpc>
              <a:spcBef>
                <a:spcPts val="0"/>
              </a:spcBef>
              <a:spcAft>
                <a:spcPts val="0"/>
              </a:spcAft>
              <a:buClr>
                <a:srgbClr val="C00000"/>
              </a:buClr>
              <a:buSzPct val="100000"/>
              <a:buFont typeface="Noto Sans Symbols"/>
              <a:buChar char="▪"/>
            </a:pPr>
            <a:r>
              <a:rPr b="0" baseline="0" i="0" lang="en-US" sz="2800" u="none" cap="none" strike="noStrike">
                <a:solidFill>
                  <a:schemeClr val="dk1"/>
                </a:solidFill>
                <a:latin typeface="Arial"/>
                <a:ea typeface="Arial"/>
                <a:cs typeface="Arial"/>
                <a:sym typeface="Arial"/>
              </a:rPr>
              <a:t>Multipath gain for both TCP and UDP</a:t>
            </a:r>
          </a:p>
          <a:p>
            <a:pPr indent="-381000" lvl="1" marL="914400" marR="0" rtl="0" algn="l">
              <a:lnSpc>
                <a:spcPct val="100000"/>
              </a:lnSpc>
              <a:spcBef>
                <a:spcPts val="0"/>
              </a:spcBef>
              <a:spcAft>
                <a:spcPts val="0"/>
              </a:spcAft>
              <a:buClr>
                <a:srgbClr val="C00000"/>
              </a:buClr>
              <a:buSzPct val="100000"/>
              <a:buFont typeface="Noto Sans Symbols"/>
              <a:buChar char="▪"/>
            </a:pPr>
            <a:r>
              <a:rPr b="0" baseline="0" i="0" lang="en-US" sz="2800" u="none" cap="none" strike="noStrike">
                <a:solidFill>
                  <a:schemeClr val="dk1"/>
                </a:solidFill>
                <a:latin typeface="Arial"/>
                <a:ea typeface="Arial"/>
                <a:cs typeface="Arial"/>
                <a:sym typeface="Arial"/>
              </a:rPr>
              <a:t>Seamless/Transparent connection switch</a:t>
            </a:r>
          </a:p>
          <a:p>
            <a:pPr indent="-381000" lvl="1" marL="914400" marR="0" rtl="0" algn="l">
              <a:lnSpc>
                <a:spcPct val="100000"/>
              </a:lnSpc>
              <a:spcBef>
                <a:spcPts val="0"/>
              </a:spcBef>
              <a:spcAft>
                <a:spcPts val="0"/>
              </a:spcAft>
              <a:buClr>
                <a:srgbClr val="C00000"/>
              </a:buClr>
              <a:buSzPct val="100000"/>
              <a:buFont typeface="Noto Sans Symbols"/>
              <a:buChar char="▪"/>
            </a:pPr>
            <a:r>
              <a:rPr b="0" baseline="0" i="0" lang="en-US" sz="2800" u="none" cap="none" strike="noStrike">
                <a:solidFill>
                  <a:schemeClr val="dk1"/>
                </a:solidFill>
                <a:latin typeface="Arial"/>
                <a:ea typeface="Arial"/>
                <a:cs typeface="Arial"/>
                <a:sym typeface="Arial"/>
              </a:rPr>
              <a:t>Customized IP routing</a:t>
            </a:r>
          </a:p>
          <a:p>
            <a:pPr indent="-381000" lvl="1" marL="914400" marR="0" rtl="0" algn="l">
              <a:lnSpc>
                <a:spcPct val="100000"/>
              </a:lnSpc>
              <a:spcBef>
                <a:spcPts val="0"/>
              </a:spcBef>
              <a:spcAft>
                <a:spcPts val="0"/>
              </a:spcAft>
              <a:buClr>
                <a:srgbClr val="C00000"/>
              </a:buClr>
              <a:buSzPct val="100000"/>
              <a:buFont typeface="Noto Sans Symbols"/>
              <a:buChar char="▪"/>
            </a:pPr>
            <a:r>
              <a:rPr b="0" baseline="0" i="0" lang="en-US" sz="2800" u="none" cap="none" strike="noStrike">
                <a:solidFill>
                  <a:schemeClr val="dk1"/>
                </a:solidFill>
                <a:latin typeface="Arial"/>
                <a:ea typeface="Arial"/>
                <a:cs typeface="Arial"/>
                <a:sym typeface="Arial"/>
              </a:rPr>
              <a:t>Can be integrated with MPTCP</a:t>
            </a:r>
          </a:p>
          <a:p>
            <a:pPr indent="-419100" lvl="0" marL="457200" marR="0" rtl="0" algn="l">
              <a:lnSpc>
                <a:spcPct val="115000"/>
              </a:lnSpc>
              <a:spcBef>
                <a:spcPts val="0"/>
              </a:spcBef>
              <a:spcAft>
                <a:spcPts val="0"/>
              </a:spcAft>
              <a:buClr>
                <a:srgbClr val="C00000"/>
              </a:buClr>
              <a:buSzPct val="100000"/>
              <a:buFont typeface="Noto Sans Symbols"/>
              <a:buChar char="❑"/>
            </a:pPr>
            <a:r>
              <a:rPr b="0" baseline="0" i="0" lang="en-US" sz="2400" u="none" cap="none" strike="noStrike">
                <a:solidFill>
                  <a:srgbClr val="000000"/>
                </a:solidFill>
                <a:latin typeface="Arial"/>
                <a:ea typeface="Arial"/>
                <a:cs typeface="Arial"/>
                <a:sym typeface="Arial"/>
              </a:rPr>
              <a:t>Future Work</a:t>
            </a:r>
          </a:p>
          <a:p>
            <a:pPr indent="-381000" lvl="1" marL="914400" marR="0" rtl="0" algn="l">
              <a:lnSpc>
                <a:spcPct val="115000"/>
              </a:lnSpc>
              <a:spcBef>
                <a:spcPts val="0"/>
              </a:spcBef>
              <a:spcAft>
                <a:spcPts val="0"/>
              </a:spcAft>
              <a:buClr>
                <a:srgbClr val="C00000"/>
              </a:buClr>
              <a:buSzPct val="100000"/>
              <a:buFont typeface="Noto Sans Symbols"/>
              <a:buChar char="▪"/>
            </a:pPr>
            <a:r>
              <a:rPr b="0" baseline="0" i="0" lang="en-US" sz="2800" u="none" cap="none" strike="noStrike">
                <a:solidFill>
                  <a:srgbClr val="000000"/>
                </a:solidFill>
                <a:latin typeface="Arial"/>
                <a:ea typeface="Arial"/>
                <a:cs typeface="Arial"/>
                <a:sym typeface="Arial"/>
              </a:rPr>
              <a:t>A better IP routing system</a:t>
            </a:r>
          </a:p>
          <a:p>
            <a:pPr indent="-381000" lvl="1" marL="914400" marR="0" rtl="0" algn="l">
              <a:lnSpc>
                <a:spcPct val="115000"/>
              </a:lnSpc>
              <a:spcBef>
                <a:spcPts val="0"/>
              </a:spcBef>
              <a:spcAft>
                <a:spcPts val="0"/>
              </a:spcAft>
              <a:buClr>
                <a:srgbClr val="C00000"/>
              </a:buClr>
              <a:buSzPct val="100000"/>
              <a:buFont typeface="Noto Sans Symbols"/>
              <a:buChar char="▪"/>
            </a:pPr>
            <a:r>
              <a:rPr b="0" baseline="0" i="0" lang="en-US" sz="2800" u="none" cap="none" strike="noStrike">
                <a:solidFill>
                  <a:srgbClr val="000000"/>
                </a:solidFill>
                <a:latin typeface="Arial"/>
                <a:ea typeface="Arial"/>
                <a:cs typeface="Arial"/>
                <a:sym typeface="Arial"/>
              </a:rPr>
              <a:t>A better path selection algorithm</a:t>
            </a:r>
          </a:p>
          <a:p>
            <a:pPr indent="-381000" lvl="1" marL="914400" marR="0" rtl="0" algn="l">
              <a:lnSpc>
                <a:spcPct val="115000"/>
              </a:lnSpc>
              <a:spcBef>
                <a:spcPts val="0"/>
              </a:spcBef>
              <a:spcAft>
                <a:spcPts val="0"/>
              </a:spcAft>
              <a:buClr>
                <a:srgbClr val="C00000"/>
              </a:buClr>
              <a:buSzPct val="100000"/>
              <a:buFont typeface="Noto Sans Symbols"/>
              <a:buChar char="▪"/>
            </a:pPr>
            <a:r>
              <a:rPr b="0" baseline="0" i="0" lang="en-US" sz="2800" u="none" cap="none" strike="noStrike">
                <a:solidFill>
                  <a:srgbClr val="000000"/>
                </a:solidFill>
                <a:latin typeface="Arial"/>
                <a:ea typeface="Arial"/>
                <a:cs typeface="Arial"/>
                <a:sym typeface="Arial"/>
              </a:rPr>
              <a:t>Mobile Implementation</a:t>
            </a:r>
          </a:p>
          <a:p>
            <a:pPr indent="-165100" lvl="0" marL="342900" marR="0" rtl="0" algn="l">
              <a:spcBef>
                <a:spcPts val="560"/>
              </a:spcBef>
              <a:spcAft>
                <a:spcPts val="0"/>
              </a:spcAft>
              <a:buClr>
                <a:schemeClr val="dk1"/>
              </a:buClr>
              <a:buFont typeface="Arial"/>
              <a:buNone/>
            </a:pPr>
            <a:r>
              <a:t/>
            </a:r>
            <a:endParaRPr b="0" baseline="0" i="0" sz="2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Background &amp;&amp; Motivation</a:t>
            </a:r>
          </a:p>
        </p:txBody>
      </p:sp>
      <p:sp>
        <p:nvSpPr>
          <p:cNvPr id="93" name="Shape 93"/>
          <p:cNvSpPr txBox="1"/>
          <p:nvPr>
            <p:ph idx="1" type="body"/>
          </p:nvPr>
        </p:nvSpPr>
        <p:spPr>
          <a:xfrm>
            <a:off x="457200" y="1600200"/>
            <a:ext cx="8229600" cy="4967286"/>
          </a:xfrm>
          <a:prstGeom prst="rect">
            <a:avLst/>
          </a:prstGeom>
          <a:noFill/>
          <a:ln>
            <a:noFill/>
          </a:ln>
        </p:spPr>
        <p:txBody>
          <a:bodyPr anchorCtr="0" anchor="t" bIns="45700" lIns="91425" rIns="91425" tIns="45700">
            <a:noAutofit/>
          </a:bodyPr>
          <a:lstStyle/>
          <a:p>
            <a:pPr indent="-419100" lvl="0" marL="457200" marR="0" rtl="0" algn="l">
              <a:lnSpc>
                <a:spcPct val="80000"/>
              </a:lnSpc>
              <a:spcBef>
                <a:spcPts val="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Most devices have multiple interfaces</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Multiple NICs, 4G interface</a:t>
            </a:r>
          </a:p>
          <a:p>
            <a:pPr indent="-419100" lvl="0" marL="457200" marR="0" rtl="0" algn="l">
              <a:lnSpc>
                <a:spcPct val="80000"/>
              </a:lnSpc>
              <a:spcBef>
                <a:spcPts val="50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Seamless handover among networks</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walk out of wifi, switch to 4g and vice versa</a:t>
            </a:r>
          </a:p>
          <a:p>
            <a:pPr indent="-419100" lvl="0" marL="457200" marR="0" rtl="0" algn="l">
              <a:lnSpc>
                <a:spcPct val="80000"/>
              </a:lnSpc>
              <a:spcBef>
                <a:spcPts val="50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Better tolerance of connection errors</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hot-standby connections</a:t>
            </a:r>
          </a:p>
          <a:p>
            <a:pPr indent="-419100" lvl="0" marL="457200" marR="0" rtl="0" algn="l">
              <a:lnSpc>
                <a:spcPct val="80000"/>
              </a:lnSpc>
              <a:spcBef>
                <a:spcPts val="50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Higher throughput when available</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4G and WiFi work together, Datacenter network</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173036"/>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Multipath TCP</a:t>
            </a:r>
          </a:p>
        </p:txBody>
      </p:sp>
      <p:sp>
        <p:nvSpPr>
          <p:cNvPr id="99" name="Shape 99"/>
          <p:cNvSpPr txBox="1"/>
          <p:nvPr>
            <p:ph idx="1" type="body"/>
          </p:nvPr>
        </p:nvSpPr>
        <p:spPr>
          <a:xfrm>
            <a:off x="457200" y="1295400"/>
            <a:ext cx="8623299" cy="4967286"/>
          </a:xfrm>
          <a:prstGeom prst="rect">
            <a:avLst/>
          </a:prstGeom>
          <a:noFill/>
          <a:ln>
            <a:noFill/>
          </a:ln>
        </p:spPr>
        <p:txBody>
          <a:bodyPr anchorCtr="0" anchor="t" bIns="45700" lIns="91425" rIns="91425" tIns="45700">
            <a:noAutofit/>
          </a:bodyPr>
          <a:lstStyle/>
          <a:p>
            <a:pPr indent="-419100" lvl="0" marL="457200" marR="0" rtl="0" algn="l">
              <a:lnSpc>
                <a:spcPct val="80000"/>
              </a:lnSpc>
              <a:spcBef>
                <a:spcPts val="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MPTCP has been well implemented</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Single TCP connection, multiple sub-flows</a:t>
            </a:r>
          </a:p>
          <a:p>
            <a:pPr indent="-419100" lvl="0" marL="457200" marR="0" rtl="0" algn="l">
              <a:lnSpc>
                <a:spcPct val="80000"/>
              </a:lnSpc>
              <a:spcBef>
                <a:spcPts val="50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Can only be used for TCP</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Still large percentage of UDP traffic</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UDP traffic may increase given loss event is rare</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Applications with low delay requirement prefer UDP</a:t>
            </a:r>
          </a:p>
          <a:p>
            <a:pPr indent="-419100" lvl="0" marL="457200" marR="0" rtl="0" algn="l">
              <a:lnSpc>
                <a:spcPct val="80000"/>
              </a:lnSpc>
              <a:spcBef>
                <a:spcPts val="50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Not eligible for application specific optimization</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Sub-flows are regular TCP connections</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Built-in character of packets assignment is best effort</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High throughput vs Low delay, how to balance?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71436"/>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Implement Multipath at IP layer</a:t>
            </a:r>
          </a:p>
        </p:txBody>
      </p:sp>
      <p:sp>
        <p:nvSpPr>
          <p:cNvPr id="105" name="Shape 105"/>
          <p:cNvSpPr txBox="1"/>
          <p:nvPr>
            <p:ph idx="1" type="body"/>
          </p:nvPr>
        </p:nvSpPr>
        <p:spPr>
          <a:xfrm>
            <a:off x="457200" y="1295400"/>
            <a:ext cx="8635999" cy="4967286"/>
          </a:xfrm>
          <a:prstGeom prst="rect">
            <a:avLst/>
          </a:prstGeom>
          <a:noFill/>
          <a:ln>
            <a:noFill/>
          </a:ln>
        </p:spPr>
        <p:txBody>
          <a:bodyPr anchorCtr="0" anchor="t" bIns="45700" lIns="91425" rIns="91425" tIns="45700">
            <a:noAutofit/>
          </a:bodyPr>
          <a:lstStyle/>
          <a:p>
            <a:pPr indent="-419100" lvl="0" marL="457200" marR="0" rtl="0" algn="l">
              <a:lnSpc>
                <a:spcPct val="80000"/>
              </a:lnSpc>
              <a:spcBef>
                <a:spcPts val="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Almost all traffic can benefit from MPIP</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TCP, UDP</a:t>
            </a:r>
          </a:p>
          <a:p>
            <a:pPr indent="-419100" lvl="0" marL="457200" marR="0" rtl="0" algn="l">
              <a:lnSpc>
                <a:spcPct val="80000"/>
              </a:lnSpc>
              <a:spcBef>
                <a:spcPts val="50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Low overhead comparing to MPTCP</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No subflow maintenance</a:t>
            </a:r>
          </a:p>
          <a:p>
            <a:pPr indent="-419100" lvl="0" marL="457200" marR="0" rtl="0" algn="l">
              <a:lnSpc>
                <a:spcPct val="80000"/>
              </a:lnSpc>
              <a:spcBef>
                <a:spcPts val="50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Easy to implement comparing to MPTCP</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IP layer is simple</a:t>
            </a:r>
          </a:p>
          <a:p>
            <a:pPr indent="-419100" lvl="0" marL="457200" marR="0" rtl="0" algn="l">
              <a:lnSpc>
                <a:spcPct val="80000"/>
              </a:lnSpc>
              <a:spcBef>
                <a:spcPts val="50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Different configuration for different applications</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MPIP manages path in a more customized way</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High throughput vs Low delay requirement</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Smart decision based on application objectives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173036"/>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High-Level Architecture</a:t>
            </a:r>
          </a:p>
        </p:txBody>
      </p:sp>
      <p:grpSp>
        <p:nvGrpSpPr>
          <p:cNvPr id="111" name="Shape 111"/>
          <p:cNvGrpSpPr/>
          <p:nvPr/>
        </p:nvGrpSpPr>
        <p:grpSpPr>
          <a:xfrm>
            <a:off x="395287" y="5143500"/>
            <a:ext cx="1646237" cy="542925"/>
            <a:chOff x="0" y="0"/>
            <a:chExt cx="1414462" cy="433386"/>
          </a:xfrm>
        </p:grpSpPr>
        <p:sp>
          <p:nvSpPr>
            <p:cNvPr id="112" name="Shape 112"/>
            <p:cNvSpPr/>
            <p:nvPr/>
          </p:nvSpPr>
          <p:spPr>
            <a:xfrm>
              <a:off x="0" y="0"/>
              <a:ext cx="1412874" cy="433386"/>
            </a:xfrm>
            <a:prstGeom prst="roundRect">
              <a:avLst>
                <a:gd fmla="val 77" name="adj"/>
              </a:avLst>
            </a:prstGeom>
            <a:noFill/>
            <a:ln cap="flat" cmpd="sng" w="12700">
              <a:solidFill>
                <a:schemeClr val="dk1"/>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13" name="Shape 113"/>
            <p:cNvSpPr txBox="1"/>
            <p:nvPr/>
          </p:nvSpPr>
          <p:spPr>
            <a:xfrm>
              <a:off x="0" y="63500"/>
              <a:ext cx="1414462" cy="304799"/>
            </a:xfrm>
            <a:prstGeom prst="rect">
              <a:avLst/>
            </a:prstGeom>
            <a:noFill/>
            <a:ln>
              <a:noFill/>
            </a:ln>
          </p:spPr>
          <p:txBody>
            <a:bodyPr anchorCtr="0" anchor="ctr" bIns="0" lIns="0" rIns="0" tIns="0">
              <a:noAutofit/>
            </a:bodyPr>
            <a:lstStyle/>
            <a:p>
              <a:pPr indent="0" lvl="0" marL="0" marR="0" rtl="0" algn="ctr">
                <a:lnSpc>
                  <a:spcPct val="84000"/>
                </a:lnSpc>
                <a:spcBef>
                  <a:spcPts val="0"/>
                </a:spcBef>
                <a:spcAft>
                  <a:spcPts val="0"/>
                </a:spcAft>
                <a:buClr>
                  <a:schemeClr val="dk1"/>
                </a:buClr>
                <a:buSzPct val="25000"/>
                <a:buFont typeface="Helvetica Neue"/>
                <a:buNone/>
              </a:pPr>
              <a:r>
                <a:rPr b="0" baseline="0" i="0" lang="en-US" sz="2000" u="none" cap="none" strike="noStrike">
                  <a:solidFill>
                    <a:schemeClr val="dk1"/>
                  </a:solidFill>
                  <a:latin typeface="Helvetica Neue"/>
                  <a:ea typeface="Helvetica Neue"/>
                  <a:cs typeface="Helvetica Neue"/>
                  <a:sym typeface="Helvetica Neue"/>
                </a:rPr>
                <a:t>Physical</a:t>
              </a:r>
            </a:p>
          </p:txBody>
        </p:sp>
      </p:grpSp>
      <p:cxnSp>
        <p:nvCxnSpPr>
          <p:cNvPr id="114" name="Shape 114"/>
          <p:cNvCxnSpPr/>
          <p:nvPr/>
        </p:nvCxnSpPr>
        <p:spPr>
          <a:xfrm flipH="1" rot="10800000">
            <a:off x="395287" y="4286249"/>
            <a:ext cx="1587" cy="669925"/>
          </a:xfrm>
          <a:prstGeom prst="straightConnector1">
            <a:avLst/>
          </a:prstGeom>
          <a:noFill/>
          <a:ln cap="flat" cmpd="sng" w="12700">
            <a:solidFill>
              <a:schemeClr val="dk1"/>
            </a:solidFill>
            <a:prstDash val="solid"/>
            <a:miter/>
            <a:headEnd len="med" w="med" type="none"/>
            <a:tailEnd len="med" w="med" type="none"/>
          </a:ln>
        </p:spPr>
      </p:cxnSp>
      <p:cxnSp>
        <p:nvCxnSpPr>
          <p:cNvPr id="115" name="Shape 115"/>
          <p:cNvCxnSpPr/>
          <p:nvPr/>
        </p:nvCxnSpPr>
        <p:spPr>
          <a:xfrm flipH="1" rot="10800000">
            <a:off x="2039936" y="4286249"/>
            <a:ext cx="1587" cy="669925"/>
          </a:xfrm>
          <a:prstGeom prst="straightConnector1">
            <a:avLst/>
          </a:prstGeom>
          <a:noFill/>
          <a:ln cap="flat" cmpd="sng" w="12700">
            <a:solidFill>
              <a:schemeClr val="dk1"/>
            </a:solidFill>
            <a:prstDash val="solid"/>
            <a:miter/>
            <a:headEnd len="med" w="med" type="none"/>
            <a:tailEnd len="med" w="med" type="none"/>
          </a:ln>
        </p:spPr>
      </p:cxnSp>
      <p:grpSp>
        <p:nvGrpSpPr>
          <p:cNvPr id="116" name="Shape 116"/>
          <p:cNvGrpSpPr/>
          <p:nvPr/>
        </p:nvGrpSpPr>
        <p:grpSpPr>
          <a:xfrm>
            <a:off x="395287" y="4603750"/>
            <a:ext cx="1646237" cy="539750"/>
            <a:chOff x="0" y="0"/>
            <a:chExt cx="1414462" cy="433386"/>
          </a:xfrm>
        </p:grpSpPr>
        <p:sp>
          <p:nvSpPr>
            <p:cNvPr id="117" name="Shape 117"/>
            <p:cNvSpPr/>
            <p:nvPr/>
          </p:nvSpPr>
          <p:spPr>
            <a:xfrm>
              <a:off x="0" y="0"/>
              <a:ext cx="1412874" cy="433386"/>
            </a:xfrm>
            <a:prstGeom prst="roundRect">
              <a:avLst>
                <a:gd fmla="val 77" name="adj"/>
              </a:avLst>
            </a:prstGeom>
            <a:noFill/>
            <a:ln cap="flat" cmpd="sng" w="12700">
              <a:solidFill>
                <a:schemeClr val="dk1"/>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18" name="Shape 118"/>
            <p:cNvSpPr txBox="1"/>
            <p:nvPr/>
          </p:nvSpPr>
          <p:spPr>
            <a:xfrm>
              <a:off x="0" y="63500"/>
              <a:ext cx="1414462" cy="304799"/>
            </a:xfrm>
            <a:prstGeom prst="rect">
              <a:avLst/>
            </a:prstGeom>
            <a:noFill/>
            <a:ln>
              <a:noFill/>
            </a:ln>
          </p:spPr>
          <p:txBody>
            <a:bodyPr anchorCtr="0" anchor="ctr" bIns="0" lIns="0" rIns="0" tIns="0">
              <a:noAutofit/>
            </a:bodyPr>
            <a:lstStyle/>
            <a:p>
              <a:pPr indent="0" lvl="0" marL="0" marR="0" rtl="0" algn="ctr">
                <a:lnSpc>
                  <a:spcPct val="84000"/>
                </a:lnSpc>
                <a:spcBef>
                  <a:spcPts val="0"/>
                </a:spcBef>
                <a:spcAft>
                  <a:spcPts val="0"/>
                </a:spcAft>
                <a:buClr>
                  <a:schemeClr val="dk1"/>
                </a:buClr>
                <a:buSzPct val="25000"/>
                <a:buFont typeface="Helvetica Neue"/>
                <a:buNone/>
              </a:pPr>
              <a:r>
                <a:rPr b="0" baseline="0" i="0" lang="en-US" sz="2000" u="none" cap="none" strike="noStrike">
                  <a:solidFill>
                    <a:schemeClr val="dk1"/>
                  </a:solidFill>
                  <a:latin typeface="Helvetica Neue"/>
                  <a:ea typeface="Helvetica Neue"/>
                  <a:cs typeface="Helvetica Neue"/>
                  <a:sym typeface="Helvetica Neue"/>
                </a:rPr>
                <a:t>Datalink</a:t>
              </a:r>
            </a:p>
          </p:txBody>
        </p:sp>
      </p:grpSp>
      <p:grpSp>
        <p:nvGrpSpPr>
          <p:cNvPr id="119" name="Shape 119"/>
          <p:cNvGrpSpPr/>
          <p:nvPr/>
        </p:nvGrpSpPr>
        <p:grpSpPr>
          <a:xfrm>
            <a:off x="395287" y="4067175"/>
            <a:ext cx="1646237" cy="542925"/>
            <a:chOff x="0" y="0"/>
            <a:chExt cx="1414462" cy="433386"/>
          </a:xfrm>
        </p:grpSpPr>
        <p:sp>
          <p:nvSpPr>
            <p:cNvPr id="120" name="Shape 120"/>
            <p:cNvSpPr/>
            <p:nvPr/>
          </p:nvSpPr>
          <p:spPr>
            <a:xfrm>
              <a:off x="0" y="0"/>
              <a:ext cx="1412874" cy="433386"/>
            </a:xfrm>
            <a:prstGeom prst="roundRect">
              <a:avLst>
                <a:gd fmla="val 77" name="adj"/>
              </a:avLst>
            </a:prstGeom>
            <a:noFill/>
            <a:ln cap="flat" cmpd="sng" w="12700">
              <a:solidFill>
                <a:schemeClr val="dk1"/>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1" name="Shape 121"/>
            <p:cNvSpPr txBox="1"/>
            <p:nvPr/>
          </p:nvSpPr>
          <p:spPr>
            <a:xfrm>
              <a:off x="0" y="63500"/>
              <a:ext cx="1414462" cy="304799"/>
            </a:xfrm>
            <a:prstGeom prst="rect">
              <a:avLst/>
            </a:prstGeom>
            <a:noFill/>
            <a:ln>
              <a:noFill/>
            </a:ln>
          </p:spPr>
          <p:txBody>
            <a:bodyPr anchorCtr="0" anchor="ctr" bIns="0" lIns="0" rIns="0" tIns="0">
              <a:noAutofit/>
            </a:bodyPr>
            <a:lstStyle/>
            <a:p>
              <a:pPr indent="0" lvl="0" marL="0" marR="0" rtl="0" algn="ctr">
                <a:lnSpc>
                  <a:spcPct val="84000"/>
                </a:lnSpc>
                <a:spcBef>
                  <a:spcPts val="0"/>
                </a:spcBef>
                <a:spcAft>
                  <a:spcPts val="0"/>
                </a:spcAft>
                <a:buClr>
                  <a:schemeClr val="dk1"/>
                </a:buClr>
                <a:buSzPct val="25000"/>
                <a:buFont typeface="Helvetica Neue"/>
                <a:buNone/>
              </a:pPr>
              <a:r>
                <a:rPr b="0" baseline="0" i="0" lang="en-US" sz="2000" u="none" cap="none" strike="noStrike">
                  <a:solidFill>
                    <a:schemeClr val="dk1"/>
                  </a:solidFill>
                  <a:latin typeface="Helvetica Neue"/>
                  <a:ea typeface="Helvetica Neue"/>
                  <a:cs typeface="Helvetica Neue"/>
                  <a:sym typeface="Helvetica Neue"/>
                </a:rPr>
                <a:t>Network</a:t>
              </a:r>
            </a:p>
          </p:txBody>
        </p:sp>
      </p:grpSp>
      <p:grpSp>
        <p:nvGrpSpPr>
          <p:cNvPr id="122" name="Shape 122"/>
          <p:cNvGrpSpPr/>
          <p:nvPr/>
        </p:nvGrpSpPr>
        <p:grpSpPr>
          <a:xfrm>
            <a:off x="395287" y="3505200"/>
            <a:ext cx="1646237" cy="539750"/>
            <a:chOff x="0" y="0"/>
            <a:chExt cx="1414462" cy="433386"/>
          </a:xfrm>
        </p:grpSpPr>
        <p:sp>
          <p:nvSpPr>
            <p:cNvPr id="123" name="Shape 123"/>
            <p:cNvSpPr/>
            <p:nvPr/>
          </p:nvSpPr>
          <p:spPr>
            <a:xfrm>
              <a:off x="0" y="0"/>
              <a:ext cx="1412874" cy="433386"/>
            </a:xfrm>
            <a:prstGeom prst="roundRect">
              <a:avLst>
                <a:gd fmla="val 77" name="adj"/>
              </a:avLst>
            </a:prstGeom>
            <a:noFill/>
            <a:ln cap="flat" cmpd="sng" w="12700">
              <a:solidFill>
                <a:schemeClr val="dk1"/>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4" name="Shape 124"/>
            <p:cNvSpPr txBox="1"/>
            <p:nvPr/>
          </p:nvSpPr>
          <p:spPr>
            <a:xfrm>
              <a:off x="0" y="63500"/>
              <a:ext cx="1414462" cy="304799"/>
            </a:xfrm>
            <a:prstGeom prst="rect">
              <a:avLst/>
            </a:prstGeom>
            <a:noFill/>
            <a:ln>
              <a:noFill/>
            </a:ln>
          </p:spPr>
          <p:txBody>
            <a:bodyPr anchorCtr="0" anchor="ctr" bIns="0" lIns="0" rIns="0" tIns="0">
              <a:noAutofit/>
            </a:bodyPr>
            <a:lstStyle/>
            <a:p>
              <a:pPr indent="0" lvl="0" marL="0" marR="0" rtl="0" algn="ctr">
                <a:lnSpc>
                  <a:spcPct val="84000"/>
                </a:lnSpc>
                <a:spcBef>
                  <a:spcPts val="0"/>
                </a:spcBef>
                <a:spcAft>
                  <a:spcPts val="0"/>
                </a:spcAft>
                <a:buClr>
                  <a:schemeClr val="dk1"/>
                </a:buClr>
                <a:buSzPct val="25000"/>
                <a:buFont typeface="Helvetica Neue"/>
                <a:buNone/>
              </a:pPr>
              <a:r>
                <a:rPr b="0" baseline="0" i="0" lang="en-US" sz="2000" u="none" cap="none" strike="noStrike">
                  <a:solidFill>
                    <a:schemeClr val="dk1"/>
                  </a:solidFill>
                  <a:latin typeface="Helvetica Neue"/>
                  <a:ea typeface="Helvetica Neue"/>
                  <a:cs typeface="Helvetica Neue"/>
                  <a:sym typeface="Helvetica Neue"/>
                </a:rPr>
                <a:t>Transport</a:t>
              </a:r>
            </a:p>
          </p:txBody>
        </p:sp>
      </p:grpSp>
      <p:grpSp>
        <p:nvGrpSpPr>
          <p:cNvPr id="125" name="Shape 125"/>
          <p:cNvGrpSpPr/>
          <p:nvPr/>
        </p:nvGrpSpPr>
        <p:grpSpPr>
          <a:xfrm>
            <a:off x="396875" y="2965450"/>
            <a:ext cx="1647825" cy="541337"/>
            <a:chOff x="0" y="0"/>
            <a:chExt cx="1414462" cy="433386"/>
          </a:xfrm>
        </p:grpSpPr>
        <p:sp>
          <p:nvSpPr>
            <p:cNvPr id="126" name="Shape 126"/>
            <p:cNvSpPr/>
            <p:nvPr/>
          </p:nvSpPr>
          <p:spPr>
            <a:xfrm>
              <a:off x="0" y="0"/>
              <a:ext cx="1412874" cy="433386"/>
            </a:xfrm>
            <a:prstGeom prst="roundRect">
              <a:avLst>
                <a:gd fmla="val 77" name="adj"/>
              </a:avLst>
            </a:prstGeom>
            <a:noFill/>
            <a:ln cap="flat" cmpd="sng" w="12700">
              <a:solidFill>
                <a:schemeClr val="dk1"/>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7" name="Shape 127"/>
            <p:cNvSpPr txBox="1"/>
            <p:nvPr/>
          </p:nvSpPr>
          <p:spPr>
            <a:xfrm>
              <a:off x="0" y="63500"/>
              <a:ext cx="1414462" cy="304799"/>
            </a:xfrm>
            <a:prstGeom prst="rect">
              <a:avLst/>
            </a:prstGeom>
            <a:noFill/>
            <a:ln>
              <a:noFill/>
            </a:ln>
          </p:spPr>
          <p:txBody>
            <a:bodyPr anchorCtr="0" anchor="ctr" bIns="0" lIns="0" rIns="0" tIns="0">
              <a:noAutofit/>
            </a:bodyPr>
            <a:lstStyle/>
            <a:p>
              <a:pPr indent="0" lvl="0" marL="0" marR="0" rtl="0" algn="ctr">
                <a:lnSpc>
                  <a:spcPct val="84000"/>
                </a:lnSpc>
                <a:spcBef>
                  <a:spcPts val="0"/>
                </a:spcBef>
                <a:spcAft>
                  <a:spcPts val="0"/>
                </a:spcAft>
                <a:buClr>
                  <a:schemeClr val="dk1"/>
                </a:buClr>
                <a:buSzPct val="25000"/>
                <a:buFont typeface="Helvetica Neue"/>
                <a:buNone/>
              </a:pPr>
              <a:r>
                <a:rPr b="0" baseline="0" i="0" lang="en-US" sz="2000" u="none" cap="none" strike="noStrike">
                  <a:solidFill>
                    <a:schemeClr val="dk1"/>
                  </a:solidFill>
                  <a:latin typeface="Helvetica Neue"/>
                  <a:ea typeface="Helvetica Neue"/>
                  <a:cs typeface="Helvetica Neue"/>
                  <a:sym typeface="Helvetica Neue"/>
                </a:rPr>
                <a:t>Application</a:t>
              </a:r>
            </a:p>
          </p:txBody>
        </p:sp>
      </p:grpSp>
      <p:grpSp>
        <p:nvGrpSpPr>
          <p:cNvPr id="128" name="Shape 128"/>
          <p:cNvGrpSpPr/>
          <p:nvPr/>
        </p:nvGrpSpPr>
        <p:grpSpPr>
          <a:xfrm>
            <a:off x="4611687" y="2441574"/>
            <a:ext cx="3778249" cy="3076575"/>
            <a:chOff x="0" y="0"/>
            <a:chExt cx="1414462" cy="433386"/>
          </a:xfrm>
        </p:grpSpPr>
        <p:sp>
          <p:nvSpPr>
            <p:cNvPr id="129" name="Shape 129"/>
            <p:cNvSpPr/>
            <p:nvPr/>
          </p:nvSpPr>
          <p:spPr>
            <a:xfrm>
              <a:off x="0" y="0"/>
              <a:ext cx="1412874" cy="433386"/>
            </a:xfrm>
            <a:prstGeom prst="roundRect">
              <a:avLst>
                <a:gd fmla="val 77" name="adj"/>
              </a:avLst>
            </a:prstGeom>
            <a:noFill/>
            <a:ln cap="flat" cmpd="sng" w="12700">
              <a:solidFill>
                <a:schemeClr val="dk1"/>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30" name="Shape 130"/>
            <p:cNvSpPr txBox="1"/>
            <p:nvPr/>
          </p:nvSpPr>
          <p:spPr>
            <a:xfrm>
              <a:off x="0" y="63500"/>
              <a:ext cx="1414462" cy="304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grpSp>
      <p:sp>
        <p:nvSpPr>
          <p:cNvPr id="131" name="Shape 131"/>
          <p:cNvSpPr txBox="1"/>
          <p:nvPr/>
        </p:nvSpPr>
        <p:spPr>
          <a:xfrm>
            <a:off x="4686300" y="3703637"/>
            <a:ext cx="3638549" cy="508000"/>
          </a:xfrm>
          <a:prstGeom prst="rect">
            <a:avLst/>
          </a:prstGeom>
          <a:gradFill>
            <a:gsLst>
              <a:gs pos="0">
                <a:srgbClr val="2D5D97"/>
              </a:gs>
              <a:gs pos="79998">
                <a:srgbClr val="3C7AC5"/>
              </a:gs>
              <a:gs pos="100000">
                <a:srgbClr val="397BC9"/>
              </a:gs>
            </a:gsLst>
            <a:lin ang="16200000" scaled="0"/>
          </a:gra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baseline="0" i="0" lang="en-US" sz="1800" u="none" cap="none" strike="noStrike">
                <a:solidFill>
                  <a:srgbClr val="FFFFFF"/>
                </a:solidFill>
                <a:latin typeface="Arial"/>
                <a:ea typeface="Arial"/>
                <a:cs typeface="Arial"/>
                <a:sym typeface="Arial"/>
              </a:rPr>
              <a:t>Multipath IP</a:t>
            </a:r>
          </a:p>
        </p:txBody>
      </p:sp>
      <p:sp>
        <p:nvSpPr>
          <p:cNvPr id="132" name="Shape 132"/>
          <p:cNvSpPr txBox="1"/>
          <p:nvPr/>
        </p:nvSpPr>
        <p:spPr>
          <a:xfrm>
            <a:off x="4732337" y="4408487"/>
            <a:ext cx="920749" cy="814386"/>
          </a:xfrm>
          <a:prstGeom prst="rect">
            <a:avLst/>
          </a:prstGeom>
          <a:solidFill>
            <a:srgbClr val="FFFF00"/>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Path</a:t>
            </a:r>
            <a:r>
              <a:rPr b="0" baseline="-25000" i="0" lang="en-US" sz="1800" u="none" cap="none" strike="noStrike">
                <a:solidFill>
                  <a:srgbClr val="000000"/>
                </a:solidFill>
                <a:latin typeface="Arial"/>
                <a:ea typeface="Arial"/>
                <a:cs typeface="Arial"/>
                <a:sym typeface="Arial"/>
              </a:rPr>
              <a:t>1</a:t>
            </a:r>
          </a:p>
        </p:txBody>
      </p:sp>
      <p:sp>
        <p:nvSpPr>
          <p:cNvPr id="133" name="Shape 133"/>
          <p:cNvSpPr txBox="1"/>
          <p:nvPr/>
        </p:nvSpPr>
        <p:spPr>
          <a:xfrm>
            <a:off x="4686300" y="2555875"/>
            <a:ext cx="3624261" cy="393700"/>
          </a:xfrm>
          <a:prstGeom prst="rect">
            <a:avLst/>
          </a:prstGeom>
          <a:solidFill>
            <a:srgbClr val="CCFFCC"/>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latin typeface="Arial"/>
                <a:ea typeface="Arial"/>
                <a:cs typeface="Arial"/>
                <a:sym typeface="Arial"/>
              </a:rPr>
              <a:t>socket</a:t>
            </a:r>
          </a:p>
        </p:txBody>
      </p:sp>
      <p:sp>
        <p:nvSpPr>
          <p:cNvPr id="134" name="Shape 134"/>
          <p:cNvSpPr txBox="1"/>
          <p:nvPr/>
        </p:nvSpPr>
        <p:spPr>
          <a:xfrm>
            <a:off x="5789612" y="4398962"/>
            <a:ext cx="920749" cy="814386"/>
          </a:xfrm>
          <a:prstGeom prst="rect">
            <a:avLst/>
          </a:prstGeom>
          <a:solidFill>
            <a:srgbClr val="FFFF00"/>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Path</a:t>
            </a:r>
            <a:r>
              <a:rPr b="0" baseline="-25000" i="0" lang="en-US" sz="1800" u="none" cap="none" strike="noStrike">
                <a:solidFill>
                  <a:srgbClr val="000000"/>
                </a:solidFill>
                <a:latin typeface="Arial"/>
                <a:ea typeface="Arial"/>
                <a:cs typeface="Arial"/>
                <a:sym typeface="Arial"/>
              </a:rPr>
              <a:t>2</a:t>
            </a:r>
          </a:p>
        </p:txBody>
      </p:sp>
      <p:sp>
        <p:nvSpPr>
          <p:cNvPr id="135" name="Shape 135"/>
          <p:cNvSpPr txBox="1"/>
          <p:nvPr/>
        </p:nvSpPr>
        <p:spPr>
          <a:xfrm>
            <a:off x="7389811" y="4397375"/>
            <a:ext cx="920749" cy="812799"/>
          </a:xfrm>
          <a:prstGeom prst="rect">
            <a:avLst/>
          </a:prstGeom>
          <a:solidFill>
            <a:srgbClr val="FFFF00"/>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Path</a:t>
            </a:r>
            <a:r>
              <a:rPr b="0" baseline="-25000" i="0" lang="en-US" sz="1800" u="none" cap="none" strike="noStrike">
                <a:solidFill>
                  <a:srgbClr val="000000"/>
                </a:solidFill>
                <a:latin typeface="Arial"/>
                <a:ea typeface="Arial"/>
                <a:cs typeface="Arial"/>
                <a:sym typeface="Arial"/>
              </a:rPr>
              <a:t>n</a:t>
            </a:r>
          </a:p>
        </p:txBody>
      </p:sp>
      <p:sp>
        <p:nvSpPr>
          <p:cNvPr id="136" name="Shape 136"/>
          <p:cNvSpPr txBox="1"/>
          <p:nvPr/>
        </p:nvSpPr>
        <p:spPr>
          <a:xfrm>
            <a:off x="6880225" y="4608512"/>
            <a:ext cx="417511" cy="4603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US" sz="1800" u="none" cap="none" strike="noStrike">
                <a:solidFill>
                  <a:srgbClr val="000000"/>
                </a:solidFill>
                <a:latin typeface="Arial"/>
                <a:ea typeface="Arial"/>
                <a:cs typeface="Arial"/>
                <a:sym typeface="Arial"/>
              </a:rPr>
              <a:t>...</a:t>
            </a:r>
          </a:p>
        </p:txBody>
      </p:sp>
      <p:grpSp>
        <p:nvGrpSpPr>
          <p:cNvPr id="137" name="Shape 137"/>
          <p:cNvGrpSpPr/>
          <p:nvPr/>
        </p:nvGrpSpPr>
        <p:grpSpPr>
          <a:xfrm>
            <a:off x="4611687" y="1701800"/>
            <a:ext cx="3778249" cy="738186"/>
            <a:chOff x="0" y="0"/>
            <a:chExt cx="1414462" cy="433386"/>
          </a:xfrm>
        </p:grpSpPr>
        <p:sp>
          <p:nvSpPr>
            <p:cNvPr id="138" name="Shape 138"/>
            <p:cNvSpPr/>
            <p:nvPr/>
          </p:nvSpPr>
          <p:spPr>
            <a:xfrm>
              <a:off x="0" y="0"/>
              <a:ext cx="1412874" cy="433386"/>
            </a:xfrm>
            <a:prstGeom prst="roundRect">
              <a:avLst>
                <a:gd fmla="val 77" name="adj"/>
              </a:avLst>
            </a:prstGeom>
            <a:noFill/>
            <a:ln cap="flat" cmpd="sng" w="12700">
              <a:solidFill>
                <a:schemeClr val="dk1"/>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39" name="Shape 139"/>
            <p:cNvSpPr txBox="1"/>
            <p:nvPr/>
          </p:nvSpPr>
          <p:spPr>
            <a:xfrm>
              <a:off x="0" y="63500"/>
              <a:ext cx="1414462" cy="304799"/>
            </a:xfrm>
            <a:prstGeom prst="rect">
              <a:avLst/>
            </a:prstGeom>
            <a:noFill/>
            <a:ln>
              <a:noFill/>
            </a:ln>
          </p:spPr>
          <p:txBody>
            <a:bodyPr anchorCtr="0" anchor="ctr" bIns="0" lIns="0" rIns="0" tIns="0">
              <a:noAutofit/>
            </a:bodyPr>
            <a:lstStyle/>
            <a:p>
              <a:pPr indent="0" lvl="0" marL="0" marR="0" rtl="0" algn="ctr">
                <a:lnSpc>
                  <a:spcPct val="84000"/>
                </a:lnSpc>
                <a:spcBef>
                  <a:spcPts val="0"/>
                </a:spcBef>
                <a:spcAft>
                  <a:spcPts val="0"/>
                </a:spcAft>
                <a:buClr>
                  <a:schemeClr val="dk1"/>
                </a:buClr>
                <a:buSzPct val="25000"/>
                <a:buFont typeface="Helvetica Neue"/>
                <a:buNone/>
              </a:pPr>
              <a:r>
                <a:rPr b="0" baseline="0" i="0" lang="en-US" sz="2000" u="none" cap="none" strike="noStrike">
                  <a:solidFill>
                    <a:schemeClr val="dk1"/>
                  </a:solidFill>
                  <a:latin typeface="Helvetica Neue"/>
                  <a:ea typeface="Helvetica Neue"/>
                  <a:cs typeface="Helvetica Neue"/>
                  <a:sym typeface="Helvetica Neue"/>
                </a:rPr>
                <a:t>Application</a:t>
              </a:r>
            </a:p>
          </p:txBody>
        </p:sp>
      </p:grpSp>
      <p:sp>
        <p:nvSpPr>
          <p:cNvPr id="140" name="Shape 140"/>
          <p:cNvSpPr/>
          <p:nvPr/>
        </p:nvSpPr>
        <p:spPr>
          <a:xfrm>
            <a:off x="6272212" y="2330450"/>
            <a:ext cx="436562" cy="225425"/>
          </a:xfrm>
          <a:prstGeom prst="ellipse">
            <a:avLst/>
          </a:prstGeom>
          <a:solidFill>
            <a:srgbClr val="FF6600"/>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cxnSp>
        <p:nvCxnSpPr>
          <p:cNvPr id="141" name="Shape 141"/>
          <p:cNvCxnSpPr/>
          <p:nvPr/>
        </p:nvCxnSpPr>
        <p:spPr>
          <a:xfrm flipH="1" rot="10800000">
            <a:off x="2039936" y="3541711"/>
            <a:ext cx="2559050" cy="500062"/>
          </a:xfrm>
          <a:prstGeom prst="straightConnector1">
            <a:avLst/>
          </a:prstGeom>
          <a:noFill/>
          <a:ln cap="flat" cmpd="sng" w="25400">
            <a:solidFill>
              <a:schemeClr val="dk1"/>
            </a:solidFill>
            <a:prstDash val="solid"/>
            <a:miter/>
            <a:headEnd len="med" w="med" type="none"/>
            <a:tailEnd len="med" w="med" type="none"/>
          </a:ln>
        </p:spPr>
      </p:cxnSp>
      <p:cxnSp>
        <p:nvCxnSpPr>
          <p:cNvPr id="142" name="Shape 142"/>
          <p:cNvCxnSpPr/>
          <p:nvPr/>
        </p:nvCxnSpPr>
        <p:spPr>
          <a:xfrm>
            <a:off x="2039936" y="4576762"/>
            <a:ext cx="2559050" cy="762000"/>
          </a:xfrm>
          <a:prstGeom prst="straightConnector1">
            <a:avLst/>
          </a:prstGeom>
          <a:noFill/>
          <a:ln cap="flat" cmpd="sng" w="25400">
            <a:solidFill>
              <a:schemeClr val="dk1"/>
            </a:solidFill>
            <a:prstDash val="solid"/>
            <a:miter/>
            <a:headEnd len="med" w="med" type="none"/>
            <a:tailEnd len="med" w="med" type="none"/>
          </a:ln>
        </p:spPr>
      </p:cxnSp>
      <p:sp>
        <p:nvSpPr>
          <p:cNvPr id="143" name="Shape 143"/>
          <p:cNvSpPr txBox="1"/>
          <p:nvPr/>
        </p:nvSpPr>
        <p:spPr>
          <a:xfrm>
            <a:off x="4683125" y="3128961"/>
            <a:ext cx="3622674" cy="393700"/>
          </a:xfrm>
          <a:prstGeom prst="rect">
            <a:avLst/>
          </a:prstGeom>
          <a:solidFill>
            <a:srgbClr val="CCFFCC"/>
          </a:soli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latin typeface="Arial"/>
                <a:ea typeface="Arial"/>
                <a:cs typeface="Arial"/>
                <a:sym typeface="Arial"/>
              </a:rPr>
              <a:t>Transport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IP Layer Control Communication</a:t>
            </a:r>
          </a:p>
        </p:txBody>
      </p:sp>
      <p:sp>
        <p:nvSpPr>
          <p:cNvPr id="149" name="Shape 149"/>
          <p:cNvSpPr txBox="1"/>
          <p:nvPr>
            <p:ph idx="1" type="body"/>
          </p:nvPr>
        </p:nvSpPr>
        <p:spPr>
          <a:xfrm>
            <a:off x="458787" y="1601787"/>
            <a:ext cx="5915025" cy="3484562"/>
          </a:xfrm>
          <a:prstGeom prst="rect">
            <a:avLst/>
          </a:prstGeom>
          <a:noFill/>
          <a:ln>
            <a:noFill/>
          </a:ln>
        </p:spPr>
        <p:txBody>
          <a:bodyPr anchorCtr="0" anchor="t" bIns="45700" lIns="91425" rIns="91425" tIns="45700">
            <a:noAutofit/>
          </a:bodyPr>
          <a:lstStyle/>
          <a:p>
            <a:pPr indent="-419100" lvl="0" marL="457200" marR="0" rtl="0" algn="l">
              <a:lnSpc>
                <a:spcPct val="80000"/>
              </a:lnSpc>
              <a:spcBef>
                <a:spcPts val="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No Feedback in IP as in TCP, needs one!</a:t>
            </a:r>
          </a:p>
          <a:p>
            <a:pPr indent="-419100" lvl="0" marL="457200" marR="0" rtl="0" algn="l">
              <a:lnSpc>
                <a:spcPct val="80000"/>
              </a:lnSpc>
              <a:spcBef>
                <a:spcPts val="50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Insert CM block to Packet as carrier</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Attach CM at the end of packets</a:t>
            </a:r>
          </a:p>
          <a:p>
            <a:pPr indent="-419100" lvl="0" marL="457200" marR="0" rtl="0" algn="l">
              <a:lnSpc>
                <a:spcPct val="80000"/>
              </a:lnSpc>
              <a:spcBef>
                <a:spcPts val="500"/>
              </a:spcBef>
              <a:spcAft>
                <a:spcPts val="0"/>
              </a:spcAft>
              <a:buClr>
                <a:srgbClr val="BC002C"/>
              </a:buClr>
              <a:buSzPct val="98000"/>
              <a:buFont typeface="Noto Sans Symbols"/>
              <a:buChar char="❑"/>
            </a:pPr>
            <a:r>
              <a:rPr b="0" baseline="0" i="0" lang="en-US" sz="2900" u="none" cap="none" strike="noStrike">
                <a:solidFill>
                  <a:srgbClr val="000000"/>
                </a:solidFill>
                <a:latin typeface="Calibri"/>
                <a:ea typeface="Calibri"/>
                <a:cs typeface="Calibri"/>
                <a:sym typeface="Calibri"/>
              </a:rPr>
              <a:t>Fields in the control message</a:t>
            </a:r>
          </a:p>
          <a:p>
            <a:pPr indent="-381000" lvl="1" marL="914400" marR="0" rtl="0" algn="l">
              <a:lnSpc>
                <a:spcPct val="80000"/>
              </a:lnSpc>
              <a:spcBef>
                <a:spcPts val="500"/>
              </a:spcBef>
              <a:spcAft>
                <a:spcPts val="0"/>
              </a:spcAft>
              <a:buClr>
                <a:srgbClr val="BC002C"/>
              </a:buClr>
              <a:buSzPct val="100000"/>
              <a:buFont typeface="Noto Sans Symbols"/>
              <a:buChar char="▪"/>
            </a:pPr>
            <a:r>
              <a:rPr b="0" baseline="0" i="0" lang="en-US" sz="2600" u="none" cap="none" strike="noStrike">
                <a:solidFill>
                  <a:srgbClr val="000000"/>
                </a:solidFill>
                <a:latin typeface="Calibri"/>
                <a:ea typeface="Calibri"/>
                <a:cs typeface="Calibri"/>
                <a:sym typeface="Calibri"/>
              </a:rPr>
              <a:t>Node ID, Session ID, Path ID, Packet Timestamp,Feedback Path ID, Path Delay, IP List, Flags, Checksum</a:t>
            </a:r>
          </a:p>
          <a:p>
            <a:pPr indent="-177800" lvl="0" marL="342900" marR="0" rtl="0" algn="l">
              <a:spcBef>
                <a:spcPts val="520"/>
              </a:spcBef>
              <a:spcAft>
                <a:spcPts val="0"/>
              </a:spcAft>
              <a:buClr>
                <a:schemeClr val="dk1"/>
              </a:buClr>
              <a:buFont typeface="Arial"/>
              <a:buNone/>
            </a:pPr>
            <a:r>
              <a:t/>
            </a:r>
            <a:endParaRPr b="0" baseline="0" i="0" sz="2600" u="none" cap="none" strike="noStrike">
              <a:solidFill>
                <a:srgbClr val="000000"/>
              </a:solidFill>
              <a:latin typeface="Calibri"/>
              <a:ea typeface="Calibri"/>
              <a:cs typeface="Calibri"/>
              <a:sym typeface="Calibri"/>
            </a:endParaRPr>
          </a:p>
        </p:txBody>
      </p:sp>
      <p:sp>
        <p:nvSpPr>
          <p:cNvPr id="150" name="Shape 150"/>
          <p:cNvSpPr txBox="1"/>
          <p:nvPr/>
        </p:nvSpPr>
        <p:spPr>
          <a:xfrm>
            <a:off x="6732586" y="1631950"/>
            <a:ext cx="2160586" cy="573086"/>
          </a:xfrm>
          <a:prstGeom prst="rect">
            <a:avLst/>
          </a:prstGeom>
          <a:solidFill>
            <a:srgbClr val="F8D8A6"/>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latin typeface="Arial"/>
                <a:ea typeface="Arial"/>
                <a:cs typeface="Arial"/>
                <a:sym typeface="Arial"/>
              </a:rPr>
              <a:t>Ethernet Header</a:t>
            </a:r>
          </a:p>
        </p:txBody>
      </p:sp>
      <p:sp>
        <p:nvSpPr>
          <p:cNvPr id="151" name="Shape 151"/>
          <p:cNvSpPr txBox="1"/>
          <p:nvPr/>
        </p:nvSpPr>
        <p:spPr>
          <a:xfrm>
            <a:off x="6732586" y="2206625"/>
            <a:ext cx="2160586" cy="863599"/>
          </a:xfrm>
          <a:prstGeom prst="rect">
            <a:avLst/>
          </a:prstGeom>
          <a:solidFill>
            <a:schemeClr val="accent1"/>
          </a:solidFill>
          <a:ln cap="flat" cmpd="sng" w="9525">
            <a:solidFill>
              <a:schemeClr val="dk1"/>
            </a:solidFill>
            <a:prstDash val="solid"/>
            <a:bevel/>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latin typeface="Arial"/>
                <a:ea typeface="Arial"/>
                <a:cs typeface="Arial"/>
                <a:sym typeface="Arial"/>
              </a:rPr>
              <a:t>IP Header</a:t>
            </a:r>
          </a:p>
        </p:txBody>
      </p:sp>
      <p:sp>
        <p:nvSpPr>
          <p:cNvPr id="152" name="Shape 152"/>
          <p:cNvSpPr txBox="1"/>
          <p:nvPr/>
        </p:nvSpPr>
        <p:spPr>
          <a:xfrm>
            <a:off x="6732586" y="3070225"/>
            <a:ext cx="2160586" cy="719136"/>
          </a:xfrm>
          <a:prstGeom prst="rect">
            <a:avLst/>
          </a:prstGeom>
          <a:solidFill>
            <a:schemeClr val="accent2"/>
          </a:solidFill>
          <a:ln cap="flat" cmpd="sng" w="9525">
            <a:solidFill>
              <a:schemeClr val="dk1"/>
            </a:solidFill>
            <a:prstDash val="solid"/>
            <a:bevel/>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latin typeface="Arial"/>
                <a:ea typeface="Arial"/>
                <a:cs typeface="Arial"/>
                <a:sym typeface="Arial"/>
              </a:rPr>
              <a:t>TCP/UDP Header</a:t>
            </a:r>
          </a:p>
        </p:txBody>
      </p:sp>
      <p:sp>
        <p:nvSpPr>
          <p:cNvPr id="153" name="Shape 153"/>
          <p:cNvSpPr txBox="1"/>
          <p:nvPr/>
        </p:nvSpPr>
        <p:spPr>
          <a:xfrm>
            <a:off x="6732586" y="3790950"/>
            <a:ext cx="2160586" cy="1584325"/>
          </a:xfrm>
          <a:prstGeom prst="rect">
            <a:avLst/>
          </a:prstGeom>
          <a:solidFill>
            <a:schemeClr val="folHlink"/>
          </a:solidFill>
          <a:ln cap="flat" cmpd="sng" w="9525">
            <a:solidFill>
              <a:schemeClr val="dk1"/>
            </a:solidFill>
            <a:prstDash val="solid"/>
            <a:bevel/>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latin typeface="Arial"/>
                <a:ea typeface="Arial"/>
                <a:cs typeface="Arial"/>
                <a:sym typeface="Arial"/>
              </a:rPr>
              <a:t>User Data</a:t>
            </a:r>
          </a:p>
        </p:txBody>
      </p:sp>
      <p:sp>
        <p:nvSpPr>
          <p:cNvPr id="154" name="Shape 154"/>
          <p:cNvSpPr txBox="1"/>
          <p:nvPr/>
        </p:nvSpPr>
        <p:spPr>
          <a:xfrm>
            <a:off x="6732586" y="5375275"/>
            <a:ext cx="2160586" cy="214312"/>
          </a:xfrm>
          <a:prstGeom prst="rect">
            <a:avLst/>
          </a:prstGeom>
          <a:solidFill>
            <a:srgbClr val="DC0000"/>
          </a:solidFill>
          <a:ln cap="flat" cmpd="sng" w="9525">
            <a:solidFill>
              <a:schemeClr val="dk1"/>
            </a:solidFill>
            <a:prstDash val="solid"/>
            <a:bevel/>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55" name="Shape 155"/>
          <p:cNvSpPr txBox="1"/>
          <p:nvPr/>
        </p:nvSpPr>
        <p:spPr>
          <a:xfrm>
            <a:off x="6734175" y="5589587"/>
            <a:ext cx="2158999" cy="719136"/>
          </a:xfrm>
          <a:prstGeom prst="rect">
            <a:avLst/>
          </a:prstGeom>
          <a:solidFill>
            <a:schemeClr val="lt2"/>
          </a:solidFill>
          <a:ln cap="flat" cmpd="sng" w="9525">
            <a:solidFill>
              <a:schemeClr val="dk1"/>
            </a:solidFill>
            <a:prstDash val="solid"/>
            <a:bevel/>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latin typeface="Arial"/>
                <a:ea typeface="Arial"/>
                <a:cs typeface="Arial"/>
                <a:sym typeface="Arial"/>
              </a:rPr>
              <a:t>Tail</a:t>
            </a:r>
          </a:p>
        </p:txBody>
      </p:sp>
      <p:sp>
        <p:nvSpPr>
          <p:cNvPr id="156" name="Shape 156"/>
          <p:cNvSpPr/>
          <p:nvPr/>
        </p:nvSpPr>
        <p:spPr>
          <a:xfrm>
            <a:off x="4645025" y="5445125"/>
            <a:ext cx="1489075" cy="969961"/>
          </a:xfrm>
          <a:prstGeom prst="wedgeRoundRectCallout">
            <a:avLst>
              <a:gd fmla="val 30463" name="adj1"/>
              <a:gd fmla="val 382" name="adj2"/>
              <a:gd fmla="val 0" name="adj3"/>
            </a:avLst>
          </a:prstGeom>
          <a:solidFill>
            <a:srgbClr val="F8D8A6"/>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latin typeface="Arial"/>
                <a:ea typeface="Arial"/>
                <a:cs typeface="Arial"/>
                <a:sym typeface="Arial"/>
              </a:rPr>
              <a:t>Control</a:t>
            </a:r>
          </a:p>
          <a:p>
            <a:pPr indent="0" lvl="0" marL="0" marR="0" rtl="0" algn="ctr">
              <a:lnSpc>
                <a:spcPct val="100000"/>
              </a:lnSpc>
              <a:spcBef>
                <a:spcPts val="0"/>
              </a:spcBef>
              <a:spcAft>
                <a:spcPts val="0"/>
              </a:spcAft>
              <a:buClr>
                <a:schemeClr val="dk1"/>
              </a:buClr>
              <a:buSzPct val="25000"/>
              <a:buFont typeface="Arial"/>
              <a:buNone/>
            </a:pPr>
            <a:r>
              <a:rPr b="0" baseline="0" i="0" lang="en-US" sz="1800" u="none" cap="none" strike="noStrike">
                <a:solidFill>
                  <a:schemeClr val="dk1"/>
                </a:solidFill>
                <a:latin typeface="Arial"/>
                <a:ea typeface="Arial"/>
                <a:cs typeface="Arial"/>
                <a:sym typeface="Arial"/>
              </a:rPr>
              <a:t>Message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pic>
        <p:nvPicPr>
          <p:cNvPr id="161" name="Shape 161"/>
          <p:cNvPicPr preferRelativeResize="0"/>
          <p:nvPr/>
        </p:nvPicPr>
        <p:blipFill rotWithShape="1">
          <a:blip r:embed="rId3">
            <a:alphaModFix/>
          </a:blip>
          <a:srcRect b="0" l="0" r="0" t="0"/>
          <a:stretch/>
        </p:blipFill>
        <p:spPr>
          <a:xfrm>
            <a:off x="973137" y="765175"/>
            <a:ext cx="7321550" cy="6059487"/>
          </a:xfrm>
          <a:prstGeom prst="rect">
            <a:avLst/>
          </a:prstGeom>
          <a:noFill/>
          <a:ln>
            <a:noFill/>
          </a:ln>
        </p:spPr>
      </p:pic>
      <p:sp>
        <p:nvSpPr>
          <p:cNvPr id="162" name="Shape 162"/>
          <p:cNvSpPr txBox="1"/>
          <p:nvPr>
            <p:ph type="title"/>
          </p:nvPr>
        </p:nvSpPr>
        <p:spPr>
          <a:xfrm>
            <a:off x="-20636" y="-233362"/>
            <a:ext cx="9012237"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Workflow of Sending/Receiving Packets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155575"/>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1E00EB"/>
              </a:buClr>
              <a:buSzPct val="25000"/>
              <a:buFont typeface="Calibri"/>
              <a:buNone/>
            </a:pPr>
            <a:r>
              <a:rPr b="0" baseline="0" i="0" lang="en-US" sz="3600" u="none" cap="none" strike="noStrike">
                <a:solidFill>
                  <a:srgbClr val="1E00EB"/>
                </a:solidFill>
                <a:latin typeface="Calibri"/>
                <a:ea typeface="Calibri"/>
                <a:cs typeface="Calibri"/>
                <a:sym typeface="Calibri"/>
              </a:rPr>
              <a:t>MPIP Availability Handshake</a:t>
            </a:r>
          </a:p>
        </p:txBody>
      </p:sp>
      <p:pic>
        <p:nvPicPr>
          <p:cNvPr id="168" name="Shape 168"/>
          <p:cNvPicPr preferRelativeResize="0"/>
          <p:nvPr/>
        </p:nvPicPr>
        <p:blipFill rotWithShape="1">
          <a:blip r:embed="rId3">
            <a:alphaModFix/>
          </a:blip>
          <a:srcRect b="0" l="0" r="0" t="0"/>
          <a:stretch/>
        </p:blipFill>
        <p:spPr>
          <a:xfrm>
            <a:off x="3709987" y="981075"/>
            <a:ext cx="5256211" cy="3692524"/>
          </a:xfrm>
          <a:prstGeom prst="rect">
            <a:avLst/>
          </a:prstGeom>
          <a:noFill/>
          <a:ln>
            <a:noFill/>
          </a:ln>
        </p:spPr>
      </p:pic>
      <p:sp>
        <p:nvSpPr>
          <p:cNvPr id="169" name="Shape 169"/>
          <p:cNvSpPr txBox="1"/>
          <p:nvPr>
            <p:ph idx="1" type="body"/>
          </p:nvPr>
        </p:nvSpPr>
        <p:spPr>
          <a:xfrm>
            <a:off x="107950" y="1557337"/>
            <a:ext cx="3598862" cy="1897062"/>
          </a:xfrm>
          <a:prstGeom prst="rect">
            <a:avLst/>
          </a:prstGeom>
          <a:noFill/>
          <a:ln>
            <a:noFill/>
          </a:ln>
        </p:spPr>
        <p:txBody>
          <a:bodyPr anchorCtr="0" anchor="t" bIns="45700" lIns="91425" rIns="91425" tIns="45700">
            <a:noAutofit/>
          </a:bodyPr>
          <a:lstStyle/>
          <a:p>
            <a:pPr indent="-381000" lvl="0" marL="457200" marR="0" rtl="0" algn="l">
              <a:lnSpc>
                <a:spcPct val="100000"/>
              </a:lnSpc>
              <a:spcBef>
                <a:spcPts val="0"/>
              </a:spcBef>
              <a:spcAft>
                <a:spcPts val="0"/>
              </a:spcAft>
              <a:buClr>
                <a:srgbClr val="BC002C"/>
              </a:buClr>
              <a:buSzPct val="98000"/>
              <a:buFont typeface="Noto Sans Symbols"/>
              <a:buChar char="❑"/>
            </a:pPr>
            <a:r>
              <a:rPr b="0" baseline="0" i="0" lang="en-US" sz="2400" u="none" cap="none" strike="noStrike">
                <a:solidFill>
                  <a:srgbClr val="000000"/>
                </a:solidFill>
                <a:latin typeface="Calibri"/>
                <a:ea typeface="Calibri"/>
                <a:cs typeface="Calibri"/>
                <a:sym typeface="Calibri"/>
              </a:rPr>
              <a:t>Backward compatible </a:t>
            </a:r>
          </a:p>
          <a:p>
            <a:pPr indent="-381000" lvl="0" marL="457200" marR="0" rtl="0" algn="l">
              <a:lnSpc>
                <a:spcPct val="100000"/>
              </a:lnSpc>
              <a:spcBef>
                <a:spcPts val="500"/>
              </a:spcBef>
              <a:spcAft>
                <a:spcPts val="0"/>
              </a:spcAft>
              <a:buClr>
                <a:srgbClr val="000000"/>
              </a:buClr>
              <a:buSzPct val="25000"/>
              <a:buFont typeface="Calibri"/>
              <a:buNone/>
            </a:pPr>
            <a:r>
              <a:rPr b="0" baseline="0" i="0" lang="en-US" sz="2400" u="none" cap="none" strike="noStrike">
                <a:solidFill>
                  <a:srgbClr val="000000"/>
                </a:solidFill>
                <a:latin typeface="Calibri"/>
                <a:ea typeface="Calibri"/>
                <a:cs typeface="Calibri"/>
                <a:sym typeface="Calibri"/>
              </a:rPr>
              <a:t>       to old system</a:t>
            </a:r>
          </a:p>
          <a:p>
            <a:pPr indent="-381000" lvl="0" marL="457200" marR="0" rtl="0" algn="l">
              <a:lnSpc>
                <a:spcPct val="100000"/>
              </a:lnSpc>
              <a:spcBef>
                <a:spcPts val="500"/>
              </a:spcBef>
              <a:spcAft>
                <a:spcPts val="0"/>
              </a:spcAft>
              <a:buClr>
                <a:srgbClr val="BC002C"/>
              </a:buClr>
              <a:buSzPct val="98000"/>
              <a:buFont typeface="Noto Sans Symbols"/>
              <a:buChar char="❑"/>
            </a:pPr>
            <a:r>
              <a:rPr b="0" baseline="0" i="0" lang="en-US" sz="2400" u="none" cap="none" strike="noStrike">
                <a:solidFill>
                  <a:srgbClr val="000000"/>
                </a:solidFill>
                <a:latin typeface="Calibri"/>
                <a:ea typeface="Calibri"/>
                <a:cs typeface="Calibri"/>
                <a:sym typeface="Calibri"/>
              </a:rPr>
              <a:t>MPIP_ENABLE_FLAG</a:t>
            </a:r>
          </a:p>
          <a:p>
            <a:pPr indent="-381000" lvl="0" marL="457200" marR="0" rtl="0" algn="l">
              <a:lnSpc>
                <a:spcPct val="100000"/>
              </a:lnSpc>
              <a:spcBef>
                <a:spcPts val="500"/>
              </a:spcBef>
              <a:spcAft>
                <a:spcPts val="0"/>
              </a:spcAft>
              <a:buClr>
                <a:srgbClr val="BC002C"/>
              </a:buClr>
              <a:buSzPct val="98000"/>
              <a:buFont typeface="Noto Sans Symbols"/>
              <a:buChar char="❑"/>
            </a:pPr>
            <a:r>
              <a:rPr b="0" baseline="0" i="0" lang="en-US" sz="2400" u="none" cap="none" strike="noStrike">
                <a:solidFill>
                  <a:srgbClr val="000000"/>
                </a:solidFill>
                <a:latin typeface="Calibri"/>
                <a:ea typeface="Calibri"/>
                <a:cs typeface="Calibri"/>
                <a:sym typeface="Calibri"/>
              </a:rPr>
              <a:t>MPIP_ENABLED_FLAG</a:t>
            </a:r>
          </a:p>
        </p:txBody>
      </p:sp>
      <p:graphicFrame>
        <p:nvGraphicFramePr>
          <p:cNvPr id="170" name="Shape 170"/>
          <p:cNvGraphicFramePr/>
          <p:nvPr/>
        </p:nvGraphicFramePr>
        <p:xfrm>
          <a:off x="396875" y="4724400"/>
          <a:ext cx="3000000" cy="3000000"/>
        </p:xfrm>
        <a:graphic>
          <a:graphicData uri="http://schemas.openxmlformats.org/drawingml/2006/table">
            <a:tbl>
              <a:tblPr>
                <a:noFill/>
                <a:tableStyleId>{17DA5769-1760-440E-BB60-BA19DAB2FC6D}</a:tableStyleId>
              </a:tblPr>
              <a:tblGrid>
                <a:gridCol w="2051050"/>
                <a:gridCol w="2052625"/>
                <a:gridCol w="2049450"/>
                <a:gridCol w="2054225"/>
              </a:tblGrid>
              <a:tr h="647700">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IP Address</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Port Number</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MPIP Availability</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c>
                  <a:txBody>
                    <a:bodyPr>
                      <a:noAutofit/>
                    </a:bodyPr>
                    <a:lstStyle/>
                    <a:p>
                      <a:pPr indent="0" lvl="0" marL="0" marR="0" rtl="0" algn="ctr">
                        <a:lnSpc>
                          <a:spcPct val="100000"/>
                        </a:lnSpc>
                        <a:spcBef>
                          <a:spcPts val="0"/>
                        </a:spcBef>
                        <a:spcAft>
                          <a:spcPts val="0"/>
                        </a:spcAft>
                        <a:buClr>
                          <a:srgbClr val="FFFFFF"/>
                        </a:buClr>
                        <a:buSzPct val="25000"/>
                        <a:buFont typeface="Calibri"/>
                        <a:buNone/>
                      </a:pPr>
                      <a:r>
                        <a:rPr b="1" baseline="0" i="0" lang="en-US" sz="1800" u="none" cap="none" strike="noStrike">
                          <a:solidFill>
                            <a:srgbClr val="FFFFFF"/>
                          </a:solidFill>
                          <a:latin typeface="Calibri"/>
                          <a:ea typeface="Calibri"/>
                          <a:cs typeface="Calibri"/>
                          <a:sym typeface="Calibri"/>
                        </a:rPr>
                        <a:t>Query Count</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38100">
                      <a:solidFill>
                        <a:srgbClr val="FFFFFF"/>
                      </a:solidFill>
                      <a:prstDash val="solid"/>
                      <a:round/>
                      <a:headEnd len="med" w="med" type="none"/>
                      <a:tailEnd len="med" w="med" type="none"/>
                    </a:lnB>
                    <a:solidFill>
                      <a:srgbClr val="4F81BD"/>
                    </a:solidFill>
                  </a:tcPr>
                </a:tc>
              </a:tr>
              <a:tr h="647700">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IP1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P1</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True</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381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D0D8E8"/>
                    </a:solidFill>
                  </a:tcPr>
                </a:tc>
              </a:tr>
              <a:tr h="649275">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IP2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P2</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False</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c>
                  <a:txBody>
                    <a:bodyPr>
                      <a:noAutofit/>
                    </a:bodyPr>
                    <a:lstStyle/>
                    <a:p>
                      <a:pPr indent="0" lvl="0" marL="0" marR="0" rtl="0" algn="ctr">
                        <a:lnSpc>
                          <a:spcPct val="100000"/>
                        </a:lnSpc>
                        <a:spcBef>
                          <a:spcPts val="0"/>
                        </a:spcBef>
                        <a:spcAft>
                          <a:spcPts val="0"/>
                        </a:spcAft>
                        <a:buClr>
                          <a:srgbClr val="000000"/>
                        </a:buClr>
                        <a:buSzPct val="25000"/>
                        <a:buFont typeface="Calibri"/>
                        <a:buNone/>
                      </a:pPr>
                      <a:r>
                        <a:rPr b="0" baseline="0" i="0" lang="en-US" sz="1800" u="none" cap="none" strike="noStrike">
                          <a:solidFill>
                            <a:srgbClr val="000000"/>
                          </a:solidFill>
                          <a:latin typeface="Calibri"/>
                          <a:ea typeface="Calibri"/>
                          <a:cs typeface="Calibri"/>
                          <a:sym typeface="Calibri"/>
                        </a:rPr>
                        <a:t>5</a:t>
                      </a:r>
                    </a:p>
                  </a:txBody>
                  <a:tcPr marT="0" marB="0" marR="0" marL="0" anchor="ctr">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E9EDF4"/>
                    </a:solidFill>
                  </a:tcPr>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