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D5CB-2911-064B-A71C-F4972F16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4AC44-6715-CE42-A14A-305DD64F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C26C-591A-2B46-BBA8-C6E2B2AB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032E-8273-014F-96E6-6602F2F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6429E-8A52-C644-A08F-19B101C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859F-E497-F440-9800-A07538DC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227D-B0EF-F444-8932-F539480A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0762-99F2-C84B-868D-A747F1D9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2AA9-1EA0-3B48-8B8A-CC98090D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263D-DEC3-6246-A997-CDE5ABC9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F8BE5-7DD3-8C4E-879A-B72E76AD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B830-5E77-AC46-8F5A-799C46E1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269B-8114-B54F-8E03-3F68C2F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5CC4-EAF4-3A4B-807B-C642D266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8779-D187-E24D-99FD-D6D1DCC3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C7AD-1FE4-8C4E-95A5-8EBEB03E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122F-DE1B-314F-BEDC-6FF485A2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F10-B38E-B442-B792-21E9F99D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0692-3E82-3D42-B6C0-001FC73C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2069-EF94-A14D-9744-23F0C8F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7067-DEA8-9A4A-927A-F038CEFE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E621-AC9E-AF4E-99ED-CE4572F7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3EDA-CF7E-5145-82DF-95CDB8F8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0F35-1D37-7B4D-B1A8-8B089959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F66A-3024-734D-941D-E418172A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FA63-C9FA-5A48-9A77-06BFA4B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E9BD-BE6A-6F46-99F9-08D7C798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7410-ACE8-A643-98A6-7B58DAC4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B346-8D2E-7348-8CB5-BB6C8883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365E-2924-C646-9B5C-9CEA43CC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77D9-F856-0F40-9DDE-EB364A6A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CC8B-6BA6-9E46-8C31-CC21867A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6F36-D6E6-614A-AE50-FF7A9473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F4CD-1EC1-2749-8EBF-293A0FC6F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1FC6-3294-7046-ABF7-286ED384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0FA5-DF6E-7B44-AC9B-E239D9BB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D5C3-0B7B-2E4C-87AF-52A9DC24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F86D9-F786-3C4D-917A-255BD836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70D17-44D5-B242-AE0B-D79E2636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F286-A034-1743-AED0-8E71310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36430-12EF-1046-BE21-7D212F20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2C86-6C08-8548-9438-782CB01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EEDFC-EDB3-334D-8708-E1918099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F8E25-0B36-644D-BFEF-605486B8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433C-6E8B-8E4D-B5C7-FFA2789F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AE9A-6945-F342-BE8F-28CF716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7A7-0034-9F4A-ADE9-B6F0450C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8ED-2775-9248-8A36-66E23217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66C0-DFC2-DC49-A6C2-932CF2A5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3AB0-C48D-1745-B73A-DEDEADCB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8D6B-F9E9-0D42-AADB-5B49C80D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F2800-B403-F743-85DF-65F49A82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8BA7-C3E5-6147-809A-2B652FAD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4239F-1E59-B249-A6AC-551977926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E78E6-23F6-604C-B9D2-5C33DD01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214C-C0B7-0F49-95E8-2BD97E15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3FFE-14D1-6846-A6E9-4377C709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0914-AF9C-9B4C-AC82-E8608E1C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BACD4-95FF-C54C-B5C8-2DE32D5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CD2E-4CE1-BD43-8597-06362F0C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2312-3F04-E74F-A0C8-2DAA389A0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0283-78DF-4E4B-85A8-CF1A8126DFA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14DA-D3EA-BD41-8A60-03663F74D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BE1E-FF98-DF42-B7A0-4C68C598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2801-3B5D-524C-8D5D-0D791CB8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4C6DEE-5354-F141-9E09-0210640AB9CE}"/>
              </a:ext>
            </a:extLst>
          </p:cNvPr>
          <p:cNvGrpSpPr/>
          <p:nvPr/>
        </p:nvGrpSpPr>
        <p:grpSpPr>
          <a:xfrm>
            <a:off x="781244" y="1267723"/>
            <a:ext cx="3575201" cy="4962701"/>
            <a:chOff x="582461" y="1219439"/>
            <a:chExt cx="3575201" cy="49627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0F80B-E28E-3F47-91AF-D267E1D68FA8}"/>
                </a:ext>
              </a:extLst>
            </p:cNvPr>
            <p:cNvSpPr/>
            <p:nvPr/>
          </p:nvSpPr>
          <p:spPr>
            <a:xfrm>
              <a:off x="582461" y="1221102"/>
              <a:ext cx="3575201" cy="496103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A86EE4-16BC-954F-B666-4705D18621D7}"/>
                </a:ext>
              </a:extLst>
            </p:cNvPr>
            <p:cNvSpPr txBox="1"/>
            <p:nvPr/>
          </p:nvSpPr>
          <p:spPr>
            <a:xfrm>
              <a:off x="1173908" y="1219439"/>
              <a:ext cx="2306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HTTP Server (Apache)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35791CD-79DE-2A49-A1FE-75C9E7C69152}"/>
                    </a:ext>
                  </a:extLst>
                </p:cNvPr>
                <p:cNvSpPr txBox="1"/>
                <p:nvPr/>
              </p:nvSpPr>
              <p:spPr>
                <a:xfrm>
                  <a:off x="1234532" y="1621211"/>
                  <a:ext cx="2185329" cy="4001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360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Symbols" panose="02000000000000000000" pitchFamily="2" charset="-79"/>
                        </a:rPr>
                        <m:t>°</m:t>
                      </m:r>
                    </m:oMath>
                  </a14:m>
                  <a:r>
                    <a:rPr lang="en-US" sz="2000" dirty="0"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Video Contents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033C7A0-2939-CE47-BE44-7FDDEB464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532" y="1621211"/>
                  <a:ext cx="2185329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75" t="-2941" b="-2352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F43664-515E-AC4E-9523-A6017C71522B}"/>
                </a:ext>
              </a:extLst>
            </p:cNvPr>
            <p:cNvSpPr txBox="1"/>
            <p:nvPr/>
          </p:nvSpPr>
          <p:spPr>
            <a:xfrm>
              <a:off x="1234531" y="2369435"/>
              <a:ext cx="2185329" cy="7078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Video Encoding &amp; Transcoding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D14F3E-DCA8-7646-8899-6F37A1573D7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2327196" y="2021321"/>
              <a:ext cx="1" cy="34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062B3-A36C-B94A-9E58-52AA323C79FB}"/>
                </a:ext>
              </a:extLst>
            </p:cNvPr>
            <p:cNvSpPr txBox="1"/>
            <p:nvPr/>
          </p:nvSpPr>
          <p:spPr>
            <a:xfrm>
              <a:off x="809773" y="3325278"/>
              <a:ext cx="1354286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BT Video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007111-39EC-5A4A-A5B7-D4780FFFC132}"/>
                </a:ext>
              </a:extLst>
            </p:cNvPr>
            <p:cNvSpPr txBox="1"/>
            <p:nvPr/>
          </p:nvSpPr>
          <p:spPr>
            <a:xfrm>
              <a:off x="2481087" y="3325278"/>
              <a:ext cx="1354286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ET Video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533599-A861-5C48-A356-87C9339AFA29}"/>
                </a:ext>
              </a:extLst>
            </p:cNvPr>
            <p:cNvSpPr txBox="1"/>
            <p:nvPr/>
          </p:nvSpPr>
          <p:spPr>
            <a:xfrm>
              <a:off x="1125509" y="4166685"/>
              <a:ext cx="2489103" cy="7078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Video Chunks &amp; Description Generator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857573-CDAB-FC42-81E9-A56D8084FEEE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1486916" y="3077321"/>
              <a:ext cx="840280" cy="247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1A69ED-0B58-5A40-B691-00DCCC45044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327196" y="3077321"/>
              <a:ext cx="831034" cy="247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F1A490-B70A-5F4C-8B8E-66065D1F293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486916" y="3725388"/>
              <a:ext cx="883145" cy="441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7A43DAD-151A-AA4A-B455-697DFC6310F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2370061" y="3725388"/>
              <a:ext cx="788169" cy="441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1AC44A-F5A3-4B42-AD6D-CC48E77D5CB9}"/>
                </a:ext>
              </a:extLst>
            </p:cNvPr>
            <p:cNvSpPr txBox="1"/>
            <p:nvPr/>
          </p:nvSpPr>
          <p:spPr>
            <a:xfrm>
              <a:off x="2081387" y="5181498"/>
              <a:ext cx="880922" cy="7078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BT Chunks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CBEC0C-A932-664B-89C7-3F1C189F9401}"/>
                </a:ext>
              </a:extLst>
            </p:cNvPr>
            <p:cNvSpPr txBox="1"/>
            <p:nvPr/>
          </p:nvSpPr>
          <p:spPr>
            <a:xfrm>
              <a:off x="3108247" y="5181498"/>
              <a:ext cx="874611" cy="7078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ET Chunks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F0773A-2C2E-4347-A7AD-CC7069E9A013}"/>
                </a:ext>
              </a:extLst>
            </p:cNvPr>
            <p:cNvSpPr txBox="1"/>
            <p:nvPr/>
          </p:nvSpPr>
          <p:spPr>
            <a:xfrm>
              <a:off x="711229" y="5181498"/>
              <a:ext cx="1222068" cy="7078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Video Description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FDF3E3-D1F4-9B42-8D30-33C3D958D832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 flipH="1">
              <a:off x="1322263" y="4874571"/>
              <a:ext cx="1047798" cy="306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5E9E04-23A9-B942-97D7-BCF9340AE466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2370061" y="4874571"/>
              <a:ext cx="151787" cy="306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70CFAC3-0262-974E-B6EA-40110690233F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2370061" y="4874571"/>
              <a:ext cx="1175492" cy="306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89E61-A19D-F642-B327-A4000D5D8211}"/>
              </a:ext>
            </a:extLst>
          </p:cNvPr>
          <p:cNvSpPr/>
          <p:nvPr/>
        </p:nvSpPr>
        <p:spPr>
          <a:xfrm>
            <a:off x="6591300" y="1221101"/>
            <a:ext cx="5049982" cy="5009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898782-3760-1B4F-ABF9-DD0DAC6A65F2}"/>
              </a:ext>
            </a:extLst>
          </p:cNvPr>
          <p:cNvSpPr txBox="1"/>
          <p:nvPr/>
        </p:nvSpPr>
        <p:spPr>
          <a:xfrm>
            <a:off x="7833929" y="1268621"/>
            <a:ext cx="270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HTTP Web Client (Chrome)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55ADE-0B02-0D4D-9379-1708B7076D91}"/>
              </a:ext>
            </a:extLst>
          </p:cNvPr>
          <p:cNvSpPr txBox="1"/>
          <p:nvPr/>
        </p:nvSpPr>
        <p:spPr>
          <a:xfrm>
            <a:off x="6807995" y="4513626"/>
            <a:ext cx="1354286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BT Buffer (MSE)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E239A-F852-5447-B549-FA27DC8EAE2D}"/>
              </a:ext>
            </a:extLst>
          </p:cNvPr>
          <p:cNvSpPr txBox="1"/>
          <p:nvPr/>
        </p:nvSpPr>
        <p:spPr>
          <a:xfrm>
            <a:off x="6807995" y="5366696"/>
            <a:ext cx="1354286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ET Buffer (MSE)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A214C4-B7E3-C94D-B909-1C08252CDDF4}"/>
              </a:ext>
            </a:extLst>
          </p:cNvPr>
          <p:cNvSpPr txBox="1"/>
          <p:nvPr/>
        </p:nvSpPr>
        <p:spPr>
          <a:xfrm>
            <a:off x="6807995" y="3712567"/>
            <a:ext cx="1354286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Description File Parser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E8FA3-0F41-1546-9710-C431BF4CB030}"/>
              </a:ext>
            </a:extLst>
          </p:cNvPr>
          <p:cNvSpPr txBox="1"/>
          <p:nvPr/>
        </p:nvSpPr>
        <p:spPr>
          <a:xfrm>
            <a:off x="8509633" y="4513626"/>
            <a:ext cx="1354286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BT Decoder (Browser)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19BEB-B56E-9747-8F52-F9B356BDC1FD}"/>
              </a:ext>
            </a:extLst>
          </p:cNvPr>
          <p:cNvSpPr txBox="1"/>
          <p:nvPr/>
        </p:nvSpPr>
        <p:spPr>
          <a:xfrm>
            <a:off x="8509633" y="5366696"/>
            <a:ext cx="1354286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ET Decoder (Browser)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3B5FDB-CF62-1E47-B5B4-25EA5E410EAE}"/>
              </a:ext>
            </a:extLst>
          </p:cNvPr>
          <p:cNvSpPr txBox="1"/>
          <p:nvPr/>
        </p:nvSpPr>
        <p:spPr>
          <a:xfrm>
            <a:off x="10276240" y="4451636"/>
            <a:ext cx="1202938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BT/ET Video Combiner &amp; Render </a:t>
            </a:r>
          </a:p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(Canvas)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4EBB92-7F67-D149-A8B4-53B97A76A7EC}"/>
              </a:ext>
            </a:extLst>
          </p:cNvPr>
          <p:cNvSpPr txBox="1"/>
          <p:nvPr/>
        </p:nvSpPr>
        <p:spPr>
          <a:xfrm>
            <a:off x="9356313" y="2966115"/>
            <a:ext cx="1990931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FoV Predictor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D54A67-FC0D-D946-925A-10980083A02C}"/>
              </a:ext>
            </a:extLst>
          </p:cNvPr>
          <p:cNvSpPr txBox="1"/>
          <p:nvPr/>
        </p:nvSpPr>
        <p:spPr>
          <a:xfrm>
            <a:off x="6807995" y="2784639"/>
            <a:ext cx="199093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Bandwidth Tracker &amp; Predictor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274E3-85E7-754C-9527-53F97754113D}"/>
              </a:ext>
            </a:extLst>
          </p:cNvPr>
          <p:cNvSpPr txBox="1"/>
          <p:nvPr/>
        </p:nvSpPr>
        <p:spPr>
          <a:xfrm>
            <a:off x="7887153" y="1760622"/>
            <a:ext cx="245827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HTTP Request Generator (PI Controller)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5391A-DF29-FA42-9978-9B4263E0845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8162281" y="4867569"/>
            <a:ext cx="347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0E7EDF-60D7-0B48-B323-91A99D30E4DE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162281" y="5720639"/>
            <a:ext cx="347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101DC5-B132-EA4B-86DE-82ACBD994CDD}"/>
              </a:ext>
            </a:extLst>
          </p:cNvPr>
          <p:cNvCxnSpPr>
            <a:cxnSpLocks/>
          </p:cNvCxnSpPr>
          <p:nvPr/>
        </p:nvCxnSpPr>
        <p:spPr>
          <a:xfrm flipV="1">
            <a:off x="7012526" y="3509630"/>
            <a:ext cx="0" cy="20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204737-4452-FF41-844D-153041D64B5D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7803461" y="2468508"/>
            <a:ext cx="1312830" cy="3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58D323-98EC-954B-B605-C47AB1CE6019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H="1" flipV="1">
            <a:off x="9116291" y="2468508"/>
            <a:ext cx="1235488" cy="49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56BB80-8A9D-2449-895A-CE7E340C3D7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9863919" y="4867569"/>
            <a:ext cx="412321" cy="39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A3CA51-6C68-2A4A-8A6E-F04AF959318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9863919" y="5267244"/>
            <a:ext cx="412321" cy="45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56997F-CA53-CD40-9F96-943957B5C77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877709" y="4142542"/>
            <a:ext cx="0" cy="309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8F7E2D-4EA6-F842-86FD-54B6961972F0}"/>
              </a:ext>
            </a:extLst>
          </p:cNvPr>
          <p:cNvCxnSpPr>
            <a:cxnSpLocks/>
          </p:cNvCxnSpPr>
          <p:nvPr/>
        </p:nvCxnSpPr>
        <p:spPr>
          <a:xfrm>
            <a:off x="4356445" y="5596383"/>
            <a:ext cx="22348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99DDD7A-8472-A343-A0BC-8AC73227AA8E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163334" y="3630768"/>
            <a:ext cx="3115217" cy="7906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098909-5888-B94D-8B3D-189AFE840040}"/>
              </a:ext>
            </a:extLst>
          </p:cNvPr>
          <p:cNvCxnSpPr>
            <a:cxnSpLocks/>
          </p:cNvCxnSpPr>
          <p:nvPr/>
        </p:nvCxnSpPr>
        <p:spPr>
          <a:xfrm flipH="1" flipV="1">
            <a:off x="8162281" y="5583725"/>
            <a:ext cx="1633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3FC14F-BE16-6D46-8506-13EA9F4F23A1}"/>
              </a:ext>
            </a:extLst>
          </p:cNvPr>
          <p:cNvCxnSpPr/>
          <p:nvPr/>
        </p:nvCxnSpPr>
        <p:spPr>
          <a:xfrm flipH="1">
            <a:off x="8160296" y="4675869"/>
            <a:ext cx="173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B3B017-9214-814F-AC75-BF9A878B7C1D}"/>
              </a:ext>
            </a:extLst>
          </p:cNvPr>
          <p:cNvSpPr txBox="1"/>
          <p:nvPr/>
        </p:nvSpPr>
        <p:spPr>
          <a:xfrm>
            <a:off x="8961120" y="40741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B4DD34-7C24-E44F-ABA6-132E96ED1B2A}"/>
              </a:ext>
            </a:extLst>
          </p:cNvPr>
          <p:cNvGrpSpPr/>
          <p:nvPr/>
        </p:nvGrpSpPr>
        <p:grpSpPr>
          <a:xfrm>
            <a:off x="6591300" y="4130557"/>
            <a:ext cx="216696" cy="1465829"/>
            <a:chOff x="6591300" y="4130557"/>
            <a:chExt cx="216696" cy="146582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D740E10-9363-5842-B4C4-C48FFC893D25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5596383"/>
              <a:ext cx="2166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2BB4DC2B-3F3B-A44F-B350-252CDB5968C5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5400000" flipH="1" flipV="1">
              <a:off x="6367905" y="5156296"/>
              <a:ext cx="728816" cy="1513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8DF1A9F1-4BDF-094B-B1F4-F2E0B2B9FFB7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5400000" flipH="1" flipV="1">
              <a:off x="6274753" y="4512436"/>
              <a:ext cx="915121" cy="1513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37A180-2B5F-E041-995C-1C1C2317A7A1}"/>
              </a:ext>
            </a:extLst>
          </p:cNvPr>
          <p:cNvCxnSpPr>
            <a:cxnSpLocks/>
          </p:cNvCxnSpPr>
          <p:nvPr/>
        </p:nvCxnSpPr>
        <p:spPr>
          <a:xfrm>
            <a:off x="4356445" y="2114565"/>
            <a:ext cx="22348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6010B8-9EF9-974C-896C-A574AF8C2E69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591300" y="2114565"/>
            <a:ext cx="1295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F37BBC-3F42-BA44-B355-30F0947496BC}"/>
              </a:ext>
            </a:extLst>
          </p:cNvPr>
          <p:cNvSpPr txBox="1"/>
          <p:nvPr/>
        </p:nvSpPr>
        <p:spPr>
          <a:xfrm>
            <a:off x="4590874" y="1715015"/>
            <a:ext cx="188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HTTP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F72BC4-BC62-6B42-B4E8-73C95F7AC281}"/>
              </a:ext>
            </a:extLst>
          </p:cNvPr>
          <p:cNvSpPr txBox="1"/>
          <p:nvPr/>
        </p:nvSpPr>
        <p:spPr>
          <a:xfrm>
            <a:off x="4529076" y="5166641"/>
            <a:ext cx="188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HTTP Response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A1BE4-FA9C-E543-9FE0-BFB6173A6F33}"/>
              </a:ext>
            </a:extLst>
          </p:cNvPr>
          <p:cNvSpPr txBox="1"/>
          <p:nvPr/>
        </p:nvSpPr>
        <p:spPr>
          <a:xfrm>
            <a:off x="9356313" y="3742432"/>
            <a:ext cx="1990931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FoV Tracker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C40E12-9070-684D-9C7D-F92951F0CDC8}"/>
              </a:ext>
            </a:extLst>
          </p:cNvPr>
          <p:cNvCxnSpPr>
            <a:cxnSpLocks/>
            <a:stCxn id="61" idx="0"/>
            <a:endCxn id="37" idx="2"/>
          </p:cNvCxnSpPr>
          <p:nvPr/>
        </p:nvCxnSpPr>
        <p:spPr>
          <a:xfrm flipV="1">
            <a:off x="10351779" y="3366225"/>
            <a:ext cx="0" cy="376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89F7DBF-E0DD-5A4B-BC1D-EE6D69E8976F}"/>
              </a:ext>
            </a:extLst>
          </p:cNvPr>
          <p:cNvSpPr/>
          <p:nvPr/>
        </p:nvSpPr>
        <p:spPr>
          <a:xfrm>
            <a:off x="910012" y="1628308"/>
            <a:ext cx="3223013" cy="22797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0861E2-452A-6E4F-B19E-73A9E7733DD2}"/>
              </a:ext>
            </a:extLst>
          </p:cNvPr>
          <p:cNvSpPr/>
          <p:nvPr/>
        </p:nvSpPr>
        <p:spPr>
          <a:xfrm>
            <a:off x="854031" y="3260864"/>
            <a:ext cx="3435024" cy="28300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6C8FF5-11DD-3E4B-900B-799385466711}"/>
              </a:ext>
            </a:extLst>
          </p:cNvPr>
          <p:cNvSpPr/>
          <p:nvPr/>
        </p:nvSpPr>
        <p:spPr>
          <a:xfrm>
            <a:off x="6673163" y="3579992"/>
            <a:ext cx="4908969" cy="2566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A3A74-4769-E142-9AF2-FB909F966FCE}"/>
              </a:ext>
            </a:extLst>
          </p:cNvPr>
          <p:cNvSpPr/>
          <p:nvPr/>
        </p:nvSpPr>
        <p:spPr>
          <a:xfrm>
            <a:off x="6670347" y="1637034"/>
            <a:ext cx="4908969" cy="19326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8C248252-D06D-4A46-A7E5-DB07AC2A64CC}"/>
              </a:ext>
            </a:extLst>
          </p:cNvPr>
          <p:cNvSpPr/>
          <p:nvPr/>
        </p:nvSpPr>
        <p:spPr>
          <a:xfrm>
            <a:off x="3649051" y="3398179"/>
            <a:ext cx="914400" cy="17878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A664873-94C5-E649-9B38-B9762B62A871}"/>
              </a:ext>
            </a:extLst>
          </p:cNvPr>
          <p:cNvSpPr/>
          <p:nvPr/>
        </p:nvSpPr>
        <p:spPr>
          <a:xfrm>
            <a:off x="2754498" y="2807902"/>
            <a:ext cx="914400" cy="17878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573679B-7577-A449-BAC2-D0073B4B9634}"/>
              </a:ext>
            </a:extLst>
          </p:cNvPr>
          <p:cNvSpPr/>
          <p:nvPr/>
        </p:nvSpPr>
        <p:spPr>
          <a:xfrm>
            <a:off x="3661266" y="2801413"/>
            <a:ext cx="914400" cy="17878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1F95D71-7AA3-0E49-BD78-D7DB9BE9914D}"/>
              </a:ext>
            </a:extLst>
          </p:cNvPr>
          <p:cNvSpPr/>
          <p:nvPr/>
        </p:nvSpPr>
        <p:spPr>
          <a:xfrm>
            <a:off x="3670436" y="2137139"/>
            <a:ext cx="914400" cy="18555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FE805D-5E51-6B4D-BD43-F65111726048}"/>
              </a:ext>
            </a:extLst>
          </p:cNvPr>
          <p:cNvSpPr/>
          <p:nvPr/>
        </p:nvSpPr>
        <p:spPr>
          <a:xfrm>
            <a:off x="2768018" y="2136586"/>
            <a:ext cx="914400" cy="179101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1B8B47-EAD7-7546-8255-42B85B6E58DD}"/>
              </a:ext>
            </a:extLst>
          </p:cNvPr>
          <p:cNvSpPr/>
          <p:nvPr/>
        </p:nvSpPr>
        <p:spPr>
          <a:xfrm>
            <a:off x="1838381" y="2136585"/>
            <a:ext cx="914400" cy="18555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7AD446-0E66-B945-B628-F97626A04B25}"/>
              </a:ext>
            </a:extLst>
          </p:cNvPr>
          <p:cNvGrpSpPr/>
          <p:nvPr/>
        </p:nvGrpSpPr>
        <p:grpSpPr>
          <a:xfrm>
            <a:off x="4563451" y="4072392"/>
            <a:ext cx="914400" cy="186269"/>
            <a:chOff x="8026400" y="829731"/>
            <a:chExt cx="914400" cy="1862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F55CA7F-BB47-6841-8301-71F2251A7FCC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9EC44B-19DC-614C-BA85-043D624B2FEB}"/>
                </a:ext>
              </a:extLst>
            </p:cNvPr>
            <p:cNvCxnSpPr>
              <a:stCxn id="57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E7BF81F-A34E-F84F-A036-A348B9FDFFA4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9E16A6-2CD7-6B48-A677-822CC0BD055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9872FC-6B28-3943-B0F9-1098DA3CEF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280ADB-6388-154E-AEFE-5301EB4EB8F2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34ED3E-0EC7-DE49-ABF5-CDE969CFD8AE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4E5951-79D0-864A-96D6-7EE28D547379}"/>
              </a:ext>
            </a:extLst>
          </p:cNvPr>
          <p:cNvGrpSpPr/>
          <p:nvPr/>
        </p:nvGrpSpPr>
        <p:grpSpPr>
          <a:xfrm>
            <a:off x="1840098" y="2141232"/>
            <a:ext cx="3657600" cy="182880"/>
            <a:chOff x="1828800" y="1847088"/>
            <a:chExt cx="3657600" cy="182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1B622C-F77C-484F-8633-0440A7A495A1}"/>
                </a:ext>
              </a:extLst>
            </p:cNvPr>
            <p:cNvCxnSpPr/>
            <p:nvPr/>
          </p:nvCxnSpPr>
          <p:spPr>
            <a:xfrm>
              <a:off x="1828800" y="2029968"/>
              <a:ext cx="3657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275FD7-5956-2B49-85C5-9241D8729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5CC1A4-D763-074F-9274-5599CA284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E7667D-EF2E-084E-A8B5-5A9E97A7A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2AEE78-1361-4C4A-83C5-16B9B4D49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D2FF87-1AE0-D342-9FB2-573727447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08795B-5D43-EB43-813A-8E2A9279A3C6}"/>
              </a:ext>
            </a:extLst>
          </p:cNvPr>
          <p:cNvGrpSpPr/>
          <p:nvPr/>
        </p:nvGrpSpPr>
        <p:grpSpPr>
          <a:xfrm>
            <a:off x="2748836" y="2807908"/>
            <a:ext cx="3657600" cy="182880"/>
            <a:chOff x="1828800" y="1847088"/>
            <a:chExt cx="3657600" cy="18288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3C49FA-981D-0B40-A42F-C804F6C3009C}"/>
                </a:ext>
              </a:extLst>
            </p:cNvPr>
            <p:cNvCxnSpPr/>
            <p:nvPr/>
          </p:nvCxnSpPr>
          <p:spPr>
            <a:xfrm>
              <a:off x="1828800" y="2029968"/>
              <a:ext cx="3657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2DB05-1537-7E41-BBF3-254F4C105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53F11-67D3-2F44-BCD0-22C00A4E7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D20314-6BAA-AF46-B724-DF2E243E0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8692AB-C0EC-B244-BBD4-4D4351E1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104B16-3627-984F-902D-A2AE2CFEF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CFEAB5-A9E6-614E-9AA6-720D17C93438}"/>
              </a:ext>
            </a:extLst>
          </p:cNvPr>
          <p:cNvGrpSpPr/>
          <p:nvPr/>
        </p:nvGrpSpPr>
        <p:grpSpPr>
          <a:xfrm>
            <a:off x="3657600" y="3404955"/>
            <a:ext cx="3657600" cy="182880"/>
            <a:chOff x="1828800" y="1847088"/>
            <a:chExt cx="3657600" cy="18288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CDF0C0-CBF0-5D44-B56E-C983A3D39117}"/>
                </a:ext>
              </a:extLst>
            </p:cNvPr>
            <p:cNvCxnSpPr/>
            <p:nvPr/>
          </p:nvCxnSpPr>
          <p:spPr>
            <a:xfrm>
              <a:off x="1828800" y="2029968"/>
              <a:ext cx="3657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C3A843-B444-9049-B71A-5F3616321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5B59E7-E906-ED47-8AF2-C047A621A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E818454-0D0A-AB48-9DCC-9FE84EDB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6AA7B5-79EF-4742-A3CD-6928D87EB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DB1890-6447-0844-8CEB-1DDC9A758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6E3A16-5A17-DF4E-8536-12BA198863D5}"/>
              </a:ext>
            </a:extLst>
          </p:cNvPr>
          <p:cNvGrpSpPr/>
          <p:nvPr/>
        </p:nvGrpSpPr>
        <p:grpSpPr>
          <a:xfrm>
            <a:off x="4560646" y="4075782"/>
            <a:ext cx="3657600" cy="182880"/>
            <a:chOff x="1828800" y="1847088"/>
            <a:chExt cx="3657600" cy="18288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44C7F0-A464-6B4E-935A-7C36E09E6659}"/>
                </a:ext>
              </a:extLst>
            </p:cNvPr>
            <p:cNvCxnSpPr/>
            <p:nvPr/>
          </p:nvCxnSpPr>
          <p:spPr>
            <a:xfrm>
              <a:off x="1828800" y="2029968"/>
              <a:ext cx="3657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AC4A052-7471-FC46-8217-F25FC1F56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D10DF7-BE41-C84B-8CF1-421D9DA40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09C24A-A505-3242-ACC4-D41565EBD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740CDF-D44B-204F-BB08-F119A0E3B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D59139-5F6F-4E4F-8391-649FF1BAE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847088"/>
              <a:ext cx="0" cy="18288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9A0AC3-E832-0F4E-ACE8-319DADE9B412}"/>
              </a:ext>
            </a:extLst>
          </p:cNvPr>
          <p:cNvCxnSpPr>
            <a:cxnSpLocks/>
          </p:cNvCxnSpPr>
          <p:nvPr/>
        </p:nvCxnSpPr>
        <p:spPr>
          <a:xfrm flipV="1">
            <a:off x="4559378" y="4296992"/>
            <a:ext cx="0" cy="294458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9E2FD3-41BF-0246-BE2C-2EC74A78528F}"/>
              </a:ext>
            </a:extLst>
          </p:cNvPr>
          <p:cNvSpPr txBox="1"/>
          <p:nvPr/>
        </p:nvSpPr>
        <p:spPr>
          <a:xfrm>
            <a:off x="4433592" y="4496997"/>
            <a:ext cx="2968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Apple Symbols" panose="02000000000000000000" pitchFamily="2" charset="-79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35266A-FA47-894B-AFEA-1444786F9F0A}"/>
                  </a:ext>
                </a:extLst>
              </p:cNvPr>
              <p:cNvSpPr txBox="1"/>
              <p:nvPr/>
            </p:nvSpPr>
            <p:spPr>
              <a:xfrm>
                <a:off x="8369833" y="3890223"/>
                <a:ext cx="6056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35266A-FA47-894B-AFEA-1444786F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833" y="3890223"/>
                <a:ext cx="6056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967A54-24CF-184A-ADA0-7CA58CA27F50}"/>
                  </a:ext>
                </a:extLst>
              </p:cNvPr>
              <p:cNvSpPr txBox="1"/>
              <p:nvPr/>
            </p:nvSpPr>
            <p:spPr>
              <a:xfrm>
                <a:off x="7466787" y="3219396"/>
                <a:ext cx="9711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967A54-24CF-184A-ADA0-7CA58CA2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87" y="3219396"/>
                <a:ext cx="9711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8EA29C-2E09-1042-BF3F-C75CA42061F7}"/>
                  </a:ext>
                </a:extLst>
              </p:cNvPr>
              <p:cNvSpPr txBox="1"/>
              <p:nvPr/>
            </p:nvSpPr>
            <p:spPr>
              <a:xfrm>
                <a:off x="6558023" y="2622349"/>
                <a:ext cx="9711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8EA29C-2E09-1042-BF3F-C75CA420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23" y="2622349"/>
                <a:ext cx="9711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137EB-7FDE-4942-A38A-CD64AFAEEAAC}"/>
                  </a:ext>
                </a:extLst>
              </p:cNvPr>
              <p:cNvSpPr txBox="1"/>
              <p:nvPr/>
            </p:nvSpPr>
            <p:spPr>
              <a:xfrm>
                <a:off x="5649285" y="1955673"/>
                <a:ext cx="9711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3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137EB-7FDE-4942-A38A-CD64AFAEE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5" y="1955673"/>
                <a:ext cx="97110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8E79E60-CC9C-D74F-8A48-27A55ECA0F75}"/>
              </a:ext>
            </a:extLst>
          </p:cNvPr>
          <p:cNvGrpSpPr/>
          <p:nvPr/>
        </p:nvGrpSpPr>
        <p:grpSpPr>
          <a:xfrm>
            <a:off x="5476449" y="4072391"/>
            <a:ext cx="914400" cy="186269"/>
            <a:chOff x="8026400" y="829731"/>
            <a:chExt cx="914400" cy="18626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DA282F-18C8-8C4E-887E-1538700DB6BB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242E761-5EA7-B24D-882A-128F55BE8472}"/>
                </a:ext>
              </a:extLst>
            </p:cNvPr>
            <p:cNvCxnSpPr>
              <a:stCxn id="74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DB53FC-0D7C-0246-918E-AAA32FD0BD6A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F9B2FD0-DA10-6F4E-9D45-2F926DCD8B3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E8D854-4833-614F-8CB5-A8B198156DD8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58FD81-3338-CE40-B32C-2691E025637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7401F4-D505-2247-BB15-873CAA03151C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3B04D6-4B33-1F44-9C53-C454F33B43D3}"/>
              </a:ext>
            </a:extLst>
          </p:cNvPr>
          <p:cNvGrpSpPr/>
          <p:nvPr/>
        </p:nvGrpSpPr>
        <p:grpSpPr>
          <a:xfrm>
            <a:off x="6389446" y="4072391"/>
            <a:ext cx="914400" cy="186269"/>
            <a:chOff x="8026400" y="829731"/>
            <a:chExt cx="914400" cy="18626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B0381F-C60A-4744-A065-C115CDCCAFFC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6E9EEBD-74C3-214D-B541-B9F541233C2D}"/>
                </a:ext>
              </a:extLst>
            </p:cNvPr>
            <p:cNvCxnSpPr>
              <a:stCxn id="82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24DF517-5C3F-1B43-B5F5-7C97624DF878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CFBF1E-12B4-5042-84A9-2FB719C7330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59CF55-F4F7-6D4E-832E-EE77457E1F05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90E12B4-72BD-FC4B-8442-243178AEB9D0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A2FFB39-B9EB-1D40-A2BD-F181AA30710F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8EEFE53-F34C-2841-88BE-0660E3E4D083}"/>
              </a:ext>
            </a:extLst>
          </p:cNvPr>
          <p:cNvGrpSpPr/>
          <p:nvPr/>
        </p:nvGrpSpPr>
        <p:grpSpPr>
          <a:xfrm>
            <a:off x="7303198" y="4072391"/>
            <a:ext cx="914400" cy="186269"/>
            <a:chOff x="8026400" y="829731"/>
            <a:chExt cx="914400" cy="18626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9AFA07-B8AE-1C4B-8046-C2D5BF65582C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5017B5-688A-1B45-B080-D3C8AD9FC179}"/>
                </a:ext>
              </a:extLst>
            </p:cNvPr>
            <p:cNvCxnSpPr>
              <a:stCxn id="90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518E533-EDDA-0F45-99B2-5A1C480CA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7BBE96-5D8E-9246-8092-9D5CDF457277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0A396C-CBED-9B49-B796-7268B61933C0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4CDAD74-6ABF-864C-98E7-699B1E5FF0AE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DE0537-267E-3D49-AF30-E3E5E4DAADF4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981D15-81ED-9F4A-8070-2DA7BE6A94C5}"/>
              </a:ext>
            </a:extLst>
          </p:cNvPr>
          <p:cNvGrpSpPr/>
          <p:nvPr/>
        </p:nvGrpSpPr>
        <p:grpSpPr>
          <a:xfrm>
            <a:off x="4564270" y="3395502"/>
            <a:ext cx="914400" cy="186269"/>
            <a:chOff x="8026400" y="829731"/>
            <a:chExt cx="914400" cy="18626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BD8C91-E3FC-D947-BBE1-34A7AF9C8E31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F5A758-B5A6-0D45-834B-2BDE7B4DF346}"/>
                </a:ext>
              </a:extLst>
            </p:cNvPr>
            <p:cNvCxnSpPr>
              <a:stCxn id="98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CE02DA-6BA5-2C4F-8F05-C14D846F99B5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52FC47-8435-2546-A15B-A8EB45F68DDF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9BAF60-B040-D441-9D97-D273D2CF2746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823BFA-8422-F743-B95B-F9A756AFEDF9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2CC49C8-8D39-1741-80CA-0F82299564CF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CA852D5-6A7B-3545-8467-7D745EB39A44}"/>
              </a:ext>
            </a:extLst>
          </p:cNvPr>
          <p:cNvGrpSpPr/>
          <p:nvPr/>
        </p:nvGrpSpPr>
        <p:grpSpPr>
          <a:xfrm>
            <a:off x="5484014" y="3392098"/>
            <a:ext cx="914400" cy="186269"/>
            <a:chOff x="8026400" y="829731"/>
            <a:chExt cx="914400" cy="1862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BC36B1-DF34-AD43-8D39-A508174A5ED0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4F774B5-4631-134F-8CB1-279094C48C22}"/>
                </a:ext>
              </a:extLst>
            </p:cNvPr>
            <p:cNvCxnSpPr>
              <a:stCxn id="106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BE747C-47F3-8946-BADA-4AFF1383E20B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C7B560-9763-744D-B6E0-82C55EEAECFB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6097833-C7CA-3D4A-9795-18C2EAD7FB3C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05C0D0-463F-0C47-A8A1-3863E36395E1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8BCD95A-D758-D940-9CF6-8A080FAC3DA8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569B942-93BD-F045-81EC-2F358DBEA29B}"/>
              </a:ext>
            </a:extLst>
          </p:cNvPr>
          <p:cNvGrpSpPr/>
          <p:nvPr/>
        </p:nvGrpSpPr>
        <p:grpSpPr>
          <a:xfrm>
            <a:off x="6389166" y="3395487"/>
            <a:ext cx="914400" cy="186269"/>
            <a:chOff x="8026400" y="829731"/>
            <a:chExt cx="914400" cy="18626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FEA458D-C972-9E40-B21B-BBCD842F0BC9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FE0C8AD-82C7-9244-835C-58D86AB2A3B3}"/>
                </a:ext>
              </a:extLst>
            </p:cNvPr>
            <p:cNvCxnSpPr>
              <a:stCxn id="114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7B52425-C9F7-EA49-B0AC-387C8A503B3D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481C74-012D-F544-B12A-571F3C1E87D6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E13B56F-26FE-E440-B03E-39D437136759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6546A5-043C-7E47-B07B-0A6F41685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9B9E0B-D0B5-A448-9945-33B8790C8575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3648319-E128-1C4E-BD43-9EBBCDFDBCA7}"/>
              </a:ext>
            </a:extLst>
          </p:cNvPr>
          <p:cNvGrpSpPr/>
          <p:nvPr/>
        </p:nvGrpSpPr>
        <p:grpSpPr>
          <a:xfrm>
            <a:off x="4577638" y="2803105"/>
            <a:ext cx="914400" cy="186269"/>
            <a:chOff x="8026400" y="829731"/>
            <a:chExt cx="914400" cy="18626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D2F254B-E88A-E843-AE92-2A5658F228BC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C1403D7-67F8-864E-B32C-7114AF485D9D}"/>
                </a:ext>
              </a:extLst>
            </p:cNvPr>
            <p:cNvCxnSpPr>
              <a:stCxn id="122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5F068A-1C80-D640-B7BE-F8846B5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412BD68-122E-094B-893B-8A10E9C2B1DD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86AA2D-7033-9B4D-A267-95A0048BD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93D089-5FD7-DD49-ACF1-3F0EDC111B2D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5BC82B-B85C-CB43-8042-40AC4B5BA129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A02FDD-5CD8-9440-8B71-8FA9894261A4}"/>
              </a:ext>
            </a:extLst>
          </p:cNvPr>
          <p:cNvGrpSpPr/>
          <p:nvPr/>
        </p:nvGrpSpPr>
        <p:grpSpPr>
          <a:xfrm>
            <a:off x="5489205" y="2804521"/>
            <a:ext cx="914400" cy="186269"/>
            <a:chOff x="8026400" y="829731"/>
            <a:chExt cx="914400" cy="18626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05E97C4-E95C-0245-B29A-9DEBEF1DB3DC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EF47806-48F9-B943-9855-D5F08C221891}"/>
                </a:ext>
              </a:extLst>
            </p:cNvPr>
            <p:cNvCxnSpPr>
              <a:stCxn id="130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9CFD4B-305E-A744-8D5E-8B80DF2B39BD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4CE3C0E-691A-6042-BF1F-99065A2CE0B4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713232F-10EB-7E4A-96CD-E1C70C7F48F5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A7B42A4-F739-E747-872D-9FAC95E7E4EA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B5E7BB-51D6-6E44-AF0E-8028EDB88FFB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F1F9AE7-0ABE-4B48-9B75-4CD12597769A}"/>
              </a:ext>
            </a:extLst>
          </p:cNvPr>
          <p:cNvGrpSpPr/>
          <p:nvPr/>
        </p:nvGrpSpPr>
        <p:grpSpPr>
          <a:xfrm>
            <a:off x="4582030" y="2137847"/>
            <a:ext cx="914400" cy="186269"/>
            <a:chOff x="8026400" y="829731"/>
            <a:chExt cx="914400" cy="18626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5192614-B815-B740-AF47-E51983E558A5}"/>
                </a:ext>
              </a:extLst>
            </p:cNvPr>
            <p:cNvSpPr/>
            <p:nvPr/>
          </p:nvSpPr>
          <p:spPr>
            <a:xfrm>
              <a:off x="8026400" y="829733"/>
              <a:ext cx="914400" cy="1862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6C112BD-648B-0D44-BEA2-1776B2B9E51F}"/>
                </a:ext>
              </a:extLst>
            </p:cNvPr>
            <p:cNvCxnSpPr>
              <a:stCxn id="138" idx="1"/>
            </p:cNvCxnSpPr>
            <p:nvPr/>
          </p:nvCxnSpPr>
          <p:spPr>
            <a:xfrm>
              <a:off x="8026400" y="922867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D21206-3440-2340-A2CB-43844347519D}"/>
                </a:ext>
              </a:extLst>
            </p:cNvPr>
            <p:cNvCxnSpPr>
              <a:cxnSpLocks/>
            </p:cNvCxnSpPr>
            <p:nvPr/>
          </p:nvCxnSpPr>
          <p:spPr>
            <a:xfrm>
              <a:off x="8117840" y="829733"/>
              <a:ext cx="185711" cy="18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2AB3A9-00CC-7F43-ABC1-7B1F042708BA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830072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0D06C77-755B-4741-B28C-FE1D097629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829732"/>
              <a:ext cx="182880" cy="18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61E687-F1AD-C145-B1BD-2A235FB62376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41" y="829731"/>
              <a:ext cx="183992" cy="18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E84DD33-B64D-C64D-B949-89A1BB21486D}"/>
                </a:ext>
              </a:extLst>
            </p:cNvPr>
            <p:cNvCxnSpPr/>
            <p:nvPr/>
          </p:nvCxnSpPr>
          <p:spPr>
            <a:xfrm>
              <a:off x="8846529" y="829732"/>
              <a:ext cx="91440" cy="9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07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91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Symbols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Sun</dc:creator>
  <cp:lastModifiedBy>Liyang Sun</cp:lastModifiedBy>
  <cp:revision>8</cp:revision>
  <dcterms:created xsi:type="dcterms:W3CDTF">2018-07-29T17:17:22Z</dcterms:created>
  <dcterms:modified xsi:type="dcterms:W3CDTF">2018-08-01T00:47:25Z</dcterms:modified>
</cp:coreProperties>
</file>