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70" r:id="rId4"/>
    <p:sldId id="258" r:id="rId5"/>
    <p:sldId id="261" r:id="rId6"/>
    <p:sldId id="262" r:id="rId7"/>
    <p:sldId id="263" r:id="rId8"/>
    <p:sldId id="272" r:id="rId9"/>
    <p:sldId id="271" r:id="rId10"/>
    <p:sldId id="264" r:id="rId11"/>
    <p:sldId id="269" r:id="rId12"/>
    <p:sldId id="275" r:id="rId13"/>
    <p:sldId id="273" r:id="rId14"/>
    <p:sldId id="259" r:id="rId15"/>
    <p:sldId id="260" r:id="rId16"/>
    <p:sldId id="267" r:id="rId17"/>
    <p:sldId id="268" r:id="rId18"/>
    <p:sldId id="27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072BA-9FEB-0F43-B1CE-7D263F725628}" v="26" dt="2024-08-25T19:32:16.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08"/>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ernsen" userId="eb56cb62c1fd8148" providerId="LiveId" clId="{CBC072BA-9FEB-0F43-B1CE-7D263F725628}"/>
    <pc:docChg chg="custSel addSld modSld">
      <pc:chgData name="Samuel Bernsen" userId="eb56cb62c1fd8148" providerId="LiveId" clId="{CBC072BA-9FEB-0F43-B1CE-7D263F725628}" dt="2024-09-03T21:29:56.652" v="477" actId="1076"/>
      <pc:docMkLst>
        <pc:docMk/>
      </pc:docMkLst>
      <pc:sldChg chg="modSp mod">
        <pc:chgData name="Samuel Bernsen" userId="eb56cb62c1fd8148" providerId="LiveId" clId="{CBC072BA-9FEB-0F43-B1CE-7D263F725628}" dt="2024-08-25T19:32:48.748" v="473" actId="20577"/>
        <pc:sldMkLst>
          <pc:docMk/>
          <pc:sldMk cId="2977088066" sldId="258"/>
        </pc:sldMkLst>
        <pc:spChg chg="mod">
          <ac:chgData name="Samuel Bernsen" userId="eb56cb62c1fd8148" providerId="LiveId" clId="{CBC072BA-9FEB-0F43-B1CE-7D263F725628}" dt="2024-08-25T19:32:48.748" v="473" actId="20577"/>
          <ac:spMkLst>
            <pc:docMk/>
            <pc:sldMk cId="2977088066" sldId="258"/>
            <ac:spMk id="12" creationId="{AAC8CADB-45BB-A351-1C0E-ADA3E169F974}"/>
          </ac:spMkLst>
        </pc:spChg>
        <pc:graphicFrameChg chg="mod">
          <ac:chgData name="Samuel Bernsen" userId="eb56cb62c1fd8148" providerId="LiveId" clId="{CBC072BA-9FEB-0F43-B1CE-7D263F725628}" dt="2024-08-25T19:32:16.167" v="456" actId="13926"/>
          <ac:graphicFrameMkLst>
            <pc:docMk/>
            <pc:sldMk cId="2977088066" sldId="258"/>
            <ac:graphicFrameMk id="8" creationId="{AEC0EC67-35F4-B646-1389-D8A13064C18D}"/>
          </ac:graphicFrameMkLst>
        </pc:graphicFrameChg>
      </pc:sldChg>
      <pc:sldChg chg="modSp">
        <pc:chgData name="Samuel Bernsen" userId="eb56cb62c1fd8148" providerId="LiveId" clId="{CBC072BA-9FEB-0F43-B1CE-7D263F725628}" dt="2024-08-25T19:26:43.540" v="309" actId="114"/>
        <pc:sldMkLst>
          <pc:docMk/>
          <pc:sldMk cId="2590016737" sldId="261"/>
        </pc:sldMkLst>
        <pc:graphicFrameChg chg="mod">
          <ac:chgData name="Samuel Bernsen" userId="eb56cb62c1fd8148" providerId="LiveId" clId="{CBC072BA-9FEB-0F43-B1CE-7D263F725628}" dt="2024-08-25T19:26:43.540" v="309" actId="114"/>
          <ac:graphicFrameMkLst>
            <pc:docMk/>
            <pc:sldMk cId="2590016737" sldId="261"/>
            <ac:graphicFrameMk id="8" creationId="{E1DCCAA8-1BD2-59B6-0943-691DB80912D7}"/>
          </ac:graphicFrameMkLst>
        </pc:graphicFrameChg>
      </pc:sldChg>
      <pc:sldChg chg="modSp mod">
        <pc:chgData name="Samuel Bernsen" userId="eb56cb62c1fd8148" providerId="LiveId" clId="{CBC072BA-9FEB-0F43-B1CE-7D263F725628}" dt="2024-08-25T19:27:20.002" v="337" actId="404"/>
        <pc:sldMkLst>
          <pc:docMk/>
          <pc:sldMk cId="4123659636" sldId="263"/>
        </pc:sldMkLst>
        <pc:spChg chg="mod">
          <ac:chgData name="Samuel Bernsen" userId="eb56cb62c1fd8148" providerId="LiveId" clId="{CBC072BA-9FEB-0F43-B1CE-7D263F725628}" dt="2024-08-25T19:27:20.002" v="337" actId="404"/>
          <ac:spMkLst>
            <pc:docMk/>
            <pc:sldMk cId="4123659636" sldId="263"/>
            <ac:spMk id="3" creationId="{A1269C71-E596-3C5A-8443-5DA4A9BDE645}"/>
          </ac:spMkLst>
        </pc:spChg>
      </pc:sldChg>
      <pc:sldChg chg="addSp delSp modSp mod">
        <pc:chgData name="Samuel Bernsen" userId="eb56cb62c1fd8148" providerId="LiveId" clId="{CBC072BA-9FEB-0F43-B1CE-7D263F725628}" dt="2024-08-25T19:30:20.250" v="408" actId="20577"/>
        <pc:sldMkLst>
          <pc:docMk/>
          <pc:sldMk cId="719705115" sldId="265"/>
        </pc:sldMkLst>
        <pc:spChg chg="mod">
          <ac:chgData name="Samuel Bernsen" userId="eb56cb62c1fd8148" providerId="LiveId" clId="{CBC072BA-9FEB-0F43-B1CE-7D263F725628}" dt="2024-08-25T19:30:20.250" v="408" actId="20577"/>
          <ac:spMkLst>
            <pc:docMk/>
            <pc:sldMk cId="719705115" sldId="265"/>
            <ac:spMk id="4" creationId="{0D57A0F1-F884-9AFB-A87B-E38D280AB229}"/>
          </ac:spMkLst>
        </pc:spChg>
        <pc:picChg chg="add del mod">
          <ac:chgData name="Samuel Bernsen" userId="eb56cb62c1fd8148" providerId="LiveId" clId="{CBC072BA-9FEB-0F43-B1CE-7D263F725628}" dt="2024-08-25T19:28:29.176" v="341" actId="478"/>
          <ac:picMkLst>
            <pc:docMk/>
            <pc:sldMk cId="719705115" sldId="265"/>
            <ac:picMk id="2050" creationId="{2E023CE7-2583-00D6-4803-09C4F2FB6EB6}"/>
          </ac:picMkLst>
        </pc:picChg>
      </pc:sldChg>
      <pc:sldChg chg="delSp modSp mod">
        <pc:chgData name="Samuel Bernsen" userId="eb56cb62c1fd8148" providerId="LiveId" clId="{CBC072BA-9FEB-0F43-B1CE-7D263F725628}" dt="2024-09-03T21:29:56.652" v="477" actId="1076"/>
        <pc:sldMkLst>
          <pc:docMk/>
          <pc:sldMk cId="384767750" sldId="267"/>
        </pc:sldMkLst>
        <pc:spChg chg="del">
          <ac:chgData name="Samuel Bernsen" userId="eb56cb62c1fd8148" providerId="LiveId" clId="{CBC072BA-9FEB-0F43-B1CE-7D263F725628}" dt="2024-09-03T21:29:51.710" v="474" actId="478"/>
          <ac:spMkLst>
            <pc:docMk/>
            <pc:sldMk cId="384767750" sldId="267"/>
            <ac:spMk id="9" creationId="{9333E821-888D-77E1-030D-5ED50CDBE2D4}"/>
          </ac:spMkLst>
        </pc:spChg>
        <pc:picChg chg="mod">
          <ac:chgData name="Samuel Bernsen" userId="eb56cb62c1fd8148" providerId="LiveId" clId="{CBC072BA-9FEB-0F43-B1CE-7D263F725628}" dt="2024-09-03T21:29:56.652" v="477" actId="1076"/>
          <ac:picMkLst>
            <pc:docMk/>
            <pc:sldMk cId="384767750" sldId="267"/>
            <ac:picMk id="8" creationId="{C0F1EA7D-1A89-0B1F-87AB-49537E9D1D9B}"/>
          </ac:picMkLst>
        </pc:picChg>
      </pc:sldChg>
      <pc:sldChg chg="modSp mod">
        <pc:chgData name="Samuel Bernsen" userId="eb56cb62c1fd8148" providerId="LiveId" clId="{CBC072BA-9FEB-0F43-B1CE-7D263F725628}" dt="2024-08-25T19:31:44.533" v="448" actId="20577"/>
        <pc:sldMkLst>
          <pc:docMk/>
          <pc:sldMk cId="1596096623" sldId="270"/>
        </pc:sldMkLst>
        <pc:spChg chg="mod">
          <ac:chgData name="Samuel Bernsen" userId="eb56cb62c1fd8148" providerId="LiveId" clId="{CBC072BA-9FEB-0F43-B1CE-7D263F725628}" dt="2024-08-25T19:31:44.533" v="448" actId="20577"/>
          <ac:spMkLst>
            <pc:docMk/>
            <pc:sldMk cId="1596096623" sldId="270"/>
            <ac:spMk id="3" creationId="{2279F811-F97D-38B0-8B55-B7CB04D67DFA}"/>
          </ac:spMkLst>
        </pc:spChg>
      </pc:sldChg>
      <pc:sldChg chg="addSp delSp modSp mod">
        <pc:chgData name="Samuel Bernsen" userId="eb56cb62c1fd8148" providerId="LiveId" clId="{CBC072BA-9FEB-0F43-B1CE-7D263F725628}" dt="2024-08-25T19:26:16.399" v="307" actId="1076"/>
        <pc:sldMkLst>
          <pc:docMk/>
          <pc:sldMk cId="1792681097" sldId="273"/>
        </pc:sldMkLst>
        <pc:spChg chg="mod">
          <ac:chgData name="Samuel Bernsen" userId="eb56cb62c1fd8148" providerId="LiveId" clId="{CBC072BA-9FEB-0F43-B1CE-7D263F725628}" dt="2024-08-25T19:25:54.307" v="294" actId="403"/>
          <ac:spMkLst>
            <pc:docMk/>
            <pc:sldMk cId="1792681097" sldId="273"/>
            <ac:spMk id="3" creationId="{CA1149E3-9112-19DA-6494-02BD4625705B}"/>
          </ac:spMkLst>
        </pc:spChg>
        <pc:spChg chg="add mod">
          <ac:chgData name="Samuel Bernsen" userId="eb56cb62c1fd8148" providerId="LiveId" clId="{CBC072BA-9FEB-0F43-B1CE-7D263F725628}" dt="2024-08-25T19:26:16.399" v="307" actId="1076"/>
          <ac:spMkLst>
            <pc:docMk/>
            <pc:sldMk cId="1792681097" sldId="273"/>
            <ac:spMk id="9" creationId="{8BCEFD22-0AA0-8478-F222-82AC808D4507}"/>
          </ac:spMkLst>
        </pc:spChg>
        <pc:spChg chg="add mod">
          <ac:chgData name="Samuel Bernsen" userId="eb56cb62c1fd8148" providerId="LiveId" clId="{CBC072BA-9FEB-0F43-B1CE-7D263F725628}" dt="2024-08-25T19:26:11.080" v="306" actId="20577"/>
          <ac:spMkLst>
            <pc:docMk/>
            <pc:sldMk cId="1792681097" sldId="273"/>
            <ac:spMk id="12" creationId="{E8F6FDEC-3735-03EB-2099-F6298E846F21}"/>
          </ac:spMkLst>
        </pc:spChg>
        <pc:picChg chg="add mod">
          <ac:chgData name="Samuel Bernsen" userId="eb56cb62c1fd8148" providerId="LiveId" clId="{CBC072BA-9FEB-0F43-B1CE-7D263F725628}" dt="2024-08-25T19:26:00.671" v="296" actId="1076"/>
          <ac:picMkLst>
            <pc:docMk/>
            <pc:sldMk cId="1792681097" sldId="273"/>
            <ac:picMk id="8" creationId="{3F4C001B-66D0-F9AD-3043-B70ED1613EA9}"/>
          </ac:picMkLst>
        </pc:picChg>
        <pc:picChg chg="add mod">
          <ac:chgData name="Samuel Bernsen" userId="eb56cb62c1fd8148" providerId="LiveId" clId="{CBC072BA-9FEB-0F43-B1CE-7D263F725628}" dt="2024-08-25T19:26:03.474" v="298" actId="1076"/>
          <ac:picMkLst>
            <pc:docMk/>
            <pc:sldMk cId="1792681097" sldId="273"/>
            <ac:picMk id="11" creationId="{D35DD9C2-3E68-8623-1409-C050BC296CBF}"/>
          </ac:picMkLst>
        </pc:picChg>
        <pc:picChg chg="add del">
          <ac:chgData name="Samuel Bernsen" userId="eb56cb62c1fd8148" providerId="LiveId" clId="{CBC072BA-9FEB-0F43-B1CE-7D263F725628}" dt="2024-08-25T19:24:41.039" v="267" actId="478"/>
          <ac:picMkLst>
            <pc:docMk/>
            <pc:sldMk cId="1792681097" sldId="273"/>
            <ac:picMk id="1026" creationId="{B0ACF68F-5518-FB5C-BDFD-9A40AE6C80DB}"/>
          </ac:picMkLst>
        </pc:picChg>
      </pc:sldChg>
      <pc:sldChg chg="addSp delSp modSp new mod modClrScheme chgLayout">
        <pc:chgData name="Samuel Bernsen" userId="eb56cb62c1fd8148" providerId="LiveId" clId="{CBC072BA-9FEB-0F43-B1CE-7D263F725628}" dt="2024-08-25T19:29:36.553" v="390" actId="1076"/>
        <pc:sldMkLst>
          <pc:docMk/>
          <pc:sldMk cId="2920356702" sldId="274"/>
        </pc:sldMkLst>
        <pc:spChg chg="mod">
          <ac:chgData name="Samuel Bernsen" userId="eb56cb62c1fd8148" providerId="LiveId" clId="{CBC072BA-9FEB-0F43-B1CE-7D263F725628}" dt="2024-08-25T19:28:51.562" v="355" actId="26606"/>
          <ac:spMkLst>
            <pc:docMk/>
            <pc:sldMk cId="2920356702" sldId="274"/>
            <ac:spMk id="2" creationId="{E9D0F86B-A951-6E89-EA9E-48798A35AE01}"/>
          </ac:spMkLst>
        </pc:spChg>
        <pc:spChg chg="del">
          <ac:chgData name="Samuel Bernsen" userId="eb56cb62c1fd8148" providerId="LiveId" clId="{CBC072BA-9FEB-0F43-B1CE-7D263F725628}" dt="2024-08-25T19:28:38.348" v="353" actId="478"/>
          <ac:spMkLst>
            <pc:docMk/>
            <pc:sldMk cId="2920356702" sldId="274"/>
            <ac:spMk id="3" creationId="{350E2853-4D9A-2EDB-32CA-245E5E1AE40A}"/>
          </ac:spMkLst>
        </pc:spChg>
        <pc:spChg chg="mod">
          <ac:chgData name="Samuel Bernsen" userId="eb56cb62c1fd8148" providerId="LiveId" clId="{CBC072BA-9FEB-0F43-B1CE-7D263F725628}" dt="2024-08-25T19:28:51.562" v="355" actId="26606"/>
          <ac:spMkLst>
            <pc:docMk/>
            <pc:sldMk cId="2920356702" sldId="274"/>
            <ac:spMk id="4" creationId="{62F1B3D9-4ACC-E90E-3FCA-ADB020A65E09}"/>
          </ac:spMkLst>
        </pc:spChg>
        <pc:spChg chg="mod">
          <ac:chgData name="Samuel Bernsen" userId="eb56cb62c1fd8148" providerId="LiveId" clId="{CBC072BA-9FEB-0F43-B1CE-7D263F725628}" dt="2024-08-25T19:28:51.562" v="355" actId="26606"/>
          <ac:spMkLst>
            <pc:docMk/>
            <pc:sldMk cId="2920356702" sldId="274"/>
            <ac:spMk id="5" creationId="{1ED55E26-13E3-DB47-4717-9C85E1EF6CC1}"/>
          </ac:spMkLst>
        </pc:spChg>
        <pc:spChg chg="mod">
          <ac:chgData name="Samuel Bernsen" userId="eb56cb62c1fd8148" providerId="LiveId" clId="{CBC072BA-9FEB-0F43-B1CE-7D263F725628}" dt="2024-08-25T19:28:51.562" v="355" actId="26606"/>
          <ac:spMkLst>
            <pc:docMk/>
            <pc:sldMk cId="2920356702" sldId="274"/>
            <ac:spMk id="6" creationId="{8FDEA031-8B50-7DB0-3EB8-564D9F3CE24B}"/>
          </ac:spMkLst>
        </pc:spChg>
        <pc:spChg chg="add mod">
          <ac:chgData name="Samuel Bernsen" userId="eb56cb62c1fd8148" providerId="LiveId" clId="{CBC072BA-9FEB-0F43-B1CE-7D263F725628}" dt="2024-08-25T19:29:16.043" v="385" actId="1076"/>
          <ac:spMkLst>
            <pc:docMk/>
            <pc:sldMk cId="2920356702" sldId="274"/>
            <ac:spMk id="12" creationId="{20FB4EDC-D4E8-AB94-C9D4-256F6BE55CAC}"/>
          </ac:spMkLst>
        </pc:spChg>
        <pc:picChg chg="add del mod ord">
          <ac:chgData name="Samuel Bernsen" userId="eb56cb62c1fd8148" providerId="LiveId" clId="{CBC072BA-9FEB-0F43-B1CE-7D263F725628}" dt="2024-08-25T19:29:27.884" v="386" actId="478"/>
          <ac:picMkLst>
            <pc:docMk/>
            <pc:sldMk cId="2920356702" sldId="274"/>
            <ac:picMk id="7" creationId="{880AF5B9-30A6-1FAD-9A1C-9BDF1BDC1903}"/>
          </ac:picMkLst>
        </pc:picChg>
        <pc:picChg chg="add mod">
          <ac:chgData name="Samuel Bernsen" userId="eb56cb62c1fd8148" providerId="LiveId" clId="{CBC072BA-9FEB-0F43-B1CE-7D263F725628}" dt="2024-08-25T19:29:36.553" v="390" actId="1076"/>
          <ac:picMkLst>
            <pc:docMk/>
            <pc:sldMk cId="2920356702" sldId="274"/>
            <ac:picMk id="3074" creationId="{67FB63C0-08C8-36EC-2601-64BE7B13747B}"/>
          </ac:picMkLst>
        </pc:picChg>
      </pc:sldChg>
    </pc:docChg>
  </pc:docChgLst>
  <pc:docChgLst>
    <pc:chgData name="Samuel Bernsen" userId="eb56cb62c1fd8148" providerId="Windows Live" clId="Web-{CB8F4154-DE88-40E9-9808-104260122AC0}"/>
    <pc:docChg chg="addSld modSld">
      <pc:chgData name="Samuel Bernsen" userId="eb56cb62c1fd8148" providerId="Windows Live" clId="Web-{CB8F4154-DE88-40E9-9808-104260122AC0}" dt="2024-08-25T19:21:28.511" v="42" actId="20577"/>
      <pc:docMkLst>
        <pc:docMk/>
      </pc:docMkLst>
      <pc:sldChg chg="addSp modSp">
        <pc:chgData name="Samuel Bernsen" userId="eb56cb62c1fd8148" providerId="Windows Live" clId="Web-{CB8F4154-DE88-40E9-9808-104260122AC0}" dt="2024-08-25T19:19:15.802" v="3" actId="1076"/>
        <pc:sldMkLst>
          <pc:docMk/>
          <pc:sldMk cId="2977088066" sldId="258"/>
        </pc:sldMkLst>
        <pc:picChg chg="add mod">
          <ac:chgData name="Samuel Bernsen" userId="eb56cb62c1fd8148" providerId="Windows Live" clId="Web-{CB8F4154-DE88-40E9-9808-104260122AC0}" dt="2024-08-25T19:19:15.802" v="3" actId="1076"/>
          <ac:picMkLst>
            <pc:docMk/>
            <pc:sldMk cId="2977088066" sldId="258"/>
            <ac:picMk id="17" creationId="{286D947E-690B-A8B5-A62B-A73B7ADA6E23}"/>
          </ac:picMkLst>
        </pc:picChg>
      </pc:sldChg>
      <pc:sldChg chg="modSp new">
        <pc:chgData name="Samuel Bernsen" userId="eb56cb62c1fd8148" providerId="Windows Live" clId="Web-{CB8F4154-DE88-40E9-9808-104260122AC0}" dt="2024-08-25T19:21:28.511" v="42" actId="20577"/>
        <pc:sldMkLst>
          <pc:docMk/>
          <pc:sldMk cId="1792681097" sldId="273"/>
        </pc:sldMkLst>
        <pc:spChg chg="mod">
          <ac:chgData name="Samuel Bernsen" userId="eb56cb62c1fd8148" providerId="Windows Live" clId="Web-{CB8F4154-DE88-40E9-9808-104260122AC0}" dt="2024-08-25T19:21:02.744" v="10" actId="20577"/>
          <ac:spMkLst>
            <pc:docMk/>
            <pc:sldMk cId="1792681097" sldId="273"/>
            <ac:spMk id="2" creationId="{2AFADDA7-4DCC-E547-A97C-9AA486F7DF24}"/>
          </ac:spMkLst>
        </pc:spChg>
        <pc:spChg chg="mod">
          <ac:chgData name="Samuel Bernsen" userId="eb56cb62c1fd8148" providerId="Windows Live" clId="Web-{CB8F4154-DE88-40E9-9808-104260122AC0}" dt="2024-08-25T19:21:28.511" v="42" actId="20577"/>
          <ac:spMkLst>
            <pc:docMk/>
            <pc:sldMk cId="1792681097" sldId="273"/>
            <ac:spMk id="3" creationId="{CA1149E3-9112-19DA-6494-02BD4625705B}"/>
          </ac:spMkLst>
        </pc:spChg>
      </pc:sldChg>
    </pc:docChg>
  </pc:docChgLst>
  <pc:docChgLst>
    <pc:chgData name="Samuel Bernsen" userId="eb56cb62c1fd8148" providerId="Windows Live" clId="Web-{28E8ECF1-2492-426B-A75B-BE255420B206}"/>
    <pc:docChg chg="addSld modSld">
      <pc:chgData name="Samuel Bernsen" userId="eb56cb62c1fd8148" providerId="Windows Live" clId="Web-{28E8ECF1-2492-426B-A75B-BE255420B206}" dt="2024-08-25T19:40:01.437" v="13" actId="1076"/>
      <pc:docMkLst>
        <pc:docMk/>
      </pc:docMkLst>
      <pc:sldChg chg="addSp delSp modSp new">
        <pc:chgData name="Samuel Bernsen" userId="eb56cb62c1fd8148" providerId="Windows Live" clId="Web-{28E8ECF1-2492-426B-A75B-BE255420B206}" dt="2024-08-25T19:40:01.437" v="13" actId="1076"/>
        <pc:sldMkLst>
          <pc:docMk/>
          <pc:sldMk cId="73820459" sldId="275"/>
        </pc:sldMkLst>
        <pc:spChg chg="mod">
          <ac:chgData name="Samuel Bernsen" userId="eb56cb62c1fd8148" providerId="Windows Live" clId="Web-{28E8ECF1-2492-426B-A75B-BE255420B206}" dt="2024-08-25T19:40:01.437" v="13" actId="1076"/>
          <ac:spMkLst>
            <pc:docMk/>
            <pc:sldMk cId="73820459" sldId="275"/>
            <ac:spMk id="2" creationId="{8AB482D6-FD85-DFBD-2F23-C9C623304CB2}"/>
          </ac:spMkLst>
        </pc:spChg>
        <pc:spChg chg="del">
          <ac:chgData name="Samuel Bernsen" userId="eb56cb62c1fd8148" providerId="Windows Live" clId="Web-{28E8ECF1-2492-426B-A75B-BE255420B206}" dt="2024-08-25T19:39:38.623" v="3"/>
          <ac:spMkLst>
            <pc:docMk/>
            <pc:sldMk cId="73820459" sldId="275"/>
            <ac:spMk id="3" creationId="{FA2B1621-3DB0-379D-4957-3A386719C267}"/>
          </ac:spMkLst>
        </pc:spChg>
        <pc:picChg chg="add mod">
          <ac:chgData name="Samuel Bernsen" userId="eb56cb62c1fd8148" providerId="Windows Live" clId="Web-{28E8ECF1-2492-426B-A75B-BE255420B206}" dt="2024-08-25T19:39:52.092" v="9" actId="1076"/>
          <ac:picMkLst>
            <pc:docMk/>
            <pc:sldMk cId="73820459" sldId="275"/>
            <ac:picMk id="7" creationId="{2F154A2F-2E61-2455-F1CD-432889B1C89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56D14-199A-489C-A61F-98B2C62830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19E8BF-7463-4515-8ACA-EE0F2E272789}">
      <dgm:prSet/>
      <dgm:spPr/>
      <dgm:t>
        <a:bodyPr/>
        <a:lstStyle/>
        <a:p>
          <a:r>
            <a:rPr lang="en-US" dirty="0">
              <a:highlight>
                <a:srgbClr val="008000"/>
              </a:highlight>
            </a:rPr>
            <a:t>Integer</a:t>
          </a:r>
          <a:r>
            <a:rPr lang="en-US" dirty="0"/>
            <a:t>: whole numbers, negative or positive</a:t>
          </a:r>
        </a:p>
      </dgm:t>
    </dgm:pt>
    <dgm:pt modelId="{2A505281-7D5C-4344-B4FD-5CD8D7E1FB04}" type="parTrans" cxnId="{7C236507-E9EE-494B-9B41-C7AA777BE039}">
      <dgm:prSet/>
      <dgm:spPr/>
      <dgm:t>
        <a:bodyPr/>
        <a:lstStyle/>
        <a:p>
          <a:endParaRPr lang="en-US"/>
        </a:p>
      </dgm:t>
    </dgm:pt>
    <dgm:pt modelId="{1E7872A8-77B8-437D-AC6D-D6502059AB72}" type="sibTrans" cxnId="{7C236507-E9EE-494B-9B41-C7AA777BE039}">
      <dgm:prSet/>
      <dgm:spPr/>
      <dgm:t>
        <a:bodyPr/>
        <a:lstStyle/>
        <a:p>
          <a:endParaRPr lang="en-US"/>
        </a:p>
      </dgm:t>
    </dgm:pt>
    <dgm:pt modelId="{D26E9D74-2B48-47A6-8C01-2AC6137567B4}">
      <dgm:prSet/>
      <dgm:spPr/>
      <dgm:t>
        <a:bodyPr/>
        <a:lstStyle/>
        <a:p>
          <a:r>
            <a:rPr lang="en-US" dirty="0"/>
            <a:t>0, 25, -6</a:t>
          </a:r>
        </a:p>
      </dgm:t>
    </dgm:pt>
    <dgm:pt modelId="{C7F3B1E0-53C3-458F-A82A-91DDC0CB972B}" type="parTrans" cxnId="{330FCEEA-4E83-4505-A513-317B13421184}">
      <dgm:prSet/>
      <dgm:spPr/>
      <dgm:t>
        <a:bodyPr/>
        <a:lstStyle/>
        <a:p>
          <a:endParaRPr lang="en-US"/>
        </a:p>
      </dgm:t>
    </dgm:pt>
    <dgm:pt modelId="{3E91AA02-0A38-4530-BE08-B734C15AD49E}" type="sibTrans" cxnId="{330FCEEA-4E83-4505-A513-317B13421184}">
      <dgm:prSet/>
      <dgm:spPr/>
      <dgm:t>
        <a:bodyPr/>
        <a:lstStyle/>
        <a:p>
          <a:endParaRPr lang="en-US"/>
        </a:p>
      </dgm:t>
    </dgm:pt>
    <dgm:pt modelId="{A4BE2D6C-C6FA-4416-957E-F67688BF23D1}">
      <dgm:prSet/>
      <dgm:spPr/>
      <dgm:t>
        <a:bodyPr/>
        <a:lstStyle/>
        <a:p>
          <a:r>
            <a:rPr lang="en-US" dirty="0">
              <a:highlight>
                <a:srgbClr val="008000"/>
              </a:highlight>
            </a:rPr>
            <a:t>Float</a:t>
          </a:r>
          <a:r>
            <a:rPr lang="en-US" dirty="0"/>
            <a:t>: decimal numbers</a:t>
          </a:r>
        </a:p>
      </dgm:t>
    </dgm:pt>
    <dgm:pt modelId="{A4D7B331-6397-4E86-B846-EADBA60D048B}" type="parTrans" cxnId="{B572C61A-1BC0-4029-9003-73CA6B4DC385}">
      <dgm:prSet/>
      <dgm:spPr/>
      <dgm:t>
        <a:bodyPr/>
        <a:lstStyle/>
        <a:p>
          <a:endParaRPr lang="en-US"/>
        </a:p>
      </dgm:t>
    </dgm:pt>
    <dgm:pt modelId="{049EF103-3A3A-4AE2-B65D-293DCC4ECD05}" type="sibTrans" cxnId="{B572C61A-1BC0-4029-9003-73CA6B4DC385}">
      <dgm:prSet/>
      <dgm:spPr/>
      <dgm:t>
        <a:bodyPr/>
        <a:lstStyle/>
        <a:p>
          <a:endParaRPr lang="en-US"/>
        </a:p>
      </dgm:t>
    </dgm:pt>
    <dgm:pt modelId="{7DDB1C5E-AA6B-4DFE-BC6C-84DCEE8675FE}">
      <dgm:prSet/>
      <dgm:spPr/>
      <dgm:t>
        <a:bodyPr/>
        <a:lstStyle/>
        <a:p>
          <a:r>
            <a:rPr lang="en-US" dirty="0"/>
            <a:t>1.0, 5.5, -73.2</a:t>
          </a:r>
        </a:p>
      </dgm:t>
    </dgm:pt>
    <dgm:pt modelId="{9BDF8102-7884-450B-8BFC-B453824560FF}" type="parTrans" cxnId="{A5CB23D3-EB25-4F77-95A9-EFFEE9F425B2}">
      <dgm:prSet/>
      <dgm:spPr/>
      <dgm:t>
        <a:bodyPr/>
        <a:lstStyle/>
        <a:p>
          <a:endParaRPr lang="en-US"/>
        </a:p>
      </dgm:t>
    </dgm:pt>
    <dgm:pt modelId="{07584EEA-7249-4D2E-89B5-F7AA47DA321D}" type="sibTrans" cxnId="{A5CB23D3-EB25-4F77-95A9-EFFEE9F425B2}">
      <dgm:prSet/>
      <dgm:spPr/>
      <dgm:t>
        <a:bodyPr/>
        <a:lstStyle/>
        <a:p>
          <a:endParaRPr lang="en-US"/>
        </a:p>
      </dgm:t>
    </dgm:pt>
    <dgm:pt modelId="{A9639129-13F0-4502-A157-BE1FA1B9D7D6}">
      <dgm:prSet/>
      <dgm:spPr/>
      <dgm:t>
        <a:bodyPr/>
        <a:lstStyle/>
        <a:p>
          <a:r>
            <a:rPr lang="en-US" dirty="0">
              <a:highlight>
                <a:srgbClr val="008000"/>
              </a:highlight>
            </a:rPr>
            <a:t>Boolean</a:t>
          </a:r>
          <a:r>
            <a:rPr lang="en-US" dirty="0"/>
            <a:t>: True (1), False (0)</a:t>
          </a:r>
        </a:p>
      </dgm:t>
    </dgm:pt>
    <dgm:pt modelId="{1BCFC0A0-E721-43CA-BE18-44218D6EB45B}" type="parTrans" cxnId="{49571934-ED25-4CBF-8E35-BB2EE9307575}">
      <dgm:prSet/>
      <dgm:spPr/>
      <dgm:t>
        <a:bodyPr/>
        <a:lstStyle/>
        <a:p>
          <a:endParaRPr lang="en-US"/>
        </a:p>
      </dgm:t>
    </dgm:pt>
    <dgm:pt modelId="{D00DBA38-885E-415C-95DE-8AF419B7EAE7}" type="sibTrans" cxnId="{49571934-ED25-4CBF-8E35-BB2EE9307575}">
      <dgm:prSet/>
      <dgm:spPr/>
      <dgm:t>
        <a:bodyPr/>
        <a:lstStyle/>
        <a:p>
          <a:endParaRPr lang="en-US"/>
        </a:p>
      </dgm:t>
    </dgm:pt>
    <dgm:pt modelId="{339CF809-B1B2-49FE-BE37-72A8A78123F4}">
      <dgm:prSet/>
      <dgm:spPr/>
      <dgm:t>
        <a:bodyPr/>
        <a:lstStyle/>
        <a:p>
          <a:r>
            <a:rPr lang="en-US" dirty="0"/>
            <a:t>True, False</a:t>
          </a:r>
        </a:p>
      </dgm:t>
    </dgm:pt>
    <dgm:pt modelId="{CAE8DE55-C690-4439-8315-4DB80C88E885}" type="parTrans" cxnId="{DC95C224-B812-4B7A-8DF8-968768F4BFCD}">
      <dgm:prSet/>
      <dgm:spPr/>
      <dgm:t>
        <a:bodyPr/>
        <a:lstStyle/>
        <a:p>
          <a:endParaRPr lang="en-US"/>
        </a:p>
      </dgm:t>
    </dgm:pt>
    <dgm:pt modelId="{587EF994-4703-4D36-B497-9AE826CED5E6}" type="sibTrans" cxnId="{DC95C224-B812-4B7A-8DF8-968768F4BFCD}">
      <dgm:prSet/>
      <dgm:spPr/>
      <dgm:t>
        <a:bodyPr/>
        <a:lstStyle/>
        <a:p>
          <a:endParaRPr lang="en-US"/>
        </a:p>
      </dgm:t>
    </dgm:pt>
    <dgm:pt modelId="{8FDF11EA-708E-49F5-B525-0DDAAD0C5B53}">
      <dgm:prSet/>
      <dgm:spPr/>
      <dgm:t>
        <a:bodyPr/>
        <a:lstStyle/>
        <a:p>
          <a:r>
            <a:rPr lang="en-US" dirty="0">
              <a:highlight>
                <a:srgbClr val="008000"/>
              </a:highlight>
            </a:rPr>
            <a:t>String</a:t>
          </a:r>
          <a:r>
            <a:rPr lang="en-US" dirty="0"/>
            <a:t>: Collection of symbols; usually a word</a:t>
          </a:r>
        </a:p>
      </dgm:t>
    </dgm:pt>
    <dgm:pt modelId="{C59B19DE-5CF0-4888-A31F-7229FB868627}" type="parTrans" cxnId="{06E282CA-8F63-4891-B655-BB2964837788}">
      <dgm:prSet/>
      <dgm:spPr/>
      <dgm:t>
        <a:bodyPr/>
        <a:lstStyle/>
        <a:p>
          <a:endParaRPr lang="en-US"/>
        </a:p>
      </dgm:t>
    </dgm:pt>
    <dgm:pt modelId="{1EE2818E-8B66-40A5-9B53-47159CF0DA33}" type="sibTrans" cxnId="{06E282CA-8F63-4891-B655-BB2964837788}">
      <dgm:prSet/>
      <dgm:spPr/>
      <dgm:t>
        <a:bodyPr/>
        <a:lstStyle/>
        <a:p>
          <a:endParaRPr lang="en-US"/>
        </a:p>
      </dgm:t>
    </dgm:pt>
    <dgm:pt modelId="{49A7F1B0-D9EC-43D3-A77F-06DB361CAB49}">
      <dgm:prSet/>
      <dgm:spPr/>
      <dgm:t>
        <a:bodyPr/>
        <a:lstStyle/>
        <a:p>
          <a:r>
            <a:rPr lang="en-US"/>
            <a:t>Surrounded by ‘ ‘, “ “, ‘’’ ‘’’, or “”” “””</a:t>
          </a:r>
        </a:p>
      </dgm:t>
    </dgm:pt>
    <dgm:pt modelId="{661AB8F4-CA50-4427-9A96-1319BDDDFED3}" type="parTrans" cxnId="{4CA4EA7D-C11E-4B25-A92B-B581A39437E4}">
      <dgm:prSet/>
      <dgm:spPr/>
      <dgm:t>
        <a:bodyPr/>
        <a:lstStyle/>
        <a:p>
          <a:endParaRPr lang="en-US"/>
        </a:p>
      </dgm:t>
    </dgm:pt>
    <dgm:pt modelId="{90A6564B-1362-405C-BDFA-4B6B39EED07C}" type="sibTrans" cxnId="{4CA4EA7D-C11E-4B25-A92B-B581A39437E4}">
      <dgm:prSet/>
      <dgm:spPr/>
      <dgm:t>
        <a:bodyPr/>
        <a:lstStyle/>
        <a:p>
          <a:endParaRPr lang="en-US"/>
        </a:p>
      </dgm:t>
    </dgm:pt>
    <dgm:pt modelId="{B82B3E2F-5302-4443-A88B-473C88A5E66B}">
      <dgm:prSet/>
      <dgm:spPr/>
      <dgm:t>
        <a:bodyPr/>
        <a:lstStyle/>
        <a:p>
          <a:r>
            <a:rPr lang="en-US" dirty="0"/>
            <a:t>‘a’, “hello”, “123_abc”</a:t>
          </a:r>
        </a:p>
      </dgm:t>
    </dgm:pt>
    <dgm:pt modelId="{CA733FB4-DDDA-486F-BC2A-474B69B1E5B2}" type="parTrans" cxnId="{71D7C3A8-7999-4876-9782-8E7DB21D2C48}">
      <dgm:prSet/>
      <dgm:spPr/>
      <dgm:t>
        <a:bodyPr/>
        <a:lstStyle/>
        <a:p>
          <a:endParaRPr lang="en-US"/>
        </a:p>
      </dgm:t>
    </dgm:pt>
    <dgm:pt modelId="{41CBF3AA-F0FD-45C4-AB93-03CD0AA8ECA9}" type="sibTrans" cxnId="{71D7C3A8-7999-4876-9782-8E7DB21D2C48}">
      <dgm:prSet/>
      <dgm:spPr/>
      <dgm:t>
        <a:bodyPr/>
        <a:lstStyle/>
        <a:p>
          <a:endParaRPr lang="en-US"/>
        </a:p>
      </dgm:t>
    </dgm:pt>
    <dgm:pt modelId="{FFB325CA-3CC8-6743-8B58-B7903E1D3507}" type="pres">
      <dgm:prSet presAssocID="{0B956D14-199A-489C-A61F-98B2C62830EE}" presName="linear" presStyleCnt="0">
        <dgm:presLayoutVars>
          <dgm:animLvl val="lvl"/>
          <dgm:resizeHandles val="exact"/>
        </dgm:presLayoutVars>
      </dgm:prSet>
      <dgm:spPr/>
    </dgm:pt>
    <dgm:pt modelId="{9FB928AD-8AAC-8249-AB81-84F770CD2130}" type="pres">
      <dgm:prSet presAssocID="{B419E8BF-7463-4515-8ACA-EE0F2E272789}" presName="parentText" presStyleLbl="node1" presStyleIdx="0" presStyleCnt="4">
        <dgm:presLayoutVars>
          <dgm:chMax val="0"/>
          <dgm:bulletEnabled val="1"/>
        </dgm:presLayoutVars>
      </dgm:prSet>
      <dgm:spPr/>
    </dgm:pt>
    <dgm:pt modelId="{979D93BB-A5AF-7546-89D0-35C85D97091D}" type="pres">
      <dgm:prSet presAssocID="{B419E8BF-7463-4515-8ACA-EE0F2E272789}" presName="childText" presStyleLbl="revTx" presStyleIdx="0" presStyleCnt="4">
        <dgm:presLayoutVars>
          <dgm:bulletEnabled val="1"/>
        </dgm:presLayoutVars>
      </dgm:prSet>
      <dgm:spPr/>
    </dgm:pt>
    <dgm:pt modelId="{90143FE8-32F3-9D43-B551-F91499073E14}" type="pres">
      <dgm:prSet presAssocID="{A4BE2D6C-C6FA-4416-957E-F67688BF23D1}" presName="parentText" presStyleLbl="node1" presStyleIdx="1" presStyleCnt="4">
        <dgm:presLayoutVars>
          <dgm:chMax val="0"/>
          <dgm:bulletEnabled val="1"/>
        </dgm:presLayoutVars>
      </dgm:prSet>
      <dgm:spPr/>
    </dgm:pt>
    <dgm:pt modelId="{4D76C0FB-A55B-ED49-B9C0-CD8BA4259771}" type="pres">
      <dgm:prSet presAssocID="{A4BE2D6C-C6FA-4416-957E-F67688BF23D1}" presName="childText" presStyleLbl="revTx" presStyleIdx="1" presStyleCnt="4">
        <dgm:presLayoutVars>
          <dgm:bulletEnabled val="1"/>
        </dgm:presLayoutVars>
      </dgm:prSet>
      <dgm:spPr/>
    </dgm:pt>
    <dgm:pt modelId="{5E0DC4F4-3915-714E-AB8C-F60557BB1F98}" type="pres">
      <dgm:prSet presAssocID="{A9639129-13F0-4502-A157-BE1FA1B9D7D6}" presName="parentText" presStyleLbl="node1" presStyleIdx="2" presStyleCnt="4">
        <dgm:presLayoutVars>
          <dgm:chMax val="0"/>
          <dgm:bulletEnabled val="1"/>
        </dgm:presLayoutVars>
      </dgm:prSet>
      <dgm:spPr/>
    </dgm:pt>
    <dgm:pt modelId="{001F2F7D-7069-5E46-871F-46CEE17D4D10}" type="pres">
      <dgm:prSet presAssocID="{A9639129-13F0-4502-A157-BE1FA1B9D7D6}" presName="childText" presStyleLbl="revTx" presStyleIdx="2" presStyleCnt="4">
        <dgm:presLayoutVars>
          <dgm:bulletEnabled val="1"/>
        </dgm:presLayoutVars>
      </dgm:prSet>
      <dgm:spPr/>
    </dgm:pt>
    <dgm:pt modelId="{6F425E72-9866-9640-BD8F-45459B204BC4}" type="pres">
      <dgm:prSet presAssocID="{8FDF11EA-708E-49F5-B525-0DDAAD0C5B53}" presName="parentText" presStyleLbl="node1" presStyleIdx="3" presStyleCnt="4">
        <dgm:presLayoutVars>
          <dgm:chMax val="0"/>
          <dgm:bulletEnabled val="1"/>
        </dgm:presLayoutVars>
      </dgm:prSet>
      <dgm:spPr/>
    </dgm:pt>
    <dgm:pt modelId="{3213A271-8014-6D4A-A287-AAE8E216B338}" type="pres">
      <dgm:prSet presAssocID="{8FDF11EA-708E-49F5-B525-0DDAAD0C5B53}" presName="childText" presStyleLbl="revTx" presStyleIdx="3" presStyleCnt="4">
        <dgm:presLayoutVars>
          <dgm:bulletEnabled val="1"/>
        </dgm:presLayoutVars>
      </dgm:prSet>
      <dgm:spPr/>
    </dgm:pt>
  </dgm:ptLst>
  <dgm:cxnLst>
    <dgm:cxn modelId="{7C236507-E9EE-494B-9B41-C7AA777BE039}" srcId="{0B956D14-199A-489C-A61F-98B2C62830EE}" destId="{B419E8BF-7463-4515-8ACA-EE0F2E272789}" srcOrd="0" destOrd="0" parTransId="{2A505281-7D5C-4344-B4FD-5CD8D7E1FB04}" sibTransId="{1E7872A8-77B8-437D-AC6D-D6502059AB72}"/>
    <dgm:cxn modelId="{B572C61A-1BC0-4029-9003-73CA6B4DC385}" srcId="{0B956D14-199A-489C-A61F-98B2C62830EE}" destId="{A4BE2D6C-C6FA-4416-957E-F67688BF23D1}" srcOrd="1" destOrd="0" parTransId="{A4D7B331-6397-4E86-B846-EADBA60D048B}" sibTransId="{049EF103-3A3A-4AE2-B65D-293DCC4ECD05}"/>
    <dgm:cxn modelId="{DC95C224-B812-4B7A-8DF8-968768F4BFCD}" srcId="{A9639129-13F0-4502-A157-BE1FA1B9D7D6}" destId="{339CF809-B1B2-49FE-BE37-72A8A78123F4}" srcOrd="0" destOrd="0" parTransId="{CAE8DE55-C690-4439-8315-4DB80C88E885}" sibTransId="{587EF994-4703-4D36-B497-9AE826CED5E6}"/>
    <dgm:cxn modelId="{6376A12B-700B-7446-8ED3-39CDACDC2B28}" type="presOf" srcId="{49A7F1B0-D9EC-43D3-A77F-06DB361CAB49}" destId="{3213A271-8014-6D4A-A287-AAE8E216B338}" srcOrd="0" destOrd="0" presId="urn:microsoft.com/office/officeart/2005/8/layout/vList2"/>
    <dgm:cxn modelId="{B9E1632E-DA4C-614F-A234-AC77459A7758}" type="presOf" srcId="{A4BE2D6C-C6FA-4416-957E-F67688BF23D1}" destId="{90143FE8-32F3-9D43-B551-F91499073E14}" srcOrd="0" destOrd="0" presId="urn:microsoft.com/office/officeart/2005/8/layout/vList2"/>
    <dgm:cxn modelId="{49571934-ED25-4CBF-8E35-BB2EE9307575}" srcId="{0B956D14-199A-489C-A61F-98B2C62830EE}" destId="{A9639129-13F0-4502-A157-BE1FA1B9D7D6}" srcOrd="2" destOrd="0" parTransId="{1BCFC0A0-E721-43CA-BE18-44218D6EB45B}" sibTransId="{D00DBA38-885E-415C-95DE-8AF419B7EAE7}"/>
    <dgm:cxn modelId="{C2C92E44-724A-484C-AA5C-299CD55C5EF9}" type="presOf" srcId="{8FDF11EA-708E-49F5-B525-0DDAAD0C5B53}" destId="{6F425E72-9866-9640-BD8F-45459B204BC4}" srcOrd="0" destOrd="0" presId="urn:microsoft.com/office/officeart/2005/8/layout/vList2"/>
    <dgm:cxn modelId="{D14DB84E-C323-C242-A1F2-7D887C8696FA}" type="presOf" srcId="{339CF809-B1B2-49FE-BE37-72A8A78123F4}" destId="{001F2F7D-7069-5E46-871F-46CEE17D4D10}" srcOrd="0" destOrd="0" presId="urn:microsoft.com/office/officeart/2005/8/layout/vList2"/>
    <dgm:cxn modelId="{4CA4EA7D-C11E-4B25-A92B-B581A39437E4}" srcId="{8FDF11EA-708E-49F5-B525-0DDAAD0C5B53}" destId="{49A7F1B0-D9EC-43D3-A77F-06DB361CAB49}" srcOrd="0" destOrd="0" parTransId="{661AB8F4-CA50-4427-9A96-1319BDDDFED3}" sibTransId="{90A6564B-1362-405C-BDFA-4B6B39EED07C}"/>
    <dgm:cxn modelId="{565D4B8D-A226-6744-ABA2-2C0D819B5260}" type="presOf" srcId="{D26E9D74-2B48-47A6-8C01-2AC6137567B4}" destId="{979D93BB-A5AF-7546-89D0-35C85D97091D}" srcOrd="0" destOrd="0" presId="urn:microsoft.com/office/officeart/2005/8/layout/vList2"/>
    <dgm:cxn modelId="{F9153299-30B3-0540-812C-EBF9564464C5}" type="presOf" srcId="{A9639129-13F0-4502-A157-BE1FA1B9D7D6}" destId="{5E0DC4F4-3915-714E-AB8C-F60557BB1F98}" srcOrd="0" destOrd="0" presId="urn:microsoft.com/office/officeart/2005/8/layout/vList2"/>
    <dgm:cxn modelId="{967157A7-11BF-1E46-BEAD-2FE5F28D16DE}" type="presOf" srcId="{B82B3E2F-5302-4443-A88B-473C88A5E66B}" destId="{3213A271-8014-6D4A-A287-AAE8E216B338}" srcOrd="0" destOrd="1" presId="urn:microsoft.com/office/officeart/2005/8/layout/vList2"/>
    <dgm:cxn modelId="{71D7C3A8-7999-4876-9782-8E7DB21D2C48}" srcId="{8FDF11EA-708E-49F5-B525-0DDAAD0C5B53}" destId="{B82B3E2F-5302-4443-A88B-473C88A5E66B}" srcOrd="1" destOrd="0" parTransId="{CA733FB4-DDDA-486F-BC2A-474B69B1E5B2}" sibTransId="{41CBF3AA-F0FD-45C4-AB93-03CD0AA8ECA9}"/>
    <dgm:cxn modelId="{C6034AC0-7C11-F246-8084-78F9E3C80011}" type="presOf" srcId="{B419E8BF-7463-4515-8ACA-EE0F2E272789}" destId="{9FB928AD-8AAC-8249-AB81-84F770CD2130}" srcOrd="0" destOrd="0" presId="urn:microsoft.com/office/officeart/2005/8/layout/vList2"/>
    <dgm:cxn modelId="{06E282CA-8F63-4891-B655-BB2964837788}" srcId="{0B956D14-199A-489C-A61F-98B2C62830EE}" destId="{8FDF11EA-708E-49F5-B525-0DDAAD0C5B53}" srcOrd="3" destOrd="0" parTransId="{C59B19DE-5CF0-4888-A31F-7229FB868627}" sibTransId="{1EE2818E-8B66-40A5-9B53-47159CF0DA33}"/>
    <dgm:cxn modelId="{A5CB23D3-EB25-4F77-95A9-EFFEE9F425B2}" srcId="{A4BE2D6C-C6FA-4416-957E-F67688BF23D1}" destId="{7DDB1C5E-AA6B-4DFE-BC6C-84DCEE8675FE}" srcOrd="0" destOrd="0" parTransId="{9BDF8102-7884-450B-8BFC-B453824560FF}" sibTransId="{07584EEA-7249-4D2E-89B5-F7AA47DA321D}"/>
    <dgm:cxn modelId="{330FCEEA-4E83-4505-A513-317B13421184}" srcId="{B419E8BF-7463-4515-8ACA-EE0F2E272789}" destId="{D26E9D74-2B48-47A6-8C01-2AC6137567B4}" srcOrd="0" destOrd="0" parTransId="{C7F3B1E0-53C3-458F-A82A-91DDC0CB972B}" sibTransId="{3E91AA02-0A38-4530-BE08-B734C15AD49E}"/>
    <dgm:cxn modelId="{2646BEF7-A3F7-0C45-A838-AA04631550D9}" type="presOf" srcId="{0B956D14-199A-489C-A61F-98B2C62830EE}" destId="{FFB325CA-3CC8-6743-8B58-B7903E1D3507}" srcOrd="0" destOrd="0" presId="urn:microsoft.com/office/officeart/2005/8/layout/vList2"/>
    <dgm:cxn modelId="{B8D252FC-E608-ED40-BEE6-551AC7313358}" type="presOf" srcId="{7DDB1C5E-AA6B-4DFE-BC6C-84DCEE8675FE}" destId="{4D76C0FB-A55B-ED49-B9C0-CD8BA4259771}" srcOrd="0" destOrd="0" presId="urn:microsoft.com/office/officeart/2005/8/layout/vList2"/>
    <dgm:cxn modelId="{AF040471-A304-414A-9CFC-7F94DA4229F7}" type="presParOf" srcId="{FFB325CA-3CC8-6743-8B58-B7903E1D3507}" destId="{9FB928AD-8AAC-8249-AB81-84F770CD2130}" srcOrd="0" destOrd="0" presId="urn:microsoft.com/office/officeart/2005/8/layout/vList2"/>
    <dgm:cxn modelId="{D457917F-AB2B-494E-B1F9-6CF455CF8248}" type="presParOf" srcId="{FFB325CA-3CC8-6743-8B58-B7903E1D3507}" destId="{979D93BB-A5AF-7546-89D0-35C85D97091D}" srcOrd="1" destOrd="0" presId="urn:microsoft.com/office/officeart/2005/8/layout/vList2"/>
    <dgm:cxn modelId="{FAEE37D3-7137-CD48-BEA5-DE34722F0CD6}" type="presParOf" srcId="{FFB325CA-3CC8-6743-8B58-B7903E1D3507}" destId="{90143FE8-32F3-9D43-B551-F91499073E14}" srcOrd="2" destOrd="0" presId="urn:microsoft.com/office/officeart/2005/8/layout/vList2"/>
    <dgm:cxn modelId="{E24042A9-D987-E244-B7DF-AD3E122DD566}" type="presParOf" srcId="{FFB325CA-3CC8-6743-8B58-B7903E1D3507}" destId="{4D76C0FB-A55B-ED49-B9C0-CD8BA4259771}" srcOrd="3" destOrd="0" presId="urn:microsoft.com/office/officeart/2005/8/layout/vList2"/>
    <dgm:cxn modelId="{B4E5F7E8-80E2-2445-9F72-4B2C6845B8F1}" type="presParOf" srcId="{FFB325CA-3CC8-6743-8B58-B7903E1D3507}" destId="{5E0DC4F4-3915-714E-AB8C-F60557BB1F98}" srcOrd="4" destOrd="0" presId="urn:microsoft.com/office/officeart/2005/8/layout/vList2"/>
    <dgm:cxn modelId="{E499E199-FBC3-6341-820C-8AC8CBEC8CC2}" type="presParOf" srcId="{FFB325CA-3CC8-6743-8B58-B7903E1D3507}" destId="{001F2F7D-7069-5E46-871F-46CEE17D4D10}" srcOrd="5" destOrd="0" presId="urn:microsoft.com/office/officeart/2005/8/layout/vList2"/>
    <dgm:cxn modelId="{9C4E29AA-12F7-E844-B1EA-D37041E3B03E}" type="presParOf" srcId="{FFB325CA-3CC8-6743-8B58-B7903E1D3507}" destId="{6F425E72-9866-9640-BD8F-45459B204BC4}" srcOrd="6" destOrd="0" presId="urn:microsoft.com/office/officeart/2005/8/layout/vList2"/>
    <dgm:cxn modelId="{CB8CB10A-86E7-A04B-8CD1-FF66705C60CD}" type="presParOf" srcId="{FFB325CA-3CC8-6743-8B58-B7903E1D3507}" destId="{3213A271-8014-6D4A-A287-AAE8E216B33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6A2F31-87F0-41CA-BC80-9945FB4C1F8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DBAF055-F3BB-4E82-8616-75A4EE280D84}">
      <dgm:prSet/>
      <dgm:spPr/>
      <dgm:t>
        <a:bodyPr/>
        <a:lstStyle/>
        <a:p>
          <a:r>
            <a:rPr lang="en-US" i="1" dirty="0"/>
            <a:t>type(&lt;variable&gt;) </a:t>
          </a:r>
          <a:r>
            <a:rPr lang="en-US" dirty="0"/>
            <a:t>returns the type of the given variable</a:t>
          </a:r>
        </a:p>
      </dgm:t>
    </dgm:pt>
    <dgm:pt modelId="{A4BDF614-DCB7-4D3F-A123-ADC30E71B3D6}" type="parTrans" cxnId="{DE33CCDF-A375-4AE1-8EF3-126214B85DC6}">
      <dgm:prSet/>
      <dgm:spPr/>
      <dgm:t>
        <a:bodyPr/>
        <a:lstStyle/>
        <a:p>
          <a:endParaRPr lang="en-US"/>
        </a:p>
      </dgm:t>
    </dgm:pt>
    <dgm:pt modelId="{9DA426DC-F707-4080-82A3-2F704229A492}" type="sibTrans" cxnId="{DE33CCDF-A375-4AE1-8EF3-126214B85DC6}">
      <dgm:prSet/>
      <dgm:spPr/>
      <dgm:t>
        <a:bodyPr/>
        <a:lstStyle/>
        <a:p>
          <a:endParaRPr lang="en-US"/>
        </a:p>
      </dgm:t>
    </dgm:pt>
    <dgm:pt modelId="{589730F7-13C9-4851-BDD9-693B5371A5AB}">
      <dgm:prSet/>
      <dgm:spPr/>
      <dgm:t>
        <a:bodyPr/>
        <a:lstStyle/>
        <a:p>
          <a:r>
            <a:rPr lang="en-US" i="1" dirty="0"/>
            <a:t>a = 6</a:t>
          </a:r>
        </a:p>
      </dgm:t>
    </dgm:pt>
    <dgm:pt modelId="{15F103D0-8022-4868-8F31-0EDD7FEADB15}" type="parTrans" cxnId="{89946BA9-50F2-40D4-95DD-06ACE0820292}">
      <dgm:prSet/>
      <dgm:spPr/>
      <dgm:t>
        <a:bodyPr/>
        <a:lstStyle/>
        <a:p>
          <a:endParaRPr lang="en-US"/>
        </a:p>
      </dgm:t>
    </dgm:pt>
    <dgm:pt modelId="{0EA3C742-FB93-4158-A5B8-2FC3A3389897}" type="sibTrans" cxnId="{89946BA9-50F2-40D4-95DD-06ACE0820292}">
      <dgm:prSet/>
      <dgm:spPr/>
      <dgm:t>
        <a:bodyPr/>
        <a:lstStyle/>
        <a:p>
          <a:endParaRPr lang="en-US"/>
        </a:p>
      </dgm:t>
    </dgm:pt>
    <dgm:pt modelId="{C13AB7FA-5531-4BC3-ACDA-CCF753B60555}">
      <dgm:prSet/>
      <dgm:spPr/>
      <dgm:t>
        <a:bodyPr/>
        <a:lstStyle/>
        <a:p>
          <a:r>
            <a:rPr lang="en-US" i="1" dirty="0" err="1"/>
            <a:t>a_type</a:t>
          </a:r>
          <a:r>
            <a:rPr lang="en-US" i="1" dirty="0"/>
            <a:t> = type(a)</a:t>
          </a:r>
        </a:p>
      </dgm:t>
    </dgm:pt>
    <dgm:pt modelId="{9024959F-70E6-478E-A537-7BE9A1E0F877}" type="parTrans" cxnId="{B544BF41-ADE7-420F-8C89-AF97A30E3979}">
      <dgm:prSet/>
      <dgm:spPr/>
      <dgm:t>
        <a:bodyPr/>
        <a:lstStyle/>
        <a:p>
          <a:endParaRPr lang="en-US"/>
        </a:p>
      </dgm:t>
    </dgm:pt>
    <dgm:pt modelId="{615FC5BF-CCB7-4A48-A13D-B39D83445E93}" type="sibTrans" cxnId="{B544BF41-ADE7-420F-8C89-AF97A30E3979}">
      <dgm:prSet/>
      <dgm:spPr/>
      <dgm:t>
        <a:bodyPr/>
        <a:lstStyle/>
        <a:p>
          <a:endParaRPr lang="en-US"/>
        </a:p>
      </dgm:t>
    </dgm:pt>
    <dgm:pt modelId="{26E6053B-3759-4726-8265-F4268858A494}">
      <dgm:prSet/>
      <dgm:spPr/>
      <dgm:t>
        <a:bodyPr/>
        <a:lstStyle/>
        <a:p>
          <a:r>
            <a:rPr lang="en-US" i="1" dirty="0" err="1"/>
            <a:t>isinstance</a:t>
          </a:r>
          <a:r>
            <a:rPr lang="en-US" i="1" dirty="0"/>
            <a:t>(&lt;variable&gt;, &lt;type&gt;)</a:t>
          </a:r>
          <a:r>
            <a:rPr lang="en-US" dirty="0"/>
            <a:t> returns Boolean (T/F) if the given variable is of type &lt;type&gt;</a:t>
          </a:r>
        </a:p>
      </dgm:t>
    </dgm:pt>
    <dgm:pt modelId="{7F0B3AFE-2BB5-486E-A444-40271703DD04}" type="parTrans" cxnId="{90DD25F2-B3CC-4A1E-97C8-97C06D0D52AB}">
      <dgm:prSet/>
      <dgm:spPr/>
      <dgm:t>
        <a:bodyPr/>
        <a:lstStyle/>
        <a:p>
          <a:endParaRPr lang="en-US"/>
        </a:p>
      </dgm:t>
    </dgm:pt>
    <dgm:pt modelId="{46004E5F-ADE4-40B2-82BE-EB95C16C900B}" type="sibTrans" cxnId="{90DD25F2-B3CC-4A1E-97C8-97C06D0D52AB}">
      <dgm:prSet/>
      <dgm:spPr/>
      <dgm:t>
        <a:bodyPr/>
        <a:lstStyle/>
        <a:p>
          <a:endParaRPr lang="en-US"/>
        </a:p>
      </dgm:t>
    </dgm:pt>
    <dgm:pt modelId="{FE762F40-3EB3-443E-A1A5-1BEB6501BD14}">
      <dgm:prSet/>
      <dgm:spPr/>
      <dgm:t>
        <a:bodyPr/>
        <a:lstStyle/>
        <a:p>
          <a:r>
            <a:rPr lang="en-US" i="1" dirty="0" err="1"/>
            <a:t>pair_is_string</a:t>
          </a:r>
          <a:r>
            <a:rPr lang="en-US" i="1" dirty="0"/>
            <a:t> = </a:t>
          </a:r>
          <a:r>
            <a:rPr lang="en-US" i="1" dirty="0" err="1"/>
            <a:t>isinstance</a:t>
          </a:r>
          <a:r>
            <a:rPr lang="en-US" i="1" dirty="0"/>
            <a:t>(“pair”, str))</a:t>
          </a:r>
        </a:p>
      </dgm:t>
    </dgm:pt>
    <dgm:pt modelId="{3E999693-EE93-4F80-BC2F-204D3E711C33}" type="sibTrans" cxnId="{85BBAC90-82F4-457F-A065-A64F1B6C03F1}">
      <dgm:prSet/>
      <dgm:spPr/>
      <dgm:t>
        <a:bodyPr/>
        <a:lstStyle/>
        <a:p>
          <a:endParaRPr lang="en-US"/>
        </a:p>
      </dgm:t>
    </dgm:pt>
    <dgm:pt modelId="{F35D18CE-B491-4174-AFC2-86043DFB79AA}" type="parTrans" cxnId="{85BBAC90-82F4-457F-A065-A64F1B6C03F1}">
      <dgm:prSet/>
      <dgm:spPr/>
      <dgm:t>
        <a:bodyPr/>
        <a:lstStyle/>
        <a:p>
          <a:endParaRPr lang="en-US"/>
        </a:p>
      </dgm:t>
    </dgm:pt>
    <dgm:pt modelId="{D18CAF94-C709-F34C-A066-892E82535D08}" type="pres">
      <dgm:prSet presAssocID="{EC6A2F31-87F0-41CA-BC80-9945FB4C1F84}" presName="Name0" presStyleCnt="0">
        <dgm:presLayoutVars>
          <dgm:dir/>
          <dgm:animLvl val="lvl"/>
          <dgm:resizeHandles val="exact"/>
        </dgm:presLayoutVars>
      </dgm:prSet>
      <dgm:spPr/>
    </dgm:pt>
    <dgm:pt modelId="{C95C6E32-D301-BE49-A4B3-7FC841FCC699}" type="pres">
      <dgm:prSet presAssocID="{2DBAF055-F3BB-4E82-8616-75A4EE280D84}" presName="linNode" presStyleCnt="0"/>
      <dgm:spPr/>
    </dgm:pt>
    <dgm:pt modelId="{BA41CFFF-5D16-EC4A-8FBE-9B204257BB55}" type="pres">
      <dgm:prSet presAssocID="{2DBAF055-F3BB-4E82-8616-75A4EE280D84}" presName="parentText" presStyleLbl="node1" presStyleIdx="0" presStyleCnt="2">
        <dgm:presLayoutVars>
          <dgm:chMax val="1"/>
          <dgm:bulletEnabled val="1"/>
        </dgm:presLayoutVars>
      </dgm:prSet>
      <dgm:spPr/>
    </dgm:pt>
    <dgm:pt modelId="{EDF6C211-1725-B14D-9C0B-51723D8964E7}" type="pres">
      <dgm:prSet presAssocID="{2DBAF055-F3BB-4E82-8616-75A4EE280D84}" presName="descendantText" presStyleLbl="alignAccFollowNode1" presStyleIdx="0" presStyleCnt="2">
        <dgm:presLayoutVars>
          <dgm:bulletEnabled val="1"/>
        </dgm:presLayoutVars>
      </dgm:prSet>
      <dgm:spPr/>
    </dgm:pt>
    <dgm:pt modelId="{F3CC848C-302A-604E-AB27-8A1D5B6FBD80}" type="pres">
      <dgm:prSet presAssocID="{9DA426DC-F707-4080-82A3-2F704229A492}" presName="sp" presStyleCnt="0"/>
      <dgm:spPr/>
    </dgm:pt>
    <dgm:pt modelId="{FEC7D1A4-7A1E-3D4E-83F9-D8881D5D980F}" type="pres">
      <dgm:prSet presAssocID="{26E6053B-3759-4726-8265-F4268858A494}" presName="linNode" presStyleCnt="0"/>
      <dgm:spPr/>
    </dgm:pt>
    <dgm:pt modelId="{99671D12-FF55-844B-A514-E6C887D6B059}" type="pres">
      <dgm:prSet presAssocID="{26E6053B-3759-4726-8265-F4268858A494}" presName="parentText" presStyleLbl="node1" presStyleIdx="1" presStyleCnt="2">
        <dgm:presLayoutVars>
          <dgm:chMax val="1"/>
          <dgm:bulletEnabled val="1"/>
        </dgm:presLayoutVars>
      </dgm:prSet>
      <dgm:spPr/>
    </dgm:pt>
    <dgm:pt modelId="{50B63D9F-A2C4-214D-A7EB-6420B46CEE5F}" type="pres">
      <dgm:prSet presAssocID="{26E6053B-3759-4726-8265-F4268858A494}" presName="descendantText" presStyleLbl="alignAccFollowNode1" presStyleIdx="1" presStyleCnt="2">
        <dgm:presLayoutVars>
          <dgm:bulletEnabled val="1"/>
        </dgm:presLayoutVars>
      </dgm:prSet>
      <dgm:spPr/>
    </dgm:pt>
  </dgm:ptLst>
  <dgm:cxnLst>
    <dgm:cxn modelId="{0F651835-E09E-1044-98EA-ADE0F8D002D4}" type="presOf" srcId="{EC6A2F31-87F0-41CA-BC80-9945FB4C1F84}" destId="{D18CAF94-C709-F34C-A066-892E82535D08}" srcOrd="0" destOrd="0" presId="urn:microsoft.com/office/officeart/2005/8/layout/vList5"/>
    <dgm:cxn modelId="{B544BF41-ADE7-420F-8C89-AF97A30E3979}" srcId="{2DBAF055-F3BB-4E82-8616-75A4EE280D84}" destId="{C13AB7FA-5531-4BC3-ACDA-CCF753B60555}" srcOrd="1" destOrd="0" parTransId="{9024959F-70E6-478E-A537-7BE9A1E0F877}" sibTransId="{615FC5BF-CCB7-4A48-A13D-B39D83445E93}"/>
    <dgm:cxn modelId="{3C90245E-DB50-A845-8684-E95E66B9549D}" type="presOf" srcId="{589730F7-13C9-4851-BDD9-693B5371A5AB}" destId="{EDF6C211-1725-B14D-9C0B-51723D8964E7}" srcOrd="0" destOrd="0" presId="urn:microsoft.com/office/officeart/2005/8/layout/vList5"/>
    <dgm:cxn modelId="{2614B38E-14D4-9249-90FC-F53D21B190E4}" type="presOf" srcId="{C13AB7FA-5531-4BC3-ACDA-CCF753B60555}" destId="{EDF6C211-1725-B14D-9C0B-51723D8964E7}" srcOrd="0" destOrd="1" presId="urn:microsoft.com/office/officeart/2005/8/layout/vList5"/>
    <dgm:cxn modelId="{85BBAC90-82F4-457F-A065-A64F1B6C03F1}" srcId="{26E6053B-3759-4726-8265-F4268858A494}" destId="{FE762F40-3EB3-443E-A1A5-1BEB6501BD14}" srcOrd="0" destOrd="0" parTransId="{F35D18CE-B491-4174-AFC2-86043DFB79AA}" sibTransId="{3E999693-EE93-4F80-BC2F-204D3E711C33}"/>
    <dgm:cxn modelId="{89946BA9-50F2-40D4-95DD-06ACE0820292}" srcId="{2DBAF055-F3BB-4E82-8616-75A4EE280D84}" destId="{589730F7-13C9-4851-BDD9-693B5371A5AB}" srcOrd="0" destOrd="0" parTransId="{15F103D0-8022-4868-8F31-0EDD7FEADB15}" sibTransId="{0EA3C742-FB93-4158-A5B8-2FC3A3389897}"/>
    <dgm:cxn modelId="{153279D0-B40A-274B-98C2-9659E68EA74B}" type="presOf" srcId="{2DBAF055-F3BB-4E82-8616-75A4EE280D84}" destId="{BA41CFFF-5D16-EC4A-8FBE-9B204257BB55}" srcOrd="0" destOrd="0" presId="urn:microsoft.com/office/officeart/2005/8/layout/vList5"/>
    <dgm:cxn modelId="{455098D3-F7C1-6844-9DF0-9F5B460D55A7}" type="presOf" srcId="{FE762F40-3EB3-443E-A1A5-1BEB6501BD14}" destId="{50B63D9F-A2C4-214D-A7EB-6420B46CEE5F}" srcOrd="0" destOrd="0" presId="urn:microsoft.com/office/officeart/2005/8/layout/vList5"/>
    <dgm:cxn modelId="{DE33CCDF-A375-4AE1-8EF3-126214B85DC6}" srcId="{EC6A2F31-87F0-41CA-BC80-9945FB4C1F84}" destId="{2DBAF055-F3BB-4E82-8616-75A4EE280D84}" srcOrd="0" destOrd="0" parTransId="{A4BDF614-DCB7-4D3F-A123-ADC30E71B3D6}" sibTransId="{9DA426DC-F707-4080-82A3-2F704229A492}"/>
    <dgm:cxn modelId="{923636E1-5328-EA4E-B8A2-5C501C148D8F}" type="presOf" srcId="{26E6053B-3759-4726-8265-F4268858A494}" destId="{99671D12-FF55-844B-A514-E6C887D6B059}" srcOrd="0" destOrd="0" presId="urn:microsoft.com/office/officeart/2005/8/layout/vList5"/>
    <dgm:cxn modelId="{90DD25F2-B3CC-4A1E-97C8-97C06D0D52AB}" srcId="{EC6A2F31-87F0-41CA-BC80-9945FB4C1F84}" destId="{26E6053B-3759-4726-8265-F4268858A494}" srcOrd="1" destOrd="0" parTransId="{7F0B3AFE-2BB5-486E-A444-40271703DD04}" sibTransId="{46004E5F-ADE4-40B2-82BE-EB95C16C900B}"/>
    <dgm:cxn modelId="{12BFD3E6-27EB-5444-B992-378822B39B6B}" type="presParOf" srcId="{D18CAF94-C709-F34C-A066-892E82535D08}" destId="{C95C6E32-D301-BE49-A4B3-7FC841FCC699}" srcOrd="0" destOrd="0" presId="urn:microsoft.com/office/officeart/2005/8/layout/vList5"/>
    <dgm:cxn modelId="{2827E310-1569-DD4A-8CDE-BAB36A743382}" type="presParOf" srcId="{C95C6E32-D301-BE49-A4B3-7FC841FCC699}" destId="{BA41CFFF-5D16-EC4A-8FBE-9B204257BB55}" srcOrd="0" destOrd="0" presId="urn:microsoft.com/office/officeart/2005/8/layout/vList5"/>
    <dgm:cxn modelId="{8409111E-A0BF-E446-83C3-5A649A289027}" type="presParOf" srcId="{C95C6E32-D301-BE49-A4B3-7FC841FCC699}" destId="{EDF6C211-1725-B14D-9C0B-51723D8964E7}" srcOrd="1" destOrd="0" presId="urn:microsoft.com/office/officeart/2005/8/layout/vList5"/>
    <dgm:cxn modelId="{2AE57D4E-267D-F745-942A-98E82B0A813A}" type="presParOf" srcId="{D18CAF94-C709-F34C-A066-892E82535D08}" destId="{F3CC848C-302A-604E-AB27-8A1D5B6FBD80}" srcOrd="1" destOrd="0" presId="urn:microsoft.com/office/officeart/2005/8/layout/vList5"/>
    <dgm:cxn modelId="{A3DD95C6-C391-354B-AFE9-5648D91ADDFC}" type="presParOf" srcId="{D18CAF94-C709-F34C-A066-892E82535D08}" destId="{FEC7D1A4-7A1E-3D4E-83F9-D8881D5D980F}" srcOrd="2" destOrd="0" presId="urn:microsoft.com/office/officeart/2005/8/layout/vList5"/>
    <dgm:cxn modelId="{2126D727-5206-934F-AEC9-F25E4783F65C}" type="presParOf" srcId="{FEC7D1A4-7A1E-3D4E-83F9-D8881D5D980F}" destId="{99671D12-FF55-844B-A514-E6C887D6B059}" srcOrd="0" destOrd="0" presId="urn:microsoft.com/office/officeart/2005/8/layout/vList5"/>
    <dgm:cxn modelId="{05D74CAB-7E68-8A42-85B1-5400BFAFBD29}" type="presParOf" srcId="{FEC7D1A4-7A1E-3D4E-83F9-D8881D5D980F}" destId="{50B63D9F-A2C4-214D-A7EB-6420B46CEE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928AD-8AAC-8249-AB81-84F770CD2130}">
      <dsp:nvSpPr>
        <dsp:cNvPr id="0" name=""/>
        <dsp:cNvSpPr/>
      </dsp:nvSpPr>
      <dsp:spPr>
        <a:xfrm>
          <a:off x="0" y="421941"/>
          <a:ext cx="5922489"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highlight>
                <a:srgbClr val="008000"/>
              </a:highlight>
            </a:rPr>
            <a:t>Integer</a:t>
          </a:r>
          <a:r>
            <a:rPr lang="en-US" sz="2400" kern="1200" dirty="0"/>
            <a:t>: whole numbers, negative or positive</a:t>
          </a:r>
        </a:p>
      </dsp:txBody>
      <dsp:txXfrm>
        <a:off x="28786" y="450727"/>
        <a:ext cx="5864917" cy="532107"/>
      </dsp:txXfrm>
    </dsp:sp>
    <dsp:sp modelId="{979D93BB-A5AF-7546-89D0-35C85D97091D}">
      <dsp:nvSpPr>
        <dsp:cNvPr id="0" name=""/>
        <dsp:cNvSpPr/>
      </dsp:nvSpPr>
      <dsp:spPr>
        <a:xfrm>
          <a:off x="0" y="1011621"/>
          <a:ext cx="592248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0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0, 25, -6</a:t>
          </a:r>
        </a:p>
      </dsp:txBody>
      <dsp:txXfrm>
        <a:off x="0" y="1011621"/>
        <a:ext cx="5922489" cy="397440"/>
      </dsp:txXfrm>
    </dsp:sp>
    <dsp:sp modelId="{90143FE8-32F3-9D43-B551-F91499073E14}">
      <dsp:nvSpPr>
        <dsp:cNvPr id="0" name=""/>
        <dsp:cNvSpPr/>
      </dsp:nvSpPr>
      <dsp:spPr>
        <a:xfrm>
          <a:off x="0" y="1409061"/>
          <a:ext cx="5922489"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highlight>
                <a:srgbClr val="008000"/>
              </a:highlight>
            </a:rPr>
            <a:t>Float</a:t>
          </a:r>
          <a:r>
            <a:rPr lang="en-US" sz="2400" kern="1200" dirty="0"/>
            <a:t>: decimal numbers</a:t>
          </a:r>
        </a:p>
      </dsp:txBody>
      <dsp:txXfrm>
        <a:off x="28786" y="1437847"/>
        <a:ext cx="5864917" cy="532107"/>
      </dsp:txXfrm>
    </dsp:sp>
    <dsp:sp modelId="{4D76C0FB-A55B-ED49-B9C0-CD8BA4259771}">
      <dsp:nvSpPr>
        <dsp:cNvPr id="0" name=""/>
        <dsp:cNvSpPr/>
      </dsp:nvSpPr>
      <dsp:spPr>
        <a:xfrm>
          <a:off x="0" y="1998741"/>
          <a:ext cx="592248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0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1.0, 5.5, -73.2</a:t>
          </a:r>
        </a:p>
      </dsp:txBody>
      <dsp:txXfrm>
        <a:off x="0" y="1998741"/>
        <a:ext cx="5922489" cy="397440"/>
      </dsp:txXfrm>
    </dsp:sp>
    <dsp:sp modelId="{5E0DC4F4-3915-714E-AB8C-F60557BB1F98}">
      <dsp:nvSpPr>
        <dsp:cNvPr id="0" name=""/>
        <dsp:cNvSpPr/>
      </dsp:nvSpPr>
      <dsp:spPr>
        <a:xfrm>
          <a:off x="0" y="2396181"/>
          <a:ext cx="5922489"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highlight>
                <a:srgbClr val="008000"/>
              </a:highlight>
            </a:rPr>
            <a:t>Boolean</a:t>
          </a:r>
          <a:r>
            <a:rPr lang="en-US" sz="2400" kern="1200" dirty="0"/>
            <a:t>: True (1), False (0)</a:t>
          </a:r>
        </a:p>
      </dsp:txBody>
      <dsp:txXfrm>
        <a:off x="28786" y="2424967"/>
        <a:ext cx="5864917" cy="532107"/>
      </dsp:txXfrm>
    </dsp:sp>
    <dsp:sp modelId="{001F2F7D-7069-5E46-871F-46CEE17D4D10}">
      <dsp:nvSpPr>
        <dsp:cNvPr id="0" name=""/>
        <dsp:cNvSpPr/>
      </dsp:nvSpPr>
      <dsp:spPr>
        <a:xfrm>
          <a:off x="0" y="2985861"/>
          <a:ext cx="592248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0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True, False</a:t>
          </a:r>
        </a:p>
      </dsp:txBody>
      <dsp:txXfrm>
        <a:off x="0" y="2985861"/>
        <a:ext cx="5922489" cy="397440"/>
      </dsp:txXfrm>
    </dsp:sp>
    <dsp:sp modelId="{6F425E72-9866-9640-BD8F-45459B204BC4}">
      <dsp:nvSpPr>
        <dsp:cNvPr id="0" name=""/>
        <dsp:cNvSpPr/>
      </dsp:nvSpPr>
      <dsp:spPr>
        <a:xfrm>
          <a:off x="0" y="3383301"/>
          <a:ext cx="5922489"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highlight>
                <a:srgbClr val="008000"/>
              </a:highlight>
            </a:rPr>
            <a:t>String</a:t>
          </a:r>
          <a:r>
            <a:rPr lang="en-US" sz="2400" kern="1200" dirty="0"/>
            <a:t>: Collection of symbols; usually a word</a:t>
          </a:r>
        </a:p>
      </dsp:txBody>
      <dsp:txXfrm>
        <a:off x="28786" y="3412087"/>
        <a:ext cx="5864917" cy="532107"/>
      </dsp:txXfrm>
    </dsp:sp>
    <dsp:sp modelId="{3213A271-8014-6D4A-A287-AAE8E216B338}">
      <dsp:nvSpPr>
        <dsp:cNvPr id="0" name=""/>
        <dsp:cNvSpPr/>
      </dsp:nvSpPr>
      <dsp:spPr>
        <a:xfrm>
          <a:off x="0" y="3972981"/>
          <a:ext cx="5922489"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0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Surrounded by ‘ ‘, “ “, ‘’’ ‘’’, or “”” “””</a:t>
          </a:r>
        </a:p>
        <a:p>
          <a:pPr marL="171450" lvl="1" indent="-171450" algn="l" defTabSz="844550">
            <a:lnSpc>
              <a:spcPct val="90000"/>
            </a:lnSpc>
            <a:spcBef>
              <a:spcPct val="0"/>
            </a:spcBef>
            <a:spcAft>
              <a:spcPct val="20000"/>
            </a:spcAft>
            <a:buChar char="•"/>
          </a:pPr>
          <a:r>
            <a:rPr lang="en-US" sz="1900" kern="1200" dirty="0"/>
            <a:t>‘a’, “hello”, “123_abc”</a:t>
          </a:r>
        </a:p>
      </dsp:txBody>
      <dsp:txXfrm>
        <a:off x="0" y="3972981"/>
        <a:ext cx="5922489" cy="658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6C211-1725-B14D-9C0B-51723D8964E7}">
      <dsp:nvSpPr>
        <dsp:cNvPr id="0" name=""/>
        <dsp:cNvSpPr/>
      </dsp:nvSpPr>
      <dsp:spPr>
        <a:xfrm rot="5400000">
          <a:off x="6339162" y="-2389407"/>
          <a:ext cx="1523404" cy="668316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Char char="•"/>
          </a:pPr>
          <a:r>
            <a:rPr lang="en-US" sz="4000" i="1" kern="1200" dirty="0"/>
            <a:t>a = 6</a:t>
          </a:r>
        </a:p>
        <a:p>
          <a:pPr marL="285750" lvl="1" indent="-285750" algn="l" defTabSz="1778000">
            <a:lnSpc>
              <a:spcPct val="90000"/>
            </a:lnSpc>
            <a:spcBef>
              <a:spcPct val="0"/>
            </a:spcBef>
            <a:spcAft>
              <a:spcPct val="15000"/>
            </a:spcAft>
            <a:buChar char="•"/>
          </a:pPr>
          <a:r>
            <a:rPr lang="en-US" sz="4000" i="1" kern="1200" dirty="0" err="1"/>
            <a:t>a_type</a:t>
          </a:r>
          <a:r>
            <a:rPr lang="en-US" sz="4000" i="1" kern="1200" dirty="0"/>
            <a:t> = type(a)</a:t>
          </a:r>
        </a:p>
      </dsp:txBody>
      <dsp:txXfrm rot="-5400000">
        <a:off x="3759281" y="264840"/>
        <a:ext cx="6608800" cy="1374672"/>
      </dsp:txXfrm>
    </dsp:sp>
    <dsp:sp modelId="{BA41CFFF-5D16-EC4A-8FBE-9B204257BB55}">
      <dsp:nvSpPr>
        <dsp:cNvPr id="0" name=""/>
        <dsp:cNvSpPr/>
      </dsp:nvSpPr>
      <dsp:spPr>
        <a:xfrm>
          <a:off x="0" y="47"/>
          <a:ext cx="3759281" cy="1904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i="1" kern="1200" dirty="0"/>
            <a:t>type(&lt;variable&gt;) </a:t>
          </a:r>
          <a:r>
            <a:rPr lang="en-US" sz="2600" kern="1200" dirty="0"/>
            <a:t>returns the type of the given variable</a:t>
          </a:r>
        </a:p>
      </dsp:txBody>
      <dsp:txXfrm>
        <a:off x="92958" y="93005"/>
        <a:ext cx="3573365" cy="1718339"/>
      </dsp:txXfrm>
    </dsp:sp>
    <dsp:sp modelId="{50B63D9F-A2C4-214D-A7EB-6420B46CEE5F}">
      <dsp:nvSpPr>
        <dsp:cNvPr id="0" name=""/>
        <dsp:cNvSpPr/>
      </dsp:nvSpPr>
      <dsp:spPr>
        <a:xfrm rot="5400000">
          <a:off x="6339162" y="-389939"/>
          <a:ext cx="1523404" cy="668316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Char char="•"/>
          </a:pPr>
          <a:r>
            <a:rPr lang="en-US" sz="4000" i="1" kern="1200" dirty="0" err="1"/>
            <a:t>pair_is_string</a:t>
          </a:r>
          <a:r>
            <a:rPr lang="en-US" sz="4000" i="1" kern="1200" dirty="0"/>
            <a:t> = </a:t>
          </a:r>
          <a:r>
            <a:rPr lang="en-US" sz="4000" i="1" kern="1200" dirty="0" err="1"/>
            <a:t>isinstance</a:t>
          </a:r>
          <a:r>
            <a:rPr lang="en-US" sz="4000" i="1" kern="1200" dirty="0"/>
            <a:t>(“pair”, str))</a:t>
          </a:r>
        </a:p>
      </dsp:txBody>
      <dsp:txXfrm rot="-5400000">
        <a:off x="3759281" y="2264308"/>
        <a:ext cx="6608800" cy="1374672"/>
      </dsp:txXfrm>
    </dsp:sp>
    <dsp:sp modelId="{99671D12-FF55-844B-A514-E6C887D6B059}">
      <dsp:nvSpPr>
        <dsp:cNvPr id="0" name=""/>
        <dsp:cNvSpPr/>
      </dsp:nvSpPr>
      <dsp:spPr>
        <a:xfrm>
          <a:off x="0" y="1999515"/>
          <a:ext cx="3759281" cy="1904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i="1" kern="1200" dirty="0" err="1"/>
            <a:t>isinstance</a:t>
          </a:r>
          <a:r>
            <a:rPr lang="en-US" sz="2600" i="1" kern="1200" dirty="0"/>
            <a:t>(&lt;variable&gt;, &lt;type&gt;)</a:t>
          </a:r>
          <a:r>
            <a:rPr lang="en-US" sz="2600" kern="1200" dirty="0"/>
            <a:t> returns Boolean (T/F) if the given variable is of type &lt;type&gt;</a:t>
          </a:r>
        </a:p>
      </dsp:txBody>
      <dsp:txXfrm>
        <a:off x="92958" y="2092473"/>
        <a:ext cx="3573365" cy="17183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219E1-C660-4F26-9D6D-EDD9CD28422E}" type="datetimeFigureOut">
              <a:t>9/3/24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47458-E45F-40DF-9565-EE9E8CF43227}" type="slidenum">
              <a:t>‹#›</a:t>
            </a:fld>
            <a:endParaRPr lang="en-US"/>
          </a:p>
        </p:txBody>
      </p:sp>
    </p:spTree>
    <p:extLst>
      <p:ext uri="{BB962C8B-B14F-4D97-AF65-F5344CB8AC3E}">
        <p14:creationId xmlns:p14="http://schemas.microsoft.com/office/powerpoint/2010/main" val="252921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them know that there will be more on each of these topics later, this is just an introduction</a:t>
            </a:r>
          </a:p>
        </p:txBody>
      </p:sp>
      <p:sp>
        <p:nvSpPr>
          <p:cNvPr id="4" name="Slide Number Placeholder 3"/>
          <p:cNvSpPr>
            <a:spLocks noGrp="1"/>
          </p:cNvSpPr>
          <p:nvPr>
            <p:ph type="sldNum" sz="quarter" idx="5"/>
          </p:nvPr>
        </p:nvSpPr>
        <p:spPr/>
        <p:txBody>
          <a:bodyPr/>
          <a:lstStyle/>
          <a:p>
            <a:fld id="{4C447458-E45F-40DF-9565-EE9E8CF43227}" type="slidenum">
              <a:rPr lang="en-US" smtClean="0"/>
              <a:t>2</a:t>
            </a:fld>
            <a:endParaRPr lang="en-US"/>
          </a:p>
        </p:txBody>
      </p:sp>
    </p:spTree>
    <p:extLst>
      <p:ext uri="{BB962C8B-B14F-4D97-AF65-F5344CB8AC3E}">
        <p14:creationId xmlns:p14="http://schemas.microsoft.com/office/powerpoint/2010/main" val="392334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strings, mention that it is good practice to use single quotes for single character strings and double quotes for any words that are larger. Triple quotes are used for multiline strings</a:t>
            </a:r>
          </a:p>
        </p:txBody>
      </p:sp>
      <p:sp>
        <p:nvSpPr>
          <p:cNvPr id="4" name="Slide Number Placeholder 3"/>
          <p:cNvSpPr>
            <a:spLocks noGrp="1"/>
          </p:cNvSpPr>
          <p:nvPr>
            <p:ph type="sldNum" sz="quarter" idx="5"/>
          </p:nvPr>
        </p:nvSpPr>
        <p:spPr/>
        <p:txBody>
          <a:bodyPr/>
          <a:lstStyle/>
          <a:p>
            <a:fld id="{4C447458-E45F-40DF-9565-EE9E8CF43227}" type="slidenum">
              <a:rPr lang="en-US" smtClean="0"/>
              <a:t>4</a:t>
            </a:fld>
            <a:endParaRPr lang="en-US"/>
          </a:p>
        </p:txBody>
      </p:sp>
    </p:spTree>
    <p:extLst>
      <p:ext uri="{BB962C8B-B14F-4D97-AF65-F5344CB8AC3E}">
        <p14:creationId xmlns:p14="http://schemas.microsoft.com/office/powerpoint/2010/main" val="38990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9/3/24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1403983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9/3/24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87938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9/3/24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70455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9/3/24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62301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9/3/24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27054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9/3/24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59078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9/3/24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34348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9/3/24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78072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9/3/24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21666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9/3/24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97357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9/3/24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54894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9/3/24</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37304156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hp-printer-359967/" TargetMode="Externa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opedia.org/python-data-structures"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odeandwork.github.io/courses/java/objects.html"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precedence-and-associativity-of-operators-in-pyth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python/python_ref_keyword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student-writing-in-papers-with-homework-task-6238039/"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7173677@N05/9580245720"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230: Intro to CS</a:t>
            </a:r>
            <a:br>
              <a:rPr lang="en-US" dirty="0"/>
            </a:br>
            <a:r>
              <a:rPr lang="en-US" dirty="0"/>
              <a:t>Week 2</a:t>
            </a:r>
          </a:p>
        </p:txBody>
      </p:sp>
      <p:sp>
        <p:nvSpPr>
          <p:cNvPr id="3" name="Subtitle 2"/>
          <p:cNvSpPr>
            <a:spLocks noGrp="1"/>
          </p:cNvSpPr>
          <p:nvPr>
            <p:ph type="subTitle" idx="1"/>
          </p:nvPr>
        </p:nvSpPr>
        <p:spPr>
          <a:xfrm>
            <a:off x="1524000" y="3935294"/>
            <a:ext cx="9144000" cy="2374066"/>
          </a:xfrm>
        </p:spPr>
        <p:txBody>
          <a:bodyPr>
            <a:normAutofit fontScale="92500" lnSpcReduction="20000"/>
          </a:bodyPr>
          <a:lstStyle/>
          <a:p>
            <a:r>
              <a:rPr lang="en-US" sz="2400" dirty="0"/>
              <a:t>Data types</a:t>
            </a:r>
          </a:p>
          <a:p>
            <a:r>
              <a:rPr lang="en-US" sz="2400" dirty="0"/>
              <a:t>Variables</a:t>
            </a:r>
          </a:p>
          <a:p>
            <a:r>
              <a:rPr lang="en-US" sz="2400" dirty="0"/>
              <a:t>Collections</a:t>
            </a:r>
          </a:p>
          <a:p>
            <a:r>
              <a:rPr lang="en-US" sz="2400" dirty="0"/>
              <a:t>Operators</a:t>
            </a:r>
          </a:p>
          <a:p>
            <a:r>
              <a:rPr lang="en-US" sz="2400" dirty="0"/>
              <a:t>Precedence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6956-11E4-04D5-2BCD-09A7C539BDD1}"/>
              </a:ext>
            </a:extLst>
          </p:cNvPr>
          <p:cNvSpPr>
            <a:spLocks noGrp="1"/>
          </p:cNvSpPr>
          <p:nvPr>
            <p:ph type="title"/>
          </p:nvPr>
        </p:nvSpPr>
        <p:spPr>
          <a:xfrm>
            <a:off x="871108" y="588245"/>
            <a:ext cx="10449784" cy="1265928"/>
          </a:xfrm>
        </p:spPr>
        <p:txBody>
          <a:bodyPr anchor="b">
            <a:normAutofit/>
          </a:bodyPr>
          <a:lstStyle/>
          <a:p>
            <a:r>
              <a:rPr lang="en-US"/>
              <a:t>Print()</a:t>
            </a:r>
          </a:p>
        </p:txBody>
      </p:sp>
      <p:sp>
        <p:nvSpPr>
          <p:cNvPr id="3" name="Content Placeholder 2">
            <a:extLst>
              <a:ext uri="{FF2B5EF4-FFF2-40B4-BE49-F238E27FC236}">
                <a16:creationId xmlns:a16="http://schemas.microsoft.com/office/drawing/2014/main" id="{8E0BBC71-D0EC-4007-E07B-B99950BA8631}"/>
              </a:ext>
            </a:extLst>
          </p:cNvPr>
          <p:cNvSpPr>
            <a:spLocks noGrp="1"/>
          </p:cNvSpPr>
          <p:nvPr>
            <p:ph sz="half" idx="1"/>
          </p:nvPr>
        </p:nvSpPr>
        <p:spPr>
          <a:xfrm>
            <a:off x="877824" y="2159175"/>
            <a:ext cx="4977453" cy="4017787"/>
          </a:xfrm>
        </p:spPr>
        <p:txBody>
          <a:bodyPr vert="horz" lIns="91440" tIns="45720" rIns="91440" bIns="45720" rtlCol="0">
            <a:normAutofit/>
          </a:bodyPr>
          <a:lstStyle/>
          <a:p>
            <a:pPr>
              <a:lnSpc>
                <a:spcPct val="110000"/>
              </a:lnSpc>
            </a:pPr>
            <a:r>
              <a:rPr lang="en-US" sz="1400"/>
              <a:t>Way to output to the terminal</a:t>
            </a:r>
          </a:p>
          <a:p>
            <a:pPr>
              <a:lnSpc>
                <a:spcPct val="110000"/>
              </a:lnSpc>
            </a:pPr>
            <a:r>
              <a:rPr lang="en-US" sz="1400"/>
              <a:t>Typical use:</a:t>
            </a:r>
          </a:p>
          <a:p>
            <a:pPr lvl="1">
              <a:lnSpc>
                <a:spcPct val="110000"/>
              </a:lnSpc>
              <a:buFont typeface="Courier New" panose="020B0604020202020204" pitchFamily="34" charset="0"/>
              <a:buChar char="o"/>
            </a:pPr>
            <a:r>
              <a:rPr lang="en-US" i="1" dirty="0"/>
              <a:t>print("This appears in the terminal")</a:t>
            </a:r>
            <a:endParaRPr lang="en-US" i="1"/>
          </a:p>
          <a:p>
            <a:pPr lvl="1">
              <a:lnSpc>
                <a:spcPct val="110000"/>
              </a:lnSpc>
              <a:buFont typeface="Courier New" panose="020B0604020202020204" pitchFamily="34" charset="0"/>
              <a:buChar char="o"/>
            </a:pPr>
            <a:r>
              <a:rPr lang="en-US" i="1" dirty="0" err="1"/>
              <a:t>my_str</a:t>
            </a:r>
            <a:r>
              <a:rPr lang="en-US" i="1" dirty="0"/>
              <a:t> = "Hello World Number:"</a:t>
            </a:r>
            <a:endParaRPr lang="en-US" i="1"/>
          </a:p>
          <a:p>
            <a:pPr lvl="1">
              <a:lnSpc>
                <a:spcPct val="110000"/>
              </a:lnSpc>
              <a:buFont typeface="Courier New" panose="020B0604020202020204" pitchFamily="34" charset="0"/>
              <a:buChar char="o"/>
            </a:pPr>
            <a:r>
              <a:rPr lang="en-US" i="1" dirty="0" err="1"/>
              <a:t>world_num</a:t>
            </a:r>
            <a:r>
              <a:rPr lang="en-US" i="1" dirty="0"/>
              <a:t> = 246</a:t>
            </a:r>
            <a:endParaRPr lang="en-US" i="1"/>
          </a:p>
          <a:p>
            <a:pPr lvl="1">
              <a:lnSpc>
                <a:spcPct val="110000"/>
              </a:lnSpc>
              <a:buFont typeface="Courier New" panose="020B0604020202020204" pitchFamily="34" charset="0"/>
              <a:buChar char="o"/>
            </a:pPr>
            <a:r>
              <a:rPr lang="en-US" i="1" dirty="0"/>
              <a:t>print(</a:t>
            </a:r>
            <a:r>
              <a:rPr lang="en-US" i="1" dirty="0" err="1"/>
              <a:t>my_str</a:t>
            </a:r>
            <a:r>
              <a:rPr lang="en-US" i="1" dirty="0"/>
              <a:t>, </a:t>
            </a:r>
            <a:r>
              <a:rPr lang="en-US" i="1" dirty="0" err="1"/>
              <a:t>world_num</a:t>
            </a:r>
            <a:r>
              <a:rPr lang="en-US" i="1" dirty="0"/>
              <a:t>)</a:t>
            </a:r>
            <a:endParaRPr lang="en-US" i="1"/>
          </a:p>
          <a:p>
            <a:pPr>
              <a:lnSpc>
                <a:spcPct val="110000"/>
              </a:lnSpc>
            </a:pPr>
            <a:r>
              <a:rPr lang="en-US" sz="1400"/>
              <a:t>Optional arguments:</a:t>
            </a:r>
          </a:p>
          <a:p>
            <a:pPr lvl="1">
              <a:lnSpc>
                <a:spcPct val="110000"/>
              </a:lnSpc>
              <a:buFont typeface="Courier New" panose="020B0604020202020204" pitchFamily="34" charset="0"/>
              <a:buChar char="o"/>
            </a:pPr>
            <a:r>
              <a:rPr lang="en-US" dirty="0"/>
              <a:t>print(value, … , </a:t>
            </a:r>
            <a:r>
              <a:rPr lang="en-US" dirty="0" err="1"/>
              <a:t>sep</a:t>
            </a:r>
            <a:r>
              <a:rPr lang="en-US" dirty="0"/>
              <a:t> = ' ', end = '\n', file = </a:t>
            </a:r>
            <a:r>
              <a:rPr lang="en-US" dirty="0" err="1"/>
              <a:t>sys.stdout</a:t>
            </a:r>
            <a:r>
              <a:rPr lang="en-US" dirty="0"/>
              <a:t>, flush = False)</a:t>
            </a:r>
            <a:endParaRPr lang="en-US"/>
          </a:p>
          <a:p>
            <a:pPr lvl="1">
              <a:lnSpc>
                <a:spcPct val="110000"/>
              </a:lnSpc>
              <a:buFont typeface="Courier New" panose="020B0604020202020204" pitchFamily="34" charset="0"/>
              <a:buChar char="o"/>
            </a:pPr>
            <a:r>
              <a:rPr lang="en-US" dirty="0" err="1"/>
              <a:t>sep</a:t>
            </a:r>
            <a:r>
              <a:rPr lang="en-US" dirty="0"/>
              <a:t>: string inserted between values</a:t>
            </a:r>
            <a:endParaRPr lang="en-US"/>
          </a:p>
          <a:p>
            <a:pPr lvl="1">
              <a:lnSpc>
                <a:spcPct val="110000"/>
              </a:lnSpc>
              <a:buFont typeface="Courier New" panose="020B0604020202020204" pitchFamily="34" charset="0"/>
              <a:buChar char="o"/>
            </a:pPr>
            <a:r>
              <a:rPr lang="en-US" dirty="0"/>
              <a:t>end: string appended after the last value</a:t>
            </a:r>
            <a:endParaRPr lang="en-US"/>
          </a:p>
          <a:p>
            <a:pPr lvl="1">
              <a:lnSpc>
                <a:spcPct val="110000"/>
              </a:lnSpc>
              <a:buFont typeface="Courier New" panose="020B0604020202020204" pitchFamily="34" charset="0"/>
              <a:buChar char="o"/>
            </a:pPr>
            <a:r>
              <a:rPr lang="en-US" dirty="0"/>
              <a:t>file: the file-like object to which you would like to write</a:t>
            </a:r>
            <a:endParaRPr lang="en-US"/>
          </a:p>
          <a:p>
            <a:pPr lvl="1">
              <a:lnSpc>
                <a:spcPct val="110000"/>
              </a:lnSpc>
              <a:buFont typeface="Courier New" panose="020B0604020202020204" pitchFamily="34" charset="0"/>
              <a:buChar char="o"/>
            </a:pPr>
            <a:r>
              <a:rPr lang="en-US" dirty="0"/>
              <a:t>flush: determines where to forcibly flush the stream</a:t>
            </a:r>
            <a:endParaRPr lang="en-US"/>
          </a:p>
        </p:txBody>
      </p:sp>
      <p:pic>
        <p:nvPicPr>
          <p:cNvPr id="8" name="Picture 7" descr="Close-up of a printer&#10;&#10;Description automatically generated">
            <a:extLst>
              <a:ext uri="{FF2B5EF4-FFF2-40B4-BE49-F238E27FC236}">
                <a16:creationId xmlns:a16="http://schemas.microsoft.com/office/drawing/2014/main" id="{74D3689B-8574-63AC-4486-89E3443859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038" r="3130" b="1"/>
          <a:stretch/>
        </p:blipFill>
        <p:spPr>
          <a:xfrm>
            <a:off x="6328391" y="2159175"/>
            <a:ext cx="4985785" cy="4017787"/>
          </a:xfrm>
          <a:prstGeom prst="rect">
            <a:avLst/>
          </a:prstGeom>
          <a:noFill/>
        </p:spPr>
      </p:pic>
      <p:sp>
        <p:nvSpPr>
          <p:cNvPr id="4" name="Date Placeholder 3">
            <a:extLst>
              <a:ext uri="{FF2B5EF4-FFF2-40B4-BE49-F238E27FC236}">
                <a16:creationId xmlns:a16="http://schemas.microsoft.com/office/drawing/2014/main" id="{73D06B4B-73AE-CD1B-6964-37BF0F47E81A}"/>
              </a:ext>
            </a:extLst>
          </p:cNvPr>
          <p:cNvSpPr>
            <a:spLocks noGrp="1"/>
          </p:cNvSpPr>
          <p:nvPr>
            <p:ph type="dt" sz="half" idx="10"/>
          </p:nvPr>
        </p:nvSpPr>
        <p:spPr>
          <a:xfrm>
            <a:off x="877824" y="6356350"/>
            <a:ext cx="2743200" cy="365125"/>
          </a:xfrm>
        </p:spPr>
        <p:txBody>
          <a:bodyPr anchor="ctr">
            <a:normAutofit/>
          </a:bodyPr>
          <a:lstStyle/>
          <a:p>
            <a:pPr>
              <a:spcAft>
                <a:spcPts val="600"/>
              </a:spcAft>
            </a:pPr>
            <a:fld id="{9DE25325-0186-43A5-BB4A-4567A3D92277}" type="datetime1">
              <a:rPr lang="en-US"/>
              <a:pPr>
                <a:spcAft>
                  <a:spcPts val="600"/>
                </a:spcAft>
              </a:pPr>
              <a:t>9/3/24</a:t>
            </a:fld>
            <a:endParaRPr lang="en-US"/>
          </a:p>
        </p:txBody>
      </p:sp>
      <p:sp>
        <p:nvSpPr>
          <p:cNvPr id="5" name="Footer Placeholder 4">
            <a:extLst>
              <a:ext uri="{FF2B5EF4-FFF2-40B4-BE49-F238E27FC236}">
                <a16:creationId xmlns:a16="http://schemas.microsoft.com/office/drawing/2014/main" id="{FA464824-A9C1-646D-C31E-CFE6F1F9797A}"/>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4995155E-B588-9868-BD3A-A32C421C8A8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10</a:t>
            </a:fld>
            <a:endParaRPr lang="en-US"/>
          </a:p>
        </p:txBody>
      </p:sp>
    </p:spTree>
    <p:extLst>
      <p:ext uri="{BB962C8B-B14F-4D97-AF65-F5344CB8AC3E}">
        <p14:creationId xmlns:p14="http://schemas.microsoft.com/office/powerpoint/2010/main" val="289666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810A-2733-499B-CE55-E746200E81D5}"/>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464D31F3-9FEA-5DB8-E9A3-EA7082DA51B5}"/>
              </a:ext>
            </a:extLst>
          </p:cNvPr>
          <p:cNvSpPr>
            <a:spLocks noGrp="1"/>
          </p:cNvSpPr>
          <p:nvPr>
            <p:ph idx="1"/>
          </p:nvPr>
        </p:nvSpPr>
        <p:spPr/>
        <p:txBody>
          <a:bodyPr/>
          <a:lstStyle/>
          <a:p>
            <a:r>
              <a:rPr lang="en-US" dirty="0"/>
              <a:t>To interact with the outside world (outside of the program, that is)</a:t>
            </a:r>
          </a:p>
          <a:p>
            <a:r>
              <a:rPr lang="en-US" dirty="0"/>
              <a:t>Takes input from the command line</a:t>
            </a:r>
          </a:p>
          <a:p>
            <a:r>
              <a:rPr lang="en-US" dirty="0"/>
              <a:t>Can be stored into a variable within your program</a:t>
            </a:r>
          </a:p>
          <a:p>
            <a:pPr marL="0" indent="0">
              <a:buNone/>
            </a:pPr>
            <a:r>
              <a:rPr lang="en-US" dirty="0"/>
              <a:t>Example:</a:t>
            </a:r>
          </a:p>
          <a:p>
            <a:pPr marL="0" indent="0">
              <a:buNone/>
            </a:pPr>
            <a:endParaRPr lang="en-US" dirty="0"/>
          </a:p>
        </p:txBody>
      </p:sp>
      <p:sp>
        <p:nvSpPr>
          <p:cNvPr id="4" name="Date Placeholder 3">
            <a:extLst>
              <a:ext uri="{FF2B5EF4-FFF2-40B4-BE49-F238E27FC236}">
                <a16:creationId xmlns:a16="http://schemas.microsoft.com/office/drawing/2014/main" id="{96CFC926-0390-3136-8A52-77DD4EC7869C}"/>
              </a:ext>
            </a:extLst>
          </p:cNvPr>
          <p:cNvSpPr>
            <a:spLocks noGrp="1"/>
          </p:cNvSpPr>
          <p:nvPr>
            <p:ph type="dt" sz="half" idx="10"/>
          </p:nvPr>
        </p:nvSpPr>
        <p:spPr/>
        <p:txBody>
          <a:bodyPr/>
          <a:lstStyle/>
          <a:p>
            <a:fld id="{7F226530-ECC2-4040-9F74-A19BB122590E}" type="datetime1">
              <a:rPr lang="en-US" smtClean="0"/>
              <a:t>9/3/24</a:t>
            </a:fld>
            <a:endParaRPr lang="en-US"/>
          </a:p>
        </p:txBody>
      </p:sp>
      <p:sp>
        <p:nvSpPr>
          <p:cNvPr id="5" name="Footer Placeholder 4">
            <a:extLst>
              <a:ext uri="{FF2B5EF4-FFF2-40B4-BE49-F238E27FC236}">
                <a16:creationId xmlns:a16="http://schemas.microsoft.com/office/drawing/2014/main" id="{D2444255-5E5A-B584-5B3A-601AE941BE0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9801BA1-505C-3148-BA3A-B2C9201B87E5}"/>
              </a:ext>
            </a:extLst>
          </p:cNvPr>
          <p:cNvSpPr>
            <a:spLocks noGrp="1"/>
          </p:cNvSpPr>
          <p:nvPr>
            <p:ph type="sldNum" sz="quarter" idx="12"/>
          </p:nvPr>
        </p:nvSpPr>
        <p:spPr/>
        <p:txBody>
          <a:bodyPr/>
          <a:lstStyle/>
          <a:p>
            <a:fld id="{5E4DE196-8A13-4FF7-A07E-102851959EAB}" type="slidenum">
              <a:rPr lang="en-US" smtClean="0"/>
              <a:t>11</a:t>
            </a:fld>
            <a:endParaRPr lang="en-US"/>
          </a:p>
        </p:txBody>
      </p:sp>
      <p:pic>
        <p:nvPicPr>
          <p:cNvPr id="8" name="Picture 7">
            <a:extLst>
              <a:ext uri="{FF2B5EF4-FFF2-40B4-BE49-F238E27FC236}">
                <a16:creationId xmlns:a16="http://schemas.microsoft.com/office/drawing/2014/main" id="{0DDF4E6E-8F26-A6F8-AA4A-AB93B469F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4" y="4240521"/>
            <a:ext cx="9090266" cy="527158"/>
          </a:xfrm>
          <a:prstGeom prst="rect">
            <a:avLst/>
          </a:prstGeom>
        </p:spPr>
      </p:pic>
      <p:pic>
        <p:nvPicPr>
          <p:cNvPr id="10" name="Picture 9" descr="A close up of a black background&#10;&#10;Description automatically generated">
            <a:extLst>
              <a:ext uri="{FF2B5EF4-FFF2-40B4-BE49-F238E27FC236}">
                <a16:creationId xmlns:a16="http://schemas.microsoft.com/office/drawing/2014/main" id="{1F97B0EC-7AB4-A608-713A-A1CF8BC10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80" y="5242271"/>
            <a:ext cx="5422197" cy="527158"/>
          </a:xfrm>
          <a:prstGeom prst="rect">
            <a:avLst/>
          </a:prstGeom>
        </p:spPr>
      </p:pic>
    </p:spTree>
    <p:extLst>
      <p:ext uri="{BB962C8B-B14F-4D97-AF65-F5344CB8AC3E}">
        <p14:creationId xmlns:p14="http://schemas.microsoft.com/office/powerpoint/2010/main" val="50683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82D6-FD85-DFBD-2F23-C9C623304CB2}"/>
              </a:ext>
            </a:extLst>
          </p:cNvPr>
          <p:cNvSpPr>
            <a:spLocks noGrp="1"/>
          </p:cNvSpPr>
          <p:nvPr>
            <p:ph type="title"/>
          </p:nvPr>
        </p:nvSpPr>
        <p:spPr>
          <a:xfrm>
            <a:off x="4369958" y="162795"/>
            <a:ext cx="2626584" cy="865878"/>
          </a:xfrm>
        </p:spPr>
        <p:txBody>
          <a:bodyPr/>
          <a:lstStyle/>
          <a:p>
            <a:r>
              <a:rPr lang="en-US" dirty="0"/>
              <a:t>White Space</a:t>
            </a:r>
          </a:p>
        </p:txBody>
      </p:sp>
      <p:sp>
        <p:nvSpPr>
          <p:cNvPr id="4" name="Date Placeholder 3">
            <a:extLst>
              <a:ext uri="{FF2B5EF4-FFF2-40B4-BE49-F238E27FC236}">
                <a16:creationId xmlns:a16="http://schemas.microsoft.com/office/drawing/2014/main" id="{6345E409-15BC-0325-CEC6-B1AD818FF109}"/>
              </a:ext>
            </a:extLst>
          </p:cNvPr>
          <p:cNvSpPr>
            <a:spLocks noGrp="1"/>
          </p:cNvSpPr>
          <p:nvPr>
            <p:ph type="dt" sz="half" idx="10"/>
          </p:nvPr>
        </p:nvSpPr>
        <p:spPr/>
        <p:txBody>
          <a:bodyPr/>
          <a:lstStyle/>
          <a:p>
            <a:fld id="{4EBB4A6A-E6EF-4193-A213-3601E4C10879}" type="datetime1">
              <a:rPr lang="en-US"/>
              <a:t>9/3/24</a:t>
            </a:fld>
            <a:endParaRPr lang="en-US"/>
          </a:p>
        </p:txBody>
      </p:sp>
      <p:sp>
        <p:nvSpPr>
          <p:cNvPr id="5" name="Footer Placeholder 4">
            <a:extLst>
              <a:ext uri="{FF2B5EF4-FFF2-40B4-BE49-F238E27FC236}">
                <a16:creationId xmlns:a16="http://schemas.microsoft.com/office/drawing/2014/main" id="{7C94A974-2856-FCEB-76C8-D05E755F516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BA5581C-D53D-FE53-1CC5-B9244D5317AA}"/>
              </a:ext>
            </a:extLst>
          </p:cNvPr>
          <p:cNvSpPr>
            <a:spLocks noGrp="1"/>
          </p:cNvSpPr>
          <p:nvPr>
            <p:ph type="sldNum" sz="quarter" idx="12"/>
          </p:nvPr>
        </p:nvSpPr>
        <p:spPr/>
        <p:txBody>
          <a:bodyPr/>
          <a:lstStyle/>
          <a:p>
            <a:fld id="{5E4DE196-8A13-4FF7-A07E-102851959EAB}" type="slidenum">
              <a:rPr lang="en-US" dirty="0"/>
              <a:t>12</a:t>
            </a:fld>
            <a:endParaRPr lang="en-US"/>
          </a:p>
        </p:txBody>
      </p:sp>
      <p:pic>
        <p:nvPicPr>
          <p:cNvPr id="7" name="Picture 6" descr="How Memes can help you learn Python | by Susanne van Wagensveld | Medium">
            <a:extLst>
              <a:ext uri="{FF2B5EF4-FFF2-40B4-BE49-F238E27FC236}">
                <a16:creationId xmlns:a16="http://schemas.microsoft.com/office/drawing/2014/main" id="{2F154A2F-2E61-2455-F1CD-432889B1C894}"/>
              </a:ext>
            </a:extLst>
          </p:cNvPr>
          <p:cNvPicPr>
            <a:picLocks noChangeAspect="1"/>
          </p:cNvPicPr>
          <p:nvPr/>
        </p:nvPicPr>
        <p:blipFill>
          <a:blip r:embed="rId2"/>
          <a:stretch>
            <a:fillRect/>
          </a:stretch>
        </p:blipFill>
        <p:spPr>
          <a:xfrm>
            <a:off x="2647950" y="1201674"/>
            <a:ext cx="6070600" cy="5153152"/>
          </a:xfrm>
          <a:prstGeom prst="rect">
            <a:avLst/>
          </a:prstGeom>
        </p:spPr>
      </p:pic>
    </p:spTree>
    <p:extLst>
      <p:ext uri="{BB962C8B-B14F-4D97-AF65-F5344CB8AC3E}">
        <p14:creationId xmlns:p14="http://schemas.microsoft.com/office/powerpoint/2010/main" val="7382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DDA7-4DCC-E547-A97C-9AA486F7DF24}"/>
              </a:ext>
            </a:extLst>
          </p:cNvPr>
          <p:cNvSpPr>
            <a:spLocks noGrp="1"/>
          </p:cNvSpPr>
          <p:nvPr>
            <p:ph type="title"/>
          </p:nvPr>
        </p:nvSpPr>
        <p:spPr/>
        <p:txBody>
          <a:bodyPr/>
          <a:lstStyle/>
          <a:p>
            <a:r>
              <a:rPr lang="en-US" dirty="0"/>
              <a:t>White        Space</a:t>
            </a:r>
          </a:p>
        </p:txBody>
      </p:sp>
      <p:sp>
        <p:nvSpPr>
          <p:cNvPr id="3" name="Content Placeholder 2">
            <a:extLst>
              <a:ext uri="{FF2B5EF4-FFF2-40B4-BE49-F238E27FC236}">
                <a16:creationId xmlns:a16="http://schemas.microsoft.com/office/drawing/2014/main" id="{CA1149E3-9112-19DA-6494-02BD4625705B}"/>
              </a:ext>
            </a:extLst>
          </p:cNvPr>
          <p:cNvSpPr>
            <a:spLocks noGrp="1"/>
          </p:cNvSpPr>
          <p:nvPr>
            <p:ph idx="1"/>
          </p:nvPr>
        </p:nvSpPr>
        <p:spPr>
          <a:xfrm>
            <a:off x="877824" y="2157984"/>
            <a:ext cx="5652379" cy="4330492"/>
          </a:xfrm>
        </p:spPr>
        <p:txBody>
          <a:bodyPr vert="horz" lIns="91440" tIns="45720" rIns="91440" bIns="45720" rtlCol="0" anchor="t">
            <a:normAutofit/>
          </a:bodyPr>
          <a:lstStyle/>
          <a:p>
            <a:r>
              <a:rPr lang="en-US" sz="2000" dirty="0"/>
              <a:t>Don't do this ^^^</a:t>
            </a:r>
          </a:p>
          <a:p>
            <a:r>
              <a:rPr lang="en-US" sz="2000" dirty="0"/>
              <a:t>Whitespace matters</a:t>
            </a:r>
          </a:p>
          <a:p>
            <a:pPr lvl="1">
              <a:buFont typeface="Courier New" panose="020B0604020202020204" pitchFamily="34" charset="0"/>
              <a:buChar char="o"/>
            </a:pPr>
            <a:r>
              <a:rPr lang="en-US" sz="1800" dirty="0"/>
              <a:t>Any blank space or new line</a:t>
            </a:r>
          </a:p>
          <a:p>
            <a:pPr>
              <a:buFont typeface="Courier New" panose="020B0604020202020204" pitchFamily="34" charset="0"/>
              <a:buChar char="o"/>
            </a:pPr>
            <a:r>
              <a:rPr lang="en-US" sz="2000" dirty="0"/>
              <a:t>Pay attention to little details when you first start programming</a:t>
            </a:r>
          </a:p>
          <a:p>
            <a:pPr lvl="1">
              <a:buFont typeface="Courier New" panose="020B0604020202020204" pitchFamily="34" charset="0"/>
              <a:buChar char="o"/>
            </a:pPr>
            <a:r>
              <a:rPr lang="en-US" sz="1800" dirty="0"/>
              <a:t>This includes whitespace</a:t>
            </a:r>
          </a:p>
          <a:p>
            <a:pPr lvl="1">
              <a:buFont typeface="Courier New" panose="020B0604020202020204" pitchFamily="34" charset="0"/>
              <a:buChar char="o"/>
            </a:pPr>
            <a:r>
              <a:rPr lang="en-US" sz="1800" dirty="0"/>
              <a:t>Proper indentation is required in Python</a:t>
            </a:r>
          </a:p>
          <a:p>
            <a:pPr>
              <a:buFont typeface="Courier New" panose="020B0604020202020204" pitchFamily="34" charset="0"/>
              <a:buChar char="o"/>
            </a:pPr>
            <a:r>
              <a:rPr lang="en-US" sz="2000" dirty="0"/>
              <a:t>Conditionals, loops, and functions especially require you to follow whitespace protocol</a:t>
            </a:r>
          </a:p>
          <a:p>
            <a:pPr lvl="1">
              <a:buFont typeface="Courier New" panose="020B0604020202020204" pitchFamily="34" charset="0"/>
              <a:buChar char="o"/>
            </a:pPr>
            <a:endParaRPr lang="en-US" dirty="0"/>
          </a:p>
        </p:txBody>
      </p:sp>
      <p:sp>
        <p:nvSpPr>
          <p:cNvPr id="4" name="Date Placeholder 3">
            <a:extLst>
              <a:ext uri="{FF2B5EF4-FFF2-40B4-BE49-F238E27FC236}">
                <a16:creationId xmlns:a16="http://schemas.microsoft.com/office/drawing/2014/main" id="{CED14CBF-B60E-3DC9-A770-ABDCACFC6DD0}"/>
              </a:ext>
            </a:extLst>
          </p:cNvPr>
          <p:cNvSpPr>
            <a:spLocks noGrp="1"/>
          </p:cNvSpPr>
          <p:nvPr>
            <p:ph type="dt" sz="half" idx="10"/>
          </p:nvPr>
        </p:nvSpPr>
        <p:spPr/>
        <p:txBody>
          <a:bodyPr/>
          <a:lstStyle/>
          <a:p>
            <a:fld id="{97A18D0F-095D-43E9-B9AD-A45799EE8005}" type="datetime1">
              <a:rPr lang="en-US"/>
              <a:t>9/3/24</a:t>
            </a:fld>
            <a:endParaRPr lang="en-US"/>
          </a:p>
        </p:txBody>
      </p:sp>
      <p:sp>
        <p:nvSpPr>
          <p:cNvPr id="5" name="Footer Placeholder 4">
            <a:extLst>
              <a:ext uri="{FF2B5EF4-FFF2-40B4-BE49-F238E27FC236}">
                <a16:creationId xmlns:a16="http://schemas.microsoft.com/office/drawing/2014/main" id="{BC30153C-5FFB-C359-60DB-D26503ABC7A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41D364B-DD22-D96A-DFF4-577A7D66707C}"/>
              </a:ext>
            </a:extLst>
          </p:cNvPr>
          <p:cNvSpPr>
            <a:spLocks noGrp="1"/>
          </p:cNvSpPr>
          <p:nvPr>
            <p:ph type="sldNum" sz="quarter" idx="12"/>
          </p:nvPr>
        </p:nvSpPr>
        <p:spPr/>
        <p:txBody>
          <a:bodyPr/>
          <a:lstStyle/>
          <a:p>
            <a:fld id="{5E4DE196-8A13-4FF7-A07E-102851959EAB}" type="slidenum">
              <a:rPr lang="en-US" dirty="0"/>
              <a:t>13</a:t>
            </a:fld>
            <a:endParaRPr lang="en-US"/>
          </a:p>
        </p:txBody>
      </p:sp>
      <p:pic>
        <p:nvPicPr>
          <p:cNvPr id="8" name="Picture 7" descr="A black background with blue and red text&#10;&#10;Description automatically generated">
            <a:extLst>
              <a:ext uri="{FF2B5EF4-FFF2-40B4-BE49-F238E27FC236}">
                <a16:creationId xmlns:a16="http://schemas.microsoft.com/office/drawing/2014/main" id="{3F4C001B-66D0-F9AD-3043-B70ED1613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085" y="5188651"/>
            <a:ext cx="4130975" cy="853347"/>
          </a:xfrm>
          <a:prstGeom prst="rect">
            <a:avLst/>
          </a:prstGeom>
        </p:spPr>
      </p:pic>
      <p:sp>
        <p:nvSpPr>
          <p:cNvPr id="9" name="TextBox 8">
            <a:extLst>
              <a:ext uri="{FF2B5EF4-FFF2-40B4-BE49-F238E27FC236}">
                <a16:creationId xmlns:a16="http://schemas.microsoft.com/office/drawing/2014/main" id="{8BCEFD22-0AA0-8478-F222-82AC808D4507}"/>
              </a:ext>
            </a:extLst>
          </p:cNvPr>
          <p:cNvSpPr txBox="1"/>
          <p:nvPr/>
        </p:nvSpPr>
        <p:spPr>
          <a:xfrm>
            <a:off x="8212785" y="4528340"/>
            <a:ext cx="1906524" cy="369332"/>
          </a:xfrm>
          <a:prstGeom prst="rect">
            <a:avLst/>
          </a:prstGeom>
          <a:noFill/>
        </p:spPr>
        <p:txBody>
          <a:bodyPr wrap="square" rtlCol="0">
            <a:spAutoFit/>
          </a:bodyPr>
          <a:lstStyle/>
          <a:p>
            <a:r>
              <a:rPr lang="en-US" dirty="0"/>
              <a:t>Improper</a:t>
            </a:r>
          </a:p>
        </p:txBody>
      </p:sp>
      <p:pic>
        <p:nvPicPr>
          <p:cNvPr id="11" name="Picture 10" descr="A black background with colorful text&#10;&#10;Description automatically generated">
            <a:extLst>
              <a:ext uri="{FF2B5EF4-FFF2-40B4-BE49-F238E27FC236}">
                <a16:creationId xmlns:a16="http://schemas.microsoft.com/office/drawing/2014/main" id="{D35DD9C2-3E68-8623-1409-C050BC296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486" y="1735812"/>
            <a:ext cx="2698891" cy="1697689"/>
          </a:xfrm>
          <a:prstGeom prst="rect">
            <a:avLst/>
          </a:prstGeom>
        </p:spPr>
      </p:pic>
      <p:sp>
        <p:nvSpPr>
          <p:cNvPr id="12" name="TextBox 11">
            <a:extLst>
              <a:ext uri="{FF2B5EF4-FFF2-40B4-BE49-F238E27FC236}">
                <a16:creationId xmlns:a16="http://schemas.microsoft.com/office/drawing/2014/main" id="{E8F6FDEC-3735-03EB-2099-F6298E846F21}"/>
              </a:ext>
            </a:extLst>
          </p:cNvPr>
          <p:cNvSpPr txBox="1"/>
          <p:nvPr/>
        </p:nvSpPr>
        <p:spPr>
          <a:xfrm>
            <a:off x="8459853" y="1130304"/>
            <a:ext cx="1906524" cy="369332"/>
          </a:xfrm>
          <a:prstGeom prst="rect">
            <a:avLst/>
          </a:prstGeom>
          <a:noFill/>
        </p:spPr>
        <p:txBody>
          <a:bodyPr wrap="square" rtlCol="0">
            <a:spAutoFit/>
          </a:bodyPr>
          <a:lstStyle/>
          <a:p>
            <a:r>
              <a:rPr lang="en-US" dirty="0"/>
              <a:t>Proper</a:t>
            </a:r>
          </a:p>
        </p:txBody>
      </p:sp>
    </p:spTree>
    <p:extLst>
      <p:ext uri="{BB962C8B-B14F-4D97-AF65-F5344CB8AC3E}">
        <p14:creationId xmlns:p14="http://schemas.microsoft.com/office/powerpoint/2010/main" val="179268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48E0-BD34-C89F-E107-58EFEBAC512F}"/>
              </a:ext>
            </a:extLst>
          </p:cNvPr>
          <p:cNvSpPr>
            <a:spLocks noGrp="1"/>
          </p:cNvSpPr>
          <p:nvPr>
            <p:ph type="title"/>
          </p:nvPr>
        </p:nvSpPr>
        <p:spPr/>
        <p:txBody>
          <a:bodyPr/>
          <a:lstStyle/>
          <a:p>
            <a:r>
              <a:rPr lang="en-US"/>
              <a:t>Collections: Principle</a:t>
            </a:r>
          </a:p>
        </p:txBody>
      </p:sp>
      <p:sp>
        <p:nvSpPr>
          <p:cNvPr id="3" name="Content Placeholder 2">
            <a:extLst>
              <a:ext uri="{FF2B5EF4-FFF2-40B4-BE49-F238E27FC236}">
                <a16:creationId xmlns:a16="http://schemas.microsoft.com/office/drawing/2014/main" id="{46173DC4-DEC6-229B-9752-100472DA5282}"/>
              </a:ext>
            </a:extLst>
          </p:cNvPr>
          <p:cNvSpPr>
            <a:spLocks noGrp="1"/>
          </p:cNvSpPr>
          <p:nvPr>
            <p:ph idx="1"/>
          </p:nvPr>
        </p:nvSpPr>
        <p:spPr/>
        <p:txBody>
          <a:bodyPr>
            <a:normAutofit fontScale="92500" lnSpcReduction="20000"/>
          </a:bodyPr>
          <a:lstStyle/>
          <a:p>
            <a:r>
              <a:rPr lang="en-US" sz="2400"/>
              <a:t>Why?</a:t>
            </a:r>
          </a:p>
          <a:p>
            <a:pPr lvl="1"/>
            <a:r>
              <a:rPr lang="en-US" sz="2000"/>
              <a:t>Storage of multiple items in one structure</a:t>
            </a:r>
          </a:p>
          <a:p>
            <a:pPr lvl="1"/>
            <a:r>
              <a:rPr lang="en-US" sz="2000"/>
              <a:t>Allows for ease of access to related information</a:t>
            </a:r>
          </a:p>
          <a:p>
            <a:pPr lvl="1"/>
            <a:r>
              <a:rPr lang="en-US" sz="2000"/>
              <a:t>Iterable in loops</a:t>
            </a:r>
          </a:p>
          <a:p>
            <a:r>
              <a:rPr lang="en-US" sz="2400"/>
              <a:t>Types</a:t>
            </a:r>
          </a:p>
          <a:p>
            <a:pPr lvl="1"/>
            <a:r>
              <a:rPr lang="en-US" sz="2000"/>
              <a:t>Lists</a:t>
            </a:r>
          </a:p>
          <a:p>
            <a:pPr lvl="1"/>
            <a:r>
              <a:rPr lang="en-US" sz="2000"/>
              <a:t>Sets</a:t>
            </a:r>
          </a:p>
          <a:p>
            <a:pPr lvl="1"/>
            <a:r>
              <a:rPr lang="en-US" sz="2000"/>
              <a:t>Dictionaries</a:t>
            </a:r>
          </a:p>
          <a:p>
            <a:pPr lvl="1"/>
            <a:r>
              <a:rPr lang="en-US" sz="2000"/>
              <a:t>Tuples</a:t>
            </a:r>
          </a:p>
          <a:p>
            <a:r>
              <a:rPr lang="en-US" sz="2400"/>
              <a:t>Each collection type has its own uses</a:t>
            </a:r>
          </a:p>
        </p:txBody>
      </p:sp>
      <p:sp>
        <p:nvSpPr>
          <p:cNvPr id="4" name="Date Placeholder 3">
            <a:extLst>
              <a:ext uri="{FF2B5EF4-FFF2-40B4-BE49-F238E27FC236}">
                <a16:creationId xmlns:a16="http://schemas.microsoft.com/office/drawing/2014/main" id="{EED73981-7B40-129E-DE3E-47526DABD8FA}"/>
              </a:ext>
            </a:extLst>
          </p:cNvPr>
          <p:cNvSpPr>
            <a:spLocks noGrp="1"/>
          </p:cNvSpPr>
          <p:nvPr>
            <p:ph type="dt" sz="half" idx="10"/>
          </p:nvPr>
        </p:nvSpPr>
        <p:spPr/>
        <p:txBody>
          <a:bodyPr/>
          <a:lstStyle/>
          <a:p>
            <a:fld id="{035FD1A0-D0FD-4321-8DB9-C69D65781D4D}" type="datetime1">
              <a:rPr lang="en-US" smtClean="0"/>
              <a:t>9/3/24</a:t>
            </a:fld>
            <a:endParaRPr lang="en-US"/>
          </a:p>
        </p:txBody>
      </p:sp>
      <p:sp>
        <p:nvSpPr>
          <p:cNvPr id="5" name="Footer Placeholder 4">
            <a:extLst>
              <a:ext uri="{FF2B5EF4-FFF2-40B4-BE49-F238E27FC236}">
                <a16:creationId xmlns:a16="http://schemas.microsoft.com/office/drawing/2014/main" id="{178C06BE-C377-09D7-3B2B-6DCAB1B99AC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F76E5E9-A2D1-B137-8FE4-0D2AFCE0C651}"/>
              </a:ext>
            </a:extLst>
          </p:cNvPr>
          <p:cNvSpPr>
            <a:spLocks noGrp="1"/>
          </p:cNvSpPr>
          <p:nvPr>
            <p:ph type="sldNum" sz="quarter" idx="12"/>
          </p:nvPr>
        </p:nvSpPr>
        <p:spPr/>
        <p:txBody>
          <a:bodyPr/>
          <a:lstStyle/>
          <a:p>
            <a:fld id="{5E4DE196-8A13-4FF7-A07E-102851959EAB}" type="slidenum">
              <a:rPr lang="en-US" smtClean="0"/>
              <a:t>14</a:t>
            </a:fld>
            <a:endParaRPr lang="en-US"/>
          </a:p>
        </p:txBody>
      </p:sp>
    </p:spTree>
    <p:extLst>
      <p:ext uri="{BB962C8B-B14F-4D97-AF65-F5344CB8AC3E}">
        <p14:creationId xmlns:p14="http://schemas.microsoft.com/office/powerpoint/2010/main" val="324442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6C94F-A59C-CFC5-8DCC-2A41BFF64D1B}"/>
              </a:ext>
            </a:extLst>
          </p:cNvPr>
          <p:cNvSpPr>
            <a:spLocks noGrp="1"/>
          </p:cNvSpPr>
          <p:nvPr>
            <p:ph type="dt" sz="half" idx="10"/>
          </p:nvPr>
        </p:nvSpPr>
        <p:spPr/>
        <p:txBody>
          <a:bodyPr/>
          <a:lstStyle/>
          <a:p>
            <a:fld id="{776CF3BB-8252-4866-AAF0-D5B5574065AE}" type="datetime1">
              <a:rPr lang="en-US" smtClean="0"/>
              <a:t>9/3/24</a:t>
            </a:fld>
            <a:endParaRPr lang="en-US"/>
          </a:p>
        </p:txBody>
      </p:sp>
      <p:sp>
        <p:nvSpPr>
          <p:cNvPr id="3" name="Footer Placeholder 2">
            <a:extLst>
              <a:ext uri="{FF2B5EF4-FFF2-40B4-BE49-F238E27FC236}">
                <a16:creationId xmlns:a16="http://schemas.microsoft.com/office/drawing/2014/main" id="{B8BEC42D-67F3-CEDC-8AB4-9D6E9DD7C17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57B3DC27-8DA7-0918-711E-574055008CC5}"/>
              </a:ext>
            </a:extLst>
          </p:cNvPr>
          <p:cNvSpPr>
            <a:spLocks noGrp="1"/>
          </p:cNvSpPr>
          <p:nvPr>
            <p:ph type="sldNum" sz="quarter" idx="12"/>
          </p:nvPr>
        </p:nvSpPr>
        <p:spPr/>
        <p:txBody>
          <a:bodyPr/>
          <a:lstStyle/>
          <a:p>
            <a:fld id="{5E4DE196-8A13-4FF7-A07E-102851959EAB}" type="slidenum">
              <a:rPr lang="en-US" smtClean="0"/>
              <a:t>15</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9BA91328-0C3C-C6D0-228D-2947F297516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986" y="1695445"/>
            <a:ext cx="11626027" cy="3467109"/>
          </a:xfrm>
          <a:prstGeom prst="rect">
            <a:avLst/>
          </a:prstGeom>
        </p:spPr>
      </p:pic>
      <p:sp>
        <p:nvSpPr>
          <p:cNvPr id="7" name="TextBox 6">
            <a:extLst>
              <a:ext uri="{FF2B5EF4-FFF2-40B4-BE49-F238E27FC236}">
                <a16:creationId xmlns:a16="http://schemas.microsoft.com/office/drawing/2014/main" id="{FB5DB700-08E1-813E-405E-636414232A26}"/>
              </a:ext>
            </a:extLst>
          </p:cNvPr>
          <p:cNvSpPr txBox="1"/>
          <p:nvPr/>
        </p:nvSpPr>
        <p:spPr>
          <a:xfrm>
            <a:off x="4389120" y="701039"/>
            <a:ext cx="7802880" cy="646331"/>
          </a:xfrm>
          <a:prstGeom prst="rect">
            <a:avLst/>
          </a:prstGeom>
          <a:noFill/>
        </p:spPr>
        <p:txBody>
          <a:bodyPr wrap="square" rtlCol="0">
            <a:spAutoFit/>
          </a:bodyPr>
          <a:lstStyle/>
          <a:p>
            <a:r>
              <a:rPr lang="en-US" sz="3600"/>
              <a:t>Quick Reference</a:t>
            </a:r>
          </a:p>
        </p:txBody>
      </p:sp>
    </p:spTree>
    <p:extLst>
      <p:ext uri="{BB962C8B-B14F-4D97-AF65-F5344CB8AC3E}">
        <p14:creationId xmlns:p14="http://schemas.microsoft.com/office/powerpoint/2010/main" val="409271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B90C-E11E-9929-F80F-CA6C80F22BF1}"/>
              </a:ext>
            </a:extLst>
          </p:cNvPr>
          <p:cNvSpPr>
            <a:spLocks noGrp="1"/>
          </p:cNvSpPr>
          <p:nvPr>
            <p:ph type="title"/>
          </p:nvPr>
        </p:nvSpPr>
        <p:spPr>
          <a:xfrm>
            <a:off x="871108" y="588245"/>
            <a:ext cx="10449784" cy="1265928"/>
          </a:xfrm>
        </p:spPr>
        <p:txBody>
          <a:bodyPr anchor="b">
            <a:normAutofit/>
          </a:bodyPr>
          <a:lstStyle/>
          <a:p>
            <a:r>
              <a:rPr lang="en-US"/>
              <a:t>Type Casting</a:t>
            </a:r>
          </a:p>
        </p:txBody>
      </p:sp>
      <p:sp>
        <p:nvSpPr>
          <p:cNvPr id="3" name="Content Placeholder 2">
            <a:extLst>
              <a:ext uri="{FF2B5EF4-FFF2-40B4-BE49-F238E27FC236}">
                <a16:creationId xmlns:a16="http://schemas.microsoft.com/office/drawing/2014/main" id="{D333933D-AC58-9F94-FFBB-F63C1673CA6D}"/>
              </a:ext>
            </a:extLst>
          </p:cNvPr>
          <p:cNvSpPr>
            <a:spLocks noGrp="1"/>
          </p:cNvSpPr>
          <p:nvPr>
            <p:ph sz="half" idx="1"/>
          </p:nvPr>
        </p:nvSpPr>
        <p:spPr>
          <a:xfrm>
            <a:off x="877824" y="2159175"/>
            <a:ext cx="4977453" cy="4017787"/>
          </a:xfrm>
        </p:spPr>
        <p:txBody>
          <a:bodyPr vert="horz" lIns="91440" tIns="45720" rIns="91440" bIns="45720" rtlCol="0">
            <a:normAutofit/>
          </a:bodyPr>
          <a:lstStyle/>
          <a:p>
            <a:r>
              <a:rPr lang="en-US"/>
              <a:t>AKA Constructors in Python</a:t>
            </a:r>
          </a:p>
          <a:p>
            <a:r>
              <a:rPr lang="en-US"/>
              <a:t>Changing the data type of a variable into another</a:t>
            </a:r>
          </a:p>
          <a:p>
            <a:r>
              <a:rPr lang="en-US"/>
              <a:t>Uses &lt;type&gt;(&lt;</a:t>
            </a:r>
            <a:r>
              <a:rPr lang="en-US" err="1"/>
              <a:t>variable_name</a:t>
            </a:r>
            <a:r>
              <a:rPr lang="en-US"/>
              <a:t>&gt;)</a:t>
            </a:r>
          </a:p>
          <a:p>
            <a:pPr lvl="1">
              <a:buFont typeface="Courier New" panose="020B0604020202020204" pitchFamily="34" charset="0"/>
              <a:buChar char="o"/>
            </a:pPr>
            <a:r>
              <a:rPr lang="en-US" sz="1600"/>
              <a:t>e.g.</a:t>
            </a:r>
          </a:p>
          <a:p>
            <a:pPr lvl="2">
              <a:buFont typeface="Wingdings" panose="020B0604020202020204" pitchFamily="34" charset="0"/>
              <a:buChar char="§"/>
            </a:pPr>
            <a:r>
              <a:rPr lang="en-US" sz="1600" i="1" err="1"/>
              <a:t>i</a:t>
            </a:r>
            <a:r>
              <a:rPr lang="en-US" sz="1600" i="1"/>
              <a:t> = 5.0</a:t>
            </a:r>
          </a:p>
          <a:p>
            <a:pPr lvl="2">
              <a:buFont typeface="Wingdings" panose="020B0604020202020204" pitchFamily="34" charset="0"/>
              <a:buChar char="§"/>
            </a:pPr>
            <a:r>
              <a:rPr lang="en-US" sz="1600" i="1" err="1"/>
              <a:t>i</a:t>
            </a:r>
            <a:r>
              <a:rPr lang="en-US" sz="1600" i="1"/>
              <a:t> = int(</a:t>
            </a:r>
            <a:r>
              <a:rPr lang="en-US" sz="1600" i="1" err="1"/>
              <a:t>i</a:t>
            </a:r>
            <a:r>
              <a:rPr lang="en-US" sz="1600" i="1"/>
              <a:t>)</a:t>
            </a:r>
          </a:p>
          <a:p>
            <a:pPr lvl="2">
              <a:buFont typeface="Wingdings" panose="020B0604020202020204" pitchFamily="34" charset="0"/>
              <a:buChar char="§"/>
            </a:pPr>
            <a:r>
              <a:rPr lang="en-US" sz="1600"/>
              <a:t>Now </a:t>
            </a:r>
            <a:r>
              <a:rPr lang="en-US" sz="1600" err="1"/>
              <a:t>i</a:t>
            </a:r>
            <a:r>
              <a:rPr lang="en-US" sz="1600"/>
              <a:t> is of type int instead of float and has value of 5</a:t>
            </a:r>
          </a:p>
        </p:txBody>
      </p:sp>
      <p:pic>
        <p:nvPicPr>
          <p:cNvPr id="8" name="Picture 7" descr="A long line of words&#10;&#10;Description automatically generated with medium confidence">
            <a:extLst>
              <a:ext uri="{FF2B5EF4-FFF2-40B4-BE49-F238E27FC236}">
                <a16:creationId xmlns:a16="http://schemas.microsoft.com/office/drawing/2014/main" id="{C0F1EA7D-1A89-0B1F-87AB-49537E9D1D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6096" y="2926640"/>
            <a:ext cx="5400170" cy="1417544"/>
          </a:xfrm>
          <a:prstGeom prst="rect">
            <a:avLst/>
          </a:prstGeom>
          <a:noFill/>
        </p:spPr>
      </p:pic>
      <p:sp>
        <p:nvSpPr>
          <p:cNvPr id="4" name="Date Placeholder 3">
            <a:extLst>
              <a:ext uri="{FF2B5EF4-FFF2-40B4-BE49-F238E27FC236}">
                <a16:creationId xmlns:a16="http://schemas.microsoft.com/office/drawing/2014/main" id="{4DAE2735-6275-020D-7866-2E306FF511B0}"/>
              </a:ext>
            </a:extLst>
          </p:cNvPr>
          <p:cNvSpPr>
            <a:spLocks noGrp="1"/>
          </p:cNvSpPr>
          <p:nvPr>
            <p:ph type="dt" sz="half" idx="10"/>
          </p:nvPr>
        </p:nvSpPr>
        <p:spPr>
          <a:xfrm>
            <a:off x="877824" y="6356350"/>
            <a:ext cx="2743200" cy="365125"/>
          </a:xfrm>
        </p:spPr>
        <p:txBody>
          <a:bodyPr anchor="ctr">
            <a:normAutofit/>
          </a:bodyPr>
          <a:lstStyle/>
          <a:p>
            <a:pPr>
              <a:spcAft>
                <a:spcPts val="600"/>
              </a:spcAft>
            </a:pPr>
            <a:fld id="{00D723B1-9E91-4C0C-9AD0-1A322D9669B6}" type="datetime1">
              <a:rPr lang="en-US"/>
              <a:pPr>
                <a:spcAft>
                  <a:spcPts val="600"/>
                </a:spcAft>
              </a:pPr>
              <a:t>9/3/24</a:t>
            </a:fld>
            <a:endParaRPr lang="en-US"/>
          </a:p>
        </p:txBody>
      </p:sp>
      <p:sp>
        <p:nvSpPr>
          <p:cNvPr id="5" name="Footer Placeholder 4">
            <a:extLst>
              <a:ext uri="{FF2B5EF4-FFF2-40B4-BE49-F238E27FC236}">
                <a16:creationId xmlns:a16="http://schemas.microsoft.com/office/drawing/2014/main" id="{3C5BDED3-C357-C71B-D4E0-0C2EB696C6B1}"/>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CF6F4124-B00A-91F5-09F4-630098E1469E}"/>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16</a:t>
            </a:fld>
            <a:endParaRPr lang="en-US"/>
          </a:p>
        </p:txBody>
      </p:sp>
    </p:spTree>
    <p:extLst>
      <p:ext uri="{BB962C8B-B14F-4D97-AF65-F5344CB8AC3E}">
        <p14:creationId xmlns:p14="http://schemas.microsoft.com/office/powerpoint/2010/main" val="38476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C31B-D77C-2796-DF26-4B97DB1F99A5}"/>
              </a:ext>
            </a:extLst>
          </p:cNvPr>
          <p:cNvSpPr>
            <a:spLocks noGrp="1"/>
          </p:cNvSpPr>
          <p:nvPr>
            <p:ph type="title"/>
          </p:nvPr>
        </p:nvSpPr>
        <p:spPr/>
        <p:txBody>
          <a:bodyPr/>
          <a:lstStyle/>
          <a:p>
            <a:r>
              <a:rPr lang="en-US"/>
              <a:t>Arithmetic Operations</a:t>
            </a:r>
          </a:p>
        </p:txBody>
      </p:sp>
      <p:sp>
        <p:nvSpPr>
          <p:cNvPr id="3" name="Content Placeholder 2">
            <a:extLst>
              <a:ext uri="{FF2B5EF4-FFF2-40B4-BE49-F238E27FC236}">
                <a16:creationId xmlns:a16="http://schemas.microsoft.com/office/drawing/2014/main" id="{AC7993F9-3CB3-BDD1-BCBD-FC5DDD4C2EA2}"/>
              </a:ext>
            </a:extLst>
          </p:cNvPr>
          <p:cNvSpPr>
            <a:spLocks noGrp="1"/>
          </p:cNvSpPr>
          <p:nvPr>
            <p:ph idx="1"/>
          </p:nvPr>
        </p:nvSpPr>
        <p:spPr/>
        <p:txBody>
          <a:bodyPr vert="horz" lIns="91440" tIns="45720" rIns="91440" bIns="45720" rtlCol="0" anchor="t">
            <a:normAutofit/>
          </a:bodyPr>
          <a:lstStyle/>
          <a:p>
            <a:r>
              <a:rPr lang="en-US"/>
              <a:t>Addition (+)</a:t>
            </a:r>
          </a:p>
          <a:p>
            <a:r>
              <a:rPr lang="en-US"/>
              <a:t>Subtraction (-)</a:t>
            </a:r>
          </a:p>
          <a:p>
            <a:r>
              <a:rPr lang="en-US"/>
              <a:t>Multiplication (*)</a:t>
            </a:r>
          </a:p>
          <a:p>
            <a:r>
              <a:rPr lang="en-US"/>
              <a:t>Exponentiation (**)</a:t>
            </a:r>
          </a:p>
          <a:p>
            <a:r>
              <a:rPr lang="en-US"/>
              <a:t>Floating point division (/)</a:t>
            </a:r>
          </a:p>
          <a:p>
            <a:r>
              <a:rPr lang="en-US"/>
              <a:t>Floor division (//)</a:t>
            </a:r>
          </a:p>
          <a:p>
            <a:r>
              <a:rPr lang="en-US"/>
              <a:t>Modulo AKA Remainder (%)</a:t>
            </a:r>
          </a:p>
          <a:p>
            <a:endParaRPr lang="en-US"/>
          </a:p>
        </p:txBody>
      </p:sp>
      <p:sp>
        <p:nvSpPr>
          <p:cNvPr id="4" name="Date Placeholder 3">
            <a:extLst>
              <a:ext uri="{FF2B5EF4-FFF2-40B4-BE49-F238E27FC236}">
                <a16:creationId xmlns:a16="http://schemas.microsoft.com/office/drawing/2014/main" id="{CD01DA4D-F7E3-98B9-D64D-A5994A484AC2}"/>
              </a:ext>
            </a:extLst>
          </p:cNvPr>
          <p:cNvSpPr>
            <a:spLocks noGrp="1"/>
          </p:cNvSpPr>
          <p:nvPr>
            <p:ph type="dt" sz="half" idx="10"/>
          </p:nvPr>
        </p:nvSpPr>
        <p:spPr/>
        <p:txBody>
          <a:bodyPr/>
          <a:lstStyle/>
          <a:p>
            <a:fld id="{494A8466-05C4-4E3B-A5B4-6D76329EF184}" type="datetime1">
              <a:rPr lang="en-US"/>
              <a:t>9/3/24</a:t>
            </a:fld>
            <a:endParaRPr lang="en-US"/>
          </a:p>
        </p:txBody>
      </p:sp>
      <p:sp>
        <p:nvSpPr>
          <p:cNvPr id="5" name="Footer Placeholder 4">
            <a:extLst>
              <a:ext uri="{FF2B5EF4-FFF2-40B4-BE49-F238E27FC236}">
                <a16:creationId xmlns:a16="http://schemas.microsoft.com/office/drawing/2014/main" id="{E3649F9F-7F89-6E23-8467-5F8F209DA8A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B7CDC29-1109-3EA6-6FF9-EBCCA2FBABAF}"/>
              </a:ext>
            </a:extLst>
          </p:cNvPr>
          <p:cNvSpPr>
            <a:spLocks noGrp="1"/>
          </p:cNvSpPr>
          <p:nvPr>
            <p:ph type="sldNum" sz="quarter" idx="12"/>
          </p:nvPr>
        </p:nvSpPr>
        <p:spPr/>
        <p:txBody>
          <a:bodyPr/>
          <a:lstStyle/>
          <a:p>
            <a:fld id="{5E4DE196-8A13-4FF7-A07E-102851959EAB}" type="slidenum">
              <a:rPr lang="en-US" dirty="0"/>
              <a:t>17</a:t>
            </a:fld>
            <a:endParaRPr lang="en-US"/>
          </a:p>
        </p:txBody>
      </p:sp>
      <p:pic>
        <p:nvPicPr>
          <p:cNvPr id="7" name="Picture 6" descr="A screenshot of a computer&#10;&#10;Description automatically generated">
            <a:extLst>
              <a:ext uri="{FF2B5EF4-FFF2-40B4-BE49-F238E27FC236}">
                <a16:creationId xmlns:a16="http://schemas.microsoft.com/office/drawing/2014/main" id="{64D28937-3DB2-A137-671B-BC315AF6388D}"/>
              </a:ext>
            </a:extLst>
          </p:cNvPr>
          <p:cNvPicPr>
            <a:picLocks noChangeAspect="1"/>
          </p:cNvPicPr>
          <p:nvPr/>
        </p:nvPicPr>
        <p:blipFill>
          <a:blip r:embed="rId2"/>
          <a:stretch>
            <a:fillRect/>
          </a:stretch>
        </p:blipFill>
        <p:spPr>
          <a:xfrm>
            <a:off x="7330230" y="319088"/>
            <a:ext cx="2143125" cy="6219825"/>
          </a:xfrm>
          <a:prstGeom prst="rect">
            <a:avLst/>
          </a:prstGeom>
        </p:spPr>
      </p:pic>
    </p:spTree>
    <p:extLst>
      <p:ext uri="{BB962C8B-B14F-4D97-AF65-F5344CB8AC3E}">
        <p14:creationId xmlns:p14="http://schemas.microsoft.com/office/powerpoint/2010/main" val="413657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F86B-A951-6E89-EA9E-48798A35AE01}"/>
              </a:ext>
            </a:extLst>
          </p:cNvPr>
          <p:cNvSpPr>
            <a:spLocks noGrp="1"/>
          </p:cNvSpPr>
          <p:nvPr>
            <p:ph type="title"/>
          </p:nvPr>
        </p:nvSpPr>
        <p:spPr>
          <a:xfrm>
            <a:off x="839788" y="807868"/>
            <a:ext cx="3640713" cy="2062594"/>
          </a:xfrm>
        </p:spPr>
        <p:txBody>
          <a:bodyPr anchor="t">
            <a:normAutofit/>
          </a:bodyPr>
          <a:lstStyle/>
          <a:p>
            <a:r>
              <a:rPr lang="en-US" dirty="0"/>
              <a:t>Precedence</a:t>
            </a:r>
          </a:p>
        </p:txBody>
      </p:sp>
      <p:sp>
        <p:nvSpPr>
          <p:cNvPr id="12" name="Text Placeholder 3">
            <a:extLst>
              <a:ext uri="{FF2B5EF4-FFF2-40B4-BE49-F238E27FC236}">
                <a16:creationId xmlns:a16="http://schemas.microsoft.com/office/drawing/2014/main" id="{20FB4EDC-D4E8-AB94-C9D4-256F6BE55CAC}"/>
              </a:ext>
            </a:extLst>
          </p:cNvPr>
          <p:cNvSpPr>
            <a:spLocks noGrp="1"/>
          </p:cNvSpPr>
          <p:nvPr>
            <p:ph type="body" sz="half" idx="2"/>
          </p:nvPr>
        </p:nvSpPr>
        <p:spPr>
          <a:xfrm>
            <a:off x="877824" y="1839165"/>
            <a:ext cx="3835690" cy="620486"/>
          </a:xfrm>
        </p:spPr>
        <p:txBody>
          <a:bodyPr>
            <a:normAutofit/>
          </a:bodyPr>
          <a:lstStyle/>
          <a:p>
            <a:r>
              <a:rPr lang="en-US" sz="2000" dirty="0"/>
              <a:t>AKA Order of Operations</a:t>
            </a:r>
          </a:p>
        </p:txBody>
      </p:sp>
      <p:sp>
        <p:nvSpPr>
          <p:cNvPr id="4" name="Date Placeholder 3">
            <a:extLst>
              <a:ext uri="{FF2B5EF4-FFF2-40B4-BE49-F238E27FC236}">
                <a16:creationId xmlns:a16="http://schemas.microsoft.com/office/drawing/2014/main" id="{62F1B3D9-4ACC-E90E-3FCA-ADB020A65E09}"/>
              </a:ext>
            </a:extLst>
          </p:cNvPr>
          <p:cNvSpPr>
            <a:spLocks noGrp="1"/>
          </p:cNvSpPr>
          <p:nvPr>
            <p:ph type="dt" sz="half" idx="10"/>
          </p:nvPr>
        </p:nvSpPr>
        <p:spPr>
          <a:xfrm>
            <a:off x="877824" y="6356350"/>
            <a:ext cx="2743200" cy="365125"/>
          </a:xfrm>
        </p:spPr>
        <p:txBody>
          <a:bodyPr anchor="ctr">
            <a:normAutofit/>
          </a:bodyPr>
          <a:lstStyle/>
          <a:p>
            <a:pPr>
              <a:spcAft>
                <a:spcPts val="600"/>
              </a:spcAft>
            </a:pPr>
            <a:fld id="{70F707C5-2C7D-5041-98A0-380494D58A72}" type="datetime1">
              <a:rPr lang="en-US" smtClean="0"/>
              <a:pPr>
                <a:spcAft>
                  <a:spcPts val="600"/>
                </a:spcAft>
              </a:pPr>
              <a:t>9/3/24</a:t>
            </a:fld>
            <a:endParaRPr lang="en-US"/>
          </a:p>
        </p:txBody>
      </p:sp>
      <p:sp>
        <p:nvSpPr>
          <p:cNvPr id="5" name="Footer Placeholder 4">
            <a:extLst>
              <a:ext uri="{FF2B5EF4-FFF2-40B4-BE49-F238E27FC236}">
                <a16:creationId xmlns:a16="http://schemas.microsoft.com/office/drawing/2014/main" id="{1ED55E26-13E3-DB47-4717-9C85E1EF6CC1}"/>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8FDEA031-8B50-7DB0-3EB8-564D9F3CE24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smtClean="0"/>
              <a:pPr>
                <a:spcAft>
                  <a:spcPts val="600"/>
                </a:spcAft>
              </a:pPr>
              <a:t>18</a:t>
            </a:fld>
            <a:endParaRPr lang="en-US"/>
          </a:p>
        </p:txBody>
      </p:sp>
      <p:pic>
        <p:nvPicPr>
          <p:cNvPr id="3074" name="Picture 2" descr="These wouldn't be viral if people remembered order of operations : r/memes">
            <a:extLst>
              <a:ext uri="{FF2B5EF4-FFF2-40B4-BE49-F238E27FC236}">
                <a16:creationId xmlns:a16="http://schemas.microsoft.com/office/drawing/2014/main" id="{67FB63C0-08C8-36EC-2601-64BE7B137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939" y="595312"/>
            <a:ext cx="555974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35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9376-827A-A360-E1DD-7EAA5F323F6B}"/>
              </a:ext>
            </a:extLst>
          </p:cNvPr>
          <p:cNvSpPr>
            <a:spLocks noGrp="1"/>
          </p:cNvSpPr>
          <p:nvPr>
            <p:ph type="title"/>
          </p:nvPr>
        </p:nvSpPr>
        <p:spPr/>
        <p:txBody>
          <a:bodyPr/>
          <a:lstStyle/>
          <a:p>
            <a:r>
              <a:rPr lang="en-US"/>
              <a:t>Precedence</a:t>
            </a:r>
          </a:p>
        </p:txBody>
      </p:sp>
      <p:sp>
        <p:nvSpPr>
          <p:cNvPr id="4" name="Text Placeholder 3">
            <a:extLst>
              <a:ext uri="{FF2B5EF4-FFF2-40B4-BE49-F238E27FC236}">
                <a16:creationId xmlns:a16="http://schemas.microsoft.com/office/drawing/2014/main" id="{0D57A0F1-F884-9AFB-A87B-E38D280AB229}"/>
              </a:ext>
            </a:extLst>
          </p:cNvPr>
          <p:cNvSpPr>
            <a:spLocks noGrp="1"/>
          </p:cNvSpPr>
          <p:nvPr>
            <p:ph type="body" sz="half" idx="2"/>
          </p:nvPr>
        </p:nvSpPr>
        <p:spPr>
          <a:xfrm>
            <a:off x="877824" y="1992233"/>
            <a:ext cx="3639313" cy="3940975"/>
          </a:xfrm>
        </p:spPr>
        <p:txBody>
          <a:bodyPr>
            <a:normAutofit lnSpcReduction="10000"/>
          </a:bodyPr>
          <a:lstStyle/>
          <a:p>
            <a:r>
              <a:rPr lang="en-US" sz="3200" dirty="0"/>
              <a:t>()</a:t>
            </a:r>
          </a:p>
          <a:p>
            <a:r>
              <a:rPr lang="en-US" sz="3200" dirty="0"/>
              <a:t>**</a:t>
            </a:r>
          </a:p>
          <a:p>
            <a:r>
              <a:rPr lang="en-US" sz="3200" dirty="0"/>
              <a:t>+ - (pos, neg)</a:t>
            </a:r>
          </a:p>
          <a:p>
            <a:r>
              <a:rPr lang="en-US" sz="3200" dirty="0"/>
              <a:t>/ % //</a:t>
            </a:r>
          </a:p>
          <a:p>
            <a:r>
              <a:rPr lang="en-US" sz="3200" dirty="0"/>
              <a:t>+ - (add, sub)</a:t>
            </a:r>
          </a:p>
          <a:p>
            <a:r>
              <a:rPr lang="en-US" sz="3200" dirty="0"/>
              <a:t>Left -&gt; right</a:t>
            </a:r>
          </a:p>
        </p:txBody>
      </p:sp>
      <p:sp>
        <p:nvSpPr>
          <p:cNvPr id="5" name="Date Placeholder 4">
            <a:extLst>
              <a:ext uri="{FF2B5EF4-FFF2-40B4-BE49-F238E27FC236}">
                <a16:creationId xmlns:a16="http://schemas.microsoft.com/office/drawing/2014/main" id="{7C552B3D-CA3A-98E5-8610-AF87F52EA6C1}"/>
              </a:ext>
            </a:extLst>
          </p:cNvPr>
          <p:cNvSpPr>
            <a:spLocks noGrp="1"/>
          </p:cNvSpPr>
          <p:nvPr>
            <p:ph type="dt" sz="half" idx="10"/>
          </p:nvPr>
        </p:nvSpPr>
        <p:spPr/>
        <p:txBody>
          <a:bodyPr/>
          <a:lstStyle/>
          <a:p>
            <a:fld id="{2EA7DF41-DD14-4771-9F20-FC360F72C3A0}" type="datetime1">
              <a:rPr lang="en-US" smtClean="0"/>
              <a:t>9/3/24</a:t>
            </a:fld>
            <a:endParaRPr lang="en-US"/>
          </a:p>
        </p:txBody>
      </p:sp>
      <p:sp>
        <p:nvSpPr>
          <p:cNvPr id="6" name="Footer Placeholder 5">
            <a:extLst>
              <a:ext uri="{FF2B5EF4-FFF2-40B4-BE49-F238E27FC236}">
                <a16:creationId xmlns:a16="http://schemas.microsoft.com/office/drawing/2014/main" id="{67C723DA-811A-BEDC-1AB0-96CD2A09D05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A696D01-C0D5-75A2-AE4E-E0B3A9C80C25}"/>
              </a:ext>
            </a:extLst>
          </p:cNvPr>
          <p:cNvSpPr>
            <a:spLocks noGrp="1"/>
          </p:cNvSpPr>
          <p:nvPr>
            <p:ph type="sldNum" sz="quarter" idx="12"/>
          </p:nvPr>
        </p:nvSpPr>
        <p:spPr/>
        <p:txBody>
          <a:bodyPr/>
          <a:lstStyle/>
          <a:p>
            <a:fld id="{5E4DE196-8A13-4FF7-A07E-102851959EAB}" type="slidenum">
              <a:rPr lang="en-US" smtClean="0"/>
              <a:t>19</a:t>
            </a:fld>
            <a:endParaRPr lang="en-US"/>
          </a:p>
        </p:txBody>
      </p:sp>
      <p:sp>
        <p:nvSpPr>
          <p:cNvPr id="8" name="TextBox 7">
            <a:extLst>
              <a:ext uri="{FF2B5EF4-FFF2-40B4-BE49-F238E27FC236}">
                <a16:creationId xmlns:a16="http://schemas.microsoft.com/office/drawing/2014/main" id="{AD18CEDA-8EA5-FCEA-E9C0-E89F25656AAF}"/>
              </a:ext>
            </a:extLst>
          </p:cNvPr>
          <p:cNvSpPr txBox="1"/>
          <p:nvPr/>
        </p:nvSpPr>
        <p:spPr>
          <a:xfrm>
            <a:off x="5027575" y="3201485"/>
            <a:ext cx="62001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70C0"/>
                </a:solidFill>
              </a:rPr>
              <a:t>Solve: 20 % 3 ** 2 - (6 + 3 // 2) + 9</a:t>
            </a:r>
            <a:r>
              <a:rPr lang="en-US">
                <a:solidFill>
                  <a:srgbClr val="0070C0"/>
                </a:solidFill>
              </a:rPr>
              <a:t> </a:t>
            </a:r>
          </a:p>
        </p:txBody>
      </p:sp>
    </p:spTree>
    <p:extLst>
      <p:ext uri="{BB962C8B-B14F-4D97-AF65-F5344CB8AC3E}">
        <p14:creationId xmlns:p14="http://schemas.microsoft.com/office/powerpoint/2010/main" val="71970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1EEE-B89F-9AD4-1750-7F5E0020156C}"/>
              </a:ext>
            </a:extLst>
          </p:cNvPr>
          <p:cNvSpPr>
            <a:spLocks noGrp="1"/>
          </p:cNvSpPr>
          <p:nvPr>
            <p:ph type="title"/>
          </p:nvPr>
        </p:nvSpPr>
        <p:spPr/>
        <p:txBody>
          <a:bodyPr/>
          <a:lstStyle/>
          <a:p>
            <a:r>
              <a:rPr lang="en-US"/>
              <a:t>Object Oriented Programming (OOP)</a:t>
            </a:r>
          </a:p>
        </p:txBody>
      </p:sp>
      <p:sp>
        <p:nvSpPr>
          <p:cNvPr id="3" name="Content Placeholder 2">
            <a:extLst>
              <a:ext uri="{FF2B5EF4-FFF2-40B4-BE49-F238E27FC236}">
                <a16:creationId xmlns:a16="http://schemas.microsoft.com/office/drawing/2014/main" id="{BECC5D0E-318E-208A-C0B3-2E49105702E7}"/>
              </a:ext>
            </a:extLst>
          </p:cNvPr>
          <p:cNvSpPr>
            <a:spLocks noGrp="1"/>
          </p:cNvSpPr>
          <p:nvPr>
            <p:ph idx="1"/>
          </p:nvPr>
        </p:nvSpPr>
        <p:spPr/>
        <p:txBody>
          <a:bodyPr>
            <a:normAutofit/>
          </a:bodyPr>
          <a:lstStyle/>
          <a:p>
            <a:r>
              <a:rPr lang="en-US" sz="2000"/>
              <a:t>Python = Object oriented</a:t>
            </a:r>
          </a:p>
          <a:p>
            <a:r>
              <a:rPr lang="en-US" sz="2000"/>
              <a:t>Almost everything in Python is an object</a:t>
            </a:r>
          </a:p>
          <a:p>
            <a:pPr lvl="1"/>
            <a:r>
              <a:rPr lang="en-US" sz="1800"/>
              <a:t>Numbers, lists, functions, etc.</a:t>
            </a:r>
          </a:p>
          <a:p>
            <a:endParaRPr lang="en-US" sz="2000"/>
          </a:p>
          <a:p>
            <a:r>
              <a:rPr lang="en-US" sz="2000"/>
              <a:t>Objects have:</a:t>
            </a:r>
          </a:p>
          <a:p>
            <a:pPr lvl="1"/>
            <a:r>
              <a:rPr lang="en-US" sz="1800"/>
              <a:t>An id</a:t>
            </a:r>
          </a:p>
          <a:p>
            <a:pPr lvl="1"/>
            <a:r>
              <a:rPr lang="en-US" sz="1800"/>
              <a:t>Some attributes and methods</a:t>
            </a:r>
          </a:p>
          <a:p>
            <a:pPr lvl="1"/>
            <a:r>
              <a:rPr lang="en-US" sz="1800"/>
              <a:t>0 or more names</a:t>
            </a:r>
          </a:p>
          <a:p>
            <a:pPr lvl="1"/>
            <a:r>
              <a:rPr lang="en-US" sz="1800"/>
              <a:t>A type</a:t>
            </a:r>
          </a:p>
        </p:txBody>
      </p:sp>
      <p:sp>
        <p:nvSpPr>
          <p:cNvPr id="4" name="Date Placeholder 3">
            <a:extLst>
              <a:ext uri="{FF2B5EF4-FFF2-40B4-BE49-F238E27FC236}">
                <a16:creationId xmlns:a16="http://schemas.microsoft.com/office/drawing/2014/main" id="{AFC8A4AD-8AF9-BDC4-FCA5-6EDB7B270F86}"/>
              </a:ext>
            </a:extLst>
          </p:cNvPr>
          <p:cNvSpPr>
            <a:spLocks noGrp="1"/>
          </p:cNvSpPr>
          <p:nvPr>
            <p:ph type="dt" sz="half" idx="10"/>
          </p:nvPr>
        </p:nvSpPr>
        <p:spPr/>
        <p:txBody>
          <a:bodyPr/>
          <a:lstStyle/>
          <a:p>
            <a:fld id="{2B2FF619-E6FB-449B-9D2A-56B11E026FDA}" type="datetime1">
              <a:rPr lang="en-US" smtClean="0"/>
              <a:t>9/3/24</a:t>
            </a:fld>
            <a:endParaRPr lang="en-US"/>
          </a:p>
        </p:txBody>
      </p:sp>
      <p:sp>
        <p:nvSpPr>
          <p:cNvPr id="5" name="Footer Placeholder 4">
            <a:extLst>
              <a:ext uri="{FF2B5EF4-FFF2-40B4-BE49-F238E27FC236}">
                <a16:creationId xmlns:a16="http://schemas.microsoft.com/office/drawing/2014/main" id="{19742D0C-1C96-FF6A-0244-65AA8CD92BE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09E8417-3D26-3106-F734-89D0CA399044}"/>
              </a:ext>
            </a:extLst>
          </p:cNvPr>
          <p:cNvSpPr>
            <a:spLocks noGrp="1"/>
          </p:cNvSpPr>
          <p:nvPr>
            <p:ph type="sldNum" sz="quarter" idx="12"/>
          </p:nvPr>
        </p:nvSpPr>
        <p:spPr/>
        <p:txBody>
          <a:bodyPr/>
          <a:lstStyle/>
          <a:p>
            <a:fld id="{5E4DE196-8A13-4FF7-A07E-102851959EAB}" type="slidenum">
              <a:rPr lang="en-US" smtClean="0"/>
              <a:t>2</a:t>
            </a:fld>
            <a:endParaRPr lang="en-US"/>
          </a:p>
        </p:txBody>
      </p:sp>
    </p:spTree>
    <p:extLst>
      <p:ext uri="{BB962C8B-B14F-4D97-AF65-F5344CB8AC3E}">
        <p14:creationId xmlns:p14="http://schemas.microsoft.com/office/powerpoint/2010/main" val="2250211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D7E-0DFF-691E-3A7F-602DFA025C41}"/>
              </a:ext>
            </a:extLst>
          </p:cNvPr>
          <p:cNvSpPr>
            <a:spLocks noGrp="1"/>
          </p:cNvSpPr>
          <p:nvPr>
            <p:ph type="title"/>
          </p:nvPr>
        </p:nvSpPr>
        <p:spPr>
          <a:xfrm>
            <a:off x="871108" y="2462765"/>
            <a:ext cx="10449784" cy="1265928"/>
          </a:xfrm>
        </p:spPr>
        <p:txBody>
          <a:bodyPr/>
          <a:lstStyle/>
          <a:p>
            <a:pPr algn="ctr"/>
            <a:r>
              <a:rPr lang="en-US" dirty="0">
                <a:hlinkClick r:id="rId2"/>
              </a:rPr>
              <a:t>Full Precedence List</a:t>
            </a:r>
            <a:endParaRPr lang="en-US" dirty="0"/>
          </a:p>
        </p:txBody>
      </p:sp>
      <p:sp>
        <p:nvSpPr>
          <p:cNvPr id="3" name="Date Placeholder 2">
            <a:extLst>
              <a:ext uri="{FF2B5EF4-FFF2-40B4-BE49-F238E27FC236}">
                <a16:creationId xmlns:a16="http://schemas.microsoft.com/office/drawing/2014/main" id="{00A96066-1F21-E93D-39F3-B47A062DC88F}"/>
              </a:ext>
            </a:extLst>
          </p:cNvPr>
          <p:cNvSpPr>
            <a:spLocks noGrp="1"/>
          </p:cNvSpPr>
          <p:nvPr>
            <p:ph type="dt" sz="half" idx="10"/>
          </p:nvPr>
        </p:nvSpPr>
        <p:spPr/>
        <p:txBody>
          <a:bodyPr/>
          <a:lstStyle/>
          <a:p>
            <a:fld id="{3A42DC60-6B9F-428E-84B2-2A33FB2B4600}" type="datetime1">
              <a:rPr lang="en-US" smtClean="0"/>
              <a:t>9/3/24</a:t>
            </a:fld>
            <a:endParaRPr lang="en-US"/>
          </a:p>
        </p:txBody>
      </p:sp>
      <p:sp>
        <p:nvSpPr>
          <p:cNvPr id="4" name="Footer Placeholder 3">
            <a:extLst>
              <a:ext uri="{FF2B5EF4-FFF2-40B4-BE49-F238E27FC236}">
                <a16:creationId xmlns:a16="http://schemas.microsoft.com/office/drawing/2014/main" id="{AA4F8619-D3FD-F1C0-73D7-02D4DC9DE2B1}"/>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32F9288-F7F0-8CD9-0985-B8C3309B04C7}"/>
              </a:ext>
            </a:extLst>
          </p:cNvPr>
          <p:cNvSpPr>
            <a:spLocks noGrp="1"/>
          </p:cNvSpPr>
          <p:nvPr>
            <p:ph type="sldNum" sz="quarter" idx="12"/>
          </p:nvPr>
        </p:nvSpPr>
        <p:spPr/>
        <p:txBody>
          <a:bodyPr/>
          <a:lstStyle/>
          <a:p>
            <a:fld id="{5E4DE196-8A13-4FF7-A07E-102851959EAB}" type="slidenum">
              <a:rPr lang="en-US" smtClean="0"/>
              <a:t>20</a:t>
            </a:fld>
            <a:endParaRPr lang="en-US"/>
          </a:p>
        </p:txBody>
      </p:sp>
    </p:spTree>
    <p:extLst>
      <p:ext uri="{BB962C8B-B14F-4D97-AF65-F5344CB8AC3E}">
        <p14:creationId xmlns:p14="http://schemas.microsoft.com/office/powerpoint/2010/main" val="8581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ABC3-B29E-4167-FF1B-A01B95AF3753}"/>
              </a:ext>
            </a:extLst>
          </p:cNvPr>
          <p:cNvSpPr>
            <a:spLocks noGrp="1"/>
          </p:cNvSpPr>
          <p:nvPr>
            <p:ph type="title"/>
          </p:nvPr>
        </p:nvSpPr>
        <p:spPr/>
        <p:txBody>
          <a:bodyPr/>
          <a:lstStyle/>
          <a:p>
            <a:r>
              <a:rPr lang="en-US" dirty="0"/>
              <a:t>Running a Program/Module</a:t>
            </a:r>
          </a:p>
        </p:txBody>
      </p:sp>
      <p:sp>
        <p:nvSpPr>
          <p:cNvPr id="3" name="Content Placeholder 2">
            <a:extLst>
              <a:ext uri="{FF2B5EF4-FFF2-40B4-BE49-F238E27FC236}">
                <a16:creationId xmlns:a16="http://schemas.microsoft.com/office/drawing/2014/main" id="{2279F811-F97D-38B0-8B55-B7CB04D67DFA}"/>
              </a:ext>
            </a:extLst>
          </p:cNvPr>
          <p:cNvSpPr>
            <a:spLocks noGrp="1"/>
          </p:cNvSpPr>
          <p:nvPr>
            <p:ph idx="1"/>
          </p:nvPr>
        </p:nvSpPr>
        <p:spPr/>
        <p:txBody>
          <a:bodyPr/>
          <a:lstStyle/>
          <a:p>
            <a:r>
              <a:rPr lang="en-US" dirty="0"/>
              <a:t>In terminal (if python installed and added to PATH):</a:t>
            </a:r>
          </a:p>
          <a:p>
            <a:pPr lvl="1"/>
            <a:r>
              <a:rPr lang="en-US" dirty="0">
                <a:highlight>
                  <a:srgbClr val="FFFF00"/>
                </a:highlight>
              </a:rPr>
              <a:t>python3 &lt;name of file&gt;</a:t>
            </a:r>
          </a:p>
          <a:p>
            <a:r>
              <a:rPr lang="en-US" dirty="0"/>
              <a:t>E.g. if a file is named </a:t>
            </a:r>
            <a:r>
              <a:rPr lang="en-US" dirty="0" err="1"/>
              <a:t>first_project.py</a:t>
            </a:r>
            <a:r>
              <a:rPr lang="en-US" dirty="0"/>
              <a:t>, then to run it, you would type:</a:t>
            </a:r>
          </a:p>
          <a:p>
            <a:pPr lvl="1"/>
            <a:r>
              <a:rPr lang="en-US" dirty="0"/>
              <a:t>python3 </a:t>
            </a:r>
            <a:r>
              <a:rPr lang="en-US" dirty="0" err="1"/>
              <a:t>first_project.py</a:t>
            </a:r>
            <a:endParaRPr lang="en-US" dirty="0"/>
          </a:p>
          <a:p>
            <a:r>
              <a:rPr lang="en-US" dirty="0"/>
              <a:t>The interpreter  takes care of execution</a:t>
            </a:r>
          </a:p>
          <a:p>
            <a:r>
              <a:rPr lang="en-US" dirty="0"/>
              <a:t>In </a:t>
            </a:r>
            <a:r>
              <a:rPr lang="en-US" dirty="0" err="1"/>
              <a:t>VSCode</a:t>
            </a:r>
            <a:r>
              <a:rPr lang="en-US" dirty="0"/>
              <a:t>, you can simply press the play button in the top right corner</a:t>
            </a:r>
          </a:p>
        </p:txBody>
      </p:sp>
      <p:sp>
        <p:nvSpPr>
          <p:cNvPr id="4" name="Date Placeholder 3">
            <a:extLst>
              <a:ext uri="{FF2B5EF4-FFF2-40B4-BE49-F238E27FC236}">
                <a16:creationId xmlns:a16="http://schemas.microsoft.com/office/drawing/2014/main" id="{ABB52B16-1500-31DB-BA09-F056CDF86055}"/>
              </a:ext>
            </a:extLst>
          </p:cNvPr>
          <p:cNvSpPr>
            <a:spLocks noGrp="1"/>
          </p:cNvSpPr>
          <p:nvPr>
            <p:ph type="dt" sz="half" idx="10"/>
          </p:nvPr>
        </p:nvSpPr>
        <p:spPr/>
        <p:txBody>
          <a:bodyPr/>
          <a:lstStyle/>
          <a:p>
            <a:fld id="{875BFD7B-E5AC-944A-8261-C26B2FA9BBF1}" type="datetime1">
              <a:rPr lang="en-US" smtClean="0"/>
              <a:t>9/3/24</a:t>
            </a:fld>
            <a:endParaRPr lang="en-US"/>
          </a:p>
        </p:txBody>
      </p:sp>
      <p:sp>
        <p:nvSpPr>
          <p:cNvPr id="5" name="Footer Placeholder 4">
            <a:extLst>
              <a:ext uri="{FF2B5EF4-FFF2-40B4-BE49-F238E27FC236}">
                <a16:creationId xmlns:a16="http://schemas.microsoft.com/office/drawing/2014/main" id="{18B89948-F249-676B-EB59-32C1CDE0D8D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A6CF5C0-04F1-3DF6-A497-965C27691ED7}"/>
              </a:ext>
            </a:extLst>
          </p:cNvPr>
          <p:cNvSpPr>
            <a:spLocks noGrp="1"/>
          </p:cNvSpPr>
          <p:nvPr>
            <p:ph type="sldNum" sz="quarter" idx="12"/>
          </p:nvPr>
        </p:nvSpPr>
        <p:spPr/>
        <p:txBody>
          <a:bodyPr/>
          <a:lstStyle/>
          <a:p>
            <a:fld id="{5E4DE196-8A13-4FF7-A07E-102851959EAB}" type="slidenum">
              <a:rPr lang="en-US" smtClean="0"/>
              <a:t>3</a:t>
            </a:fld>
            <a:endParaRPr lang="en-US"/>
          </a:p>
        </p:txBody>
      </p:sp>
      <p:pic>
        <p:nvPicPr>
          <p:cNvPr id="8" name="Picture 7" descr="A black and white screen with a check mark&#10;&#10;Description automatically generated">
            <a:extLst>
              <a:ext uri="{FF2B5EF4-FFF2-40B4-BE49-F238E27FC236}">
                <a16:creationId xmlns:a16="http://schemas.microsoft.com/office/drawing/2014/main" id="{223468BA-DD89-B37B-C7E0-5E015AB95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64" y="4934753"/>
            <a:ext cx="2495550" cy="849549"/>
          </a:xfrm>
          <a:prstGeom prst="rect">
            <a:avLst/>
          </a:prstGeom>
        </p:spPr>
      </p:pic>
      <p:sp>
        <p:nvSpPr>
          <p:cNvPr id="9" name="Oval 8">
            <a:extLst>
              <a:ext uri="{FF2B5EF4-FFF2-40B4-BE49-F238E27FC236}">
                <a16:creationId xmlns:a16="http://schemas.microsoft.com/office/drawing/2014/main" id="{F94D0122-DBE6-3034-5A32-7AD22E58FE5D}"/>
              </a:ext>
            </a:extLst>
          </p:cNvPr>
          <p:cNvSpPr/>
          <p:nvPr/>
        </p:nvSpPr>
        <p:spPr>
          <a:xfrm>
            <a:off x="4354286" y="4789714"/>
            <a:ext cx="1153885" cy="1164772"/>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09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6B01-F014-79E8-7A91-0C3ACA74D85D}"/>
              </a:ext>
            </a:extLst>
          </p:cNvPr>
          <p:cNvSpPr>
            <a:spLocks noGrp="1"/>
          </p:cNvSpPr>
          <p:nvPr>
            <p:ph type="title"/>
          </p:nvPr>
        </p:nvSpPr>
        <p:spPr>
          <a:xfrm>
            <a:off x="839788" y="807868"/>
            <a:ext cx="3640713" cy="2062594"/>
          </a:xfrm>
        </p:spPr>
        <p:txBody>
          <a:bodyPr anchor="t">
            <a:normAutofit/>
          </a:bodyPr>
          <a:lstStyle/>
          <a:p>
            <a:r>
              <a:rPr lang="en-US"/>
              <a:t>Data Types</a:t>
            </a:r>
          </a:p>
        </p:txBody>
      </p:sp>
      <p:sp>
        <p:nvSpPr>
          <p:cNvPr id="12" name="Text Placeholder 3">
            <a:extLst>
              <a:ext uri="{FF2B5EF4-FFF2-40B4-BE49-F238E27FC236}">
                <a16:creationId xmlns:a16="http://schemas.microsoft.com/office/drawing/2014/main" id="{AAC8CADB-45BB-A351-1C0E-ADA3E169F974}"/>
              </a:ext>
            </a:extLst>
          </p:cNvPr>
          <p:cNvSpPr>
            <a:spLocks noGrp="1"/>
          </p:cNvSpPr>
          <p:nvPr>
            <p:ph type="body" sz="half" idx="2"/>
          </p:nvPr>
        </p:nvSpPr>
        <p:spPr>
          <a:xfrm>
            <a:off x="513217" y="3181796"/>
            <a:ext cx="3640713" cy="2868336"/>
          </a:xfrm>
        </p:spPr>
        <p:txBody>
          <a:bodyPr/>
          <a:lstStyle/>
          <a:p>
            <a:r>
              <a:rPr lang="en-US" dirty="0"/>
              <a:t>We will work with all data types in this class. Booleans are used more than you might think (</a:t>
            </a:r>
            <a:r>
              <a:rPr lang="en-US" dirty="0" err="1"/>
              <a:t>pssst</a:t>
            </a:r>
            <a:r>
              <a:rPr lang="en-US" dirty="0"/>
              <a:t> … conditionals and loops)</a:t>
            </a:r>
          </a:p>
        </p:txBody>
      </p:sp>
      <p:sp>
        <p:nvSpPr>
          <p:cNvPr id="4" name="Date Placeholder 3">
            <a:extLst>
              <a:ext uri="{FF2B5EF4-FFF2-40B4-BE49-F238E27FC236}">
                <a16:creationId xmlns:a16="http://schemas.microsoft.com/office/drawing/2014/main" id="{33C852ED-27E3-7126-BC12-6562B2935B6E}"/>
              </a:ext>
            </a:extLst>
          </p:cNvPr>
          <p:cNvSpPr>
            <a:spLocks noGrp="1"/>
          </p:cNvSpPr>
          <p:nvPr>
            <p:ph type="dt" sz="half" idx="10"/>
          </p:nvPr>
        </p:nvSpPr>
        <p:spPr>
          <a:xfrm>
            <a:off x="877824" y="6356350"/>
            <a:ext cx="2743200" cy="365125"/>
          </a:xfrm>
        </p:spPr>
        <p:txBody>
          <a:bodyPr anchor="ctr">
            <a:normAutofit/>
          </a:bodyPr>
          <a:lstStyle/>
          <a:p>
            <a:pPr>
              <a:spcAft>
                <a:spcPts val="600"/>
              </a:spcAft>
            </a:pPr>
            <a:fld id="{CC7F9A47-2481-4E6B-9216-86D1DED8AE17}" type="datetime1">
              <a:rPr lang="en-US" smtClean="0"/>
              <a:pPr>
                <a:spcAft>
                  <a:spcPts val="600"/>
                </a:spcAft>
              </a:pPr>
              <a:t>9/3/24</a:t>
            </a:fld>
            <a:endParaRPr lang="en-US" dirty="0"/>
          </a:p>
        </p:txBody>
      </p:sp>
      <p:sp>
        <p:nvSpPr>
          <p:cNvPr id="5" name="Footer Placeholder 4">
            <a:extLst>
              <a:ext uri="{FF2B5EF4-FFF2-40B4-BE49-F238E27FC236}">
                <a16:creationId xmlns:a16="http://schemas.microsoft.com/office/drawing/2014/main" id="{8AF3149E-D37D-B47B-5917-05174A1654C3}"/>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EB85E2D7-FCB1-B9E7-D811-2D3C3FE6D907}"/>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smtClean="0"/>
              <a:pPr>
                <a:spcAft>
                  <a:spcPts val="600"/>
                </a:spcAft>
              </a:pPr>
              <a:t>4</a:t>
            </a:fld>
            <a:endParaRPr lang="en-US"/>
          </a:p>
        </p:txBody>
      </p:sp>
      <p:graphicFrame>
        <p:nvGraphicFramePr>
          <p:cNvPr id="8" name="Content Placeholder 2">
            <a:extLst>
              <a:ext uri="{FF2B5EF4-FFF2-40B4-BE49-F238E27FC236}">
                <a16:creationId xmlns:a16="http://schemas.microsoft.com/office/drawing/2014/main" id="{AEC0EC67-35F4-B646-1389-D8A13064C18D}"/>
              </a:ext>
            </a:extLst>
          </p:cNvPr>
          <p:cNvGraphicFramePr>
            <a:graphicFrameLocks noGrp="1"/>
          </p:cNvGraphicFramePr>
          <p:nvPr>
            <p:ph idx="1"/>
            <p:extLst>
              <p:ext uri="{D42A27DB-BD31-4B8C-83A1-F6EECF244321}">
                <p14:modId xmlns:p14="http://schemas.microsoft.com/office/powerpoint/2010/main" val="121270062"/>
              </p:ext>
            </p:extLst>
          </p:nvPr>
        </p:nvGraphicFramePr>
        <p:xfrm>
          <a:off x="5432898" y="807867"/>
          <a:ext cx="5922489" cy="5053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descr="Code Memes on X: &quot;A meme for Python Developer....! #programming #python  #pythonprogramming #pythons #programmer #programmingmemes #programmerhumor  #developer #developerslife #code #coding #codememes #codingmemes #memes # meme #memesdaily https://t.co ...">
            <a:extLst>
              <a:ext uri="{FF2B5EF4-FFF2-40B4-BE49-F238E27FC236}">
                <a16:creationId xmlns:a16="http://schemas.microsoft.com/office/drawing/2014/main" id="{286D947E-690B-A8B5-A62B-A73B7ADA6E23}"/>
              </a:ext>
            </a:extLst>
          </p:cNvPr>
          <p:cNvPicPr>
            <a:picLocks noChangeAspect="1"/>
          </p:cNvPicPr>
          <p:nvPr/>
        </p:nvPicPr>
        <p:blipFill>
          <a:blip r:embed="rId8"/>
          <a:stretch>
            <a:fillRect/>
          </a:stretch>
        </p:blipFill>
        <p:spPr>
          <a:xfrm>
            <a:off x="638503" y="1575641"/>
            <a:ext cx="4037285" cy="2859322"/>
          </a:xfrm>
          <a:prstGeom prst="rect">
            <a:avLst/>
          </a:prstGeom>
        </p:spPr>
      </p:pic>
    </p:spTree>
    <p:extLst>
      <p:ext uri="{BB962C8B-B14F-4D97-AF65-F5344CB8AC3E}">
        <p14:creationId xmlns:p14="http://schemas.microsoft.com/office/powerpoint/2010/main" val="297708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C571-216A-9EDF-A3C6-B1C9C6DEFB46}"/>
              </a:ext>
            </a:extLst>
          </p:cNvPr>
          <p:cNvSpPr>
            <a:spLocks noGrp="1"/>
          </p:cNvSpPr>
          <p:nvPr>
            <p:ph type="title"/>
          </p:nvPr>
        </p:nvSpPr>
        <p:spPr>
          <a:xfrm>
            <a:off x="871108" y="588245"/>
            <a:ext cx="10449784" cy="1265928"/>
          </a:xfrm>
        </p:spPr>
        <p:txBody>
          <a:bodyPr anchor="b">
            <a:normAutofit/>
          </a:bodyPr>
          <a:lstStyle/>
          <a:p>
            <a:r>
              <a:rPr lang="en-US" dirty="0"/>
              <a:t>Data Types: Methods</a:t>
            </a:r>
          </a:p>
        </p:txBody>
      </p:sp>
      <p:sp>
        <p:nvSpPr>
          <p:cNvPr id="4" name="Date Placeholder 3">
            <a:extLst>
              <a:ext uri="{FF2B5EF4-FFF2-40B4-BE49-F238E27FC236}">
                <a16:creationId xmlns:a16="http://schemas.microsoft.com/office/drawing/2014/main" id="{DB82B489-547A-A882-A039-ADEE6F1FE6B1}"/>
              </a:ext>
            </a:extLst>
          </p:cNvPr>
          <p:cNvSpPr>
            <a:spLocks noGrp="1"/>
          </p:cNvSpPr>
          <p:nvPr>
            <p:ph type="dt" sz="half" idx="10"/>
          </p:nvPr>
        </p:nvSpPr>
        <p:spPr>
          <a:xfrm>
            <a:off x="877824" y="6356350"/>
            <a:ext cx="2743200" cy="365125"/>
          </a:xfrm>
        </p:spPr>
        <p:txBody>
          <a:bodyPr anchor="ctr">
            <a:normAutofit/>
          </a:bodyPr>
          <a:lstStyle/>
          <a:p>
            <a:pPr>
              <a:spcAft>
                <a:spcPts val="600"/>
              </a:spcAft>
            </a:pPr>
            <a:fld id="{104DBE43-C556-4C10-9386-9720770C4FFB}" type="datetime1">
              <a:rPr lang="en-US" smtClean="0"/>
              <a:pPr>
                <a:spcAft>
                  <a:spcPts val="600"/>
                </a:spcAft>
              </a:pPr>
              <a:t>9/3/24</a:t>
            </a:fld>
            <a:endParaRPr lang="en-US"/>
          </a:p>
        </p:txBody>
      </p:sp>
      <p:sp>
        <p:nvSpPr>
          <p:cNvPr id="5" name="Footer Placeholder 4">
            <a:extLst>
              <a:ext uri="{FF2B5EF4-FFF2-40B4-BE49-F238E27FC236}">
                <a16:creationId xmlns:a16="http://schemas.microsoft.com/office/drawing/2014/main" id="{E5857C49-12C4-B715-EE19-2F80F7F5BF44}"/>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73CB202-9A6A-4375-9A49-B46068D205B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E1DCCAA8-1BD2-59B6-0943-691DB80912D7}"/>
              </a:ext>
            </a:extLst>
          </p:cNvPr>
          <p:cNvGraphicFramePr>
            <a:graphicFrameLocks noGrp="1"/>
          </p:cNvGraphicFramePr>
          <p:nvPr>
            <p:ph idx="1"/>
            <p:extLst>
              <p:ext uri="{D42A27DB-BD31-4B8C-83A1-F6EECF244321}">
                <p14:modId xmlns:p14="http://schemas.microsoft.com/office/powerpoint/2010/main" val="3083232379"/>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01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974F-0784-E74C-1E8D-460EEFCA40F6}"/>
              </a:ext>
            </a:extLst>
          </p:cNvPr>
          <p:cNvSpPr>
            <a:spLocks noGrp="1"/>
          </p:cNvSpPr>
          <p:nvPr>
            <p:ph type="title"/>
          </p:nvPr>
        </p:nvSpPr>
        <p:spPr/>
        <p:txBody>
          <a:bodyPr/>
          <a:lstStyle/>
          <a:p>
            <a:r>
              <a:rPr lang="en-US"/>
              <a:t>Variables</a:t>
            </a:r>
          </a:p>
        </p:txBody>
      </p:sp>
      <p:sp>
        <p:nvSpPr>
          <p:cNvPr id="3" name="Content Placeholder 2">
            <a:extLst>
              <a:ext uri="{FF2B5EF4-FFF2-40B4-BE49-F238E27FC236}">
                <a16:creationId xmlns:a16="http://schemas.microsoft.com/office/drawing/2014/main" id="{9C37BE48-BB79-CF70-31FF-EFD266C859A1}"/>
              </a:ext>
            </a:extLst>
          </p:cNvPr>
          <p:cNvSpPr>
            <a:spLocks noGrp="1"/>
          </p:cNvSpPr>
          <p:nvPr>
            <p:ph idx="1"/>
          </p:nvPr>
        </p:nvSpPr>
        <p:spPr/>
        <p:txBody>
          <a:bodyPr vert="horz" lIns="91440" tIns="45720" rIns="91440" bIns="45720" rtlCol="0" anchor="t">
            <a:normAutofit/>
          </a:bodyPr>
          <a:lstStyle/>
          <a:p>
            <a:r>
              <a:rPr lang="en-US" dirty="0"/>
              <a:t>Variable: a way to store information in a known location in memory</a:t>
            </a:r>
          </a:p>
          <a:p>
            <a:r>
              <a:rPr lang="en-US" dirty="0"/>
              <a:t>Can be almost any name</a:t>
            </a:r>
          </a:p>
          <a:p>
            <a:r>
              <a:rPr lang="en-US" dirty="0"/>
              <a:t>Variable naming rules</a:t>
            </a:r>
          </a:p>
          <a:p>
            <a:pPr lvl="1">
              <a:buFont typeface="Courier New" panose="020B0604020202020204" pitchFamily="34" charset="0"/>
              <a:buChar char="o"/>
            </a:pPr>
            <a:r>
              <a:rPr lang="en-US" dirty="0"/>
              <a:t>Must start with a letter or underscore</a:t>
            </a:r>
          </a:p>
          <a:p>
            <a:pPr lvl="1">
              <a:buFont typeface="Courier New" panose="020B0604020202020204" pitchFamily="34" charset="0"/>
              <a:buChar char="o"/>
            </a:pPr>
            <a:r>
              <a:rPr lang="en-US" dirty="0"/>
              <a:t>Cannot start with a number</a:t>
            </a:r>
          </a:p>
          <a:p>
            <a:pPr lvl="1">
              <a:buFont typeface="Courier New" panose="020B0604020202020204" pitchFamily="34" charset="0"/>
              <a:buChar char="o"/>
            </a:pPr>
            <a:r>
              <a:rPr lang="en-US" dirty="0"/>
              <a:t>Can only contain alpha-numeric characters and underscores (A-Z, 0-9, _)</a:t>
            </a:r>
          </a:p>
          <a:p>
            <a:pPr lvl="1">
              <a:buFont typeface="Courier New" panose="020B0604020202020204" pitchFamily="34" charset="0"/>
              <a:buChar char="o"/>
            </a:pPr>
            <a:r>
              <a:rPr lang="en-US" dirty="0"/>
              <a:t>Case sensitive (e.g. </a:t>
            </a:r>
            <a:r>
              <a:rPr lang="en-US" i="1" dirty="0"/>
              <a:t>cat </a:t>
            </a:r>
            <a:r>
              <a:rPr lang="en-US" dirty="0"/>
              <a:t>and </a:t>
            </a:r>
            <a:r>
              <a:rPr lang="en-US" i="1" dirty="0"/>
              <a:t>CAT </a:t>
            </a:r>
            <a:r>
              <a:rPr lang="en-US" dirty="0"/>
              <a:t>are different)</a:t>
            </a:r>
          </a:p>
          <a:p>
            <a:pPr lvl="1">
              <a:buFont typeface="Courier New" panose="020B0604020202020204" pitchFamily="34" charset="0"/>
              <a:buChar char="o"/>
            </a:pPr>
            <a:r>
              <a:rPr lang="en-US" dirty="0"/>
              <a:t>Cannot be a python keyword (e.g. </a:t>
            </a:r>
            <a:r>
              <a:rPr lang="en-US" i="1" dirty="0"/>
              <a:t>for</a:t>
            </a:r>
            <a:r>
              <a:rPr lang="en-US" dirty="0"/>
              <a:t>, </a:t>
            </a:r>
            <a:r>
              <a:rPr lang="en-US" i="1" dirty="0"/>
              <a:t>if</a:t>
            </a:r>
            <a:r>
              <a:rPr lang="en-US" dirty="0"/>
              <a:t>, </a:t>
            </a:r>
            <a:r>
              <a:rPr lang="en-US" i="1" dirty="0"/>
              <a:t>finally</a:t>
            </a:r>
            <a:r>
              <a:rPr lang="en-US" dirty="0"/>
              <a:t>, </a:t>
            </a:r>
            <a:r>
              <a:rPr lang="en-US" i="1" dirty="0"/>
              <a:t>with)</a:t>
            </a:r>
          </a:p>
          <a:p>
            <a:pPr lvl="2">
              <a:buFont typeface="Wingdings" panose="020B0604020202020204" pitchFamily="34" charset="0"/>
              <a:buChar char="§"/>
            </a:pPr>
            <a:r>
              <a:rPr lang="en-US" dirty="0">
                <a:solidFill>
                  <a:srgbClr val="C77138"/>
                </a:solidFill>
                <a:hlinkClick r:id="rId2">
                  <a:extLst>
                    <a:ext uri="{A12FA001-AC4F-418D-AE19-62706E023703}">
                      <ahyp:hlinkClr xmlns:ahyp="http://schemas.microsoft.com/office/drawing/2018/hyperlinkcolor" val="tx"/>
                    </a:ext>
                  </a:extLst>
                </a:hlinkClick>
              </a:rPr>
              <a:t>Full list</a:t>
            </a:r>
            <a:endParaRPr lang="en-US" dirty="0">
              <a:solidFill>
                <a:schemeClr val="tx1"/>
              </a:solidFill>
              <a:hlinkClick r:id="rId2">
                <a:extLst>
                  <a:ext uri="{A12FA001-AC4F-418D-AE19-62706E023703}">
                    <ahyp:hlinkClr xmlns:ahyp="http://schemas.microsoft.com/office/drawing/2018/hyperlinkcolor" val="tx"/>
                  </a:ext>
                </a:extLst>
              </a:hlinkClick>
            </a:endParaRPr>
          </a:p>
          <a:p>
            <a:endParaRPr lang="en-US" dirty="0"/>
          </a:p>
        </p:txBody>
      </p:sp>
      <p:sp>
        <p:nvSpPr>
          <p:cNvPr id="4" name="Date Placeholder 3">
            <a:extLst>
              <a:ext uri="{FF2B5EF4-FFF2-40B4-BE49-F238E27FC236}">
                <a16:creationId xmlns:a16="http://schemas.microsoft.com/office/drawing/2014/main" id="{475CA057-61CB-D090-7F46-C4C84821C571}"/>
              </a:ext>
            </a:extLst>
          </p:cNvPr>
          <p:cNvSpPr>
            <a:spLocks noGrp="1"/>
          </p:cNvSpPr>
          <p:nvPr>
            <p:ph type="dt" sz="half" idx="10"/>
          </p:nvPr>
        </p:nvSpPr>
        <p:spPr/>
        <p:txBody>
          <a:bodyPr/>
          <a:lstStyle/>
          <a:p>
            <a:fld id="{EF735359-8FA3-4034-821A-F384C64E7295}" type="datetime1">
              <a:rPr lang="en-US"/>
              <a:t>9/3/24</a:t>
            </a:fld>
            <a:endParaRPr lang="en-US"/>
          </a:p>
        </p:txBody>
      </p:sp>
      <p:sp>
        <p:nvSpPr>
          <p:cNvPr id="5" name="Footer Placeholder 4">
            <a:extLst>
              <a:ext uri="{FF2B5EF4-FFF2-40B4-BE49-F238E27FC236}">
                <a16:creationId xmlns:a16="http://schemas.microsoft.com/office/drawing/2014/main" id="{2FCD5EB8-4EF4-C381-3EC5-9DCB1253060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19114BD-B8AC-0B4A-4D24-124B78A29C89}"/>
              </a:ext>
            </a:extLst>
          </p:cNvPr>
          <p:cNvSpPr>
            <a:spLocks noGrp="1"/>
          </p:cNvSpPr>
          <p:nvPr>
            <p:ph type="sldNum" sz="quarter" idx="12"/>
          </p:nvPr>
        </p:nvSpPr>
        <p:spPr/>
        <p:txBody>
          <a:bodyPr/>
          <a:lstStyle/>
          <a:p>
            <a:fld id="{5E4DE196-8A13-4FF7-A07E-102851959EAB}" type="slidenum">
              <a:rPr lang="en-US" dirty="0"/>
              <a:t>6</a:t>
            </a:fld>
            <a:endParaRPr lang="en-US"/>
          </a:p>
        </p:txBody>
      </p:sp>
    </p:spTree>
    <p:extLst>
      <p:ext uri="{BB962C8B-B14F-4D97-AF65-F5344CB8AC3E}">
        <p14:creationId xmlns:p14="http://schemas.microsoft.com/office/powerpoint/2010/main" val="105172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020B-3C55-2527-0E56-04BD874A2666}"/>
              </a:ext>
            </a:extLst>
          </p:cNvPr>
          <p:cNvSpPr>
            <a:spLocks noGrp="1"/>
          </p:cNvSpPr>
          <p:nvPr>
            <p:ph type="title"/>
          </p:nvPr>
        </p:nvSpPr>
        <p:spPr/>
        <p:txBody>
          <a:bodyPr/>
          <a:lstStyle/>
          <a:p>
            <a:r>
              <a:rPr lang="en-US" dirty="0"/>
              <a:t>Variables: Assignment</a:t>
            </a:r>
          </a:p>
        </p:txBody>
      </p:sp>
      <p:sp>
        <p:nvSpPr>
          <p:cNvPr id="3" name="Content Placeholder 2">
            <a:extLst>
              <a:ext uri="{FF2B5EF4-FFF2-40B4-BE49-F238E27FC236}">
                <a16:creationId xmlns:a16="http://schemas.microsoft.com/office/drawing/2014/main" id="{A1269C71-E596-3C5A-8443-5DA4A9BDE645}"/>
              </a:ext>
            </a:extLst>
          </p:cNvPr>
          <p:cNvSpPr>
            <a:spLocks noGrp="1"/>
          </p:cNvSpPr>
          <p:nvPr>
            <p:ph idx="1"/>
          </p:nvPr>
        </p:nvSpPr>
        <p:spPr/>
        <p:txBody>
          <a:bodyPr vert="horz" lIns="91440" tIns="45720" rIns="91440" bIns="45720" rtlCol="0" anchor="t">
            <a:normAutofit/>
          </a:bodyPr>
          <a:lstStyle/>
          <a:p>
            <a:r>
              <a:rPr lang="en-US" sz="1800" dirty="0"/>
              <a:t>To assign a value to a variable, variable goes on LHS, value on RHS</a:t>
            </a:r>
          </a:p>
          <a:p>
            <a:pPr lvl="1"/>
            <a:r>
              <a:rPr lang="en-US" sz="1600" dirty="0"/>
              <a:t>Separated by =</a:t>
            </a:r>
          </a:p>
          <a:p>
            <a:pPr lvl="1">
              <a:buFont typeface="Courier New" panose="020B0604020202020204" pitchFamily="34" charset="0"/>
              <a:buChar char="o"/>
            </a:pPr>
            <a:r>
              <a:rPr lang="en-US" sz="1600" dirty="0"/>
              <a:t>e.g. </a:t>
            </a:r>
            <a:r>
              <a:rPr lang="en-US" sz="1600" i="1" dirty="0" err="1"/>
              <a:t>my_var</a:t>
            </a:r>
            <a:r>
              <a:rPr lang="en-US" sz="1600" i="1" dirty="0"/>
              <a:t> = 3</a:t>
            </a:r>
          </a:p>
          <a:p>
            <a:r>
              <a:rPr lang="en-US" sz="1800" dirty="0"/>
              <a:t>Variables can be re-assigned</a:t>
            </a:r>
          </a:p>
          <a:p>
            <a:pPr lvl="1">
              <a:buFont typeface="Courier New" panose="020B0604020202020204" pitchFamily="34" charset="0"/>
              <a:buChar char="o"/>
            </a:pPr>
            <a:r>
              <a:rPr lang="en-US" sz="1600" i="1" dirty="0" err="1"/>
              <a:t>my_var</a:t>
            </a:r>
            <a:r>
              <a:rPr lang="en-US" sz="1600" i="1" dirty="0"/>
              <a:t> = 3</a:t>
            </a:r>
          </a:p>
          <a:p>
            <a:pPr lvl="1">
              <a:buFont typeface="Courier New" panose="020B0604020202020204" pitchFamily="34" charset="0"/>
              <a:buChar char="o"/>
            </a:pPr>
            <a:r>
              <a:rPr lang="en-US" sz="1600" i="1" dirty="0"/>
              <a:t>print(</a:t>
            </a:r>
            <a:r>
              <a:rPr lang="en-US" sz="1600" i="1" dirty="0" err="1"/>
              <a:t>my_var</a:t>
            </a:r>
            <a:r>
              <a:rPr lang="en-US" sz="1600" i="1" dirty="0"/>
              <a:t>)</a:t>
            </a:r>
          </a:p>
          <a:p>
            <a:pPr lvl="1">
              <a:buFont typeface="Courier New" panose="020B0604020202020204" pitchFamily="34" charset="0"/>
              <a:buChar char="o"/>
            </a:pPr>
            <a:r>
              <a:rPr lang="en-US" sz="1600" i="1" dirty="0" err="1"/>
              <a:t>my_var</a:t>
            </a:r>
            <a:r>
              <a:rPr lang="en-US" sz="1600" i="1" dirty="0"/>
              <a:t> = 10.5</a:t>
            </a:r>
          </a:p>
          <a:p>
            <a:pPr lvl="1">
              <a:buFont typeface="Courier New" panose="020B0604020202020204" pitchFamily="34" charset="0"/>
              <a:buChar char="o"/>
            </a:pPr>
            <a:r>
              <a:rPr lang="en-US" sz="1600" i="1" dirty="0"/>
              <a:t>print(</a:t>
            </a:r>
            <a:r>
              <a:rPr lang="en-US" sz="1600" i="1" dirty="0" err="1"/>
              <a:t>my_var</a:t>
            </a:r>
            <a:endParaRPr lang="en-US" sz="1600" i="1" dirty="0"/>
          </a:p>
        </p:txBody>
      </p:sp>
      <p:sp>
        <p:nvSpPr>
          <p:cNvPr id="4" name="Date Placeholder 3">
            <a:extLst>
              <a:ext uri="{FF2B5EF4-FFF2-40B4-BE49-F238E27FC236}">
                <a16:creationId xmlns:a16="http://schemas.microsoft.com/office/drawing/2014/main" id="{19AD8F3F-DAD1-FE4D-B203-3678726204E3}"/>
              </a:ext>
            </a:extLst>
          </p:cNvPr>
          <p:cNvSpPr>
            <a:spLocks noGrp="1"/>
          </p:cNvSpPr>
          <p:nvPr>
            <p:ph type="dt" sz="half" idx="10"/>
          </p:nvPr>
        </p:nvSpPr>
        <p:spPr/>
        <p:txBody>
          <a:bodyPr/>
          <a:lstStyle/>
          <a:p>
            <a:fld id="{0DD192B7-2DE3-480D-B071-0709F7C7D69E}" type="datetime1">
              <a:rPr lang="en-US"/>
              <a:t>9/3/24</a:t>
            </a:fld>
            <a:endParaRPr lang="en-US"/>
          </a:p>
        </p:txBody>
      </p:sp>
      <p:sp>
        <p:nvSpPr>
          <p:cNvPr id="5" name="Footer Placeholder 4">
            <a:extLst>
              <a:ext uri="{FF2B5EF4-FFF2-40B4-BE49-F238E27FC236}">
                <a16:creationId xmlns:a16="http://schemas.microsoft.com/office/drawing/2014/main" id="{5BC63D38-9D8E-1FD4-F626-E8D370BD634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7E081B5-7117-A1EF-D0FC-216512B962AD}"/>
              </a:ext>
            </a:extLst>
          </p:cNvPr>
          <p:cNvSpPr>
            <a:spLocks noGrp="1"/>
          </p:cNvSpPr>
          <p:nvPr>
            <p:ph type="sldNum" sz="quarter" idx="12"/>
          </p:nvPr>
        </p:nvSpPr>
        <p:spPr/>
        <p:txBody>
          <a:bodyPr/>
          <a:lstStyle/>
          <a:p>
            <a:fld id="{5E4DE196-8A13-4FF7-A07E-102851959EAB}" type="slidenum">
              <a:rPr lang="en-US" dirty="0"/>
              <a:t>7</a:t>
            </a:fld>
            <a:endParaRPr lang="en-US"/>
          </a:p>
        </p:txBody>
      </p:sp>
      <p:pic>
        <p:nvPicPr>
          <p:cNvPr id="8" name="Picture 7" descr="A person writing on paper&#10;&#10;Description automatically generated">
            <a:extLst>
              <a:ext uri="{FF2B5EF4-FFF2-40B4-BE49-F238E27FC236}">
                <a16:creationId xmlns:a16="http://schemas.microsoft.com/office/drawing/2014/main" id="{F74EB56E-9A95-C16D-FFA1-70695560FA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07679" y="1656334"/>
            <a:ext cx="3133344" cy="4700016"/>
          </a:xfrm>
          <a:prstGeom prst="rect">
            <a:avLst/>
          </a:prstGeom>
        </p:spPr>
      </p:pic>
      <p:sp>
        <p:nvSpPr>
          <p:cNvPr id="9" name="TextBox 8">
            <a:extLst>
              <a:ext uri="{FF2B5EF4-FFF2-40B4-BE49-F238E27FC236}">
                <a16:creationId xmlns:a16="http://schemas.microsoft.com/office/drawing/2014/main" id="{CEB6799B-A6D2-C20E-830B-B780EC53D28B}"/>
              </a:ext>
            </a:extLst>
          </p:cNvPr>
          <p:cNvSpPr txBox="1"/>
          <p:nvPr/>
        </p:nvSpPr>
        <p:spPr>
          <a:xfrm>
            <a:off x="8371001" y="1225417"/>
            <a:ext cx="3299791" cy="369332"/>
          </a:xfrm>
          <a:prstGeom prst="rect">
            <a:avLst/>
          </a:prstGeom>
          <a:noFill/>
        </p:spPr>
        <p:txBody>
          <a:bodyPr wrap="square" rtlCol="0">
            <a:spAutoFit/>
          </a:bodyPr>
          <a:lstStyle/>
          <a:p>
            <a:r>
              <a:rPr lang="en-US" dirty="0"/>
              <a:t>Not this kind of assignment…</a:t>
            </a:r>
          </a:p>
        </p:txBody>
      </p:sp>
    </p:spTree>
    <p:extLst>
      <p:ext uri="{BB962C8B-B14F-4D97-AF65-F5344CB8AC3E}">
        <p14:creationId xmlns:p14="http://schemas.microsoft.com/office/powerpoint/2010/main" val="412365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B3AE-F35E-ACA9-D77C-9F8FEB8506FD}"/>
              </a:ext>
            </a:extLst>
          </p:cNvPr>
          <p:cNvSpPr>
            <a:spLocks noGrp="1"/>
          </p:cNvSpPr>
          <p:nvPr>
            <p:ph type="title"/>
          </p:nvPr>
        </p:nvSpPr>
        <p:spPr>
          <a:xfrm>
            <a:off x="871108" y="588245"/>
            <a:ext cx="10449784" cy="1265928"/>
          </a:xfrm>
        </p:spPr>
        <p:txBody>
          <a:bodyPr anchor="b">
            <a:normAutofit/>
          </a:bodyPr>
          <a:lstStyle/>
          <a:p>
            <a:r>
              <a:rPr lang="en-US" dirty="0"/>
              <a:t>Variable Naming Conventions</a:t>
            </a:r>
          </a:p>
        </p:txBody>
      </p:sp>
      <p:sp>
        <p:nvSpPr>
          <p:cNvPr id="3" name="Content Placeholder 2">
            <a:extLst>
              <a:ext uri="{FF2B5EF4-FFF2-40B4-BE49-F238E27FC236}">
                <a16:creationId xmlns:a16="http://schemas.microsoft.com/office/drawing/2014/main" id="{A16F397F-B5FA-A63A-D6F4-C561BF897D93}"/>
              </a:ext>
            </a:extLst>
          </p:cNvPr>
          <p:cNvSpPr>
            <a:spLocks noGrp="1"/>
          </p:cNvSpPr>
          <p:nvPr>
            <p:ph sz="half" idx="1"/>
          </p:nvPr>
        </p:nvSpPr>
        <p:spPr>
          <a:xfrm>
            <a:off x="877824" y="2159175"/>
            <a:ext cx="4977453" cy="4017787"/>
          </a:xfrm>
        </p:spPr>
        <p:txBody>
          <a:bodyPr>
            <a:normAutofit/>
          </a:bodyPr>
          <a:lstStyle/>
          <a:p>
            <a:r>
              <a:rPr lang="en-US" dirty="0"/>
              <a:t>Name variables something meaningful</a:t>
            </a:r>
          </a:p>
          <a:p>
            <a:pPr lvl="1"/>
            <a:r>
              <a:rPr lang="en-US" sz="1600"/>
              <a:t>Instead of </a:t>
            </a:r>
            <a:r>
              <a:rPr lang="en-US" sz="1600" i="1"/>
              <a:t>a = ”D-”, </a:t>
            </a:r>
            <a:r>
              <a:rPr lang="en-US" sz="1600"/>
              <a:t>maybe use </a:t>
            </a:r>
            <a:r>
              <a:rPr lang="en-US" sz="1600" i="1"/>
              <a:t>grade = “D-”</a:t>
            </a:r>
          </a:p>
          <a:p>
            <a:pPr lvl="1"/>
            <a:r>
              <a:rPr lang="en-US" sz="1600"/>
              <a:t>Helps you and others reading your code to understand what is going on</a:t>
            </a:r>
          </a:p>
          <a:p>
            <a:r>
              <a:rPr lang="en-US" dirty="0"/>
              <a:t>Typically, programmers use camel case or snake case</a:t>
            </a:r>
          </a:p>
          <a:p>
            <a:pPr lvl="1"/>
            <a:r>
              <a:rPr lang="en-US" sz="1600"/>
              <a:t>Camel case: first letter of each word capitalized except for the first word</a:t>
            </a:r>
          </a:p>
          <a:p>
            <a:pPr lvl="2"/>
            <a:r>
              <a:rPr lang="en-US" sz="1600"/>
              <a:t>E.g. </a:t>
            </a:r>
            <a:r>
              <a:rPr lang="en-US" sz="1600" i="1" err="1"/>
              <a:t>bestPlayerEver</a:t>
            </a:r>
            <a:endParaRPr lang="en-US" sz="1600" i="1"/>
          </a:p>
          <a:p>
            <a:pPr lvl="1"/>
            <a:r>
              <a:rPr lang="en-US" sz="1600"/>
              <a:t>Snake case: underscore between each word</a:t>
            </a:r>
          </a:p>
          <a:p>
            <a:pPr lvl="2"/>
            <a:r>
              <a:rPr lang="en-US" sz="1600"/>
              <a:t>E.g. </a:t>
            </a:r>
            <a:r>
              <a:rPr lang="en-US" sz="1600" i="1" err="1"/>
              <a:t>best_player_ever</a:t>
            </a:r>
            <a:endParaRPr lang="en-US" sz="1600" i="1"/>
          </a:p>
          <a:p>
            <a:endParaRPr lang="en-US" dirty="0"/>
          </a:p>
        </p:txBody>
      </p:sp>
      <p:pic>
        <p:nvPicPr>
          <p:cNvPr id="8" name="Picture 7" descr="A hockey players in uniform on ice&#10;&#10;Description automatically generated">
            <a:extLst>
              <a:ext uri="{FF2B5EF4-FFF2-40B4-BE49-F238E27FC236}">
                <a16:creationId xmlns:a16="http://schemas.microsoft.com/office/drawing/2014/main" id="{ABDEE273-B8CD-C2B5-A305-9C8F3F45AD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28479"/>
          <a:stretch/>
        </p:blipFill>
        <p:spPr>
          <a:xfrm>
            <a:off x="6328391" y="2159175"/>
            <a:ext cx="4985785" cy="4017787"/>
          </a:xfrm>
          <a:prstGeom prst="rect">
            <a:avLst/>
          </a:prstGeom>
          <a:noFill/>
        </p:spPr>
      </p:pic>
      <p:sp>
        <p:nvSpPr>
          <p:cNvPr id="4" name="Date Placeholder 3">
            <a:extLst>
              <a:ext uri="{FF2B5EF4-FFF2-40B4-BE49-F238E27FC236}">
                <a16:creationId xmlns:a16="http://schemas.microsoft.com/office/drawing/2014/main" id="{2622AD21-DA2E-BFDF-1ADA-9661A4A8179B}"/>
              </a:ext>
            </a:extLst>
          </p:cNvPr>
          <p:cNvSpPr>
            <a:spLocks noGrp="1"/>
          </p:cNvSpPr>
          <p:nvPr>
            <p:ph type="dt" sz="half" idx="10"/>
          </p:nvPr>
        </p:nvSpPr>
        <p:spPr>
          <a:xfrm>
            <a:off x="877824" y="6356350"/>
            <a:ext cx="2743200" cy="365125"/>
          </a:xfrm>
        </p:spPr>
        <p:txBody>
          <a:bodyPr anchor="ctr">
            <a:normAutofit/>
          </a:bodyPr>
          <a:lstStyle/>
          <a:p>
            <a:pPr>
              <a:spcAft>
                <a:spcPts val="600"/>
              </a:spcAft>
            </a:pPr>
            <a:fld id="{511761AA-FFD4-FC4D-A0BA-DC9394D527EF}" type="datetime1">
              <a:rPr lang="en-US" smtClean="0"/>
              <a:pPr>
                <a:spcAft>
                  <a:spcPts val="600"/>
                </a:spcAft>
              </a:pPr>
              <a:t>9/3/24</a:t>
            </a:fld>
            <a:endParaRPr lang="en-US"/>
          </a:p>
        </p:txBody>
      </p:sp>
      <p:sp>
        <p:nvSpPr>
          <p:cNvPr id="5" name="Footer Placeholder 4">
            <a:extLst>
              <a:ext uri="{FF2B5EF4-FFF2-40B4-BE49-F238E27FC236}">
                <a16:creationId xmlns:a16="http://schemas.microsoft.com/office/drawing/2014/main" id="{F447AE93-1A7C-2F55-57DB-F180C7C3867C}"/>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E1A231B9-49A5-9726-63CA-07203A2E93C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smtClean="0"/>
              <a:pPr>
                <a:spcAft>
                  <a:spcPts val="600"/>
                </a:spcAft>
              </a:pPr>
              <a:t>8</a:t>
            </a:fld>
            <a:endParaRPr lang="en-US"/>
          </a:p>
        </p:txBody>
      </p:sp>
      <p:sp>
        <p:nvSpPr>
          <p:cNvPr id="9" name="TextBox 8">
            <a:extLst>
              <a:ext uri="{FF2B5EF4-FFF2-40B4-BE49-F238E27FC236}">
                <a16:creationId xmlns:a16="http://schemas.microsoft.com/office/drawing/2014/main" id="{CE522C3E-2103-D3BB-9B50-E8955EA963B2}"/>
              </a:ext>
            </a:extLst>
          </p:cNvPr>
          <p:cNvSpPr txBox="1"/>
          <p:nvPr/>
        </p:nvSpPr>
        <p:spPr>
          <a:xfrm>
            <a:off x="8914160" y="5976907"/>
            <a:ext cx="24000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7173677@N05/958024572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68571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1987-3AFC-EF34-ADBB-C5BEF55B1265}"/>
              </a:ext>
            </a:extLst>
          </p:cNvPr>
          <p:cNvSpPr>
            <a:spLocks noGrp="1"/>
          </p:cNvSpPr>
          <p:nvPr>
            <p:ph type="title"/>
          </p:nvPr>
        </p:nvSpPr>
        <p:spPr>
          <a:xfrm>
            <a:off x="871108" y="588245"/>
            <a:ext cx="10449784" cy="1265928"/>
          </a:xfrm>
        </p:spPr>
        <p:txBody>
          <a:bodyPr anchor="b">
            <a:normAutofit/>
          </a:bodyPr>
          <a:lstStyle/>
          <a:p>
            <a:r>
              <a:rPr lang="en-US" dirty="0"/>
              <a:t>Comments</a:t>
            </a:r>
          </a:p>
        </p:txBody>
      </p:sp>
      <p:sp>
        <p:nvSpPr>
          <p:cNvPr id="3" name="Content Placeholder 2">
            <a:extLst>
              <a:ext uri="{FF2B5EF4-FFF2-40B4-BE49-F238E27FC236}">
                <a16:creationId xmlns:a16="http://schemas.microsoft.com/office/drawing/2014/main" id="{6A50A535-3CA5-D14D-1F85-96EB68E699AA}"/>
              </a:ext>
            </a:extLst>
          </p:cNvPr>
          <p:cNvSpPr>
            <a:spLocks noGrp="1"/>
          </p:cNvSpPr>
          <p:nvPr>
            <p:ph sz="half" idx="1"/>
          </p:nvPr>
        </p:nvSpPr>
        <p:spPr>
          <a:xfrm>
            <a:off x="877824" y="2159175"/>
            <a:ext cx="4977453" cy="4017787"/>
          </a:xfrm>
        </p:spPr>
        <p:txBody>
          <a:bodyPr>
            <a:normAutofit/>
          </a:bodyPr>
          <a:lstStyle/>
          <a:p>
            <a:r>
              <a:rPr lang="en-US" dirty="0"/>
              <a:t>Ignored by the interpreter</a:t>
            </a:r>
          </a:p>
          <a:p>
            <a:r>
              <a:rPr lang="en-US" dirty="0"/>
              <a:t>Communicates meaningful information to anyone reading the code</a:t>
            </a:r>
          </a:p>
          <a:p>
            <a:r>
              <a:rPr lang="en-US" dirty="0"/>
              <a:t>Important for documentation</a:t>
            </a:r>
          </a:p>
          <a:p>
            <a:r>
              <a:rPr lang="en-US" dirty="0"/>
              <a:t>Describes</a:t>
            </a:r>
          </a:p>
          <a:p>
            <a:pPr lvl="1"/>
            <a:r>
              <a:rPr lang="en-US" sz="1600" dirty="0"/>
              <a:t>Intended behavior of the program</a:t>
            </a:r>
          </a:p>
          <a:p>
            <a:pPr lvl="1"/>
            <a:r>
              <a:rPr lang="en-US" sz="1600" dirty="0"/>
              <a:t>What various functions do and what they return</a:t>
            </a:r>
          </a:p>
          <a:p>
            <a:pPr lvl="1"/>
            <a:r>
              <a:rPr lang="en-US" sz="1600" dirty="0"/>
              <a:t>What variables hold</a:t>
            </a:r>
          </a:p>
          <a:p>
            <a:r>
              <a:rPr lang="en-US"/>
              <a:t>Indicated by: #, ’’’…’’’, ”””…”””</a:t>
            </a:r>
          </a:p>
          <a:p>
            <a:endParaRPr lang="en-US" dirty="0"/>
          </a:p>
        </p:txBody>
      </p:sp>
      <p:pic>
        <p:nvPicPr>
          <p:cNvPr id="10" name="Picture 9" descr="A screenshot of a computer&#10;&#10;Description automatically generated">
            <a:extLst>
              <a:ext uri="{FF2B5EF4-FFF2-40B4-BE49-F238E27FC236}">
                <a16:creationId xmlns:a16="http://schemas.microsoft.com/office/drawing/2014/main" id="{E81C6535-4A2E-69F7-D350-D88912AAC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431" y="2159175"/>
            <a:ext cx="4399705" cy="4017787"/>
          </a:xfrm>
          <a:prstGeom prst="rect">
            <a:avLst/>
          </a:prstGeom>
          <a:noFill/>
        </p:spPr>
      </p:pic>
      <p:sp>
        <p:nvSpPr>
          <p:cNvPr id="4" name="Date Placeholder 3">
            <a:extLst>
              <a:ext uri="{FF2B5EF4-FFF2-40B4-BE49-F238E27FC236}">
                <a16:creationId xmlns:a16="http://schemas.microsoft.com/office/drawing/2014/main" id="{245FEC6B-F8DE-15B7-923A-81644EBE31FB}"/>
              </a:ext>
            </a:extLst>
          </p:cNvPr>
          <p:cNvSpPr>
            <a:spLocks noGrp="1"/>
          </p:cNvSpPr>
          <p:nvPr>
            <p:ph type="dt" sz="half" idx="10"/>
          </p:nvPr>
        </p:nvSpPr>
        <p:spPr>
          <a:xfrm>
            <a:off x="877824" y="6356350"/>
            <a:ext cx="2743200" cy="365125"/>
          </a:xfrm>
        </p:spPr>
        <p:txBody>
          <a:bodyPr anchor="ctr">
            <a:normAutofit/>
          </a:bodyPr>
          <a:lstStyle/>
          <a:p>
            <a:pPr>
              <a:spcAft>
                <a:spcPts val="600"/>
              </a:spcAft>
            </a:pPr>
            <a:fld id="{BF635BFF-2D01-0043-906F-225C70B3D2F9}" type="datetime1">
              <a:rPr lang="en-US" smtClean="0"/>
              <a:pPr>
                <a:spcAft>
                  <a:spcPts val="600"/>
                </a:spcAft>
              </a:pPr>
              <a:t>9/3/24</a:t>
            </a:fld>
            <a:endParaRPr lang="en-US"/>
          </a:p>
        </p:txBody>
      </p:sp>
      <p:sp>
        <p:nvSpPr>
          <p:cNvPr id="5" name="Footer Placeholder 4">
            <a:extLst>
              <a:ext uri="{FF2B5EF4-FFF2-40B4-BE49-F238E27FC236}">
                <a16:creationId xmlns:a16="http://schemas.microsoft.com/office/drawing/2014/main" id="{FD251348-1DDA-494C-CD2A-DF67BECC3B3F}"/>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4B137CAD-6671-C3AA-8175-AFA23EEE337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smtClean="0"/>
              <a:pPr>
                <a:spcAft>
                  <a:spcPts val="600"/>
                </a:spcAft>
              </a:pPr>
              <a:t>9</a:t>
            </a:fld>
            <a:endParaRPr lang="en-US"/>
          </a:p>
        </p:txBody>
      </p:sp>
    </p:spTree>
    <p:extLst>
      <p:ext uri="{BB962C8B-B14F-4D97-AF65-F5344CB8AC3E}">
        <p14:creationId xmlns:p14="http://schemas.microsoft.com/office/powerpoint/2010/main" val="3337184861"/>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1033</Words>
  <Application>Microsoft Macintosh PowerPoint</Application>
  <PresentationFormat>Widescreen</PresentationFormat>
  <Paragraphs>208</Paragraphs>
  <Slides>20</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Light</vt:lpstr>
      <vt:lpstr>Arial</vt:lpstr>
      <vt:lpstr>Calibri</vt:lpstr>
      <vt:lpstr>Courier New</vt:lpstr>
      <vt:lpstr>Walbaum Display</vt:lpstr>
      <vt:lpstr>Wingdings</vt:lpstr>
      <vt:lpstr>BohoVogueVTI</vt:lpstr>
      <vt:lpstr>CPSC 230: Intro to CS Week 2</vt:lpstr>
      <vt:lpstr>Object Oriented Programming (OOP)</vt:lpstr>
      <vt:lpstr>Running a Program/Module</vt:lpstr>
      <vt:lpstr>Data Types</vt:lpstr>
      <vt:lpstr>Data Types: Methods</vt:lpstr>
      <vt:lpstr>Variables</vt:lpstr>
      <vt:lpstr>Variables: Assignment</vt:lpstr>
      <vt:lpstr>Variable Naming Conventions</vt:lpstr>
      <vt:lpstr>Comments</vt:lpstr>
      <vt:lpstr>Print()</vt:lpstr>
      <vt:lpstr>Input()</vt:lpstr>
      <vt:lpstr>White Space</vt:lpstr>
      <vt:lpstr>White        Space</vt:lpstr>
      <vt:lpstr>Collections: Principle</vt:lpstr>
      <vt:lpstr>PowerPoint Presentation</vt:lpstr>
      <vt:lpstr>Type Casting</vt:lpstr>
      <vt:lpstr>Arithmetic Operations</vt:lpstr>
      <vt:lpstr>Precedence</vt:lpstr>
      <vt:lpstr>Precedence</vt:lpstr>
      <vt:lpstr>Full Precedence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Samuel Bernsen</cp:lastModifiedBy>
  <cp:revision>22</cp:revision>
  <dcterms:created xsi:type="dcterms:W3CDTF">2024-08-01T20:29:44Z</dcterms:created>
  <dcterms:modified xsi:type="dcterms:W3CDTF">2024-09-03T21:30:01Z</dcterms:modified>
</cp:coreProperties>
</file>