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72E"/>
    <a:srgbClr val="1D2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D33B7-8C1D-4E45-A4CF-33E6A3FFF3B6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786B7-1083-4DA5-B1E8-FBBE86CE0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34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CDF5-A4DB-4971-A87A-037C5D569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4097D-75D2-4E67-85E8-028B5B6B5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F587E-93A4-458F-A6B6-8FE7C2D2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4E0C-4F14-4C84-8AF3-D1CB28816800}" type="datetime1">
              <a:rPr lang="pt-BR" smtClean="0"/>
              <a:t>05/09/2020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7E27A-B10A-4C3F-9F43-6FBCB6F4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Software - Prof. Efrain A.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3223A-E88F-4A20-A67A-42C76B5B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A690-2D92-45C7-AB6E-9B46CFF04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87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007C-18E3-4EA2-A3AC-9587A02D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A686B-DCE1-4492-96BA-D9FC2C6A8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81A81-A701-405A-81DF-69BB0613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2DB-09A0-40BF-B77A-D9EA87A65466}" type="datetime1">
              <a:rPr lang="pt-BR" smtClean="0"/>
              <a:t>05/09/2020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E917F-C513-41E3-9A97-9A8D7C83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Software - Prof. Efrain A.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92DA3-0C49-43FD-BFAF-88C503F2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A690-2D92-45C7-AB6E-9B46CFF04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28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48372-3C80-4956-B6B7-45F4F59EB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C6AB9-8C46-4651-8089-821EE3717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3CC73-7EA1-40BF-96A8-315950F6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F5A-FB9C-4ECC-84E8-4C361AE7B899}" type="datetime1">
              <a:rPr lang="pt-BR" smtClean="0"/>
              <a:t>05/09/2020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59EEE-C39D-4375-9506-2A7861B6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Software - Prof. Efrain A.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61641-1050-414A-BD4D-5FBFDDDD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A690-2D92-45C7-AB6E-9B46CFF04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64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3B42-3EFB-4DF6-A3BC-7EE45B33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315B1-CBB4-4CB0-93FC-263AFA68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E63AB-93ED-4ABA-B49E-2C40D1BF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6834-3B0B-4B20-8D6E-E6EEE4A7C4A1}" type="datetime1">
              <a:rPr lang="pt-BR" smtClean="0"/>
              <a:t>05/09/2020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0B41B-8B63-4A70-936B-03FAB486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Software - Prof. Efrain A.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9B9F-1E9E-411B-8609-9960395E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A690-2D92-45C7-AB6E-9B46CFF04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48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B63D-051F-421D-9830-3E6DD10B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5E843-B71C-47CA-BFF0-40A0A9B82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B3392-D060-4D72-904B-36AA1C64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2038-FE22-4837-AD20-CA77AC0D484C}" type="datetime1">
              <a:rPr lang="pt-BR" smtClean="0"/>
              <a:t>05/09/2020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3C650-F172-41F1-ABF9-862B6D41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Software - Prof. Efrain A.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490CE-6F7A-4168-9C1F-46A4556C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A690-2D92-45C7-AB6E-9B46CFF04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77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8CB2-454F-4488-A60E-BA3910CA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7087-D5A5-4C10-A996-438D29806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0F3C9-ECED-4B89-9752-D09DC72E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231D-0F2E-4ADB-AD5F-8B5698DB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AEF3-E8B6-4E1C-AE66-044477BB1A0E}" type="datetime1">
              <a:rPr lang="pt-BR" smtClean="0"/>
              <a:t>05/09/2020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159A9-9634-4F28-B68F-827484E6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Software - Prof. Efrain A. Rodriguez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C827C-689D-4D73-91DF-F0C01F6B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A690-2D92-45C7-AB6E-9B46CFF04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32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9B4F-BB2D-44D1-967E-C9D62DF6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F2A44-560C-470E-9498-DF985279A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F49C5-24EC-4B46-B3F1-C09C1171B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8F1B6-65CB-4927-87D8-CE2ECC03C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A3D92-C6D0-403B-A167-251D36AA2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6C733-D07E-482A-B0EC-F3C6E351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2782-22A1-4F1D-80AE-B1BFDE49FE6F}" type="datetime1">
              <a:rPr lang="pt-BR" smtClean="0"/>
              <a:t>05/09/2020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EE799-07F2-49E8-8AE7-B9DAE8B8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Software - Prof. Efrain A. Rodriguez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3FA1D-9C96-4797-82EC-E1C31D01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A690-2D92-45C7-AB6E-9B46CFF04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11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AAAC-EA96-4B47-9099-2F5B8CB9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D5A8C-BA6A-4461-9FB4-0FEDFE40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37B-9F86-4865-967E-0B5D4C62F973}" type="datetime1">
              <a:rPr lang="pt-BR" smtClean="0"/>
              <a:t>05/09/2020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4807D-FD16-4A5A-86DD-DFFFE2BA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Software - Prof. Efrain A. Rodriguez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857AC-6172-404D-8B19-853D3AF6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A690-2D92-45C7-AB6E-9B46CFF04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37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A1FAF-9B47-4A3B-A5C7-BEE67DEA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AFD1-CEDA-4560-BB5F-AEBE2EB426BF}" type="datetime1">
              <a:rPr lang="pt-BR" smtClean="0"/>
              <a:t>05/09/2020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74A81-EF92-48F6-8B07-7E592713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Software - Prof. Efrain A. Rodriguez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47965-D690-4742-8F4E-980A70F7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A690-2D92-45C7-AB6E-9B46CFF04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25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6E03-93CB-4EED-B64F-63ADDE90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E49-8E24-43DF-9048-602BB9793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4FB62-C423-4EF6-89AC-E73BA6CB5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A17EB-68A4-417C-ACAD-8AD24763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C7B5-461A-4DBD-B6CD-5B33916EEC1B}" type="datetime1">
              <a:rPr lang="pt-BR" smtClean="0"/>
              <a:t>05/09/2020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23D27-D393-4082-AB3E-30974CE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Software - Prof. Efrain A. Rodriguez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40039-4D72-4778-8C02-B401B04F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A690-2D92-45C7-AB6E-9B46CFF04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3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2CAF-2382-422C-B1E0-2837122B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E8350-20E9-4232-92EC-5337C69D9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64E40-872C-4BAA-9C48-D3D648C96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9E316-0F4D-43DB-80C3-C1C1D510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FE3E-59B6-40EF-A409-181CBB0F5539}" type="datetime1">
              <a:rPr lang="pt-BR" smtClean="0"/>
              <a:t>05/09/2020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9D9B4-93B1-4F21-811E-14370ACB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Engenharia de Software - Prof. Efrain A. Rodriguez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A27EE-62FC-4913-81A5-04D48428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A690-2D92-45C7-AB6E-9B46CFF04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1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rgbClr val="1D2026"/>
            </a:gs>
            <a:gs pos="71000">
              <a:srgbClr val="23272E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8FE41-CD8A-4979-B293-324F7A05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0D163-A1AC-4C03-8F8B-8181B13D9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D4587-4567-41FB-A932-D96005AFD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E06CE-873A-485C-B1BF-44FCE90F6E91}" type="datetime1">
              <a:rPr lang="pt-BR" smtClean="0"/>
              <a:t>05/09/2020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090AC-5DE9-4E20-BF4A-54CD60D5F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Engenharia de Software - Prof. Efrain A.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178EE-6A9B-4BC5-A199-E40214A7B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A690-2D92-45C7-AB6E-9B46CFF04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64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D50D2EC6-D860-4924-BB31-70E1B244AE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DD380-AA72-422A-9089-BDFA02637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011" y="2235200"/>
            <a:ext cx="10379978" cy="2387600"/>
          </a:xfrm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Bell MT" panose="02020503060305020303" pitchFamily="18" charset="0"/>
                <a:ea typeface="Batang" panose="020B0503020000020004" pitchFamily="18" charset="-127"/>
              </a:rPr>
              <a:t>Titulo da Apresentação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71C0420-7832-456B-ADCF-2725E28C8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951989"/>
            <a:ext cx="906011" cy="90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4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D34A-1A45-4A48-B481-F8C3BA0B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Coloque aqui um titulo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3FA5-A92B-4191-9666-AE34CC061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30847"/>
            <a:ext cx="10515599" cy="358205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  <a:cs typeface="Calibri Light" panose="020F030202020403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>
                <a:solidFill>
                  <a:schemeClr val="bg1"/>
                </a:solidFill>
                <a:latin typeface="Bell MT" panose="02020503060305020303" pitchFamily="18" charset="0"/>
                <a:cs typeface="Calibri Light" panose="020F0302020204030204" pitchFamily="34" charset="0"/>
              </a:rPr>
              <a:t>popularised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  <a:cs typeface="Calibri Light" panose="020F0302020204030204" pitchFamily="34" charset="0"/>
              </a:rPr>
              <a:t> in the 1960s with the release of </a:t>
            </a:r>
            <a:r>
              <a:rPr lang="en-US" dirty="0" err="1">
                <a:solidFill>
                  <a:schemeClr val="bg1"/>
                </a:solidFill>
                <a:latin typeface="Bell MT" panose="02020503060305020303" pitchFamily="18" charset="0"/>
                <a:cs typeface="Calibri Light" panose="020F0302020204030204" pitchFamily="34" charset="0"/>
              </a:rPr>
              <a:t>Letraset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  <a:cs typeface="Calibri Light" panose="020F0302020204030204" pitchFamily="34" charset="0"/>
              </a:rPr>
              <a:t> sheets containing Lorem Ipsum passages, and more recently with desktop publishing software like Aldus PageMaker including versions of Lorem Ipsum.</a:t>
            </a:r>
            <a:endParaRPr lang="pt-BR" sz="2800" dirty="0">
              <a:solidFill>
                <a:schemeClr val="bg1"/>
              </a:solidFill>
              <a:latin typeface="Bell MT" panose="02020503060305020303" pitchFamily="18" charset="0"/>
              <a:cs typeface="Calibri Light" panose="020F0302020204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2F55293-FE45-4AF0-B0F4-00B1F7608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951989"/>
            <a:ext cx="906011" cy="90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08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106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Bell MT</vt:lpstr>
      <vt:lpstr>Calibri</vt:lpstr>
      <vt:lpstr>Calibri Light</vt:lpstr>
      <vt:lpstr>Office Theme</vt:lpstr>
      <vt:lpstr>Titulo da Apresentação</vt:lpstr>
      <vt:lpstr>Coloque aqui um titulo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- 101</dc:title>
  <dc:creator>efrain rodriguez</dc:creator>
  <cp:lastModifiedBy>efrain rodriguez</cp:lastModifiedBy>
  <cp:revision>40</cp:revision>
  <dcterms:created xsi:type="dcterms:W3CDTF">2020-08-19T18:46:23Z</dcterms:created>
  <dcterms:modified xsi:type="dcterms:W3CDTF">2020-09-05T20:48:52Z</dcterms:modified>
</cp:coreProperties>
</file>