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41"/>
    <a:srgbClr val="152238"/>
    <a:srgbClr val="001F3D"/>
    <a:srgbClr val="00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10C27-943E-4B9B-9D0A-CFE7777196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3F40-04A5-477C-8A97-C7E458B526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04D4-F517-428C-BC75-41ACA9C0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7AC3A-0053-439E-8A2A-5C0DC72F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CE7FB-11B3-4CB7-8AD9-AB2FBB42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58F3-B133-4604-9F28-8E59EFD20192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FE980-2389-4005-8E30-68674FE3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6ABD1-D758-4807-96D0-F9B370E9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E5620-EF1E-4EBF-B0A0-CD317B17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DEE01-CE0D-4E32-8BBB-3EEB19E1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B658D-60C1-4A8E-8CE7-BE028D1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E97-8D3B-41A4-939A-7700D6C770EB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E33F2-8E6D-4FA9-AD25-9B02678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7FFA5-A138-4E83-88E8-B604E419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1D27E6-C928-45C4-A934-3E66516E9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DC6C7C-7AB7-4CAF-A962-EBAA4486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CAFF5-D018-4C5E-AF4B-E9775CB3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320-EA15-4E10-94A7-B391C302B3F5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33ECB-7D2D-4792-A945-D39393AF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3D1CB-AF25-41A2-B873-64E586B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E290E-6A09-497D-A9C9-388BED19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ADB52-2F2A-432E-9F3F-F6FB001E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0B83A-E5DF-486A-B834-59D122F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840-CE6C-4999-A959-77BBD802D6EB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0F86D-2AB1-42C8-BA36-388F5712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C4CFE-5BF4-4734-95DA-1C6B88E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06E7-8DAD-4A21-8B16-E870A789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9A436-F57F-479C-AAD5-B6BCC394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1F89C-9112-401F-951D-C1608E51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D9C-B558-441F-8D22-7A3618C0B2D8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209A4-4C98-45DE-BF12-DC60B746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844D0-72AD-497B-90F9-9E052C9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98DDD-7C4C-43A8-A260-B1A9AA4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D6788-959E-4959-B291-2785837C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A40A9-4F30-4F05-A560-F27645F1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59E88-ABE4-400F-8B3D-201F7D8A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309E-CFD5-4175-B4C5-AA873D7EA6A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C203D-FEAF-4034-85F7-222E813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21F90-22B9-4D0C-869A-69B78B1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4945C-803D-40D1-A1BA-6716462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920F2A-D668-4731-91E1-C7AA443E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501A57-B07C-43F4-8933-2DAD0353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7191F7-8AD9-4D88-BAF9-BD0F01A61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A694F-41A6-4C7E-8566-F4311CA8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777DED-36CB-49AA-A9F1-0871AD32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2473-5B39-432F-BB7C-20D2DF53D6D6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41F8E7-34C1-4EC0-8FAE-18909E99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49CADE-3623-44DD-916A-87CC6B57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7258-2FC1-4688-85A1-7C030E00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B5B326-C4CA-4BB6-A408-E4187893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4782-0EB1-467B-A0AD-976E8B769547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83F0D0-1E71-4038-9D39-F12C963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432EB-7C26-4907-AEE3-2567859D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74E2EA-0361-47F1-9C5C-F871A746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8FAE-B5F3-47DE-AC12-5166D68D0AB8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BC59DE-6A5E-4E51-9167-390EE7F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88EB7B-7B1C-4023-8476-77FCC5DE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E57FE-D502-4373-855A-6839DCC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75C96-A213-4AFE-BE6A-C4114632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45E17-5F9D-41F1-9D96-69BB9D36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DFCC-3B69-4743-B5B0-C25F3084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69E-85DE-4C9F-99DE-2E014CBB3F59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309D2E-DA08-4E0F-A290-51162E4D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91853-26F5-455B-9E22-10F0C307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C61A-E593-48F5-9AFA-2567DE60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C863AB-8D90-4763-AAAB-A5350FD3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7EEBF-AA91-45E7-BD0C-DD7A1C6B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272444-DB23-4BF8-B0AD-AEFC35F2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8F6A-A168-4C2F-8CAD-E198E07E9ED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830B95-E2DE-47B6-9389-8A9DAA9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FAE49-9575-4F2A-A8C5-0E12B07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152238"/>
            </a:gs>
            <a:gs pos="66000">
              <a:srgbClr val="19284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792D14-DC69-426F-AA3A-C6346518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CC653-39DE-4FFD-9EA9-24820FB4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F0192-96B9-4994-93A6-9A4679C4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6D06-3906-4EE8-8298-97129ABB72E2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382D-C094-4616-976A-2BB79AD20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Estruturas de Dados - Prof. Efrain A. Rodriguez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8E167-9554-4924-A87F-4CE717E3B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F347-7732-4590-883E-562459E2A9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a pantalla de una computadora portátil&#10;&#10;Descripción generada automáticamente">
            <a:extLst>
              <a:ext uri="{FF2B5EF4-FFF2-40B4-BE49-F238E27FC236}">
                <a16:creationId xmlns:a16="http://schemas.microsoft.com/office/drawing/2014/main" id="{F85CF625-C614-4EB9-8632-7BBB1ECE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94C071-5FCE-4A8A-B3DE-0637E518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062" y="2235200"/>
            <a:ext cx="10531876" cy="2387600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Titulo da apresentação</a:t>
            </a:r>
            <a:endParaRPr lang="en-US" sz="9600" dirty="0">
              <a:solidFill>
                <a:schemeClr val="bg1"/>
              </a:solidFill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AC552E-212C-4939-9221-370565C1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51989"/>
            <a:ext cx="906011" cy="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0AB2-3CE9-44F7-AFE9-252DC31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Coloque aqui um titulo</a:t>
            </a:r>
            <a:endParaRPr lang="en-US" sz="5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6A4701-26BB-4F35-AA9C-B6F9DD3D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popularised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 in the 1960s with the release of </a:t>
            </a:r>
            <a:r>
              <a:rPr lang="en-US" dirty="0" err="1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Letraset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Calibri Light" panose="020F0302020204030204" pitchFamily="34" charset="0"/>
              </a:rPr>
              <a:t> sheets containing Lorem Ipsum passages, and more recently with desktop publishing software like Aldus PageMaker including versions of Lorem Ipsum.</a:t>
            </a:r>
            <a:endParaRPr lang="pt-BR" sz="2800" dirty="0">
              <a:solidFill>
                <a:schemeClr val="bg1"/>
              </a:solidFill>
              <a:latin typeface="Bell MT" panose="02020503060305020303" pitchFamily="18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dirty="0">
              <a:latin typeface="Bell MT" panose="02020503060305020303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1532C3-A430-4087-A773-0D1B999F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51989"/>
            <a:ext cx="906011" cy="9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5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106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Tema de Office</vt:lpstr>
      <vt:lpstr>Titulo da apresentação</vt:lpstr>
      <vt:lpstr>Coloque aqui um 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e sentenças de controle de fluxo</dc:title>
  <dc:creator>efrain rodriguez</dc:creator>
  <cp:lastModifiedBy>efrain rodriguez</cp:lastModifiedBy>
  <cp:revision>25</cp:revision>
  <dcterms:created xsi:type="dcterms:W3CDTF">2020-08-17T21:22:14Z</dcterms:created>
  <dcterms:modified xsi:type="dcterms:W3CDTF">2020-09-05T20:48:13Z</dcterms:modified>
</cp:coreProperties>
</file>