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6"/>
  </p:notesMasterIdLst>
  <p:sldIdLst>
    <p:sldId id="293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434485-FFE7-4108-9D7D-D558836F6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35A07-8AD3-4259-8543-676DADD120B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799E-61EF-48BE-830A-3C2CD8126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62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9F117-C51B-4840-AE51-87A8B5FE1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8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6E6C-3DD9-4D73-87D9-B7F1C4BD2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FB479-0D85-4610-B332-17FCB551E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3E395-A3F3-43D3-83A5-97FAEFCB7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30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9CDE4-D6D2-4FDE-B63D-C997B16C5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8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8E175-A0C4-4D36-A73D-2A1269DF8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57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FFAB2-109E-4769-B8D1-06A5B73A6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6792-A537-4005-889F-99D8FB3AC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62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963C-B14C-49C5-A4E3-921574B31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8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0417-D673-49B8-BDD3-8DDAC759D8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F20815-81D4-4388-8520-6D099BF6B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CS6382 Algorithm Analysis and </a:t>
            </a:r>
            <a:r>
              <a:rPr lang="en-US"/>
              <a:t>Game Theory</a:t>
            </a:r>
            <a:br>
              <a:rPr lang="en-US" dirty="0"/>
            </a:b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latin typeface="+mj-lt"/>
                <a:ea typeface="+mj-ea"/>
                <a:cs typeface="+mj-cs"/>
              </a:rPr>
              <a:t>Introduction</a:t>
            </a:r>
            <a:endParaRPr lang="en-US" altLang="en-US" sz="5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Week 1-4</a:t>
            </a:r>
          </a:p>
          <a:p>
            <a:r>
              <a:rPr lang="en-US" dirty="0"/>
              <a:t>Review of classic algorithms</a:t>
            </a:r>
          </a:p>
          <a:p>
            <a:pPr lvl="1"/>
            <a:r>
              <a:rPr lang="en-US" dirty="0"/>
              <a:t>Greedy</a:t>
            </a:r>
          </a:p>
          <a:p>
            <a:pPr lvl="1"/>
            <a:r>
              <a:rPr lang="en-US" dirty="0"/>
              <a:t>Dynamic Programming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Approximation Algorithms</a:t>
            </a:r>
          </a:p>
          <a:p>
            <a:r>
              <a:rPr lang="en-US" dirty="0"/>
              <a:t>Online Algorithm</a:t>
            </a:r>
          </a:p>
          <a:p>
            <a:r>
              <a:rPr lang="en-US" dirty="0"/>
              <a:t>Other Algorithms and Analysis</a:t>
            </a:r>
          </a:p>
          <a:p>
            <a:pPr lvl="1"/>
            <a:r>
              <a:rPr lang="en-US" dirty="0"/>
              <a:t>Randomized Algorithms</a:t>
            </a:r>
          </a:p>
          <a:p>
            <a:pPr lvl="1"/>
            <a:r>
              <a:rPr lang="en-US" dirty="0"/>
              <a:t>Streaming Algorithms</a:t>
            </a:r>
          </a:p>
          <a:p>
            <a:pPr lvl="1"/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41852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5-13</a:t>
            </a:r>
          </a:p>
          <a:p>
            <a:r>
              <a:rPr lang="en-US" dirty="0"/>
              <a:t>Game Theory Basics</a:t>
            </a:r>
          </a:p>
          <a:p>
            <a:pPr lvl="1"/>
            <a:r>
              <a:rPr lang="en-US" dirty="0"/>
              <a:t>Nash Equilibrium</a:t>
            </a:r>
          </a:p>
          <a:p>
            <a:pPr lvl="1"/>
            <a:r>
              <a:rPr lang="en-US" dirty="0"/>
              <a:t>Different types of Games</a:t>
            </a:r>
          </a:p>
          <a:p>
            <a:r>
              <a:rPr lang="en-US" dirty="0"/>
              <a:t>Cooperative Games</a:t>
            </a:r>
          </a:p>
          <a:p>
            <a:r>
              <a:rPr lang="en-US" dirty="0"/>
              <a:t>Mechanism Design</a:t>
            </a:r>
          </a:p>
          <a:p>
            <a:pPr lvl="1"/>
            <a:r>
              <a:rPr lang="en-US" dirty="0"/>
              <a:t>Auctions and Matching</a:t>
            </a:r>
          </a:p>
          <a:p>
            <a:pPr lvl="1"/>
            <a:r>
              <a:rPr lang="en-US" dirty="0"/>
              <a:t>Fair Division</a:t>
            </a:r>
          </a:p>
          <a:p>
            <a:pPr lvl="1"/>
            <a:r>
              <a:rPr lang="en-US" dirty="0"/>
              <a:t>Facility Location Games</a:t>
            </a:r>
          </a:p>
          <a:p>
            <a:pPr lvl="1"/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4183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exercise 10% </a:t>
            </a:r>
          </a:p>
          <a:p>
            <a:pPr lvl="1"/>
            <a:r>
              <a:rPr lang="en-US" dirty="0"/>
              <a:t>With up to 5% bonus for solving </a:t>
            </a:r>
            <a:r>
              <a:rPr lang="en-US" dirty="0">
                <a:highlight>
                  <a:srgbClr val="FFFF00"/>
                </a:highlight>
              </a:rPr>
              <a:t>ad hoc questions </a:t>
            </a:r>
            <a:r>
              <a:rPr lang="en-US" dirty="0"/>
              <a:t>fast</a:t>
            </a:r>
          </a:p>
          <a:p>
            <a:r>
              <a:rPr lang="en-US" dirty="0"/>
              <a:t>Assignment 3*5%       Week 4, 7, 10 release</a:t>
            </a:r>
          </a:p>
          <a:p>
            <a:pPr lvl="1"/>
            <a:r>
              <a:rPr lang="en-US" dirty="0"/>
              <a:t>Deadline being 3 weeks later</a:t>
            </a:r>
          </a:p>
          <a:p>
            <a:pPr lvl="1"/>
            <a:r>
              <a:rPr lang="en-US" dirty="0"/>
              <a:t>Possible questions: proving theorems in papers, exercises</a:t>
            </a:r>
          </a:p>
          <a:p>
            <a:r>
              <a:rPr lang="en-US" altLang="zh-CN" dirty="0"/>
              <a:t>Quiz</a:t>
            </a:r>
            <a:r>
              <a:rPr lang="en-US" dirty="0"/>
              <a:t> 15%             Week 9 (3 hours)</a:t>
            </a:r>
          </a:p>
          <a:p>
            <a:r>
              <a:rPr lang="en-US" dirty="0"/>
              <a:t>F</a:t>
            </a:r>
            <a:r>
              <a:rPr lang="en-US" altLang="zh-CN" dirty="0"/>
              <a:t>inal Exam 60%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122</Words>
  <Application>Microsoft Office PowerPoint</Application>
  <PresentationFormat>全屏显示(4:3)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CS6382 Algorithm Analysis and Game Theory </vt:lpstr>
      <vt:lpstr>Scope of the course</vt:lpstr>
      <vt:lpstr>Scope of the course</vt:lpstr>
      <vt:lpstr>Assessment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Training Dynamic Programming</dc:title>
  <dc:creator>ming</dc:creator>
  <cp:lastModifiedBy>joger watson</cp:lastModifiedBy>
  <cp:revision>101</cp:revision>
  <dcterms:created xsi:type="dcterms:W3CDTF">2007-02-02T06:11:30Z</dcterms:created>
  <dcterms:modified xsi:type="dcterms:W3CDTF">2024-09-06T13:58:09Z</dcterms:modified>
</cp:coreProperties>
</file>