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7" autoAdjust="0"/>
    <p:restoredTop sz="94660"/>
  </p:normalViewPr>
  <p:slideViewPr>
    <p:cSldViewPr snapToGrid="0">
      <p:cViewPr varScale="1">
        <p:scale>
          <a:sx n="83" d="100"/>
          <a:sy n="83" d="100"/>
        </p:scale>
        <p:origin x="39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93BF4-19A4-1E83-9945-C1EADEB792B7}"/>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E394B362-2360-D57F-5917-4FAB475AA4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788D73B1-3DB0-BEF7-DAE7-19EA940F886D}"/>
              </a:ext>
            </a:extLst>
          </p:cNvPr>
          <p:cNvSpPr>
            <a:spLocks noGrp="1"/>
          </p:cNvSpPr>
          <p:nvPr>
            <p:ph type="dt" sz="half" idx="10"/>
          </p:nvPr>
        </p:nvSpPr>
        <p:spPr/>
        <p:txBody>
          <a:bodyPr/>
          <a:lstStyle/>
          <a:p>
            <a:fld id="{7ECDCA99-667B-4172-A30A-E69ACD7137BD}" type="datetimeFigureOut">
              <a:rPr lang="zh-CN" altLang="en-US" smtClean="0"/>
              <a:t>2024/3/24</a:t>
            </a:fld>
            <a:endParaRPr lang="zh-CN" altLang="en-US"/>
          </a:p>
        </p:txBody>
      </p:sp>
      <p:sp>
        <p:nvSpPr>
          <p:cNvPr id="5" name="Footer Placeholder 4">
            <a:extLst>
              <a:ext uri="{FF2B5EF4-FFF2-40B4-BE49-F238E27FC236}">
                <a16:creationId xmlns:a16="http://schemas.microsoft.com/office/drawing/2014/main" id="{7BD8BEFC-E2F0-D68D-8E59-C628BE28CD9F}"/>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FCC3F208-93C6-56BC-5CFB-591255C842F3}"/>
              </a:ext>
            </a:extLst>
          </p:cNvPr>
          <p:cNvSpPr>
            <a:spLocks noGrp="1"/>
          </p:cNvSpPr>
          <p:nvPr>
            <p:ph type="sldNum" sz="quarter" idx="12"/>
          </p:nvPr>
        </p:nvSpPr>
        <p:spPr/>
        <p:txBody>
          <a:bodyPr/>
          <a:lstStyle/>
          <a:p>
            <a:fld id="{D1852A3A-5A28-4509-B4EF-CE3479331159}" type="slidenum">
              <a:rPr lang="zh-CN" altLang="en-US" smtClean="0"/>
              <a:t>‹#›</a:t>
            </a:fld>
            <a:endParaRPr lang="zh-CN" altLang="en-US"/>
          </a:p>
        </p:txBody>
      </p:sp>
    </p:spTree>
    <p:extLst>
      <p:ext uri="{BB962C8B-B14F-4D97-AF65-F5344CB8AC3E}">
        <p14:creationId xmlns:p14="http://schemas.microsoft.com/office/powerpoint/2010/main" val="1055646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651D9-F317-605F-9737-014FFFA4251F}"/>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8960481F-A2B6-537D-6E80-D83F1DC1823B}"/>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242BE5F4-48F2-B82D-0CE3-BE9AA00FB5D1}"/>
              </a:ext>
            </a:extLst>
          </p:cNvPr>
          <p:cNvSpPr>
            <a:spLocks noGrp="1"/>
          </p:cNvSpPr>
          <p:nvPr>
            <p:ph type="dt" sz="half" idx="10"/>
          </p:nvPr>
        </p:nvSpPr>
        <p:spPr/>
        <p:txBody>
          <a:bodyPr/>
          <a:lstStyle/>
          <a:p>
            <a:fld id="{7ECDCA99-667B-4172-A30A-E69ACD7137BD}" type="datetimeFigureOut">
              <a:rPr lang="zh-CN" altLang="en-US" smtClean="0"/>
              <a:t>2024/3/24</a:t>
            </a:fld>
            <a:endParaRPr lang="zh-CN" altLang="en-US"/>
          </a:p>
        </p:txBody>
      </p:sp>
      <p:sp>
        <p:nvSpPr>
          <p:cNvPr id="5" name="Footer Placeholder 4">
            <a:extLst>
              <a:ext uri="{FF2B5EF4-FFF2-40B4-BE49-F238E27FC236}">
                <a16:creationId xmlns:a16="http://schemas.microsoft.com/office/drawing/2014/main" id="{41751FA6-86D4-7E6C-D21F-0F8038649BF1}"/>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6D547F94-10B4-36B1-F41F-A09825DF0F87}"/>
              </a:ext>
            </a:extLst>
          </p:cNvPr>
          <p:cNvSpPr>
            <a:spLocks noGrp="1"/>
          </p:cNvSpPr>
          <p:nvPr>
            <p:ph type="sldNum" sz="quarter" idx="12"/>
          </p:nvPr>
        </p:nvSpPr>
        <p:spPr/>
        <p:txBody>
          <a:bodyPr/>
          <a:lstStyle/>
          <a:p>
            <a:fld id="{D1852A3A-5A28-4509-B4EF-CE3479331159}" type="slidenum">
              <a:rPr lang="zh-CN" altLang="en-US" smtClean="0"/>
              <a:t>‹#›</a:t>
            </a:fld>
            <a:endParaRPr lang="zh-CN" altLang="en-US"/>
          </a:p>
        </p:txBody>
      </p:sp>
    </p:spTree>
    <p:extLst>
      <p:ext uri="{BB962C8B-B14F-4D97-AF65-F5344CB8AC3E}">
        <p14:creationId xmlns:p14="http://schemas.microsoft.com/office/powerpoint/2010/main" val="194584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4ABFC0-56E7-E5F9-0285-D08CE5CAEB1E}"/>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8C2F43A2-5833-20C2-2648-7027C8F0FA02}"/>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6AF67030-53C4-01BF-8A8D-4A0B612CC1B1}"/>
              </a:ext>
            </a:extLst>
          </p:cNvPr>
          <p:cNvSpPr>
            <a:spLocks noGrp="1"/>
          </p:cNvSpPr>
          <p:nvPr>
            <p:ph type="dt" sz="half" idx="10"/>
          </p:nvPr>
        </p:nvSpPr>
        <p:spPr/>
        <p:txBody>
          <a:bodyPr/>
          <a:lstStyle/>
          <a:p>
            <a:fld id="{7ECDCA99-667B-4172-A30A-E69ACD7137BD}" type="datetimeFigureOut">
              <a:rPr lang="zh-CN" altLang="en-US" smtClean="0"/>
              <a:t>2024/3/24</a:t>
            </a:fld>
            <a:endParaRPr lang="zh-CN" altLang="en-US"/>
          </a:p>
        </p:txBody>
      </p:sp>
      <p:sp>
        <p:nvSpPr>
          <p:cNvPr id="5" name="Footer Placeholder 4">
            <a:extLst>
              <a:ext uri="{FF2B5EF4-FFF2-40B4-BE49-F238E27FC236}">
                <a16:creationId xmlns:a16="http://schemas.microsoft.com/office/drawing/2014/main" id="{B39403E4-D6E2-E557-EF1B-C34C1801A594}"/>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35AD4BFC-49F6-46BB-11E6-7819E2E30C39}"/>
              </a:ext>
            </a:extLst>
          </p:cNvPr>
          <p:cNvSpPr>
            <a:spLocks noGrp="1"/>
          </p:cNvSpPr>
          <p:nvPr>
            <p:ph type="sldNum" sz="quarter" idx="12"/>
          </p:nvPr>
        </p:nvSpPr>
        <p:spPr/>
        <p:txBody>
          <a:bodyPr/>
          <a:lstStyle/>
          <a:p>
            <a:fld id="{D1852A3A-5A28-4509-B4EF-CE3479331159}" type="slidenum">
              <a:rPr lang="zh-CN" altLang="en-US" smtClean="0"/>
              <a:t>‹#›</a:t>
            </a:fld>
            <a:endParaRPr lang="zh-CN" altLang="en-US"/>
          </a:p>
        </p:txBody>
      </p:sp>
    </p:spTree>
    <p:extLst>
      <p:ext uri="{BB962C8B-B14F-4D97-AF65-F5344CB8AC3E}">
        <p14:creationId xmlns:p14="http://schemas.microsoft.com/office/powerpoint/2010/main" val="4008241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3C538-D4C9-B28E-3E9C-0979AB94371C}"/>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515DA729-38E3-3D8E-7355-1AC7F7AF2815}"/>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B1A7DEB5-F9E4-0281-E5C0-B3057BFDD4CF}"/>
              </a:ext>
            </a:extLst>
          </p:cNvPr>
          <p:cNvSpPr>
            <a:spLocks noGrp="1"/>
          </p:cNvSpPr>
          <p:nvPr>
            <p:ph type="dt" sz="half" idx="10"/>
          </p:nvPr>
        </p:nvSpPr>
        <p:spPr/>
        <p:txBody>
          <a:bodyPr/>
          <a:lstStyle/>
          <a:p>
            <a:fld id="{7ECDCA99-667B-4172-A30A-E69ACD7137BD}" type="datetimeFigureOut">
              <a:rPr lang="zh-CN" altLang="en-US" smtClean="0"/>
              <a:t>2024/3/24</a:t>
            </a:fld>
            <a:endParaRPr lang="zh-CN" altLang="en-US"/>
          </a:p>
        </p:txBody>
      </p:sp>
      <p:sp>
        <p:nvSpPr>
          <p:cNvPr id="5" name="Footer Placeholder 4">
            <a:extLst>
              <a:ext uri="{FF2B5EF4-FFF2-40B4-BE49-F238E27FC236}">
                <a16:creationId xmlns:a16="http://schemas.microsoft.com/office/drawing/2014/main" id="{B37CA85B-1A79-AC28-4FCE-E427808E8EBF}"/>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269A0258-C2D6-536A-7C4E-EB1E30B2CBCF}"/>
              </a:ext>
            </a:extLst>
          </p:cNvPr>
          <p:cNvSpPr>
            <a:spLocks noGrp="1"/>
          </p:cNvSpPr>
          <p:nvPr>
            <p:ph type="sldNum" sz="quarter" idx="12"/>
          </p:nvPr>
        </p:nvSpPr>
        <p:spPr/>
        <p:txBody>
          <a:bodyPr/>
          <a:lstStyle/>
          <a:p>
            <a:fld id="{D1852A3A-5A28-4509-B4EF-CE3479331159}" type="slidenum">
              <a:rPr lang="zh-CN" altLang="en-US" smtClean="0"/>
              <a:t>‹#›</a:t>
            </a:fld>
            <a:endParaRPr lang="zh-CN" altLang="en-US"/>
          </a:p>
        </p:txBody>
      </p:sp>
    </p:spTree>
    <p:extLst>
      <p:ext uri="{BB962C8B-B14F-4D97-AF65-F5344CB8AC3E}">
        <p14:creationId xmlns:p14="http://schemas.microsoft.com/office/powerpoint/2010/main" val="642142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B42C4-DE7B-6624-1A00-430B80E8C27A}"/>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36B9EDCB-B6D0-6109-AC35-0A0F527E4FD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96204D7C-D334-C35D-3603-85D6867E223F}"/>
              </a:ext>
            </a:extLst>
          </p:cNvPr>
          <p:cNvSpPr>
            <a:spLocks noGrp="1"/>
          </p:cNvSpPr>
          <p:nvPr>
            <p:ph type="dt" sz="half" idx="10"/>
          </p:nvPr>
        </p:nvSpPr>
        <p:spPr/>
        <p:txBody>
          <a:bodyPr/>
          <a:lstStyle/>
          <a:p>
            <a:fld id="{7ECDCA99-667B-4172-A30A-E69ACD7137BD}" type="datetimeFigureOut">
              <a:rPr lang="zh-CN" altLang="en-US" smtClean="0"/>
              <a:t>2024/3/24</a:t>
            </a:fld>
            <a:endParaRPr lang="zh-CN" altLang="en-US"/>
          </a:p>
        </p:txBody>
      </p:sp>
      <p:sp>
        <p:nvSpPr>
          <p:cNvPr id="5" name="Footer Placeholder 4">
            <a:extLst>
              <a:ext uri="{FF2B5EF4-FFF2-40B4-BE49-F238E27FC236}">
                <a16:creationId xmlns:a16="http://schemas.microsoft.com/office/drawing/2014/main" id="{69B50A5E-8DEB-B47E-AE57-2B220EDBEEDF}"/>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F2AEC671-D777-AFB7-713E-A7839E38F81D}"/>
              </a:ext>
            </a:extLst>
          </p:cNvPr>
          <p:cNvSpPr>
            <a:spLocks noGrp="1"/>
          </p:cNvSpPr>
          <p:nvPr>
            <p:ph type="sldNum" sz="quarter" idx="12"/>
          </p:nvPr>
        </p:nvSpPr>
        <p:spPr/>
        <p:txBody>
          <a:bodyPr/>
          <a:lstStyle/>
          <a:p>
            <a:fld id="{D1852A3A-5A28-4509-B4EF-CE3479331159}" type="slidenum">
              <a:rPr lang="zh-CN" altLang="en-US" smtClean="0"/>
              <a:t>‹#›</a:t>
            </a:fld>
            <a:endParaRPr lang="zh-CN" altLang="en-US"/>
          </a:p>
        </p:txBody>
      </p:sp>
    </p:spTree>
    <p:extLst>
      <p:ext uri="{BB962C8B-B14F-4D97-AF65-F5344CB8AC3E}">
        <p14:creationId xmlns:p14="http://schemas.microsoft.com/office/powerpoint/2010/main" val="2744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45CEE-8FBF-DF28-BF06-EEC7470C5F64}"/>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6BFC1A64-43A5-F3F9-4D93-BB5B93947F1C}"/>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74697F2B-B877-06CF-15B2-74BF89160B0B}"/>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61C90597-764C-628B-68D8-8E59580DD13A}"/>
              </a:ext>
            </a:extLst>
          </p:cNvPr>
          <p:cNvSpPr>
            <a:spLocks noGrp="1"/>
          </p:cNvSpPr>
          <p:nvPr>
            <p:ph type="dt" sz="half" idx="10"/>
          </p:nvPr>
        </p:nvSpPr>
        <p:spPr/>
        <p:txBody>
          <a:bodyPr/>
          <a:lstStyle/>
          <a:p>
            <a:fld id="{7ECDCA99-667B-4172-A30A-E69ACD7137BD}" type="datetimeFigureOut">
              <a:rPr lang="zh-CN" altLang="en-US" smtClean="0"/>
              <a:t>2024/3/24</a:t>
            </a:fld>
            <a:endParaRPr lang="zh-CN" altLang="en-US"/>
          </a:p>
        </p:txBody>
      </p:sp>
      <p:sp>
        <p:nvSpPr>
          <p:cNvPr id="6" name="Footer Placeholder 5">
            <a:extLst>
              <a:ext uri="{FF2B5EF4-FFF2-40B4-BE49-F238E27FC236}">
                <a16:creationId xmlns:a16="http://schemas.microsoft.com/office/drawing/2014/main" id="{24DC75AA-B259-6B2B-3B02-8F74DCEF4B21}"/>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D41F8F0B-6BFA-65CC-1D44-2214E7E39A6F}"/>
              </a:ext>
            </a:extLst>
          </p:cNvPr>
          <p:cNvSpPr>
            <a:spLocks noGrp="1"/>
          </p:cNvSpPr>
          <p:nvPr>
            <p:ph type="sldNum" sz="quarter" idx="12"/>
          </p:nvPr>
        </p:nvSpPr>
        <p:spPr/>
        <p:txBody>
          <a:bodyPr/>
          <a:lstStyle/>
          <a:p>
            <a:fld id="{D1852A3A-5A28-4509-B4EF-CE3479331159}" type="slidenum">
              <a:rPr lang="zh-CN" altLang="en-US" smtClean="0"/>
              <a:t>‹#›</a:t>
            </a:fld>
            <a:endParaRPr lang="zh-CN" altLang="en-US"/>
          </a:p>
        </p:txBody>
      </p:sp>
    </p:spTree>
    <p:extLst>
      <p:ext uri="{BB962C8B-B14F-4D97-AF65-F5344CB8AC3E}">
        <p14:creationId xmlns:p14="http://schemas.microsoft.com/office/powerpoint/2010/main" val="2605258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59723-5A74-01F5-C533-2A94430DBD81}"/>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3561C4F0-3B54-834C-035B-59E7C996B9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CD60F30D-9268-CEE5-2EF4-FAA0932BBF01}"/>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42498207-B0EF-9230-C951-2341CA6D27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BA2EC902-9B52-1DAE-4AEF-7421B97C4E03}"/>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D2D97708-ACB0-3994-1D3E-0996868CF223}"/>
              </a:ext>
            </a:extLst>
          </p:cNvPr>
          <p:cNvSpPr>
            <a:spLocks noGrp="1"/>
          </p:cNvSpPr>
          <p:nvPr>
            <p:ph type="dt" sz="half" idx="10"/>
          </p:nvPr>
        </p:nvSpPr>
        <p:spPr/>
        <p:txBody>
          <a:bodyPr/>
          <a:lstStyle/>
          <a:p>
            <a:fld id="{7ECDCA99-667B-4172-A30A-E69ACD7137BD}" type="datetimeFigureOut">
              <a:rPr lang="zh-CN" altLang="en-US" smtClean="0"/>
              <a:t>2024/3/24</a:t>
            </a:fld>
            <a:endParaRPr lang="zh-CN" altLang="en-US"/>
          </a:p>
        </p:txBody>
      </p:sp>
      <p:sp>
        <p:nvSpPr>
          <p:cNvPr id="8" name="Footer Placeholder 7">
            <a:extLst>
              <a:ext uri="{FF2B5EF4-FFF2-40B4-BE49-F238E27FC236}">
                <a16:creationId xmlns:a16="http://schemas.microsoft.com/office/drawing/2014/main" id="{8EFBE4D8-6B23-52F6-059C-62F3E841B8BE}"/>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7AAA2173-1BE1-554D-0FE3-0F9A18596D08}"/>
              </a:ext>
            </a:extLst>
          </p:cNvPr>
          <p:cNvSpPr>
            <a:spLocks noGrp="1"/>
          </p:cNvSpPr>
          <p:nvPr>
            <p:ph type="sldNum" sz="quarter" idx="12"/>
          </p:nvPr>
        </p:nvSpPr>
        <p:spPr/>
        <p:txBody>
          <a:bodyPr/>
          <a:lstStyle/>
          <a:p>
            <a:fld id="{D1852A3A-5A28-4509-B4EF-CE3479331159}" type="slidenum">
              <a:rPr lang="zh-CN" altLang="en-US" smtClean="0"/>
              <a:t>‹#›</a:t>
            </a:fld>
            <a:endParaRPr lang="zh-CN" altLang="en-US"/>
          </a:p>
        </p:txBody>
      </p:sp>
    </p:spTree>
    <p:extLst>
      <p:ext uri="{BB962C8B-B14F-4D97-AF65-F5344CB8AC3E}">
        <p14:creationId xmlns:p14="http://schemas.microsoft.com/office/powerpoint/2010/main" val="2572515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6302F-E7EF-4AD7-AC36-2A76B9F7AB7B}"/>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1DCA0FFF-993E-DED5-FC31-4CC936F7F035}"/>
              </a:ext>
            </a:extLst>
          </p:cNvPr>
          <p:cNvSpPr>
            <a:spLocks noGrp="1"/>
          </p:cNvSpPr>
          <p:nvPr>
            <p:ph type="dt" sz="half" idx="10"/>
          </p:nvPr>
        </p:nvSpPr>
        <p:spPr/>
        <p:txBody>
          <a:bodyPr/>
          <a:lstStyle/>
          <a:p>
            <a:fld id="{7ECDCA99-667B-4172-A30A-E69ACD7137BD}" type="datetimeFigureOut">
              <a:rPr lang="zh-CN" altLang="en-US" smtClean="0"/>
              <a:t>2024/3/24</a:t>
            </a:fld>
            <a:endParaRPr lang="zh-CN" altLang="en-US"/>
          </a:p>
        </p:txBody>
      </p:sp>
      <p:sp>
        <p:nvSpPr>
          <p:cNvPr id="4" name="Footer Placeholder 3">
            <a:extLst>
              <a:ext uri="{FF2B5EF4-FFF2-40B4-BE49-F238E27FC236}">
                <a16:creationId xmlns:a16="http://schemas.microsoft.com/office/drawing/2014/main" id="{731642F2-DBF7-79A2-BAC1-0D3DC5FA8181}"/>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AC48E1B3-A9C2-6130-8E09-CC2E7738D0D3}"/>
              </a:ext>
            </a:extLst>
          </p:cNvPr>
          <p:cNvSpPr>
            <a:spLocks noGrp="1"/>
          </p:cNvSpPr>
          <p:nvPr>
            <p:ph type="sldNum" sz="quarter" idx="12"/>
          </p:nvPr>
        </p:nvSpPr>
        <p:spPr/>
        <p:txBody>
          <a:bodyPr/>
          <a:lstStyle/>
          <a:p>
            <a:fld id="{D1852A3A-5A28-4509-B4EF-CE3479331159}" type="slidenum">
              <a:rPr lang="zh-CN" altLang="en-US" smtClean="0"/>
              <a:t>‹#›</a:t>
            </a:fld>
            <a:endParaRPr lang="zh-CN" altLang="en-US"/>
          </a:p>
        </p:txBody>
      </p:sp>
    </p:spTree>
    <p:extLst>
      <p:ext uri="{BB962C8B-B14F-4D97-AF65-F5344CB8AC3E}">
        <p14:creationId xmlns:p14="http://schemas.microsoft.com/office/powerpoint/2010/main" val="2224227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20F046-A62C-F829-CD6E-32465D523994}"/>
              </a:ext>
            </a:extLst>
          </p:cNvPr>
          <p:cNvSpPr>
            <a:spLocks noGrp="1"/>
          </p:cNvSpPr>
          <p:nvPr>
            <p:ph type="dt" sz="half" idx="10"/>
          </p:nvPr>
        </p:nvSpPr>
        <p:spPr/>
        <p:txBody>
          <a:bodyPr/>
          <a:lstStyle/>
          <a:p>
            <a:fld id="{7ECDCA99-667B-4172-A30A-E69ACD7137BD}" type="datetimeFigureOut">
              <a:rPr lang="zh-CN" altLang="en-US" smtClean="0"/>
              <a:t>2024/3/24</a:t>
            </a:fld>
            <a:endParaRPr lang="zh-CN" altLang="en-US"/>
          </a:p>
        </p:txBody>
      </p:sp>
      <p:sp>
        <p:nvSpPr>
          <p:cNvPr id="3" name="Footer Placeholder 2">
            <a:extLst>
              <a:ext uri="{FF2B5EF4-FFF2-40B4-BE49-F238E27FC236}">
                <a16:creationId xmlns:a16="http://schemas.microsoft.com/office/drawing/2014/main" id="{7D0DAC9D-DDDE-92F3-2EAE-DD469335D24D}"/>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B95A7711-6F09-ABBD-D5E8-0336A098F12C}"/>
              </a:ext>
            </a:extLst>
          </p:cNvPr>
          <p:cNvSpPr>
            <a:spLocks noGrp="1"/>
          </p:cNvSpPr>
          <p:nvPr>
            <p:ph type="sldNum" sz="quarter" idx="12"/>
          </p:nvPr>
        </p:nvSpPr>
        <p:spPr/>
        <p:txBody>
          <a:bodyPr/>
          <a:lstStyle/>
          <a:p>
            <a:fld id="{D1852A3A-5A28-4509-B4EF-CE3479331159}" type="slidenum">
              <a:rPr lang="zh-CN" altLang="en-US" smtClean="0"/>
              <a:t>‹#›</a:t>
            </a:fld>
            <a:endParaRPr lang="zh-CN" altLang="en-US"/>
          </a:p>
        </p:txBody>
      </p:sp>
    </p:spTree>
    <p:extLst>
      <p:ext uri="{BB962C8B-B14F-4D97-AF65-F5344CB8AC3E}">
        <p14:creationId xmlns:p14="http://schemas.microsoft.com/office/powerpoint/2010/main" val="1518099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1123C-C39D-26F2-A38F-BD65809F32DE}"/>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E1F4656F-8D50-A68A-5914-82B3CA1335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9C37C868-9211-E3BA-A020-11B2ACCB21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B00995D1-62EB-C261-7A70-D2ECD0F55428}"/>
              </a:ext>
            </a:extLst>
          </p:cNvPr>
          <p:cNvSpPr>
            <a:spLocks noGrp="1"/>
          </p:cNvSpPr>
          <p:nvPr>
            <p:ph type="dt" sz="half" idx="10"/>
          </p:nvPr>
        </p:nvSpPr>
        <p:spPr/>
        <p:txBody>
          <a:bodyPr/>
          <a:lstStyle/>
          <a:p>
            <a:fld id="{7ECDCA99-667B-4172-A30A-E69ACD7137BD}" type="datetimeFigureOut">
              <a:rPr lang="zh-CN" altLang="en-US" smtClean="0"/>
              <a:t>2024/3/24</a:t>
            </a:fld>
            <a:endParaRPr lang="zh-CN" altLang="en-US"/>
          </a:p>
        </p:txBody>
      </p:sp>
      <p:sp>
        <p:nvSpPr>
          <p:cNvPr id="6" name="Footer Placeholder 5">
            <a:extLst>
              <a:ext uri="{FF2B5EF4-FFF2-40B4-BE49-F238E27FC236}">
                <a16:creationId xmlns:a16="http://schemas.microsoft.com/office/drawing/2014/main" id="{771E89C2-3677-D2F2-8AE5-60F505CB9547}"/>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0FEDE705-5241-2AB5-C019-74B567C0A1A3}"/>
              </a:ext>
            </a:extLst>
          </p:cNvPr>
          <p:cNvSpPr>
            <a:spLocks noGrp="1"/>
          </p:cNvSpPr>
          <p:nvPr>
            <p:ph type="sldNum" sz="quarter" idx="12"/>
          </p:nvPr>
        </p:nvSpPr>
        <p:spPr/>
        <p:txBody>
          <a:bodyPr/>
          <a:lstStyle/>
          <a:p>
            <a:fld id="{D1852A3A-5A28-4509-B4EF-CE3479331159}" type="slidenum">
              <a:rPr lang="zh-CN" altLang="en-US" smtClean="0"/>
              <a:t>‹#›</a:t>
            </a:fld>
            <a:endParaRPr lang="zh-CN" altLang="en-US"/>
          </a:p>
        </p:txBody>
      </p:sp>
    </p:spTree>
    <p:extLst>
      <p:ext uri="{BB962C8B-B14F-4D97-AF65-F5344CB8AC3E}">
        <p14:creationId xmlns:p14="http://schemas.microsoft.com/office/powerpoint/2010/main" val="2953551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88D6B-3FE8-638D-BC77-E31ACBC81466}"/>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FFAD19BD-FB3B-343E-8DF2-FABAA01FDD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4CEEDDA7-67AB-62F8-518A-C951232D1F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5441A680-8D2A-6B2F-BA9C-9ABE880567EE}"/>
              </a:ext>
            </a:extLst>
          </p:cNvPr>
          <p:cNvSpPr>
            <a:spLocks noGrp="1"/>
          </p:cNvSpPr>
          <p:nvPr>
            <p:ph type="dt" sz="half" idx="10"/>
          </p:nvPr>
        </p:nvSpPr>
        <p:spPr/>
        <p:txBody>
          <a:bodyPr/>
          <a:lstStyle/>
          <a:p>
            <a:fld id="{7ECDCA99-667B-4172-A30A-E69ACD7137BD}" type="datetimeFigureOut">
              <a:rPr lang="zh-CN" altLang="en-US" smtClean="0"/>
              <a:t>2024/3/24</a:t>
            </a:fld>
            <a:endParaRPr lang="zh-CN" altLang="en-US"/>
          </a:p>
        </p:txBody>
      </p:sp>
      <p:sp>
        <p:nvSpPr>
          <p:cNvPr id="6" name="Footer Placeholder 5">
            <a:extLst>
              <a:ext uri="{FF2B5EF4-FFF2-40B4-BE49-F238E27FC236}">
                <a16:creationId xmlns:a16="http://schemas.microsoft.com/office/drawing/2014/main" id="{CC82C969-8138-054C-0094-F8FD8F331976}"/>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9C2A8EAB-A654-B84A-8C40-D5EF7CF10515}"/>
              </a:ext>
            </a:extLst>
          </p:cNvPr>
          <p:cNvSpPr>
            <a:spLocks noGrp="1"/>
          </p:cNvSpPr>
          <p:nvPr>
            <p:ph type="sldNum" sz="quarter" idx="12"/>
          </p:nvPr>
        </p:nvSpPr>
        <p:spPr/>
        <p:txBody>
          <a:bodyPr/>
          <a:lstStyle/>
          <a:p>
            <a:fld id="{D1852A3A-5A28-4509-B4EF-CE3479331159}" type="slidenum">
              <a:rPr lang="zh-CN" altLang="en-US" smtClean="0"/>
              <a:t>‹#›</a:t>
            </a:fld>
            <a:endParaRPr lang="zh-CN" altLang="en-US"/>
          </a:p>
        </p:txBody>
      </p:sp>
    </p:spTree>
    <p:extLst>
      <p:ext uri="{BB962C8B-B14F-4D97-AF65-F5344CB8AC3E}">
        <p14:creationId xmlns:p14="http://schemas.microsoft.com/office/powerpoint/2010/main" val="646179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7F0AFB-E64D-EB58-9B16-A214BDF47F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2FDAB873-798D-F142-C203-E7E0770EE3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ED9A86AC-A8D2-4C62-6EF6-8281B32421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ECDCA99-667B-4172-A30A-E69ACD7137BD}" type="datetimeFigureOut">
              <a:rPr lang="zh-CN" altLang="en-US" smtClean="0"/>
              <a:t>2024/3/24</a:t>
            </a:fld>
            <a:endParaRPr lang="zh-CN" altLang="en-US"/>
          </a:p>
        </p:txBody>
      </p:sp>
      <p:sp>
        <p:nvSpPr>
          <p:cNvPr id="5" name="Footer Placeholder 4">
            <a:extLst>
              <a:ext uri="{FF2B5EF4-FFF2-40B4-BE49-F238E27FC236}">
                <a16:creationId xmlns:a16="http://schemas.microsoft.com/office/drawing/2014/main" id="{583820F2-7172-43F4-9C6D-02FDD03ADC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Slide Number Placeholder 5">
            <a:extLst>
              <a:ext uri="{FF2B5EF4-FFF2-40B4-BE49-F238E27FC236}">
                <a16:creationId xmlns:a16="http://schemas.microsoft.com/office/drawing/2014/main" id="{BE184222-701A-9DCC-09F7-E29EEE31BD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1852A3A-5A28-4509-B4EF-CE3479331159}" type="slidenum">
              <a:rPr lang="zh-CN" altLang="en-US" smtClean="0"/>
              <a:t>‹#›</a:t>
            </a:fld>
            <a:endParaRPr lang="zh-CN" altLang="en-US"/>
          </a:p>
        </p:txBody>
      </p:sp>
    </p:spTree>
    <p:extLst>
      <p:ext uri="{BB962C8B-B14F-4D97-AF65-F5344CB8AC3E}">
        <p14:creationId xmlns:p14="http://schemas.microsoft.com/office/powerpoint/2010/main" val="21739123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4E3867C-BC92-B462-0FC6-0A0722034031}"/>
              </a:ext>
            </a:extLst>
          </p:cNvPr>
          <p:cNvSpPr txBox="1"/>
          <p:nvPr/>
        </p:nvSpPr>
        <p:spPr>
          <a:xfrm>
            <a:off x="583987" y="1169020"/>
            <a:ext cx="11187952" cy="3139321"/>
          </a:xfrm>
          <a:prstGeom prst="rect">
            <a:avLst/>
          </a:prstGeom>
          <a:noFill/>
        </p:spPr>
        <p:txBody>
          <a:bodyPr wrap="square">
            <a:spAutoFit/>
          </a:bodyPr>
          <a:lstStyle/>
          <a:p>
            <a:pPr algn="l"/>
            <a:r>
              <a:rPr lang="en-US" altLang="zh-CN" b="0" i="0" dirty="0">
                <a:solidFill>
                  <a:srgbClr val="000000"/>
                </a:solidFill>
                <a:effectLst/>
                <a:latin typeface="Manrope"/>
              </a:rPr>
              <a:t>In the pinhole camera model, the image coordinates (x, y) of a 3D point (X, Y, Z) are calculated as:</a:t>
            </a:r>
          </a:p>
          <a:p>
            <a:pPr algn="l"/>
            <a:r>
              <a:rPr lang="en-US" altLang="zh-CN" b="0" i="0" dirty="0">
                <a:solidFill>
                  <a:srgbClr val="000000"/>
                </a:solidFill>
                <a:effectLst/>
                <a:latin typeface="Manrope"/>
              </a:rPr>
              <a:t>x = f * (X / Z)</a:t>
            </a:r>
            <a:br>
              <a:rPr lang="en-US" altLang="zh-CN" b="0" i="0" dirty="0">
                <a:solidFill>
                  <a:srgbClr val="000000"/>
                </a:solidFill>
                <a:effectLst/>
                <a:latin typeface="Manrope"/>
              </a:rPr>
            </a:br>
            <a:r>
              <a:rPr lang="en-US" altLang="zh-CN" b="0" i="0" dirty="0">
                <a:solidFill>
                  <a:srgbClr val="000000"/>
                </a:solidFill>
                <a:effectLst/>
                <a:latin typeface="Manrope"/>
              </a:rPr>
              <a:t>y = f * (Y / Z)</a:t>
            </a:r>
          </a:p>
          <a:p>
            <a:pPr algn="l"/>
            <a:r>
              <a:rPr lang="en-US" altLang="zh-CN" b="0" i="0" dirty="0">
                <a:solidFill>
                  <a:srgbClr val="000000"/>
                </a:solidFill>
                <a:effectLst/>
                <a:latin typeface="Manrope"/>
              </a:rPr>
              <a:t>where f is the focal length.</a:t>
            </a:r>
          </a:p>
          <a:p>
            <a:pPr algn="l"/>
            <a:r>
              <a:rPr lang="en-US" altLang="zh-CN" b="0" i="0" dirty="0">
                <a:solidFill>
                  <a:srgbClr val="000000"/>
                </a:solidFill>
                <a:effectLst/>
                <a:latin typeface="Manrope"/>
              </a:rPr>
              <a:t>If we increase the focal length (f), the values of x and y increase for a given 3D point (X, Y, Z). This means that the projected point on the image plane appears further from the center of the image, making the object appear larger in the image, similar to zooming in.</a:t>
            </a:r>
          </a:p>
          <a:p>
            <a:pPr algn="l"/>
            <a:r>
              <a:rPr lang="en-US" altLang="zh-CN" b="0" i="0" dirty="0">
                <a:solidFill>
                  <a:srgbClr val="000000"/>
                </a:solidFill>
                <a:effectLst/>
                <a:latin typeface="Manrope"/>
              </a:rPr>
              <a:t>Conversely, if we decrease the focal length, the values of x and y decrease for a given 3D point, meaning the projected point appears closer to the center of the image. This makes the object appear smaller in the image, similar to zooming out.</a:t>
            </a:r>
          </a:p>
          <a:p>
            <a:pPr algn="l"/>
            <a:r>
              <a:rPr lang="en-US" altLang="zh-CN" b="0" i="0" dirty="0">
                <a:solidFill>
                  <a:srgbClr val="000000"/>
                </a:solidFill>
                <a:effectLst/>
                <a:latin typeface="Manrope"/>
              </a:rPr>
              <a:t>So, the focal length directly affects the scale of the projected image in the pinhole camera model.</a:t>
            </a:r>
          </a:p>
        </p:txBody>
      </p:sp>
    </p:spTree>
    <p:extLst>
      <p:ext uri="{BB962C8B-B14F-4D97-AF65-F5344CB8AC3E}">
        <p14:creationId xmlns:p14="http://schemas.microsoft.com/office/powerpoint/2010/main" val="263657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 radar chart&#10;&#10;Description automatically generated">
            <a:extLst>
              <a:ext uri="{FF2B5EF4-FFF2-40B4-BE49-F238E27FC236}">
                <a16:creationId xmlns:a16="http://schemas.microsoft.com/office/drawing/2014/main" id="{32F3FE6C-8594-D038-CB01-55EF2917D85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4490" y="419732"/>
            <a:ext cx="5731510" cy="3990975"/>
          </a:xfrm>
          <a:prstGeom prst="rect">
            <a:avLst/>
          </a:prstGeom>
        </p:spPr>
      </p:pic>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186C6AF7-8A70-C743-5EC9-BAA32122745D}"/>
                  </a:ext>
                </a:extLst>
              </p:cNvPr>
              <p:cNvSpPr txBox="1"/>
              <p:nvPr/>
            </p:nvSpPr>
            <p:spPr>
              <a:xfrm>
                <a:off x="5798884" y="637224"/>
                <a:ext cx="6096000" cy="4850239"/>
              </a:xfrm>
              <a:prstGeom prst="rect">
                <a:avLst/>
              </a:prstGeom>
              <a:noFill/>
            </p:spPr>
            <p:txBody>
              <a:bodyPr wrap="square">
                <a:spAutoFit/>
              </a:bodyPr>
              <a:lstStyle/>
              <a:p>
                <a:pPr>
                  <a:lnSpc>
                    <a:spcPct val="107000"/>
                  </a:lnSpc>
                  <a:spcAft>
                    <a:spcPts val="800"/>
                  </a:spcAft>
                </a:pPr>
                <a:r>
                  <a:rPr lang="en-US" altLang="zh-CN" sz="1800" dirty="0">
                    <a:effectLst/>
                    <a:latin typeface="Calibri" panose="020F0502020204030204" pitchFamily="34" charset="0"/>
                    <a:ea typeface="等线" panose="02010600030101010101" pitchFamily="2" charset="-122"/>
                    <a:cs typeface="Shruti" panose="020B0502040204020203" pitchFamily="34" charset="0"/>
                  </a:rPr>
                  <a:t>Answer:</a:t>
                </a:r>
                <a:endParaRPr lang="zh-CN" altLang="zh-CN" sz="1800" dirty="0">
                  <a:effectLst/>
                  <a:latin typeface="Calibri" panose="020F0502020204030204" pitchFamily="34" charset="0"/>
                  <a:ea typeface="等线" panose="02010600030101010101" pitchFamily="2" charset="-122"/>
                  <a:cs typeface="Shruti" panose="020B0502040204020203" pitchFamily="34" charset="0"/>
                </a:endParaRPr>
              </a:p>
              <a:p>
                <a:pPr>
                  <a:lnSpc>
                    <a:spcPct val="107000"/>
                  </a:lnSpc>
                  <a:spcAft>
                    <a:spcPts val="800"/>
                  </a:spcAft>
                </a:pPr>
                <a:r>
                  <a:rPr lang="en-US" altLang="zh-CN" sz="1800" dirty="0">
                    <a:effectLst/>
                    <a:latin typeface="Calibri" panose="020F0502020204030204" pitchFamily="34" charset="0"/>
                    <a:ea typeface="等线" panose="02010600030101010101" pitchFamily="2" charset="-122"/>
                    <a:cs typeface="Shruti" panose="020B0502040204020203" pitchFamily="34" charset="0"/>
                  </a:rPr>
                  <a:t> </a:t>
                </a:r>
                <a:endParaRPr lang="zh-CN" altLang="zh-CN" sz="1800" dirty="0">
                  <a:effectLst/>
                  <a:latin typeface="Calibri" panose="020F0502020204030204" pitchFamily="34" charset="0"/>
                  <a:ea typeface="等线" panose="02010600030101010101" pitchFamily="2" charset="-122"/>
                  <a:cs typeface="Shruti" panose="020B0502040204020203" pitchFamily="34" charset="0"/>
                </a:endParaRPr>
              </a:p>
              <a:p>
                <a:pPr>
                  <a:lnSpc>
                    <a:spcPct val="107000"/>
                  </a:lnSpc>
                  <a:spcAft>
                    <a:spcPts val="800"/>
                  </a:spcAft>
                </a:pPr>
                <a:r>
                  <a:rPr lang="en-HK" altLang="zh-CN" sz="1800" dirty="0">
                    <a:effectLst/>
                    <a:latin typeface="Calibri" panose="020F0502020204030204" pitchFamily="34" charset="0"/>
                    <a:ea typeface="等线" panose="02010600030101010101" pitchFamily="2" charset="-122"/>
                    <a:cs typeface="Shruti" panose="020B0502040204020203" pitchFamily="34" charset="0"/>
                  </a:rPr>
                  <a:t>A</a:t>
                </a:r>
                <a:r>
                  <a:rPr lang="en-US" altLang="zh-CN" sz="1800" dirty="0">
                    <a:effectLst/>
                    <a:latin typeface="Calibri" panose="020F0502020204030204" pitchFamily="34" charset="0"/>
                    <a:ea typeface="等线" panose="02010600030101010101" pitchFamily="2" charset="-122"/>
                    <a:cs typeface="Shruti" panose="020B0502040204020203" pitchFamily="34" charset="0"/>
                  </a:rPr>
                  <a:t> line of 3D points is given by :</a:t>
                </a:r>
                <a:endParaRPr lang="zh-CN" altLang="zh-CN" sz="1800" dirty="0">
                  <a:effectLst/>
                  <a:latin typeface="Calibri" panose="020F0502020204030204" pitchFamily="34" charset="0"/>
                  <a:ea typeface="等线" panose="02010600030101010101" pitchFamily="2" charset="-122"/>
                  <a:cs typeface="Shruti" panose="020B0502040204020203" pitchFamily="34"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d>
                        <m:dPr>
                          <m:ctrlPr>
                            <a:rPr lang="zh-CN" altLang="zh-CN" sz="1800" i="1">
                              <a:effectLst/>
                              <a:latin typeface="Cambria Math" panose="02040503050406030204" pitchFamily="18" charset="0"/>
                              <a:ea typeface="Cambria Math" panose="02040503050406030204" pitchFamily="18" charset="0"/>
                              <a:cs typeface="Shruti" panose="020B0502040204020203" pitchFamily="34" charset="0"/>
                            </a:rPr>
                          </m:ctrlPr>
                        </m:dPr>
                        <m:e>
                          <m:sSub>
                            <m:sSubPr>
                              <m:ctrlPr>
                                <a:rPr lang="zh-CN" altLang="zh-CN" sz="1800" i="1">
                                  <a:effectLst/>
                                  <a:latin typeface="Cambria Math" panose="02040503050406030204" pitchFamily="18" charset="0"/>
                                  <a:ea typeface="Cambria Math" panose="02040503050406030204" pitchFamily="18" charset="0"/>
                                  <a:cs typeface="Shruti" panose="020B0502040204020203" pitchFamily="34" charset="0"/>
                                </a:rPr>
                              </m:ctrlPr>
                            </m:sSubPr>
                            <m:e>
                              <m:r>
                                <a:rPr lang="en-US" altLang="zh-CN" sz="1800" i="1">
                                  <a:effectLst/>
                                  <a:latin typeface="Cambria Math" panose="02040503050406030204" pitchFamily="18" charset="0"/>
                                  <a:ea typeface="等线" panose="02010600030101010101" pitchFamily="2" charset="-122"/>
                                  <a:cs typeface="Shruti" panose="020B0502040204020203" pitchFamily="34" charset="0"/>
                                </a:rPr>
                                <m:t>𝑥</m:t>
                              </m:r>
                            </m:e>
                            <m:sub>
                              <m:r>
                                <a:rPr lang="en-US" altLang="zh-CN" sz="1800" i="1">
                                  <a:effectLst/>
                                  <a:latin typeface="Cambria Math" panose="02040503050406030204" pitchFamily="18" charset="0"/>
                                  <a:ea typeface="等线" panose="02010600030101010101" pitchFamily="2" charset="-122"/>
                                  <a:cs typeface="Shruti" panose="020B0502040204020203" pitchFamily="34" charset="0"/>
                                </a:rPr>
                                <m:t>1</m:t>
                              </m:r>
                            </m:sub>
                          </m:sSub>
                          <m:r>
                            <a:rPr lang="en-US" altLang="zh-CN" sz="1800" i="1">
                              <a:effectLst/>
                              <a:latin typeface="Cambria Math" panose="02040503050406030204" pitchFamily="18" charset="0"/>
                              <a:ea typeface="等线" panose="02010600030101010101" pitchFamily="2" charset="-122"/>
                              <a:cs typeface="Shruti" panose="020B0502040204020203" pitchFamily="34" charset="0"/>
                            </a:rPr>
                            <m:t>,</m:t>
                          </m:r>
                          <m:sSub>
                            <m:sSubPr>
                              <m:ctrlPr>
                                <a:rPr lang="zh-CN" altLang="zh-CN" sz="1800" i="1">
                                  <a:effectLst/>
                                  <a:latin typeface="Cambria Math" panose="02040503050406030204" pitchFamily="18" charset="0"/>
                                  <a:ea typeface="Cambria Math" panose="02040503050406030204" pitchFamily="18" charset="0"/>
                                  <a:cs typeface="Shruti" panose="020B0502040204020203" pitchFamily="34" charset="0"/>
                                </a:rPr>
                              </m:ctrlPr>
                            </m:sSubPr>
                            <m:e>
                              <m:r>
                                <a:rPr lang="en-US" altLang="zh-CN" sz="1800" i="1">
                                  <a:effectLst/>
                                  <a:latin typeface="Cambria Math" panose="02040503050406030204" pitchFamily="18" charset="0"/>
                                  <a:ea typeface="等线" panose="02010600030101010101" pitchFamily="2" charset="-122"/>
                                  <a:cs typeface="Shruti" panose="020B0502040204020203" pitchFamily="34" charset="0"/>
                                </a:rPr>
                                <m:t>𝑦</m:t>
                              </m:r>
                            </m:e>
                            <m:sub>
                              <m:r>
                                <a:rPr lang="en-US" altLang="zh-CN" sz="1800" i="1">
                                  <a:effectLst/>
                                  <a:latin typeface="Cambria Math" panose="02040503050406030204" pitchFamily="18" charset="0"/>
                                  <a:ea typeface="等线" panose="02010600030101010101" pitchFamily="2" charset="-122"/>
                                  <a:cs typeface="Shruti" panose="020B0502040204020203" pitchFamily="34" charset="0"/>
                                </a:rPr>
                                <m:t>1</m:t>
                              </m:r>
                            </m:sub>
                          </m:sSub>
                          <m:r>
                            <a:rPr lang="en-US" altLang="zh-CN" sz="1800" i="1">
                              <a:effectLst/>
                              <a:latin typeface="Cambria Math" panose="02040503050406030204" pitchFamily="18" charset="0"/>
                              <a:ea typeface="等线" panose="02010600030101010101" pitchFamily="2" charset="-122"/>
                              <a:cs typeface="Shruti" panose="020B0502040204020203" pitchFamily="34" charset="0"/>
                            </a:rPr>
                            <m:t>,</m:t>
                          </m:r>
                          <m:sSub>
                            <m:sSubPr>
                              <m:ctrlPr>
                                <a:rPr lang="zh-CN" altLang="zh-CN" sz="1800" i="1">
                                  <a:effectLst/>
                                  <a:latin typeface="Cambria Math" panose="02040503050406030204" pitchFamily="18" charset="0"/>
                                  <a:ea typeface="Cambria Math" panose="02040503050406030204" pitchFamily="18" charset="0"/>
                                  <a:cs typeface="Shruti" panose="020B0502040204020203" pitchFamily="34" charset="0"/>
                                </a:rPr>
                              </m:ctrlPr>
                            </m:sSubPr>
                            <m:e>
                              <m:r>
                                <a:rPr lang="en-US" altLang="zh-CN" sz="1800" i="1">
                                  <a:effectLst/>
                                  <a:latin typeface="Cambria Math" panose="02040503050406030204" pitchFamily="18" charset="0"/>
                                  <a:ea typeface="等线" panose="02010600030101010101" pitchFamily="2" charset="-122"/>
                                  <a:cs typeface="Shruti" panose="020B0502040204020203" pitchFamily="34" charset="0"/>
                                </a:rPr>
                                <m:t>𝑧</m:t>
                              </m:r>
                            </m:e>
                            <m:sub>
                              <m:r>
                                <a:rPr lang="en-US" altLang="zh-CN" sz="1800" i="1">
                                  <a:effectLst/>
                                  <a:latin typeface="Cambria Math" panose="02040503050406030204" pitchFamily="18" charset="0"/>
                                  <a:ea typeface="等线" panose="02010600030101010101" pitchFamily="2" charset="-122"/>
                                  <a:cs typeface="Shruti" panose="020B0502040204020203" pitchFamily="34" charset="0"/>
                                </a:rPr>
                                <m:t>1</m:t>
                              </m:r>
                            </m:sub>
                          </m:sSub>
                        </m:e>
                      </m:d>
                      <m:r>
                        <a:rPr lang="en-US" altLang="zh-CN" sz="1800" i="1">
                          <a:effectLst/>
                          <a:latin typeface="Cambria Math" panose="02040503050406030204" pitchFamily="18" charset="0"/>
                          <a:ea typeface="等线" panose="02010600030101010101" pitchFamily="2" charset="-122"/>
                          <a:cs typeface="Shruti" panose="020B0502040204020203" pitchFamily="34" charset="0"/>
                        </a:rPr>
                        <m:t>+</m:t>
                      </m:r>
                      <m:r>
                        <a:rPr lang="en-US" altLang="zh-CN" sz="1800" i="1">
                          <a:effectLst/>
                          <a:latin typeface="Cambria Math" panose="02040503050406030204" pitchFamily="18" charset="0"/>
                          <a:ea typeface="等线" panose="02010600030101010101" pitchFamily="2" charset="-122"/>
                          <a:cs typeface="Shruti" panose="020B0502040204020203" pitchFamily="34" charset="0"/>
                        </a:rPr>
                        <m:t>𝜆</m:t>
                      </m:r>
                      <m:d>
                        <m:dPr>
                          <m:ctrlPr>
                            <a:rPr lang="zh-CN" altLang="zh-CN" sz="1800" i="1">
                              <a:effectLst/>
                              <a:latin typeface="Cambria Math" panose="02040503050406030204" pitchFamily="18" charset="0"/>
                              <a:ea typeface="Cambria Math" panose="02040503050406030204" pitchFamily="18" charset="0"/>
                              <a:cs typeface="Shruti" panose="020B0502040204020203" pitchFamily="34" charset="0"/>
                            </a:rPr>
                          </m:ctrlPr>
                        </m:dPr>
                        <m:e>
                          <m:r>
                            <a:rPr lang="en-US" altLang="zh-CN" sz="1800" i="1">
                              <a:effectLst/>
                              <a:latin typeface="Cambria Math" panose="02040503050406030204" pitchFamily="18" charset="0"/>
                              <a:ea typeface="等线" panose="02010600030101010101" pitchFamily="2" charset="-122"/>
                              <a:cs typeface="Shruti" panose="020B0502040204020203" pitchFamily="34" charset="0"/>
                            </a:rPr>
                            <m:t>𝑎</m:t>
                          </m:r>
                          <m:r>
                            <a:rPr lang="en-US" altLang="zh-CN" sz="1800" i="1">
                              <a:effectLst/>
                              <a:latin typeface="Cambria Math" panose="02040503050406030204" pitchFamily="18" charset="0"/>
                              <a:ea typeface="等线" panose="02010600030101010101" pitchFamily="2" charset="-122"/>
                              <a:cs typeface="Shruti" panose="020B0502040204020203" pitchFamily="34" charset="0"/>
                            </a:rPr>
                            <m:t>,</m:t>
                          </m:r>
                          <m:r>
                            <a:rPr lang="en-US" altLang="zh-CN" sz="1800" i="1">
                              <a:effectLst/>
                              <a:latin typeface="Cambria Math" panose="02040503050406030204" pitchFamily="18" charset="0"/>
                              <a:ea typeface="等线" panose="02010600030101010101" pitchFamily="2" charset="-122"/>
                              <a:cs typeface="Shruti" panose="020B0502040204020203" pitchFamily="34" charset="0"/>
                            </a:rPr>
                            <m:t>𝑏</m:t>
                          </m:r>
                          <m:r>
                            <a:rPr lang="en-US" altLang="zh-CN" sz="1800" i="1">
                              <a:effectLst/>
                              <a:latin typeface="Cambria Math" panose="02040503050406030204" pitchFamily="18" charset="0"/>
                              <a:ea typeface="等线" panose="02010600030101010101" pitchFamily="2" charset="-122"/>
                              <a:cs typeface="Shruti" panose="020B0502040204020203" pitchFamily="34" charset="0"/>
                            </a:rPr>
                            <m:t>,</m:t>
                          </m:r>
                          <m:r>
                            <a:rPr lang="en-US" altLang="zh-CN" sz="1800" i="1">
                              <a:effectLst/>
                              <a:latin typeface="Cambria Math" panose="02040503050406030204" pitchFamily="18" charset="0"/>
                              <a:ea typeface="等线" panose="02010600030101010101" pitchFamily="2" charset="-122"/>
                              <a:cs typeface="Shruti" panose="020B0502040204020203" pitchFamily="34" charset="0"/>
                            </a:rPr>
                            <m:t>𝑐</m:t>
                          </m:r>
                        </m:e>
                      </m:d>
                      <m:r>
                        <a:rPr lang="en-US" altLang="zh-CN" sz="1800" i="1">
                          <a:effectLst/>
                          <a:latin typeface="Cambria Math" panose="02040503050406030204" pitchFamily="18" charset="0"/>
                          <a:ea typeface="等线" panose="02010600030101010101" pitchFamily="2" charset="-122"/>
                          <a:cs typeface="Shruti" panose="020B0502040204020203" pitchFamily="34" charset="0"/>
                        </a:rPr>
                        <m:t>=</m:t>
                      </m:r>
                      <m:r>
                        <a:rPr lang="en-US" altLang="zh-CN" sz="1800" i="1">
                          <a:effectLst/>
                          <a:latin typeface="Cambria Math" panose="02040503050406030204" pitchFamily="18" charset="0"/>
                          <a:ea typeface="等线" panose="02010600030101010101" pitchFamily="2" charset="-122"/>
                          <a:cs typeface="Shruti" panose="020B0502040204020203" pitchFamily="34" charset="0"/>
                        </a:rPr>
                        <m:t>𝐴</m:t>
                      </m:r>
                      <m:r>
                        <a:rPr lang="en-US" altLang="zh-CN" sz="1800" i="1">
                          <a:effectLst/>
                          <a:latin typeface="Cambria Math" panose="02040503050406030204" pitchFamily="18" charset="0"/>
                          <a:ea typeface="等线" panose="02010600030101010101" pitchFamily="2" charset="-122"/>
                          <a:cs typeface="Shruti" panose="020B0502040204020203" pitchFamily="34" charset="0"/>
                        </a:rPr>
                        <m:t>+</m:t>
                      </m:r>
                      <m:r>
                        <a:rPr lang="en-US" altLang="zh-CN" sz="1800" i="1">
                          <a:effectLst/>
                          <a:latin typeface="Cambria Math" panose="02040503050406030204" pitchFamily="18" charset="0"/>
                          <a:ea typeface="等线" panose="02010600030101010101" pitchFamily="2" charset="-122"/>
                          <a:cs typeface="Shruti" panose="020B0502040204020203" pitchFamily="34" charset="0"/>
                        </a:rPr>
                        <m:t>𝜆</m:t>
                      </m:r>
                      <m:r>
                        <a:rPr lang="en-US" altLang="zh-CN" sz="1800" i="1">
                          <a:effectLst/>
                          <a:latin typeface="Cambria Math" panose="02040503050406030204" pitchFamily="18" charset="0"/>
                          <a:ea typeface="等线" panose="02010600030101010101" pitchFamily="2" charset="-122"/>
                          <a:cs typeface="Shruti" panose="020B0502040204020203" pitchFamily="34" charset="0"/>
                        </a:rPr>
                        <m:t>𝐷</m:t>
                      </m:r>
                      <m:r>
                        <a:rPr lang="en-US" altLang="zh-CN" sz="1800" i="1">
                          <a:effectLst/>
                          <a:latin typeface="Cambria Math" panose="02040503050406030204" pitchFamily="18" charset="0"/>
                          <a:ea typeface="等线" panose="02010600030101010101" pitchFamily="2" charset="-122"/>
                          <a:cs typeface="Shruti" panose="020B0502040204020203" pitchFamily="34" charset="0"/>
                        </a:rPr>
                        <m:t>,     </m:t>
                      </m:r>
                      <m:d>
                        <m:dPr>
                          <m:begChr m:val="{"/>
                          <m:endChr m:val=""/>
                          <m:ctrlPr>
                            <a:rPr lang="zh-CN" altLang="zh-CN" sz="1800" i="1">
                              <a:effectLst/>
                              <a:latin typeface="Cambria Math" panose="02040503050406030204" pitchFamily="18" charset="0"/>
                              <a:ea typeface="Cambria Math" panose="02040503050406030204" pitchFamily="18" charset="0"/>
                              <a:cs typeface="Shruti" panose="020B0502040204020203" pitchFamily="34" charset="0"/>
                            </a:rPr>
                          </m:ctrlPr>
                        </m:dPr>
                        <m:e>
                          <m:eqArr>
                            <m:eqArrPr>
                              <m:ctrlPr>
                                <a:rPr lang="zh-CN" altLang="zh-CN" sz="1800" i="1">
                                  <a:effectLst/>
                                  <a:latin typeface="Cambria Math" panose="02040503050406030204" pitchFamily="18" charset="0"/>
                                  <a:ea typeface="Cambria Math" panose="02040503050406030204" pitchFamily="18" charset="0"/>
                                  <a:cs typeface="Shruti" panose="020B0502040204020203" pitchFamily="34" charset="0"/>
                                </a:rPr>
                              </m:ctrlPr>
                            </m:eqArrPr>
                            <m:e>
                              <m:r>
                                <a:rPr lang="en-US" altLang="zh-CN" sz="1800" i="1">
                                  <a:effectLst/>
                                  <a:latin typeface="Cambria Math" panose="02040503050406030204" pitchFamily="18" charset="0"/>
                                  <a:ea typeface="等线" panose="02010600030101010101" pitchFamily="2" charset="-122"/>
                                  <a:cs typeface="Shruti" panose="020B0502040204020203" pitchFamily="34" charset="0"/>
                                </a:rPr>
                                <m:t>𝑎</m:t>
                              </m:r>
                              <m:r>
                                <a:rPr lang="en-US" altLang="zh-CN" sz="1800" i="1">
                                  <a:effectLst/>
                                  <a:latin typeface="Cambria Math" panose="02040503050406030204" pitchFamily="18" charset="0"/>
                                  <a:ea typeface="等线" panose="02010600030101010101" pitchFamily="2" charset="-122"/>
                                  <a:cs typeface="Shruti" panose="020B0502040204020203" pitchFamily="34" charset="0"/>
                                </a:rPr>
                                <m:t>=</m:t>
                              </m:r>
                              <m:sSub>
                                <m:sSubPr>
                                  <m:ctrlPr>
                                    <a:rPr lang="zh-CN" altLang="zh-CN" sz="1800" i="1">
                                      <a:effectLst/>
                                      <a:latin typeface="Cambria Math" panose="02040503050406030204" pitchFamily="18" charset="0"/>
                                      <a:ea typeface="Cambria Math" panose="02040503050406030204" pitchFamily="18" charset="0"/>
                                      <a:cs typeface="Shruti" panose="020B0502040204020203" pitchFamily="34" charset="0"/>
                                    </a:rPr>
                                  </m:ctrlPr>
                                </m:sSubPr>
                                <m:e>
                                  <m:r>
                                    <a:rPr lang="en-US" altLang="zh-CN" sz="1800" i="1">
                                      <a:effectLst/>
                                      <a:latin typeface="Cambria Math" panose="02040503050406030204" pitchFamily="18" charset="0"/>
                                      <a:ea typeface="等线" panose="02010600030101010101" pitchFamily="2" charset="-122"/>
                                      <a:cs typeface="Shruti" panose="020B0502040204020203" pitchFamily="34" charset="0"/>
                                    </a:rPr>
                                    <m:t>𝑥</m:t>
                                  </m:r>
                                </m:e>
                                <m:sub>
                                  <m:r>
                                    <a:rPr lang="en-US" altLang="zh-CN" sz="1800" i="1">
                                      <a:effectLst/>
                                      <a:latin typeface="Cambria Math" panose="02040503050406030204" pitchFamily="18" charset="0"/>
                                      <a:ea typeface="等线" panose="02010600030101010101" pitchFamily="2" charset="-122"/>
                                      <a:cs typeface="Shruti" panose="020B0502040204020203" pitchFamily="34" charset="0"/>
                                    </a:rPr>
                                    <m:t>2</m:t>
                                  </m:r>
                                </m:sub>
                              </m:sSub>
                              <m:r>
                                <a:rPr lang="en-US" altLang="zh-CN" sz="1800" i="1">
                                  <a:effectLst/>
                                  <a:latin typeface="Cambria Math" panose="02040503050406030204" pitchFamily="18" charset="0"/>
                                  <a:ea typeface="等线" panose="02010600030101010101" pitchFamily="2" charset="-122"/>
                                  <a:cs typeface="Shruti" panose="020B0502040204020203" pitchFamily="34" charset="0"/>
                                </a:rPr>
                                <m:t>−</m:t>
                              </m:r>
                              <m:sSub>
                                <m:sSubPr>
                                  <m:ctrlPr>
                                    <a:rPr lang="zh-CN" altLang="zh-CN" sz="1800" i="1">
                                      <a:effectLst/>
                                      <a:latin typeface="Cambria Math" panose="02040503050406030204" pitchFamily="18" charset="0"/>
                                      <a:ea typeface="Cambria Math" panose="02040503050406030204" pitchFamily="18" charset="0"/>
                                      <a:cs typeface="Shruti" panose="020B0502040204020203" pitchFamily="34" charset="0"/>
                                    </a:rPr>
                                  </m:ctrlPr>
                                </m:sSubPr>
                                <m:e>
                                  <m:r>
                                    <a:rPr lang="en-US" altLang="zh-CN" sz="1800" i="1">
                                      <a:effectLst/>
                                      <a:latin typeface="Cambria Math" panose="02040503050406030204" pitchFamily="18" charset="0"/>
                                      <a:ea typeface="等线" panose="02010600030101010101" pitchFamily="2" charset="-122"/>
                                      <a:cs typeface="Shruti" panose="020B0502040204020203" pitchFamily="34" charset="0"/>
                                    </a:rPr>
                                    <m:t>𝑥</m:t>
                                  </m:r>
                                </m:e>
                                <m:sub>
                                  <m:r>
                                    <a:rPr lang="en-US" altLang="zh-CN" sz="1800" i="1">
                                      <a:effectLst/>
                                      <a:latin typeface="Cambria Math" panose="02040503050406030204" pitchFamily="18" charset="0"/>
                                      <a:ea typeface="等线" panose="02010600030101010101" pitchFamily="2" charset="-122"/>
                                      <a:cs typeface="Shruti" panose="020B0502040204020203" pitchFamily="34" charset="0"/>
                                    </a:rPr>
                                    <m:t>1</m:t>
                                  </m:r>
                                </m:sub>
                              </m:sSub>
                            </m:e>
                            <m:e>
                              <m:r>
                                <a:rPr lang="en-US" altLang="zh-CN" sz="1800" i="1">
                                  <a:effectLst/>
                                  <a:latin typeface="Cambria Math" panose="02040503050406030204" pitchFamily="18" charset="0"/>
                                  <a:ea typeface="等线" panose="02010600030101010101" pitchFamily="2" charset="-122"/>
                                  <a:cs typeface="Shruti" panose="020B0502040204020203" pitchFamily="34" charset="0"/>
                                </a:rPr>
                                <m:t>𝑏</m:t>
                              </m:r>
                              <m:r>
                                <a:rPr lang="en-US" altLang="zh-CN" sz="1800" i="1">
                                  <a:effectLst/>
                                  <a:latin typeface="Cambria Math" panose="02040503050406030204" pitchFamily="18" charset="0"/>
                                  <a:ea typeface="等线" panose="02010600030101010101" pitchFamily="2" charset="-122"/>
                                  <a:cs typeface="Shruti" panose="020B0502040204020203" pitchFamily="34" charset="0"/>
                                </a:rPr>
                                <m:t>=</m:t>
                              </m:r>
                              <m:sSub>
                                <m:sSubPr>
                                  <m:ctrlPr>
                                    <a:rPr lang="zh-CN" altLang="zh-CN" sz="1800" i="1">
                                      <a:effectLst/>
                                      <a:latin typeface="Cambria Math" panose="02040503050406030204" pitchFamily="18" charset="0"/>
                                      <a:ea typeface="Cambria Math" panose="02040503050406030204" pitchFamily="18" charset="0"/>
                                      <a:cs typeface="Shruti" panose="020B0502040204020203" pitchFamily="34" charset="0"/>
                                    </a:rPr>
                                  </m:ctrlPr>
                                </m:sSubPr>
                                <m:e>
                                  <m:r>
                                    <a:rPr lang="en-US" altLang="zh-CN" sz="1800" i="1">
                                      <a:effectLst/>
                                      <a:latin typeface="Cambria Math" panose="02040503050406030204" pitchFamily="18" charset="0"/>
                                      <a:ea typeface="等线" panose="02010600030101010101" pitchFamily="2" charset="-122"/>
                                      <a:cs typeface="Shruti" panose="020B0502040204020203" pitchFamily="34" charset="0"/>
                                    </a:rPr>
                                    <m:t>𝑦</m:t>
                                  </m:r>
                                </m:e>
                                <m:sub>
                                  <m:r>
                                    <a:rPr lang="en-US" altLang="zh-CN" sz="1800" i="1">
                                      <a:effectLst/>
                                      <a:latin typeface="Cambria Math" panose="02040503050406030204" pitchFamily="18" charset="0"/>
                                      <a:ea typeface="等线" panose="02010600030101010101" pitchFamily="2" charset="-122"/>
                                      <a:cs typeface="Shruti" panose="020B0502040204020203" pitchFamily="34" charset="0"/>
                                    </a:rPr>
                                    <m:t>2</m:t>
                                  </m:r>
                                </m:sub>
                              </m:sSub>
                              <m:r>
                                <a:rPr lang="en-US" altLang="zh-CN" sz="1800" i="1">
                                  <a:effectLst/>
                                  <a:latin typeface="Cambria Math" panose="02040503050406030204" pitchFamily="18" charset="0"/>
                                  <a:ea typeface="等线" panose="02010600030101010101" pitchFamily="2" charset="-122"/>
                                  <a:cs typeface="Shruti" panose="020B0502040204020203" pitchFamily="34" charset="0"/>
                                </a:rPr>
                                <m:t>−</m:t>
                              </m:r>
                              <m:sSub>
                                <m:sSubPr>
                                  <m:ctrlPr>
                                    <a:rPr lang="zh-CN" altLang="zh-CN" sz="1800" i="1">
                                      <a:effectLst/>
                                      <a:latin typeface="Cambria Math" panose="02040503050406030204" pitchFamily="18" charset="0"/>
                                      <a:ea typeface="Cambria Math" panose="02040503050406030204" pitchFamily="18" charset="0"/>
                                      <a:cs typeface="Shruti" panose="020B0502040204020203" pitchFamily="34" charset="0"/>
                                    </a:rPr>
                                  </m:ctrlPr>
                                </m:sSubPr>
                                <m:e>
                                  <m:r>
                                    <a:rPr lang="en-US" altLang="zh-CN" sz="1800" i="1">
                                      <a:effectLst/>
                                      <a:latin typeface="Cambria Math" panose="02040503050406030204" pitchFamily="18" charset="0"/>
                                      <a:ea typeface="等线" panose="02010600030101010101" pitchFamily="2" charset="-122"/>
                                      <a:cs typeface="Shruti" panose="020B0502040204020203" pitchFamily="34" charset="0"/>
                                    </a:rPr>
                                    <m:t>𝑦</m:t>
                                  </m:r>
                                </m:e>
                                <m:sub>
                                  <m:r>
                                    <a:rPr lang="en-US" altLang="zh-CN" sz="1800" i="1">
                                      <a:effectLst/>
                                      <a:latin typeface="Cambria Math" panose="02040503050406030204" pitchFamily="18" charset="0"/>
                                      <a:ea typeface="等线" panose="02010600030101010101" pitchFamily="2" charset="-122"/>
                                      <a:cs typeface="Shruti" panose="020B0502040204020203" pitchFamily="34" charset="0"/>
                                    </a:rPr>
                                    <m:t>1</m:t>
                                  </m:r>
                                </m:sub>
                              </m:sSub>
                            </m:e>
                            <m:e>
                              <m:r>
                                <a:rPr lang="en-US" altLang="zh-CN" sz="1800" i="1">
                                  <a:effectLst/>
                                  <a:latin typeface="Cambria Math" panose="02040503050406030204" pitchFamily="18" charset="0"/>
                                  <a:ea typeface="等线" panose="02010600030101010101" pitchFamily="2" charset="-122"/>
                                  <a:cs typeface="Shruti" panose="020B0502040204020203" pitchFamily="34" charset="0"/>
                                </a:rPr>
                                <m:t>𝑐</m:t>
                              </m:r>
                              <m:r>
                                <a:rPr lang="en-US" altLang="zh-CN" sz="1800" i="1">
                                  <a:effectLst/>
                                  <a:latin typeface="Cambria Math" panose="02040503050406030204" pitchFamily="18" charset="0"/>
                                  <a:ea typeface="等线" panose="02010600030101010101" pitchFamily="2" charset="-122"/>
                                  <a:cs typeface="Shruti" panose="020B0502040204020203" pitchFamily="34" charset="0"/>
                                </a:rPr>
                                <m:t>=</m:t>
                              </m:r>
                              <m:sSub>
                                <m:sSubPr>
                                  <m:ctrlPr>
                                    <a:rPr lang="zh-CN" altLang="zh-CN" sz="1800" i="1">
                                      <a:effectLst/>
                                      <a:latin typeface="Cambria Math" panose="02040503050406030204" pitchFamily="18" charset="0"/>
                                      <a:ea typeface="Cambria Math" panose="02040503050406030204" pitchFamily="18" charset="0"/>
                                      <a:cs typeface="Shruti" panose="020B0502040204020203" pitchFamily="34" charset="0"/>
                                    </a:rPr>
                                  </m:ctrlPr>
                                </m:sSubPr>
                                <m:e>
                                  <m:r>
                                    <a:rPr lang="en-US" altLang="zh-CN" sz="1800" i="1">
                                      <a:effectLst/>
                                      <a:latin typeface="Cambria Math" panose="02040503050406030204" pitchFamily="18" charset="0"/>
                                      <a:ea typeface="等线" panose="02010600030101010101" pitchFamily="2" charset="-122"/>
                                      <a:cs typeface="Shruti" panose="020B0502040204020203" pitchFamily="34" charset="0"/>
                                    </a:rPr>
                                    <m:t>𝑧</m:t>
                                  </m:r>
                                </m:e>
                                <m:sub>
                                  <m:r>
                                    <a:rPr lang="en-US" altLang="zh-CN" sz="1800" i="1">
                                      <a:effectLst/>
                                      <a:latin typeface="Cambria Math" panose="02040503050406030204" pitchFamily="18" charset="0"/>
                                      <a:ea typeface="等线" panose="02010600030101010101" pitchFamily="2" charset="-122"/>
                                      <a:cs typeface="Shruti" panose="020B0502040204020203" pitchFamily="34" charset="0"/>
                                    </a:rPr>
                                    <m:t>2</m:t>
                                  </m:r>
                                </m:sub>
                              </m:sSub>
                              <m:r>
                                <a:rPr lang="en-US" altLang="zh-CN" sz="1800" i="1">
                                  <a:effectLst/>
                                  <a:latin typeface="Cambria Math" panose="02040503050406030204" pitchFamily="18" charset="0"/>
                                  <a:ea typeface="等线" panose="02010600030101010101" pitchFamily="2" charset="-122"/>
                                  <a:cs typeface="Shruti" panose="020B0502040204020203" pitchFamily="34" charset="0"/>
                                </a:rPr>
                                <m:t>−</m:t>
                              </m:r>
                              <m:sSub>
                                <m:sSubPr>
                                  <m:ctrlPr>
                                    <a:rPr lang="zh-CN" altLang="zh-CN" sz="1800" i="1">
                                      <a:effectLst/>
                                      <a:latin typeface="Cambria Math" panose="02040503050406030204" pitchFamily="18" charset="0"/>
                                      <a:ea typeface="Cambria Math" panose="02040503050406030204" pitchFamily="18" charset="0"/>
                                      <a:cs typeface="Shruti" panose="020B0502040204020203" pitchFamily="34" charset="0"/>
                                    </a:rPr>
                                  </m:ctrlPr>
                                </m:sSubPr>
                                <m:e>
                                  <m:r>
                                    <a:rPr lang="en-US" altLang="zh-CN" sz="1800" i="1">
                                      <a:effectLst/>
                                      <a:latin typeface="Cambria Math" panose="02040503050406030204" pitchFamily="18" charset="0"/>
                                      <a:ea typeface="等线" panose="02010600030101010101" pitchFamily="2" charset="-122"/>
                                      <a:cs typeface="Shruti" panose="020B0502040204020203" pitchFamily="34" charset="0"/>
                                    </a:rPr>
                                    <m:t>𝑧</m:t>
                                  </m:r>
                                </m:e>
                                <m:sub>
                                  <m:r>
                                    <a:rPr lang="en-US" altLang="zh-CN" sz="1800" i="1">
                                      <a:effectLst/>
                                      <a:latin typeface="Cambria Math" panose="02040503050406030204" pitchFamily="18" charset="0"/>
                                      <a:ea typeface="等线" panose="02010600030101010101" pitchFamily="2" charset="-122"/>
                                      <a:cs typeface="Shruti" panose="020B0502040204020203" pitchFamily="34" charset="0"/>
                                    </a:rPr>
                                    <m:t>1</m:t>
                                  </m:r>
                                </m:sub>
                              </m:sSub>
                            </m:e>
                          </m:eqArr>
                        </m:e>
                      </m:d>
                    </m:oMath>
                  </m:oMathPara>
                </a14:m>
                <a:endParaRPr lang="zh-CN" altLang="zh-CN" sz="1800" dirty="0">
                  <a:effectLst/>
                  <a:latin typeface="Calibri" panose="020F0502020204030204" pitchFamily="34" charset="0"/>
                  <a:ea typeface="等线" panose="02010600030101010101" pitchFamily="2" charset="-122"/>
                  <a:cs typeface="Shruti" panose="020B0502040204020203" pitchFamily="34" charset="0"/>
                </a:endParaRPr>
              </a:p>
              <a:p>
                <a:pPr>
                  <a:lnSpc>
                    <a:spcPct val="107000"/>
                  </a:lnSpc>
                  <a:spcAft>
                    <a:spcPts val="800"/>
                  </a:spcAft>
                </a:pPr>
                <a:r>
                  <a:rPr lang="en-US" altLang="zh-CN" sz="1800" dirty="0">
                    <a:effectLst/>
                    <a:latin typeface="Calibri" panose="020F0502020204030204" pitchFamily="34" charset="0"/>
                    <a:ea typeface="等线" panose="02010600030101010101" pitchFamily="2" charset="-122"/>
                    <a:cs typeface="Shruti" panose="020B0502040204020203" pitchFamily="34" charset="0"/>
                  </a:rPr>
                  <a:t>We have: </a:t>
                </a:r>
                <a:endParaRPr lang="zh-CN" altLang="zh-CN" sz="1800" dirty="0">
                  <a:effectLst/>
                  <a:latin typeface="Calibri" panose="020F0502020204030204" pitchFamily="34" charset="0"/>
                  <a:ea typeface="等线" panose="02010600030101010101" pitchFamily="2" charset="-122"/>
                  <a:cs typeface="Shruti" panose="020B0502040204020203" pitchFamily="34"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sSup>
                        <m:sSupPr>
                          <m:ctrlPr>
                            <a:rPr lang="zh-CN" altLang="zh-CN" sz="1800" i="1">
                              <a:effectLst/>
                              <a:latin typeface="Cambria Math" panose="02040503050406030204" pitchFamily="18" charset="0"/>
                              <a:ea typeface="Cambria Math" panose="02040503050406030204" pitchFamily="18" charset="0"/>
                              <a:cs typeface="Shruti" panose="020B0502040204020203" pitchFamily="34" charset="0"/>
                            </a:rPr>
                          </m:ctrlPr>
                        </m:sSupPr>
                        <m:e>
                          <m:r>
                            <a:rPr lang="en-US" altLang="zh-CN" sz="1800" i="1">
                              <a:effectLst/>
                              <a:latin typeface="Cambria Math" panose="02040503050406030204" pitchFamily="18" charset="0"/>
                              <a:ea typeface="等线" panose="02010600030101010101" pitchFamily="2" charset="-122"/>
                              <a:cs typeface="Shruti" panose="020B0502040204020203" pitchFamily="34" charset="0"/>
                            </a:rPr>
                            <m:t>𝑥</m:t>
                          </m:r>
                        </m:e>
                        <m:sup>
                          <m:r>
                            <a:rPr lang="en-US" altLang="zh-CN" sz="1800" i="1">
                              <a:effectLst/>
                              <a:latin typeface="Cambria Math" panose="02040503050406030204" pitchFamily="18" charset="0"/>
                              <a:ea typeface="等线" panose="02010600030101010101" pitchFamily="2" charset="-122"/>
                              <a:cs typeface="Shruti" panose="020B0502040204020203" pitchFamily="34" charset="0"/>
                            </a:rPr>
                            <m:t>′</m:t>
                          </m:r>
                        </m:sup>
                      </m:sSup>
                      <m:r>
                        <a:rPr lang="en-US" altLang="zh-CN" sz="1800" i="1">
                          <a:effectLst/>
                          <a:latin typeface="Cambria Math" panose="02040503050406030204" pitchFamily="18" charset="0"/>
                          <a:ea typeface="等线" panose="02010600030101010101" pitchFamily="2" charset="-122"/>
                          <a:cs typeface="Shruti" panose="020B0502040204020203" pitchFamily="34" charset="0"/>
                        </a:rPr>
                        <m:t>=</m:t>
                      </m:r>
                      <m:r>
                        <a:rPr lang="en-US" altLang="zh-CN" sz="1800" i="1">
                          <a:effectLst/>
                          <a:latin typeface="Cambria Math" panose="02040503050406030204" pitchFamily="18" charset="0"/>
                          <a:ea typeface="等线" panose="02010600030101010101" pitchFamily="2" charset="-122"/>
                          <a:cs typeface="Shruti" panose="020B0502040204020203" pitchFamily="34" charset="0"/>
                        </a:rPr>
                        <m:t>𝑓</m:t>
                      </m:r>
                      <m:f>
                        <m:fPr>
                          <m:ctrlPr>
                            <a:rPr lang="zh-CN" altLang="zh-CN" sz="1800" i="1">
                              <a:effectLst/>
                              <a:latin typeface="Cambria Math" panose="02040503050406030204" pitchFamily="18" charset="0"/>
                              <a:ea typeface="Cambria Math" panose="02040503050406030204" pitchFamily="18" charset="0"/>
                              <a:cs typeface="Shruti" panose="020B0502040204020203" pitchFamily="34" charset="0"/>
                            </a:rPr>
                          </m:ctrlPr>
                        </m:fPr>
                        <m:num>
                          <m:r>
                            <a:rPr lang="en-US" altLang="zh-CN" sz="1800" i="1">
                              <a:effectLst/>
                              <a:latin typeface="Cambria Math" panose="02040503050406030204" pitchFamily="18" charset="0"/>
                              <a:ea typeface="等线" panose="02010600030101010101" pitchFamily="2" charset="-122"/>
                              <a:cs typeface="Shruti" panose="020B0502040204020203" pitchFamily="34" charset="0"/>
                            </a:rPr>
                            <m:t>𝑥</m:t>
                          </m:r>
                        </m:num>
                        <m:den>
                          <m:r>
                            <a:rPr lang="en-US" altLang="zh-CN" sz="1800" i="1">
                              <a:effectLst/>
                              <a:latin typeface="Cambria Math" panose="02040503050406030204" pitchFamily="18" charset="0"/>
                              <a:ea typeface="等线" panose="02010600030101010101" pitchFamily="2" charset="-122"/>
                              <a:cs typeface="Shruti" panose="020B0502040204020203" pitchFamily="34" charset="0"/>
                            </a:rPr>
                            <m:t>𝑧</m:t>
                          </m:r>
                        </m:den>
                      </m:f>
                      <m:r>
                        <a:rPr lang="en-US" altLang="zh-CN" sz="1800" i="1">
                          <a:effectLst/>
                          <a:latin typeface="Cambria Math" panose="02040503050406030204" pitchFamily="18" charset="0"/>
                          <a:ea typeface="等线" panose="02010600030101010101" pitchFamily="2" charset="-122"/>
                          <a:cs typeface="Shruti" panose="020B0502040204020203" pitchFamily="34" charset="0"/>
                        </a:rPr>
                        <m:t>=</m:t>
                      </m:r>
                      <m:f>
                        <m:fPr>
                          <m:ctrlPr>
                            <a:rPr lang="zh-CN" altLang="zh-CN" sz="1800" i="1">
                              <a:effectLst/>
                              <a:latin typeface="Cambria Math" panose="02040503050406030204" pitchFamily="18" charset="0"/>
                              <a:ea typeface="Cambria Math" panose="02040503050406030204" pitchFamily="18" charset="0"/>
                              <a:cs typeface="Shruti" panose="020B0502040204020203" pitchFamily="34" charset="0"/>
                            </a:rPr>
                          </m:ctrlPr>
                        </m:fPr>
                        <m:num>
                          <m:r>
                            <a:rPr lang="en-US" altLang="zh-CN" sz="1800" i="1">
                              <a:effectLst/>
                              <a:latin typeface="Cambria Math" panose="02040503050406030204" pitchFamily="18" charset="0"/>
                              <a:ea typeface="等线" panose="02010600030101010101" pitchFamily="2" charset="-122"/>
                              <a:cs typeface="Shruti" panose="020B0502040204020203" pitchFamily="34" charset="0"/>
                            </a:rPr>
                            <m:t>𝑓</m:t>
                          </m:r>
                          <m:r>
                            <a:rPr lang="en-US" altLang="zh-CN" sz="1800" i="1">
                              <a:effectLst/>
                              <a:latin typeface="Cambria Math" panose="02040503050406030204" pitchFamily="18" charset="0"/>
                              <a:ea typeface="等线" panose="02010600030101010101" pitchFamily="2" charset="-122"/>
                              <a:cs typeface="Shruti" panose="020B0502040204020203" pitchFamily="34" charset="0"/>
                            </a:rPr>
                            <m:t>(</m:t>
                          </m:r>
                          <m:sSub>
                            <m:sSubPr>
                              <m:ctrlPr>
                                <a:rPr lang="zh-CN" altLang="zh-CN" sz="1800" i="1">
                                  <a:effectLst/>
                                  <a:latin typeface="Cambria Math" panose="02040503050406030204" pitchFamily="18" charset="0"/>
                                  <a:ea typeface="Cambria Math" panose="02040503050406030204" pitchFamily="18" charset="0"/>
                                  <a:cs typeface="Shruti" panose="020B0502040204020203" pitchFamily="34" charset="0"/>
                                </a:rPr>
                              </m:ctrlPr>
                            </m:sSubPr>
                            <m:e>
                              <m:r>
                                <a:rPr lang="en-US" altLang="zh-CN" sz="1800" i="1">
                                  <a:effectLst/>
                                  <a:latin typeface="Cambria Math" panose="02040503050406030204" pitchFamily="18" charset="0"/>
                                  <a:ea typeface="等线" panose="02010600030101010101" pitchFamily="2" charset="-122"/>
                                  <a:cs typeface="Shruti" panose="020B0502040204020203" pitchFamily="34" charset="0"/>
                                </a:rPr>
                                <m:t>𝑥</m:t>
                              </m:r>
                            </m:e>
                            <m:sub>
                              <m:r>
                                <a:rPr lang="en-US" altLang="zh-CN" sz="1800" i="1">
                                  <a:effectLst/>
                                  <a:latin typeface="Cambria Math" panose="02040503050406030204" pitchFamily="18" charset="0"/>
                                  <a:ea typeface="等线" panose="02010600030101010101" pitchFamily="2" charset="-122"/>
                                  <a:cs typeface="Shruti" panose="020B0502040204020203" pitchFamily="34" charset="0"/>
                                </a:rPr>
                                <m:t>1</m:t>
                              </m:r>
                            </m:sub>
                          </m:sSub>
                          <m:r>
                            <a:rPr lang="en-US" altLang="zh-CN" sz="1800" i="1">
                              <a:effectLst/>
                              <a:latin typeface="Cambria Math" panose="02040503050406030204" pitchFamily="18" charset="0"/>
                              <a:ea typeface="等线" panose="02010600030101010101" pitchFamily="2" charset="-122"/>
                              <a:cs typeface="Shruti" panose="020B0502040204020203" pitchFamily="34" charset="0"/>
                            </a:rPr>
                            <m:t>+</m:t>
                          </m:r>
                          <m:r>
                            <a:rPr lang="en-US" altLang="zh-CN" sz="1800" i="1">
                              <a:effectLst/>
                              <a:latin typeface="Cambria Math" panose="02040503050406030204" pitchFamily="18" charset="0"/>
                              <a:ea typeface="等线" panose="02010600030101010101" pitchFamily="2" charset="-122"/>
                              <a:cs typeface="Shruti" panose="020B0502040204020203" pitchFamily="34" charset="0"/>
                            </a:rPr>
                            <m:t>𝜆</m:t>
                          </m:r>
                          <m:r>
                            <a:rPr lang="en-US" altLang="zh-CN" sz="1800" i="1">
                              <a:effectLst/>
                              <a:latin typeface="Cambria Math" panose="02040503050406030204" pitchFamily="18" charset="0"/>
                              <a:ea typeface="等线" panose="02010600030101010101" pitchFamily="2" charset="-122"/>
                              <a:cs typeface="Shruti" panose="020B0502040204020203" pitchFamily="34" charset="0"/>
                            </a:rPr>
                            <m:t>𝑎</m:t>
                          </m:r>
                          <m:r>
                            <a:rPr lang="en-US" altLang="zh-CN" sz="1800" i="1">
                              <a:effectLst/>
                              <a:latin typeface="Cambria Math" panose="02040503050406030204" pitchFamily="18" charset="0"/>
                              <a:ea typeface="等线" panose="02010600030101010101" pitchFamily="2" charset="-122"/>
                              <a:cs typeface="Shruti" panose="020B0502040204020203" pitchFamily="34" charset="0"/>
                            </a:rPr>
                            <m:t>)</m:t>
                          </m:r>
                        </m:num>
                        <m:den>
                          <m:sSub>
                            <m:sSubPr>
                              <m:ctrlPr>
                                <a:rPr lang="zh-CN" altLang="zh-CN" sz="1800" i="1">
                                  <a:effectLst/>
                                  <a:latin typeface="Cambria Math" panose="02040503050406030204" pitchFamily="18" charset="0"/>
                                  <a:ea typeface="Cambria Math" panose="02040503050406030204" pitchFamily="18" charset="0"/>
                                  <a:cs typeface="Shruti" panose="020B0502040204020203" pitchFamily="34" charset="0"/>
                                </a:rPr>
                              </m:ctrlPr>
                            </m:sSubPr>
                            <m:e>
                              <m:r>
                                <a:rPr lang="en-US" altLang="zh-CN" sz="1800" i="1">
                                  <a:effectLst/>
                                  <a:latin typeface="Cambria Math" panose="02040503050406030204" pitchFamily="18" charset="0"/>
                                  <a:ea typeface="等线" panose="02010600030101010101" pitchFamily="2" charset="-122"/>
                                  <a:cs typeface="Shruti" panose="020B0502040204020203" pitchFamily="34" charset="0"/>
                                </a:rPr>
                                <m:t>𝑧</m:t>
                              </m:r>
                            </m:e>
                            <m:sub>
                              <m:r>
                                <a:rPr lang="en-US" altLang="zh-CN" sz="1800" i="1">
                                  <a:effectLst/>
                                  <a:latin typeface="Cambria Math" panose="02040503050406030204" pitchFamily="18" charset="0"/>
                                  <a:ea typeface="等线" panose="02010600030101010101" pitchFamily="2" charset="-122"/>
                                  <a:cs typeface="Shruti" panose="020B0502040204020203" pitchFamily="34" charset="0"/>
                                </a:rPr>
                                <m:t>1</m:t>
                              </m:r>
                            </m:sub>
                          </m:sSub>
                          <m:r>
                            <a:rPr lang="en-US" altLang="zh-CN" sz="1800" i="1">
                              <a:effectLst/>
                              <a:latin typeface="Cambria Math" panose="02040503050406030204" pitchFamily="18" charset="0"/>
                              <a:ea typeface="等线" panose="02010600030101010101" pitchFamily="2" charset="-122"/>
                              <a:cs typeface="Shruti" panose="020B0502040204020203" pitchFamily="34" charset="0"/>
                            </a:rPr>
                            <m:t>+</m:t>
                          </m:r>
                          <m:r>
                            <a:rPr lang="en-US" altLang="zh-CN" sz="1800" i="1">
                              <a:effectLst/>
                              <a:latin typeface="Cambria Math" panose="02040503050406030204" pitchFamily="18" charset="0"/>
                              <a:ea typeface="等线" panose="02010600030101010101" pitchFamily="2" charset="-122"/>
                              <a:cs typeface="Shruti" panose="020B0502040204020203" pitchFamily="34" charset="0"/>
                            </a:rPr>
                            <m:t>𝜆</m:t>
                          </m:r>
                          <m:r>
                            <a:rPr lang="en-US" altLang="zh-CN" sz="1800" i="1">
                              <a:effectLst/>
                              <a:latin typeface="Cambria Math" panose="02040503050406030204" pitchFamily="18" charset="0"/>
                              <a:ea typeface="等线" panose="02010600030101010101" pitchFamily="2" charset="-122"/>
                              <a:cs typeface="Shruti" panose="020B0502040204020203" pitchFamily="34" charset="0"/>
                            </a:rPr>
                            <m:t>𝑐</m:t>
                          </m:r>
                        </m:den>
                      </m:f>
                    </m:oMath>
                  </m:oMathPara>
                </a14:m>
                <a:endParaRPr lang="zh-CN" altLang="zh-CN" sz="1800" dirty="0">
                  <a:effectLst/>
                  <a:latin typeface="Calibri" panose="020F0502020204030204" pitchFamily="34" charset="0"/>
                  <a:ea typeface="等线" panose="02010600030101010101" pitchFamily="2" charset="-122"/>
                  <a:cs typeface="Shruti" panose="020B0502040204020203" pitchFamily="34" charset="0"/>
                </a:endParaRPr>
              </a:p>
              <a:p>
                <a:pPr>
                  <a:lnSpc>
                    <a:spcPct val="107000"/>
                  </a:lnSpc>
                  <a:spcAft>
                    <a:spcPts val="800"/>
                  </a:spcAft>
                </a:pPr>
                <a:r>
                  <a:rPr lang="en-US" altLang="zh-CN" sz="1800" dirty="0">
                    <a:effectLst/>
                    <a:latin typeface="Calibri" panose="020F0502020204030204" pitchFamily="34" charset="0"/>
                    <a:ea typeface="等线" panose="02010600030101010101" pitchFamily="2" charset="-122"/>
                    <a:cs typeface="Shruti" panose="020B0502040204020203" pitchFamily="34" charset="0"/>
                  </a:rPr>
                  <a:t>Let </a:t>
                </a:r>
                <a14:m>
                  <m:oMath xmlns:m="http://schemas.openxmlformats.org/officeDocument/2006/math">
                    <m:r>
                      <a:rPr lang="en-US" altLang="zh-CN" sz="1800" i="1">
                        <a:effectLst/>
                        <a:latin typeface="Cambria Math" panose="02040503050406030204" pitchFamily="18" charset="0"/>
                        <a:ea typeface="等线" panose="02010600030101010101" pitchFamily="2" charset="-122"/>
                        <a:cs typeface="Shruti" panose="020B0502040204020203" pitchFamily="34" charset="0"/>
                      </a:rPr>
                      <m:t>𝜆</m:t>
                    </m:r>
                    <m:r>
                      <a:rPr lang="en-US" altLang="zh-CN" sz="1800" i="1">
                        <a:effectLst/>
                        <a:latin typeface="Cambria Math" panose="02040503050406030204" pitchFamily="18" charset="0"/>
                        <a:ea typeface="等线" panose="02010600030101010101" pitchFamily="2" charset="-122"/>
                        <a:cs typeface="Shruti" panose="020B0502040204020203" pitchFamily="34" charset="0"/>
                      </a:rPr>
                      <m:t>→∞</m:t>
                    </m:r>
                  </m:oMath>
                </a14:m>
                <a:r>
                  <a:rPr lang="en-US" altLang="zh-CN" sz="1800" dirty="0">
                    <a:effectLst/>
                    <a:latin typeface="Calibri" panose="020F0502020204030204" pitchFamily="34" charset="0"/>
                    <a:ea typeface="等线" panose="02010600030101010101" pitchFamily="2" charset="-122"/>
                    <a:cs typeface="Shruti" panose="020B0502040204020203" pitchFamily="34" charset="0"/>
                  </a:rPr>
                  <a:t>, </a:t>
                </a:r>
                <a:endParaRPr lang="zh-CN" altLang="zh-CN" sz="1800" dirty="0">
                  <a:effectLst/>
                  <a:latin typeface="Calibri" panose="020F0502020204030204" pitchFamily="34" charset="0"/>
                  <a:ea typeface="等线" panose="02010600030101010101" pitchFamily="2" charset="-122"/>
                  <a:cs typeface="Shruti" panose="020B0502040204020203" pitchFamily="34"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sSup>
                        <m:sSupPr>
                          <m:ctrlPr>
                            <a:rPr lang="zh-CN" altLang="zh-CN" sz="1800" i="1">
                              <a:effectLst/>
                              <a:latin typeface="Cambria Math" panose="02040503050406030204" pitchFamily="18" charset="0"/>
                              <a:ea typeface="Cambria Math" panose="02040503050406030204" pitchFamily="18" charset="0"/>
                              <a:cs typeface="Shruti" panose="020B0502040204020203" pitchFamily="34" charset="0"/>
                            </a:rPr>
                          </m:ctrlPr>
                        </m:sSupPr>
                        <m:e>
                          <m:r>
                            <a:rPr lang="en-US" altLang="zh-CN" sz="1800" i="1">
                              <a:effectLst/>
                              <a:latin typeface="Cambria Math" panose="02040503050406030204" pitchFamily="18" charset="0"/>
                              <a:ea typeface="等线" panose="02010600030101010101" pitchFamily="2" charset="-122"/>
                              <a:cs typeface="Shruti" panose="020B0502040204020203" pitchFamily="34" charset="0"/>
                            </a:rPr>
                            <m:t>𝑥</m:t>
                          </m:r>
                        </m:e>
                        <m:sup>
                          <m:r>
                            <a:rPr lang="en-US" altLang="zh-CN" sz="1800" i="1">
                              <a:effectLst/>
                              <a:latin typeface="Cambria Math" panose="02040503050406030204" pitchFamily="18" charset="0"/>
                              <a:ea typeface="等线" panose="02010600030101010101" pitchFamily="2" charset="-122"/>
                              <a:cs typeface="Shruti" panose="020B0502040204020203" pitchFamily="34" charset="0"/>
                            </a:rPr>
                            <m:t>′</m:t>
                          </m:r>
                        </m:sup>
                      </m:sSup>
                      <m:r>
                        <a:rPr lang="en-US" altLang="zh-CN" sz="1800" i="1">
                          <a:effectLst/>
                          <a:latin typeface="Cambria Math" panose="02040503050406030204" pitchFamily="18" charset="0"/>
                          <a:ea typeface="等线" panose="02010600030101010101" pitchFamily="2" charset="-122"/>
                          <a:cs typeface="Shruti" panose="020B0502040204020203" pitchFamily="34" charset="0"/>
                        </a:rPr>
                        <m:t>=</m:t>
                      </m:r>
                      <m:f>
                        <m:fPr>
                          <m:ctrlPr>
                            <a:rPr lang="zh-CN" altLang="zh-CN" sz="1800" i="1">
                              <a:effectLst/>
                              <a:latin typeface="Cambria Math" panose="02040503050406030204" pitchFamily="18" charset="0"/>
                              <a:ea typeface="Cambria Math" panose="02040503050406030204" pitchFamily="18" charset="0"/>
                              <a:cs typeface="Shruti" panose="020B0502040204020203" pitchFamily="34" charset="0"/>
                            </a:rPr>
                          </m:ctrlPr>
                        </m:fPr>
                        <m:num>
                          <m:r>
                            <a:rPr lang="en-US" altLang="zh-CN" sz="1800" i="1">
                              <a:effectLst/>
                              <a:latin typeface="Cambria Math" panose="02040503050406030204" pitchFamily="18" charset="0"/>
                              <a:ea typeface="等线" panose="02010600030101010101" pitchFamily="2" charset="-122"/>
                              <a:cs typeface="Shruti" panose="020B0502040204020203" pitchFamily="34" charset="0"/>
                            </a:rPr>
                            <m:t>𝑓</m:t>
                          </m:r>
                          <m:r>
                            <a:rPr lang="en-US" altLang="zh-CN" sz="1800" i="1">
                              <a:effectLst/>
                              <a:latin typeface="Cambria Math" panose="02040503050406030204" pitchFamily="18" charset="0"/>
                              <a:ea typeface="等线" panose="02010600030101010101" pitchFamily="2" charset="-122"/>
                              <a:cs typeface="Shruti" panose="020B0502040204020203" pitchFamily="34" charset="0"/>
                            </a:rPr>
                            <m:t>(</m:t>
                          </m:r>
                          <m:sSub>
                            <m:sSubPr>
                              <m:ctrlPr>
                                <a:rPr lang="zh-CN" altLang="zh-CN" sz="1800" i="1">
                                  <a:effectLst/>
                                  <a:latin typeface="Cambria Math" panose="02040503050406030204" pitchFamily="18" charset="0"/>
                                  <a:ea typeface="Cambria Math" panose="02040503050406030204" pitchFamily="18" charset="0"/>
                                  <a:cs typeface="Shruti" panose="020B0502040204020203" pitchFamily="34" charset="0"/>
                                </a:rPr>
                              </m:ctrlPr>
                            </m:sSubPr>
                            <m:e>
                              <m:r>
                                <a:rPr lang="en-US" altLang="zh-CN" sz="1800" i="1">
                                  <a:effectLst/>
                                  <a:latin typeface="Cambria Math" panose="02040503050406030204" pitchFamily="18" charset="0"/>
                                  <a:ea typeface="等线" panose="02010600030101010101" pitchFamily="2" charset="-122"/>
                                  <a:cs typeface="Shruti" panose="020B0502040204020203" pitchFamily="34" charset="0"/>
                                </a:rPr>
                                <m:t>𝑥</m:t>
                              </m:r>
                            </m:e>
                            <m:sub>
                              <m:r>
                                <a:rPr lang="en-US" altLang="zh-CN" sz="1800" i="1">
                                  <a:effectLst/>
                                  <a:latin typeface="Cambria Math" panose="02040503050406030204" pitchFamily="18" charset="0"/>
                                  <a:ea typeface="等线" panose="02010600030101010101" pitchFamily="2" charset="-122"/>
                                  <a:cs typeface="Shruti" panose="020B0502040204020203" pitchFamily="34" charset="0"/>
                                </a:rPr>
                                <m:t>1</m:t>
                              </m:r>
                            </m:sub>
                          </m:sSub>
                          <m:r>
                            <a:rPr lang="en-US" altLang="zh-CN" sz="1800" i="1">
                              <a:effectLst/>
                              <a:latin typeface="Cambria Math" panose="02040503050406030204" pitchFamily="18" charset="0"/>
                              <a:ea typeface="等线" panose="02010600030101010101" pitchFamily="2" charset="-122"/>
                              <a:cs typeface="Shruti" panose="020B0502040204020203" pitchFamily="34" charset="0"/>
                            </a:rPr>
                            <m:t>+</m:t>
                          </m:r>
                          <m:r>
                            <a:rPr lang="en-US" altLang="zh-CN" sz="1800" i="1">
                              <a:effectLst/>
                              <a:latin typeface="Cambria Math" panose="02040503050406030204" pitchFamily="18" charset="0"/>
                              <a:ea typeface="等线" panose="02010600030101010101" pitchFamily="2" charset="-122"/>
                              <a:cs typeface="Shruti" panose="020B0502040204020203" pitchFamily="34" charset="0"/>
                            </a:rPr>
                            <m:t>𝜆</m:t>
                          </m:r>
                          <m:r>
                            <a:rPr lang="en-US" altLang="zh-CN" sz="1800" i="1">
                              <a:effectLst/>
                              <a:latin typeface="Cambria Math" panose="02040503050406030204" pitchFamily="18" charset="0"/>
                              <a:ea typeface="等线" panose="02010600030101010101" pitchFamily="2" charset="-122"/>
                              <a:cs typeface="Shruti" panose="020B0502040204020203" pitchFamily="34" charset="0"/>
                            </a:rPr>
                            <m:t>𝑎</m:t>
                          </m:r>
                          <m:r>
                            <a:rPr lang="en-US" altLang="zh-CN" sz="1800" i="1">
                              <a:effectLst/>
                              <a:latin typeface="Cambria Math" panose="02040503050406030204" pitchFamily="18" charset="0"/>
                              <a:ea typeface="等线" panose="02010600030101010101" pitchFamily="2" charset="-122"/>
                              <a:cs typeface="Shruti" panose="020B0502040204020203" pitchFamily="34" charset="0"/>
                            </a:rPr>
                            <m:t>)</m:t>
                          </m:r>
                        </m:num>
                        <m:den>
                          <m:sSub>
                            <m:sSubPr>
                              <m:ctrlPr>
                                <a:rPr lang="zh-CN" altLang="zh-CN" sz="1800" i="1">
                                  <a:effectLst/>
                                  <a:latin typeface="Cambria Math" panose="02040503050406030204" pitchFamily="18" charset="0"/>
                                  <a:ea typeface="Cambria Math" panose="02040503050406030204" pitchFamily="18" charset="0"/>
                                  <a:cs typeface="Shruti" panose="020B0502040204020203" pitchFamily="34" charset="0"/>
                                </a:rPr>
                              </m:ctrlPr>
                            </m:sSubPr>
                            <m:e>
                              <m:r>
                                <a:rPr lang="en-US" altLang="zh-CN" sz="1800" i="1">
                                  <a:effectLst/>
                                  <a:latin typeface="Cambria Math" panose="02040503050406030204" pitchFamily="18" charset="0"/>
                                  <a:ea typeface="等线" panose="02010600030101010101" pitchFamily="2" charset="-122"/>
                                  <a:cs typeface="Shruti" panose="020B0502040204020203" pitchFamily="34" charset="0"/>
                                </a:rPr>
                                <m:t>𝑧</m:t>
                              </m:r>
                            </m:e>
                            <m:sub>
                              <m:r>
                                <a:rPr lang="en-US" altLang="zh-CN" sz="1800" i="1">
                                  <a:effectLst/>
                                  <a:latin typeface="Cambria Math" panose="02040503050406030204" pitchFamily="18" charset="0"/>
                                  <a:ea typeface="等线" panose="02010600030101010101" pitchFamily="2" charset="-122"/>
                                  <a:cs typeface="Shruti" panose="020B0502040204020203" pitchFamily="34" charset="0"/>
                                </a:rPr>
                                <m:t>1</m:t>
                              </m:r>
                            </m:sub>
                          </m:sSub>
                          <m:r>
                            <a:rPr lang="en-US" altLang="zh-CN" sz="1800" i="1">
                              <a:effectLst/>
                              <a:latin typeface="Cambria Math" panose="02040503050406030204" pitchFamily="18" charset="0"/>
                              <a:ea typeface="等线" panose="02010600030101010101" pitchFamily="2" charset="-122"/>
                              <a:cs typeface="Shruti" panose="020B0502040204020203" pitchFamily="34" charset="0"/>
                            </a:rPr>
                            <m:t>+</m:t>
                          </m:r>
                          <m:r>
                            <a:rPr lang="en-US" altLang="zh-CN" sz="1800" i="1">
                              <a:effectLst/>
                              <a:latin typeface="Cambria Math" panose="02040503050406030204" pitchFamily="18" charset="0"/>
                              <a:ea typeface="等线" panose="02010600030101010101" pitchFamily="2" charset="-122"/>
                              <a:cs typeface="Shruti" panose="020B0502040204020203" pitchFamily="34" charset="0"/>
                            </a:rPr>
                            <m:t>𝜆</m:t>
                          </m:r>
                          <m:r>
                            <a:rPr lang="en-US" altLang="zh-CN" sz="1800" i="1">
                              <a:effectLst/>
                              <a:latin typeface="Cambria Math" panose="02040503050406030204" pitchFamily="18" charset="0"/>
                              <a:ea typeface="等线" panose="02010600030101010101" pitchFamily="2" charset="-122"/>
                              <a:cs typeface="Shruti" panose="020B0502040204020203" pitchFamily="34" charset="0"/>
                            </a:rPr>
                            <m:t>𝑐</m:t>
                          </m:r>
                        </m:den>
                      </m:f>
                      <m:r>
                        <a:rPr lang="en-US" altLang="zh-CN" sz="1800" i="1">
                          <a:effectLst/>
                          <a:latin typeface="Cambria Math" panose="02040503050406030204" pitchFamily="18" charset="0"/>
                          <a:ea typeface="等线" panose="02010600030101010101" pitchFamily="2" charset="-122"/>
                          <a:cs typeface="Shruti" panose="020B0502040204020203" pitchFamily="34" charset="0"/>
                        </a:rPr>
                        <m:t>≈</m:t>
                      </m:r>
                      <m:r>
                        <a:rPr lang="en-US" altLang="zh-CN" sz="1800" i="1">
                          <a:effectLst/>
                          <a:latin typeface="Cambria Math" panose="02040503050406030204" pitchFamily="18" charset="0"/>
                          <a:ea typeface="等线" panose="02010600030101010101" pitchFamily="2" charset="-122"/>
                          <a:cs typeface="Shruti" panose="020B0502040204020203" pitchFamily="34" charset="0"/>
                        </a:rPr>
                        <m:t>𝑓</m:t>
                      </m:r>
                      <m:f>
                        <m:fPr>
                          <m:ctrlPr>
                            <a:rPr lang="zh-CN" altLang="zh-CN" sz="1800" i="1">
                              <a:effectLst/>
                              <a:latin typeface="Cambria Math" panose="02040503050406030204" pitchFamily="18" charset="0"/>
                              <a:ea typeface="Cambria Math" panose="02040503050406030204" pitchFamily="18" charset="0"/>
                              <a:cs typeface="Shruti" panose="020B0502040204020203" pitchFamily="34" charset="0"/>
                            </a:rPr>
                          </m:ctrlPr>
                        </m:fPr>
                        <m:num>
                          <m:r>
                            <a:rPr lang="en-US" altLang="zh-CN" sz="1800" i="1">
                              <a:effectLst/>
                              <a:latin typeface="Cambria Math" panose="02040503050406030204" pitchFamily="18" charset="0"/>
                              <a:ea typeface="等线" panose="02010600030101010101" pitchFamily="2" charset="-122"/>
                              <a:cs typeface="Shruti" panose="020B0502040204020203" pitchFamily="34" charset="0"/>
                            </a:rPr>
                            <m:t>𝑎</m:t>
                          </m:r>
                        </m:num>
                        <m:den>
                          <m:r>
                            <a:rPr lang="en-US" altLang="zh-CN" sz="1800" i="1">
                              <a:effectLst/>
                              <a:latin typeface="Cambria Math" panose="02040503050406030204" pitchFamily="18" charset="0"/>
                              <a:ea typeface="等线" panose="02010600030101010101" pitchFamily="2" charset="-122"/>
                              <a:cs typeface="Shruti" panose="020B0502040204020203" pitchFamily="34" charset="0"/>
                            </a:rPr>
                            <m:t>𝑐</m:t>
                          </m:r>
                        </m:den>
                      </m:f>
                    </m:oMath>
                  </m:oMathPara>
                </a14:m>
                <a:endParaRPr lang="zh-CN" altLang="zh-CN" sz="1800" dirty="0">
                  <a:effectLst/>
                  <a:latin typeface="Calibri" panose="020F0502020204030204" pitchFamily="34" charset="0"/>
                  <a:ea typeface="等线" panose="02010600030101010101" pitchFamily="2" charset="-122"/>
                  <a:cs typeface="Shruti" panose="020B0502040204020203" pitchFamily="34" charset="0"/>
                </a:endParaRPr>
              </a:p>
              <a:p>
                <a:pPr>
                  <a:lnSpc>
                    <a:spcPct val="107000"/>
                  </a:lnSpc>
                  <a:spcAft>
                    <a:spcPts val="800"/>
                  </a:spcAft>
                </a:pPr>
                <a:r>
                  <a:rPr lang="en-US" altLang="zh-CN" sz="1800" dirty="0">
                    <a:effectLst/>
                    <a:latin typeface="Calibri" panose="020F0502020204030204" pitchFamily="34" charset="0"/>
                    <a:ea typeface="等线" panose="02010600030101010101" pitchFamily="2" charset="-122"/>
                    <a:cs typeface="Shruti" panose="020B0502040204020203" pitchFamily="34" charset="0"/>
                  </a:rPr>
                  <a:t> </a:t>
                </a:r>
                <a:endParaRPr lang="zh-CN" altLang="zh-CN" sz="1800" dirty="0">
                  <a:effectLst/>
                  <a:latin typeface="Calibri" panose="020F0502020204030204" pitchFamily="34" charset="0"/>
                  <a:ea typeface="等线" panose="02010600030101010101" pitchFamily="2" charset="-122"/>
                  <a:cs typeface="Shruti" panose="020B0502040204020203" pitchFamily="34" charset="0"/>
                </a:endParaRPr>
              </a:p>
            </p:txBody>
          </p:sp>
        </mc:Choice>
        <mc:Fallback>
          <p:sp>
            <p:nvSpPr>
              <p:cNvPr id="6" name="TextBox 5">
                <a:extLst>
                  <a:ext uri="{FF2B5EF4-FFF2-40B4-BE49-F238E27FC236}">
                    <a16:creationId xmlns:a16="http://schemas.microsoft.com/office/drawing/2014/main" id="{186C6AF7-8A70-C743-5EC9-BAA32122745D}"/>
                  </a:ext>
                </a:extLst>
              </p:cNvPr>
              <p:cNvSpPr txBox="1">
                <a:spLocks noRot="1" noChangeAspect="1" noMove="1" noResize="1" noEditPoints="1" noAdjustHandles="1" noChangeArrowheads="1" noChangeShapeType="1" noTextEdit="1"/>
              </p:cNvSpPr>
              <p:nvPr/>
            </p:nvSpPr>
            <p:spPr>
              <a:xfrm>
                <a:off x="5798884" y="637224"/>
                <a:ext cx="6096000" cy="4850239"/>
              </a:xfrm>
              <a:prstGeom prst="rect">
                <a:avLst/>
              </a:prstGeom>
              <a:blipFill>
                <a:blip r:embed="rId3"/>
                <a:stretch>
                  <a:fillRect l="-800" t="-62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97123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TotalTime>
  <Words>227</Words>
  <Application>Microsoft Office PowerPoint</Application>
  <PresentationFormat>Widescreen</PresentationFormat>
  <Paragraphs>15</Paragraphs>
  <Slides>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Manrope</vt:lpstr>
      <vt:lpstr>等线</vt:lpstr>
      <vt:lpstr>等线 Light</vt:lpstr>
      <vt:lpstr>Arial</vt:lpstr>
      <vt:lpstr>Calibri</vt:lpstr>
      <vt:lpstr>Cambria Math</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Prof. WANG Shiqi</dc:creator>
  <cp:lastModifiedBy>Prof. WANG Shiqi</cp:lastModifiedBy>
  <cp:revision>1</cp:revision>
  <dcterms:created xsi:type="dcterms:W3CDTF">2024-03-24T15:38:11Z</dcterms:created>
  <dcterms:modified xsi:type="dcterms:W3CDTF">2024-03-24T15:42:53Z</dcterms:modified>
</cp:coreProperties>
</file>