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DCAC-1D31-4478-AF8E-B6CD0F9B2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D17ED-9592-449A-8C16-2444AA919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222D-BFB9-402A-98D2-01485769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9A8E9-80FE-4794-9B20-E50A6EC5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0583-4646-4108-95CA-27A73DF1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4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CA39-83DA-4518-8926-C3456EF8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E1CFA-384B-4B5B-A69C-691A5D19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908D-B2C6-4C1D-85A6-884B6875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0D1D-0D63-4AB2-84B4-AE3FD416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E203-F6B1-4278-B0F2-655ADED6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7629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E6E23-DAEA-40C3-816C-084FD2B7D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9F758-D9DF-4483-9D37-BB79D269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3D38-3E1E-446D-9D41-095B1CC7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2FCD-C73E-4B64-AEF5-1C702821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5014-C611-49B9-BAC1-CB36983C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55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9BF-7858-438C-8057-4AB1B3D4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E09A-4A54-4D40-BB6E-517256A2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9142-122C-4D92-B59C-E1A0CE2D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DC02-7FCA-461E-A1FF-E28FDB93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A8B4-7652-4797-B857-90A0C800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483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766-4F15-4E39-B851-69490C05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73F-ABD3-4685-A044-406D920E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BF1A-F138-40A9-BA73-764403C4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A6C47-B2CC-4A0E-8C33-79B108FB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21CF-56A2-4AD7-820A-9F4733B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573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3681-547D-4436-8A77-401E672A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F35E-C562-466C-BB5D-189115599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B4FCA-EA99-4FF3-A468-B6DB6AED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B1E6A-F92A-443C-B4D0-60EB7CF0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62D8-9CF6-4046-A43C-71350AA8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24BC-0826-4CD9-8262-264CD493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251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3623-C355-4604-B18A-3AB407FE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B29D-4DEA-48FF-80A7-0CB7694F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0CE07-3949-4B2E-97E6-CC400476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CA7FC-55AD-47ED-AB19-018E9E95A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20FEE-8ED7-4F27-A8E1-6ED6C87E1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8199A-2651-4F48-86B1-B938CCAD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ECE99-ECDD-473C-86EA-FAACF96C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7E161-7E15-4E22-8B63-BBC5B35C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01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C45E-9D9F-433D-B792-BBDC15B0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5142A-D01B-446E-94D9-8DD9DBF9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E3A65-98CB-4CF0-917F-000C8FD9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62DE-C49A-450D-8690-87A42B1D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2723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59E2E-48B5-48E0-AD92-DFBA3DD7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76D6E-5A40-4811-A134-D13FBB4A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32A62-46F9-4ECE-B1D7-115DC3A2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68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3C0E-D5C7-4C6C-A046-15181128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396F-A10D-4A1B-9BC5-4F0DC6EE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4166B-89E1-4781-AECF-324477617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626D4-BD05-4CD0-BC8E-1C13F4F0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C9A60-6754-4BFB-8D1C-193B70D0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D7DC-A4BE-4748-BC83-C44C12DB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1391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ADDD-2057-48DE-8A8D-CEF82A1C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C9A22-CA9D-4B2A-AF39-B27EC781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FACD-7744-474A-B646-2BE9F9ECC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CDCB-007D-4C1B-8688-0F9EA376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8FF7-EF5F-4DD6-A983-2C51692D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6A0AB-DD42-417D-8F23-6002B925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097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9AE89-1F68-46D0-973B-4653C6BB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D8251-0220-4F60-A23E-878C6D99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5B1-6B5E-4D4B-8EBF-211C0D4D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772E-F1A1-425F-A5B3-8E3D9683684B}" type="datetimeFigureOut">
              <a:rPr lang="en-HK" smtClean="0"/>
              <a:t>27/2/2024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E845-9AB6-4AE8-AFA6-86163F636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7F92-6C8C-4F2C-BF18-91253862E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BB66-C80E-4AF5-91FC-6360DCCD4C3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85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08639-6065-4D82-967F-4241EBD1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4" y="646776"/>
            <a:ext cx="10776825" cy="93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239E2-2B82-4654-81AF-FD04E312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31" y="2399150"/>
            <a:ext cx="6022138" cy="251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B761B-322B-4094-BAF6-C951D577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96" y="2202373"/>
            <a:ext cx="353377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4CCFE-028F-4AEF-A6C0-DEB594C5F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763" y="4173373"/>
            <a:ext cx="3533775" cy="14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WANG Shiqi</dc:creator>
  <cp:lastModifiedBy>Dr. WANG Shiqi</cp:lastModifiedBy>
  <cp:revision>1</cp:revision>
  <dcterms:created xsi:type="dcterms:W3CDTF">2024-02-27T06:41:32Z</dcterms:created>
  <dcterms:modified xsi:type="dcterms:W3CDTF">2024-02-27T06:44:50Z</dcterms:modified>
</cp:coreProperties>
</file>