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4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AC4D9-FBC1-374C-AE58-737205C8C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A63055-D8D5-E348-876A-B4FD09F84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59892-75D2-A543-966C-B1A44C58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B0E26-4E26-474C-9825-BADAF7F9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0B776-E88D-D240-87E4-71B07EA3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77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718E8-2ED4-1D47-A9CD-3F2230A7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55A490-220D-C848-BC2A-F905041E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1BC52-9DD5-634C-A403-E4A0A4B0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3B721-0711-3F44-8C80-27247F77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A65B2-564A-634F-A36E-4E4D79B9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29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D35CA9-0A07-AE44-A4D6-B90A7981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569BB-AE92-2841-A2C6-59D8AB74B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499F2-87CC-7D41-A9DA-E13F0753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A55F1-58B2-864F-8EBC-CA6612CB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B9323-8281-E04B-A88E-46514E1F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93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554B1-AF0F-174B-BB59-CD9333D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47A0F-22E0-2A45-9D0C-1DD0B575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2352D-1535-1A40-96AE-D9A7FD77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74906-43D1-CF4F-86E9-A7AC422E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8D31E-7898-D845-8C30-132365DF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78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128B2-EB18-DB41-BFA5-BD4F1F68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E379A-F44D-9E42-A372-2579785A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8C214-6072-0E46-94FC-3B36BD91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09781-DE16-1242-85A0-3C6FA58B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B7E46-5E9B-F149-881E-49A6379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2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FF2FD-FC35-CD42-8B76-67C2E972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87952-A19E-394A-BF84-E4166C049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CCCA23-6246-C945-9ADE-8E1434CD2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D1473-A505-944C-A867-2CAEE314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505DD-CE8D-4D41-B063-CBA2056B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F2CEC-0F15-DC47-86D4-D35114B0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48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1B4D-3FC4-884C-8011-DBE294F7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4868B-A81D-5D4F-9A35-4E8B9D3F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6DE28-845B-424A-92E1-93A27686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9F786F-01C7-CE40-B676-8B0349E70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0F28B3-8097-2944-BB8A-E5B4EE87D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FB501-26C5-0345-A08A-9DBEF1C3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868013-6D31-4843-A804-CD655CE2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918FED-1FF5-7A40-AB08-8CCCD554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9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6B5DF-3237-C140-912A-9DEF3443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E0D3C6-2AB5-4143-835A-B1340310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6685B2-0793-A846-9516-E3E375FA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A1445-AAED-1848-B77F-577D7516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56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3BF1C2-3513-734E-A625-2FD9CFF4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B64A15-EC44-AD40-8826-E6C21C79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E3177-45DF-0046-ADAB-D0F61E55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BAB44-04EB-E843-BE78-C870B7BA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11B7B-2B10-5F46-9F6E-3A90A9C8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19FB8-A4BD-1846-A239-7B3B2054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6957F-AAE9-F247-AB63-4B29FAAF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F9810-7206-444C-A68C-A7FF4EC7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EBD32-943E-4140-BD9F-B887DFEE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46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6C7E4-DBEC-E84B-84B3-D4B05FE0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58A5D7-2418-3540-91C5-794F864BE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A67F8-F1A7-E248-92D1-CDEDADFAE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B2E20-CAED-EB43-BC62-183B453F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B4E0C8-AE2D-DC4B-B4D9-E2E52205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E5E42-3C0B-4C4F-A44A-4B45360C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6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8EF005-18F7-774E-BF4B-5E9F1ABE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8BE44-E629-A340-B6AE-76D33935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C3F60-D614-7541-8105-720563BE3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50030-4AC9-D342-B4A9-3B94B0B924BA}" type="datetimeFigureOut">
              <a:rPr kumimoji="1" lang="zh-CN" altLang="en-US" smtClean="0"/>
              <a:t>2025/3/7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5BBC0-8570-7D47-BC0F-ECA440C8D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B43CB-510E-654C-99DD-8F16F463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80CF-8F2D-7640-9C03-4B3D54BA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5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AD185-490A-7A4C-B31E-A5DDCDC8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the image and a filter, calculate the convoluting result.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6F8DAB-418A-2147-9611-F305A9117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Given an image of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latin typeface="Cambria Math" panose="02040503050406030204" pitchFamily="18" charset="0"/>
                      </a:rPr>
                      <m:t>1×8</m:t>
                    </m:r>
                  </m:oMath>
                </a14:m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resolution and a filter of </a:t>
                </a:r>
                <a14:m>
                  <m:oMath xmlns:m="http://schemas.openxmlformats.org/officeDocument/2006/math">
                    <m:r>
                      <a:rPr lang="en-GB" altLang="zh-CN" sz="2000" i="1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size as following, show the result of convoluting the image with filter </a:t>
                </a: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6F8DAB-418A-2147-9611-F305A9117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F469D7-7A63-EF4D-84A9-EC954F6117F5}"/>
                  </a:ext>
                </a:extLst>
              </p:cNvPr>
              <p:cNvSpPr/>
              <p:nvPr/>
            </p:nvSpPr>
            <p:spPr>
              <a:xfrm>
                <a:off x="2938670" y="2782669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79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98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115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126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AF469D7-7A63-EF4D-84A9-EC954F611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670" y="2782669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832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926B575-48E9-8E4B-8FB6-4DE7808CB778}"/>
                  </a:ext>
                </a:extLst>
              </p:cNvPr>
              <p:cNvSpPr/>
              <p:nvPr/>
            </p:nvSpPr>
            <p:spPr>
              <a:xfrm>
                <a:off x="1348407" y="4190898"/>
                <a:ext cx="9908597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/>
                <a:r>
                  <a:rPr lang="en-GB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Answer: </a:t>
                </a:r>
                <a:endParaRPr lang="zh-CN" altLang="zh-CN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/>
                <a:endParaRPr lang="en-GB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/>
                <a:r>
                  <a:rPr lang="en-GB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Flip the filter:</a:t>
                </a:r>
                <a14:m>
                  <m:oMath xmlns:m="http://schemas.openxmlformats.org/officeDocument/2006/math">
                    <m:r>
                      <a:rPr lang="en-GB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</a:t>
                </a:r>
                <a:r>
                  <a:rPr lang="en-GB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/>
                <a:endPara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28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79−56 98−64 115−79 126−98 132−115 133−126</m:t>
                          </m:r>
                        </m:e>
                      </m:d>
                      <m:r>
                        <a:rPr lang="en-GB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=[23 34 3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6</m:t>
                      </m:r>
                      <m:r>
                        <a:rPr lang="en-GB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28 17 7]</m:t>
                      </m:r>
                    </m:oMath>
                  </m:oMathPara>
                </a14:m>
                <a:endParaRPr lang="zh-CN" altLang="zh-CN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/>
                <a:r>
                  <a:rPr lang="en-GB" altLang="zh-CN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zh-CN" altLang="zh-CN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926B575-48E9-8E4B-8FB6-4DE7808CB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07" y="4190898"/>
                <a:ext cx="9908597" cy="2031325"/>
              </a:xfrm>
              <a:prstGeom prst="rect">
                <a:avLst/>
              </a:prstGeom>
              <a:blipFill>
                <a:blip r:embed="rId4"/>
                <a:stretch>
                  <a:fillRect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F6519B9-9E9C-E249-849C-065403C314B6}"/>
              </a:ext>
            </a:extLst>
          </p:cNvPr>
          <p:cNvSpPr/>
          <p:nvPr/>
        </p:nvSpPr>
        <p:spPr>
          <a:xfrm>
            <a:off x="4306060" y="2856297"/>
            <a:ext cx="1242124" cy="2699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4C0893-AA27-2A40-AE9E-E9F4A88F85AA}"/>
              </a:ext>
            </a:extLst>
          </p:cNvPr>
          <p:cNvSpPr/>
          <p:nvPr/>
        </p:nvSpPr>
        <p:spPr>
          <a:xfrm>
            <a:off x="2357812" y="5658297"/>
            <a:ext cx="842588" cy="22252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CF314E-DBE7-7243-9A35-6396B27073A7}"/>
              </a:ext>
            </a:extLst>
          </p:cNvPr>
          <p:cNvSpPr/>
          <p:nvPr/>
        </p:nvSpPr>
        <p:spPr>
          <a:xfrm>
            <a:off x="8490882" y="5658297"/>
            <a:ext cx="393626" cy="222524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1C6F2A-174F-7E49-A9C0-0876FCCC2A79}"/>
              </a:ext>
            </a:extLst>
          </p:cNvPr>
          <p:cNvSpPr/>
          <p:nvPr/>
        </p:nvSpPr>
        <p:spPr>
          <a:xfrm>
            <a:off x="4844563" y="2860329"/>
            <a:ext cx="1242124" cy="269962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493B25-D4A1-FC45-8978-839777DF7206}"/>
              </a:ext>
            </a:extLst>
          </p:cNvPr>
          <p:cNvSpPr/>
          <p:nvPr/>
        </p:nvSpPr>
        <p:spPr>
          <a:xfrm>
            <a:off x="3200400" y="5634578"/>
            <a:ext cx="842588" cy="246243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7A96BE-56F6-6D4C-AE34-23167CCC2075}"/>
              </a:ext>
            </a:extLst>
          </p:cNvPr>
          <p:cNvSpPr/>
          <p:nvPr/>
        </p:nvSpPr>
        <p:spPr>
          <a:xfrm>
            <a:off x="8884508" y="5646437"/>
            <a:ext cx="284206" cy="246243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98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F8DAB-418A-2147-9611-F305A911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ii). Given an image of 4x5 resolution and a filter of 3x3 size as following, show the result of convoluting the image with filter</a:t>
            </a:r>
          </a:p>
          <a:p>
            <a:pPr lvl="1"/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83AE298-5558-924B-B6DC-BA749D3708E1}"/>
                  </a:ext>
                </a:extLst>
              </p:cNvPr>
              <p:cNvSpPr/>
              <p:nvPr/>
            </p:nvSpPr>
            <p:spPr>
              <a:xfrm>
                <a:off x="3836247" y="2896771"/>
                <a:ext cx="4519506" cy="1064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9</m:t>
                                          </m:r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9</m:t>
                                          </m:r>
                                        </m: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83AE298-5558-924B-B6DC-BA749D370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47" y="2896771"/>
                <a:ext cx="4519506" cy="1064459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19E24A69-360C-0A40-AC3D-9129862D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the image and a filter, calculate the convoluting result.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0739DD3-E48E-5340-9A13-D58CFECC50CC}"/>
                  </a:ext>
                </a:extLst>
              </p:cNvPr>
              <p:cNvSpPr/>
              <p:nvPr/>
            </p:nvSpPr>
            <p:spPr>
              <a:xfrm>
                <a:off x="3836247" y="4786455"/>
                <a:ext cx="3518784" cy="565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/>
                <a:r>
                  <a:rPr lang="en-GB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Answer: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15</m:t>
                                    </m:r>
                                  </m:e>
                                  <m:e>
                                    <m: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GB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24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19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0739DD3-E48E-5340-9A13-D58CFECC5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247" y="4786455"/>
                <a:ext cx="3518784" cy="565283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685CED53-8B99-8F4E-8FEC-3E97FD9D8A10}"/>
              </a:ext>
            </a:extLst>
          </p:cNvPr>
          <p:cNvSpPr/>
          <p:nvPr/>
        </p:nvSpPr>
        <p:spPr>
          <a:xfrm>
            <a:off x="4479055" y="2896771"/>
            <a:ext cx="933204" cy="813660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7DA340-818C-9241-8560-F9975B251B94}"/>
              </a:ext>
            </a:extLst>
          </p:cNvPr>
          <p:cNvSpPr/>
          <p:nvPr/>
        </p:nvSpPr>
        <p:spPr>
          <a:xfrm>
            <a:off x="5908589" y="4778443"/>
            <a:ext cx="374821" cy="30408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816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AD185-490A-7A4C-B31E-A5DDCDC8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Harris corner detector be used to detect edges? Explain your answer by describing how Harris matrix will respond to edges.  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9D6357-E7D9-C94C-9C8C-27EA51BFF25E}"/>
              </a:ext>
            </a:extLst>
          </p:cNvPr>
          <p:cNvSpPr/>
          <p:nvPr/>
        </p:nvSpPr>
        <p:spPr>
          <a:xfrm>
            <a:off x="1454426" y="1690688"/>
            <a:ext cx="8415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Answer: Yes, when one eigenvalue has large value and the other has small value.</a:t>
            </a:r>
            <a:endParaRPr lang="zh-CN" altLang="zh-CN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1AA6F7-EC9D-E94B-ABF1-FC869AB0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00" y="2614733"/>
            <a:ext cx="3441050" cy="34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0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C25397-0747-E145-AD15-2976BB9BD482}"/>
              </a:ext>
            </a:extLst>
          </p:cNvPr>
          <p:cNvSpPr/>
          <p:nvPr/>
        </p:nvSpPr>
        <p:spPr>
          <a:xfrm>
            <a:off x="439949" y="345042"/>
            <a:ext cx="1175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(c).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how SIFT can achieve invariances in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illumination, (ii) scale, (iii) rotation.</a:t>
            </a:r>
            <a:r>
              <a:rPr lang="x-none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x-none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5CED2-CE30-E040-80D0-BD99DC24AA2C}"/>
              </a:ext>
            </a:extLst>
          </p:cNvPr>
          <p:cNvSpPr/>
          <p:nvPr/>
        </p:nvSpPr>
        <p:spPr>
          <a:xfrm>
            <a:off x="439949" y="1055082"/>
            <a:ext cx="1155863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</a:p>
          <a:p>
            <a:pPr lvl="0" algn="just"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levels.</a:t>
            </a:r>
          </a:p>
          <a:p>
            <a:pPr lvl="0" algn="just"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rotation.</a:t>
            </a:r>
            <a:endParaRPr lang="x-none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44F82BD-1A15-5046-A8B8-7E05D847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764" y="3032144"/>
            <a:ext cx="7104993" cy="33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2622D7-4EB7-4101-B6F2-BB8F9D17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4" y="334571"/>
            <a:ext cx="10874432" cy="594255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6D641F5-F02C-4D2E-9E59-B89A36F4B49E}"/>
              </a:ext>
            </a:extLst>
          </p:cNvPr>
          <p:cNvSpPr/>
          <p:nvPr/>
        </p:nvSpPr>
        <p:spPr>
          <a:xfrm>
            <a:off x="208140" y="504982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(d).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559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1C4B39-A071-464A-B5FE-F53BE6BA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" y="349927"/>
            <a:ext cx="11464635" cy="639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7F5FC0-247A-48D0-BDA9-0DF98C28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" y="305346"/>
            <a:ext cx="11472949" cy="63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7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(a) Given the image and a filter, calculate the convoluting result.</vt:lpstr>
      <vt:lpstr>(a) Given the image and a filter, calculate the convoluting result.</vt:lpstr>
      <vt:lpstr>(b) Can Harris corner detector be used to detect edges? Explain your answer by describing how Harris matrix will respond to edges.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王萌</dc:creator>
  <cp:lastModifiedBy>Prof. WANG Shiqi</cp:lastModifiedBy>
  <cp:revision>24</cp:revision>
  <dcterms:created xsi:type="dcterms:W3CDTF">2021-03-02T11:55:14Z</dcterms:created>
  <dcterms:modified xsi:type="dcterms:W3CDTF">2025-03-07T13:50:27Z</dcterms:modified>
</cp:coreProperties>
</file>