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1.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3"/>
  </p:notesMasterIdLst>
  <p:sldIdLst>
    <p:sldId id="256" r:id="rId2"/>
    <p:sldId id="1476" r:id="rId3"/>
    <p:sldId id="1477" r:id="rId4"/>
    <p:sldId id="462" r:id="rId5"/>
    <p:sldId id="1234" r:id="rId6"/>
    <p:sldId id="1235" r:id="rId7"/>
    <p:sldId id="1236" r:id="rId8"/>
    <p:sldId id="1385" r:id="rId9"/>
    <p:sldId id="1348" r:id="rId10"/>
    <p:sldId id="995" r:id="rId11"/>
    <p:sldId id="1276" r:id="rId12"/>
    <p:sldId id="1278" r:id="rId13"/>
    <p:sldId id="1275" r:id="rId14"/>
    <p:sldId id="1280" r:id="rId15"/>
    <p:sldId id="1281" r:id="rId16"/>
    <p:sldId id="1478" r:id="rId17"/>
    <p:sldId id="1207" r:id="rId18"/>
    <p:sldId id="441" r:id="rId19"/>
    <p:sldId id="442" r:id="rId20"/>
    <p:sldId id="443" r:id="rId21"/>
    <p:sldId id="1203" r:id="rId22"/>
    <p:sldId id="1204" r:id="rId23"/>
    <p:sldId id="447" r:id="rId24"/>
    <p:sldId id="448" r:id="rId25"/>
    <p:sldId id="449" r:id="rId26"/>
    <p:sldId id="450" r:id="rId27"/>
    <p:sldId id="451" r:id="rId28"/>
    <p:sldId id="1279" r:id="rId29"/>
    <p:sldId id="1206" r:id="rId30"/>
    <p:sldId id="1479" r:id="rId31"/>
    <p:sldId id="1481" r:id="rId32"/>
    <p:sldId id="1482" r:id="rId33"/>
    <p:sldId id="1483" r:id="rId34"/>
    <p:sldId id="1258" r:id="rId35"/>
    <p:sldId id="1381" r:id="rId36"/>
    <p:sldId id="533" r:id="rId37"/>
    <p:sldId id="1259" r:id="rId38"/>
    <p:sldId id="1425" r:id="rId39"/>
    <p:sldId id="1102" r:id="rId40"/>
    <p:sldId id="1104" r:id="rId41"/>
    <p:sldId id="1106" r:id="rId42"/>
    <p:sldId id="1107" r:id="rId43"/>
    <p:sldId id="1108" r:id="rId44"/>
    <p:sldId id="1109" r:id="rId45"/>
    <p:sldId id="1110" r:id="rId46"/>
    <p:sldId id="1415" r:id="rId47"/>
    <p:sldId id="1260" r:id="rId48"/>
    <p:sldId id="1449" r:id="rId49"/>
    <p:sldId id="1262" r:id="rId50"/>
    <p:sldId id="1448" r:id="rId51"/>
    <p:sldId id="1263" r:id="rId52"/>
    <p:sldId id="1264" r:id="rId53"/>
    <p:sldId id="949" r:id="rId54"/>
    <p:sldId id="1265" r:id="rId55"/>
    <p:sldId id="1474" r:id="rId56"/>
    <p:sldId id="1282" r:id="rId57"/>
    <p:sldId id="1285" r:id="rId58"/>
    <p:sldId id="1286" r:id="rId59"/>
    <p:sldId id="1287" r:id="rId60"/>
    <p:sldId id="1291" r:id="rId61"/>
    <p:sldId id="1292" r:id="rId62"/>
    <p:sldId id="1306" r:id="rId63"/>
    <p:sldId id="1293" r:id="rId64"/>
    <p:sldId id="1294" r:id="rId65"/>
    <p:sldId id="1297" r:id="rId66"/>
    <p:sldId id="1308" r:id="rId67"/>
    <p:sldId id="1309" r:id="rId68"/>
    <p:sldId id="1310" r:id="rId69"/>
    <p:sldId id="1311" r:id="rId70"/>
    <p:sldId id="1312" r:id="rId71"/>
    <p:sldId id="1096" r:id="rId72"/>
    <p:sldId id="1314" r:id="rId73"/>
    <p:sldId id="1315" r:id="rId74"/>
    <p:sldId id="1460" r:id="rId75"/>
    <p:sldId id="1461" r:id="rId76"/>
    <p:sldId id="1488" r:id="rId77"/>
    <p:sldId id="1316" r:id="rId78"/>
    <p:sldId id="1317" r:id="rId79"/>
    <p:sldId id="1120" r:id="rId80"/>
    <p:sldId id="1121" r:id="rId81"/>
    <p:sldId id="1122" r:id="rId82"/>
    <p:sldId id="1060" r:id="rId83"/>
    <p:sldId id="1489" r:id="rId84"/>
    <p:sldId id="1124" r:id="rId85"/>
    <p:sldId id="1490" r:id="rId86"/>
    <p:sldId id="1343" r:id="rId87"/>
    <p:sldId id="1151" r:id="rId88"/>
    <p:sldId id="1345" r:id="rId89"/>
    <p:sldId id="1346" r:id="rId90"/>
    <p:sldId id="1484" r:id="rId91"/>
    <p:sldId id="1485" r:id="rId92"/>
  </p:sldIdLst>
  <p:sldSz cx="9144000" cy="6858000" type="screen4x3"/>
  <p:notesSz cx="6858000" cy="9144000"/>
  <p:embeddedFontLst>
    <p:embeddedFont>
      <p:font typeface="MS UI Gothic" panose="020B0600070205080204" pitchFamily="34" charset="-128"/>
      <p:regular r:id="rId94"/>
    </p:embeddedFont>
    <p:embeddedFont>
      <p:font typeface="ＭＳ ゴシック" panose="020B0609070205080204" pitchFamily="49" charset="-128"/>
      <p:regular r:id="rId95"/>
    </p:embeddedFont>
    <p:embeddedFont>
      <p:font typeface="Asap Condensed" panose="020B0604020202020204" charset="0"/>
      <p:regular r:id="rId96"/>
      <p:bold r:id="rId97"/>
      <p:italic r:id="rId98"/>
      <p:boldItalic r:id="rId99"/>
    </p:embeddedFont>
    <p:embeddedFont>
      <p:font typeface="ＭＳ 明朝" panose="020B0604020202020204" charset="-128"/>
      <p:regular r:id="rId100"/>
    </p:embeddedFont>
    <p:embeddedFont>
      <p:font typeface="ＭＳ Ｐ明朝" panose="020B0604020202020204" charset="-128"/>
      <p:regular r:id="rId101"/>
    </p:embeddedFont>
    <p:embeddedFont>
      <p:font typeface="ＭＳ Ｐゴシック" panose="020B0600070205080204" pitchFamily="34" charset="-128"/>
      <p:regular r:id="rId102"/>
    </p:embeddedFont>
    <p:embeddedFont>
      <p:font typeface="Asap Condensed SemiBold" panose="020B0604020202020204" charset="0"/>
      <p:regular r:id="rId103"/>
      <p:bold r:id="rId104"/>
      <p:italic r:id="rId105"/>
      <p:boldItalic r:id="rId106"/>
    </p:embeddedFont>
    <p:embeddedFont>
      <p:font typeface="Calibri" panose="020F0502020204030204" pitchFamily="34" charset="0"/>
      <p:regular r:id="rId107"/>
      <p:bold r:id="rId108"/>
      <p:italic r:id="rId109"/>
      <p:boldItalic r:id="rId110"/>
    </p:embeddedFont>
    <p:embeddedFont>
      <p:font typeface="Tahoma" panose="020B0604030504040204" pitchFamily="34" charset="0"/>
      <p:regular r:id="rId111"/>
      <p:bold r:id="rId112"/>
    </p:embeddedFont>
    <p:embeddedFont>
      <p:font typeface="Cambria Math" panose="02040503050406030204" pitchFamily="18" charset="0"/>
      <p:regular r:id="rId1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472" autoAdjust="0"/>
    <p:restoredTop sz="85698" autoAdjust="0"/>
  </p:normalViewPr>
  <p:slideViewPr>
    <p:cSldViewPr snapToGrid="0">
      <p:cViewPr varScale="1">
        <p:scale>
          <a:sx n="136" d="100"/>
          <a:sy n="136" d="100"/>
        </p:scale>
        <p:origin x="243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9.fntdata"/><Relationship Id="rId16" Type="http://schemas.openxmlformats.org/officeDocument/2006/relationships/slide" Target="slides/slide15.xml"/><Relationship Id="rId107" Type="http://schemas.openxmlformats.org/officeDocument/2006/relationships/font" Target="fonts/font14.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9.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2.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20.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0.fntdata"/><Relationship Id="rId108" Type="http://schemas.openxmlformats.org/officeDocument/2006/relationships/font" Target="fonts/font15.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1.fntdata"/><Relationship Id="rId99" Type="http://schemas.openxmlformats.org/officeDocument/2006/relationships/font" Target="fonts/font6.fntdata"/><Relationship Id="rId10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6.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4.fntdata"/><Relationship Id="rId104"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7.fntdata"/><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203"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7.fntdata"/><Relationship Id="rId105"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font" Target="fonts/font5.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18.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1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大樹 東藤" userId="8b5b729a-5fe2-48de-bec0-e990d83edba8" providerId="ADAL" clId="{19A1100B-BC49-4DAE-9AC5-1ECA948FC2CC}"/>
    <pc:docChg chg="custSel addSld delSld modSld sldOrd">
      <pc:chgData name="大樹 東藤" userId="8b5b729a-5fe2-48de-bec0-e990d83edba8" providerId="ADAL" clId="{19A1100B-BC49-4DAE-9AC5-1ECA948FC2CC}" dt="2022-03-16T08:33:09.225" v="881" actId="14100"/>
      <pc:docMkLst>
        <pc:docMk/>
      </pc:docMkLst>
      <pc:sldChg chg="modSp">
        <pc:chgData name="大樹 東藤" userId="8b5b729a-5fe2-48de-bec0-e990d83edba8" providerId="ADAL" clId="{19A1100B-BC49-4DAE-9AC5-1ECA948FC2CC}" dt="2022-03-16T07:55:49.568" v="54" actId="20577"/>
        <pc:sldMkLst>
          <pc:docMk/>
          <pc:sldMk cId="0" sldId="256"/>
        </pc:sldMkLst>
        <pc:spChg chg="mod">
          <ac:chgData name="大樹 東藤" userId="8b5b729a-5fe2-48de-bec0-e990d83edba8" providerId="ADAL" clId="{19A1100B-BC49-4DAE-9AC5-1ECA948FC2CC}" dt="2022-03-16T07:55:24.317" v="44" actId="20577"/>
          <ac:spMkLst>
            <pc:docMk/>
            <pc:sldMk cId="0" sldId="256"/>
            <ac:spMk id="59" creationId="{00000000-0000-0000-0000-000000000000}"/>
          </ac:spMkLst>
        </pc:spChg>
        <pc:spChg chg="mod">
          <ac:chgData name="大樹 東藤" userId="8b5b729a-5fe2-48de-bec0-e990d83edba8" providerId="ADAL" clId="{19A1100B-BC49-4DAE-9AC5-1ECA948FC2CC}" dt="2022-03-16T07:55:49.568" v="54" actId="20577"/>
          <ac:spMkLst>
            <pc:docMk/>
            <pc:sldMk cId="0" sldId="256"/>
            <ac:spMk id="61" creationId="{00000000-0000-0000-0000-000000000000}"/>
          </ac:spMkLst>
        </pc:spChg>
      </pc:sldChg>
      <pc:sldChg chg="modSp">
        <pc:chgData name="大樹 東藤" userId="8b5b729a-5fe2-48de-bec0-e990d83edba8" providerId="ADAL" clId="{19A1100B-BC49-4DAE-9AC5-1ECA948FC2CC}" dt="2022-03-16T07:56:33.539" v="60" actId="27636"/>
        <pc:sldMkLst>
          <pc:docMk/>
          <pc:sldMk cId="0" sldId="441"/>
        </pc:sldMkLst>
        <pc:spChg chg="mod">
          <ac:chgData name="大樹 東藤" userId="8b5b729a-5fe2-48de-bec0-e990d83edba8" providerId="ADAL" clId="{19A1100B-BC49-4DAE-9AC5-1ECA948FC2CC}" dt="2022-03-16T07:56:33.539" v="60" actId="27636"/>
          <ac:spMkLst>
            <pc:docMk/>
            <pc:sldMk cId="0" sldId="441"/>
            <ac:spMk id="480259" creationId="{00000000-0000-0000-0000-000000000000}"/>
          </ac:spMkLst>
        </pc:spChg>
      </pc:sldChg>
      <pc:sldChg chg="modSp">
        <pc:chgData name="大樹 東藤" userId="8b5b729a-5fe2-48de-bec0-e990d83edba8" providerId="ADAL" clId="{19A1100B-BC49-4DAE-9AC5-1ECA948FC2CC}" dt="2022-03-16T07:56:39.118" v="62" actId="27636"/>
        <pc:sldMkLst>
          <pc:docMk/>
          <pc:sldMk cId="0" sldId="442"/>
        </pc:sldMkLst>
        <pc:spChg chg="mod">
          <ac:chgData name="大樹 東藤" userId="8b5b729a-5fe2-48de-bec0-e990d83edba8" providerId="ADAL" clId="{19A1100B-BC49-4DAE-9AC5-1ECA948FC2CC}" dt="2022-03-16T07:56:39.118" v="62" actId="27636"/>
          <ac:spMkLst>
            <pc:docMk/>
            <pc:sldMk cId="0" sldId="442"/>
            <ac:spMk id="481283" creationId="{00000000-0000-0000-0000-000000000000}"/>
          </ac:spMkLst>
        </pc:spChg>
      </pc:sldChg>
      <pc:sldChg chg="modSp">
        <pc:chgData name="大樹 東藤" userId="8b5b729a-5fe2-48de-bec0-e990d83edba8" providerId="ADAL" clId="{19A1100B-BC49-4DAE-9AC5-1ECA948FC2CC}" dt="2022-03-16T07:56:49.882" v="66" actId="404"/>
        <pc:sldMkLst>
          <pc:docMk/>
          <pc:sldMk cId="0" sldId="443"/>
        </pc:sldMkLst>
        <pc:spChg chg="mod">
          <ac:chgData name="大樹 東藤" userId="8b5b729a-5fe2-48de-bec0-e990d83edba8" providerId="ADAL" clId="{19A1100B-BC49-4DAE-9AC5-1ECA948FC2CC}" dt="2022-03-16T07:56:49.882" v="66" actId="404"/>
          <ac:spMkLst>
            <pc:docMk/>
            <pc:sldMk cId="0" sldId="443"/>
            <ac:spMk id="482307" creationId="{00000000-0000-0000-0000-000000000000}"/>
          </ac:spMkLst>
        </pc:spChg>
      </pc:sldChg>
      <pc:sldChg chg="modSp ord">
        <pc:chgData name="大樹 東藤" userId="8b5b729a-5fe2-48de-bec0-e990d83edba8" providerId="ADAL" clId="{19A1100B-BC49-4DAE-9AC5-1ECA948FC2CC}" dt="2022-03-16T08:30:48.539" v="801"/>
        <pc:sldMkLst>
          <pc:docMk/>
          <pc:sldMk cId="0" sldId="447"/>
        </pc:sldMkLst>
        <pc:spChg chg="mod">
          <ac:chgData name="大樹 東藤" userId="8b5b729a-5fe2-48de-bec0-e990d83edba8" providerId="ADAL" clId="{19A1100B-BC49-4DAE-9AC5-1ECA948FC2CC}" dt="2022-03-16T07:59:38.650" v="99" actId="2710"/>
          <ac:spMkLst>
            <pc:docMk/>
            <pc:sldMk cId="0" sldId="447"/>
            <ac:spMk id="496643" creationId="{00000000-0000-0000-0000-000000000000}"/>
          </ac:spMkLst>
        </pc:spChg>
      </pc:sldChg>
      <pc:sldChg chg="modSp ord">
        <pc:chgData name="大樹 東藤" userId="8b5b729a-5fe2-48de-bec0-e990d83edba8" providerId="ADAL" clId="{19A1100B-BC49-4DAE-9AC5-1ECA948FC2CC}" dt="2022-03-16T08:30:48.539" v="801"/>
        <pc:sldMkLst>
          <pc:docMk/>
          <pc:sldMk cId="0" sldId="448"/>
        </pc:sldMkLst>
        <pc:spChg chg="mod">
          <ac:chgData name="大樹 東藤" userId="8b5b729a-5fe2-48de-bec0-e990d83edba8" providerId="ADAL" clId="{19A1100B-BC49-4DAE-9AC5-1ECA948FC2CC}" dt="2022-03-16T08:00:03.229" v="104" actId="20577"/>
          <ac:spMkLst>
            <pc:docMk/>
            <pc:sldMk cId="0" sldId="448"/>
            <ac:spMk id="497667" creationId="{00000000-0000-0000-0000-000000000000}"/>
          </ac:spMkLst>
        </pc:spChg>
      </pc:sldChg>
      <pc:sldChg chg="modSp ord">
        <pc:chgData name="大樹 東藤" userId="8b5b729a-5fe2-48de-bec0-e990d83edba8" providerId="ADAL" clId="{19A1100B-BC49-4DAE-9AC5-1ECA948FC2CC}" dt="2022-03-16T08:30:48.539" v="801"/>
        <pc:sldMkLst>
          <pc:docMk/>
          <pc:sldMk cId="0" sldId="449"/>
        </pc:sldMkLst>
        <pc:spChg chg="mod">
          <ac:chgData name="大樹 東藤" userId="8b5b729a-5fe2-48de-bec0-e990d83edba8" providerId="ADAL" clId="{19A1100B-BC49-4DAE-9AC5-1ECA948FC2CC}" dt="2022-03-16T08:00:12.871" v="106" actId="403"/>
          <ac:spMkLst>
            <pc:docMk/>
            <pc:sldMk cId="0" sldId="449"/>
            <ac:spMk id="498691" creationId="{00000000-0000-0000-0000-000000000000}"/>
          </ac:spMkLst>
        </pc:spChg>
      </pc:sldChg>
      <pc:sldChg chg="modSp ord modAnim">
        <pc:chgData name="大樹 東藤" userId="8b5b729a-5fe2-48de-bec0-e990d83edba8" providerId="ADAL" clId="{19A1100B-BC49-4DAE-9AC5-1ECA948FC2CC}" dt="2022-03-16T08:30:48.539" v="801"/>
        <pc:sldMkLst>
          <pc:docMk/>
          <pc:sldMk cId="0" sldId="450"/>
        </pc:sldMkLst>
        <pc:spChg chg="mod">
          <ac:chgData name="大樹 東藤" userId="8b5b729a-5fe2-48de-bec0-e990d83edba8" providerId="ADAL" clId="{19A1100B-BC49-4DAE-9AC5-1ECA948FC2CC}" dt="2022-03-16T08:00:43.665" v="116" actId="404"/>
          <ac:spMkLst>
            <pc:docMk/>
            <pc:sldMk cId="0" sldId="450"/>
            <ac:spMk id="499715" creationId="{00000000-0000-0000-0000-000000000000}"/>
          </ac:spMkLst>
        </pc:spChg>
      </pc:sldChg>
      <pc:sldChg chg="modSp ord">
        <pc:chgData name="大樹 東藤" userId="8b5b729a-5fe2-48de-bec0-e990d83edba8" providerId="ADAL" clId="{19A1100B-BC49-4DAE-9AC5-1ECA948FC2CC}" dt="2022-03-16T08:30:48.539" v="801"/>
        <pc:sldMkLst>
          <pc:docMk/>
          <pc:sldMk cId="0" sldId="451"/>
        </pc:sldMkLst>
        <pc:spChg chg="mod">
          <ac:chgData name="大樹 東藤" userId="8b5b729a-5fe2-48de-bec0-e990d83edba8" providerId="ADAL" clId="{19A1100B-BC49-4DAE-9AC5-1ECA948FC2CC}" dt="2022-03-16T08:01:06.552" v="119" actId="403"/>
          <ac:spMkLst>
            <pc:docMk/>
            <pc:sldMk cId="0" sldId="451"/>
            <ac:spMk id="53252" creationId="{00000000-0000-0000-0000-000000000000}"/>
          </ac:spMkLst>
        </pc:spChg>
      </pc:sldChg>
      <pc:sldChg chg="del">
        <pc:chgData name="大樹 東藤" userId="8b5b729a-5fe2-48de-bec0-e990d83edba8" providerId="ADAL" clId="{19A1100B-BC49-4DAE-9AC5-1ECA948FC2CC}" dt="2022-03-16T08:07:30.689" v="447" actId="2696"/>
        <pc:sldMkLst>
          <pc:docMk/>
          <pc:sldMk cId="2879652727" sldId="462"/>
        </pc:sldMkLst>
      </pc:sldChg>
      <pc:sldChg chg="modSp add">
        <pc:chgData name="大樹 東藤" userId="8b5b729a-5fe2-48de-bec0-e990d83edba8" providerId="ADAL" clId="{19A1100B-BC49-4DAE-9AC5-1ECA948FC2CC}" dt="2022-03-16T08:10:28.550" v="600" actId="2710"/>
        <pc:sldMkLst>
          <pc:docMk/>
          <pc:sldMk cId="3778830753" sldId="462"/>
        </pc:sldMkLst>
        <pc:spChg chg="mod">
          <ac:chgData name="大樹 東藤" userId="8b5b729a-5fe2-48de-bec0-e990d83edba8" providerId="ADAL" clId="{19A1100B-BC49-4DAE-9AC5-1ECA948FC2CC}" dt="2022-03-16T08:10:28.550" v="600" actId="2710"/>
          <ac:spMkLst>
            <pc:docMk/>
            <pc:sldMk cId="3778830753" sldId="462"/>
            <ac:spMk id="521219" creationId="{00000000-0000-0000-0000-000000000000}"/>
          </ac:spMkLst>
        </pc:spChg>
      </pc:sldChg>
      <pc:sldChg chg="modSp">
        <pc:chgData name="大樹 東藤" userId="8b5b729a-5fe2-48de-bec0-e990d83edba8" providerId="ADAL" clId="{19A1100B-BC49-4DAE-9AC5-1ECA948FC2CC}" dt="2022-03-16T08:32:00.450" v="846" actId="27636"/>
        <pc:sldMkLst>
          <pc:docMk/>
          <pc:sldMk cId="4263333292" sldId="533"/>
        </pc:sldMkLst>
        <pc:spChg chg="mod">
          <ac:chgData name="大樹 東藤" userId="8b5b729a-5fe2-48de-bec0-e990d83edba8" providerId="ADAL" clId="{19A1100B-BC49-4DAE-9AC5-1ECA948FC2CC}" dt="2022-03-16T08:32:00.450" v="846" actId="27636"/>
          <ac:spMkLst>
            <pc:docMk/>
            <pc:sldMk cId="4263333292" sldId="533"/>
            <ac:spMk id="2" creationId="{00000000-0000-0000-0000-000000000000}"/>
          </ac:spMkLst>
        </pc:spChg>
      </pc:sldChg>
      <pc:sldChg chg="modSp">
        <pc:chgData name="大樹 東藤" userId="8b5b729a-5fe2-48de-bec0-e990d83edba8" providerId="ADAL" clId="{19A1100B-BC49-4DAE-9AC5-1ECA948FC2CC}" dt="2022-03-16T08:32:00.282" v="838" actId="27636"/>
        <pc:sldMkLst>
          <pc:docMk/>
          <pc:sldMk cId="3594287971" sldId="632"/>
        </pc:sldMkLst>
        <pc:spChg chg="mod">
          <ac:chgData name="大樹 東藤" userId="8b5b729a-5fe2-48de-bec0-e990d83edba8" providerId="ADAL" clId="{19A1100B-BC49-4DAE-9AC5-1ECA948FC2CC}" dt="2022-03-16T08:32:00.282" v="838" actId="27636"/>
          <ac:spMkLst>
            <pc:docMk/>
            <pc:sldMk cId="3594287971" sldId="632"/>
            <ac:spMk id="2" creationId="{00000000-0000-0000-0000-000000000000}"/>
          </ac:spMkLst>
        </pc:spChg>
      </pc:sldChg>
      <pc:sldChg chg="modSp">
        <pc:chgData name="大樹 東藤" userId="8b5b729a-5fe2-48de-bec0-e990d83edba8" providerId="ADAL" clId="{19A1100B-BC49-4DAE-9AC5-1ECA948FC2CC}" dt="2022-03-16T08:31:59.604" v="814" actId="27636"/>
        <pc:sldMkLst>
          <pc:docMk/>
          <pc:sldMk cId="3012885138" sldId="738"/>
        </pc:sldMkLst>
        <pc:spChg chg="mod">
          <ac:chgData name="大樹 東藤" userId="8b5b729a-5fe2-48de-bec0-e990d83edba8" providerId="ADAL" clId="{19A1100B-BC49-4DAE-9AC5-1ECA948FC2CC}" dt="2022-03-16T08:31:59.604" v="814" actId="27636"/>
          <ac:spMkLst>
            <pc:docMk/>
            <pc:sldMk cId="3012885138" sldId="738"/>
            <ac:spMk id="3" creationId="{00000000-0000-0000-0000-000000000000}"/>
          </ac:spMkLst>
        </pc:spChg>
      </pc:sldChg>
      <pc:sldChg chg="modSp">
        <pc:chgData name="大樹 東藤" userId="8b5b729a-5fe2-48de-bec0-e990d83edba8" providerId="ADAL" clId="{19A1100B-BC49-4DAE-9AC5-1ECA948FC2CC}" dt="2022-03-16T08:31:59.736" v="820" actId="27636"/>
        <pc:sldMkLst>
          <pc:docMk/>
          <pc:sldMk cId="1286451030" sldId="740"/>
        </pc:sldMkLst>
        <pc:spChg chg="mod">
          <ac:chgData name="大樹 東藤" userId="8b5b729a-5fe2-48de-bec0-e990d83edba8" providerId="ADAL" clId="{19A1100B-BC49-4DAE-9AC5-1ECA948FC2CC}" dt="2022-03-16T08:31:59.736" v="820" actId="27636"/>
          <ac:spMkLst>
            <pc:docMk/>
            <pc:sldMk cId="1286451030" sldId="740"/>
            <ac:spMk id="2" creationId="{00000000-0000-0000-0000-000000000000}"/>
          </ac:spMkLst>
        </pc:spChg>
      </pc:sldChg>
      <pc:sldChg chg="modSp">
        <pc:chgData name="大樹 東藤" userId="8b5b729a-5fe2-48de-bec0-e990d83edba8" providerId="ADAL" clId="{19A1100B-BC49-4DAE-9AC5-1ECA948FC2CC}" dt="2022-03-16T08:32:00.898" v="867" actId="27636"/>
        <pc:sldMkLst>
          <pc:docMk/>
          <pc:sldMk cId="580977608" sldId="949"/>
        </pc:sldMkLst>
        <pc:spChg chg="mod">
          <ac:chgData name="大樹 東藤" userId="8b5b729a-5fe2-48de-bec0-e990d83edba8" providerId="ADAL" clId="{19A1100B-BC49-4DAE-9AC5-1ECA948FC2CC}" dt="2022-03-16T08:32:00.898" v="867" actId="27636"/>
          <ac:spMkLst>
            <pc:docMk/>
            <pc:sldMk cId="580977608" sldId="949"/>
            <ac:spMk id="2" creationId="{00000000-0000-0000-0000-000000000000}"/>
          </ac:spMkLst>
        </pc:spChg>
      </pc:sldChg>
      <pc:sldChg chg="modSp">
        <pc:chgData name="大樹 東藤" userId="8b5b729a-5fe2-48de-bec0-e990d83edba8" providerId="ADAL" clId="{19A1100B-BC49-4DAE-9AC5-1ECA948FC2CC}" dt="2022-03-16T08:32:00.957" v="870" actId="27636"/>
        <pc:sldMkLst>
          <pc:docMk/>
          <pc:sldMk cId="2787455956" sldId="950"/>
        </pc:sldMkLst>
        <pc:spChg chg="mod">
          <ac:chgData name="大樹 東藤" userId="8b5b729a-5fe2-48de-bec0-e990d83edba8" providerId="ADAL" clId="{19A1100B-BC49-4DAE-9AC5-1ECA948FC2CC}" dt="2022-03-16T08:32:00.912" v="869" actId="27636"/>
          <ac:spMkLst>
            <pc:docMk/>
            <pc:sldMk cId="2787455956" sldId="950"/>
            <ac:spMk id="2" creationId="{00000000-0000-0000-0000-000000000000}"/>
          </ac:spMkLst>
        </pc:spChg>
        <pc:spChg chg="mod">
          <ac:chgData name="大樹 東藤" userId="8b5b729a-5fe2-48de-bec0-e990d83edba8" providerId="ADAL" clId="{19A1100B-BC49-4DAE-9AC5-1ECA948FC2CC}" dt="2022-03-16T08:32:00.957" v="870" actId="27636"/>
          <ac:spMkLst>
            <pc:docMk/>
            <pc:sldMk cId="2787455956" sldId="950"/>
            <ac:spMk id="3" creationId="{00000000-0000-0000-0000-000000000000}"/>
          </ac:spMkLst>
        </pc:spChg>
      </pc:sldChg>
      <pc:sldChg chg="modSp">
        <pc:chgData name="大樹 東藤" userId="8b5b729a-5fe2-48de-bec0-e990d83edba8" providerId="ADAL" clId="{19A1100B-BC49-4DAE-9AC5-1ECA948FC2CC}" dt="2022-03-16T08:32:00.995" v="871" actId="27636"/>
        <pc:sldMkLst>
          <pc:docMk/>
          <pc:sldMk cId="53308612" sldId="951"/>
        </pc:sldMkLst>
        <pc:spChg chg="mod">
          <ac:chgData name="大樹 東藤" userId="8b5b729a-5fe2-48de-bec0-e990d83edba8" providerId="ADAL" clId="{19A1100B-BC49-4DAE-9AC5-1ECA948FC2CC}" dt="2022-03-16T08:32:00.995" v="871" actId="27636"/>
          <ac:spMkLst>
            <pc:docMk/>
            <pc:sldMk cId="53308612" sldId="951"/>
            <ac:spMk id="2" creationId="{00000000-0000-0000-0000-000000000000}"/>
          </ac:spMkLst>
        </pc:spChg>
      </pc:sldChg>
      <pc:sldChg chg="modSp">
        <pc:chgData name="大樹 東藤" userId="8b5b729a-5fe2-48de-bec0-e990d83edba8" providerId="ADAL" clId="{19A1100B-BC49-4DAE-9AC5-1ECA948FC2CC}" dt="2022-03-16T08:32:01.010" v="872" actId="27636"/>
        <pc:sldMkLst>
          <pc:docMk/>
          <pc:sldMk cId="4231607630" sldId="952"/>
        </pc:sldMkLst>
        <pc:spChg chg="mod">
          <ac:chgData name="大樹 東藤" userId="8b5b729a-5fe2-48de-bec0-e990d83edba8" providerId="ADAL" clId="{19A1100B-BC49-4DAE-9AC5-1ECA948FC2CC}" dt="2022-03-16T08:32:01.010" v="872" actId="27636"/>
          <ac:spMkLst>
            <pc:docMk/>
            <pc:sldMk cId="4231607630" sldId="952"/>
            <ac:spMk id="2" creationId="{00000000-0000-0000-0000-000000000000}"/>
          </ac:spMkLst>
        </pc:spChg>
      </pc:sldChg>
      <pc:sldChg chg="modSp">
        <pc:chgData name="大樹 東藤" userId="8b5b729a-5fe2-48de-bec0-e990d83edba8" providerId="ADAL" clId="{19A1100B-BC49-4DAE-9AC5-1ECA948FC2CC}" dt="2022-03-16T08:32:01.085" v="874" actId="27636"/>
        <pc:sldMkLst>
          <pc:docMk/>
          <pc:sldMk cId="3353158673" sldId="953"/>
        </pc:sldMkLst>
        <pc:spChg chg="mod">
          <ac:chgData name="大樹 東藤" userId="8b5b729a-5fe2-48de-bec0-e990d83edba8" providerId="ADAL" clId="{19A1100B-BC49-4DAE-9AC5-1ECA948FC2CC}" dt="2022-03-16T08:32:01.016" v="873" actId="27636"/>
          <ac:spMkLst>
            <pc:docMk/>
            <pc:sldMk cId="3353158673" sldId="953"/>
            <ac:spMk id="2" creationId="{00000000-0000-0000-0000-000000000000}"/>
          </ac:spMkLst>
        </pc:spChg>
        <pc:spChg chg="mod">
          <ac:chgData name="大樹 東藤" userId="8b5b729a-5fe2-48de-bec0-e990d83edba8" providerId="ADAL" clId="{19A1100B-BC49-4DAE-9AC5-1ECA948FC2CC}" dt="2022-03-16T08:32:01.085" v="874" actId="27636"/>
          <ac:spMkLst>
            <pc:docMk/>
            <pc:sldMk cId="3353158673" sldId="953"/>
            <ac:spMk id="3" creationId="{00000000-0000-0000-0000-000000000000}"/>
          </ac:spMkLst>
        </pc:spChg>
      </pc:sldChg>
      <pc:sldChg chg="del">
        <pc:chgData name="大樹 東藤" userId="8b5b729a-5fe2-48de-bec0-e990d83edba8" providerId="ADAL" clId="{19A1100B-BC49-4DAE-9AC5-1ECA948FC2CC}" dt="2022-03-16T08:07:31.767" v="467" actId="2696"/>
        <pc:sldMkLst>
          <pc:docMk/>
          <pc:sldMk cId="2624144659" sldId="995"/>
        </pc:sldMkLst>
      </pc:sldChg>
      <pc:sldChg chg="modSp add">
        <pc:chgData name="大樹 東藤" userId="8b5b729a-5fe2-48de-bec0-e990d83edba8" providerId="ADAL" clId="{19A1100B-BC49-4DAE-9AC5-1ECA948FC2CC}" dt="2022-03-16T08:22:59.407" v="718" actId="20577"/>
        <pc:sldMkLst>
          <pc:docMk/>
          <pc:sldMk cId="4196018026" sldId="995"/>
        </pc:sldMkLst>
        <pc:spChg chg="mod">
          <ac:chgData name="大樹 東藤" userId="8b5b729a-5fe2-48de-bec0-e990d83edba8" providerId="ADAL" clId="{19A1100B-BC49-4DAE-9AC5-1ECA948FC2CC}" dt="2022-03-16T08:22:59.407" v="718" actId="20577"/>
          <ac:spMkLst>
            <pc:docMk/>
            <pc:sldMk cId="4196018026" sldId="995"/>
            <ac:spMk id="3" creationId="{00000000-0000-0000-0000-000000000000}"/>
          </ac:spMkLst>
        </pc:spChg>
        <pc:spChg chg="mod">
          <ac:chgData name="大樹 東藤" userId="8b5b729a-5fe2-48de-bec0-e990d83edba8" providerId="ADAL" clId="{19A1100B-BC49-4DAE-9AC5-1ECA948FC2CC}" dt="2022-03-16T08:22:27.538" v="714" actId="27636"/>
          <ac:spMkLst>
            <pc:docMk/>
            <pc:sldMk cId="4196018026" sldId="995"/>
            <ac:spMk id="5" creationId="{00000000-0000-0000-0000-000000000000}"/>
          </ac:spMkLst>
        </pc:spChg>
      </pc:sldChg>
      <pc:sldChg chg="modSp">
        <pc:chgData name="大樹 東藤" userId="8b5b729a-5fe2-48de-bec0-e990d83edba8" providerId="ADAL" clId="{19A1100B-BC49-4DAE-9AC5-1ECA948FC2CC}" dt="2022-03-16T08:32:00.371" v="842" actId="27636"/>
        <pc:sldMkLst>
          <pc:docMk/>
          <pc:sldMk cId="3975468314" sldId="1052"/>
        </pc:sldMkLst>
        <pc:spChg chg="mod">
          <ac:chgData name="大樹 東藤" userId="8b5b729a-5fe2-48de-bec0-e990d83edba8" providerId="ADAL" clId="{19A1100B-BC49-4DAE-9AC5-1ECA948FC2CC}" dt="2022-03-16T08:32:00.371" v="842" actId="27636"/>
          <ac:spMkLst>
            <pc:docMk/>
            <pc:sldMk cId="3975468314" sldId="1052"/>
            <ac:spMk id="2" creationId="{00000000-0000-0000-0000-000000000000}"/>
          </ac:spMkLst>
        </pc:spChg>
      </pc:sldChg>
      <pc:sldChg chg="modSp">
        <pc:chgData name="大樹 東藤" userId="8b5b729a-5fe2-48de-bec0-e990d83edba8" providerId="ADAL" clId="{19A1100B-BC49-4DAE-9AC5-1ECA948FC2CC}" dt="2022-03-16T08:32:01.102" v="875" actId="27636"/>
        <pc:sldMkLst>
          <pc:docMk/>
          <pc:sldMk cId="1824048430" sldId="1064"/>
        </pc:sldMkLst>
        <pc:spChg chg="mod">
          <ac:chgData name="大樹 東藤" userId="8b5b729a-5fe2-48de-bec0-e990d83edba8" providerId="ADAL" clId="{19A1100B-BC49-4DAE-9AC5-1ECA948FC2CC}" dt="2022-03-16T08:32:01.102" v="875" actId="27636"/>
          <ac:spMkLst>
            <pc:docMk/>
            <pc:sldMk cId="1824048430" sldId="1064"/>
            <ac:spMk id="2" creationId="{00000000-0000-0000-0000-000000000000}"/>
          </ac:spMkLst>
        </pc:spChg>
      </pc:sldChg>
      <pc:sldChg chg="modSp">
        <pc:chgData name="大樹 東藤" userId="8b5b729a-5fe2-48de-bec0-e990d83edba8" providerId="ADAL" clId="{19A1100B-BC49-4DAE-9AC5-1ECA948FC2CC}" dt="2022-03-16T08:32:00.533" v="849" actId="27636"/>
        <pc:sldMkLst>
          <pc:docMk/>
          <pc:sldMk cId="3964276355" sldId="1102"/>
        </pc:sldMkLst>
        <pc:spChg chg="mod">
          <ac:chgData name="大樹 東藤" userId="8b5b729a-5fe2-48de-bec0-e990d83edba8" providerId="ADAL" clId="{19A1100B-BC49-4DAE-9AC5-1ECA948FC2CC}" dt="2022-03-16T08:32:00.533" v="849" actId="27636"/>
          <ac:spMkLst>
            <pc:docMk/>
            <pc:sldMk cId="3964276355" sldId="1102"/>
            <ac:spMk id="2" creationId="{00000000-0000-0000-0000-000000000000}"/>
          </ac:spMkLst>
        </pc:spChg>
      </pc:sldChg>
      <pc:sldChg chg="modSp">
        <pc:chgData name="大樹 東藤" userId="8b5b729a-5fe2-48de-bec0-e990d83edba8" providerId="ADAL" clId="{19A1100B-BC49-4DAE-9AC5-1ECA948FC2CC}" dt="2022-03-16T08:32:00.564" v="850" actId="27636"/>
        <pc:sldMkLst>
          <pc:docMk/>
          <pc:sldMk cId="1047751970" sldId="1103"/>
        </pc:sldMkLst>
        <pc:spChg chg="mod">
          <ac:chgData name="大樹 東藤" userId="8b5b729a-5fe2-48de-bec0-e990d83edba8" providerId="ADAL" clId="{19A1100B-BC49-4DAE-9AC5-1ECA948FC2CC}" dt="2022-03-16T08:32:00.564" v="850" actId="27636"/>
          <ac:spMkLst>
            <pc:docMk/>
            <pc:sldMk cId="1047751970" sldId="1103"/>
            <ac:spMk id="2" creationId="{00000000-0000-0000-0000-000000000000}"/>
          </ac:spMkLst>
        </pc:spChg>
      </pc:sldChg>
      <pc:sldChg chg="modSp">
        <pc:chgData name="大樹 東藤" userId="8b5b729a-5fe2-48de-bec0-e990d83edba8" providerId="ADAL" clId="{19A1100B-BC49-4DAE-9AC5-1ECA948FC2CC}" dt="2022-03-16T08:32:00.625" v="852" actId="27636"/>
        <pc:sldMkLst>
          <pc:docMk/>
          <pc:sldMk cId="2615253872" sldId="1104"/>
        </pc:sldMkLst>
        <pc:spChg chg="mod">
          <ac:chgData name="大樹 東藤" userId="8b5b729a-5fe2-48de-bec0-e990d83edba8" providerId="ADAL" clId="{19A1100B-BC49-4DAE-9AC5-1ECA948FC2CC}" dt="2022-03-16T08:32:00.569" v="851" actId="27636"/>
          <ac:spMkLst>
            <pc:docMk/>
            <pc:sldMk cId="2615253872" sldId="1104"/>
            <ac:spMk id="2" creationId="{00000000-0000-0000-0000-000000000000}"/>
          </ac:spMkLst>
        </pc:spChg>
        <pc:spChg chg="mod">
          <ac:chgData name="大樹 東藤" userId="8b5b729a-5fe2-48de-bec0-e990d83edba8" providerId="ADAL" clId="{19A1100B-BC49-4DAE-9AC5-1ECA948FC2CC}" dt="2022-03-16T08:32:00.625" v="852" actId="27636"/>
          <ac:spMkLst>
            <pc:docMk/>
            <pc:sldMk cId="2615253872" sldId="1104"/>
            <ac:spMk id="280580" creationId="{00000000-0000-0000-0000-000000000000}"/>
          </ac:spMkLst>
        </pc:spChg>
      </pc:sldChg>
      <pc:sldChg chg="modSp">
        <pc:chgData name="大樹 東藤" userId="8b5b729a-5fe2-48de-bec0-e990d83edba8" providerId="ADAL" clId="{19A1100B-BC49-4DAE-9AC5-1ECA948FC2CC}" dt="2022-03-16T08:32:00.641" v="853" actId="27636"/>
        <pc:sldMkLst>
          <pc:docMk/>
          <pc:sldMk cId="1340941955" sldId="1106"/>
        </pc:sldMkLst>
        <pc:spChg chg="mod">
          <ac:chgData name="大樹 東藤" userId="8b5b729a-5fe2-48de-bec0-e990d83edba8" providerId="ADAL" clId="{19A1100B-BC49-4DAE-9AC5-1ECA948FC2CC}" dt="2022-03-16T08:32:00.641" v="853" actId="27636"/>
          <ac:spMkLst>
            <pc:docMk/>
            <pc:sldMk cId="1340941955" sldId="1106"/>
            <ac:spMk id="2" creationId="{00000000-0000-0000-0000-000000000000}"/>
          </ac:spMkLst>
        </pc:spChg>
      </pc:sldChg>
      <pc:sldChg chg="modSp">
        <pc:chgData name="大樹 東藤" userId="8b5b729a-5fe2-48de-bec0-e990d83edba8" providerId="ADAL" clId="{19A1100B-BC49-4DAE-9AC5-1ECA948FC2CC}" dt="2022-03-16T08:32:00.656" v="854" actId="27636"/>
        <pc:sldMkLst>
          <pc:docMk/>
          <pc:sldMk cId="286545770" sldId="1107"/>
        </pc:sldMkLst>
        <pc:spChg chg="mod">
          <ac:chgData name="大樹 東藤" userId="8b5b729a-5fe2-48de-bec0-e990d83edba8" providerId="ADAL" clId="{19A1100B-BC49-4DAE-9AC5-1ECA948FC2CC}" dt="2022-03-16T08:32:00.656" v="854" actId="27636"/>
          <ac:spMkLst>
            <pc:docMk/>
            <pc:sldMk cId="286545770" sldId="1107"/>
            <ac:spMk id="2" creationId="{00000000-0000-0000-0000-000000000000}"/>
          </ac:spMkLst>
        </pc:spChg>
      </pc:sldChg>
      <pc:sldChg chg="modSp">
        <pc:chgData name="大樹 東藤" userId="8b5b729a-5fe2-48de-bec0-e990d83edba8" providerId="ADAL" clId="{19A1100B-BC49-4DAE-9AC5-1ECA948FC2CC}" dt="2022-03-16T08:32:00.671" v="855" actId="27636"/>
        <pc:sldMkLst>
          <pc:docMk/>
          <pc:sldMk cId="2421436316" sldId="1108"/>
        </pc:sldMkLst>
        <pc:spChg chg="mod">
          <ac:chgData name="大樹 東藤" userId="8b5b729a-5fe2-48de-bec0-e990d83edba8" providerId="ADAL" clId="{19A1100B-BC49-4DAE-9AC5-1ECA948FC2CC}" dt="2022-03-16T08:32:00.671" v="855" actId="27636"/>
          <ac:spMkLst>
            <pc:docMk/>
            <pc:sldMk cId="2421436316" sldId="1108"/>
            <ac:spMk id="2" creationId="{00000000-0000-0000-0000-000000000000}"/>
          </ac:spMkLst>
        </pc:spChg>
      </pc:sldChg>
      <pc:sldChg chg="modSp">
        <pc:chgData name="大樹 東藤" userId="8b5b729a-5fe2-48de-bec0-e990d83edba8" providerId="ADAL" clId="{19A1100B-BC49-4DAE-9AC5-1ECA948FC2CC}" dt="2022-03-16T08:32:00.753" v="857" actId="27636"/>
        <pc:sldMkLst>
          <pc:docMk/>
          <pc:sldMk cId="1686040603" sldId="1109"/>
        </pc:sldMkLst>
        <pc:spChg chg="mod">
          <ac:chgData name="大樹 東藤" userId="8b5b729a-5fe2-48de-bec0-e990d83edba8" providerId="ADAL" clId="{19A1100B-BC49-4DAE-9AC5-1ECA948FC2CC}" dt="2022-03-16T08:32:00.680" v="856" actId="27636"/>
          <ac:spMkLst>
            <pc:docMk/>
            <pc:sldMk cId="1686040603" sldId="1109"/>
            <ac:spMk id="2" creationId="{00000000-0000-0000-0000-000000000000}"/>
          </ac:spMkLst>
        </pc:spChg>
        <pc:spChg chg="mod">
          <ac:chgData name="大樹 東藤" userId="8b5b729a-5fe2-48de-bec0-e990d83edba8" providerId="ADAL" clId="{19A1100B-BC49-4DAE-9AC5-1ECA948FC2CC}" dt="2022-03-16T08:32:00.753" v="857" actId="27636"/>
          <ac:spMkLst>
            <pc:docMk/>
            <pc:sldMk cId="1686040603" sldId="1109"/>
            <ac:spMk id="285700" creationId="{00000000-0000-0000-0000-000000000000}"/>
          </ac:spMkLst>
        </pc:spChg>
      </pc:sldChg>
      <pc:sldChg chg="modSp">
        <pc:chgData name="大樹 東藤" userId="8b5b729a-5fe2-48de-bec0-e990d83edba8" providerId="ADAL" clId="{19A1100B-BC49-4DAE-9AC5-1ECA948FC2CC}" dt="2022-03-16T08:32:00.781" v="859" actId="27636"/>
        <pc:sldMkLst>
          <pc:docMk/>
          <pc:sldMk cId="1481333124" sldId="1110"/>
        </pc:sldMkLst>
        <pc:spChg chg="mod">
          <ac:chgData name="大樹 東藤" userId="8b5b729a-5fe2-48de-bec0-e990d83edba8" providerId="ADAL" clId="{19A1100B-BC49-4DAE-9AC5-1ECA948FC2CC}" dt="2022-03-16T08:32:00.781" v="859" actId="27636"/>
          <ac:spMkLst>
            <pc:docMk/>
            <pc:sldMk cId="1481333124" sldId="1110"/>
            <ac:spMk id="2" creationId="{00000000-0000-0000-0000-000000000000}"/>
          </ac:spMkLst>
        </pc:spChg>
        <pc:spChg chg="mod">
          <ac:chgData name="大樹 東藤" userId="8b5b729a-5fe2-48de-bec0-e990d83edba8" providerId="ADAL" clId="{19A1100B-BC49-4DAE-9AC5-1ECA948FC2CC}" dt="2022-03-16T08:32:00.778" v="858" actId="27636"/>
          <ac:spMkLst>
            <pc:docMk/>
            <pc:sldMk cId="1481333124" sldId="1110"/>
            <ac:spMk id="286724" creationId="{00000000-0000-0000-0000-000000000000}"/>
          </ac:spMkLst>
        </pc:spChg>
      </pc:sldChg>
      <pc:sldChg chg="modSp">
        <pc:chgData name="大樹 東藤" userId="8b5b729a-5fe2-48de-bec0-e990d83edba8" providerId="ADAL" clId="{19A1100B-BC49-4DAE-9AC5-1ECA948FC2CC}" dt="2022-03-16T08:31:59.462" v="807" actId="27636"/>
        <pc:sldMkLst>
          <pc:docMk/>
          <pc:sldMk cId="3861448688" sldId="1185"/>
        </pc:sldMkLst>
        <pc:spChg chg="mod">
          <ac:chgData name="大樹 東藤" userId="8b5b729a-5fe2-48de-bec0-e990d83edba8" providerId="ADAL" clId="{19A1100B-BC49-4DAE-9AC5-1ECA948FC2CC}" dt="2022-03-16T08:31:59.462" v="807" actId="27636"/>
          <ac:spMkLst>
            <pc:docMk/>
            <pc:sldMk cId="3861448688" sldId="1185"/>
            <ac:spMk id="2" creationId="{00000000-0000-0000-0000-000000000000}"/>
          </ac:spMkLst>
        </pc:spChg>
      </pc:sldChg>
      <pc:sldChg chg="modSp">
        <pc:chgData name="大樹 東藤" userId="8b5b729a-5fe2-48de-bec0-e990d83edba8" providerId="ADAL" clId="{19A1100B-BC49-4DAE-9AC5-1ECA948FC2CC}" dt="2022-03-16T08:31:59.490" v="808" actId="27636"/>
        <pc:sldMkLst>
          <pc:docMk/>
          <pc:sldMk cId="3167669267" sldId="1186"/>
        </pc:sldMkLst>
        <pc:spChg chg="mod">
          <ac:chgData name="大樹 東藤" userId="8b5b729a-5fe2-48de-bec0-e990d83edba8" providerId="ADAL" clId="{19A1100B-BC49-4DAE-9AC5-1ECA948FC2CC}" dt="2022-03-16T08:31:59.490" v="808" actId="27636"/>
          <ac:spMkLst>
            <pc:docMk/>
            <pc:sldMk cId="3167669267" sldId="1186"/>
            <ac:spMk id="3" creationId="{00000000-0000-0000-0000-000000000000}"/>
          </ac:spMkLst>
        </pc:spChg>
      </pc:sldChg>
      <pc:sldChg chg="modSp">
        <pc:chgData name="大樹 東藤" userId="8b5b729a-5fe2-48de-bec0-e990d83edba8" providerId="ADAL" clId="{19A1100B-BC49-4DAE-9AC5-1ECA948FC2CC}" dt="2022-03-16T08:31:59.515" v="809" actId="27636"/>
        <pc:sldMkLst>
          <pc:docMk/>
          <pc:sldMk cId="3691811901" sldId="1187"/>
        </pc:sldMkLst>
        <pc:spChg chg="mod">
          <ac:chgData name="大樹 東藤" userId="8b5b729a-5fe2-48de-bec0-e990d83edba8" providerId="ADAL" clId="{19A1100B-BC49-4DAE-9AC5-1ECA948FC2CC}" dt="2022-03-16T08:31:59.515" v="809" actId="27636"/>
          <ac:spMkLst>
            <pc:docMk/>
            <pc:sldMk cId="3691811901" sldId="1187"/>
            <ac:spMk id="2" creationId="{00000000-0000-0000-0000-000000000000}"/>
          </ac:spMkLst>
        </pc:spChg>
      </pc:sldChg>
      <pc:sldChg chg="modSp">
        <pc:chgData name="大樹 東藤" userId="8b5b729a-5fe2-48de-bec0-e990d83edba8" providerId="ADAL" clId="{19A1100B-BC49-4DAE-9AC5-1ECA948FC2CC}" dt="2022-03-16T08:31:59.520" v="810" actId="27636"/>
        <pc:sldMkLst>
          <pc:docMk/>
          <pc:sldMk cId="4286716531" sldId="1188"/>
        </pc:sldMkLst>
        <pc:spChg chg="mod">
          <ac:chgData name="大樹 東藤" userId="8b5b729a-5fe2-48de-bec0-e990d83edba8" providerId="ADAL" clId="{19A1100B-BC49-4DAE-9AC5-1ECA948FC2CC}" dt="2022-03-16T08:31:59.520" v="810" actId="27636"/>
          <ac:spMkLst>
            <pc:docMk/>
            <pc:sldMk cId="4286716531" sldId="1188"/>
            <ac:spMk id="2" creationId="{00000000-0000-0000-0000-000000000000}"/>
          </ac:spMkLst>
        </pc:spChg>
      </pc:sldChg>
      <pc:sldChg chg="modSp ord modAnim">
        <pc:chgData name="大樹 東藤" userId="8b5b729a-5fe2-48de-bec0-e990d83edba8" providerId="ADAL" clId="{19A1100B-BC49-4DAE-9AC5-1ECA948FC2CC}" dt="2022-03-16T08:30:48.539" v="801"/>
        <pc:sldMkLst>
          <pc:docMk/>
          <pc:sldMk cId="336661974" sldId="1203"/>
        </pc:sldMkLst>
        <pc:spChg chg="mod">
          <ac:chgData name="大樹 東藤" userId="8b5b729a-5fe2-48de-bec0-e990d83edba8" providerId="ADAL" clId="{19A1100B-BC49-4DAE-9AC5-1ECA948FC2CC}" dt="2022-03-16T07:57:40.555" v="72" actId="2711"/>
          <ac:spMkLst>
            <pc:docMk/>
            <pc:sldMk cId="336661974" sldId="1203"/>
            <ac:spMk id="136201" creationId="{00000000-0000-0000-0000-000000000000}"/>
          </ac:spMkLst>
        </pc:spChg>
        <pc:spChg chg="mod">
          <ac:chgData name="大樹 東藤" userId="8b5b729a-5fe2-48de-bec0-e990d83edba8" providerId="ADAL" clId="{19A1100B-BC49-4DAE-9AC5-1ECA948FC2CC}" dt="2022-03-16T07:57:40.555" v="72" actId="2711"/>
          <ac:spMkLst>
            <pc:docMk/>
            <pc:sldMk cId="336661974" sldId="1203"/>
            <ac:spMk id="136202" creationId="{00000000-0000-0000-0000-000000000000}"/>
          </ac:spMkLst>
        </pc:spChg>
        <pc:spChg chg="mod">
          <ac:chgData name="大樹 東藤" userId="8b5b729a-5fe2-48de-bec0-e990d83edba8" providerId="ADAL" clId="{19A1100B-BC49-4DAE-9AC5-1ECA948FC2CC}" dt="2022-03-16T07:57:40.555" v="72" actId="2711"/>
          <ac:spMkLst>
            <pc:docMk/>
            <pc:sldMk cId="336661974" sldId="1203"/>
            <ac:spMk id="136203" creationId="{00000000-0000-0000-0000-000000000000}"/>
          </ac:spMkLst>
        </pc:spChg>
        <pc:spChg chg="mod">
          <ac:chgData name="大樹 東藤" userId="8b5b729a-5fe2-48de-bec0-e990d83edba8" providerId="ADAL" clId="{19A1100B-BC49-4DAE-9AC5-1ECA948FC2CC}" dt="2022-03-16T07:57:40.555" v="72" actId="2711"/>
          <ac:spMkLst>
            <pc:docMk/>
            <pc:sldMk cId="336661974" sldId="1203"/>
            <ac:spMk id="136204" creationId="{00000000-0000-0000-0000-000000000000}"/>
          </ac:spMkLst>
        </pc:spChg>
        <pc:spChg chg="mod">
          <ac:chgData name="大樹 東藤" userId="8b5b729a-5fe2-48de-bec0-e990d83edba8" providerId="ADAL" clId="{19A1100B-BC49-4DAE-9AC5-1ECA948FC2CC}" dt="2022-03-16T07:57:40.555" v="72" actId="2711"/>
          <ac:spMkLst>
            <pc:docMk/>
            <pc:sldMk cId="336661974" sldId="1203"/>
            <ac:spMk id="136205" creationId="{00000000-0000-0000-0000-000000000000}"/>
          </ac:spMkLst>
        </pc:spChg>
        <pc:spChg chg="mod">
          <ac:chgData name="大樹 東藤" userId="8b5b729a-5fe2-48de-bec0-e990d83edba8" providerId="ADAL" clId="{19A1100B-BC49-4DAE-9AC5-1ECA948FC2CC}" dt="2022-03-16T07:57:40.555" v="72" actId="2711"/>
          <ac:spMkLst>
            <pc:docMk/>
            <pc:sldMk cId="336661974" sldId="1203"/>
            <ac:spMk id="136206" creationId="{00000000-0000-0000-0000-000000000000}"/>
          </ac:spMkLst>
        </pc:spChg>
        <pc:spChg chg="mod">
          <ac:chgData name="大樹 東藤" userId="8b5b729a-5fe2-48de-bec0-e990d83edba8" providerId="ADAL" clId="{19A1100B-BC49-4DAE-9AC5-1ECA948FC2CC}" dt="2022-03-16T07:57:40.555" v="72" actId="2711"/>
          <ac:spMkLst>
            <pc:docMk/>
            <pc:sldMk cId="336661974" sldId="1203"/>
            <ac:spMk id="136207" creationId="{00000000-0000-0000-0000-000000000000}"/>
          </ac:spMkLst>
        </pc:spChg>
        <pc:spChg chg="mod">
          <ac:chgData name="大樹 東藤" userId="8b5b729a-5fe2-48de-bec0-e990d83edba8" providerId="ADAL" clId="{19A1100B-BC49-4DAE-9AC5-1ECA948FC2CC}" dt="2022-03-16T07:57:40.555" v="72" actId="2711"/>
          <ac:spMkLst>
            <pc:docMk/>
            <pc:sldMk cId="336661974" sldId="1203"/>
            <ac:spMk id="136208" creationId="{00000000-0000-0000-0000-000000000000}"/>
          </ac:spMkLst>
        </pc:spChg>
        <pc:spChg chg="mod">
          <ac:chgData name="大樹 東藤" userId="8b5b729a-5fe2-48de-bec0-e990d83edba8" providerId="ADAL" clId="{19A1100B-BC49-4DAE-9AC5-1ECA948FC2CC}" dt="2022-03-16T07:57:40.555" v="72" actId="2711"/>
          <ac:spMkLst>
            <pc:docMk/>
            <pc:sldMk cId="336661974" sldId="1203"/>
            <ac:spMk id="136209" creationId="{00000000-0000-0000-0000-000000000000}"/>
          </ac:spMkLst>
        </pc:spChg>
        <pc:spChg chg="mod">
          <ac:chgData name="大樹 東藤" userId="8b5b729a-5fe2-48de-bec0-e990d83edba8" providerId="ADAL" clId="{19A1100B-BC49-4DAE-9AC5-1ECA948FC2CC}" dt="2022-03-16T07:57:40.555" v="72" actId="2711"/>
          <ac:spMkLst>
            <pc:docMk/>
            <pc:sldMk cId="336661974" sldId="1203"/>
            <ac:spMk id="136210" creationId="{00000000-0000-0000-0000-000000000000}"/>
          </ac:spMkLst>
        </pc:spChg>
        <pc:spChg chg="mod">
          <ac:chgData name="大樹 東藤" userId="8b5b729a-5fe2-48de-bec0-e990d83edba8" providerId="ADAL" clId="{19A1100B-BC49-4DAE-9AC5-1ECA948FC2CC}" dt="2022-03-16T07:59:18.850" v="94" actId="403"/>
          <ac:spMkLst>
            <pc:docMk/>
            <pc:sldMk cId="336661974" sldId="1203"/>
            <ac:spMk id="720898" creationId="{00000000-0000-0000-0000-000000000000}"/>
          </ac:spMkLst>
        </pc:spChg>
        <pc:grpChg chg="mod">
          <ac:chgData name="大樹 東藤" userId="8b5b729a-5fe2-48de-bec0-e990d83edba8" providerId="ADAL" clId="{19A1100B-BC49-4DAE-9AC5-1ECA948FC2CC}" dt="2022-03-16T07:57:32.532" v="71" actId="207"/>
          <ac:grpSpMkLst>
            <pc:docMk/>
            <pc:sldMk cId="336661974" sldId="1203"/>
            <ac:grpSpMk id="136200" creationId="{00000000-0000-0000-0000-000000000000}"/>
          </ac:grpSpMkLst>
        </pc:grpChg>
      </pc:sldChg>
      <pc:sldChg chg="modSp ord">
        <pc:chgData name="大樹 東藤" userId="8b5b729a-5fe2-48de-bec0-e990d83edba8" providerId="ADAL" clId="{19A1100B-BC49-4DAE-9AC5-1ECA948FC2CC}" dt="2022-03-16T08:30:48.539" v="801"/>
        <pc:sldMkLst>
          <pc:docMk/>
          <pc:sldMk cId="1779065906" sldId="1204"/>
        </pc:sldMkLst>
        <pc:spChg chg="mod">
          <ac:chgData name="大樹 東藤" userId="8b5b729a-5fe2-48de-bec0-e990d83edba8" providerId="ADAL" clId="{19A1100B-BC49-4DAE-9AC5-1ECA948FC2CC}" dt="2022-03-16T07:59:26.216" v="95" actId="20577"/>
          <ac:spMkLst>
            <pc:docMk/>
            <pc:sldMk cId="1779065906" sldId="1204"/>
            <ac:spMk id="607235" creationId="{00000000-0000-0000-0000-000000000000}"/>
          </ac:spMkLst>
        </pc:spChg>
      </pc:sldChg>
      <pc:sldChg chg="modSp">
        <pc:chgData name="大樹 東藤" userId="8b5b729a-5fe2-48de-bec0-e990d83edba8" providerId="ADAL" clId="{19A1100B-BC49-4DAE-9AC5-1ECA948FC2CC}" dt="2022-03-16T08:03:11.884" v="151" actId="403"/>
        <pc:sldMkLst>
          <pc:docMk/>
          <pc:sldMk cId="3255416442" sldId="1206"/>
        </pc:sldMkLst>
        <pc:spChg chg="mod">
          <ac:chgData name="大樹 東藤" userId="8b5b729a-5fe2-48de-bec0-e990d83edba8" providerId="ADAL" clId="{19A1100B-BC49-4DAE-9AC5-1ECA948FC2CC}" dt="2022-03-16T08:03:11.884" v="151" actId="403"/>
          <ac:spMkLst>
            <pc:docMk/>
            <pc:sldMk cId="3255416442" sldId="1206"/>
            <ac:spMk id="10244" creationId="{00000000-0000-0000-0000-000000000000}"/>
          </ac:spMkLst>
        </pc:spChg>
      </pc:sldChg>
      <pc:sldChg chg="modSp">
        <pc:chgData name="大樹 東藤" userId="8b5b729a-5fe2-48de-bec0-e990d83edba8" providerId="ADAL" clId="{19A1100B-BC49-4DAE-9AC5-1ECA948FC2CC}" dt="2022-03-16T08:01:55.958" v="138" actId="20577"/>
        <pc:sldMkLst>
          <pc:docMk/>
          <pc:sldMk cId="1571293064" sldId="1207"/>
        </pc:sldMkLst>
        <pc:spChg chg="mod">
          <ac:chgData name="大樹 東藤" userId="8b5b729a-5fe2-48de-bec0-e990d83edba8" providerId="ADAL" clId="{19A1100B-BC49-4DAE-9AC5-1ECA948FC2CC}" dt="2022-03-16T08:01:55.958" v="138" actId="20577"/>
          <ac:spMkLst>
            <pc:docMk/>
            <pc:sldMk cId="1571293064" sldId="1207"/>
            <ac:spMk id="432131" creationId="{00000000-0000-0000-0000-000000000000}"/>
          </ac:spMkLst>
        </pc:spChg>
      </pc:sldChg>
      <pc:sldChg chg="modSp">
        <pc:chgData name="大樹 東藤" userId="8b5b729a-5fe2-48de-bec0-e990d83edba8" providerId="ADAL" clId="{19A1100B-BC49-4DAE-9AC5-1ECA948FC2CC}" dt="2022-03-16T08:02:53.088" v="149" actId="20577"/>
        <pc:sldMkLst>
          <pc:docMk/>
          <pc:sldMk cId="413105762" sldId="1208"/>
        </pc:sldMkLst>
        <pc:spChg chg="mod">
          <ac:chgData name="大樹 東藤" userId="8b5b729a-5fe2-48de-bec0-e990d83edba8" providerId="ADAL" clId="{19A1100B-BC49-4DAE-9AC5-1ECA948FC2CC}" dt="2022-03-16T08:02:53.088" v="149" actId="20577"/>
          <ac:spMkLst>
            <pc:docMk/>
            <pc:sldMk cId="413105762" sldId="1208"/>
            <ac:spMk id="438275" creationId="{00000000-0000-0000-0000-000000000000}"/>
          </ac:spMkLst>
        </pc:spChg>
      </pc:sldChg>
      <pc:sldChg chg="modSp add">
        <pc:chgData name="大樹 東藤" userId="8b5b729a-5fe2-48de-bec0-e990d83edba8" providerId="ADAL" clId="{19A1100B-BC49-4DAE-9AC5-1ECA948FC2CC}" dt="2022-03-16T08:32:53.705" v="879" actId="14100"/>
        <pc:sldMkLst>
          <pc:docMk/>
          <pc:sldMk cId="715076308" sldId="1209"/>
        </pc:sldMkLst>
        <pc:spChg chg="mod">
          <ac:chgData name="大樹 東藤" userId="8b5b729a-5fe2-48de-bec0-e990d83edba8" providerId="ADAL" clId="{19A1100B-BC49-4DAE-9AC5-1ECA948FC2CC}" dt="2022-03-16T08:32:47.925" v="878" actId="27636"/>
          <ac:spMkLst>
            <pc:docMk/>
            <pc:sldMk cId="715076308" sldId="1209"/>
            <ac:spMk id="3" creationId="{00000000-0000-0000-0000-000000000000}"/>
          </ac:spMkLst>
        </pc:spChg>
        <pc:spChg chg="mod">
          <ac:chgData name="大樹 東藤" userId="8b5b729a-5fe2-48de-bec0-e990d83edba8" providerId="ADAL" clId="{19A1100B-BC49-4DAE-9AC5-1ECA948FC2CC}" dt="2022-03-16T08:32:53.705" v="879" actId="14100"/>
          <ac:spMkLst>
            <pc:docMk/>
            <pc:sldMk cId="715076308" sldId="1209"/>
            <ac:spMk id="23556" creationId="{00000000-0000-0000-0000-000000000000}"/>
          </ac:spMkLst>
        </pc:spChg>
      </pc:sldChg>
      <pc:sldChg chg="del">
        <pc:chgData name="大樹 東藤" userId="8b5b729a-5fe2-48de-bec0-e990d83edba8" providerId="ADAL" clId="{19A1100B-BC49-4DAE-9AC5-1ECA948FC2CC}" dt="2022-03-16T08:07:30.734" v="448" actId="2696"/>
        <pc:sldMkLst>
          <pc:docMk/>
          <pc:sldMk cId="1767294839" sldId="1209"/>
        </pc:sldMkLst>
      </pc:sldChg>
      <pc:sldChg chg="modSp add">
        <pc:chgData name="大樹 東藤" userId="8b5b729a-5fe2-48de-bec0-e990d83edba8" providerId="ADAL" clId="{19A1100B-BC49-4DAE-9AC5-1ECA948FC2CC}" dt="2022-03-16T08:33:09.225" v="881" actId="14100"/>
        <pc:sldMkLst>
          <pc:docMk/>
          <pc:sldMk cId="2417511383" sldId="1210"/>
        </pc:sldMkLst>
        <pc:spChg chg="mod">
          <ac:chgData name="大樹 東藤" userId="8b5b729a-5fe2-48de-bec0-e990d83edba8" providerId="ADAL" clId="{19A1100B-BC49-4DAE-9AC5-1ECA948FC2CC}" dt="2022-03-16T08:33:00.888" v="880" actId="27636"/>
          <ac:spMkLst>
            <pc:docMk/>
            <pc:sldMk cId="2417511383" sldId="1210"/>
            <ac:spMk id="3" creationId="{00000000-0000-0000-0000-000000000000}"/>
          </ac:spMkLst>
        </pc:spChg>
        <pc:spChg chg="mod">
          <ac:chgData name="大樹 東藤" userId="8b5b729a-5fe2-48de-bec0-e990d83edba8" providerId="ADAL" clId="{19A1100B-BC49-4DAE-9AC5-1ECA948FC2CC}" dt="2022-03-16T08:11:19.599" v="607" actId="20577"/>
          <ac:spMkLst>
            <pc:docMk/>
            <pc:sldMk cId="2417511383" sldId="1210"/>
            <ac:spMk id="25603" creationId="{00000000-0000-0000-0000-000000000000}"/>
          </ac:spMkLst>
        </pc:spChg>
        <pc:spChg chg="mod">
          <ac:chgData name="大樹 東藤" userId="8b5b729a-5fe2-48de-bec0-e990d83edba8" providerId="ADAL" clId="{19A1100B-BC49-4DAE-9AC5-1ECA948FC2CC}" dt="2022-03-16T08:33:09.225" v="881" actId="14100"/>
          <ac:spMkLst>
            <pc:docMk/>
            <pc:sldMk cId="2417511383" sldId="1210"/>
            <ac:spMk id="25604" creationId="{00000000-0000-0000-0000-000000000000}"/>
          </ac:spMkLst>
        </pc:spChg>
      </pc:sldChg>
      <pc:sldChg chg="del">
        <pc:chgData name="大樹 東藤" userId="8b5b729a-5fe2-48de-bec0-e990d83edba8" providerId="ADAL" clId="{19A1100B-BC49-4DAE-9AC5-1ECA948FC2CC}" dt="2022-03-16T08:07:30.797" v="449" actId="2696"/>
        <pc:sldMkLst>
          <pc:docMk/>
          <pc:sldMk cId="2707605534" sldId="1210"/>
        </pc:sldMkLst>
      </pc:sldChg>
      <pc:sldChg chg="modSp add">
        <pc:chgData name="大樹 東藤" userId="8b5b729a-5fe2-48de-bec0-e990d83edba8" providerId="ADAL" clId="{19A1100B-BC49-4DAE-9AC5-1ECA948FC2CC}" dt="2022-03-16T08:12:18.114" v="614" actId="207"/>
        <pc:sldMkLst>
          <pc:docMk/>
          <pc:sldMk cId="560548662" sldId="1211"/>
        </pc:sldMkLst>
        <pc:spChg chg="mod">
          <ac:chgData name="大樹 東藤" userId="8b5b729a-5fe2-48de-bec0-e990d83edba8" providerId="ADAL" clId="{19A1100B-BC49-4DAE-9AC5-1ECA948FC2CC}" dt="2022-03-16T08:12:18.114" v="614" actId="207"/>
          <ac:spMkLst>
            <pc:docMk/>
            <pc:sldMk cId="560548662" sldId="1211"/>
            <ac:spMk id="750595" creationId="{00000000-0000-0000-0000-000000000000}"/>
          </ac:spMkLst>
        </pc:spChg>
      </pc:sldChg>
      <pc:sldChg chg="del">
        <pc:chgData name="大樹 東藤" userId="8b5b729a-5fe2-48de-bec0-e990d83edba8" providerId="ADAL" clId="{19A1100B-BC49-4DAE-9AC5-1ECA948FC2CC}" dt="2022-03-16T08:07:30.844" v="450" actId="2696"/>
        <pc:sldMkLst>
          <pc:docMk/>
          <pc:sldMk cId="2108578457" sldId="1211"/>
        </pc:sldMkLst>
      </pc:sldChg>
      <pc:sldChg chg="modSp add">
        <pc:chgData name="大樹 東藤" userId="8b5b729a-5fe2-48de-bec0-e990d83edba8" providerId="ADAL" clId="{19A1100B-BC49-4DAE-9AC5-1ECA948FC2CC}" dt="2022-03-16T08:12:03.239" v="613" actId="403"/>
        <pc:sldMkLst>
          <pc:docMk/>
          <pc:sldMk cId="946428681" sldId="1212"/>
        </pc:sldMkLst>
        <pc:spChg chg="mod">
          <ac:chgData name="大樹 東藤" userId="8b5b729a-5fe2-48de-bec0-e990d83edba8" providerId="ADAL" clId="{19A1100B-BC49-4DAE-9AC5-1ECA948FC2CC}" dt="2022-03-16T08:12:03.239" v="613" actId="403"/>
          <ac:spMkLst>
            <pc:docMk/>
            <pc:sldMk cId="946428681" sldId="1212"/>
            <ac:spMk id="29700" creationId="{00000000-0000-0000-0000-000000000000}"/>
          </ac:spMkLst>
        </pc:spChg>
      </pc:sldChg>
      <pc:sldChg chg="del">
        <pc:chgData name="大樹 東藤" userId="8b5b729a-5fe2-48de-bec0-e990d83edba8" providerId="ADAL" clId="{19A1100B-BC49-4DAE-9AC5-1ECA948FC2CC}" dt="2022-03-16T08:07:30.900" v="451" actId="2696"/>
        <pc:sldMkLst>
          <pc:docMk/>
          <pc:sldMk cId="2750640390" sldId="1212"/>
        </pc:sldMkLst>
      </pc:sldChg>
      <pc:sldChg chg="modSp add">
        <pc:chgData name="大樹 東藤" userId="8b5b729a-5fe2-48de-bec0-e990d83edba8" providerId="ADAL" clId="{19A1100B-BC49-4DAE-9AC5-1ECA948FC2CC}" dt="2022-03-16T08:12:49.510" v="627" actId="404"/>
        <pc:sldMkLst>
          <pc:docMk/>
          <pc:sldMk cId="1957391475" sldId="1213"/>
        </pc:sldMkLst>
        <pc:spChg chg="mod">
          <ac:chgData name="大樹 東藤" userId="8b5b729a-5fe2-48de-bec0-e990d83edba8" providerId="ADAL" clId="{19A1100B-BC49-4DAE-9AC5-1ECA948FC2CC}" dt="2022-03-16T08:12:49.510" v="627" actId="404"/>
          <ac:spMkLst>
            <pc:docMk/>
            <pc:sldMk cId="1957391475" sldId="1213"/>
            <ac:spMk id="31748" creationId="{00000000-0000-0000-0000-000000000000}"/>
          </ac:spMkLst>
        </pc:spChg>
      </pc:sldChg>
      <pc:sldChg chg="del">
        <pc:chgData name="大樹 東藤" userId="8b5b729a-5fe2-48de-bec0-e990d83edba8" providerId="ADAL" clId="{19A1100B-BC49-4DAE-9AC5-1ECA948FC2CC}" dt="2022-03-16T08:07:30.953" v="452" actId="2696"/>
        <pc:sldMkLst>
          <pc:docMk/>
          <pc:sldMk cId="2866218594" sldId="1213"/>
        </pc:sldMkLst>
      </pc:sldChg>
      <pc:sldChg chg="del">
        <pc:chgData name="大樹 東藤" userId="8b5b729a-5fe2-48de-bec0-e990d83edba8" providerId="ADAL" clId="{19A1100B-BC49-4DAE-9AC5-1ECA948FC2CC}" dt="2022-03-16T08:07:31.037" v="453" actId="2696"/>
        <pc:sldMkLst>
          <pc:docMk/>
          <pc:sldMk cId="1687254286" sldId="1214"/>
        </pc:sldMkLst>
      </pc:sldChg>
      <pc:sldChg chg="modSp add">
        <pc:chgData name="大樹 東藤" userId="8b5b729a-5fe2-48de-bec0-e990d83edba8" providerId="ADAL" clId="{19A1100B-BC49-4DAE-9AC5-1ECA948FC2CC}" dt="2022-03-16T08:13:40.921" v="637" actId="14100"/>
        <pc:sldMkLst>
          <pc:docMk/>
          <pc:sldMk cId="1782863238" sldId="1214"/>
        </pc:sldMkLst>
        <pc:spChg chg="mod">
          <ac:chgData name="大樹 東藤" userId="8b5b729a-5fe2-48de-bec0-e990d83edba8" providerId="ADAL" clId="{19A1100B-BC49-4DAE-9AC5-1ECA948FC2CC}" dt="2022-03-16T08:13:20.193" v="632" actId="27636"/>
          <ac:spMkLst>
            <pc:docMk/>
            <pc:sldMk cId="1782863238" sldId="1214"/>
            <ac:spMk id="3" creationId="{00000000-0000-0000-0000-000000000000}"/>
          </ac:spMkLst>
        </pc:spChg>
        <pc:spChg chg="mod">
          <ac:chgData name="大樹 東藤" userId="8b5b729a-5fe2-48de-bec0-e990d83edba8" providerId="ADAL" clId="{19A1100B-BC49-4DAE-9AC5-1ECA948FC2CC}" dt="2022-03-16T08:13:11.611" v="631" actId="20577"/>
          <ac:spMkLst>
            <pc:docMk/>
            <pc:sldMk cId="1782863238" sldId="1214"/>
            <ac:spMk id="33795" creationId="{00000000-0000-0000-0000-000000000000}"/>
          </ac:spMkLst>
        </pc:spChg>
        <pc:spChg chg="mod">
          <ac:chgData name="大樹 東藤" userId="8b5b729a-5fe2-48de-bec0-e990d83edba8" providerId="ADAL" clId="{19A1100B-BC49-4DAE-9AC5-1ECA948FC2CC}" dt="2022-03-16T08:13:40.921" v="637" actId="14100"/>
          <ac:spMkLst>
            <pc:docMk/>
            <pc:sldMk cId="1782863238" sldId="1214"/>
            <ac:spMk id="33796" creationId="{00000000-0000-0000-0000-000000000000}"/>
          </ac:spMkLst>
        </pc:spChg>
      </pc:sldChg>
      <pc:sldChg chg="del">
        <pc:chgData name="大樹 東藤" userId="8b5b729a-5fe2-48de-bec0-e990d83edba8" providerId="ADAL" clId="{19A1100B-BC49-4DAE-9AC5-1ECA948FC2CC}" dt="2022-03-16T08:07:31.101" v="454" actId="2696"/>
        <pc:sldMkLst>
          <pc:docMk/>
          <pc:sldMk cId="2797441887" sldId="1215"/>
        </pc:sldMkLst>
      </pc:sldChg>
      <pc:sldChg chg="modSp add">
        <pc:chgData name="大樹 東藤" userId="8b5b729a-5fe2-48de-bec0-e990d83edba8" providerId="ADAL" clId="{19A1100B-BC49-4DAE-9AC5-1ECA948FC2CC}" dt="2022-03-16T08:14:21.691" v="643" actId="27636"/>
        <pc:sldMkLst>
          <pc:docMk/>
          <pc:sldMk cId="3974643463" sldId="1215"/>
        </pc:sldMkLst>
        <pc:spChg chg="mod">
          <ac:chgData name="大樹 東藤" userId="8b5b729a-5fe2-48de-bec0-e990d83edba8" providerId="ADAL" clId="{19A1100B-BC49-4DAE-9AC5-1ECA948FC2CC}" dt="2022-03-16T08:14:09.611" v="638" actId="27636"/>
          <ac:spMkLst>
            <pc:docMk/>
            <pc:sldMk cId="3974643463" sldId="1215"/>
            <ac:spMk id="3" creationId="{00000000-0000-0000-0000-000000000000}"/>
          </ac:spMkLst>
        </pc:spChg>
        <pc:spChg chg="mod">
          <ac:chgData name="大樹 東藤" userId="8b5b729a-5fe2-48de-bec0-e990d83edba8" providerId="ADAL" clId="{19A1100B-BC49-4DAE-9AC5-1ECA948FC2CC}" dt="2022-03-16T08:14:21.691" v="643" actId="27636"/>
          <ac:spMkLst>
            <pc:docMk/>
            <pc:sldMk cId="3974643463" sldId="1215"/>
            <ac:spMk id="754691" creationId="{00000000-0000-0000-0000-000000000000}"/>
          </ac:spMkLst>
        </pc:spChg>
      </pc:sldChg>
      <pc:sldChg chg="del">
        <pc:chgData name="大樹 東藤" userId="8b5b729a-5fe2-48de-bec0-e990d83edba8" providerId="ADAL" clId="{19A1100B-BC49-4DAE-9AC5-1ECA948FC2CC}" dt="2022-03-16T08:07:31.161" v="455" actId="2696"/>
        <pc:sldMkLst>
          <pc:docMk/>
          <pc:sldMk cId="484122305" sldId="1216"/>
        </pc:sldMkLst>
      </pc:sldChg>
      <pc:sldChg chg="modSp add">
        <pc:chgData name="大樹 東藤" userId="8b5b729a-5fe2-48de-bec0-e990d83edba8" providerId="ADAL" clId="{19A1100B-BC49-4DAE-9AC5-1ECA948FC2CC}" dt="2022-03-16T08:14:51.393" v="648" actId="14100"/>
        <pc:sldMkLst>
          <pc:docMk/>
          <pc:sldMk cId="3668725631" sldId="1216"/>
        </pc:sldMkLst>
        <pc:spChg chg="mod">
          <ac:chgData name="大樹 東藤" userId="8b5b729a-5fe2-48de-bec0-e990d83edba8" providerId="ADAL" clId="{19A1100B-BC49-4DAE-9AC5-1ECA948FC2CC}" dt="2022-03-16T08:14:32.887" v="645" actId="27636"/>
          <ac:spMkLst>
            <pc:docMk/>
            <pc:sldMk cId="3668725631" sldId="1216"/>
            <ac:spMk id="3" creationId="{00000000-0000-0000-0000-000000000000}"/>
          </ac:spMkLst>
        </pc:spChg>
        <pc:spChg chg="mod">
          <ac:chgData name="大樹 東藤" userId="8b5b729a-5fe2-48de-bec0-e990d83edba8" providerId="ADAL" clId="{19A1100B-BC49-4DAE-9AC5-1ECA948FC2CC}" dt="2022-03-16T08:14:51.393" v="648" actId="14100"/>
          <ac:spMkLst>
            <pc:docMk/>
            <pc:sldMk cId="3668725631" sldId="1216"/>
            <ac:spMk id="37891" creationId="{00000000-0000-0000-0000-000000000000}"/>
          </ac:spMkLst>
        </pc:spChg>
      </pc:sldChg>
      <pc:sldChg chg="del">
        <pc:chgData name="大樹 東藤" userId="8b5b729a-5fe2-48de-bec0-e990d83edba8" providerId="ADAL" clId="{19A1100B-BC49-4DAE-9AC5-1ECA948FC2CC}" dt="2022-03-16T08:07:31.222" v="456" actId="2696"/>
        <pc:sldMkLst>
          <pc:docMk/>
          <pc:sldMk cId="320766126" sldId="1217"/>
        </pc:sldMkLst>
      </pc:sldChg>
      <pc:sldChg chg="modSp add">
        <pc:chgData name="大樹 東藤" userId="8b5b729a-5fe2-48de-bec0-e990d83edba8" providerId="ADAL" clId="{19A1100B-BC49-4DAE-9AC5-1ECA948FC2CC}" dt="2022-03-16T08:16:17.682" v="663" actId="20577"/>
        <pc:sldMkLst>
          <pc:docMk/>
          <pc:sldMk cId="1650790419" sldId="1217"/>
        </pc:sldMkLst>
        <pc:spChg chg="mod">
          <ac:chgData name="大樹 東藤" userId="8b5b729a-5fe2-48de-bec0-e990d83edba8" providerId="ADAL" clId="{19A1100B-BC49-4DAE-9AC5-1ECA948FC2CC}" dt="2022-03-16T08:15:20" v="650" actId="27636"/>
          <ac:spMkLst>
            <pc:docMk/>
            <pc:sldMk cId="1650790419" sldId="1217"/>
            <ac:spMk id="3" creationId="{00000000-0000-0000-0000-000000000000}"/>
          </ac:spMkLst>
        </pc:spChg>
        <pc:spChg chg="mod">
          <ac:chgData name="大樹 東藤" userId="8b5b729a-5fe2-48de-bec0-e990d83edba8" providerId="ADAL" clId="{19A1100B-BC49-4DAE-9AC5-1ECA948FC2CC}" dt="2022-03-16T08:16:17.682" v="663" actId="20577"/>
          <ac:spMkLst>
            <pc:docMk/>
            <pc:sldMk cId="1650790419" sldId="1217"/>
            <ac:spMk id="490499" creationId="{00000000-0000-0000-0000-000000000000}"/>
          </ac:spMkLst>
        </pc:spChg>
      </pc:sldChg>
      <pc:sldChg chg="del">
        <pc:chgData name="大樹 東藤" userId="8b5b729a-5fe2-48de-bec0-e990d83edba8" providerId="ADAL" clId="{19A1100B-BC49-4DAE-9AC5-1ECA948FC2CC}" dt="2022-03-16T08:07:31.365" v="459" actId="2696"/>
        <pc:sldMkLst>
          <pc:docMk/>
          <pc:sldMk cId="198234920" sldId="1234"/>
        </pc:sldMkLst>
      </pc:sldChg>
      <pc:sldChg chg="modSp add">
        <pc:chgData name="大樹 東藤" userId="8b5b729a-5fe2-48de-bec0-e990d83edba8" providerId="ADAL" clId="{19A1100B-BC49-4DAE-9AC5-1ECA948FC2CC}" dt="2022-03-16T08:25:47.755" v="745" actId="403"/>
        <pc:sldMkLst>
          <pc:docMk/>
          <pc:sldMk cId="3969868803" sldId="1234"/>
        </pc:sldMkLst>
        <pc:spChg chg="mod">
          <ac:chgData name="大樹 東藤" userId="8b5b729a-5fe2-48de-bec0-e990d83edba8" providerId="ADAL" clId="{19A1100B-BC49-4DAE-9AC5-1ECA948FC2CC}" dt="2022-03-16T08:16:56.135" v="665" actId="27636"/>
          <ac:spMkLst>
            <pc:docMk/>
            <pc:sldMk cId="3969868803" sldId="1234"/>
            <ac:spMk id="3" creationId="{00000000-0000-0000-0000-000000000000}"/>
          </ac:spMkLst>
        </pc:spChg>
        <pc:spChg chg="mod">
          <ac:chgData name="大樹 東藤" userId="8b5b729a-5fe2-48de-bec0-e990d83edba8" providerId="ADAL" clId="{19A1100B-BC49-4DAE-9AC5-1ECA948FC2CC}" dt="2022-03-16T08:17:21.628" v="680" actId="20577"/>
          <ac:spMkLst>
            <pc:docMk/>
            <pc:sldMk cId="3969868803" sldId="1234"/>
            <ac:spMk id="76804" creationId="{00000000-0000-0000-0000-000000000000}"/>
          </ac:spMkLst>
        </pc:spChg>
        <pc:graphicFrameChg chg="modGraphic">
          <ac:chgData name="大樹 東藤" userId="8b5b729a-5fe2-48de-bec0-e990d83edba8" providerId="ADAL" clId="{19A1100B-BC49-4DAE-9AC5-1ECA948FC2CC}" dt="2022-03-16T08:25:47.755" v="745" actId="403"/>
          <ac:graphicFrameMkLst>
            <pc:docMk/>
            <pc:sldMk cId="3969868803" sldId="1234"/>
            <ac:graphicFrameMk id="718909" creationId="{00000000-0000-0000-0000-000000000000}"/>
          </ac:graphicFrameMkLst>
        </pc:graphicFrameChg>
      </pc:sldChg>
      <pc:sldChg chg="del">
        <pc:chgData name="大樹 東藤" userId="8b5b729a-5fe2-48de-bec0-e990d83edba8" providerId="ADAL" clId="{19A1100B-BC49-4DAE-9AC5-1ECA948FC2CC}" dt="2022-03-16T08:07:31.429" v="460" actId="2696"/>
        <pc:sldMkLst>
          <pc:docMk/>
          <pc:sldMk cId="2188129434" sldId="1235"/>
        </pc:sldMkLst>
      </pc:sldChg>
      <pc:sldChg chg="modSp add">
        <pc:chgData name="大樹 東藤" userId="8b5b729a-5fe2-48de-bec0-e990d83edba8" providerId="ADAL" clId="{19A1100B-BC49-4DAE-9AC5-1ECA948FC2CC}" dt="2022-03-16T08:17:38.234" v="683" actId="403"/>
        <pc:sldMkLst>
          <pc:docMk/>
          <pc:sldMk cId="2484341202" sldId="1235"/>
        </pc:sldMkLst>
        <pc:spChg chg="mod">
          <ac:chgData name="大樹 東藤" userId="8b5b729a-5fe2-48de-bec0-e990d83edba8" providerId="ADAL" clId="{19A1100B-BC49-4DAE-9AC5-1ECA948FC2CC}" dt="2022-03-16T08:17:33.652" v="681" actId="27636"/>
          <ac:spMkLst>
            <pc:docMk/>
            <pc:sldMk cId="2484341202" sldId="1235"/>
            <ac:spMk id="3" creationId="{00000000-0000-0000-0000-000000000000}"/>
          </ac:spMkLst>
        </pc:spChg>
        <pc:spChg chg="mod">
          <ac:chgData name="大樹 東藤" userId="8b5b729a-5fe2-48de-bec0-e990d83edba8" providerId="ADAL" clId="{19A1100B-BC49-4DAE-9AC5-1ECA948FC2CC}" dt="2022-03-16T08:17:38.234" v="683" actId="403"/>
          <ac:spMkLst>
            <pc:docMk/>
            <pc:sldMk cId="2484341202" sldId="1235"/>
            <ac:spMk id="688131" creationId="{00000000-0000-0000-0000-000000000000}"/>
          </ac:spMkLst>
        </pc:spChg>
      </pc:sldChg>
      <pc:sldChg chg="del">
        <pc:chgData name="大樹 東藤" userId="8b5b729a-5fe2-48de-bec0-e990d83edba8" providerId="ADAL" clId="{19A1100B-BC49-4DAE-9AC5-1ECA948FC2CC}" dt="2022-03-16T08:07:31.471" v="461" actId="2696"/>
        <pc:sldMkLst>
          <pc:docMk/>
          <pc:sldMk cId="2535945495" sldId="1236"/>
        </pc:sldMkLst>
      </pc:sldChg>
      <pc:sldChg chg="modSp add ord">
        <pc:chgData name="大樹 東藤" userId="8b5b729a-5fe2-48de-bec0-e990d83edba8" providerId="ADAL" clId="{19A1100B-BC49-4DAE-9AC5-1ECA948FC2CC}" dt="2022-03-16T08:24:13.750" v="734"/>
        <pc:sldMkLst>
          <pc:docMk/>
          <pc:sldMk cId="3745253207" sldId="1236"/>
        </pc:sldMkLst>
        <pc:spChg chg="mod">
          <ac:chgData name="大樹 東藤" userId="8b5b729a-5fe2-48de-bec0-e990d83edba8" providerId="ADAL" clId="{19A1100B-BC49-4DAE-9AC5-1ECA948FC2CC}" dt="2022-03-16T08:17:59.146" v="684" actId="27636"/>
          <ac:spMkLst>
            <pc:docMk/>
            <pc:sldMk cId="3745253207" sldId="1236"/>
            <ac:spMk id="3" creationId="{00000000-0000-0000-0000-000000000000}"/>
          </ac:spMkLst>
        </pc:spChg>
        <pc:spChg chg="mod">
          <ac:chgData name="大樹 東藤" userId="8b5b729a-5fe2-48de-bec0-e990d83edba8" providerId="ADAL" clId="{19A1100B-BC49-4DAE-9AC5-1ECA948FC2CC}" dt="2022-03-16T08:18:06.196" v="686" actId="27636"/>
          <ac:spMkLst>
            <pc:docMk/>
            <pc:sldMk cId="3745253207" sldId="1236"/>
            <ac:spMk id="690179" creationId="{00000000-0000-0000-0000-000000000000}"/>
          </ac:spMkLst>
        </pc:spChg>
      </pc:sldChg>
      <pc:sldChg chg="del">
        <pc:chgData name="大樹 東藤" userId="8b5b729a-5fe2-48de-bec0-e990d83edba8" providerId="ADAL" clId="{19A1100B-BC49-4DAE-9AC5-1ECA948FC2CC}" dt="2022-03-16T08:07:31.526" v="462" actId="2696"/>
        <pc:sldMkLst>
          <pc:docMk/>
          <pc:sldMk cId="3452380100" sldId="1249"/>
        </pc:sldMkLst>
      </pc:sldChg>
      <pc:sldChg chg="add ord">
        <pc:chgData name="大樹 東藤" userId="8b5b729a-5fe2-48de-bec0-e990d83edba8" providerId="ADAL" clId="{19A1100B-BC49-4DAE-9AC5-1ECA948FC2CC}" dt="2022-03-16T08:30:09.851" v="799"/>
        <pc:sldMkLst>
          <pc:docMk/>
          <pc:sldMk cId="3816074405" sldId="1249"/>
        </pc:sldMkLst>
      </pc:sldChg>
      <pc:sldChg chg="modSp">
        <pc:chgData name="大樹 東藤" userId="8b5b729a-5fe2-48de-bec0-e990d83edba8" providerId="ADAL" clId="{19A1100B-BC49-4DAE-9AC5-1ECA948FC2CC}" dt="2022-03-16T08:31:59.457" v="806" actId="27636"/>
        <pc:sldMkLst>
          <pc:docMk/>
          <pc:sldMk cId="119558641" sldId="1250"/>
        </pc:sldMkLst>
        <pc:spChg chg="mod">
          <ac:chgData name="大樹 東藤" userId="8b5b729a-5fe2-48de-bec0-e990d83edba8" providerId="ADAL" clId="{19A1100B-BC49-4DAE-9AC5-1ECA948FC2CC}" dt="2022-03-16T08:31:59.431" v="805" actId="27636"/>
          <ac:spMkLst>
            <pc:docMk/>
            <pc:sldMk cId="119558641" sldId="1250"/>
            <ac:spMk id="3" creationId="{00000000-0000-0000-0000-000000000000}"/>
          </ac:spMkLst>
        </pc:spChg>
        <pc:spChg chg="mod">
          <ac:chgData name="大樹 東藤" userId="8b5b729a-5fe2-48de-bec0-e990d83edba8" providerId="ADAL" clId="{19A1100B-BC49-4DAE-9AC5-1ECA948FC2CC}" dt="2022-03-16T08:31:59.457" v="806" actId="27636"/>
          <ac:spMkLst>
            <pc:docMk/>
            <pc:sldMk cId="119558641" sldId="1250"/>
            <ac:spMk id="12291" creationId="{00000000-0000-0000-0000-000000000000}"/>
          </ac:spMkLst>
        </pc:spChg>
      </pc:sldChg>
      <pc:sldChg chg="modSp">
        <pc:chgData name="大樹 東藤" userId="8b5b729a-5fe2-48de-bec0-e990d83edba8" providerId="ADAL" clId="{19A1100B-BC49-4DAE-9AC5-1ECA948FC2CC}" dt="2022-03-16T08:31:59.542" v="811" actId="27636"/>
        <pc:sldMkLst>
          <pc:docMk/>
          <pc:sldMk cId="2902935819" sldId="1251"/>
        </pc:sldMkLst>
        <pc:spChg chg="mod">
          <ac:chgData name="大樹 東藤" userId="8b5b729a-5fe2-48de-bec0-e990d83edba8" providerId="ADAL" clId="{19A1100B-BC49-4DAE-9AC5-1ECA948FC2CC}" dt="2022-03-16T08:31:59.542" v="811" actId="27636"/>
          <ac:spMkLst>
            <pc:docMk/>
            <pc:sldMk cId="2902935819" sldId="1251"/>
            <ac:spMk id="3" creationId="{00000000-0000-0000-0000-000000000000}"/>
          </ac:spMkLst>
        </pc:spChg>
      </pc:sldChg>
      <pc:sldChg chg="del">
        <pc:chgData name="大樹 東藤" userId="8b5b729a-5fe2-48de-bec0-e990d83edba8" providerId="ADAL" clId="{19A1100B-BC49-4DAE-9AC5-1ECA948FC2CC}" dt="2022-03-16T08:07:32.147" v="474" actId="2696"/>
        <pc:sldMkLst>
          <pc:docMk/>
          <pc:sldMk cId="1315158620" sldId="1253"/>
        </pc:sldMkLst>
      </pc:sldChg>
      <pc:sldChg chg="modSp add ord">
        <pc:chgData name="大樹 東藤" userId="8b5b729a-5fe2-48de-bec0-e990d83edba8" providerId="ADAL" clId="{19A1100B-BC49-4DAE-9AC5-1ECA948FC2CC}" dt="2022-03-16T08:31:59.373" v="803" actId="27636"/>
        <pc:sldMkLst>
          <pc:docMk/>
          <pc:sldMk cId="3831620071" sldId="1253"/>
        </pc:sldMkLst>
        <pc:spChg chg="mod">
          <ac:chgData name="大樹 東藤" userId="8b5b729a-5fe2-48de-bec0-e990d83edba8" providerId="ADAL" clId="{19A1100B-BC49-4DAE-9AC5-1ECA948FC2CC}" dt="2022-03-16T08:31:59.373" v="803" actId="27636"/>
          <ac:spMkLst>
            <pc:docMk/>
            <pc:sldMk cId="3831620071" sldId="1253"/>
            <ac:spMk id="3" creationId="{00000000-0000-0000-0000-000000000000}"/>
          </ac:spMkLst>
        </pc:spChg>
      </pc:sldChg>
      <pc:sldChg chg="modSp">
        <pc:chgData name="大樹 東藤" userId="8b5b729a-5fe2-48de-bec0-e990d83edba8" providerId="ADAL" clId="{19A1100B-BC49-4DAE-9AC5-1ECA948FC2CC}" dt="2022-03-16T08:31:59.424" v="804" actId="27636"/>
        <pc:sldMkLst>
          <pc:docMk/>
          <pc:sldMk cId="3863238488" sldId="1255"/>
        </pc:sldMkLst>
        <pc:spChg chg="mod">
          <ac:chgData name="大樹 東藤" userId="8b5b729a-5fe2-48de-bec0-e990d83edba8" providerId="ADAL" clId="{19A1100B-BC49-4DAE-9AC5-1ECA948FC2CC}" dt="2022-03-16T08:31:59.424" v="804" actId="27636"/>
          <ac:spMkLst>
            <pc:docMk/>
            <pc:sldMk cId="3863238488" sldId="1255"/>
            <ac:spMk id="3" creationId="{00000000-0000-0000-0000-000000000000}"/>
          </ac:spMkLst>
        </pc:spChg>
      </pc:sldChg>
      <pc:sldChg chg="modSp">
        <pc:chgData name="大樹 東藤" userId="8b5b729a-5fe2-48de-bec0-e990d83edba8" providerId="ADAL" clId="{19A1100B-BC49-4DAE-9AC5-1ECA948FC2CC}" dt="2022-03-16T08:31:59.623" v="815" actId="27636"/>
        <pc:sldMkLst>
          <pc:docMk/>
          <pc:sldMk cId="496558020" sldId="1256"/>
        </pc:sldMkLst>
        <pc:spChg chg="mod">
          <ac:chgData name="大樹 東藤" userId="8b5b729a-5fe2-48de-bec0-e990d83edba8" providerId="ADAL" clId="{19A1100B-BC49-4DAE-9AC5-1ECA948FC2CC}" dt="2022-03-16T08:31:59.623" v="815" actId="27636"/>
          <ac:spMkLst>
            <pc:docMk/>
            <pc:sldMk cId="496558020" sldId="1256"/>
            <ac:spMk id="3" creationId="{00000000-0000-0000-0000-000000000000}"/>
          </ac:spMkLst>
        </pc:spChg>
      </pc:sldChg>
      <pc:sldChg chg="modSp">
        <pc:chgData name="大樹 東藤" userId="8b5b729a-5fe2-48de-bec0-e990d83edba8" providerId="ADAL" clId="{19A1100B-BC49-4DAE-9AC5-1ECA948FC2CC}" dt="2022-03-16T08:32:00.123" v="830" actId="27636"/>
        <pc:sldMkLst>
          <pc:docMk/>
          <pc:sldMk cId="1449140986" sldId="1257"/>
        </pc:sldMkLst>
        <pc:spChg chg="mod">
          <ac:chgData name="大樹 東藤" userId="8b5b729a-5fe2-48de-bec0-e990d83edba8" providerId="ADAL" clId="{19A1100B-BC49-4DAE-9AC5-1ECA948FC2CC}" dt="2022-03-16T08:32:00.123" v="830" actId="27636"/>
          <ac:spMkLst>
            <pc:docMk/>
            <pc:sldMk cId="1449140986" sldId="1257"/>
            <ac:spMk id="3" creationId="{00000000-0000-0000-0000-000000000000}"/>
          </ac:spMkLst>
        </pc:spChg>
      </pc:sldChg>
      <pc:sldChg chg="modSp">
        <pc:chgData name="大樹 東藤" userId="8b5b729a-5fe2-48de-bec0-e990d83edba8" providerId="ADAL" clId="{19A1100B-BC49-4DAE-9AC5-1ECA948FC2CC}" dt="2022-03-16T08:32:00.419" v="844" actId="27636"/>
        <pc:sldMkLst>
          <pc:docMk/>
          <pc:sldMk cId="2553401118" sldId="1258"/>
        </pc:sldMkLst>
        <pc:spChg chg="mod">
          <ac:chgData name="大樹 東藤" userId="8b5b729a-5fe2-48de-bec0-e990d83edba8" providerId="ADAL" clId="{19A1100B-BC49-4DAE-9AC5-1ECA948FC2CC}" dt="2022-03-16T08:32:00.419" v="844" actId="27636"/>
          <ac:spMkLst>
            <pc:docMk/>
            <pc:sldMk cId="2553401118" sldId="1258"/>
            <ac:spMk id="3" creationId="{00000000-0000-0000-0000-000000000000}"/>
          </ac:spMkLst>
        </pc:spChg>
      </pc:sldChg>
      <pc:sldChg chg="modSp">
        <pc:chgData name="大樹 東藤" userId="8b5b729a-5fe2-48de-bec0-e990d83edba8" providerId="ADAL" clId="{19A1100B-BC49-4DAE-9AC5-1ECA948FC2CC}" dt="2022-03-16T08:32:00.464" v="847" actId="27636"/>
        <pc:sldMkLst>
          <pc:docMk/>
          <pc:sldMk cId="819959382" sldId="1259"/>
        </pc:sldMkLst>
        <pc:spChg chg="mod">
          <ac:chgData name="大樹 東藤" userId="8b5b729a-5fe2-48de-bec0-e990d83edba8" providerId="ADAL" clId="{19A1100B-BC49-4DAE-9AC5-1ECA948FC2CC}" dt="2022-03-16T08:32:00.464" v="847" actId="27636"/>
          <ac:spMkLst>
            <pc:docMk/>
            <pc:sldMk cId="819959382" sldId="1259"/>
            <ac:spMk id="3" creationId="{00000000-0000-0000-0000-000000000000}"/>
          </ac:spMkLst>
        </pc:spChg>
      </pc:sldChg>
      <pc:sldChg chg="modSp">
        <pc:chgData name="大樹 東藤" userId="8b5b729a-5fe2-48de-bec0-e990d83edba8" providerId="ADAL" clId="{19A1100B-BC49-4DAE-9AC5-1ECA948FC2CC}" dt="2022-03-16T08:32:00.826" v="861" actId="27636"/>
        <pc:sldMkLst>
          <pc:docMk/>
          <pc:sldMk cId="2970069074" sldId="1260"/>
        </pc:sldMkLst>
        <pc:spChg chg="mod">
          <ac:chgData name="大樹 東藤" userId="8b5b729a-5fe2-48de-bec0-e990d83edba8" providerId="ADAL" clId="{19A1100B-BC49-4DAE-9AC5-1ECA948FC2CC}" dt="2022-03-16T08:32:00.826" v="861" actId="27636"/>
          <ac:spMkLst>
            <pc:docMk/>
            <pc:sldMk cId="2970069074" sldId="1260"/>
            <ac:spMk id="3" creationId="{00000000-0000-0000-0000-000000000000}"/>
          </ac:spMkLst>
        </pc:spChg>
      </pc:sldChg>
      <pc:sldChg chg="modSp">
        <pc:chgData name="大樹 東藤" userId="8b5b729a-5fe2-48de-bec0-e990d83edba8" providerId="ADAL" clId="{19A1100B-BC49-4DAE-9AC5-1ECA948FC2CC}" dt="2022-03-16T08:32:00.843" v="863" actId="27636"/>
        <pc:sldMkLst>
          <pc:docMk/>
          <pc:sldMk cId="506617352" sldId="1262"/>
        </pc:sldMkLst>
        <pc:spChg chg="mod">
          <ac:chgData name="大樹 東藤" userId="8b5b729a-5fe2-48de-bec0-e990d83edba8" providerId="ADAL" clId="{19A1100B-BC49-4DAE-9AC5-1ECA948FC2CC}" dt="2022-03-16T08:32:00.843" v="863" actId="27636"/>
          <ac:spMkLst>
            <pc:docMk/>
            <pc:sldMk cId="506617352" sldId="1262"/>
            <ac:spMk id="7" creationId="{00000000-0000-0000-0000-000000000000}"/>
          </ac:spMkLst>
        </pc:spChg>
      </pc:sldChg>
      <pc:sldChg chg="modSp">
        <pc:chgData name="大樹 東藤" userId="8b5b729a-5fe2-48de-bec0-e990d83edba8" providerId="ADAL" clId="{19A1100B-BC49-4DAE-9AC5-1ECA948FC2CC}" dt="2022-03-16T08:32:00.866" v="865" actId="27636"/>
        <pc:sldMkLst>
          <pc:docMk/>
          <pc:sldMk cId="711794806" sldId="1263"/>
        </pc:sldMkLst>
        <pc:spChg chg="mod">
          <ac:chgData name="大樹 東藤" userId="8b5b729a-5fe2-48de-bec0-e990d83edba8" providerId="ADAL" clId="{19A1100B-BC49-4DAE-9AC5-1ECA948FC2CC}" dt="2022-03-16T08:32:00.866" v="865" actId="27636"/>
          <ac:spMkLst>
            <pc:docMk/>
            <pc:sldMk cId="711794806" sldId="1263"/>
            <ac:spMk id="3" creationId="{00000000-0000-0000-0000-000000000000}"/>
          </ac:spMkLst>
        </pc:spChg>
      </pc:sldChg>
      <pc:sldChg chg="modSp">
        <pc:chgData name="大樹 東藤" userId="8b5b729a-5fe2-48de-bec0-e990d83edba8" providerId="ADAL" clId="{19A1100B-BC49-4DAE-9AC5-1ECA948FC2CC}" dt="2022-03-16T08:32:00.884" v="866" actId="27636"/>
        <pc:sldMkLst>
          <pc:docMk/>
          <pc:sldMk cId="575638189" sldId="1264"/>
        </pc:sldMkLst>
        <pc:spChg chg="mod">
          <ac:chgData name="大樹 東藤" userId="8b5b729a-5fe2-48de-bec0-e990d83edba8" providerId="ADAL" clId="{19A1100B-BC49-4DAE-9AC5-1ECA948FC2CC}" dt="2022-03-16T08:32:00.884" v="866" actId="27636"/>
          <ac:spMkLst>
            <pc:docMk/>
            <pc:sldMk cId="575638189" sldId="1264"/>
            <ac:spMk id="3" creationId="{00000000-0000-0000-0000-000000000000}"/>
          </ac:spMkLst>
        </pc:spChg>
      </pc:sldChg>
      <pc:sldChg chg="modSp">
        <pc:chgData name="大樹 東藤" userId="8b5b729a-5fe2-48de-bec0-e990d83edba8" providerId="ADAL" clId="{19A1100B-BC49-4DAE-9AC5-1ECA948FC2CC}" dt="2022-03-16T08:32:00.905" v="868" actId="27636"/>
        <pc:sldMkLst>
          <pc:docMk/>
          <pc:sldMk cId="2270474649" sldId="1265"/>
        </pc:sldMkLst>
        <pc:spChg chg="mod">
          <ac:chgData name="大樹 東藤" userId="8b5b729a-5fe2-48de-bec0-e990d83edba8" providerId="ADAL" clId="{19A1100B-BC49-4DAE-9AC5-1ECA948FC2CC}" dt="2022-03-16T08:32:00.905" v="868" actId="27636"/>
          <ac:spMkLst>
            <pc:docMk/>
            <pc:sldMk cId="2270474649" sldId="1265"/>
            <ac:spMk id="4" creationId="{00000000-0000-0000-0000-000000000000}"/>
          </ac:spMkLst>
        </pc:spChg>
      </pc:sldChg>
      <pc:sldChg chg="modSp">
        <pc:chgData name="大樹 東藤" userId="8b5b729a-5fe2-48de-bec0-e990d83edba8" providerId="ADAL" clId="{19A1100B-BC49-4DAE-9AC5-1ECA948FC2CC}" dt="2022-03-16T08:32:00.159" v="832" actId="27636"/>
        <pc:sldMkLst>
          <pc:docMk/>
          <pc:sldMk cId="488025435" sldId="1270"/>
        </pc:sldMkLst>
        <pc:spChg chg="mod">
          <ac:chgData name="大樹 東藤" userId="8b5b729a-5fe2-48de-bec0-e990d83edba8" providerId="ADAL" clId="{19A1100B-BC49-4DAE-9AC5-1ECA948FC2CC}" dt="2022-03-16T08:32:00.157" v="831" actId="27636"/>
          <ac:spMkLst>
            <pc:docMk/>
            <pc:sldMk cId="488025435" sldId="1270"/>
            <ac:spMk id="3" creationId="{00000000-0000-0000-0000-000000000000}"/>
          </ac:spMkLst>
        </pc:spChg>
        <pc:spChg chg="mod">
          <ac:chgData name="大樹 東藤" userId="8b5b729a-5fe2-48de-bec0-e990d83edba8" providerId="ADAL" clId="{19A1100B-BC49-4DAE-9AC5-1ECA948FC2CC}" dt="2022-03-16T08:32:00.159" v="832" actId="27636"/>
          <ac:spMkLst>
            <pc:docMk/>
            <pc:sldMk cId="488025435" sldId="1270"/>
            <ac:spMk id="4" creationId="{00000000-0000-0000-0000-000000000000}"/>
          </ac:spMkLst>
        </pc:spChg>
      </pc:sldChg>
      <pc:sldChg chg="addSp modSp">
        <pc:chgData name="大樹 東藤" userId="8b5b729a-5fe2-48de-bec0-e990d83edba8" providerId="ADAL" clId="{19A1100B-BC49-4DAE-9AC5-1ECA948FC2CC}" dt="2022-03-16T08:31:59.338" v="802"/>
        <pc:sldMkLst>
          <pc:docMk/>
          <pc:sldMk cId="2570202355" sldId="1271"/>
        </pc:sldMkLst>
        <pc:spChg chg="add mod">
          <ac:chgData name="大樹 東藤" userId="8b5b729a-5fe2-48de-bec0-e990d83edba8" providerId="ADAL" clId="{19A1100B-BC49-4DAE-9AC5-1ECA948FC2CC}" dt="2022-03-16T08:31:59.338" v="802"/>
          <ac:spMkLst>
            <pc:docMk/>
            <pc:sldMk cId="2570202355" sldId="1271"/>
            <ac:spMk id="3" creationId="{16D1E7F1-687F-4E75-99B7-76B3E62FAF4E}"/>
          </ac:spMkLst>
        </pc:spChg>
      </pc:sldChg>
      <pc:sldChg chg="modSp">
        <pc:chgData name="大樹 東藤" userId="8b5b729a-5fe2-48de-bec0-e990d83edba8" providerId="ADAL" clId="{19A1100B-BC49-4DAE-9AC5-1ECA948FC2CC}" dt="2022-03-16T08:32:00.168" v="833" actId="27636"/>
        <pc:sldMkLst>
          <pc:docMk/>
          <pc:sldMk cId="3209121644" sldId="1272"/>
        </pc:sldMkLst>
        <pc:spChg chg="mod">
          <ac:chgData name="大樹 東藤" userId="8b5b729a-5fe2-48de-bec0-e990d83edba8" providerId="ADAL" clId="{19A1100B-BC49-4DAE-9AC5-1ECA948FC2CC}" dt="2022-03-16T08:32:00.168" v="833" actId="27636"/>
          <ac:spMkLst>
            <pc:docMk/>
            <pc:sldMk cId="3209121644" sldId="1272"/>
            <ac:spMk id="2" creationId="{00000000-0000-0000-0000-000000000000}"/>
          </ac:spMkLst>
        </pc:spChg>
      </pc:sldChg>
      <pc:sldChg chg="modSp">
        <pc:chgData name="大樹 東藤" userId="8b5b729a-5fe2-48de-bec0-e990d83edba8" providerId="ADAL" clId="{19A1100B-BC49-4DAE-9AC5-1ECA948FC2CC}" dt="2022-03-16T08:32:00.184" v="834" actId="27636"/>
        <pc:sldMkLst>
          <pc:docMk/>
          <pc:sldMk cId="2886703092" sldId="1273"/>
        </pc:sldMkLst>
        <pc:spChg chg="mod">
          <ac:chgData name="大樹 東藤" userId="8b5b729a-5fe2-48de-bec0-e990d83edba8" providerId="ADAL" clId="{19A1100B-BC49-4DAE-9AC5-1ECA948FC2CC}" dt="2022-03-16T08:32:00.184" v="834" actId="27636"/>
          <ac:spMkLst>
            <pc:docMk/>
            <pc:sldMk cId="2886703092" sldId="1273"/>
            <ac:spMk id="2" creationId="{00000000-0000-0000-0000-000000000000}"/>
          </ac:spMkLst>
        </pc:spChg>
      </pc:sldChg>
      <pc:sldChg chg="modSp add">
        <pc:chgData name="大樹 東藤" userId="8b5b729a-5fe2-48de-bec0-e990d83edba8" providerId="ADAL" clId="{19A1100B-BC49-4DAE-9AC5-1ECA948FC2CC}" dt="2022-03-16T08:23:30.732" v="730" actId="404"/>
        <pc:sldMkLst>
          <pc:docMk/>
          <pc:sldMk cId="2132806121" sldId="1275"/>
        </pc:sldMkLst>
        <pc:spChg chg="mod">
          <ac:chgData name="大樹 東藤" userId="8b5b729a-5fe2-48de-bec0-e990d83edba8" providerId="ADAL" clId="{19A1100B-BC49-4DAE-9AC5-1ECA948FC2CC}" dt="2022-03-16T08:23:19.245" v="720" actId="27636"/>
          <ac:spMkLst>
            <pc:docMk/>
            <pc:sldMk cId="2132806121" sldId="1275"/>
            <ac:spMk id="3" creationId="{00000000-0000-0000-0000-000000000000}"/>
          </ac:spMkLst>
        </pc:spChg>
        <pc:spChg chg="mod">
          <ac:chgData name="大樹 東藤" userId="8b5b729a-5fe2-48de-bec0-e990d83edba8" providerId="ADAL" clId="{19A1100B-BC49-4DAE-9AC5-1ECA948FC2CC}" dt="2022-03-16T08:23:30.732" v="730" actId="404"/>
          <ac:spMkLst>
            <pc:docMk/>
            <pc:sldMk cId="2132806121" sldId="1275"/>
            <ac:spMk id="20483" creationId="{00000000-0000-0000-0000-000000000000}"/>
          </ac:spMkLst>
        </pc:spChg>
        <pc:spChg chg="mod">
          <ac:chgData name="大樹 東藤" userId="8b5b729a-5fe2-48de-bec0-e990d83edba8" providerId="ADAL" clId="{19A1100B-BC49-4DAE-9AC5-1ECA948FC2CC}" dt="2022-03-16T08:23:25.170" v="729" actId="403"/>
          <ac:spMkLst>
            <pc:docMk/>
            <pc:sldMk cId="2132806121" sldId="1275"/>
            <ac:spMk id="153603" creationId="{00000000-0000-0000-0000-000000000000}"/>
          </ac:spMkLst>
        </pc:spChg>
      </pc:sldChg>
      <pc:sldChg chg="del">
        <pc:chgData name="大樹 東藤" userId="8b5b729a-5fe2-48de-bec0-e990d83edba8" providerId="ADAL" clId="{19A1100B-BC49-4DAE-9AC5-1ECA948FC2CC}" dt="2022-03-16T08:07:31.805" v="468" actId="2696"/>
        <pc:sldMkLst>
          <pc:docMk/>
          <pc:sldMk cId="3355180445" sldId="1275"/>
        </pc:sldMkLst>
      </pc:sldChg>
      <pc:sldChg chg="del">
        <pc:chgData name="大樹 東藤" userId="8b5b729a-5fe2-48de-bec0-e990d83edba8" providerId="ADAL" clId="{19A1100B-BC49-4DAE-9AC5-1ECA948FC2CC}" dt="2022-03-16T08:07:31.666" v="465" actId="2696"/>
        <pc:sldMkLst>
          <pc:docMk/>
          <pc:sldMk cId="2865555874" sldId="1276"/>
        </pc:sldMkLst>
      </pc:sldChg>
      <pc:sldChg chg="modSp add">
        <pc:chgData name="大樹 東藤" userId="8b5b729a-5fe2-48de-bec0-e990d83edba8" providerId="ADAL" clId="{19A1100B-BC49-4DAE-9AC5-1ECA948FC2CC}" dt="2022-03-16T08:21:04.654" v="709" actId="20577"/>
        <pc:sldMkLst>
          <pc:docMk/>
          <pc:sldMk cId="4161343865" sldId="1276"/>
        </pc:sldMkLst>
        <pc:spChg chg="mod">
          <ac:chgData name="大樹 東藤" userId="8b5b729a-5fe2-48de-bec0-e990d83edba8" providerId="ADAL" clId="{19A1100B-BC49-4DAE-9AC5-1ECA948FC2CC}" dt="2022-03-16T08:20:47.772" v="700" actId="27636"/>
          <ac:spMkLst>
            <pc:docMk/>
            <pc:sldMk cId="4161343865" sldId="1276"/>
            <ac:spMk id="3" creationId="{00000000-0000-0000-0000-000000000000}"/>
          </ac:spMkLst>
        </pc:spChg>
        <pc:spChg chg="mod">
          <ac:chgData name="大樹 東藤" userId="8b5b729a-5fe2-48de-bec0-e990d83edba8" providerId="ADAL" clId="{19A1100B-BC49-4DAE-9AC5-1ECA948FC2CC}" dt="2022-03-16T08:21:04.654" v="709" actId="20577"/>
          <ac:spMkLst>
            <pc:docMk/>
            <pc:sldMk cId="4161343865" sldId="1276"/>
            <ac:spMk id="502787" creationId="{00000000-0000-0000-0000-000000000000}"/>
          </ac:spMkLst>
        </pc:spChg>
      </pc:sldChg>
      <pc:sldChg chg="add del">
        <pc:chgData name="大樹 東藤" userId="8b5b729a-5fe2-48de-bec0-e990d83edba8" providerId="ADAL" clId="{19A1100B-BC49-4DAE-9AC5-1ECA948FC2CC}" dt="2022-03-16T08:23:50.364" v="731" actId="2696"/>
        <pc:sldMkLst>
          <pc:docMk/>
          <pc:sldMk cId="49022660" sldId="1277"/>
        </pc:sldMkLst>
      </pc:sldChg>
      <pc:sldChg chg="del">
        <pc:chgData name="大樹 東藤" userId="8b5b729a-5fe2-48de-bec0-e990d83edba8" providerId="ADAL" clId="{19A1100B-BC49-4DAE-9AC5-1ECA948FC2CC}" dt="2022-03-16T08:07:31.853" v="469" actId="2696"/>
        <pc:sldMkLst>
          <pc:docMk/>
          <pc:sldMk cId="4228540105" sldId="1277"/>
        </pc:sldMkLst>
      </pc:sldChg>
      <pc:sldChg chg="modSp add ord">
        <pc:chgData name="大樹 東藤" userId="8b5b729a-5fe2-48de-bec0-e990d83edba8" providerId="ADAL" clId="{19A1100B-BC49-4DAE-9AC5-1ECA948FC2CC}" dt="2022-03-16T08:28:49.159" v="788"/>
        <pc:sldMkLst>
          <pc:docMk/>
          <pc:sldMk cId="2715888584" sldId="1278"/>
        </pc:sldMkLst>
        <pc:spChg chg="mod">
          <ac:chgData name="大樹 東藤" userId="8b5b729a-5fe2-48de-bec0-e990d83edba8" providerId="ADAL" clId="{19A1100B-BC49-4DAE-9AC5-1ECA948FC2CC}" dt="2022-03-16T08:24:58.280" v="736" actId="27636"/>
          <ac:spMkLst>
            <pc:docMk/>
            <pc:sldMk cId="2715888584" sldId="1278"/>
            <ac:spMk id="5" creationId="{00000000-0000-0000-0000-000000000000}"/>
          </ac:spMkLst>
        </pc:spChg>
        <pc:spChg chg="mod">
          <ac:chgData name="大樹 東藤" userId="8b5b729a-5fe2-48de-bec0-e990d83edba8" providerId="ADAL" clId="{19A1100B-BC49-4DAE-9AC5-1ECA948FC2CC}" dt="2022-03-16T08:24:58.279" v="735" actId="27636"/>
          <ac:spMkLst>
            <pc:docMk/>
            <pc:sldMk cId="2715888584" sldId="1278"/>
            <ac:spMk id="91139" creationId="{00000000-0000-0000-0000-000000000000}"/>
          </ac:spMkLst>
        </pc:spChg>
        <pc:spChg chg="mod">
          <ac:chgData name="大樹 東藤" userId="8b5b729a-5fe2-48de-bec0-e990d83edba8" providerId="ADAL" clId="{19A1100B-BC49-4DAE-9AC5-1ECA948FC2CC}" dt="2022-03-16T08:25:01.586" v="738" actId="403"/>
          <ac:spMkLst>
            <pc:docMk/>
            <pc:sldMk cId="2715888584" sldId="1278"/>
            <ac:spMk id="91140" creationId="{00000000-0000-0000-0000-000000000000}"/>
          </ac:spMkLst>
        </pc:spChg>
        <pc:spChg chg="mod">
          <ac:chgData name="大樹 東藤" userId="8b5b729a-5fe2-48de-bec0-e990d83edba8" providerId="ADAL" clId="{19A1100B-BC49-4DAE-9AC5-1ECA948FC2CC}" dt="2022-03-16T08:26:07.681" v="747" actId="255"/>
          <ac:spMkLst>
            <pc:docMk/>
            <pc:sldMk cId="2715888584" sldId="1278"/>
            <ac:spMk id="91169" creationId="{00000000-0000-0000-0000-000000000000}"/>
          </ac:spMkLst>
        </pc:spChg>
        <pc:spChg chg="mod">
          <ac:chgData name="大樹 東藤" userId="8b5b729a-5fe2-48de-bec0-e990d83edba8" providerId="ADAL" clId="{19A1100B-BC49-4DAE-9AC5-1ECA948FC2CC}" dt="2022-03-16T08:26:07.681" v="747" actId="255"/>
          <ac:spMkLst>
            <pc:docMk/>
            <pc:sldMk cId="2715888584" sldId="1278"/>
            <ac:spMk id="91170" creationId="{00000000-0000-0000-0000-000000000000}"/>
          </ac:spMkLst>
        </pc:spChg>
        <pc:spChg chg="mod">
          <ac:chgData name="大樹 東藤" userId="8b5b729a-5fe2-48de-bec0-e990d83edba8" providerId="ADAL" clId="{19A1100B-BC49-4DAE-9AC5-1ECA948FC2CC}" dt="2022-03-16T08:28:18.279" v="787" actId="1036"/>
          <ac:spMkLst>
            <pc:docMk/>
            <pc:sldMk cId="2715888584" sldId="1278"/>
            <ac:spMk id="91172" creationId="{00000000-0000-0000-0000-000000000000}"/>
          </ac:spMkLst>
        </pc:spChg>
        <pc:spChg chg="mod">
          <ac:chgData name="大樹 東藤" userId="8b5b729a-5fe2-48de-bec0-e990d83edba8" providerId="ADAL" clId="{19A1100B-BC49-4DAE-9AC5-1ECA948FC2CC}" dt="2022-03-16T08:26:07.681" v="747" actId="255"/>
          <ac:spMkLst>
            <pc:docMk/>
            <pc:sldMk cId="2715888584" sldId="1278"/>
            <ac:spMk id="91173" creationId="{00000000-0000-0000-0000-000000000000}"/>
          </ac:spMkLst>
        </pc:spChg>
        <pc:spChg chg="mod">
          <ac:chgData name="大樹 東藤" userId="8b5b729a-5fe2-48de-bec0-e990d83edba8" providerId="ADAL" clId="{19A1100B-BC49-4DAE-9AC5-1ECA948FC2CC}" dt="2022-03-16T08:26:07.681" v="747" actId="255"/>
          <ac:spMkLst>
            <pc:docMk/>
            <pc:sldMk cId="2715888584" sldId="1278"/>
            <ac:spMk id="91174" creationId="{00000000-0000-0000-0000-000000000000}"/>
          </ac:spMkLst>
        </pc:spChg>
        <pc:spChg chg="mod">
          <ac:chgData name="大樹 東藤" userId="8b5b729a-5fe2-48de-bec0-e990d83edba8" providerId="ADAL" clId="{19A1100B-BC49-4DAE-9AC5-1ECA948FC2CC}" dt="2022-03-16T08:26:07.681" v="747" actId="255"/>
          <ac:spMkLst>
            <pc:docMk/>
            <pc:sldMk cId="2715888584" sldId="1278"/>
            <ac:spMk id="91175" creationId="{00000000-0000-0000-0000-000000000000}"/>
          </ac:spMkLst>
        </pc:spChg>
        <pc:grpChg chg="mod">
          <ac:chgData name="大樹 東藤" userId="8b5b729a-5fe2-48de-bec0-e990d83edba8" providerId="ADAL" clId="{19A1100B-BC49-4DAE-9AC5-1ECA948FC2CC}" dt="2022-03-16T08:27:27.354" v="762" actId="1035"/>
          <ac:grpSpMkLst>
            <pc:docMk/>
            <pc:sldMk cId="2715888584" sldId="1278"/>
            <ac:grpSpMk id="3" creationId="{00000000-0000-0000-0000-000000000000}"/>
          </ac:grpSpMkLst>
        </pc:grpChg>
        <pc:graphicFrameChg chg="modGraphic">
          <ac:chgData name="大樹 東藤" userId="8b5b729a-5fe2-48de-bec0-e990d83edba8" providerId="ADAL" clId="{19A1100B-BC49-4DAE-9AC5-1ECA948FC2CC}" dt="2022-03-16T08:27:08.061" v="749" actId="2711"/>
          <ac:graphicFrameMkLst>
            <pc:docMk/>
            <pc:sldMk cId="2715888584" sldId="1278"/>
            <ac:graphicFrameMk id="510013" creationId="{00000000-0000-0000-0000-000000000000}"/>
          </ac:graphicFrameMkLst>
        </pc:graphicFrameChg>
      </pc:sldChg>
      <pc:sldChg chg="del">
        <pc:chgData name="大樹 東藤" userId="8b5b729a-5fe2-48de-bec0-e990d83edba8" providerId="ADAL" clId="{19A1100B-BC49-4DAE-9AC5-1ECA948FC2CC}" dt="2022-03-16T08:07:31.912" v="470" actId="2696"/>
        <pc:sldMkLst>
          <pc:docMk/>
          <pc:sldMk cId="3958390950" sldId="1278"/>
        </pc:sldMkLst>
      </pc:sldChg>
      <pc:sldChg chg="add ord">
        <pc:chgData name="大樹 東藤" userId="8b5b729a-5fe2-48de-bec0-e990d83edba8" providerId="ADAL" clId="{19A1100B-BC49-4DAE-9AC5-1ECA948FC2CC}" dt="2022-03-16T08:30:14.030" v="800"/>
        <pc:sldMkLst>
          <pc:docMk/>
          <pc:sldMk cId="3691154933" sldId="1279"/>
        </pc:sldMkLst>
      </pc:sldChg>
      <pc:sldChg chg="del">
        <pc:chgData name="大樹 東藤" userId="8b5b729a-5fe2-48de-bec0-e990d83edba8" providerId="ADAL" clId="{19A1100B-BC49-4DAE-9AC5-1ECA948FC2CC}" dt="2022-03-16T08:07:31.952" v="471" actId="2696"/>
        <pc:sldMkLst>
          <pc:docMk/>
          <pc:sldMk cId="3907436121" sldId="1279"/>
        </pc:sldMkLst>
      </pc:sldChg>
      <pc:sldChg chg="del">
        <pc:chgData name="大樹 東藤" userId="8b5b729a-5fe2-48de-bec0-e990d83edba8" providerId="ADAL" clId="{19A1100B-BC49-4DAE-9AC5-1ECA948FC2CC}" dt="2022-03-16T08:07:31.989" v="472" actId="2696"/>
        <pc:sldMkLst>
          <pc:docMk/>
          <pc:sldMk cId="1488510243" sldId="1280"/>
        </pc:sldMkLst>
      </pc:sldChg>
      <pc:sldChg chg="modSp add">
        <pc:chgData name="大樹 東藤" userId="8b5b729a-5fe2-48de-bec0-e990d83edba8" providerId="ADAL" clId="{19A1100B-BC49-4DAE-9AC5-1ECA948FC2CC}" dt="2022-03-16T08:29:05.405" v="794" actId="20577"/>
        <pc:sldMkLst>
          <pc:docMk/>
          <pc:sldMk cId="2105715423" sldId="1280"/>
        </pc:sldMkLst>
        <pc:spChg chg="mod">
          <ac:chgData name="大樹 東藤" userId="8b5b729a-5fe2-48de-bec0-e990d83edba8" providerId="ADAL" clId="{19A1100B-BC49-4DAE-9AC5-1ECA948FC2CC}" dt="2022-03-16T08:28:54.447" v="789" actId="27636"/>
          <ac:spMkLst>
            <pc:docMk/>
            <pc:sldMk cId="2105715423" sldId="1280"/>
            <ac:spMk id="3" creationId="{00000000-0000-0000-0000-000000000000}"/>
          </ac:spMkLst>
        </pc:spChg>
        <pc:spChg chg="mod">
          <ac:chgData name="大樹 東藤" userId="8b5b729a-5fe2-48de-bec0-e990d83edba8" providerId="ADAL" clId="{19A1100B-BC49-4DAE-9AC5-1ECA948FC2CC}" dt="2022-03-16T08:29:05.405" v="794" actId="20577"/>
          <ac:spMkLst>
            <pc:docMk/>
            <pc:sldMk cId="2105715423" sldId="1280"/>
            <ac:spMk id="245763" creationId="{00000000-0000-0000-0000-000000000000}"/>
          </ac:spMkLst>
        </pc:spChg>
      </pc:sldChg>
      <pc:sldChg chg="modSp add ord">
        <pc:chgData name="大樹 東藤" userId="8b5b729a-5fe2-48de-bec0-e990d83edba8" providerId="ADAL" clId="{19A1100B-BC49-4DAE-9AC5-1ECA948FC2CC}" dt="2022-03-16T08:30:01.345" v="798"/>
        <pc:sldMkLst>
          <pc:docMk/>
          <pc:sldMk cId="1699291392" sldId="1281"/>
        </pc:sldMkLst>
        <pc:spChg chg="mod">
          <ac:chgData name="大樹 東藤" userId="8b5b729a-5fe2-48de-bec0-e990d83edba8" providerId="ADAL" clId="{19A1100B-BC49-4DAE-9AC5-1ECA948FC2CC}" dt="2022-03-16T08:29:17.111" v="795" actId="27636"/>
          <ac:spMkLst>
            <pc:docMk/>
            <pc:sldMk cId="1699291392" sldId="1281"/>
            <ac:spMk id="3" creationId="{00000000-0000-0000-0000-000000000000}"/>
          </ac:spMkLst>
        </pc:spChg>
        <pc:spChg chg="mod">
          <ac:chgData name="大樹 東藤" userId="8b5b729a-5fe2-48de-bec0-e990d83edba8" providerId="ADAL" clId="{19A1100B-BC49-4DAE-9AC5-1ECA948FC2CC}" dt="2022-03-16T08:29:24.812" v="796" actId="255"/>
          <ac:spMkLst>
            <pc:docMk/>
            <pc:sldMk cId="1699291392" sldId="1281"/>
            <ac:spMk id="318467" creationId="{00000000-0000-0000-0000-000000000000}"/>
          </ac:spMkLst>
        </pc:spChg>
      </pc:sldChg>
      <pc:sldChg chg="del">
        <pc:chgData name="大樹 東藤" userId="8b5b729a-5fe2-48de-bec0-e990d83edba8" providerId="ADAL" clId="{19A1100B-BC49-4DAE-9AC5-1ECA948FC2CC}" dt="2022-03-16T08:07:32.079" v="473" actId="2696"/>
        <pc:sldMkLst>
          <pc:docMk/>
          <pc:sldMk cId="3703548606" sldId="1281"/>
        </pc:sldMkLst>
      </pc:sldChg>
      <pc:sldChg chg="modSp add">
        <pc:chgData name="大樹 東藤" userId="8b5b729a-5fe2-48de-bec0-e990d83edba8" providerId="ADAL" clId="{19A1100B-BC49-4DAE-9AC5-1ECA948FC2CC}" dt="2022-03-16T08:22:20.248" v="713" actId="113"/>
        <pc:sldMkLst>
          <pc:docMk/>
          <pc:sldMk cId="2264975479" sldId="1348"/>
        </pc:sldMkLst>
        <pc:spChg chg="mod">
          <ac:chgData name="大樹 東藤" userId="8b5b729a-5fe2-48de-bec0-e990d83edba8" providerId="ADAL" clId="{19A1100B-BC49-4DAE-9AC5-1ECA948FC2CC}" dt="2022-03-16T08:21:25.658" v="710" actId="27636"/>
          <ac:spMkLst>
            <pc:docMk/>
            <pc:sldMk cId="2264975479" sldId="1348"/>
            <ac:spMk id="2" creationId="{00000000-0000-0000-0000-000000000000}"/>
          </ac:spMkLst>
        </pc:spChg>
        <pc:spChg chg="mod">
          <ac:chgData name="大樹 東藤" userId="8b5b729a-5fe2-48de-bec0-e990d83edba8" providerId="ADAL" clId="{19A1100B-BC49-4DAE-9AC5-1ECA948FC2CC}" dt="2022-03-16T08:22:20.248" v="713" actId="113"/>
          <ac:spMkLst>
            <pc:docMk/>
            <pc:sldMk cId="2264975479" sldId="1348"/>
            <ac:spMk id="504835" creationId="{00000000-0000-0000-0000-000000000000}"/>
          </ac:spMkLst>
        </pc:spChg>
      </pc:sldChg>
      <pc:sldChg chg="del">
        <pc:chgData name="大樹 東藤" userId="8b5b729a-5fe2-48de-bec0-e990d83edba8" providerId="ADAL" clId="{19A1100B-BC49-4DAE-9AC5-1ECA948FC2CC}" dt="2022-03-16T08:07:31.721" v="466" actId="2696"/>
        <pc:sldMkLst>
          <pc:docMk/>
          <pc:sldMk cId="3729891671" sldId="1348"/>
        </pc:sldMkLst>
      </pc:sldChg>
      <pc:sldChg chg="modSp">
        <pc:chgData name="大樹 東藤" userId="8b5b729a-5fe2-48de-bec0-e990d83edba8" providerId="ADAL" clId="{19A1100B-BC49-4DAE-9AC5-1ECA948FC2CC}" dt="2022-03-16T08:32:00.305" v="839" actId="27636"/>
        <pc:sldMkLst>
          <pc:docMk/>
          <pc:sldMk cId="1297225192" sldId="1354"/>
        </pc:sldMkLst>
        <pc:spChg chg="mod">
          <ac:chgData name="大樹 東藤" userId="8b5b729a-5fe2-48de-bec0-e990d83edba8" providerId="ADAL" clId="{19A1100B-BC49-4DAE-9AC5-1ECA948FC2CC}" dt="2022-03-16T08:32:00.305" v="839" actId="27636"/>
          <ac:spMkLst>
            <pc:docMk/>
            <pc:sldMk cId="1297225192" sldId="1354"/>
            <ac:spMk id="2" creationId="{00000000-0000-0000-0000-000000000000}"/>
          </ac:spMkLst>
        </pc:spChg>
      </pc:sldChg>
      <pc:sldChg chg="modSp">
        <pc:chgData name="大樹 東藤" userId="8b5b729a-5fe2-48de-bec0-e990d83edba8" providerId="ADAL" clId="{19A1100B-BC49-4DAE-9AC5-1ECA948FC2CC}" dt="2022-03-16T08:32:00.332" v="840" actId="27636"/>
        <pc:sldMkLst>
          <pc:docMk/>
          <pc:sldMk cId="333014446" sldId="1355"/>
        </pc:sldMkLst>
        <pc:spChg chg="mod">
          <ac:chgData name="大樹 東藤" userId="8b5b729a-5fe2-48de-bec0-e990d83edba8" providerId="ADAL" clId="{19A1100B-BC49-4DAE-9AC5-1ECA948FC2CC}" dt="2022-03-16T08:32:00.332" v="840" actId="27636"/>
          <ac:spMkLst>
            <pc:docMk/>
            <pc:sldMk cId="333014446" sldId="1355"/>
            <ac:spMk id="2" creationId="{00000000-0000-0000-0000-000000000000}"/>
          </ac:spMkLst>
        </pc:spChg>
      </pc:sldChg>
      <pc:sldChg chg="modSp">
        <pc:chgData name="大樹 東藤" userId="8b5b729a-5fe2-48de-bec0-e990d83edba8" providerId="ADAL" clId="{19A1100B-BC49-4DAE-9AC5-1ECA948FC2CC}" dt="2022-03-16T08:32:00.392" v="843" actId="27636"/>
        <pc:sldMkLst>
          <pc:docMk/>
          <pc:sldMk cId="3918728228" sldId="1358"/>
        </pc:sldMkLst>
        <pc:spChg chg="mod">
          <ac:chgData name="大樹 東藤" userId="8b5b729a-5fe2-48de-bec0-e990d83edba8" providerId="ADAL" clId="{19A1100B-BC49-4DAE-9AC5-1ECA948FC2CC}" dt="2022-03-16T08:32:00.392" v="843" actId="27636"/>
          <ac:spMkLst>
            <pc:docMk/>
            <pc:sldMk cId="3918728228" sldId="1358"/>
            <ac:spMk id="2" creationId="{00000000-0000-0000-0000-000000000000}"/>
          </ac:spMkLst>
        </pc:spChg>
      </pc:sldChg>
      <pc:sldChg chg="del">
        <pc:chgData name="大樹 東藤" userId="8b5b729a-5fe2-48de-bec0-e990d83edba8" providerId="ADAL" clId="{19A1100B-BC49-4DAE-9AC5-1ECA948FC2CC}" dt="2022-03-16T08:07:30.575" v="445" actId="2696"/>
        <pc:sldMkLst>
          <pc:docMk/>
          <pc:sldMk cId="1165052479" sldId="1362"/>
        </pc:sldMkLst>
      </pc:sldChg>
      <pc:sldChg chg="modSp add">
        <pc:chgData name="大樹 東藤" userId="8b5b729a-5fe2-48de-bec0-e990d83edba8" providerId="ADAL" clId="{19A1100B-BC49-4DAE-9AC5-1ECA948FC2CC}" dt="2022-03-16T08:32:35.488" v="876" actId="27636"/>
        <pc:sldMkLst>
          <pc:docMk/>
          <pc:sldMk cId="3155763408" sldId="1362"/>
        </pc:sldMkLst>
        <pc:spChg chg="mod">
          <ac:chgData name="大樹 東藤" userId="8b5b729a-5fe2-48de-bec0-e990d83edba8" providerId="ADAL" clId="{19A1100B-BC49-4DAE-9AC5-1ECA948FC2CC}" dt="2022-03-16T08:32:35.488" v="876" actId="27636"/>
          <ac:spMkLst>
            <pc:docMk/>
            <pc:sldMk cId="3155763408" sldId="1362"/>
            <ac:spMk id="2" creationId="{00000000-0000-0000-0000-000000000000}"/>
          </ac:spMkLst>
        </pc:spChg>
        <pc:spChg chg="mod">
          <ac:chgData name="大樹 東藤" userId="8b5b729a-5fe2-48de-bec0-e990d83edba8" providerId="ADAL" clId="{19A1100B-BC49-4DAE-9AC5-1ECA948FC2CC}" dt="2022-03-16T08:09:44.707" v="585" actId="404"/>
          <ac:spMkLst>
            <pc:docMk/>
            <pc:sldMk cId="3155763408" sldId="1362"/>
            <ac:spMk id="450563" creationId="{00000000-0000-0000-0000-000000000000}"/>
          </ac:spMkLst>
        </pc:spChg>
      </pc:sldChg>
      <pc:sldChg chg="modSp add">
        <pc:chgData name="大樹 東藤" userId="8b5b729a-5fe2-48de-bec0-e990d83edba8" providerId="ADAL" clId="{19A1100B-BC49-4DAE-9AC5-1ECA948FC2CC}" dt="2022-03-16T08:32:40.471" v="877" actId="27636"/>
        <pc:sldMkLst>
          <pc:docMk/>
          <pc:sldMk cId="549591611" sldId="1363"/>
        </pc:sldMkLst>
        <pc:spChg chg="mod">
          <ac:chgData name="大樹 東藤" userId="8b5b729a-5fe2-48de-bec0-e990d83edba8" providerId="ADAL" clId="{19A1100B-BC49-4DAE-9AC5-1ECA948FC2CC}" dt="2022-03-16T08:32:40.471" v="877" actId="27636"/>
          <ac:spMkLst>
            <pc:docMk/>
            <pc:sldMk cId="549591611" sldId="1363"/>
            <ac:spMk id="2" creationId="{00000000-0000-0000-0000-000000000000}"/>
          </ac:spMkLst>
        </pc:spChg>
        <pc:spChg chg="mod">
          <ac:chgData name="大樹 東藤" userId="8b5b729a-5fe2-48de-bec0-e990d83edba8" providerId="ADAL" clId="{19A1100B-BC49-4DAE-9AC5-1ECA948FC2CC}" dt="2022-03-16T08:10:17.156" v="597" actId="404"/>
          <ac:spMkLst>
            <pc:docMk/>
            <pc:sldMk cId="549591611" sldId="1363"/>
            <ac:spMk id="451587" creationId="{00000000-0000-0000-0000-000000000000}"/>
          </ac:spMkLst>
        </pc:spChg>
      </pc:sldChg>
      <pc:sldChg chg="del">
        <pc:chgData name="大樹 東藤" userId="8b5b729a-5fe2-48de-bec0-e990d83edba8" providerId="ADAL" clId="{19A1100B-BC49-4DAE-9AC5-1ECA948FC2CC}" dt="2022-03-16T08:07:30.621" v="446" actId="2696"/>
        <pc:sldMkLst>
          <pc:docMk/>
          <pc:sldMk cId="3492662088" sldId="1363"/>
        </pc:sldMkLst>
      </pc:sldChg>
      <pc:sldChg chg="modSp">
        <pc:chgData name="大樹 東藤" userId="8b5b729a-5fe2-48de-bec0-e990d83edba8" providerId="ADAL" clId="{19A1100B-BC49-4DAE-9AC5-1ECA948FC2CC}" dt="2022-03-16T08:31:59.599" v="813" actId="27636"/>
        <pc:sldMkLst>
          <pc:docMk/>
          <pc:sldMk cId="1413004664" sldId="1379"/>
        </pc:sldMkLst>
        <pc:spChg chg="mod">
          <ac:chgData name="大樹 東藤" userId="8b5b729a-5fe2-48de-bec0-e990d83edba8" providerId="ADAL" clId="{19A1100B-BC49-4DAE-9AC5-1ECA948FC2CC}" dt="2022-03-16T08:31:59.599" v="813" actId="27636"/>
          <ac:spMkLst>
            <pc:docMk/>
            <pc:sldMk cId="1413004664" sldId="1379"/>
            <ac:spMk id="3" creationId="{00000000-0000-0000-0000-000000000000}"/>
          </ac:spMkLst>
        </pc:spChg>
        <pc:spChg chg="mod">
          <ac:chgData name="大樹 東藤" userId="8b5b729a-5fe2-48de-bec0-e990d83edba8" providerId="ADAL" clId="{19A1100B-BC49-4DAE-9AC5-1ECA948FC2CC}" dt="2022-03-16T08:31:59.596" v="812" actId="27636"/>
          <ac:spMkLst>
            <pc:docMk/>
            <pc:sldMk cId="1413004664" sldId="1379"/>
            <ac:spMk id="16387" creationId="{00000000-0000-0000-0000-000000000000}"/>
          </ac:spMkLst>
        </pc:spChg>
      </pc:sldChg>
      <pc:sldChg chg="modSp">
        <pc:chgData name="大樹 東藤" userId="8b5b729a-5fe2-48de-bec0-e990d83edba8" providerId="ADAL" clId="{19A1100B-BC49-4DAE-9AC5-1ECA948FC2CC}" dt="2022-03-16T08:32:00.352" v="841" actId="27636"/>
        <pc:sldMkLst>
          <pc:docMk/>
          <pc:sldMk cId="1722521438" sldId="1380"/>
        </pc:sldMkLst>
        <pc:spChg chg="mod">
          <ac:chgData name="大樹 東藤" userId="8b5b729a-5fe2-48de-bec0-e990d83edba8" providerId="ADAL" clId="{19A1100B-BC49-4DAE-9AC5-1ECA948FC2CC}" dt="2022-03-16T08:32:00.352" v="841" actId="27636"/>
          <ac:spMkLst>
            <pc:docMk/>
            <pc:sldMk cId="1722521438" sldId="1380"/>
            <ac:spMk id="2" creationId="{00000000-0000-0000-0000-000000000000}"/>
          </ac:spMkLst>
        </pc:spChg>
      </pc:sldChg>
      <pc:sldChg chg="modSp">
        <pc:chgData name="大樹 東藤" userId="8b5b729a-5fe2-48de-bec0-e990d83edba8" providerId="ADAL" clId="{19A1100B-BC49-4DAE-9AC5-1ECA948FC2CC}" dt="2022-03-16T08:32:00.432" v="845" actId="27636"/>
        <pc:sldMkLst>
          <pc:docMk/>
          <pc:sldMk cId="308200032" sldId="1381"/>
        </pc:sldMkLst>
        <pc:spChg chg="mod">
          <ac:chgData name="大樹 東藤" userId="8b5b729a-5fe2-48de-bec0-e990d83edba8" providerId="ADAL" clId="{19A1100B-BC49-4DAE-9AC5-1ECA948FC2CC}" dt="2022-03-16T08:32:00.432" v="845" actId="27636"/>
          <ac:spMkLst>
            <pc:docMk/>
            <pc:sldMk cId="308200032" sldId="1381"/>
            <ac:spMk id="3" creationId="{00000000-0000-0000-0000-000000000000}"/>
          </ac:spMkLst>
        </pc:spChg>
      </pc:sldChg>
      <pc:sldChg chg="modSp">
        <pc:chgData name="大樹 東藤" userId="8b5b729a-5fe2-48de-bec0-e990d83edba8" providerId="ADAL" clId="{19A1100B-BC49-4DAE-9AC5-1ECA948FC2CC}" dt="2022-03-16T08:32:00.237" v="836" actId="27636"/>
        <pc:sldMkLst>
          <pc:docMk/>
          <pc:sldMk cId="4256463862" sldId="1382"/>
        </pc:sldMkLst>
        <pc:spChg chg="mod">
          <ac:chgData name="大樹 東藤" userId="8b5b729a-5fe2-48de-bec0-e990d83edba8" providerId="ADAL" clId="{19A1100B-BC49-4DAE-9AC5-1ECA948FC2CC}" dt="2022-03-16T08:32:00.237" v="836" actId="27636"/>
          <ac:spMkLst>
            <pc:docMk/>
            <pc:sldMk cId="4256463862" sldId="1382"/>
            <ac:spMk id="2" creationId="{00000000-0000-0000-0000-000000000000}"/>
          </ac:spMkLst>
        </pc:spChg>
        <pc:spChg chg="mod">
          <ac:chgData name="大樹 東藤" userId="8b5b729a-5fe2-48de-bec0-e990d83edba8" providerId="ADAL" clId="{19A1100B-BC49-4DAE-9AC5-1ECA948FC2CC}" dt="2022-03-16T08:32:00.234" v="835" actId="27636"/>
          <ac:spMkLst>
            <pc:docMk/>
            <pc:sldMk cId="4256463862" sldId="1382"/>
            <ac:spMk id="467971" creationId="{00000000-0000-0000-0000-000000000000}"/>
          </ac:spMkLst>
        </pc:spChg>
      </pc:sldChg>
      <pc:sldChg chg="addSp modSp">
        <pc:chgData name="大樹 東藤" userId="8b5b729a-5fe2-48de-bec0-e990d83edba8" providerId="ADAL" clId="{19A1100B-BC49-4DAE-9AC5-1ECA948FC2CC}" dt="2022-03-16T08:31:59.338" v="802"/>
        <pc:sldMkLst>
          <pc:docMk/>
          <pc:sldMk cId="2037865039" sldId="1383"/>
        </pc:sldMkLst>
        <pc:spChg chg="add mod">
          <ac:chgData name="大樹 東藤" userId="8b5b729a-5fe2-48de-bec0-e990d83edba8" providerId="ADAL" clId="{19A1100B-BC49-4DAE-9AC5-1ECA948FC2CC}" dt="2022-03-16T08:31:59.338" v="802"/>
          <ac:spMkLst>
            <pc:docMk/>
            <pc:sldMk cId="2037865039" sldId="1383"/>
            <ac:spMk id="4" creationId="{1D055194-9B02-439F-8EC7-14E216468D4D}"/>
          </ac:spMkLst>
        </pc:spChg>
      </pc:sldChg>
      <pc:sldChg chg="del">
        <pc:chgData name="大樹 東藤" userId="8b5b729a-5fe2-48de-bec0-e990d83edba8" providerId="ADAL" clId="{19A1100B-BC49-4DAE-9AC5-1ECA948FC2CC}" dt="2022-03-16T08:07:31.577" v="463" actId="2696"/>
        <pc:sldMkLst>
          <pc:docMk/>
          <pc:sldMk cId="54731812" sldId="1384"/>
        </pc:sldMkLst>
      </pc:sldChg>
      <pc:sldChg chg="add ord">
        <pc:chgData name="大樹 東藤" userId="8b5b729a-5fe2-48de-bec0-e990d83edba8" providerId="ADAL" clId="{19A1100B-BC49-4DAE-9AC5-1ECA948FC2CC}" dt="2022-03-16T08:30:09.851" v="799"/>
        <pc:sldMkLst>
          <pc:docMk/>
          <pc:sldMk cId="150941255" sldId="1384"/>
        </pc:sldMkLst>
      </pc:sldChg>
      <pc:sldChg chg="del">
        <pc:chgData name="大樹 東藤" userId="8b5b729a-5fe2-48de-bec0-e990d83edba8" providerId="ADAL" clId="{19A1100B-BC49-4DAE-9AC5-1ECA948FC2CC}" dt="2022-03-16T08:07:31.622" v="464" actId="2696"/>
        <pc:sldMkLst>
          <pc:docMk/>
          <pc:sldMk cId="3571431" sldId="1385"/>
        </pc:sldMkLst>
      </pc:sldChg>
      <pc:sldChg chg="modSp add">
        <pc:chgData name="大樹 東藤" userId="8b5b729a-5fe2-48de-bec0-e990d83edba8" providerId="ADAL" clId="{19A1100B-BC49-4DAE-9AC5-1ECA948FC2CC}" dt="2022-03-16T08:20:39.812" v="699" actId="403"/>
        <pc:sldMkLst>
          <pc:docMk/>
          <pc:sldMk cId="3290251274" sldId="1385"/>
        </pc:sldMkLst>
        <pc:spChg chg="mod">
          <ac:chgData name="大樹 東藤" userId="8b5b729a-5fe2-48de-bec0-e990d83edba8" providerId="ADAL" clId="{19A1100B-BC49-4DAE-9AC5-1ECA948FC2CC}" dt="2022-03-16T08:20:05.374" v="692" actId="27636"/>
          <ac:spMkLst>
            <pc:docMk/>
            <pc:sldMk cId="3290251274" sldId="1385"/>
            <ac:spMk id="2" creationId="{00000000-0000-0000-0000-000000000000}"/>
          </ac:spMkLst>
        </pc:spChg>
        <pc:spChg chg="mod">
          <ac:chgData name="大樹 東藤" userId="8b5b729a-5fe2-48de-bec0-e990d83edba8" providerId="ADAL" clId="{19A1100B-BC49-4DAE-9AC5-1ECA948FC2CC}" dt="2022-03-16T08:20:39.812" v="699" actId="403"/>
          <ac:spMkLst>
            <pc:docMk/>
            <pc:sldMk cId="3290251274" sldId="1385"/>
            <ac:spMk id="500739" creationId="{00000000-0000-0000-0000-000000000000}"/>
          </ac:spMkLst>
        </pc:spChg>
      </pc:sldChg>
      <pc:sldChg chg="modSp">
        <pc:chgData name="大樹 東藤" userId="8b5b729a-5fe2-48de-bec0-e990d83edba8" providerId="ADAL" clId="{19A1100B-BC49-4DAE-9AC5-1ECA948FC2CC}" dt="2022-03-16T08:32:00.277" v="837" actId="27636"/>
        <pc:sldMkLst>
          <pc:docMk/>
          <pc:sldMk cId="2911145431" sldId="1386"/>
        </pc:sldMkLst>
        <pc:spChg chg="mod">
          <ac:chgData name="大樹 東藤" userId="8b5b729a-5fe2-48de-bec0-e990d83edba8" providerId="ADAL" clId="{19A1100B-BC49-4DAE-9AC5-1ECA948FC2CC}" dt="2022-03-16T08:32:00.277" v="837" actId="27636"/>
          <ac:spMkLst>
            <pc:docMk/>
            <pc:sldMk cId="2911145431" sldId="1386"/>
            <ac:spMk id="2" creationId="{00000000-0000-0000-0000-000000000000}"/>
          </ac:spMkLst>
        </pc:spChg>
      </pc:sldChg>
      <pc:sldChg chg="add modTransition">
        <pc:chgData name="大樹 東藤" userId="8b5b729a-5fe2-48de-bec0-e990d83edba8" providerId="ADAL" clId="{19A1100B-BC49-4DAE-9AC5-1ECA948FC2CC}" dt="2022-03-16T08:16:39.259" v="664"/>
        <pc:sldMkLst>
          <pc:docMk/>
          <pc:sldMk cId="2788812694" sldId="1387"/>
        </pc:sldMkLst>
      </pc:sldChg>
      <pc:sldChg chg="del">
        <pc:chgData name="大樹 東藤" userId="8b5b729a-5fe2-48de-bec0-e990d83edba8" providerId="ADAL" clId="{19A1100B-BC49-4DAE-9AC5-1ECA948FC2CC}" dt="2022-03-16T08:07:31.255" v="457" actId="2696"/>
        <pc:sldMkLst>
          <pc:docMk/>
          <pc:sldMk cId="3446954947" sldId="1387"/>
        </pc:sldMkLst>
      </pc:sldChg>
      <pc:sldChg chg="del">
        <pc:chgData name="大樹 東藤" userId="8b5b729a-5fe2-48de-bec0-e990d83edba8" providerId="ADAL" clId="{19A1100B-BC49-4DAE-9AC5-1ECA948FC2CC}" dt="2022-03-16T08:07:31.298" v="458" actId="2696"/>
        <pc:sldMkLst>
          <pc:docMk/>
          <pc:sldMk cId="1662323536" sldId="1388"/>
        </pc:sldMkLst>
      </pc:sldChg>
      <pc:sldChg chg="add modTransition">
        <pc:chgData name="大樹 東藤" userId="8b5b729a-5fe2-48de-bec0-e990d83edba8" providerId="ADAL" clId="{19A1100B-BC49-4DAE-9AC5-1ECA948FC2CC}" dt="2022-03-16T08:16:39.259" v="664"/>
        <pc:sldMkLst>
          <pc:docMk/>
          <pc:sldMk cId="4015755642" sldId="1388"/>
        </pc:sldMkLst>
      </pc:sldChg>
      <pc:sldChg chg="modSp">
        <pc:chgData name="大樹 東藤" userId="8b5b729a-5fe2-48de-bec0-e990d83edba8" providerId="ADAL" clId="{19A1100B-BC49-4DAE-9AC5-1ECA948FC2CC}" dt="2022-03-16T08:31:59.742" v="821" actId="27636"/>
        <pc:sldMkLst>
          <pc:docMk/>
          <pc:sldMk cId="3431348708" sldId="1408"/>
        </pc:sldMkLst>
        <pc:spChg chg="mod">
          <ac:chgData name="大樹 東藤" userId="8b5b729a-5fe2-48de-bec0-e990d83edba8" providerId="ADAL" clId="{19A1100B-BC49-4DAE-9AC5-1ECA948FC2CC}" dt="2022-03-16T08:31:59.742" v="821" actId="27636"/>
          <ac:spMkLst>
            <pc:docMk/>
            <pc:sldMk cId="3431348708" sldId="1408"/>
            <ac:spMk id="2" creationId="{00000000-0000-0000-0000-000000000000}"/>
          </ac:spMkLst>
        </pc:spChg>
      </pc:sldChg>
      <pc:sldChg chg="modSp">
        <pc:chgData name="大樹 東藤" userId="8b5b729a-5fe2-48de-bec0-e990d83edba8" providerId="ADAL" clId="{19A1100B-BC49-4DAE-9AC5-1ECA948FC2CC}" dt="2022-03-16T08:31:59.852" v="824" actId="27636"/>
        <pc:sldMkLst>
          <pc:docMk/>
          <pc:sldMk cId="1415895065" sldId="1411"/>
        </pc:sldMkLst>
        <pc:spChg chg="mod">
          <ac:chgData name="大樹 東藤" userId="8b5b729a-5fe2-48de-bec0-e990d83edba8" providerId="ADAL" clId="{19A1100B-BC49-4DAE-9AC5-1ECA948FC2CC}" dt="2022-03-16T08:31:59.852" v="824" actId="27636"/>
          <ac:spMkLst>
            <pc:docMk/>
            <pc:sldMk cId="1415895065" sldId="1411"/>
            <ac:spMk id="2" creationId="{00000000-0000-0000-0000-000000000000}"/>
          </ac:spMkLst>
        </pc:spChg>
      </pc:sldChg>
      <pc:sldChg chg="modSp">
        <pc:chgData name="大樹 東藤" userId="8b5b729a-5fe2-48de-bec0-e990d83edba8" providerId="ADAL" clId="{19A1100B-BC49-4DAE-9AC5-1ECA948FC2CC}" dt="2022-03-16T08:31:59.944" v="826" actId="27636"/>
        <pc:sldMkLst>
          <pc:docMk/>
          <pc:sldMk cId="3325273446" sldId="1412"/>
        </pc:sldMkLst>
        <pc:spChg chg="mod">
          <ac:chgData name="大樹 東藤" userId="8b5b729a-5fe2-48de-bec0-e990d83edba8" providerId="ADAL" clId="{19A1100B-BC49-4DAE-9AC5-1ECA948FC2CC}" dt="2022-03-16T08:31:59.865" v="825" actId="27636"/>
          <ac:spMkLst>
            <pc:docMk/>
            <pc:sldMk cId="3325273446" sldId="1412"/>
            <ac:spMk id="2" creationId="{00000000-0000-0000-0000-000000000000}"/>
          </ac:spMkLst>
        </pc:spChg>
        <pc:spChg chg="mod">
          <ac:chgData name="大樹 東藤" userId="8b5b729a-5fe2-48de-bec0-e990d83edba8" providerId="ADAL" clId="{19A1100B-BC49-4DAE-9AC5-1ECA948FC2CC}" dt="2022-03-16T08:31:59.944" v="826" actId="27636"/>
          <ac:spMkLst>
            <pc:docMk/>
            <pc:sldMk cId="3325273446" sldId="1412"/>
            <ac:spMk id="17413" creationId="{00000000-0000-0000-0000-000000000000}"/>
          </ac:spMkLst>
        </pc:spChg>
      </pc:sldChg>
      <pc:sldChg chg="modSp">
        <pc:chgData name="大樹 東藤" userId="8b5b729a-5fe2-48de-bec0-e990d83edba8" providerId="ADAL" clId="{19A1100B-BC49-4DAE-9AC5-1ECA948FC2CC}" dt="2022-03-16T08:32:00.107" v="828" actId="27636"/>
        <pc:sldMkLst>
          <pc:docMk/>
          <pc:sldMk cId="3140082851" sldId="1413"/>
        </pc:sldMkLst>
        <pc:spChg chg="mod">
          <ac:chgData name="大樹 東藤" userId="8b5b729a-5fe2-48de-bec0-e990d83edba8" providerId="ADAL" clId="{19A1100B-BC49-4DAE-9AC5-1ECA948FC2CC}" dt="2022-03-16T08:32:00.107" v="828" actId="27636"/>
          <ac:spMkLst>
            <pc:docMk/>
            <pc:sldMk cId="3140082851" sldId="1413"/>
            <ac:spMk id="2" creationId="{00000000-0000-0000-0000-000000000000}"/>
          </ac:spMkLst>
        </pc:spChg>
        <pc:spChg chg="mod">
          <ac:chgData name="大樹 東藤" userId="8b5b729a-5fe2-48de-bec0-e990d83edba8" providerId="ADAL" clId="{19A1100B-BC49-4DAE-9AC5-1ECA948FC2CC}" dt="2022-03-16T08:32:00.105" v="827" actId="27636"/>
          <ac:spMkLst>
            <pc:docMk/>
            <pc:sldMk cId="3140082851" sldId="1413"/>
            <ac:spMk id="18437" creationId="{00000000-0000-0000-0000-000000000000}"/>
          </ac:spMkLst>
        </pc:spChg>
      </pc:sldChg>
      <pc:sldChg chg="modSp">
        <pc:chgData name="大樹 東藤" userId="8b5b729a-5fe2-48de-bec0-e990d83edba8" providerId="ADAL" clId="{19A1100B-BC49-4DAE-9AC5-1ECA948FC2CC}" dt="2022-03-16T08:32:00.112" v="829" actId="27636"/>
        <pc:sldMkLst>
          <pc:docMk/>
          <pc:sldMk cId="2650625439" sldId="1414"/>
        </pc:sldMkLst>
        <pc:spChg chg="mod">
          <ac:chgData name="大樹 東藤" userId="8b5b729a-5fe2-48de-bec0-e990d83edba8" providerId="ADAL" clId="{19A1100B-BC49-4DAE-9AC5-1ECA948FC2CC}" dt="2022-03-16T08:32:00.112" v="829" actId="27636"/>
          <ac:spMkLst>
            <pc:docMk/>
            <pc:sldMk cId="2650625439" sldId="1414"/>
            <ac:spMk id="2" creationId="{00000000-0000-0000-0000-000000000000}"/>
          </ac:spMkLst>
        </pc:spChg>
      </pc:sldChg>
      <pc:sldChg chg="modSp">
        <pc:chgData name="大樹 東藤" userId="8b5b729a-5fe2-48de-bec0-e990d83edba8" providerId="ADAL" clId="{19A1100B-BC49-4DAE-9AC5-1ECA948FC2CC}" dt="2022-03-16T08:32:00.797" v="860" actId="27636"/>
        <pc:sldMkLst>
          <pc:docMk/>
          <pc:sldMk cId="3899612991" sldId="1415"/>
        </pc:sldMkLst>
        <pc:spChg chg="mod">
          <ac:chgData name="大樹 東藤" userId="8b5b729a-5fe2-48de-bec0-e990d83edba8" providerId="ADAL" clId="{19A1100B-BC49-4DAE-9AC5-1ECA948FC2CC}" dt="2022-03-16T08:32:00.797" v="860" actId="27636"/>
          <ac:spMkLst>
            <pc:docMk/>
            <pc:sldMk cId="3899612991" sldId="1415"/>
            <ac:spMk id="2" creationId="{00000000-0000-0000-0000-000000000000}"/>
          </ac:spMkLst>
        </pc:spChg>
      </pc:sldChg>
      <pc:sldChg chg="modSp">
        <pc:chgData name="大樹 東藤" userId="8b5b729a-5fe2-48de-bec0-e990d83edba8" providerId="ADAL" clId="{19A1100B-BC49-4DAE-9AC5-1ECA948FC2CC}" dt="2022-03-16T08:32:00.509" v="848" actId="27636"/>
        <pc:sldMkLst>
          <pc:docMk/>
          <pc:sldMk cId="3058853455" sldId="1425"/>
        </pc:sldMkLst>
        <pc:spChg chg="mod">
          <ac:chgData name="大樹 東藤" userId="8b5b729a-5fe2-48de-bec0-e990d83edba8" providerId="ADAL" clId="{19A1100B-BC49-4DAE-9AC5-1ECA948FC2CC}" dt="2022-03-16T08:32:00.509" v="848" actId="27636"/>
          <ac:spMkLst>
            <pc:docMk/>
            <pc:sldMk cId="3058853455" sldId="1425"/>
            <ac:spMk id="2" creationId="{00000000-0000-0000-0000-000000000000}"/>
          </ac:spMkLst>
        </pc:spChg>
      </pc:sldChg>
      <pc:sldChg chg="modSp">
        <pc:chgData name="大樹 東藤" userId="8b5b729a-5fe2-48de-bec0-e990d83edba8" providerId="ADAL" clId="{19A1100B-BC49-4DAE-9AC5-1ECA948FC2CC}" dt="2022-03-16T08:31:59.693" v="818" actId="27636"/>
        <pc:sldMkLst>
          <pc:docMk/>
          <pc:sldMk cId="4243119548" sldId="1444"/>
        </pc:sldMkLst>
        <pc:spChg chg="mod">
          <ac:chgData name="大樹 東藤" userId="8b5b729a-5fe2-48de-bec0-e990d83edba8" providerId="ADAL" clId="{19A1100B-BC49-4DAE-9AC5-1ECA948FC2CC}" dt="2022-03-16T08:31:59.693" v="818" actId="27636"/>
          <ac:spMkLst>
            <pc:docMk/>
            <pc:sldMk cId="4243119548" sldId="1444"/>
            <ac:spMk id="3" creationId="{00000000-0000-0000-0000-000000000000}"/>
          </ac:spMkLst>
        </pc:spChg>
        <pc:spChg chg="mod">
          <ac:chgData name="大樹 東藤" userId="8b5b729a-5fe2-48de-bec0-e990d83edba8" providerId="ADAL" clId="{19A1100B-BC49-4DAE-9AC5-1ECA948FC2CC}" dt="2022-03-16T08:31:59.690" v="817" actId="27636"/>
          <ac:spMkLst>
            <pc:docMk/>
            <pc:sldMk cId="4243119548" sldId="1444"/>
            <ac:spMk id="12291" creationId="{00000000-0000-0000-0000-000000000000}"/>
          </ac:spMkLst>
        </pc:spChg>
      </pc:sldChg>
      <pc:sldChg chg="modSp">
        <pc:chgData name="大樹 東藤" userId="8b5b729a-5fe2-48de-bec0-e990d83edba8" providerId="ADAL" clId="{19A1100B-BC49-4DAE-9AC5-1ECA948FC2CC}" dt="2022-03-16T08:31:59.630" v="816" actId="27636"/>
        <pc:sldMkLst>
          <pc:docMk/>
          <pc:sldMk cId="1905196318" sldId="1445"/>
        </pc:sldMkLst>
        <pc:spChg chg="mod">
          <ac:chgData name="大樹 東藤" userId="8b5b729a-5fe2-48de-bec0-e990d83edba8" providerId="ADAL" clId="{19A1100B-BC49-4DAE-9AC5-1ECA948FC2CC}" dt="2022-03-16T08:31:59.630" v="816" actId="27636"/>
          <ac:spMkLst>
            <pc:docMk/>
            <pc:sldMk cId="1905196318" sldId="1445"/>
            <ac:spMk id="3" creationId="{00000000-0000-0000-0000-000000000000}"/>
          </ac:spMkLst>
        </pc:spChg>
      </pc:sldChg>
      <pc:sldChg chg="modSp">
        <pc:chgData name="大樹 東藤" userId="8b5b729a-5fe2-48de-bec0-e990d83edba8" providerId="ADAL" clId="{19A1100B-BC49-4DAE-9AC5-1ECA948FC2CC}" dt="2022-03-16T08:31:59.698" v="819" actId="27636"/>
        <pc:sldMkLst>
          <pc:docMk/>
          <pc:sldMk cId="4076312167" sldId="1446"/>
        </pc:sldMkLst>
        <pc:spChg chg="mod">
          <ac:chgData name="大樹 東藤" userId="8b5b729a-5fe2-48de-bec0-e990d83edba8" providerId="ADAL" clId="{19A1100B-BC49-4DAE-9AC5-1ECA948FC2CC}" dt="2022-03-16T08:31:59.698" v="819" actId="27636"/>
          <ac:spMkLst>
            <pc:docMk/>
            <pc:sldMk cId="4076312167" sldId="1446"/>
            <ac:spMk id="3" creationId="{00000000-0000-0000-0000-000000000000}"/>
          </ac:spMkLst>
        </pc:spChg>
      </pc:sldChg>
      <pc:sldChg chg="modSp">
        <pc:chgData name="大樹 東藤" userId="8b5b729a-5fe2-48de-bec0-e990d83edba8" providerId="ADAL" clId="{19A1100B-BC49-4DAE-9AC5-1ECA948FC2CC}" dt="2022-03-16T08:32:00.852" v="864" actId="27636"/>
        <pc:sldMkLst>
          <pc:docMk/>
          <pc:sldMk cId="3611974065" sldId="1448"/>
        </pc:sldMkLst>
        <pc:spChg chg="mod">
          <ac:chgData name="大樹 東藤" userId="8b5b729a-5fe2-48de-bec0-e990d83edba8" providerId="ADAL" clId="{19A1100B-BC49-4DAE-9AC5-1ECA948FC2CC}" dt="2022-03-16T08:32:00.852" v="864" actId="27636"/>
          <ac:spMkLst>
            <pc:docMk/>
            <pc:sldMk cId="3611974065" sldId="1448"/>
            <ac:spMk id="3" creationId="{00000000-0000-0000-0000-000000000000}"/>
          </ac:spMkLst>
        </pc:spChg>
      </pc:sldChg>
      <pc:sldChg chg="modSp">
        <pc:chgData name="大樹 東藤" userId="8b5b729a-5fe2-48de-bec0-e990d83edba8" providerId="ADAL" clId="{19A1100B-BC49-4DAE-9AC5-1ECA948FC2CC}" dt="2022-03-16T08:32:00.830" v="862" actId="27636"/>
        <pc:sldMkLst>
          <pc:docMk/>
          <pc:sldMk cId="3234791943" sldId="1449"/>
        </pc:sldMkLst>
        <pc:spChg chg="mod">
          <ac:chgData name="大樹 東藤" userId="8b5b729a-5fe2-48de-bec0-e990d83edba8" providerId="ADAL" clId="{19A1100B-BC49-4DAE-9AC5-1ECA948FC2CC}" dt="2022-03-16T08:32:00.830" v="862" actId="27636"/>
          <ac:spMkLst>
            <pc:docMk/>
            <pc:sldMk cId="3234791943" sldId="1449"/>
            <ac:spMk id="4" creationId="{B2FFA4C2-ADDF-4C80-8135-3FBCE176357C}"/>
          </ac:spMkLst>
        </pc:spChg>
      </pc:sldChg>
      <pc:sldChg chg="modSp">
        <pc:chgData name="大樹 東藤" userId="8b5b729a-5fe2-48de-bec0-e990d83edba8" providerId="ADAL" clId="{19A1100B-BC49-4DAE-9AC5-1ECA948FC2CC}" dt="2022-03-16T08:31:59.804" v="822" actId="27636"/>
        <pc:sldMkLst>
          <pc:docMk/>
          <pc:sldMk cId="3241432584" sldId="1472"/>
        </pc:sldMkLst>
        <pc:spChg chg="mod">
          <ac:chgData name="大樹 東藤" userId="8b5b729a-5fe2-48de-bec0-e990d83edba8" providerId="ADAL" clId="{19A1100B-BC49-4DAE-9AC5-1ECA948FC2CC}" dt="2022-03-16T08:31:59.804" v="822" actId="27636"/>
          <ac:spMkLst>
            <pc:docMk/>
            <pc:sldMk cId="3241432584" sldId="1472"/>
            <ac:spMk id="1195011" creationId="{00000000-0000-0000-0000-000000000000}"/>
          </ac:spMkLst>
        </pc:spChg>
      </pc:sldChg>
      <pc:sldChg chg="modSp">
        <pc:chgData name="大樹 東藤" userId="8b5b729a-5fe2-48de-bec0-e990d83edba8" providerId="ADAL" clId="{19A1100B-BC49-4DAE-9AC5-1ECA948FC2CC}" dt="2022-03-16T08:31:59.836" v="823" actId="27636"/>
        <pc:sldMkLst>
          <pc:docMk/>
          <pc:sldMk cId="4284471443" sldId="1473"/>
        </pc:sldMkLst>
        <pc:spChg chg="mod">
          <ac:chgData name="大樹 東藤" userId="8b5b729a-5fe2-48de-bec0-e990d83edba8" providerId="ADAL" clId="{19A1100B-BC49-4DAE-9AC5-1ECA948FC2CC}" dt="2022-03-16T08:31:59.836" v="823" actId="27636"/>
          <ac:spMkLst>
            <pc:docMk/>
            <pc:sldMk cId="4284471443" sldId="1473"/>
            <ac:spMk id="3" creationId="{00000000-0000-0000-0000-000000000000}"/>
          </ac:spMkLst>
        </pc:spChg>
      </pc:sldChg>
      <pc:sldChg chg="addSp delSp modSp add">
        <pc:chgData name="大樹 東藤" userId="8b5b729a-5fe2-48de-bec0-e990d83edba8" providerId="ADAL" clId="{19A1100B-BC49-4DAE-9AC5-1ECA948FC2CC}" dt="2022-03-16T08:05:22.105" v="344" actId="14100"/>
        <pc:sldMkLst>
          <pc:docMk/>
          <pc:sldMk cId="1804588131" sldId="1475"/>
        </pc:sldMkLst>
        <pc:spChg chg="del">
          <ac:chgData name="大樹 東藤" userId="8b5b729a-5fe2-48de-bec0-e990d83edba8" providerId="ADAL" clId="{19A1100B-BC49-4DAE-9AC5-1ECA948FC2CC}" dt="2022-03-16T08:03:56.095" v="153"/>
          <ac:spMkLst>
            <pc:docMk/>
            <pc:sldMk cId="1804588131" sldId="1475"/>
            <ac:spMk id="2" creationId="{4C42E13A-487F-4915-AC3E-3AAC56F8FAFB}"/>
          </ac:spMkLst>
        </pc:spChg>
        <pc:spChg chg="add mod">
          <ac:chgData name="大樹 東藤" userId="8b5b729a-5fe2-48de-bec0-e990d83edba8" providerId="ADAL" clId="{19A1100B-BC49-4DAE-9AC5-1ECA948FC2CC}" dt="2022-03-16T08:04:07.412" v="177" actId="20577"/>
          <ac:spMkLst>
            <pc:docMk/>
            <pc:sldMk cId="1804588131" sldId="1475"/>
            <ac:spMk id="4" creationId="{2ADF80E4-DF11-4712-9CC3-631017A02ADC}"/>
          </ac:spMkLst>
        </pc:spChg>
        <pc:spChg chg="add mod">
          <ac:chgData name="大樹 東藤" userId="8b5b729a-5fe2-48de-bec0-e990d83edba8" providerId="ADAL" clId="{19A1100B-BC49-4DAE-9AC5-1ECA948FC2CC}" dt="2022-03-16T08:05:22.105" v="344" actId="14100"/>
          <ac:spMkLst>
            <pc:docMk/>
            <pc:sldMk cId="1804588131" sldId="1475"/>
            <ac:spMk id="5" creationId="{1EE6F9DB-AAF5-4660-9B57-A59F7297E487}"/>
          </ac:spMkLst>
        </pc:spChg>
      </pc:sldChg>
      <pc:sldChg chg="modSp add">
        <pc:chgData name="大樹 東藤" userId="8b5b729a-5fe2-48de-bec0-e990d83edba8" providerId="ADAL" clId="{19A1100B-BC49-4DAE-9AC5-1ECA948FC2CC}" dt="2022-03-16T08:09:24.947" v="583" actId="20577"/>
        <pc:sldMkLst>
          <pc:docMk/>
          <pc:sldMk cId="2549557433" sldId="1476"/>
        </pc:sldMkLst>
        <pc:spChg chg="mod">
          <ac:chgData name="大樹 東藤" userId="8b5b729a-5fe2-48de-bec0-e990d83edba8" providerId="ADAL" clId="{19A1100B-BC49-4DAE-9AC5-1ECA948FC2CC}" dt="2022-03-16T08:05:50.636" v="372" actId="20577"/>
          <ac:spMkLst>
            <pc:docMk/>
            <pc:sldMk cId="2549557433" sldId="1476"/>
            <ac:spMk id="2" creationId="{3E76171D-86B5-4727-BCEE-71D771663EFF}"/>
          </ac:spMkLst>
        </pc:spChg>
        <pc:spChg chg="mod">
          <ac:chgData name="大樹 東藤" userId="8b5b729a-5fe2-48de-bec0-e990d83edba8" providerId="ADAL" clId="{19A1100B-BC49-4DAE-9AC5-1ECA948FC2CC}" dt="2022-03-16T08:09:24.947" v="583" actId="20577"/>
          <ac:spMkLst>
            <pc:docMk/>
            <pc:sldMk cId="2549557433" sldId="1476"/>
            <ac:spMk id="3" creationId="{C168991A-FF33-48B4-9A76-912B46C8501F}"/>
          </ac:spMkLst>
        </pc:spChg>
      </pc:sldChg>
      <pc:sldChg chg="addSp delSp modSp add">
        <pc:chgData name="大樹 東藤" userId="8b5b729a-5fe2-48de-bec0-e990d83edba8" providerId="ADAL" clId="{19A1100B-BC49-4DAE-9AC5-1ECA948FC2CC}" dt="2022-03-16T08:09:13.365" v="559" actId="20577"/>
        <pc:sldMkLst>
          <pc:docMk/>
          <pc:sldMk cId="3623964301" sldId="1477"/>
        </pc:sldMkLst>
        <pc:spChg chg="del">
          <ac:chgData name="大樹 東藤" userId="8b5b729a-5fe2-48de-bec0-e990d83edba8" providerId="ADAL" clId="{19A1100B-BC49-4DAE-9AC5-1ECA948FC2CC}" dt="2022-03-16T08:07:46.244" v="476"/>
          <ac:spMkLst>
            <pc:docMk/>
            <pc:sldMk cId="3623964301" sldId="1477"/>
            <ac:spMk id="2" creationId="{A373C591-8174-4984-AFBF-4E658CF10207}"/>
          </ac:spMkLst>
        </pc:spChg>
        <pc:spChg chg="del">
          <ac:chgData name="大樹 東藤" userId="8b5b729a-5fe2-48de-bec0-e990d83edba8" providerId="ADAL" clId="{19A1100B-BC49-4DAE-9AC5-1ECA948FC2CC}" dt="2022-03-16T08:07:46.244" v="476"/>
          <ac:spMkLst>
            <pc:docMk/>
            <pc:sldMk cId="3623964301" sldId="1477"/>
            <ac:spMk id="3" creationId="{EF4A8E24-DD71-4F0F-A24A-0C9F8396B438}"/>
          </ac:spMkLst>
        </pc:spChg>
        <pc:spChg chg="add mod">
          <ac:chgData name="大樹 東藤" userId="8b5b729a-5fe2-48de-bec0-e990d83edba8" providerId="ADAL" clId="{19A1100B-BC49-4DAE-9AC5-1ECA948FC2CC}" dt="2022-03-16T08:09:13.365" v="559" actId="20577"/>
          <ac:spMkLst>
            <pc:docMk/>
            <pc:sldMk cId="3623964301" sldId="1477"/>
            <ac:spMk id="5" creationId="{7E1A2388-7913-4352-823A-3C0DEF983180}"/>
          </ac:spMkLst>
        </pc:spChg>
      </pc:sldChg>
      <pc:sldChg chg="addSp delSp modSp add ord">
        <pc:chgData name="大樹 東藤" userId="8b5b729a-5fe2-48de-bec0-e990d83edba8" providerId="ADAL" clId="{19A1100B-BC49-4DAE-9AC5-1ECA948FC2CC}" dt="2022-03-16T08:30:01.345" v="798"/>
        <pc:sldMkLst>
          <pc:docMk/>
          <pc:sldMk cId="549529484" sldId="1478"/>
        </pc:sldMkLst>
        <pc:spChg chg="del">
          <ac:chgData name="大樹 東藤" userId="8b5b729a-5fe2-48de-bec0-e990d83edba8" providerId="ADAL" clId="{19A1100B-BC49-4DAE-9AC5-1ECA948FC2CC}" dt="2022-03-16T08:08:39.454" v="482"/>
          <ac:spMkLst>
            <pc:docMk/>
            <pc:sldMk cId="549529484" sldId="1478"/>
            <ac:spMk id="2" creationId="{17B070AE-98E2-4A02-B38F-7EC3D36A30AC}"/>
          </ac:spMkLst>
        </pc:spChg>
        <pc:spChg chg="del">
          <ac:chgData name="大樹 東藤" userId="8b5b729a-5fe2-48de-bec0-e990d83edba8" providerId="ADAL" clId="{19A1100B-BC49-4DAE-9AC5-1ECA948FC2CC}" dt="2022-03-16T08:08:39.454" v="482"/>
          <ac:spMkLst>
            <pc:docMk/>
            <pc:sldMk cId="549529484" sldId="1478"/>
            <ac:spMk id="3" creationId="{51DC9C21-B107-4DD8-B84E-EC90E5E56985}"/>
          </ac:spMkLst>
        </pc:spChg>
        <pc:spChg chg="mod">
          <ac:chgData name="大樹 東藤" userId="8b5b729a-5fe2-48de-bec0-e990d83edba8" providerId="ADAL" clId="{19A1100B-BC49-4DAE-9AC5-1ECA948FC2CC}" dt="2022-03-16T08:08:39.479" v="483" actId="27636"/>
          <ac:spMkLst>
            <pc:docMk/>
            <pc:sldMk cId="549529484" sldId="1478"/>
            <ac:spMk id="4" creationId="{E61DA570-FE79-4E98-84EF-49E2FB81C2D0}"/>
          </ac:spMkLst>
        </pc:spChg>
        <pc:spChg chg="add mod">
          <ac:chgData name="大樹 東藤" userId="8b5b729a-5fe2-48de-bec0-e990d83edba8" providerId="ADAL" clId="{19A1100B-BC49-4DAE-9AC5-1ECA948FC2CC}" dt="2022-03-16T08:08:44.788" v="490" actId="20577"/>
          <ac:spMkLst>
            <pc:docMk/>
            <pc:sldMk cId="549529484" sldId="1478"/>
            <ac:spMk id="5" creationId="{EB716D5C-B5E0-403B-902A-924F2CE6F9F2}"/>
          </ac:spMkLst>
        </pc:spChg>
      </pc:sldChg>
    </pc:docChg>
  </pc:docChgLst>
  <pc:docChgLst>
    <pc:chgData name="大樹 東藤" userId="8b5b729a-5fe2-48de-bec0-e990d83edba8" providerId="ADAL" clId="{CD11DD8E-C774-484F-AB05-D2E6A606842E}"/>
    <pc:docChg chg="undo redo custSel addSld delSld modSld sldOrd">
      <pc:chgData name="大樹 東藤" userId="8b5b729a-5fe2-48de-bec0-e990d83edba8" providerId="ADAL" clId="{CD11DD8E-C774-484F-AB05-D2E6A606842E}" dt="2022-03-17T03:51:11.959" v="4062" actId="113"/>
      <pc:docMkLst>
        <pc:docMk/>
      </pc:docMkLst>
      <pc:sldChg chg="modSp">
        <pc:chgData name="大樹 東藤" userId="8b5b729a-5fe2-48de-bec0-e990d83edba8" providerId="ADAL" clId="{CD11DD8E-C774-484F-AB05-D2E6A606842E}" dt="2022-03-17T03:51:11.959" v="4062" actId="113"/>
        <pc:sldMkLst>
          <pc:docMk/>
          <pc:sldMk cId="0" sldId="256"/>
        </pc:sldMkLst>
        <pc:spChg chg="mod">
          <ac:chgData name="大樹 東藤" userId="8b5b729a-5fe2-48de-bec0-e990d83edba8" providerId="ADAL" clId="{CD11DD8E-C774-484F-AB05-D2E6A606842E}" dt="2022-03-17T03:51:11.959" v="4062" actId="113"/>
          <ac:spMkLst>
            <pc:docMk/>
            <pc:sldMk cId="0" sldId="256"/>
            <ac:spMk id="60" creationId="{00000000-0000-0000-0000-000000000000}"/>
          </ac:spMkLst>
        </pc:spChg>
      </pc:sldChg>
      <pc:sldChg chg="del">
        <pc:chgData name="大樹 東藤" userId="8b5b729a-5fe2-48de-bec0-e990d83edba8" providerId="ADAL" clId="{CD11DD8E-C774-484F-AB05-D2E6A606842E}" dt="2022-03-16T15:56:19.625" v="1012" actId="2696"/>
        <pc:sldMkLst>
          <pc:docMk/>
          <pc:sldMk cId="0" sldId="257"/>
        </pc:sldMkLst>
      </pc:sldChg>
      <pc:sldChg chg="del">
        <pc:chgData name="大樹 東藤" userId="8b5b729a-5fe2-48de-bec0-e990d83edba8" providerId="ADAL" clId="{CD11DD8E-C774-484F-AB05-D2E6A606842E}" dt="2022-03-16T15:56:19.680" v="1013" actId="2696"/>
        <pc:sldMkLst>
          <pc:docMk/>
          <pc:sldMk cId="0" sldId="258"/>
        </pc:sldMkLst>
      </pc:sldChg>
      <pc:sldChg chg="del">
        <pc:chgData name="大樹 東藤" userId="8b5b729a-5fe2-48de-bec0-e990d83edba8" providerId="ADAL" clId="{CD11DD8E-C774-484F-AB05-D2E6A606842E}" dt="2022-03-16T15:56:19.791" v="1014" actId="2696"/>
        <pc:sldMkLst>
          <pc:docMk/>
          <pc:sldMk cId="0" sldId="259"/>
        </pc:sldMkLst>
      </pc:sldChg>
      <pc:sldChg chg="del">
        <pc:chgData name="大樹 東藤" userId="8b5b729a-5fe2-48de-bec0-e990d83edba8" providerId="ADAL" clId="{CD11DD8E-C774-484F-AB05-D2E6A606842E}" dt="2022-03-16T15:56:19.821" v="1015" actId="2696"/>
        <pc:sldMkLst>
          <pc:docMk/>
          <pc:sldMk cId="0" sldId="260"/>
        </pc:sldMkLst>
      </pc:sldChg>
      <pc:sldChg chg="del">
        <pc:chgData name="大樹 東藤" userId="8b5b729a-5fe2-48de-bec0-e990d83edba8" providerId="ADAL" clId="{CD11DD8E-C774-484F-AB05-D2E6A606842E}" dt="2022-03-16T15:56:19.844" v="1016" actId="2696"/>
        <pc:sldMkLst>
          <pc:docMk/>
          <pc:sldMk cId="0" sldId="261"/>
        </pc:sldMkLst>
      </pc:sldChg>
      <pc:sldChg chg="del">
        <pc:chgData name="大樹 東藤" userId="8b5b729a-5fe2-48de-bec0-e990d83edba8" providerId="ADAL" clId="{CD11DD8E-C774-484F-AB05-D2E6A606842E}" dt="2022-03-16T15:56:19.866" v="1017" actId="2696"/>
        <pc:sldMkLst>
          <pc:docMk/>
          <pc:sldMk cId="0" sldId="262"/>
        </pc:sldMkLst>
      </pc:sldChg>
      <pc:sldChg chg="del">
        <pc:chgData name="大樹 東藤" userId="8b5b729a-5fe2-48de-bec0-e990d83edba8" providerId="ADAL" clId="{CD11DD8E-C774-484F-AB05-D2E6A606842E}" dt="2022-03-16T15:56:19.888" v="1018" actId="2696"/>
        <pc:sldMkLst>
          <pc:docMk/>
          <pc:sldMk cId="0" sldId="263"/>
        </pc:sldMkLst>
      </pc:sldChg>
      <pc:sldChg chg="del">
        <pc:chgData name="大樹 東藤" userId="8b5b729a-5fe2-48de-bec0-e990d83edba8" providerId="ADAL" clId="{CD11DD8E-C774-484F-AB05-D2E6A606842E}" dt="2022-03-16T15:56:19.907" v="1019" actId="2696"/>
        <pc:sldMkLst>
          <pc:docMk/>
          <pc:sldMk cId="0" sldId="264"/>
        </pc:sldMkLst>
      </pc:sldChg>
      <pc:sldChg chg="del">
        <pc:chgData name="大樹 東藤" userId="8b5b729a-5fe2-48de-bec0-e990d83edba8" providerId="ADAL" clId="{CD11DD8E-C774-484F-AB05-D2E6A606842E}" dt="2022-03-16T15:56:19.923" v="1021" actId="2696"/>
        <pc:sldMkLst>
          <pc:docMk/>
          <pc:sldMk cId="0" sldId="265"/>
        </pc:sldMkLst>
      </pc:sldChg>
      <pc:sldChg chg="modSp">
        <pc:chgData name="大樹 東藤" userId="8b5b729a-5fe2-48de-bec0-e990d83edba8" providerId="ADAL" clId="{CD11DD8E-C774-484F-AB05-D2E6A606842E}" dt="2022-03-16T14:57:52.937" v="105" actId="403"/>
        <pc:sldMkLst>
          <pc:docMk/>
          <pc:sldMk cId="0" sldId="441"/>
        </pc:sldMkLst>
        <pc:spChg chg="mod">
          <ac:chgData name="大樹 東藤" userId="8b5b729a-5fe2-48de-bec0-e990d83edba8" providerId="ADAL" clId="{CD11DD8E-C774-484F-AB05-D2E6A606842E}" dt="2022-03-16T14:57:52.937" v="105" actId="403"/>
          <ac:spMkLst>
            <pc:docMk/>
            <pc:sldMk cId="0" sldId="441"/>
            <ac:spMk id="43011" creationId="{00000000-0000-0000-0000-000000000000}"/>
          </ac:spMkLst>
        </pc:spChg>
      </pc:sldChg>
      <pc:sldChg chg="modSp">
        <pc:chgData name="大樹 東藤" userId="8b5b729a-5fe2-48de-bec0-e990d83edba8" providerId="ADAL" clId="{CD11DD8E-C774-484F-AB05-D2E6A606842E}" dt="2022-03-16T15:16:55.681" v="285" actId="20577"/>
        <pc:sldMkLst>
          <pc:docMk/>
          <pc:sldMk cId="0" sldId="442"/>
        </pc:sldMkLst>
        <pc:spChg chg="mod">
          <ac:chgData name="大樹 東藤" userId="8b5b729a-5fe2-48de-bec0-e990d83edba8" providerId="ADAL" clId="{CD11DD8E-C774-484F-AB05-D2E6A606842E}" dt="2022-03-16T14:57:59.239" v="108" actId="403"/>
          <ac:spMkLst>
            <pc:docMk/>
            <pc:sldMk cId="0" sldId="442"/>
            <ac:spMk id="44035" creationId="{00000000-0000-0000-0000-000000000000}"/>
          </ac:spMkLst>
        </pc:spChg>
        <pc:spChg chg="mod">
          <ac:chgData name="大樹 東藤" userId="8b5b729a-5fe2-48de-bec0-e990d83edba8" providerId="ADAL" clId="{CD11DD8E-C774-484F-AB05-D2E6A606842E}" dt="2022-03-16T15:16:55.681" v="285" actId="20577"/>
          <ac:spMkLst>
            <pc:docMk/>
            <pc:sldMk cId="0" sldId="442"/>
            <ac:spMk id="481283" creationId="{00000000-0000-0000-0000-000000000000}"/>
          </ac:spMkLst>
        </pc:spChg>
      </pc:sldChg>
      <pc:sldChg chg="modSp">
        <pc:chgData name="大樹 東藤" userId="8b5b729a-5fe2-48de-bec0-e990d83edba8" providerId="ADAL" clId="{CD11DD8E-C774-484F-AB05-D2E6A606842E}" dt="2022-03-16T14:58:05.538" v="111" actId="403"/>
        <pc:sldMkLst>
          <pc:docMk/>
          <pc:sldMk cId="0" sldId="443"/>
        </pc:sldMkLst>
        <pc:spChg chg="mod">
          <ac:chgData name="大樹 東藤" userId="8b5b729a-5fe2-48de-bec0-e990d83edba8" providerId="ADAL" clId="{CD11DD8E-C774-484F-AB05-D2E6A606842E}" dt="2022-03-16T14:58:05.538" v="111" actId="403"/>
          <ac:spMkLst>
            <pc:docMk/>
            <pc:sldMk cId="0" sldId="443"/>
            <ac:spMk id="45059" creationId="{00000000-0000-0000-0000-000000000000}"/>
          </ac:spMkLst>
        </pc:spChg>
      </pc:sldChg>
      <pc:sldChg chg="modSp">
        <pc:chgData name="大樹 東藤" userId="8b5b729a-5fe2-48de-bec0-e990d83edba8" providerId="ADAL" clId="{CD11DD8E-C774-484F-AB05-D2E6A606842E}" dt="2022-03-16T14:59:01.997" v="144" actId="20577"/>
        <pc:sldMkLst>
          <pc:docMk/>
          <pc:sldMk cId="0" sldId="447"/>
        </pc:sldMkLst>
        <pc:spChg chg="mod">
          <ac:chgData name="大樹 東藤" userId="8b5b729a-5fe2-48de-bec0-e990d83edba8" providerId="ADAL" clId="{CD11DD8E-C774-484F-AB05-D2E6A606842E}" dt="2022-03-16T14:59:01.997" v="144" actId="20577"/>
          <ac:spMkLst>
            <pc:docMk/>
            <pc:sldMk cId="0" sldId="447"/>
            <ac:spMk id="49155" creationId="{00000000-0000-0000-0000-000000000000}"/>
          </ac:spMkLst>
        </pc:spChg>
      </pc:sldChg>
      <pc:sldChg chg="modSp">
        <pc:chgData name="大樹 東藤" userId="8b5b729a-5fe2-48de-bec0-e990d83edba8" providerId="ADAL" clId="{CD11DD8E-C774-484F-AB05-D2E6A606842E}" dt="2022-03-16T14:59:11.742" v="147" actId="403"/>
        <pc:sldMkLst>
          <pc:docMk/>
          <pc:sldMk cId="0" sldId="448"/>
        </pc:sldMkLst>
        <pc:spChg chg="mod">
          <ac:chgData name="大樹 東藤" userId="8b5b729a-5fe2-48de-bec0-e990d83edba8" providerId="ADAL" clId="{CD11DD8E-C774-484F-AB05-D2E6A606842E}" dt="2022-03-16T14:59:11.742" v="147" actId="403"/>
          <ac:spMkLst>
            <pc:docMk/>
            <pc:sldMk cId="0" sldId="448"/>
            <ac:spMk id="50179" creationId="{00000000-0000-0000-0000-000000000000}"/>
          </ac:spMkLst>
        </pc:spChg>
      </pc:sldChg>
      <pc:sldChg chg="modSp">
        <pc:chgData name="大樹 東藤" userId="8b5b729a-5fe2-48de-bec0-e990d83edba8" providerId="ADAL" clId="{CD11DD8E-C774-484F-AB05-D2E6A606842E}" dt="2022-03-16T14:59:24.962" v="151" actId="20577"/>
        <pc:sldMkLst>
          <pc:docMk/>
          <pc:sldMk cId="0" sldId="449"/>
        </pc:sldMkLst>
        <pc:spChg chg="mod">
          <ac:chgData name="大樹 東藤" userId="8b5b729a-5fe2-48de-bec0-e990d83edba8" providerId="ADAL" clId="{CD11DD8E-C774-484F-AB05-D2E6A606842E}" dt="2022-03-16T14:59:21.751" v="150" actId="403"/>
          <ac:spMkLst>
            <pc:docMk/>
            <pc:sldMk cId="0" sldId="449"/>
            <ac:spMk id="51203" creationId="{00000000-0000-0000-0000-000000000000}"/>
          </ac:spMkLst>
        </pc:spChg>
        <pc:spChg chg="mod">
          <ac:chgData name="大樹 東藤" userId="8b5b729a-5fe2-48de-bec0-e990d83edba8" providerId="ADAL" clId="{CD11DD8E-C774-484F-AB05-D2E6A606842E}" dt="2022-03-16T14:59:24.962" v="151" actId="20577"/>
          <ac:spMkLst>
            <pc:docMk/>
            <pc:sldMk cId="0" sldId="449"/>
            <ac:spMk id="498691" creationId="{00000000-0000-0000-0000-000000000000}"/>
          </ac:spMkLst>
        </pc:spChg>
      </pc:sldChg>
      <pc:sldChg chg="modSp">
        <pc:chgData name="大樹 東藤" userId="8b5b729a-5fe2-48de-bec0-e990d83edba8" providerId="ADAL" clId="{CD11DD8E-C774-484F-AB05-D2E6A606842E}" dt="2022-03-16T15:20:43.755" v="304" actId="403"/>
        <pc:sldMkLst>
          <pc:docMk/>
          <pc:sldMk cId="0" sldId="450"/>
        </pc:sldMkLst>
        <pc:spChg chg="mod">
          <ac:chgData name="大樹 東藤" userId="8b5b729a-5fe2-48de-bec0-e990d83edba8" providerId="ADAL" clId="{CD11DD8E-C774-484F-AB05-D2E6A606842E}" dt="2022-03-16T15:20:43.755" v="304" actId="403"/>
          <ac:spMkLst>
            <pc:docMk/>
            <pc:sldMk cId="0" sldId="450"/>
            <ac:spMk id="52227" creationId="{00000000-0000-0000-0000-000000000000}"/>
          </ac:spMkLst>
        </pc:spChg>
        <pc:spChg chg="mod">
          <ac:chgData name="大樹 東藤" userId="8b5b729a-5fe2-48de-bec0-e990d83edba8" providerId="ADAL" clId="{CD11DD8E-C774-484F-AB05-D2E6A606842E}" dt="2022-03-16T14:59:50.055" v="154" actId="20577"/>
          <ac:spMkLst>
            <pc:docMk/>
            <pc:sldMk cId="0" sldId="450"/>
            <ac:spMk id="499715" creationId="{00000000-0000-0000-0000-000000000000}"/>
          </ac:spMkLst>
        </pc:spChg>
      </pc:sldChg>
      <pc:sldChg chg="modSp">
        <pc:chgData name="大樹 東藤" userId="8b5b729a-5fe2-48de-bec0-e990d83edba8" providerId="ADAL" clId="{CD11DD8E-C774-484F-AB05-D2E6A606842E}" dt="2022-03-16T15:01:40.975" v="171" actId="20577"/>
        <pc:sldMkLst>
          <pc:docMk/>
          <pc:sldMk cId="0" sldId="451"/>
        </pc:sldMkLst>
        <pc:spChg chg="mod">
          <ac:chgData name="大樹 東藤" userId="8b5b729a-5fe2-48de-bec0-e990d83edba8" providerId="ADAL" clId="{CD11DD8E-C774-484F-AB05-D2E6A606842E}" dt="2022-03-16T15:01:07.854" v="157" actId="403"/>
          <ac:spMkLst>
            <pc:docMk/>
            <pc:sldMk cId="0" sldId="451"/>
            <ac:spMk id="53251" creationId="{00000000-0000-0000-0000-000000000000}"/>
          </ac:spMkLst>
        </pc:spChg>
        <pc:spChg chg="mod">
          <ac:chgData name="大樹 東藤" userId="8b5b729a-5fe2-48de-bec0-e990d83edba8" providerId="ADAL" clId="{CD11DD8E-C774-484F-AB05-D2E6A606842E}" dt="2022-03-16T15:01:40.975" v="171" actId="20577"/>
          <ac:spMkLst>
            <pc:docMk/>
            <pc:sldMk cId="0" sldId="451"/>
            <ac:spMk id="53252" creationId="{00000000-0000-0000-0000-000000000000}"/>
          </ac:spMkLst>
        </pc:spChg>
      </pc:sldChg>
      <pc:sldChg chg="modSp">
        <pc:chgData name="大樹 東藤" userId="8b5b729a-5fe2-48de-bec0-e990d83edba8" providerId="ADAL" clId="{CD11DD8E-C774-484F-AB05-D2E6A606842E}" dt="2022-03-17T02:47:33.694" v="3969" actId="20577"/>
        <pc:sldMkLst>
          <pc:docMk/>
          <pc:sldMk cId="3778830753" sldId="462"/>
        </pc:sldMkLst>
        <pc:spChg chg="mod">
          <ac:chgData name="大樹 東藤" userId="8b5b729a-5fe2-48de-bec0-e990d83edba8" providerId="ADAL" clId="{CD11DD8E-C774-484F-AB05-D2E6A606842E}" dt="2022-03-16T19:41:55.292" v="3677" actId="403"/>
          <ac:spMkLst>
            <pc:docMk/>
            <pc:sldMk cId="3778830753" sldId="462"/>
            <ac:spMk id="58371" creationId="{00000000-0000-0000-0000-000000000000}"/>
          </ac:spMkLst>
        </pc:spChg>
        <pc:spChg chg="mod">
          <ac:chgData name="大樹 東藤" userId="8b5b729a-5fe2-48de-bec0-e990d83edba8" providerId="ADAL" clId="{CD11DD8E-C774-484F-AB05-D2E6A606842E}" dt="2022-03-17T02:47:33.694" v="3969" actId="20577"/>
          <ac:spMkLst>
            <pc:docMk/>
            <pc:sldMk cId="3778830753" sldId="462"/>
            <ac:spMk id="521219" creationId="{00000000-0000-0000-0000-000000000000}"/>
          </ac:spMkLst>
        </pc:spChg>
      </pc:sldChg>
      <pc:sldChg chg="modSp">
        <pc:chgData name="大樹 東藤" userId="8b5b729a-5fe2-48de-bec0-e990d83edba8" providerId="ADAL" clId="{CD11DD8E-C774-484F-AB05-D2E6A606842E}" dt="2022-03-16T15:25:24.727" v="344" actId="20577"/>
        <pc:sldMkLst>
          <pc:docMk/>
          <pc:sldMk cId="4263333292" sldId="533"/>
        </pc:sldMkLst>
        <pc:spChg chg="mod">
          <ac:chgData name="大樹 東藤" userId="8b5b729a-5fe2-48de-bec0-e990d83edba8" providerId="ADAL" clId="{CD11DD8E-C774-484F-AB05-D2E6A606842E}" dt="2022-03-16T15:25:17.320" v="336" actId="403"/>
          <ac:spMkLst>
            <pc:docMk/>
            <pc:sldMk cId="4263333292" sldId="533"/>
            <ac:spMk id="274435" creationId="{00000000-0000-0000-0000-000000000000}"/>
          </ac:spMkLst>
        </pc:spChg>
        <pc:spChg chg="mod">
          <ac:chgData name="大樹 東藤" userId="8b5b729a-5fe2-48de-bec0-e990d83edba8" providerId="ADAL" clId="{CD11DD8E-C774-484F-AB05-D2E6A606842E}" dt="2022-03-16T15:25:24.727" v="344" actId="20577"/>
          <ac:spMkLst>
            <pc:docMk/>
            <pc:sldMk cId="4263333292" sldId="533"/>
            <ac:spMk id="274436" creationId="{00000000-0000-0000-0000-000000000000}"/>
          </ac:spMkLst>
        </pc:spChg>
      </pc:sldChg>
      <pc:sldChg chg="ord modTransition">
        <pc:chgData name="大樹 東藤" userId="8b5b729a-5fe2-48de-bec0-e990d83edba8" providerId="ADAL" clId="{CD11DD8E-C774-484F-AB05-D2E6A606842E}" dt="2022-03-16T15:57:11.314" v="1022"/>
        <pc:sldMkLst>
          <pc:docMk/>
          <pc:sldMk cId="3594287971" sldId="632"/>
        </pc:sldMkLst>
      </pc:sldChg>
      <pc:sldChg chg="ord modTransition">
        <pc:chgData name="大樹 東藤" userId="8b5b729a-5fe2-48de-bec0-e990d83edba8" providerId="ADAL" clId="{CD11DD8E-C774-484F-AB05-D2E6A606842E}" dt="2022-03-16T15:57:11.314" v="1022"/>
        <pc:sldMkLst>
          <pc:docMk/>
          <pc:sldMk cId="3012885138" sldId="738"/>
        </pc:sldMkLst>
      </pc:sldChg>
      <pc:sldChg chg="ord modTransition">
        <pc:chgData name="大樹 東藤" userId="8b5b729a-5fe2-48de-bec0-e990d83edba8" providerId="ADAL" clId="{CD11DD8E-C774-484F-AB05-D2E6A606842E}" dt="2022-03-16T15:57:11.314" v="1022"/>
        <pc:sldMkLst>
          <pc:docMk/>
          <pc:sldMk cId="1286451030" sldId="740"/>
        </pc:sldMkLst>
      </pc:sldChg>
      <pc:sldChg chg="modSp">
        <pc:chgData name="大樹 東藤" userId="8b5b729a-5fe2-48de-bec0-e990d83edba8" providerId="ADAL" clId="{CD11DD8E-C774-484F-AB05-D2E6A606842E}" dt="2022-03-16T15:52:17.327" v="852" actId="20577"/>
        <pc:sldMkLst>
          <pc:docMk/>
          <pc:sldMk cId="580977608" sldId="949"/>
        </pc:sldMkLst>
        <pc:spChg chg="mod">
          <ac:chgData name="大樹 東藤" userId="8b5b729a-5fe2-48de-bec0-e990d83edba8" providerId="ADAL" clId="{CD11DD8E-C774-484F-AB05-D2E6A606842E}" dt="2022-03-16T15:51:07.097" v="811" actId="403"/>
          <ac:spMkLst>
            <pc:docMk/>
            <pc:sldMk cId="580977608" sldId="949"/>
            <ac:spMk id="44035" creationId="{00000000-0000-0000-0000-000000000000}"/>
          </ac:spMkLst>
        </pc:spChg>
        <pc:spChg chg="mod">
          <ac:chgData name="大樹 東藤" userId="8b5b729a-5fe2-48de-bec0-e990d83edba8" providerId="ADAL" clId="{CD11DD8E-C774-484F-AB05-D2E6A606842E}" dt="2022-03-16T15:52:17.327" v="852" actId="20577"/>
          <ac:spMkLst>
            <pc:docMk/>
            <pc:sldMk cId="580977608" sldId="949"/>
            <ac:spMk id="44036" creationId="{00000000-0000-0000-0000-000000000000}"/>
          </ac:spMkLst>
        </pc:spChg>
      </pc:sldChg>
      <pc:sldChg chg="ord modTransition">
        <pc:chgData name="大樹 東藤" userId="8b5b729a-5fe2-48de-bec0-e990d83edba8" providerId="ADAL" clId="{CD11DD8E-C774-484F-AB05-D2E6A606842E}" dt="2022-03-16T15:57:31.141" v="1023"/>
        <pc:sldMkLst>
          <pc:docMk/>
          <pc:sldMk cId="2787455956" sldId="950"/>
        </pc:sldMkLst>
      </pc:sldChg>
      <pc:sldChg chg="ord modTransition">
        <pc:chgData name="大樹 東藤" userId="8b5b729a-5fe2-48de-bec0-e990d83edba8" providerId="ADAL" clId="{CD11DD8E-C774-484F-AB05-D2E6A606842E}" dt="2022-03-16T15:57:31.141" v="1023"/>
        <pc:sldMkLst>
          <pc:docMk/>
          <pc:sldMk cId="53308612" sldId="951"/>
        </pc:sldMkLst>
      </pc:sldChg>
      <pc:sldChg chg="ord modTransition">
        <pc:chgData name="大樹 東藤" userId="8b5b729a-5fe2-48de-bec0-e990d83edba8" providerId="ADAL" clId="{CD11DD8E-C774-484F-AB05-D2E6A606842E}" dt="2022-03-16T15:57:31.141" v="1023"/>
        <pc:sldMkLst>
          <pc:docMk/>
          <pc:sldMk cId="4231607630" sldId="952"/>
        </pc:sldMkLst>
      </pc:sldChg>
      <pc:sldChg chg="ord modTransition">
        <pc:chgData name="大樹 東藤" userId="8b5b729a-5fe2-48de-bec0-e990d83edba8" providerId="ADAL" clId="{CD11DD8E-C774-484F-AB05-D2E6A606842E}" dt="2022-03-16T15:57:31.141" v="1023"/>
        <pc:sldMkLst>
          <pc:docMk/>
          <pc:sldMk cId="3353158673" sldId="953"/>
        </pc:sldMkLst>
      </pc:sldChg>
      <pc:sldChg chg="modSp">
        <pc:chgData name="大樹 東藤" userId="8b5b729a-5fe2-48de-bec0-e990d83edba8" providerId="ADAL" clId="{CD11DD8E-C774-484F-AB05-D2E6A606842E}" dt="2022-03-17T02:44:45.917" v="3961" actId="20577"/>
        <pc:sldMkLst>
          <pc:docMk/>
          <pc:sldMk cId="4196018026" sldId="995"/>
        </pc:sldMkLst>
        <pc:spChg chg="mod">
          <ac:chgData name="大樹 東藤" userId="8b5b729a-5fe2-48de-bec0-e990d83edba8" providerId="ADAL" clId="{CD11DD8E-C774-484F-AB05-D2E6A606842E}" dt="2022-03-17T02:44:45.917" v="3961" actId="20577"/>
          <ac:spMkLst>
            <pc:docMk/>
            <pc:sldMk cId="4196018026" sldId="995"/>
            <ac:spMk id="3" creationId="{00000000-0000-0000-0000-000000000000}"/>
          </ac:spMkLst>
        </pc:spChg>
      </pc:sldChg>
      <pc:sldChg chg="ord modTransition">
        <pc:chgData name="大樹 東藤" userId="8b5b729a-5fe2-48de-bec0-e990d83edba8" providerId="ADAL" clId="{CD11DD8E-C774-484F-AB05-D2E6A606842E}" dt="2022-03-16T15:57:11.314" v="1022"/>
        <pc:sldMkLst>
          <pc:docMk/>
          <pc:sldMk cId="3975468314" sldId="1052"/>
        </pc:sldMkLst>
      </pc:sldChg>
      <pc:sldChg chg="ord modTransition">
        <pc:chgData name="大樹 東藤" userId="8b5b729a-5fe2-48de-bec0-e990d83edba8" providerId="ADAL" clId="{CD11DD8E-C774-484F-AB05-D2E6A606842E}" dt="2022-03-16T15:57:11.314" v="1022"/>
        <pc:sldMkLst>
          <pc:docMk/>
          <pc:sldMk cId="139773341" sldId="1053"/>
        </pc:sldMkLst>
      </pc:sldChg>
      <pc:sldChg chg="modSp add modAnim">
        <pc:chgData name="大樹 東藤" userId="8b5b729a-5fe2-48de-bec0-e990d83edba8" providerId="ADAL" clId="{CD11DD8E-C774-484F-AB05-D2E6A606842E}" dt="2022-03-16T19:02:23.455" v="2303" actId="27636"/>
        <pc:sldMkLst>
          <pc:docMk/>
          <pc:sldMk cId="3801488168" sldId="1060"/>
        </pc:sldMkLst>
        <pc:spChg chg="mod">
          <ac:chgData name="大樹 東藤" userId="8b5b729a-5fe2-48de-bec0-e990d83edba8" providerId="ADAL" clId="{CD11DD8E-C774-484F-AB05-D2E6A606842E}" dt="2022-03-16T18:59:32.703" v="2271" actId="403"/>
          <ac:spMkLst>
            <pc:docMk/>
            <pc:sldMk cId="3801488168" sldId="1060"/>
            <ac:spMk id="2" creationId="{00000000-0000-0000-0000-000000000000}"/>
          </ac:spMkLst>
        </pc:spChg>
        <pc:spChg chg="mod">
          <ac:chgData name="大樹 東藤" userId="8b5b729a-5fe2-48de-bec0-e990d83edba8" providerId="ADAL" clId="{CD11DD8E-C774-484F-AB05-D2E6A606842E}" dt="2022-03-16T19:02:23.455" v="2303" actId="27636"/>
          <ac:spMkLst>
            <pc:docMk/>
            <pc:sldMk cId="3801488168" sldId="1060"/>
            <ac:spMk id="3" creationId="{00000000-0000-0000-0000-000000000000}"/>
          </ac:spMkLst>
        </pc:spChg>
        <pc:spChg chg="mod">
          <ac:chgData name="大樹 東藤" userId="8b5b729a-5fe2-48de-bec0-e990d83edba8" providerId="ADAL" clId="{CD11DD8E-C774-484F-AB05-D2E6A606842E}" dt="2022-03-16T18:59:30.797" v="2268" actId="27636"/>
          <ac:spMkLst>
            <pc:docMk/>
            <pc:sldMk cId="3801488168" sldId="1060"/>
            <ac:spMk id="5" creationId="{00000000-0000-0000-0000-000000000000}"/>
          </ac:spMkLst>
        </pc:spChg>
      </pc:sldChg>
      <pc:sldChg chg="ord modTransition">
        <pc:chgData name="大樹 東藤" userId="8b5b729a-5fe2-48de-bec0-e990d83edba8" providerId="ADAL" clId="{CD11DD8E-C774-484F-AB05-D2E6A606842E}" dt="2022-03-16T15:57:31.141" v="1023"/>
        <pc:sldMkLst>
          <pc:docMk/>
          <pc:sldMk cId="1824048430" sldId="1064"/>
        </pc:sldMkLst>
      </pc:sldChg>
      <pc:sldChg chg="modSp">
        <pc:chgData name="大樹 東藤" userId="8b5b729a-5fe2-48de-bec0-e990d83edba8" providerId="ADAL" clId="{CD11DD8E-C774-484F-AB05-D2E6A606842E}" dt="2022-03-16T18:36:42.168" v="1587" actId="20577"/>
        <pc:sldMkLst>
          <pc:docMk/>
          <pc:sldMk cId="1156136963" sldId="1096"/>
        </pc:sldMkLst>
        <pc:spChg chg="mod">
          <ac:chgData name="大樹 東藤" userId="8b5b729a-5fe2-48de-bec0-e990d83edba8" providerId="ADAL" clId="{CD11DD8E-C774-484F-AB05-D2E6A606842E}" dt="2022-03-16T18:35:59.110" v="1575" actId="403"/>
          <ac:spMkLst>
            <pc:docMk/>
            <pc:sldMk cId="1156136963" sldId="1096"/>
            <ac:spMk id="2" creationId="{00000000-0000-0000-0000-000000000000}"/>
          </ac:spMkLst>
        </pc:spChg>
        <pc:spChg chg="mod">
          <ac:chgData name="大樹 東藤" userId="8b5b729a-5fe2-48de-bec0-e990d83edba8" providerId="ADAL" clId="{CD11DD8E-C774-484F-AB05-D2E6A606842E}" dt="2022-03-16T18:36:42.168" v="1587" actId="20577"/>
          <ac:spMkLst>
            <pc:docMk/>
            <pc:sldMk cId="1156136963" sldId="1096"/>
            <ac:spMk id="3" creationId="{00000000-0000-0000-0000-000000000000}"/>
          </ac:spMkLst>
        </pc:spChg>
        <pc:spChg chg="mod">
          <ac:chgData name="大樹 東藤" userId="8b5b729a-5fe2-48de-bec0-e990d83edba8" providerId="ADAL" clId="{CD11DD8E-C774-484F-AB05-D2E6A606842E}" dt="2022-03-16T15:56:13.595" v="985" actId="27636"/>
          <ac:spMkLst>
            <pc:docMk/>
            <pc:sldMk cId="1156136963" sldId="1096"/>
            <ac:spMk id="4" creationId="{00000000-0000-0000-0000-000000000000}"/>
          </ac:spMkLst>
        </pc:spChg>
      </pc:sldChg>
      <pc:sldChg chg="modSp">
        <pc:chgData name="大樹 東藤" userId="8b5b729a-5fe2-48de-bec0-e990d83edba8" providerId="ADAL" clId="{CD11DD8E-C774-484F-AB05-D2E6A606842E}" dt="2022-03-16T15:29:56.831" v="474" actId="403"/>
        <pc:sldMkLst>
          <pc:docMk/>
          <pc:sldMk cId="3964276355" sldId="1102"/>
        </pc:sldMkLst>
        <pc:spChg chg="mod">
          <ac:chgData name="大樹 東藤" userId="8b5b729a-5fe2-48de-bec0-e990d83edba8" providerId="ADAL" clId="{CD11DD8E-C774-484F-AB05-D2E6A606842E}" dt="2022-03-16T15:29:51.418" v="471" actId="403"/>
          <ac:spMkLst>
            <pc:docMk/>
            <pc:sldMk cId="3964276355" sldId="1102"/>
            <ac:spMk id="278531" creationId="{00000000-0000-0000-0000-000000000000}"/>
          </ac:spMkLst>
        </pc:spChg>
        <pc:spChg chg="mod">
          <ac:chgData name="大樹 東藤" userId="8b5b729a-5fe2-48de-bec0-e990d83edba8" providerId="ADAL" clId="{CD11DD8E-C774-484F-AB05-D2E6A606842E}" dt="2022-03-16T15:29:56.831" v="474" actId="403"/>
          <ac:spMkLst>
            <pc:docMk/>
            <pc:sldMk cId="3964276355" sldId="1102"/>
            <ac:spMk id="278532" creationId="{00000000-0000-0000-0000-000000000000}"/>
          </ac:spMkLst>
        </pc:spChg>
      </pc:sldChg>
      <pc:sldChg chg="modSp">
        <pc:chgData name="大樹 東藤" userId="8b5b729a-5fe2-48de-bec0-e990d83edba8" providerId="ADAL" clId="{CD11DD8E-C774-484F-AB05-D2E6A606842E}" dt="2022-03-16T15:31:32.918" v="500" actId="20577"/>
        <pc:sldMkLst>
          <pc:docMk/>
          <pc:sldMk cId="1047751970" sldId="1103"/>
        </pc:sldMkLst>
        <pc:spChg chg="mod">
          <ac:chgData name="大樹 東藤" userId="8b5b729a-5fe2-48de-bec0-e990d83edba8" providerId="ADAL" clId="{CD11DD8E-C774-484F-AB05-D2E6A606842E}" dt="2022-03-16T15:30:31.826" v="477" actId="403"/>
          <ac:spMkLst>
            <pc:docMk/>
            <pc:sldMk cId="1047751970" sldId="1103"/>
            <ac:spMk id="279555" creationId="{00000000-0000-0000-0000-000000000000}"/>
          </ac:spMkLst>
        </pc:spChg>
        <pc:spChg chg="mod">
          <ac:chgData name="大樹 東藤" userId="8b5b729a-5fe2-48de-bec0-e990d83edba8" providerId="ADAL" clId="{CD11DD8E-C774-484F-AB05-D2E6A606842E}" dt="2022-03-16T15:31:32.918" v="500" actId="20577"/>
          <ac:spMkLst>
            <pc:docMk/>
            <pc:sldMk cId="1047751970" sldId="1103"/>
            <ac:spMk id="1232899" creationId="{00000000-0000-0000-0000-000000000000}"/>
          </ac:spMkLst>
        </pc:spChg>
      </pc:sldChg>
      <pc:sldChg chg="modSp">
        <pc:chgData name="大樹 東藤" userId="8b5b729a-5fe2-48de-bec0-e990d83edba8" providerId="ADAL" clId="{CD11DD8E-C774-484F-AB05-D2E6A606842E}" dt="2022-03-17T03:06:10.464" v="4027" actId="20577"/>
        <pc:sldMkLst>
          <pc:docMk/>
          <pc:sldMk cId="2615253872" sldId="1104"/>
        </pc:sldMkLst>
        <pc:spChg chg="mod">
          <ac:chgData name="大樹 東藤" userId="8b5b729a-5fe2-48de-bec0-e990d83edba8" providerId="ADAL" clId="{CD11DD8E-C774-484F-AB05-D2E6A606842E}" dt="2022-03-16T15:33:06.021" v="510" actId="403"/>
          <ac:spMkLst>
            <pc:docMk/>
            <pc:sldMk cId="2615253872" sldId="1104"/>
            <ac:spMk id="280579" creationId="{00000000-0000-0000-0000-000000000000}"/>
          </ac:spMkLst>
        </pc:spChg>
        <pc:spChg chg="mod">
          <ac:chgData name="大樹 東藤" userId="8b5b729a-5fe2-48de-bec0-e990d83edba8" providerId="ADAL" clId="{CD11DD8E-C774-484F-AB05-D2E6A606842E}" dt="2022-03-17T03:06:10.464" v="4027" actId="20577"/>
          <ac:spMkLst>
            <pc:docMk/>
            <pc:sldMk cId="2615253872" sldId="1104"/>
            <ac:spMk id="280580" creationId="{00000000-0000-0000-0000-000000000000}"/>
          </ac:spMkLst>
        </pc:spChg>
      </pc:sldChg>
      <pc:sldChg chg="modSp">
        <pc:chgData name="大樹 東藤" userId="8b5b729a-5fe2-48de-bec0-e990d83edba8" providerId="ADAL" clId="{CD11DD8E-C774-484F-AB05-D2E6A606842E}" dt="2022-03-16T15:34:32.163" v="525" actId="20577"/>
        <pc:sldMkLst>
          <pc:docMk/>
          <pc:sldMk cId="1340941955" sldId="1106"/>
        </pc:sldMkLst>
        <pc:spChg chg="mod">
          <ac:chgData name="大樹 東藤" userId="8b5b729a-5fe2-48de-bec0-e990d83edba8" providerId="ADAL" clId="{CD11DD8E-C774-484F-AB05-D2E6A606842E}" dt="2022-03-16T15:33:00.841" v="507" actId="403"/>
          <ac:spMkLst>
            <pc:docMk/>
            <pc:sldMk cId="1340941955" sldId="1106"/>
            <ac:spMk id="282627" creationId="{00000000-0000-0000-0000-000000000000}"/>
          </ac:spMkLst>
        </pc:spChg>
        <pc:spChg chg="mod">
          <ac:chgData name="大樹 東藤" userId="8b5b729a-5fe2-48de-bec0-e990d83edba8" providerId="ADAL" clId="{CD11DD8E-C774-484F-AB05-D2E6A606842E}" dt="2022-03-16T15:34:32.163" v="525" actId="20577"/>
          <ac:spMkLst>
            <pc:docMk/>
            <pc:sldMk cId="1340941955" sldId="1106"/>
            <ac:spMk id="282628" creationId="{00000000-0000-0000-0000-000000000000}"/>
          </ac:spMkLst>
        </pc:spChg>
      </pc:sldChg>
      <pc:sldChg chg="modSp">
        <pc:chgData name="大樹 東藤" userId="8b5b729a-5fe2-48de-bec0-e990d83edba8" providerId="ADAL" clId="{CD11DD8E-C774-484F-AB05-D2E6A606842E}" dt="2022-03-16T15:37:11.769" v="555" actId="207"/>
        <pc:sldMkLst>
          <pc:docMk/>
          <pc:sldMk cId="286545770" sldId="1107"/>
        </pc:sldMkLst>
        <pc:spChg chg="mod">
          <ac:chgData name="大樹 東藤" userId="8b5b729a-5fe2-48de-bec0-e990d83edba8" providerId="ADAL" clId="{CD11DD8E-C774-484F-AB05-D2E6A606842E}" dt="2022-03-16T15:35:23.306" v="528" actId="403"/>
          <ac:spMkLst>
            <pc:docMk/>
            <pc:sldMk cId="286545770" sldId="1107"/>
            <ac:spMk id="283651" creationId="{00000000-0000-0000-0000-000000000000}"/>
          </ac:spMkLst>
        </pc:spChg>
        <pc:spChg chg="mod">
          <ac:chgData name="大樹 東藤" userId="8b5b729a-5fe2-48de-bec0-e990d83edba8" providerId="ADAL" clId="{CD11DD8E-C774-484F-AB05-D2E6A606842E}" dt="2022-03-16T15:37:11.769" v="555" actId="207"/>
          <ac:spMkLst>
            <pc:docMk/>
            <pc:sldMk cId="286545770" sldId="1107"/>
            <ac:spMk id="283652" creationId="{00000000-0000-0000-0000-000000000000}"/>
          </ac:spMkLst>
        </pc:spChg>
      </pc:sldChg>
      <pc:sldChg chg="modSp">
        <pc:chgData name="大樹 東藤" userId="8b5b729a-5fe2-48de-bec0-e990d83edba8" providerId="ADAL" clId="{CD11DD8E-C774-484F-AB05-D2E6A606842E}" dt="2022-03-16T15:37:20.202" v="556" actId="114"/>
        <pc:sldMkLst>
          <pc:docMk/>
          <pc:sldMk cId="2421436316" sldId="1108"/>
        </pc:sldMkLst>
        <pc:spChg chg="mod">
          <ac:chgData name="大樹 東藤" userId="8b5b729a-5fe2-48de-bec0-e990d83edba8" providerId="ADAL" clId="{CD11DD8E-C774-484F-AB05-D2E6A606842E}" dt="2022-03-16T15:35:58.802" v="540" actId="403"/>
          <ac:spMkLst>
            <pc:docMk/>
            <pc:sldMk cId="2421436316" sldId="1108"/>
            <ac:spMk id="284675" creationId="{00000000-0000-0000-0000-000000000000}"/>
          </ac:spMkLst>
        </pc:spChg>
        <pc:spChg chg="mod">
          <ac:chgData name="大樹 東藤" userId="8b5b729a-5fe2-48de-bec0-e990d83edba8" providerId="ADAL" clId="{CD11DD8E-C774-484F-AB05-D2E6A606842E}" dt="2022-03-16T15:36:02.734" v="543" actId="403"/>
          <ac:spMkLst>
            <pc:docMk/>
            <pc:sldMk cId="2421436316" sldId="1108"/>
            <ac:spMk id="284676" creationId="{00000000-0000-0000-0000-000000000000}"/>
          </ac:spMkLst>
        </pc:spChg>
        <pc:spChg chg="mod">
          <ac:chgData name="大樹 東藤" userId="8b5b729a-5fe2-48de-bec0-e990d83edba8" providerId="ADAL" clId="{CD11DD8E-C774-484F-AB05-D2E6A606842E}" dt="2022-03-16T15:37:20.202" v="556" actId="114"/>
          <ac:spMkLst>
            <pc:docMk/>
            <pc:sldMk cId="2421436316" sldId="1108"/>
            <ac:spMk id="284689" creationId="{00000000-0000-0000-0000-000000000000}"/>
          </ac:spMkLst>
        </pc:spChg>
      </pc:sldChg>
      <pc:sldChg chg="modSp">
        <pc:chgData name="大樹 東藤" userId="8b5b729a-5fe2-48de-bec0-e990d83edba8" providerId="ADAL" clId="{CD11DD8E-C774-484F-AB05-D2E6A606842E}" dt="2022-03-16T15:37:30.614" v="559" actId="403"/>
        <pc:sldMkLst>
          <pc:docMk/>
          <pc:sldMk cId="1686040603" sldId="1109"/>
        </pc:sldMkLst>
        <pc:spChg chg="mod">
          <ac:chgData name="大樹 東藤" userId="8b5b729a-5fe2-48de-bec0-e990d83edba8" providerId="ADAL" clId="{CD11DD8E-C774-484F-AB05-D2E6A606842E}" dt="2022-03-16T15:37:30.614" v="559" actId="403"/>
          <ac:spMkLst>
            <pc:docMk/>
            <pc:sldMk cId="1686040603" sldId="1109"/>
            <ac:spMk id="285699" creationId="{00000000-0000-0000-0000-000000000000}"/>
          </ac:spMkLst>
        </pc:spChg>
      </pc:sldChg>
      <pc:sldChg chg="modSp">
        <pc:chgData name="大樹 東藤" userId="8b5b729a-5fe2-48de-bec0-e990d83edba8" providerId="ADAL" clId="{CD11DD8E-C774-484F-AB05-D2E6A606842E}" dt="2022-03-16T15:54:45.631" v="951" actId="403"/>
        <pc:sldMkLst>
          <pc:docMk/>
          <pc:sldMk cId="1481333124" sldId="1110"/>
        </pc:sldMkLst>
        <pc:spChg chg="mod">
          <ac:chgData name="大樹 東藤" userId="8b5b729a-5fe2-48de-bec0-e990d83edba8" providerId="ADAL" clId="{CD11DD8E-C774-484F-AB05-D2E6A606842E}" dt="2022-03-16T15:54:45.631" v="951" actId="403"/>
          <ac:spMkLst>
            <pc:docMk/>
            <pc:sldMk cId="1481333124" sldId="1110"/>
            <ac:spMk id="286723" creationId="{00000000-0000-0000-0000-000000000000}"/>
          </ac:spMkLst>
        </pc:spChg>
        <pc:spChg chg="mod">
          <ac:chgData name="大樹 東藤" userId="8b5b729a-5fe2-48de-bec0-e990d83edba8" providerId="ADAL" clId="{CD11DD8E-C774-484F-AB05-D2E6A606842E}" dt="2022-03-16T15:38:53.681" v="564" actId="27636"/>
          <ac:spMkLst>
            <pc:docMk/>
            <pc:sldMk cId="1481333124" sldId="1110"/>
            <ac:spMk id="286724" creationId="{00000000-0000-0000-0000-000000000000}"/>
          </ac:spMkLst>
        </pc:spChg>
      </pc:sldChg>
      <pc:sldChg chg="modSp ord modTransition">
        <pc:chgData name="大樹 東藤" userId="8b5b729a-5fe2-48de-bec0-e990d83edba8" providerId="ADAL" clId="{CD11DD8E-C774-484F-AB05-D2E6A606842E}" dt="2022-03-16T19:15:38.755" v="2427"/>
        <pc:sldMkLst>
          <pc:docMk/>
          <pc:sldMk cId="2085637184" sldId="1119"/>
        </pc:sldMkLst>
        <pc:spChg chg="mod">
          <ac:chgData name="大樹 東藤" userId="8b5b729a-5fe2-48de-bec0-e990d83edba8" providerId="ADAL" clId="{CD11DD8E-C774-484F-AB05-D2E6A606842E}" dt="2022-03-16T15:56:13.979" v="1000" actId="27636"/>
          <ac:spMkLst>
            <pc:docMk/>
            <pc:sldMk cId="2085637184" sldId="1119"/>
            <ac:spMk id="8" creationId="{00000000-0000-0000-0000-000000000000}"/>
          </ac:spMkLst>
        </pc:spChg>
      </pc:sldChg>
      <pc:sldChg chg="modSp modAnim">
        <pc:chgData name="大樹 東藤" userId="8b5b729a-5fe2-48de-bec0-e990d83edba8" providerId="ADAL" clId="{CD11DD8E-C774-484F-AB05-D2E6A606842E}" dt="2022-03-16T18:57:05.447" v="2251" actId="20577"/>
        <pc:sldMkLst>
          <pc:docMk/>
          <pc:sldMk cId="3734330589" sldId="1120"/>
        </pc:sldMkLst>
        <pc:spChg chg="mod">
          <ac:chgData name="大樹 東藤" userId="8b5b729a-5fe2-48de-bec0-e990d83edba8" providerId="ADAL" clId="{CD11DD8E-C774-484F-AB05-D2E6A606842E}" dt="2022-03-16T18:55:38.028" v="2224" actId="403"/>
          <ac:spMkLst>
            <pc:docMk/>
            <pc:sldMk cId="3734330589" sldId="1120"/>
            <ac:spMk id="2" creationId="{00000000-0000-0000-0000-000000000000}"/>
          </ac:spMkLst>
        </pc:spChg>
        <pc:spChg chg="mod">
          <ac:chgData name="大樹 東藤" userId="8b5b729a-5fe2-48de-bec0-e990d83edba8" providerId="ADAL" clId="{CD11DD8E-C774-484F-AB05-D2E6A606842E}" dt="2022-03-16T18:57:05.447" v="2251" actId="20577"/>
          <ac:spMkLst>
            <pc:docMk/>
            <pc:sldMk cId="3734330589" sldId="1120"/>
            <ac:spMk id="3" creationId="{00000000-0000-0000-0000-000000000000}"/>
          </ac:spMkLst>
        </pc:spChg>
        <pc:spChg chg="mod">
          <ac:chgData name="大樹 東藤" userId="8b5b729a-5fe2-48de-bec0-e990d83edba8" providerId="ADAL" clId="{CD11DD8E-C774-484F-AB05-D2E6A606842E}" dt="2022-03-16T15:56:14.025" v="1001" actId="27636"/>
          <ac:spMkLst>
            <pc:docMk/>
            <pc:sldMk cId="3734330589" sldId="1120"/>
            <ac:spMk id="9" creationId="{00000000-0000-0000-0000-000000000000}"/>
          </ac:spMkLst>
        </pc:spChg>
      </pc:sldChg>
      <pc:sldChg chg="modSp">
        <pc:chgData name="大樹 東藤" userId="8b5b729a-5fe2-48de-bec0-e990d83edba8" providerId="ADAL" clId="{CD11DD8E-C774-484F-AB05-D2E6A606842E}" dt="2022-03-16T19:18:15.705" v="2439" actId="1035"/>
        <pc:sldMkLst>
          <pc:docMk/>
          <pc:sldMk cId="569910320" sldId="1121"/>
        </pc:sldMkLst>
        <pc:spChg chg="mod">
          <ac:chgData name="大樹 東藤" userId="8b5b729a-5fe2-48de-bec0-e990d83edba8" providerId="ADAL" clId="{CD11DD8E-C774-484F-AB05-D2E6A606842E}" dt="2022-03-16T18:57:16.432" v="2254" actId="403"/>
          <ac:spMkLst>
            <pc:docMk/>
            <pc:sldMk cId="569910320" sldId="1121"/>
            <ac:spMk id="2" creationId="{00000000-0000-0000-0000-000000000000}"/>
          </ac:spMkLst>
        </pc:spChg>
        <pc:spChg chg="mod">
          <ac:chgData name="大樹 東藤" userId="8b5b729a-5fe2-48de-bec0-e990d83edba8" providerId="ADAL" clId="{CD11DD8E-C774-484F-AB05-D2E6A606842E}" dt="2022-03-16T18:58:00.057" v="2258" actId="20577"/>
          <ac:spMkLst>
            <pc:docMk/>
            <pc:sldMk cId="569910320" sldId="1121"/>
            <ac:spMk id="3" creationId="{00000000-0000-0000-0000-000000000000}"/>
          </ac:spMkLst>
        </pc:spChg>
        <pc:spChg chg="mod">
          <ac:chgData name="大樹 東藤" userId="8b5b729a-5fe2-48de-bec0-e990d83edba8" providerId="ADAL" clId="{CD11DD8E-C774-484F-AB05-D2E6A606842E}" dt="2022-03-16T15:56:14.147" v="1002" actId="27636"/>
          <ac:spMkLst>
            <pc:docMk/>
            <pc:sldMk cId="569910320" sldId="1121"/>
            <ac:spMk id="13" creationId="{00000000-0000-0000-0000-000000000000}"/>
          </ac:spMkLst>
        </pc:spChg>
        <pc:spChg chg="mod">
          <ac:chgData name="大樹 東藤" userId="8b5b729a-5fe2-48de-bec0-e990d83edba8" providerId="ADAL" clId="{CD11DD8E-C774-484F-AB05-D2E6A606842E}" dt="2022-03-16T18:57:34.795" v="2256" actId="2711"/>
          <ac:spMkLst>
            <pc:docMk/>
            <pc:sldMk cId="569910320" sldId="1121"/>
            <ac:spMk id="162" creationId="{00000000-0000-0000-0000-000000000000}"/>
          </ac:spMkLst>
        </pc:spChg>
        <pc:spChg chg="mod">
          <ac:chgData name="大樹 東藤" userId="8b5b729a-5fe2-48de-bec0-e990d83edba8" providerId="ADAL" clId="{CD11DD8E-C774-484F-AB05-D2E6A606842E}" dt="2022-03-16T18:57:34.795" v="2256" actId="2711"/>
          <ac:spMkLst>
            <pc:docMk/>
            <pc:sldMk cId="569910320" sldId="1121"/>
            <ac:spMk id="221" creationId="{00000000-0000-0000-0000-000000000000}"/>
          </ac:spMkLst>
        </pc:spChg>
        <pc:spChg chg="mod">
          <ac:chgData name="大樹 東藤" userId="8b5b729a-5fe2-48de-bec0-e990d83edba8" providerId="ADAL" clId="{CD11DD8E-C774-484F-AB05-D2E6A606842E}" dt="2022-03-16T19:17:22.048" v="2433" actId="1076"/>
          <ac:spMkLst>
            <pc:docMk/>
            <pc:sldMk cId="569910320" sldId="1121"/>
            <ac:spMk id="222" creationId="{00000000-0000-0000-0000-000000000000}"/>
          </ac:spMkLst>
        </pc:spChg>
        <pc:spChg chg="mod">
          <ac:chgData name="大樹 東藤" userId="8b5b729a-5fe2-48de-bec0-e990d83edba8" providerId="ADAL" clId="{CD11DD8E-C774-484F-AB05-D2E6A606842E}" dt="2022-03-16T19:17:22.048" v="2433" actId="1076"/>
          <ac:spMkLst>
            <pc:docMk/>
            <pc:sldMk cId="569910320" sldId="1121"/>
            <ac:spMk id="223" creationId="{00000000-0000-0000-0000-000000000000}"/>
          </ac:spMkLst>
        </pc:spChg>
        <pc:spChg chg="mod">
          <ac:chgData name="大樹 東藤" userId="8b5b729a-5fe2-48de-bec0-e990d83edba8" providerId="ADAL" clId="{CD11DD8E-C774-484F-AB05-D2E6A606842E}" dt="2022-03-16T19:16:58.584" v="2428" actId="207"/>
          <ac:spMkLst>
            <pc:docMk/>
            <pc:sldMk cId="569910320" sldId="1121"/>
            <ac:spMk id="224" creationId="{00000000-0000-0000-0000-000000000000}"/>
          </ac:spMkLst>
        </pc:spChg>
        <pc:spChg chg="mod">
          <ac:chgData name="大樹 東藤" userId="8b5b729a-5fe2-48de-bec0-e990d83edba8" providerId="ADAL" clId="{CD11DD8E-C774-484F-AB05-D2E6A606842E}" dt="2022-03-16T19:16:58.584" v="2428" actId="207"/>
          <ac:spMkLst>
            <pc:docMk/>
            <pc:sldMk cId="569910320" sldId="1121"/>
            <ac:spMk id="225" creationId="{00000000-0000-0000-0000-000000000000}"/>
          </ac:spMkLst>
        </pc:spChg>
        <pc:spChg chg="mod">
          <ac:chgData name="大樹 東藤" userId="8b5b729a-5fe2-48de-bec0-e990d83edba8" providerId="ADAL" clId="{CD11DD8E-C774-484F-AB05-D2E6A606842E}" dt="2022-03-16T19:17:22.048" v="2433" actId="1076"/>
          <ac:spMkLst>
            <pc:docMk/>
            <pc:sldMk cId="569910320" sldId="1121"/>
            <ac:spMk id="226" creationId="{00000000-0000-0000-0000-000000000000}"/>
          </ac:spMkLst>
        </pc:spChg>
        <pc:spChg chg="mod">
          <ac:chgData name="大樹 東藤" userId="8b5b729a-5fe2-48de-bec0-e990d83edba8" providerId="ADAL" clId="{CD11DD8E-C774-484F-AB05-D2E6A606842E}" dt="2022-03-16T19:17:22.048" v="2433" actId="1076"/>
          <ac:spMkLst>
            <pc:docMk/>
            <pc:sldMk cId="569910320" sldId="1121"/>
            <ac:spMk id="227" creationId="{00000000-0000-0000-0000-000000000000}"/>
          </ac:spMkLst>
        </pc:spChg>
        <pc:spChg chg="mod">
          <ac:chgData name="大樹 東藤" userId="8b5b729a-5fe2-48de-bec0-e990d83edba8" providerId="ADAL" clId="{CD11DD8E-C774-484F-AB05-D2E6A606842E}" dt="2022-03-16T19:16:58.584" v="2428" actId="207"/>
          <ac:spMkLst>
            <pc:docMk/>
            <pc:sldMk cId="569910320" sldId="1121"/>
            <ac:spMk id="228" creationId="{00000000-0000-0000-0000-000000000000}"/>
          </ac:spMkLst>
        </pc:spChg>
        <pc:spChg chg="mod">
          <ac:chgData name="大樹 東藤" userId="8b5b729a-5fe2-48de-bec0-e990d83edba8" providerId="ADAL" clId="{CD11DD8E-C774-484F-AB05-D2E6A606842E}" dt="2022-03-16T19:16:58.584" v="2428" actId="207"/>
          <ac:spMkLst>
            <pc:docMk/>
            <pc:sldMk cId="569910320" sldId="1121"/>
            <ac:spMk id="229" creationId="{00000000-0000-0000-0000-000000000000}"/>
          </ac:spMkLst>
        </pc:spChg>
        <pc:spChg chg="mod">
          <ac:chgData name="大樹 東藤" userId="8b5b729a-5fe2-48de-bec0-e990d83edba8" providerId="ADAL" clId="{CD11DD8E-C774-484F-AB05-D2E6A606842E}" dt="2022-03-16T19:17:22.048" v="2433" actId="1076"/>
          <ac:spMkLst>
            <pc:docMk/>
            <pc:sldMk cId="569910320" sldId="1121"/>
            <ac:spMk id="230" creationId="{00000000-0000-0000-0000-000000000000}"/>
          </ac:spMkLst>
        </pc:spChg>
        <pc:spChg chg="mod">
          <ac:chgData name="大樹 東藤" userId="8b5b729a-5fe2-48de-bec0-e990d83edba8" providerId="ADAL" clId="{CD11DD8E-C774-484F-AB05-D2E6A606842E}" dt="2022-03-16T19:17:22.048" v="2433" actId="1076"/>
          <ac:spMkLst>
            <pc:docMk/>
            <pc:sldMk cId="569910320" sldId="1121"/>
            <ac:spMk id="231" creationId="{00000000-0000-0000-0000-000000000000}"/>
          </ac:spMkLst>
        </pc:spChg>
        <pc:spChg chg="mod">
          <ac:chgData name="大樹 東藤" userId="8b5b729a-5fe2-48de-bec0-e990d83edba8" providerId="ADAL" clId="{CD11DD8E-C774-484F-AB05-D2E6A606842E}" dt="2022-03-16T19:16:58.584" v="2428" actId="207"/>
          <ac:spMkLst>
            <pc:docMk/>
            <pc:sldMk cId="569910320" sldId="1121"/>
            <ac:spMk id="232" creationId="{00000000-0000-0000-0000-000000000000}"/>
          </ac:spMkLst>
        </pc:spChg>
        <pc:spChg chg="mod">
          <ac:chgData name="大樹 東藤" userId="8b5b729a-5fe2-48de-bec0-e990d83edba8" providerId="ADAL" clId="{CD11DD8E-C774-484F-AB05-D2E6A606842E}" dt="2022-03-16T19:16:58.584" v="2428" actId="207"/>
          <ac:spMkLst>
            <pc:docMk/>
            <pc:sldMk cId="569910320" sldId="1121"/>
            <ac:spMk id="233" creationId="{00000000-0000-0000-0000-000000000000}"/>
          </ac:spMkLst>
        </pc:spChg>
        <pc:spChg chg="mod">
          <ac:chgData name="大樹 東藤" userId="8b5b729a-5fe2-48de-bec0-e990d83edba8" providerId="ADAL" clId="{CD11DD8E-C774-484F-AB05-D2E6A606842E}" dt="2022-03-16T19:17:22.048" v="2433" actId="1076"/>
          <ac:spMkLst>
            <pc:docMk/>
            <pc:sldMk cId="569910320" sldId="1121"/>
            <ac:spMk id="234" creationId="{00000000-0000-0000-0000-000000000000}"/>
          </ac:spMkLst>
        </pc:spChg>
        <pc:spChg chg="mod">
          <ac:chgData name="大樹 東藤" userId="8b5b729a-5fe2-48de-bec0-e990d83edba8" providerId="ADAL" clId="{CD11DD8E-C774-484F-AB05-D2E6A606842E}" dt="2022-03-16T19:17:22.048" v="2433" actId="1076"/>
          <ac:spMkLst>
            <pc:docMk/>
            <pc:sldMk cId="569910320" sldId="1121"/>
            <ac:spMk id="235" creationId="{00000000-0000-0000-0000-000000000000}"/>
          </ac:spMkLst>
        </pc:spChg>
        <pc:spChg chg="mod">
          <ac:chgData name="大樹 東藤" userId="8b5b729a-5fe2-48de-bec0-e990d83edba8" providerId="ADAL" clId="{CD11DD8E-C774-484F-AB05-D2E6A606842E}" dt="2022-03-16T19:16:58.584" v="2428" actId="207"/>
          <ac:spMkLst>
            <pc:docMk/>
            <pc:sldMk cId="569910320" sldId="1121"/>
            <ac:spMk id="236" creationId="{00000000-0000-0000-0000-000000000000}"/>
          </ac:spMkLst>
        </pc:spChg>
        <pc:spChg chg="mod">
          <ac:chgData name="大樹 東藤" userId="8b5b729a-5fe2-48de-bec0-e990d83edba8" providerId="ADAL" clId="{CD11DD8E-C774-484F-AB05-D2E6A606842E}" dt="2022-03-16T19:16:58.584" v="2428" actId="207"/>
          <ac:spMkLst>
            <pc:docMk/>
            <pc:sldMk cId="569910320" sldId="1121"/>
            <ac:spMk id="237" creationId="{00000000-0000-0000-0000-000000000000}"/>
          </ac:spMkLst>
        </pc:spChg>
        <pc:grpChg chg="mod">
          <ac:chgData name="大樹 東藤" userId="8b5b729a-5fe2-48de-bec0-e990d83edba8" providerId="ADAL" clId="{CD11DD8E-C774-484F-AB05-D2E6A606842E}" dt="2022-03-16T19:18:15.705" v="2439" actId="1035"/>
          <ac:grpSpMkLst>
            <pc:docMk/>
            <pc:sldMk cId="569910320" sldId="1121"/>
            <ac:grpSpMk id="238" creationId="{00000000-0000-0000-0000-000000000000}"/>
          </ac:grpSpMkLst>
        </pc:grpChg>
      </pc:sldChg>
      <pc:sldChg chg="modSp">
        <pc:chgData name="大樹 東藤" userId="8b5b729a-5fe2-48de-bec0-e990d83edba8" providerId="ADAL" clId="{CD11DD8E-C774-484F-AB05-D2E6A606842E}" dt="2022-03-16T19:00:35.261" v="2283" actId="20577"/>
        <pc:sldMkLst>
          <pc:docMk/>
          <pc:sldMk cId="4125840696" sldId="1122"/>
        </pc:sldMkLst>
        <pc:spChg chg="mod">
          <ac:chgData name="大樹 東藤" userId="8b5b729a-5fe2-48de-bec0-e990d83edba8" providerId="ADAL" clId="{CD11DD8E-C774-484F-AB05-D2E6A606842E}" dt="2022-03-16T18:58:04.951" v="2261" actId="403"/>
          <ac:spMkLst>
            <pc:docMk/>
            <pc:sldMk cId="4125840696" sldId="1122"/>
            <ac:spMk id="2" creationId="{00000000-0000-0000-0000-000000000000}"/>
          </ac:spMkLst>
        </pc:spChg>
        <pc:spChg chg="mod">
          <ac:chgData name="大樹 東藤" userId="8b5b729a-5fe2-48de-bec0-e990d83edba8" providerId="ADAL" clId="{CD11DD8E-C774-484F-AB05-D2E6A606842E}" dt="2022-03-16T19:00:35.261" v="2283" actId="20577"/>
          <ac:spMkLst>
            <pc:docMk/>
            <pc:sldMk cId="4125840696" sldId="1122"/>
            <ac:spMk id="3" creationId="{00000000-0000-0000-0000-000000000000}"/>
          </ac:spMkLst>
        </pc:spChg>
        <pc:spChg chg="mod">
          <ac:chgData name="大樹 東藤" userId="8b5b729a-5fe2-48de-bec0-e990d83edba8" providerId="ADAL" clId="{CD11DD8E-C774-484F-AB05-D2E6A606842E}" dt="2022-03-16T15:56:14.147" v="1003" actId="27636"/>
          <ac:spMkLst>
            <pc:docMk/>
            <pc:sldMk cId="4125840696" sldId="1122"/>
            <ac:spMk id="9" creationId="{00000000-0000-0000-0000-000000000000}"/>
          </ac:spMkLst>
        </pc:spChg>
      </pc:sldChg>
      <pc:sldChg chg="modSp del">
        <pc:chgData name="大樹 東藤" userId="8b5b729a-5fe2-48de-bec0-e990d83edba8" providerId="ADAL" clId="{CD11DD8E-C774-484F-AB05-D2E6A606842E}" dt="2022-03-16T19:03:13.368" v="2311" actId="2696"/>
        <pc:sldMkLst>
          <pc:docMk/>
          <pc:sldMk cId="4170320570" sldId="1123"/>
        </pc:sldMkLst>
        <pc:spChg chg="mod">
          <ac:chgData name="大樹 東藤" userId="8b5b729a-5fe2-48de-bec0-e990d83edba8" providerId="ADAL" clId="{CD11DD8E-C774-484F-AB05-D2E6A606842E}" dt="2022-03-16T15:56:14.227" v="1005" actId="27636"/>
          <ac:spMkLst>
            <pc:docMk/>
            <pc:sldMk cId="4170320570" sldId="1123"/>
            <ac:spMk id="7" creationId="{00000000-0000-0000-0000-000000000000}"/>
          </ac:spMkLst>
        </pc:spChg>
      </pc:sldChg>
      <pc:sldChg chg="modSp modAnim">
        <pc:chgData name="大樹 東藤" userId="8b5b729a-5fe2-48de-bec0-e990d83edba8" providerId="ADAL" clId="{CD11DD8E-C774-484F-AB05-D2E6A606842E}" dt="2022-03-16T19:05:56.418" v="2332" actId="207"/>
        <pc:sldMkLst>
          <pc:docMk/>
          <pc:sldMk cId="2606009170" sldId="1124"/>
        </pc:sldMkLst>
        <pc:spChg chg="mod">
          <ac:chgData name="大樹 東藤" userId="8b5b729a-5fe2-48de-bec0-e990d83edba8" providerId="ADAL" clId="{CD11DD8E-C774-484F-AB05-D2E6A606842E}" dt="2022-03-16T19:04:53.756" v="2327" actId="1076"/>
          <ac:spMkLst>
            <pc:docMk/>
            <pc:sldMk cId="2606009170" sldId="1124"/>
            <ac:spMk id="2" creationId="{00000000-0000-0000-0000-000000000000}"/>
          </ac:spMkLst>
        </pc:spChg>
        <pc:spChg chg="mod">
          <ac:chgData name="大樹 東藤" userId="8b5b729a-5fe2-48de-bec0-e990d83edba8" providerId="ADAL" clId="{CD11DD8E-C774-484F-AB05-D2E6A606842E}" dt="2022-03-16T15:56:14.240" v="1006" actId="27636"/>
          <ac:spMkLst>
            <pc:docMk/>
            <pc:sldMk cId="2606009170" sldId="1124"/>
            <ac:spMk id="7" creationId="{00000000-0000-0000-0000-000000000000}"/>
          </ac:spMkLst>
        </pc:spChg>
        <pc:spChg chg="mod">
          <ac:chgData name="大樹 東藤" userId="8b5b729a-5fe2-48de-bec0-e990d83edba8" providerId="ADAL" clId="{CD11DD8E-C774-484F-AB05-D2E6A606842E}" dt="2022-03-16T19:04:54.905" v="2328" actId="1076"/>
          <ac:spMkLst>
            <pc:docMk/>
            <pc:sldMk cId="2606009170" sldId="1124"/>
            <ac:spMk id="57" creationId="{00000000-0000-0000-0000-000000000000}"/>
          </ac:spMkLst>
        </pc:spChg>
        <pc:spChg chg="mod">
          <ac:chgData name="大樹 東藤" userId="8b5b729a-5fe2-48de-bec0-e990d83edba8" providerId="ADAL" clId="{CD11DD8E-C774-484F-AB05-D2E6A606842E}" dt="2022-03-16T19:05:44.622" v="2331" actId="207"/>
          <ac:spMkLst>
            <pc:docMk/>
            <pc:sldMk cId="2606009170" sldId="1124"/>
            <ac:spMk id="106" creationId="{00000000-0000-0000-0000-000000000000}"/>
          </ac:spMkLst>
        </pc:spChg>
        <pc:spChg chg="mod">
          <ac:chgData name="大樹 東藤" userId="8b5b729a-5fe2-48de-bec0-e990d83edba8" providerId="ADAL" clId="{CD11DD8E-C774-484F-AB05-D2E6A606842E}" dt="2022-03-16T19:05:44.622" v="2331" actId="207"/>
          <ac:spMkLst>
            <pc:docMk/>
            <pc:sldMk cId="2606009170" sldId="1124"/>
            <ac:spMk id="109" creationId="{00000000-0000-0000-0000-000000000000}"/>
          </ac:spMkLst>
        </pc:spChg>
        <pc:spChg chg="mod">
          <ac:chgData name="大樹 東藤" userId="8b5b729a-5fe2-48de-bec0-e990d83edba8" providerId="ADAL" clId="{CD11DD8E-C774-484F-AB05-D2E6A606842E}" dt="2022-03-16T19:05:56.418" v="2332" actId="207"/>
          <ac:spMkLst>
            <pc:docMk/>
            <pc:sldMk cId="2606009170" sldId="1124"/>
            <ac:spMk id="110" creationId="{00000000-0000-0000-0000-000000000000}"/>
          </ac:spMkLst>
        </pc:spChg>
        <pc:spChg chg="mod">
          <ac:chgData name="大樹 東藤" userId="8b5b729a-5fe2-48de-bec0-e990d83edba8" providerId="ADAL" clId="{CD11DD8E-C774-484F-AB05-D2E6A606842E}" dt="2022-03-16T19:05:23.231" v="2329" actId="207"/>
          <ac:spMkLst>
            <pc:docMk/>
            <pc:sldMk cId="2606009170" sldId="1124"/>
            <ac:spMk id="111" creationId="{00000000-0000-0000-0000-000000000000}"/>
          </ac:spMkLst>
        </pc:spChg>
        <pc:spChg chg="mod">
          <ac:chgData name="大樹 東藤" userId="8b5b729a-5fe2-48de-bec0-e990d83edba8" providerId="ADAL" clId="{CD11DD8E-C774-484F-AB05-D2E6A606842E}" dt="2022-03-16T19:05:23.231" v="2329" actId="207"/>
          <ac:spMkLst>
            <pc:docMk/>
            <pc:sldMk cId="2606009170" sldId="1124"/>
            <ac:spMk id="112" creationId="{00000000-0000-0000-0000-000000000000}"/>
          </ac:spMkLst>
        </pc:spChg>
        <pc:spChg chg="mod">
          <ac:chgData name="大樹 東藤" userId="8b5b729a-5fe2-48de-bec0-e990d83edba8" providerId="ADAL" clId="{CD11DD8E-C774-484F-AB05-D2E6A606842E}" dt="2022-03-16T19:05:44.622" v="2331" actId="207"/>
          <ac:spMkLst>
            <pc:docMk/>
            <pc:sldMk cId="2606009170" sldId="1124"/>
            <ac:spMk id="114" creationId="{00000000-0000-0000-0000-000000000000}"/>
          </ac:spMkLst>
        </pc:spChg>
        <pc:spChg chg="mod">
          <ac:chgData name="大樹 東藤" userId="8b5b729a-5fe2-48de-bec0-e990d83edba8" providerId="ADAL" clId="{CD11DD8E-C774-484F-AB05-D2E6A606842E}" dt="2022-03-16T19:05:44.622" v="2331" actId="207"/>
          <ac:spMkLst>
            <pc:docMk/>
            <pc:sldMk cId="2606009170" sldId="1124"/>
            <ac:spMk id="115" creationId="{00000000-0000-0000-0000-000000000000}"/>
          </ac:spMkLst>
        </pc:spChg>
        <pc:spChg chg="mod">
          <ac:chgData name="大樹 東藤" userId="8b5b729a-5fe2-48de-bec0-e990d83edba8" providerId="ADAL" clId="{CD11DD8E-C774-484F-AB05-D2E6A606842E}" dt="2022-03-16T19:05:56.418" v="2332" actId="207"/>
          <ac:spMkLst>
            <pc:docMk/>
            <pc:sldMk cId="2606009170" sldId="1124"/>
            <ac:spMk id="116" creationId="{00000000-0000-0000-0000-000000000000}"/>
          </ac:spMkLst>
        </pc:spChg>
        <pc:spChg chg="mod">
          <ac:chgData name="大樹 東藤" userId="8b5b729a-5fe2-48de-bec0-e990d83edba8" providerId="ADAL" clId="{CD11DD8E-C774-484F-AB05-D2E6A606842E}" dt="2022-03-16T19:05:23.231" v="2329" actId="207"/>
          <ac:spMkLst>
            <pc:docMk/>
            <pc:sldMk cId="2606009170" sldId="1124"/>
            <ac:spMk id="117" creationId="{00000000-0000-0000-0000-000000000000}"/>
          </ac:spMkLst>
        </pc:spChg>
        <pc:spChg chg="mod">
          <ac:chgData name="大樹 東藤" userId="8b5b729a-5fe2-48de-bec0-e990d83edba8" providerId="ADAL" clId="{CD11DD8E-C774-484F-AB05-D2E6A606842E}" dt="2022-03-16T19:05:23.231" v="2329" actId="207"/>
          <ac:spMkLst>
            <pc:docMk/>
            <pc:sldMk cId="2606009170" sldId="1124"/>
            <ac:spMk id="118" creationId="{00000000-0000-0000-0000-000000000000}"/>
          </ac:spMkLst>
        </pc:spChg>
        <pc:spChg chg="mod">
          <ac:chgData name="大樹 東藤" userId="8b5b729a-5fe2-48de-bec0-e990d83edba8" providerId="ADAL" clId="{CD11DD8E-C774-484F-AB05-D2E6A606842E}" dt="2022-03-16T19:05:44.622" v="2331" actId="207"/>
          <ac:spMkLst>
            <pc:docMk/>
            <pc:sldMk cId="2606009170" sldId="1124"/>
            <ac:spMk id="120" creationId="{00000000-0000-0000-0000-000000000000}"/>
          </ac:spMkLst>
        </pc:spChg>
        <pc:spChg chg="mod">
          <ac:chgData name="大樹 東藤" userId="8b5b729a-5fe2-48de-bec0-e990d83edba8" providerId="ADAL" clId="{CD11DD8E-C774-484F-AB05-D2E6A606842E}" dt="2022-03-16T19:05:44.622" v="2331" actId="207"/>
          <ac:spMkLst>
            <pc:docMk/>
            <pc:sldMk cId="2606009170" sldId="1124"/>
            <ac:spMk id="121" creationId="{00000000-0000-0000-0000-000000000000}"/>
          </ac:spMkLst>
        </pc:spChg>
        <pc:spChg chg="mod">
          <ac:chgData name="大樹 東藤" userId="8b5b729a-5fe2-48de-bec0-e990d83edba8" providerId="ADAL" clId="{CD11DD8E-C774-484F-AB05-D2E6A606842E}" dt="2022-03-16T19:05:44.622" v="2331" actId="207"/>
          <ac:spMkLst>
            <pc:docMk/>
            <pc:sldMk cId="2606009170" sldId="1124"/>
            <ac:spMk id="126" creationId="{00000000-0000-0000-0000-000000000000}"/>
          </ac:spMkLst>
        </pc:spChg>
        <pc:spChg chg="mod">
          <ac:chgData name="大樹 東藤" userId="8b5b729a-5fe2-48de-bec0-e990d83edba8" providerId="ADAL" clId="{CD11DD8E-C774-484F-AB05-D2E6A606842E}" dt="2022-03-16T19:05:44.622" v="2331" actId="207"/>
          <ac:spMkLst>
            <pc:docMk/>
            <pc:sldMk cId="2606009170" sldId="1124"/>
            <ac:spMk id="127" creationId="{00000000-0000-0000-0000-000000000000}"/>
          </ac:spMkLst>
        </pc:spChg>
        <pc:spChg chg="mod">
          <ac:chgData name="大樹 東藤" userId="8b5b729a-5fe2-48de-bec0-e990d83edba8" providerId="ADAL" clId="{CD11DD8E-C774-484F-AB05-D2E6A606842E}" dt="2022-03-16T19:05:44.622" v="2331" actId="207"/>
          <ac:spMkLst>
            <pc:docMk/>
            <pc:sldMk cId="2606009170" sldId="1124"/>
            <ac:spMk id="132" creationId="{00000000-0000-0000-0000-000000000000}"/>
          </ac:spMkLst>
        </pc:spChg>
        <pc:spChg chg="mod">
          <ac:chgData name="大樹 東藤" userId="8b5b729a-5fe2-48de-bec0-e990d83edba8" providerId="ADAL" clId="{CD11DD8E-C774-484F-AB05-D2E6A606842E}" dt="2022-03-16T19:05:44.622" v="2331" actId="207"/>
          <ac:spMkLst>
            <pc:docMk/>
            <pc:sldMk cId="2606009170" sldId="1124"/>
            <ac:spMk id="133" creationId="{00000000-0000-0000-0000-000000000000}"/>
          </ac:spMkLst>
        </pc:spChg>
        <pc:cxnChg chg="mod">
          <ac:chgData name="大樹 東藤" userId="8b5b729a-5fe2-48de-bec0-e990d83edba8" providerId="ADAL" clId="{CD11DD8E-C774-484F-AB05-D2E6A606842E}" dt="2022-03-16T19:04:43.335" v="2326" actId="208"/>
          <ac:cxnSpMkLst>
            <pc:docMk/>
            <pc:sldMk cId="2606009170" sldId="1124"/>
            <ac:cxnSpMk id="153" creationId="{00000000-0000-0000-0000-000000000000}"/>
          </ac:cxnSpMkLst>
        </pc:cxnChg>
        <pc:cxnChg chg="mod">
          <ac:chgData name="大樹 東藤" userId="8b5b729a-5fe2-48de-bec0-e990d83edba8" providerId="ADAL" clId="{CD11DD8E-C774-484F-AB05-D2E6A606842E}" dt="2022-03-16T19:04:43.335" v="2326" actId="208"/>
          <ac:cxnSpMkLst>
            <pc:docMk/>
            <pc:sldMk cId="2606009170" sldId="1124"/>
            <ac:cxnSpMk id="154" creationId="{00000000-0000-0000-0000-000000000000}"/>
          </ac:cxnSpMkLst>
        </pc:cxnChg>
      </pc:sldChg>
      <pc:sldChg chg="modSp del">
        <pc:chgData name="大樹 東藤" userId="8b5b729a-5fe2-48de-bec0-e990d83edba8" providerId="ADAL" clId="{CD11DD8E-C774-484F-AB05-D2E6A606842E}" dt="2022-03-16T18:58:29.382" v="2262" actId="2696"/>
        <pc:sldMkLst>
          <pc:docMk/>
          <pc:sldMk cId="262440003" sldId="1149"/>
        </pc:sldMkLst>
        <pc:spChg chg="mod">
          <ac:chgData name="大樹 東藤" userId="8b5b729a-5fe2-48de-bec0-e990d83edba8" providerId="ADAL" clId="{CD11DD8E-C774-484F-AB05-D2E6A606842E}" dt="2022-03-16T15:56:14.261" v="1007" actId="27636"/>
          <ac:spMkLst>
            <pc:docMk/>
            <pc:sldMk cId="262440003" sldId="1149"/>
            <ac:spMk id="3" creationId="{00000000-0000-0000-0000-000000000000}"/>
          </ac:spMkLst>
        </pc:spChg>
        <pc:spChg chg="mod">
          <ac:chgData name="大樹 東藤" userId="8b5b729a-5fe2-48de-bec0-e990d83edba8" providerId="ADAL" clId="{CD11DD8E-C774-484F-AB05-D2E6A606842E}" dt="2022-03-16T16:05:11.331" v="1169" actId="20577"/>
          <ac:spMkLst>
            <pc:docMk/>
            <pc:sldMk cId="262440003" sldId="1149"/>
            <ac:spMk id="4" creationId="{00000000-0000-0000-0000-000000000000}"/>
          </ac:spMkLst>
        </pc:spChg>
      </pc:sldChg>
      <pc:sldChg chg="modSp">
        <pc:chgData name="大樹 東藤" userId="8b5b729a-5fe2-48de-bec0-e990d83edba8" providerId="ADAL" clId="{CD11DD8E-C774-484F-AB05-D2E6A606842E}" dt="2022-03-16T19:25:12.685" v="2601" actId="208"/>
        <pc:sldMkLst>
          <pc:docMk/>
          <pc:sldMk cId="554890688" sldId="1151"/>
        </pc:sldMkLst>
        <pc:spChg chg="mod">
          <ac:chgData name="大樹 東藤" userId="8b5b729a-5fe2-48de-bec0-e990d83edba8" providerId="ADAL" clId="{CD11DD8E-C774-484F-AB05-D2E6A606842E}" dt="2022-03-16T16:06:10.569" v="1183" actId="403"/>
          <ac:spMkLst>
            <pc:docMk/>
            <pc:sldMk cId="554890688" sldId="1151"/>
            <ac:spMk id="2" creationId="{00000000-0000-0000-0000-000000000000}"/>
          </ac:spMkLst>
        </pc:spChg>
        <pc:spChg chg="mod">
          <ac:chgData name="大樹 東藤" userId="8b5b729a-5fe2-48de-bec0-e990d83edba8" providerId="ADAL" clId="{CD11DD8E-C774-484F-AB05-D2E6A606842E}" dt="2022-03-16T15:56:14.318" v="1009" actId="27636"/>
          <ac:spMkLst>
            <pc:docMk/>
            <pc:sldMk cId="554890688" sldId="1151"/>
            <ac:spMk id="3" creationId="{00000000-0000-0000-0000-000000000000}"/>
          </ac:spMkLst>
        </pc:spChg>
        <pc:graphicFrameChg chg="modGraphic">
          <ac:chgData name="大樹 東藤" userId="8b5b729a-5fe2-48de-bec0-e990d83edba8" providerId="ADAL" clId="{CD11DD8E-C774-484F-AB05-D2E6A606842E}" dt="2022-03-16T16:07:15.442" v="1191" actId="2711"/>
          <ac:graphicFrameMkLst>
            <pc:docMk/>
            <pc:sldMk cId="554890688" sldId="1151"/>
            <ac:graphicFrameMk id="5" creationId="{00000000-0000-0000-0000-000000000000}"/>
          </ac:graphicFrameMkLst>
        </pc:graphicFrameChg>
        <pc:cxnChg chg="mod">
          <ac:chgData name="大樹 東藤" userId="8b5b729a-5fe2-48de-bec0-e990d83edba8" providerId="ADAL" clId="{CD11DD8E-C774-484F-AB05-D2E6A606842E}" dt="2022-03-16T19:24:41.620" v="2599" actId="208"/>
          <ac:cxnSpMkLst>
            <pc:docMk/>
            <pc:sldMk cId="554890688" sldId="1151"/>
            <ac:cxnSpMk id="10" creationId="{00000000-0000-0000-0000-000000000000}"/>
          </ac:cxnSpMkLst>
        </pc:cxnChg>
        <pc:cxnChg chg="mod">
          <ac:chgData name="大樹 東藤" userId="8b5b729a-5fe2-48de-bec0-e990d83edba8" providerId="ADAL" clId="{CD11DD8E-C774-484F-AB05-D2E6A606842E}" dt="2022-03-16T19:24:55.298" v="2600" actId="208"/>
          <ac:cxnSpMkLst>
            <pc:docMk/>
            <pc:sldMk cId="554890688" sldId="1151"/>
            <ac:cxnSpMk id="19" creationId="{00000000-0000-0000-0000-000000000000}"/>
          </ac:cxnSpMkLst>
        </pc:cxnChg>
        <pc:cxnChg chg="mod">
          <ac:chgData name="大樹 東藤" userId="8b5b729a-5fe2-48de-bec0-e990d83edba8" providerId="ADAL" clId="{CD11DD8E-C774-484F-AB05-D2E6A606842E}" dt="2022-03-16T19:25:12.685" v="2601" actId="208"/>
          <ac:cxnSpMkLst>
            <pc:docMk/>
            <pc:sldMk cId="554890688" sldId="1151"/>
            <ac:cxnSpMk id="20" creationId="{00000000-0000-0000-0000-000000000000}"/>
          </ac:cxnSpMkLst>
        </pc:cxnChg>
      </pc:sldChg>
      <pc:sldChg chg="addSp modSp ord modTransition">
        <pc:chgData name="大樹 東藤" userId="8b5b729a-5fe2-48de-bec0-e990d83edba8" providerId="ADAL" clId="{CD11DD8E-C774-484F-AB05-D2E6A606842E}" dt="2022-03-16T18:35:35.383" v="1572"/>
        <pc:sldMkLst>
          <pc:docMk/>
          <pc:sldMk cId="2267551562" sldId="1165"/>
        </pc:sldMkLst>
        <pc:spChg chg="mod">
          <ac:chgData name="大樹 東藤" userId="8b5b729a-5fe2-48de-bec0-e990d83edba8" providerId="ADAL" clId="{CD11DD8E-C774-484F-AB05-D2E6A606842E}" dt="2022-03-16T15:56:13.468" v="980" actId="27636"/>
          <ac:spMkLst>
            <pc:docMk/>
            <pc:sldMk cId="2267551562" sldId="1165"/>
            <ac:spMk id="3" creationId="{00000000-0000-0000-0000-000000000000}"/>
          </ac:spMkLst>
        </pc:spChg>
        <pc:spChg chg="add mod">
          <ac:chgData name="大樹 東藤" userId="8b5b729a-5fe2-48de-bec0-e990d83edba8" providerId="ADAL" clId="{CD11DD8E-C774-484F-AB05-D2E6A606842E}" dt="2022-03-16T15:56:12.872" v="953"/>
          <ac:spMkLst>
            <pc:docMk/>
            <pc:sldMk cId="2267551562" sldId="1165"/>
            <ac:spMk id="4" creationId="{7B066271-6DE0-41D0-A9CF-00E155C585E3}"/>
          </ac:spMkLst>
        </pc:spChg>
      </pc:sldChg>
      <pc:sldChg chg="addSp modSp ord modTransition">
        <pc:chgData name="大樹 東藤" userId="8b5b729a-5fe2-48de-bec0-e990d83edba8" providerId="ADAL" clId="{CD11DD8E-C774-484F-AB05-D2E6A606842E}" dt="2022-03-16T18:35:35.383" v="1572"/>
        <pc:sldMkLst>
          <pc:docMk/>
          <pc:sldMk cId="445182327" sldId="1167"/>
        </pc:sldMkLst>
        <pc:spChg chg="mod">
          <ac:chgData name="大樹 東藤" userId="8b5b729a-5fe2-48de-bec0-e990d83edba8" providerId="ADAL" clId="{CD11DD8E-C774-484F-AB05-D2E6A606842E}" dt="2022-03-16T15:56:13.553" v="983" actId="27636"/>
          <ac:spMkLst>
            <pc:docMk/>
            <pc:sldMk cId="445182327" sldId="1167"/>
            <ac:spMk id="3" creationId="{00000000-0000-0000-0000-000000000000}"/>
          </ac:spMkLst>
        </pc:spChg>
        <pc:spChg chg="add mod">
          <ac:chgData name="大樹 東藤" userId="8b5b729a-5fe2-48de-bec0-e990d83edba8" providerId="ADAL" clId="{CD11DD8E-C774-484F-AB05-D2E6A606842E}" dt="2022-03-16T15:56:12.872" v="953"/>
          <ac:spMkLst>
            <pc:docMk/>
            <pc:sldMk cId="445182327" sldId="1167"/>
            <ac:spMk id="4" creationId="{0E98C130-B30F-409E-9752-C4643D1D5842}"/>
          </ac:spMkLst>
        </pc:spChg>
      </pc:sldChg>
      <pc:sldChg chg="ord modTransition">
        <pc:chgData name="大樹 東藤" userId="8b5b729a-5fe2-48de-bec0-e990d83edba8" providerId="ADAL" clId="{CD11DD8E-C774-484F-AB05-D2E6A606842E}" dt="2022-03-16T15:57:11.314" v="1022"/>
        <pc:sldMkLst>
          <pc:docMk/>
          <pc:sldMk cId="3861448688" sldId="1185"/>
        </pc:sldMkLst>
      </pc:sldChg>
      <pc:sldChg chg="ord modTransition">
        <pc:chgData name="大樹 東藤" userId="8b5b729a-5fe2-48de-bec0-e990d83edba8" providerId="ADAL" clId="{CD11DD8E-C774-484F-AB05-D2E6A606842E}" dt="2022-03-16T15:57:11.314" v="1022"/>
        <pc:sldMkLst>
          <pc:docMk/>
          <pc:sldMk cId="3167669267" sldId="1186"/>
        </pc:sldMkLst>
      </pc:sldChg>
      <pc:sldChg chg="ord modTransition">
        <pc:chgData name="大樹 東藤" userId="8b5b729a-5fe2-48de-bec0-e990d83edba8" providerId="ADAL" clId="{CD11DD8E-C774-484F-AB05-D2E6A606842E}" dt="2022-03-16T15:57:11.314" v="1022"/>
        <pc:sldMkLst>
          <pc:docMk/>
          <pc:sldMk cId="3691811901" sldId="1187"/>
        </pc:sldMkLst>
      </pc:sldChg>
      <pc:sldChg chg="ord modTransition">
        <pc:chgData name="大樹 東藤" userId="8b5b729a-5fe2-48de-bec0-e990d83edba8" providerId="ADAL" clId="{CD11DD8E-C774-484F-AB05-D2E6A606842E}" dt="2022-03-16T15:57:11.314" v="1022"/>
        <pc:sldMkLst>
          <pc:docMk/>
          <pc:sldMk cId="4286716531" sldId="1188"/>
        </pc:sldMkLst>
      </pc:sldChg>
      <pc:sldChg chg="modSp modAnim">
        <pc:chgData name="大樹 東藤" userId="8b5b729a-5fe2-48de-bec0-e990d83edba8" providerId="ADAL" clId="{CD11DD8E-C774-484F-AB05-D2E6A606842E}" dt="2022-03-16T15:18:53.055" v="303" actId="114"/>
        <pc:sldMkLst>
          <pc:docMk/>
          <pc:sldMk cId="336661974" sldId="1203"/>
        </pc:sldMkLst>
        <pc:spChg chg="mod">
          <ac:chgData name="大樹 東藤" userId="8b5b729a-5fe2-48de-bec0-e990d83edba8" providerId="ADAL" clId="{CD11DD8E-C774-484F-AB05-D2E6A606842E}" dt="2022-03-16T14:58:11.493" v="114" actId="403"/>
          <ac:spMkLst>
            <pc:docMk/>
            <pc:sldMk cId="336661974" sldId="1203"/>
            <ac:spMk id="136196" creationId="{00000000-0000-0000-0000-000000000000}"/>
          </ac:spMkLst>
        </pc:spChg>
        <pc:spChg chg="mod">
          <ac:chgData name="大樹 東藤" userId="8b5b729a-5fe2-48de-bec0-e990d83edba8" providerId="ADAL" clId="{CD11DD8E-C774-484F-AB05-D2E6A606842E}" dt="2022-03-16T15:18:53.055" v="303" actId="114"/>
          <ac:spMkLst>
            <pc:docMk/>
            <pc:sldMk cId="336661974" sldId="1203"/>
            <ac:spMk id="720898" creationId="{00000000-0000-0000-0000-000000000000}"/>
          </ac:spMkLst>
        </pc:spChg>
      </pc:sldChg>
      <pc:sldChg chg="modSp">
        <pc:chgData name="大樹 東藤" userId="8b5b729a-5fe2-48de-bec0-e990d83edba8" providerId="ADAL" clId="{CD11DD8E-C774-484F-AB05-D2E6A606842E}" dt="2022-03-16T14:58:22.533" v="117" actId="403"/>
        <pc:sldMkLst>
          <pc:docMk/>
          <pc:sldMk cId="1779065906" sldId="1204"/>
        </pc:sldMkLst>
        <pc:spChg chg="mod">
          <ac:chgData name="大樹 東藤" userId="8b5b729a-5fe2-48de-bec0-e990d83edba8" providerId="ADAL" clId="{CD11DD8E-C774-484F-AB05-D2E6A606842E}" dt="2022-03-16T14:58:22.533" v="117" actId="403"/>
          <ac:spMkLst>
            <pc:docMk/>
            <pc:sldMk cId="1779065906" sldId="1204"/>
            <ac:spMk id="138244" creationId="{00000000-0000-0000-0000-000000000000}"/>
          </ac:spMkLst>
        </pc:spChg>
      </pc:sldChg>
      <pc:sldChg chg="modSp">
        <pc:chgData name="大樹 東藤" userId="8b5b729a-5fe2-48de-bec0-e990d83edba8" providerId="ADAL" clId="{CD11DD8E-C774-484F-AB05-D2E6A606842E}" dt="2022-03-16T15:06:28.091" v="209" actId="1035"/>
        <pc:sldMkLst>
          <pc:docMk/>
          <pc:sldMk cId="3255416442" sldId="1206"/>
        </pc:sldMkLst>
        <pc:spChg chg="mod">
          <ac:chgData name="大樹 東藤" userId="8b5b729a-5fe2-48de-bec0-e990d83edba8" providerId="ADAL" clId="{CD11DD8E-C774-484F-AB05-D2E6A606842E}" dt="2022-03-16T15:03:25.053" v="193" actId="403"/>
          <ac:spMkLst>
            <pc:docMk/>
            <pc:sldMk cId="3255416442" sldId="1206"/>
            <ac:spMk id="10243" creationId="{00000000-0000-0000-0000-000000000000}"/>
          </ac:spMkLst>
        </pc:spChg>
        <pc:spChg chg="mod">
          <ac:chgData name="大樹 東藤" userId="8b5b729a-5fe2-48de-bec0-e990d83edba8" providerId="ADAL" clId="{CD11DD8E-C774-484F-AB05-D2E6A606842E}" dt="2022-03-16T15:06:28.091" v="209" actId="1035"/>
          <ac:spMkLst>
            <pc:docMk/>
            <pc:sldMk cId="3255416442" sldId="1206"/>
            <ac:spMk id="10247" creationId="{00000000-0000-0000-0000-000000000000}"/>
          </ac:spMkLst>
        </pc:spChg>
        <pc:spChg chg="mod">
          <ac:chgData name="大樹 東藤" userId="8b5b729a-5fe2-48de-bec0-e990d83edba8" providerId="ADAL" clId="{CD11DD8E-C774-484F-AB05-D2E6A606842E}" dt="2022-03-16T15:06:28.091" v="209" actId="1035"/>
          <ac:spMkLst>
            <pc:docMk/>
            <pc:sldMk cId="3255416442" sldId="1206"/>
            <ac:spMk id="10248" creationId="{00000000-0000-0000-0000-000000000000}"/>
          </ac:spMkLst>
        </pc:spChg>
        <pc:spChg chg="mod">
          <ac:chgData name="大樹 東藤" userId="8b5b729a-5fe2-48de-bec0-e990d83edba8" providerId="ADAL" clId="{CD11DD8E-C774-484F-AB05-D2E6A606842E}" dt="2022-03-16T15:06:28.091" v="209" actId="1035"/>
          <ac:spMkLst>
            <pc:docMk/>
            <pc:sldMk cId="3255416442" sldId="1206"/>
            <ac:spMk id="10249" creationId="{00000000-0000-0000-0000-000000000000}"/>
          </ac:spMkLst>
        </pc:spChg>
        <pc:spChg chg="mod">
          <ac:chgData name="大樹 東藤" userId="8b5b729a-5fe2-48de-bec0-e990d83edba8" providerId="ADAL" clId="{CD11DD8E-C774-484F-AB05-D2E6A606842E}" dt="2022-03-16T15:06:28.091" v="209" actId="1035"/>
          <ac:spMkLst>
            <pc:docMk/>
            <pc:sldMk cId="3255416442" sldId="1206"/>
            <ac:spMk id="10250" creationId="{00000000-0000-0000-0000-000000000000}"/>
          </ac:spMkLst>
        </pc:spChg>
        <pc:spChg chg="mod">
          <ac:chgData name="大樹 東藤" userId="8b5b729a-5fe2-48de-bec0-e990d83edba8" providerId="ADAL" clId="{CD11DD8E-C774-484F-AB05-D2E6A606842E}" dt="2022-03-16T15:06:28.091" v="209" actId="1035"/>
          <ac:spMkLst>
            <pc:docMk/>
            <pc:sldMk cId="3255416442" sldId="1206"/>
            <ac:spMk id="10251" creationId="{00000000-0000-0000-0000-000000000000}"/>
          </ac:spMkLst>
        </pc:spChg>
        <pc:spChg chg="mod">
          <ac:chgData name="大樹 東藤" userId="8b5b729a-5fe2-48de-bec0-e990d83edba8" providerId="ADAL" clId="{CD11DD8E-C774-484F-AB05-D2E6A606842E}" dt="2022-03-16T15:06:28.091" v="209" actId="1035"/>
          <ac:spMkLst>
            <pc:docMk/>
            <pc:sldMk cId="3255416442" sldId="1206"/>
            <ac:spMk id="10252" creationId="{00000000-0000-0000-0000-000000000000}"/>
          </ac:spMkLst>
        </pc:spChg>
        <pc:spChg chg="mod">
          <ac:chgData name="大樹 東藤" userId="8b5b729a-5fe2-48de-bec0-e990d83edba8" providerId="ADAL" clId="{CD11DD8E-C774-484F-AB05-D2E6A606842E}" dt="2022-03-16T15:06:28.091" v="209" actId="1035"/>
          <ac:spMkLst>
            <pc:docMk/>
            <pc:sldMk cId="3255416442" sldId="1206"/>
            <ac:spMk id="10253" creationId="{00000000-0000-0000-0000-000000000000}"/>
          </ac:spMkLst>
        </pc:spChg>
        <pc:picChg chg="mod">
          <ac:chgData name="大樹 東藤" userId="8b5b729a-5fe2-48de-bec0-e990d83edba8" providerId="ADAL" clId="{CD11DD8E-C774-484F-AB05-D2E6A606842E}" dt="2022-03-16T15:06:28.091" v="209" actId="1035"/>
          <ac:picMkLst>
            <pc:docMk/>
            <pc:sldMk cId="3255416442" sldId="1206"/>
            <ac:picMk id="10245" creationId="{00000000-0000-0000-0000-000000000000}"/>
          </ac:picMkLst>
        </pc:picChg>
        <pc:picChg chg="mod">
          <ac:chgData name="大樹 東藤" userId="8b5b729a-5fe2-48de-bec0-e990d83edba8" providerId="ADAL" clId="{CD11DD8E-C774-484F-AB05-D2E6A606842E}" dt="2022-03-16T15:06:28.091" v="209" actId="1035"/>
          <ac:picMkLst>
            <pc:docMk/>
            <pc:sldMk cId="3255416442" sldId="1206"/>
            <ac:picMk id="10246" creationId="{00000000-0000-0000-0000-000000000000}"/>
          </ac:picMkLst>
        </pc:picChg>
        <pc:picChg chg="mod">
          <ac:chgData name="大樹 東藤" userId="8b5b729a-5fe2-48de-bec0-e990d83edba8" providerId="ADAL" clId="{CD11DD8E-C774-484F-AB05-D2E6A606842E}" dt="2022-03-16T15:06:28.091" v="209" actId="1035"/>
          <ac:picMkLst>
            <pc:docMk/>
            <pc:sldMk cId="3255416442" sldId="1206"/>
            <ac:picMk id="10254" creationId="{00000000-0000-0000-0000-000000000000}"/>
          </ac:picMkLst>
        </pc:picChg>
        <pc:picChg chg="mod">
          <ac:chgData name="大樹 東藤" userId="8b5b729a-5fe2-48de-bec0-e990d83edba8" providerId="ADAL" clId="{CD11DD8E-C774-484F-AB05-D2E6A606842E}" dt="2022-03-16T15:06:28.091" v="209" actId="1035"/>
          <ac:picMkLst>
            <pc:docMk/>
            <pc:sldMk cId="3255416442" sldId="1206"/>
            <ac:picMk id="10255" creationId="{00000000-0000-0000-0000-000000000000}"/>
          </ac:picMkLst>
        </pc:picChg>
      </pc:sldChg>
      <pc:sldChg chg="modSp ord modTransition modAnim">
        <pc:chgData name="大樹 東藤" userId="8b5b729a-5fe2-48de-bec0-e990d83edba8" providerId="ADAL" clId="{CD11DD8E-C774-484F-AB05-D2E6A606842E}" dt="2022-03-17T02:38:23.672" v="3849" actId="403"/>
        <pc:sldMkLst>
          <pc:docMk/>
          <pc:sldMk cId="1571293064" sldId="1207"/>
        </pc:sldMkLst>
        <pc:spChg chg="mod">
          <ac:chgData name="大樹 東藤" userId="8b5b729a-5fe2-48de-bec0-e990d83edba8" providerId="ADAL" clId="{CD11DD8E-C774-484F-AB05-D2E6A606842E}" dt="2022-03-17T02:38:23.672" v="3849" actId="403"/>
          <ac:spMkLst>
            <pc:docMk/>
            <pc:sldMk cId="1571293064" sldId="1207"/>
            <ac:spMk id="432130" creationId="{00000000-0000-0000-0000-000000000000}"/>
          </ac:spMkLst>
        </pc:spChg>
        <pc:spChg chg="mod">
          <ac:chgData name="大樹 東藤" userId="8b5b729a-5fe2-48de-bec0-e990d83edba8" providerId="ADAL" clId="{CD11DD8E-C774-484F-AB05-D2E6A606842E}" dt="2022-03-16T15:15:37.593" v="281" actId="27636"/>
          <ac:spMkLst>
            <pc:docMk/>
            <pc:sldMk cId="1571293064" sldId="1207"/>
            <ac:spMk id="432131" creationId="{00000000-0000-0000-0000-000000000000}"/>
          </ac:spMkLst>
        </pc:spChg>
      </pc:sldChg>
      <pc:sldChg chg="modSp ord modTransition">
        <pc:chgData name="大樹 東藤" userId="8b5b729a-5fe2-48de-bec0-e990d83edba8" providerId="ADAL" clId="{CD11DD8E-C774-484F-AB05-D2E6A606842E}" dt="2022-03-17T02:49:16.752" v="4004" actId="20577"/>
        <pc:sldMkLst>
          <pc:docMk/>
          <pc:sldMk cId="413105762" sldId="1208"/>
        </pc:sldMkLst>
        <pc:spChg chg="mod">
          <ac:chgData name="大樹 東藤" userId="8b5b729a-5fe2-48de-bec0-e990d83edba8" providerId="ADAL" clId="{CD11DD8E-C774-484F-AB05-D2E6A606842E}" dt="2022-03-17T02:47:20.589" v="3965" actId="207"/>
          <ac:spMkLst>
            <pc:docMk/>
            <pc:sldMk cId="413105762" sldId="1208"/>
            <ac:spMk id="8" creationId="{00000000-0000-0000-0000-000000000000}"/>
          </ac:spMkLst>
        </pc:spChg>
        <pc:spChg chg="mod">
          <ac:chgData name="大樹 東藤" userId="8b5b729a-5fe2-48de-bec0-e990d83edba8" providerId="ADAL" clId="{CD11DD8E-C774-484F-AB05-D2E6A606842E}" dt="2022-03-17T02:38:29.672" v="3854" actId="403"/>
          <ac:spMkLst>
            <pc:docMk/>
            <pc:sldMk cId="413105762" sldId="1208"/>
            <ac:spMk id="438274" creationId="{00000000-0000-0000-0000-000000000000}"/>
          </ac:spMkLst>
        </pc:spChg>
        <pc:spChg chg="mod">
          <ac:chgData name="大樹 東藤" userId="8b5b729a-5fe2-48de-bec0-e990d83edba8" providerId="ADAL" clId="{CD11DD8E-C774-484F-AB05-D2E6A606842E}" dt="2022-03-17T02:49:16.752" v="4004" actId="20577"/>
          <ac:spMkLst>
            <pc:docMk/>
            <pc:sldMk cId="413105762" sldId="1208"/>
            <ac:spMk id="438275" creationId="{00000000-0000-0000-0000-000000000000}"/>
          </ac:spMkLst>
        </pc:spChg>
        <pc:spChg chg="mod">
          <ac:chgData name="大樹 東藤" userId="8b5b729a-5fe2-48de-bec0-e990d83edba8" providerId="ADAL" clId="{CD11DD8E-C774-484F-AB05-D2E6A606842E}" dt="2022-03-17T02:47:20.589" v="3965" actId="207"/>
          <ac:spMkLst>
            <pc:docMk/>
            <pc:sldMk cId="413105762" sldId="1208"/>
            <ac:spMk id="438277" creationId="{00000000-0000-0000-0000-000000000000}"/>
          </ac:spMkLst>
        </pc:spChg>
      </pc:sldChg>
      <pc:sldChg chg="modSp">
        <pc:chgData name="大樹 東藤" userId="8b5b729a-5fe2-48de-bec0-e990d83edba8" providerId="ADAL" clId="{CD11DD8E-C774-484F-AB05-D2E6A606842E}" dt="2022-03-17T02:37:03.501" v="3821" actId="403"/>
        <pc:sldMkLst>
          <pc:docMk/>
          <pc:sldMk cId="715076308" sldId="1209"/>
        </pc:sldMkLst>
        <pc:spChg chg="mod">
          <ac:chgData name="大樹 東藤" userId="8b5b729a-5fe2-48de-bec0-e990d83edba8" providerId="ADAL" clId="{CD11DD8E-C774-484F-AB05-D2E6A606842E}" dt="2022-03-17T02:37:03.501" v="3821" actId="403"/>
          <ac:spMkLst>
            <pc:docMk/>
            <pc:sldMk cId="715076308" sldId="1209"/>
            <ac:spMk id="23555" creationId="{00000000-0000-0000-0000-000000000000}"/>
          </ac:spMkLst>
        </pc:spChg>
        <pc:spChg chg="mod">
          <ac:chgData name="大樹 東藤" userId="8b5b729a-5fe2-48de-bec0-e990d83edba8" providerId="ADAL" clId="{CD11DD8E-C774-484F-AB05-D2E6A606842E}" dt="2022-03-16T19:42:48.207" v="3700" actId="404"/>
          <ac:spMkLst>
            <pc:docMk/>
            <pc:sldMk cId="715076308" sldId="1209"/>
            <ac:spMk id="23556" creationId="{00000000-0000-0000-0000-000000000000}"/>
          </ac:spMkLst>
        </pc:spChg>
      </pc:sldChg>
      <pc:sldChg chg="modSp">
        <pc:chgData name="大樹 東藤" userId="8b5b729a-5fe2-48de-bec0-e990d83edba8" providerId="ADAL" clId="{CD11DD8E-C774-484F-AB05-D2E6A606842E}" dt="2022-03-17T02:37:07.073" v="3824" actId="403"/>
        <pc:sldMkLst>
          <pc:docMk/>
          <pc:sldMk cId="2417511383" sldId="1210"/>
        </pc:sldMkLst>
        <pc:spChg chg="mod">
          <ac:chgData name="大樹 東藤" userId="8b5b729a-5fe2-48de-bec0-e990d83edba8" providerId="ADAL" clId="{CD11DD8E-C774-484F-AB05-D2E6A606842E}" dt="2022-03-17T02:37:07.073" v="3824" actId="403"/>
          <ac:spMkLst>
            <pc:docMk/>
            <pc:sldMk cId="2417511383" sldId="1210"/>
            <ac:spMk id="25603" creationId="{00000000-0000-0000-0000-000000000000}"/>
          </ac:spMkLst>
        </pc:spChg>
      </pc:sldChg>
      <pc:sldChg chg="modSp">
        <pc:chgData name="大樹 東藤" userId="8b5b729a-5fe2-48de-bec0-e990d83edba8" providerId="ADAL" clId="{CD11DD8E-C774-484F-AB05-D2E6A606842E}" dt="2022-03-17T02:37:11.304" v="3827" actId="403"/>
        <pc:sldMkLst>
          <pc:docMk/>
          <pc:sldMk cId="560548662" sldId="1211"/>
        </pc:sldMkLst>
        <pc:spChg chg="mod">
          <ac:chgData name="大樹 東藤" userId="8b5b729a-5fe2-48de-bec0-e990d83edba8" providerId="ADAL" clId="{CD11DD8E-C774-484F-AB05-D2E6A606842E}" dt="2022-03-17T02:37:11.304" v="3827" actId="403"/>
          <ac:spMkLst>
            <pc:docMk/>
            <pc:sldMk cId="560548662" sldId="1211"/>
            <ac:spMk id="27651" creationId="{00000000-0000-0000-0000-000000000000}"/>
          </ac:spMkLst>
        </pc:spChg>
      </pc:sldChg>
      <pc:sldChg chg="modSp">
        <pc:chgData name="大樹 東藤" userId="8b5b729a-5fe2-48de-bec0-e990d83edba8" providerId="ADAL" clId="{CD11DD8E-C774-484F-AB05-D2E6A606842E}" dt="2022-03-17T02:37:15.523" v="3830" actId="403"/>
        <pc:sldMkLst>
          <pc:docMk/>
          <pc:sldMk cId="946428681" sldId="1212"/>
        </pc:sldMkLst>
        <pc:spChg chg="mod">
          <ac:chgData name="大樹 東藤" userId="8b5b729a-5fe2-48de-bec0-e990d83edba8" providerId="ADAL" clId="{CD11DD8E-C774-484F-AB05-D2E6A606842E}" dt="2022-03-17T02:37:15.523" v="3830" actId="403"/>
          <ac:spMkLst>
            <pc:docMk/>
            <pc:sldMk cId="946428681" sldId="1212"/>
            <ac:spMk id="29699" creationId="{00000000-0000-0000-0000-000000000000}"/>
          </ac:spMkLst>
        </pc:spChg>
      </pc:sldChg>
      <pc:sldChg chg="modSp">
        <pc:chgData name="大樹 東藤" userId="8b5b729a-5fe2-48de-bec0-e990d83edba8" providerId="ADAL" clId="{CD11DD8E-C774-484F-AB05-D2E6A606842E}" dt="2022-03-17T02:37:27.904" v="3833" actId="403"/>
        <pc:sldMkLst>
          <pc:docMk/>
          <pc:sldMk cId="1957391475" sldId="1213"/>
        </pc:sldMkLst>
        <pc:spChg chg="mod">
          <ac:chgData name="大樹 東藤" userId="8b5b729a-5fe2-48de-bec0-e990d83edba8" providerId="ADAL" clId="{CD11DD8E-C774-484F-AB05-D2E6A606842E}" dt="2022-03-17T02:37:27.904" v="3833" actId="403"/>
          <ac:spMkLst>
            <pc:docMk/>
            <pc:sldMk cId="1957391475" sldId="1213"/>
            <ac:spMk id="31747" creationId="{00000000-0000-0000-0000-000000000000}"/>
          </ac:spMkLst>
        </pc:spChg>
      </pc:sldChg>
      <pc:sldChg chg="modSp">
        <pc:chgData name="大樹 東藤" userId="8b5b729a-5fe2-48de-bec0-e990d83edba8" providerId="ADAL" clId="{CD11DD8E-C774-484F-AB05-D2E6A606842E}" dt="2022-03-17T02:37:32.289" v="3836" actId="403"/>
        <pc:sldMkLst>
          <pc:docMk/>
          <pc:sldMk cId="1782863238" sldId="1214"/>
        </pc:sldMkLst>
        <pc:spChg chg="mod">
          <ac:chgData name="大樹 東藤" userId="8b5b729a-5fe2-48de-bec0-e990d83edba8" providerId="ADAL" clId="{CD11DD8E-C774-484F-AB05-D2E6A606842E}" dt="2022-03-17T02:37:32.289" v="3836" actId="403"/>
          <ac:spMkLst>
            <pc:docMk/>
            <pc:sldMk cId="1782863238" sldId="1214"/>
            <ac:spMk id="33795" creationId="{00000000-0000-0000-0000-000000000000}"/>
          </ac:spMkLst>
        </pc:spChg>
      </pc:sldChg>
      <pc:sldChg chg="modSp">
        <pc:chgData name="大樹 東藤" userId="8b5b729a-5fe2-48de-bec0-e990d83edba8" providerId="ADAL" clId="{CD11DD8E-C774-484F-AB05-D2E6A606842E}" dt="2022-03-17T02:37:40.357" v="3844" actId="403"/>
        <pc:sldMkLst>
          <pc:docMk/>
          <pc:sldMk cId="3974643463" sldId="1215"/>
        </pc:sldMkLst>
        <pc:spChg chg="mod">
          <ac:chgData name="大樹 東藤" userId="8b5b729a-5fe2-48de-bec0-e990d83edba8" providerId="ADAL" clId="{CD11DD8E-C774-484F-AB05-D2E6A606842E}" dt="2022-03-17T02:37:40.357" v="3844" actId="403"/>
          <ac:spMkLst>
            <pc:docMk/>
            <pc:sldMk cId="3974643463" sldId="1215"/>
            <ac:spMk id="35842" creationId="{00000000-0000-0000-0000-000000000000}"/>
          </ac:spMkLst>
        </pc:spChg>
      </pc:sldChg>
      <pc:sldChg chg="modSp">
        <pc:chgData name="大樹 東藤" userId="8b5b729a-5fe2-48de-bec0-e990d83edba8" providerId="ADAL" clId="{CD11DD8E-C774-484F-AB05-D2E6A606842E}" dt="2022-03-16T14:52:53.881" v="25" actId="403"/>
        <pc:sldMkLst>
          <pc:docMk/>
          <pc:sldMk cId="3668725631" sldId="1216"/>
        </pc:sldMkLst>
        <pc:spChg chg="mod">
          <ac:chgData name="大樹 東藤" userId="8b5b729a-5fe2-48de-bec0-e990d83edba8" providerId="ADAL" clId="{CD11DD8E-C774-484F-AB05-D2E6A606842E}" dt="2022-03-16T14:52:53.881" v="25" actId="403"/>
          <ac:spMkLst>
            <pc:docMk/>
            <pc:sldMk cId="3668725631" sldId="1216"/>
            <ac:spMk id="37890" creationId="{00000000-0000-0000-0000-000000000000}"/>
          </ac:spMkLst>
        </pc:spChg>
      </pc:sldChg>
      <pc:sldChg chg="modSp">
        <pc:chgData name="大樹 東藤" userId="8b5b729a-5fe2-48de-bec0-e990d83edba8" providerId="ADAL" clId="{CD11DD8E-C774-484F-AB05-D2E6A606842E}" dt="2022-03-16T14:52:46.928" v="22" actId="403"/>
        <pc:sldMkLst>
          <pc:docMk/>
          <pc:sldMk cId="3969868803" sldId="1234"/>
        </pc:sldMkLst>
        <pc:spChg chg="mod">
          <ac:chgData name="大樹 東藤" userId="8b5b729a-5fe2-48de-bec0-e990d83edba8" providerId="ADAL" clId="{CD11DD8E-C774-484F-AB05-D2E6A606842E}" dt="2022-03-16T14:52:46.928" v="22" actId="403"/>
          <ac:spMkLst>
            <pc:docMk/>
            <pc:sldMk cId="3969868803" sldId="1234"/>
            <ac:spMk id="76803" creationId="{00000000-0000-0000-0000-000000000000}"/>
          </ac:spMkLst>
        </pc:spChg>
        <pc:spChg chg="mod">
          <ac:chgData name="大樹 東藤" userId="8b5b729a-5fe2-48de-bec0-e990d83edba8" providerId="ADAL" clId="{CD11DD8E-C774-484F-AB05-D2E6A606842E}" dt="2022-03-16T14:50:09.653" v="12" actId="20577"/>
          <ac:spMkLst>
            <pc:docMk/>
            <pc:sldMk cId="3969868803" sldId="1234"/>
            <ac:spMk id="76804" creationId="{00000000-0000-0000-0000-000000000000}"/>
          </ac:spMkLst>
        </pc:spChg>
      </pc:sldChg>
      <pc:sldChg chg="modSp">
        <pc:chgData name="大樹 東藤" userId="8b5b729a-5fe2-48de-bec0-e990d83edba8" providerId="ADAL" clId="{CD11DD8E-C774-484F-AB05-D2E6A606842E}" dt="2022-03-16T14:52:32.308" v="16" actId="403"/>
        <pc:sldMkLst>
          <pc:docMk/>
          <pc:sldMk cId="2484341202" sldId="1235"/>
        </pc:sldMkLst>
        <pc:spChg chg="mod">
          <ac:chgData name="大樹 東藤" userId="8b5b729a-5fe2-48de-bec0-e990d83edba8" providerId="ADAL" clId="{CD11DD8E-C774-484F-AB05-D2E6A606842E}" dt="2022-03-16T14:52:32.308" v="16" actId="403"/>
          <ac:spMkLst>
            <pc:docMk/>
            <pc:sldMk cId="2484341202" sldId="1235"/>
            <ac:spMk id="78851" creationId="{00000000-0000-0000-0000-000000000000}"/>
          </ac:spMkLst>
        </pc:spChg>
      </pc:sldChg>
      <pc:sldChg chg="modSp">
        <pc:chgData name="大樹 東藤" userId="8b5b729a-5fe2-48de-bec0-e990d83edba8" providerId="ADAL" clId="{CD11DD8E-C774-484F-AB05-D2E6A606842E}" dt="2022-03-17T03:03:23.897" v="4007" actId="20577"/>
        <pc:sldMkLst>
          <pc:docMk/>
          <pc:sldMk cId="3745253207" sldId="1236"/>
        </pc:sldMkLst>
        <pc:spChg chg="mod">
          <ac:chgData name="大樹 東藤" userId="8b5b729a-5fe2-48de-bec0-e990d83edba8" providerId="ADAL" clId="{CD11DD8E-C774-484F-AB05-D2E6A606842E}" dt="2022-03-16T14:52:39.145" v="19" actId="403"/>
          <ac:spMkLst>
            <pc:docMk/>
            <pc:sldMk cId="3745253207" sldId="1236"/>
            <ac:spMk id="80899" creationId="{00000000-0000-0000-0000-000000000000}"/>
          </ac:spMkLst>
        </pc:spChg>
        <pc:spChg chg="mod">
          <ac:chgData name="大樹 東藤" userId="8b5b729a-5fe2-48de-bec0-e990d83edba8" providerId="ADAL" clId="{CD11DD8E-C774-484F-AB05-D2E6A606842E}" dt="2022-03-17T03:03:23.897" v="4007" actId="20577"/>
          <ac:spMkLst>
            <pc:docMk/>
            <pc:sldMk cId="3745253207" sldId="1236"/>
            <ac:spMk id="690179" creationId="{00000000-0000-0000-0000-000000000000}"/>
          </ac:spMkLst>
        </pc:spChg>
      </pc:sldChg>
      <pc:sldChg chg="del modTransition">
        <pc:chgData name="大樹 東藤" userId="8b5b729a-5fe2-48de-bec0-e990d83edba8" providerId="ADAL" clId="{CD11DD8E-C774-484F-AB05-D2E6A606842E}" dt="2022-03-16T15:14:40.684" v="267" actId="2696"/>
        <pc:sldMkLst>
          <pc:docMk/>
          <pc:sldMk cId="3816074405" sldId="1249"/>
        </pc:sldMkLst>
      </pc:sldChg>
      <pc:sldChg chg="ord modTransition">
        <pc:chgData name="大樹 東藤" userId="8b5b729a-5fe2-48de-bec0-e990d83edba8" providerId="ADAL" clId="{CD11DD8E-C774-484F-AB05-D2E6A606842E}" dt="2022-03-16T15:57:11.314" v="1022"/>
        <pc:sldMkLst>
          <pc:docMk/>
          <pc:sldMk cId="119558641" sldId="1250"/>
        </pc:sldMkLst>
      </pc:sldChg>
      <pc:sldChg chg="ord modTransition">
        <pc:chgData name="大樹 東藤" userId="8b5b729a-5fe2-48de-bec0-e990d83edba8" providerId="ADAL" clId="{CD11DD8E-C774-484F-AB05-D2E6A606842E}" dt="2022-03-16T15:57:11.314" v="1022"/>
        <pc:sldMkLst>
          <pc:docMk/>
          <pc:sldMk cId="2902935819" sldId="1251"/>
        </pc:sldMkLst>
      </pc:sldChg>
      <pc:sldChg chg="ord modTransition">
        <pc:chgData name="大樹 東藤" userId="8b5b729a-5fe2-48de-bec0-e990d83edba8" providerId="ADAL" clId="{CD11DD8E-C774-484F-AB05-D2E6A606842E}" dt="2022-03-16T15:57:11.314" v="1022"/>
        <pc:sldMkLst>
          <pc:docMk/>
          <pc:sldMk cId="3831620071" sldId="1253"/>
        </pc:sldMkLst>
      </pc:sldChg>
      <pc:sldChg chg="ord modTransition">
        <pc:chgData name="大樹 東藤" userId="8b5b729a-5fe2-48de-bec0-e990d83edba8" providerId="ADAL" clId="{CD11DD8E-C774-484F-AB05-D2E6A606842E}" dt="2022-03-16T15:57:11.314" v="1022"/>
        <pc:sldMkLst>
          <pc:docMk/>
          <pc:sldMk cId="3863238488" sldId="1255"/>
        </pc:sldMkLst>
      </pc:sldChg>
      <pc:sldChg chg="ord modTransition">
        <pc:chgData name="大樹 東藤" userId="8b5b729a-5fe2-48de-bec0-e990d83edba8" providerId="ADAL" clId="{CD11DD8E-C774-484F-AB05-D2E6A606842E}" dt="2022-03-16T15:57:11.314" v="1022"/>
        <pc:sldMkLst>
          <pc:docMk/>
          <pc:sldMk cId="496558020" sldId="1256"/>
        </pc:sldMkLst>
      </pc:sldChg>
      <pc:sldChg chg="ord modTransition">
        <pc:chgData name="大樹 東藤" userId="8b5b729a-5fe2-48de-bec0-e990d83edba8" providerId="ADAL" clId="{CD11DD8E-C774-484F-AB05-D2E6A606842E}" dt="2022-03-16T15:57:11.314" v="1022"/>
        <pc:sldMkLst>
          <pc:docMk/>
          <pc:sldMk cId="1449140986" sldId="1257"/>
        </pc:sldMkLst>
      </pc:sldChg>
      <pc:sldChg chg="modSp modTransition">
        <pc:chgData name="大樹 東藤" userId="8b5b729a-5fe2-48de-bec0-e990d83edba8" providerId="ADAL" clId="{CD11DD8E-C774-484F-AB05-D2E6A606842E}" dt="2022-03-16T15:24:03.706" v="326" actId="2710"/>
        <pc:sldMkLst>
          <pc:docMk/>
          <pc:sldMk cId="2553401118" sldId="1258"/>
        </pc:sldMkLst>
        <pc:spChg chg="mod">
          <ac:chgData name="大樹 東藤" userId="8b5b729a-5fe2-48de-bec0-e990d83edba8" providerId="ADAL" clId="{CD11DD8E-C774-484F-AB05-D2E6A606842E}" dt="2022-03-16T15:23:55.178" v="323" actId="403"/>
          <ac:spMkLst>
            <pc:docMk/>
            <pc:sldMk cId="2553401118" sldId="1258"/>
            <ac:spMk id="177155" creationId="{00000000-0000-0000-0000-000000000000}"/>
          </ac:spMkLst>
        </pc:spChg>
        <pc:spChg chg="mod">
          <ac:chgData name="大樹 東藤" userId="8b5b729a-5fe2-48de-bec0-e990d83edba8" providerId="ADAL" clId="{CD11DD8E-C774-484F-AB05-D2E6A606842E}" dt="2022-03-16T15:24:03.706" v="326" actId="2710"/>
          <ac:spMkLst>
            <pc:docMk/>
            <pc:sldMk cId="2553401118" sldId="1258"/>
            <ac:spMk id="406531" creationId="{00000000-0000-0000-0000-000000000000}"/>
          </ac:spMkLst>
        </pc:spChg>
      </pc:sldChg>
      <pc:sldChg chg="modSp">
        <pc:chgData name="大樹 東藤" userId="8b5b729a-5fe2-48de-bec0-e990d83edba8" providerId="ADAL" clId="{CD11DD8E-C774-484F-AB05-D2E6A606842E}" dt="2022-03-17T03:05:06.627" v="4022" actId="20577"/>
        <pc:sldMkLst>
          <pc:docMk/>
          <pc:sldMk cId="819959382" sldId="1259"/>
        </pc:sldMkLst>
        <pc:spChg chg="mod">
          <ac:chgData name="大樹 東藤" userId="8b5b729a-5fe2-48de-bec0-e990d83edba8" providerId="ADAL" clId="{CD11DD8E-C774-484F-AB05-D2E6A606842E}" dt="2022-03-16T15:25:44.774" v="347" actId="403"/>
          <ac:spMkLst>
            <pc:docMk/>
            <pc:sldMk cId="819959382" sldId="1259"/>
            <ac:spMk id="179203" creationId="{00000000-0000-0000-0000-000000000000}"/>
          </ac:spMkLst>
        </pc:spChg>
        <pc:spChg chg="mod">
          <ac:chgData name="大樹 東藤" userId="8b5b729a-5fe2-48de-bec0-e990d83edba8" providerId="ADAL" clId="{CD11DD8E-C774-484F-AB05-D2E6A606842E}" dt="2022-03-17T03:05:06.627" v="4022" actId="20577"/>
          <ac:spMkLst>
            <pc:docMk/>
            <pc:sldMk cId="819959382" sldId="1259"/>
            <ac:spMk id="424963" creationId="{00000000-0000-0000-0000-000000000000}"/>
          </ac:spMkLst>
        </pc:spChg>
      </pc:sldChg>
      <pc:sldChg chg="modSp">
        <pc:chgData name="大樹 東藤" userId="8b5b729a-5fe2-48de-bec0-e990d83edba8" providerId="ADAL" clId="{CD11DD8E-C774-484F-AB05-D2E6A606842E}" dt="2022-03-16T15:54:39.532" v="948" actId="403"/>
        <pc:sldMkLst>
          <pc:docMk/>
          <pc:sldMk cId="2970069074" sldId="1260"/>
        </pc:sldMkLst>
        <pc:spChg chg="mod">
          <ac:chgData name="大樹 東藤" userId="8b5b729a-5fe2-48de-bec0-e990d83edba8" providerId="ADAL" clId="{CD11DD8E-C774-484F-AB05-D2E6A606842E}" dt="2022-03-16T15:54:39.532" v="948" actId="403"/>
          <ac:spMkLst>
            <pc:docMk/>
            <pc:sldMk cId="2970069074" sldId="1260"/>
            <ac:spMk id="181251" creationId="{00000000-0000-0000-0000-000000000000}"/>
          </ac:spMkLst>
        </pc:spChg>
        <pc:spChg chg="mod">
          <ac:chgData name="大樹 東藤" userId="8b5b729a-5fe2-48de-bec0-e990d83edba8" providerId="ADAL" clId="{CD11DD8E-C774-484F-AB05-D2E6A606842E}" dt="2022-03-16T15:40:53.679" v="636" actId="404"/>
          <ac:spMkLst>
            <pc:docMk/>
            <pc:sldMk cId="2970069074" sldId="1260"/>
            <ac:spMk id="366595" creationId="{00000000-0000-0000-0000-000000000000}"/>
          </ac:spMkLst>
        </pc:spChg>
      </pc:sldChg>
      <pc:sldChg chg="modSp">
        <pc:chgData name="大樹 東藤" userId="8b5b729a-5fe2-48de-bec0-e990d83edba8" providerId="ADAL" clId="{CD11DD8E-C774-484F-AB05-D2E6A606842E}" dt="2022-03-16T15:42:57.862" v="685" actId="20577"/>
        <pc:sldMkLst>
          <pc:docMk/>
          <pc:sldMk cId="506617352" sldId="1262"/>
        </pc:sldMkLst>
        <pc:spChg chg="mod">
          <ac:chgData name="大樹 東藤" userId="8b5b729a-5fe2-48de-bec0-e990d83edba8" providerId="ADAL" clId="{CD11DD8E-C774-484F-AB05-D2E6A606842E}" dt="2022-03-16T15:42:57.862" v="685" actId="20577"/>
          <ac:spMkLst>
            <pc:docMk/>
            <pc:sldMk cId="506617352" sldId="1262"/>
            <ac:spMk id="185353" creationId="{00000000-0000-0000-0000-000000000000}"/>
          </ac:spMkLst>
        </pc:spChg>
      </pc:sldChg>
      <pc:sldChg chg="modSp">
        <pc:chgData name="大樹 東藤" userId="8b5b729a-5fe2-48de-bec0-e990d83edba8" providerId="ADAL" clId="{CD11DD8E-C774-484F-AB05-D2E6A606842E}" dt="2022-03-17T03:11:00.145" v="4028" actId="20577"/>
        <pc:sldMkLst>
          <pc:docMk/>
          <pc:sldMk cId="711794806" sldId="1263"/>
        </pc:sldMkLst>
        <pc:spChg chg="mod">
          <ac:chgData name="大樹 東藤" userId="8b5b729a-5fe2-48de-bec0-e990d83edba8" providerId="ADAL" clId="{CD11DD8E-C774-484F-AB05-D2E6A606842E}" dt="2022-03-16T15:48:06.028" v="742" actId="403"/>
          <ac:spMkLst>
            <pc:docMk/>
            <pc:sldMk cId="711794806" sldId="1263"/>
            <ac:spMk id="131075" creationId="{00000000-0000-0000-0000-000000000000}"/>
          </ac:spMkLst>
        </pc:spChg>
        <pc:spChg chg="mod">
          <ac:chgData name="大樹 東藤" userId="8b5b729a-5fe2-48de-bec0-e990d83edba8" providerId="ADAL" clId="{CD11DD8E-C774-484F-AB05-D2E6A606842E}" dt="2022-03-17T03:11:00.145" v="4028" actId="20577"/>
          <ac:spMkLst>
            <pc:docMk/>
            <pc:sldMk cId="711794806" sldId="1263"/>
            <ac:spMk id="645123" creationId="{00000000-0000-0000-0000-000000000000}"/>
          </ac:spMkLst>
        </pc:spChg>
      </pc:sldChg>
      <pc:sldChg chg="modSp">
        <pc:chgData name="大樹 東藤" userId="8b5b729a-5fe2-48de-bec0-e990d83edba8" providerId="ADAL" clId="{CD11DD8E-C774-484F-AB05-D2E6A606842E}" dt="2022-03-16T15:50:38.992" v="808" actId="404"/>
        <pc:sldMkLst>
          <pc:docMk/>
          <pc:sldMk cId="575638189" sldId="1264"/>
        </pc:sldMkLst>
        <pc:spChg chg="mod">
          <ac:chgData name="大樹 東藤" userId="8b5b729a-5fe2-48de-bec0-e990d83edba8" providerId="ADAL" clId="{CD11DD8E-C774-484F-AB05-D2E6A606842E}" dt="2022-03-16T15:49:53.726" v="794" actId="403"/>
          <ac:spMkLst>
            <pc:docMk/>
            <pc:sldMk cId="575638189" sldId="1264"/>
            <ac:spMk id="132099" creationId="{00000000-0000-0000-0000-000000000000}"/>
          </ac:spMkLst>
        </pc:spChg>
        <pc:spChg chg="mod">
          <ac:chgData name="大樹 東藤" userId="8b5b729a-5fe2-48de-bec0-e990d83edba8" providerId="ADAL" clId="{CD11DD8E-C774-484F-AB05-D2E6A606842E}" dt="2022-03-16T15:50:38.992" v="808" actId="404"/>
          <ac:spMkLst>
            <pc:docMk/>
            <pc:sldMk cId="575638189" sldId="1264"/>
            <ac:spMk id="646147" creationId="{00000000-0000-0000-0000-000000000000}"/>
          </ac:spMkLst>
        </pc:spChg>
      </pc:sldChg>
      <pc:sldChg chg="modSp modAnim">
        <pc:chgData name="大樹 東藤" userId="8b5b729a-5fe2-48de-bec0-e990d83edba8" providerId="ADAL" clId="{CD11DD8E-C774-484F-AB05-D2E6A606842E}" dt="2022-03-17T03:11:28.727" v="4040" actId="20577"/>
        <pc:sldMkLst>
          <pc:docMk/>
          <pc:sldMk cId="2270474649" sldId="1265"/>
        </pc:sldMkLst>
        <pc:spChg chg="mod">
          <ac:chgData name="大樹 東藤" userId="8b5b729a-5fe2-48de-bec0-e990d83edba8" providerId="ADAL" clId="{CD11DD8E-C774-484F-AB05-D2E6A606842E}" dt="2022-03-16T15:52:25.643" v="861" actId="403"/>
          <ac:spMkLst>
            <pc:docMk/>
            <pc:sldMk cId="2270474649" sldId="1265"/>
            <ac:spMk id="2" creationId="{00000000-0000-0000-0000-000000000000}"/>
          </ac:spMkLst>
        </pc:spChg>
        <pc:spChg chg="mod">
          <ac:chgData name="大樹 東藤" userId="8b5b729a-5fe2-48de-bec0-e990d83edba8" providerId="ADAL" clId="{CD11DD8E-C774-484F-AB05-D2E6A606842E}" dt="2022-03-17T03:11:28.727" v="4040" actId="20577"/>
          <ac:spMkLst>
            <pc:docMk/>
            <pc:sldMk cId="2270474649" sldId="1265"/>
            <ac:spMk id="3" creationId="{00000000-0000-0000-0000-000000000000}"/>
          </ac:spMkLst>
        </pc:spChg>
      </pc:sldChg>
      <pc:sldChg chg="ord modTransition">
        <pc:chgData name="大樹 東藤" userId="8b5b729a-5fe2-48de-bec0-e990d83edba8" providerId="ADAL" clId="{CD11DD8E-C774-484F-AB05-D2E6A606842E}" dt="2022-03-16T15:57:11.314" v="1022"/>
        <pc:sldMkLst>
          <pc:docMk/>
          <pc:sldMk cId="488025435" sldId="1270"/>
        </pc:sldMkLst>
      </pc:sldChg>
      <pc:sldChg chg="ord modTransition">
        <pc:chgData name="大樹 東藤" userId="8b5b729a-5fe2-48de-bec0-e990d83edba8" providerId="ADAL" clId="{CD11DD8E-C774-484F-AB05-D2E6A606842E}" dt="2022-03-16T15:57:11.314" v="1022"/>
        <pc:sldMkLst>
          <pc:docMk/>
          <pc:sldMk cId="2570202355" sldId="1271"/>
        </pc:sldMkLst>
      </pc:sldChg>
      <pc:sldChg chg="ord modTransition">
        <pc:chgData name="大樹 東藤" userId="8b5b729a-5fe2-48de-bec0-e990d83edba8" providerId="ADAL" clId="{CD11DD8E-C774-484F-AB05-D2E6A606842E}" dt="2022-03-16T15:57:11.314" v="1022"/>
        <pc:sldMkLst>
          <pc:docMk/>
          <pc:sldMk cId="3209121644" sldId="1272"/>
        </pc:sldMkLst>
      </pc:sldChg>
      <pc:sldChg chg="ord modTransition">
        <pc:chgData name="大樹 東藤" userId="8b5b729a-5fe2-48de-bec0-e990d83edba8" providerId="ADAL" clId="{CD11DD8E-C774-484F-AB05-D2E6A606842E}" dt="2022-03-16T15:57:11.314" v="1022"/>
        <pc:sldMkLst>
          <pc:docMk/>
          <pc:sldMk cId="2886703092" sldId="1273"/>
        </pc:sldMkLst>
      </pc:sldChg>
      <pc:sldChg chg="modSp ord">
        <pc:chgData name="大樹 東藤" userId="8b5b729a-5fe2-48de-bec0-e990d83edba8" providerId="ADAL" clId="{CD11DD8E-C774-484F-AB05-D2E6A606842E}" dt="2022-03-17T02:45:45.015" v="3962"/>
        <pc:sldMkLst>
          <pc:docMk/>
          <pc:sldMk cId="2132806121" sldId="1275"/>
        </pc:sldMkLst>
        <pc:spChg chg="mod">
          <ac:chgData name="大樹 東藤" userId="8b5b729a-5fe2-48de-bec0-e990d83edba8" providerId="ADAL" clId="{CD11DD8E-C774-484F-AB05-D2E6A606842E}" dt="2022-03-16T14:54:48.255" v="38" actId="403"/>
          <ac:spMkLst>
            <pc:docMk/>
            <pc:sldMk cId="2132806121" sldId="1275"/>
            <ac:spMk id="20483" creationId="{00000000-0000-0000-0000-000000000000}"/>
          </ac:spMkLst>
        </pc:spChg>
      </pc:sldChg>
      <pc:sldChg chg="ord">
        <pc:chgData name="大樹 東藤" userId="8b5b729a-5fe2-48de-bec0-e990d83edba8" providerId="ADAL" clId="{CD11DD8E-C774-484F-AB05-D2E6A606842E}" dt="2022-03-17T02:43:44.091" v="3957"/>
        <pc:sldMkLst>
          <pc:docMk/>
          <pc:sldMk cId="4161343865" sldId="1276"/>
        </pc:sldMkLst>
      </pc:sldChg>
      <pc:sldChg chg="modSp">
        <pc:chgData name="大樹 東藤" userId="8b5b729a-5fe2-48de-bec0-e990d83edba8" providerId="ADAL" clId="{CD11DD8E-C774-484F-AB05-D2E6A606842E}" dt="2022-03-16T14:55:47.741" v="98" actId="114"/>
        <pc:sldMkLst>
          <pc:docMk/>
          <pc:sldMk cId="2715888584" sldId="1278"/>
        </pc:sldMkLst>
        <pc:spChg chg="mod">
          <ac:chgData name="大樹 東藤" userId="8b5b729a-5fe2-48de-bec0-e990d83edba8" providerId="ADAL" clId="{CD11DD8E-C774-484F-AB05-D2E6A606842E}" dt="2022-03-16T14:55:26.550" v="96" actId="20577"/>
          <ac:spMkLst>
            <pc:docMk/>
            <pc:sldMk cId="2715888584" sldId="1278"/>
            <ac:spMk id="91139" creationId="{00000000-0000-0000-0000-000000000000}"/>
          </ac:spMkLst>
        </pc:spChg>
        <pc:spChg chg="mod">
          <ac:chgData name="大樹 東藤" userId="8b5b729a-5fe2-48de-bec0-e990d83edba8" providerId="ADAL" clId="{CD11DD8E-C774-484F-AB05-D2E6A606842E}" dt="2022-03-16T14:55:47.741" v="98" actId="114"/>
          <ac:spMkLst>
            <pc:docMk/>
            <pc:sldMk cId="2715888584" sldId="1278"/>
            <ac:spMk id="91140" creationId="{00000000-0000-0000-0000-000000000000}"/>
          </ac:spMkLst>
        </pc:spChg>
      </pc:sldChg>
      <pc:sldChg chg="modSp modAnim">
        <pc:chgData name="大樹 東藤" userId="8b5b729a-5fe2-48de-bec0-e990d83edba8" providerId="ADAL" clId="{CD11DD8E-C774-484F-AB05-D2E6A606842E}" dt="2022-03-16T15:02:38.905" v="190" actId="403"/>
        <pc:sldMkLst>
          <pc:docMk/>
          <pc:sldMk cId="3691154933" sldId="1279"/>
        </pc:sldMkLst>
        <pc:spChg chg="mod">
          <ac:chgData name="大樹 東藤" userId="8b5b729a-5fe2-48de-bec0-e990d83edba8" providerId="ADAL" clId="{CD11DD8E-C774-484F-AB05-D2E6A606842E}" dt="2022-03-16T15:02:00.394" v="173" actId="27636"/>
          <ac:spMkLst>
            <pc:docMk/>
            <pc:sldMk cId="3691154933" sldId="1279"/>
            <ac:spMk id="3" creationId="{00000000-0000-0000-0000-000000000000}"/>
          </ac:spMkLst>
        </pc:spChg>
        <pc:spChg chg="mod">
          <ac:chgData name="大樹 東藤" userId="8b5b729a-5fe2-48de-bec0-e990d83edba8" providerId="ADAL" clId="{CD11DD8E-C774-484F-AB05-D2E6A606842E}" dt="2022-03-16T15:02:38.905" v="190" actId="403"/>
          <ac:spMkLst>
            <pc:docMk/>
            <pc:sldMk cId="3691154933" sldId="1279"/>
            <ac:spMk id="32771" creationId="{00000000-0000-0000-0000-000000000000}"/>
          </ac:spMkLst>
        </pc:spChg>
        <pc:spChg chg="mod">
          <ac:chgData name="大樹 東藤" userId="8b5b729a-5fe2-48de-bec0-e990d83edba8" providerId="ADAL" clId="{CD11DD8E-C774-484F-AB05-D2E6A606842E}" dt="2022-03-16T15:02:25.089" v="187" actId="403"/>
          <ac:spMkLst>
            <pc:docMk/>
            <pc:sldMk cId="3691154933" sldId="1279"/>
            <ac:spMk id="505859" creationId="{00000000-0000-0000-0000-000000000000}"/>
          </ac:spMkLst>
        </pc:spChg>
      </pc:sldChg>
      <pc:sldChg chg="modSp">
        <pc:chgData name="大樹 東藤" userId="8b5b729a-5fe2-48de-bec0-e990d83edba8" providerId="ADAL" clId="{CD11DD8E-C774-484F-AB05-D2E6A606842E}" dt="2022-03-17T02:38:02.386" v="3845" actId="403"/>
        <pc:sldMkLst>
          <pc:docMk/>
          <pc:sldMk cId="2105715423" sldId="1280"/>
        </pc:sldMkLst>
        <pc:spChg chg="mod">
          <ac:chgData name="大樹 東藤" userId="8b5b729a-5fe2-48de-bec0-e990d83edba8" providerId="ADAL" clId="{CD11DD8E-C774-484F-AB05-D2E6A606842E}" dt="2022-03-17T02:38:02.386" v="3845" actId="403"/>
          <ac:spMkLst>
            <pc:docMk/>
            <pc:sldMk cId="2105715423" sldId="1280"/>
            <ac:spMk id="34819" creationId="{00000000-0000-0000-0000-000000000000}"/>
          </ac:spMkLst>
        </pc:spChg>
      </pc:sldChg>
      <pc:sldChg chg="modSp">
        <pc:chgData name="大樹 東藤" userId="8b5b729a-5fe2-48de-bec0-e990d83edba8" providerId="ADAL" clId="{CD11DD8E-C774-484F-AB05-D2E6A606842E}" dt="2022-03-17T02:38:05.711" v="3846" actId="403"/>
        <pc:sldMkLst>
          <pc:docMk/>
          <pc:sldMk cId="1699291392" sldId="1281"/>
        </pc:sldMkLst>
        <pc:spChg chg="mod">
          <ac:chgData name="大樹 東藤" userId="8b5b729a-5fe2-48de-bec0-e990d83edba8" providerId="ADAL" clId="{CD11DD8E-C774-484F-AB05-D2E6A606842E}" dt="2022-03-17T02:38:05.711" v="3846" actId="403"/>
          <ac:spMkLst>
            <pc:docMk/>
            <pc:sldMk cId="1699291392" sldId="1281"/>
            <ac:spMk id="35843" creationId="{00000000-0000-0000-0000-000000000000}"/>
          </ac:spMkLst>
        </pc:spChg>
      </pc:sldChg>
      <pc:sldChg chg="modSp">
        <pc:chgData name="大樹 東藤" userId="8b5b729a-5fe2-48de-bec0-e990d83edba8" providerId="ADAL" clId="{CD11DD8E-C774-484F-AB05-D2E6A606842E}" dt="2022-03-16T16:00:10.355" v="1066" actId="20577"/>
        <pc:sldMkLst>
          <pc:docMk/>
          <pc:sldMk cId="3351890372" sldId="1282"/>
        </pc:sldMkLst>
        <pc:spChg chg="mod">
          <ac:chgData name="大樹 東藤" userId="8b5b729a-5fe2-48de-bec0-e990d83edba8" providerId="ADAL" clId="{CD11DD8E-C774-484F-AB05-D2E6A606842E}" dt="2022-03-16T16:00:10.355" v="1066" actId="20577"/>
          <ac:spMkLst>
            <pc:docMk/>
            <pc:sldMk cId="3351890372" sldId="1282"/>
            <ac:spMk id="3" creationId="{00000000-0000-0000-0000-000000000000}"/>
          </ac:spMkLst>
        </pc:spChg>
        <pc:spChg chg="mod">
          <ac:chgData name="大樹 東藤" userId="8b5b729a-5fe2-48de-bec0-e990d83edba8" providerId="ADAL" clId="{CD11DD8E-C774-484F-AB05-D2E6A606842E}" dt="2022-03-16T15:56:12.936" v="954" actId="27636"/>
          <ac:spMkLst>
            <pc:docMk/>
            <pc:sldMk cId="3351890372" sldId="1282"/>
            <ac:spMk id="4" creationId="{00000000-0000-0000-0000-000000000000}"/>
          </ac:spMkLst>
        </pc:spChg>
      </pc:sldChg>
      <pc:sldChg chg="modSp">
        <pc:chgData name="大樹 東藤" userId="8b5b729a-5fe2-48de-bec0-e990d83edba8" providerId="ADAL" clId="{CD11DD8E-C774-484F-AB05-D2E6A606842E}" dt="2022-03-16T16:00:37.504" v="1073" actId="20577"/>
        <pc:sldMkLst>
          <pc:docMk/>
          <pc:sldMk cId="3773383318" sldId="1285"/>
        </pc:sldMkLst>
        <pc:spChg chg="mod">
          <ac:chgData name="大樹 東藤" userId="8b5b729a-5fe2-48de-bec0-e990d83edba8" providerId="ADAL" clId="{CD11DD8E-C774-484F-AB05-D2E6A606842E}" dt="2022-03-16T15:56:12.970" v="955" actId="27636"/>
          <ac:spMkLst>
            <pc:docMk/>
            <pc:sldMk cId="3773383318" sldId="1285"/>
            <ac:spMk id="2" creationId="{00000000-0000-0000-0000-000000000000}"/>
          </ac:spMkLst>
        </pc:spChg>
        <pc:spChg chg="mod">
          <ac:chgData name="大樹 東藤" userId="8b5b729a-5fe2-48de-bec0-e990d83edba8" providerId="ADAL" clId="{CD11DD8E-C774-484F-AB05-D2E6A606842E}" dt="2022-03-16T16:00:37.504" v="1073" actId="20577"/>
          <ac:spMkLst>
            <pc:docMk/>
            <pc:sldMk cId="3773383318" sldId="1285"/>
            <ac:spMk id="3" creationId="{00000000-0000-0000-0000-000000000000}"/>
          </ac:spMkLst>
        </pc:spChg>
        <pc:spChg chg="mod">
          <ac:chgData name="大樹 東藤" userId="8b5b729a-5fe2-48de-bec0-e990d83edba8" providerId="ADAL" clId="{CD11DD8E-C774-484F-AB05-D2E6A606842E}" dt="2022-03-16T16:00:27.232" v="1069" actId="403"/>
          <ac:spMkLst>
            <pc:docMk/>
            <pc:sldMk cId="3773383318" sldId="1285"/>
            <ac:spMk id="39938" creationId="{00000000-0000-0000-0000-000000000000}"/>
          </ac:spMkLst>
        </pc:spChg>
      </pc:sldChg>
      <pc:sldChg chg="modSp">
        <pc:chgData name="大樹 東藤" userId="8b5b729a-5fe2-48de-bec0-e990d83edba8" providerId="ADAL" clId="{CD11DD8E-C774-484F-AB05-D2E6A606842E}" dt="2022-03-16T16:07:33.626" v="1194" actId="403"/>
        <pc:sldMkLst>
          <pc:docMk/>
          <pc:sldMk cId="3173509017" sldId="1286"/>
        </pc:sldMkLst>
        <pc:spChg chg="mod">
          <ac:chgData name="大樹 東藤" userId="8b5b729a-5fe2-48de-bec0-e990d83edba8" providerId="ADAL" clId="{CD11DD8E-C774-484F-AB05-D2E6A606842E}" dt="2022-03-16T15:56:12.979" v="956" actId="27636"/>
          <ac:spMkLst>
            <pc:docMk/>
            <pc:sldMk cId="3173509017" sldId="1286"/>
            <ac:spMk id="2" creationId="{00000000-0000-0000-0000-000000000000}"/>
          </ac:spMkLst>
        </pc:spChg>
        <pc:spChg chg="mod">
          <ac:chgData name="大樹 東藤" userId="8b5b729a-5fe2-48de-bec0-e990d83edba8" providerId="ADAL" clId="{CD11DD8E-C774-484F-AB05-D2E6A606842E}" dt="2022-03-16T16:02:36.145" v="1153" actId="404"/>
          <ac:spMkLst>
            <pc:docMk/>
            <pc:sldMk cId="3173509017" sldId="1286"/>
            <ac:spMk id="5" creationId="{00000000-0000-0000-0000-000000000000}"/>
          </ac:spMkLst>
        </pc:spChg>
        <pc:spChg chg="mod">
          <ac:chgData name="大樹 東藤" userId="8b5b729a-5fe2-48de-bec0-e990d83edba8" providerId="ADAL" clId="{CD11DD8E-C774-484F-AB05-D2E6A606842E}" dt="2022-03-16T16:07:33.626" v="1194" actId="403"/>
          <ac:spMkLst>
            <pc:docMk/>
            <pc:sldMk cId="3173509017" sldId="1286"/>
            <ac:spMk id="41986" creationId="{00000000-0000-0000-0000-000000000000}"/>
          </ac:spMkLst>
        </pc:spChg>
        <pc:spChg chg="mod">
          <ac:chgData name="大樹 東藤" userId="8b5b729a-5fe2-48de-bec0-e990d83edba8" providerId="ADAL" clId="{CD11DD8E-C774-484F-AB05-D2E6A606842E}" dt="2022-03-16T16:03:12.126" v="1164" actId="207"/>
          <ac:spMkLst>
            <pc:docMk/>
            <pc:sldMk cId="3173509017" sldId="1286"/>
            <ac:spMk id="41987" creationId="{00000000-0000-0000-0000-000000000000}"/>
          </ac:spMkLst>
        </pc:spChg>
        <pc:cxnChg chg="mod">
          <ac:chgData name="大樹 東藤" userId="8b5b729a-5fe2-48de-bec0-e990d83edba8" providerId="ADAL" clId="{CD11DD8E-C774-484F-AB05-D2E6A606842E}" dt="2022-03-16T16:02:18.459" v="1137" actId="1035"/>
          <ac:cxnSpMkLst>
            <pc:docMk/>
            <pc:sldMk cId="3173509017" sldId="1286"/>
            <ac:cxnSpMk id="7" creationId="{00000000-0000-0000-0000-000000000000}"/>
          </ac:cxnSpMkLst>
        </pc:cxnChg>
        <pc:cxnChg chg="mod">
          <ac:chgData name="大樹 東藤" userId="8b5b729a-5fe2-48de-bec0-e990d83edba8" providerId="ADAL" clId="{CD11DD8E-C774-484F-AB05-D2E6A606842E}" dt="2022-03-16T16:02:18.459" v="1137" actId="1035"/>
          <ac:cxnSpMkLst>
            <pc:docMk/>
            <pc:sldMk cId="3173509017" sldId="1286"/>
            <ac:cxnSpMk id="8" creationId="{00000000-0000-0000-0000-000000000000}"/>
          </ac:cxnSpMkLst>
        </pc:cxnChg>
        <pc:cxnChg chg="mod">
          <ac:chgData name="大樹 東藤" userId="8b5b729a-5fe2-48de-bec0-e990d83edba8" providerId="ADAL" clId="{CD11DD8E-C774-484F-AB05-D2E6A606842E}" dt="2022-03-16T16:02:21.907" v="1146" actId="1035"/>
          <ac:cxnSpMkLst>
            <pc:docMk/>
            <pc:sldMk cId="3173509017" sldId="1286"/>
            <ac:cxnSpMk id="13" creationId="{00000000-0000-0000-0000-000000000000}"/>
          </ac:cxnSpMkLst>
        </pc:cxnChg>
      </pc:sldChg>
      <pc:sldChg chg="modSp">
        <pc:chgData name="大樹 東藤" userId="8b5b729a-5fe2-48de-bec0-e990d83edba8" providerId="ADAL" clId="{CD11DD8E-C774-484F-AB05-D2E6A606842E}" dt="2022-03-16T16:10:08.682" v="1237" actId="20577"/>
        <pc:sldMkLst>
          <pc:docMk/>
          <pc:sldMk cId="3623063465" sldId="1287"/>
        </pc:sldMkLst>
        <pc:spChg chg="mod">
          <ac:chgData name="大樹 東藤" userId="8b5b729a-5fe2-48de-bec0-e990d83edba8" providerId="ADAL" clId="{CD11DD8E-C774-484F-AB05-D2E6A606842E}" dt="2022-03-16T15:56:12.979" v="957" actId="27636"/>
          <ac:spMkLst>
            <pc:docMk/>
            <pc:sldMk cId="3623063465" sldId="1287"/>
            <ac:spMk id="2" creationId="{00000000-0000-0000-0000-000000000000}"/>
          </ac:spMkLst>
        </pc:spChg>
        <pc:spChg chg="mod">
          <ac:chgData name="大樹 東藤" userId="8b5b729a-5fe2-48de-bec0-e990d83edba8" providerId="ADAL" clId="{CD11DD8E-C774-484F-AB05-D2E6A606842E}" dt="2022-03-16T16:10:08.682" v="1237" actId="20577"/>
          <ac:spMkLst>
            <pc:docMk/>
            <pc:sldMk cId="3623063465" sldId="1287"/>
            <ac:spMk id="3" creationId="{00000000-0000-0000-0000-000000000000}"/>
          </ac:spMkLst>
        </pc:spChg>
        <pc:spChg chg="mod">
          <ac:chgData name="大樹 東藤" userId="8b5b729a-5fe2-48de-bec0-e990d83edba8" providerId="ADAL" clId="{CD11DD8E-C774-484F-AB05-D2E6A606842E}" dt="2022-03-16T16:08:00.125" v="1202" actId="27636"/>
          <ac:spMkLst>
            <pc:docMk/>
            <pc:sldMk cId="3623063465" sldId="1287"/>
            <ac:spMk id="46082" creationId="{00000000-0000-0000-0000-000000000000}"/>
          </ac:spMkLst>
        </pc:spChg>
      </pc:sldChg>
      <pc:sldChg chg="modSp">
        <pc:chgData name="大樹 東藤" userId="8b5b729a-5fe2-48de-bec0-e990d83edba8" providerId="ADAL" clId="{CD11DD8E-C774-484F-AB05-D2E6A606842E}" dt="2022-03-16T16:14:27.173" v="1263" actId="403"/>
        <pc:sldMkLst>
          <pc:docMk/>
          <pc:sldMk cId="3509963568" sldId="1288"/>
        </pc:sldMkLst>
        <pc:spChg chg="mod">
          <ac:chgData name="大樹 東藤" userId="8b5b729a-5fe2-48de-bec0-e990d83edba8" providerId="ADAL" clId="{CD11DD8E-C774-484F-AB05-D2E6A606842E}" dt="2022-03-16T16:14:27.173" v="1263" actId="403"/>
          <ac:spMkLst>
            <pc:docMk/>
            <pc:sldMk cId="3509963568" sldId="1288"/>
            <ac:spMk id="2" creationId="{00000000-0000-0000-0000-000000000000}"/>
          </ac:spMkLst>
        </pc:spChg>
        <pc:spChg chg="mod">
          <ac:chgData name="大樹 東藤" userId="8b5b729a-5fe2-48de-bec0-e990d83edba8" providerId="ADAL" clId="{CD11DD8E-C774-484F-AB05-D2E6A606842E}" dt="2022-03-16T15:56:12.993" v="958" actId="27636"/>
          <ac:spMkLst>
            <pc:docMk/>
            <pc:sldMk cId="3509963568" sldId="1288"/>
            <ac:spMk id="3" creationId="{00000000-0000-0000-0000-000000000000}"/>
          </ac:spMkLst>
        </pc:spChg>
        <pc:spChg chg="mod">
          <ac:chgData name="大樹 東藤" userId="8b5b729a-5fe2-48de-bec0-e990d83edba8" providerId="ADAL" clId="{CD11DD8E-C774-484F-AB05-D2E6A606842E}" dt="2022-03-16T16:14:14.279" v="1260" actId="27636"/>
          <ac:spMkLst>
            <pc:docMk/>
            <pc:sldMk cId="3509963568" sldId="1288"/>
            <ac:spMk id="12" creationId="{00000000-0000-0000-0000-000000000000}"/>
          </ac:spMkLst>
        </pc:spChg>
        <pc:graphicFrameChg chg="modGraphic">
          <ac:chgData name="大樹 東藤" userId="8b5b729a-5fe2-48de-bec0-e990d83edba8" providerId="ADAL" clId="{CD11DD8E-C774-484F-AB05-D2E6A606842E}" dt="2022-03-16T16:13:37.660" v="1250" actId="2711"/>
          <ac:graphicFrameMkLst>
            <pc:docMk/>
            <pc:sldMk cId="3509963568" sldId="1288"/>
            <ac:graphicFrameMk id="5" creationId="{00000000-0000-0000-0000-000000000000}"/>
          </ac:graphicFrameMkLst>
        </pc:graphicFrameChg>
        <pc:graphicFrameChg chg="mod modGraphic">
          <ac:chgData name="大樹 東藤" userId="8b5b729a-5fe2-48de-bec0-e990d83edba8" providerId="ADAL" clId="{CD11DD8E-C774-484F-AB05-D2E6A606842E}" dt="2022-03-16T16:14:07.595" v="1258" actId="2711"/>
          <ac:graphicFrameMkLst>
            <pc:docMk/>
            <pc:sldMk cId="3509963568" sldId="1288"/>
            <ac:graphicFrameMk id="6" creationId="{00000000-0000-0000-0000-000000000000}"/>
          </ac:graphicFrameMkLst>
        </pc:graphicFrameChg>
      </pc:sldChg>
      <pc:sldChg chg="addSp modSp del">
        <pc:chgData name="大樹 東藤" userId="8b5b729a-5fe2-48de-bec0-e990d83edba8" providerId="ADAL" clId="{CD11DD8E-C774-484F-AB05-D2E6A606842E}" dt="2022-03-16T16:16:52.336" v="1286" actId="2696"/>
        <pc:sldMkLst>
          <pc:docMk/>
          <pc:sldMk cId="3802285931" sldId="1289"/>
        </pc:sldMkLst>
        <pc:spChg chg="add mod">
          <ac:chgData name="大樹 東藤" userId="8b5b729a-5fe2-48de-bec0-e990d83edba8" providerId="ADAL" clId="{CD11DD8E-C774-484F-AB05-D2E6A606842E}" dt="2022-03-16T15:56:12.872" v="953"/>
          <ac:spMkLst>
            <pc:docMk/>
            <pc:sldMk cId="3802285931" sldId="1289"/>
            <ac:spMk id="4" creationId="{75A6FA4F-0B4F-4F09-8F35-28348F9CE18F}"/>
          </ac:spMkLst>
        </pc:spChg>
      </pc:sldChg>
      <pc:sldChg chg="addSp modSp del">
        <pc:chgData name="大樹 東藤" userId="8b5b729a-5fe2-48de-bec0-e990d83edba8" providerId="ADAL" clId="{CD11DD8E-C774-484F-AB05-D2E6A606842E}" dt="2022-03-16T16:16:52.521" v="1287" actId="2696"/>
        <pc:sldMkLst>
          <pc:docMk/>
          <pc:sldMk cId="2231164356" sldId="1290"/>
        </pc:sldMkLst>
        <pc:spChg chg="add mod">
          <ac:chgData name="大樹 東藤" userId="8b5b729a-5fe2-48de-bec0-e990d83edba8" providerId="ADAL" clId="{CD11DD8E-C774-484F-AB05-D2E6A606842E}" dt="2022-03-16T15:56:12.872" v="953"/>
          <ac:spMkLst>
            <pc:docMk/>
            <pc:sldMk cId="2231164356" sldId="1290"/>
            <ac:spMk id="4" creationId="{4B090B69-42CF-4192-8F7B-A3B9EE950DE6}"/>
          </ac:spMkLst>
        </pc:spChg>
      </pc:sldChg>
      <pc:sldChg chg="modSp">
        <pc:chgData name="大樹 東藤" userId="8b5b729a-5fe2-48de-bec0-e990d83edba8" providerId="ADAL" clId="{CD11DD8E-C774-484F-AB05-D2E6A606842E}" dt="2022-03-16T18:26:05.018" v="1421" actId="20577"/>
        <pc:sldMkLst>
          <pc:docMk/>
          <pc:sldMk cId="3110979856" sldId="1291"/>
        </pc:sldMkLst>
        <pc:spChg chg="mod">
          <ac:chgData name="大樹 東藤" userId="8b5b729a-5fe2-48de-bec0-e990d83edba8" providerId="ADAL" clId="{CD11DD8E-C774-484F-AB05-D2E6A606842E}" dt="2022-03-16T15:56:13.052" v="960" actId="27636"/>
          <ac:spMkLst>
            <pc:docMk/>
            <pc:sldMk cId="3110979856" sldId="1291"/>
            <ac:spMk id="2" creationId="{00000000-0000-0000-0000-000000000000}"/>
          </ac:spMkLst>
        </pc:spChg>
        <pc:spChg chg="mod">
          <ac:chgData name="大樹 東藤" userId="8b5b729a-5fe2-48de-bec0-e990d83edba8" providerId="ADAL" clId="{CD11DD8E-C774-484F-AB05-D2E6A606842E}" dt="2022-03-16T18:25:49.446" v="1410" actId="404"/>
          <ac:spMkLst>
            <pc:docMk/>
            <pc:sldMk cId="3110979856" sldId="1291"/>
            <ac:spMk id="3" creationId="{00000000-0000-0000-0000-000000000000}"/>
          </ac:spMkLst>
        </pc:spChg>
        <pc:spChg chg="mod">
          <ac:chgData name="大樹 東藤" userId="8b5b729a-5fe2-48de-bec0-e990d83edba8" providerId="ADAL" clId="{CD11DD8E-C774-484F-AB05-D2E6A606842E}" dt="2022-03-16T18:26:05.018" v="1421" actId="20577"/>
          <ac:spMkLst>
            <pc:docMk/>
            <pc:sldMk cId="3110979856" sldId="1291"/>
            <ac:spMk id="48130" creationId="{00000000-0000-0000-0000-000000000000}"/>
          </ac:spMkLst>
        </pc:spChg>
      </pc:sldChg>
      <pc:sldChg chg="modSp modAnim">
        <pc:chgData name="大樹 東藤" userId="8b5b729a-5fe2-48de-bec0-e990d83edba8" providerId="ADAL" clId="{CD11DD8E-C774-484F-AB05-D2E6A606842E}" dt="2022-03-16T18:26:16.431" v="1442" actId="20577"/>
        <pc:sldMkLst>
          <pc:docMk/>
          <pc:sldMk cId="1475598086" sldId="1292"/>
        </pc:sldMkLst>
        <pc:spChg chg="mod">
          <ac:chgData name="大樹 東藤" userId="8b5b729a-5fe2-48de-bec0-e990d83edba8" providerId="ADAL" clId="{CD11DD8E-C774-484F-AB05-D2E6A606842E}" dt="2022-03-16T18:26:16.431" v="1442" actId="20577"/>
          <ac:spMkLst>
            <pc:docMk/>
            <pc:sldMk cId="1475598086" sldId="1292"/>
            <ac:spMk id="2" creationId="{00000000-0000-0000-0000-000000000000}"/>
          </ac:spMkLst>
        </pc:spChg>
        <pc:spChg chg="mod">
          <ac:chgData name="大樹 東藤" userId="8b5b729a-5fe2-48de-bec0-e990d83edba8" providerId="ADAL" clId="{CD11DD8E-C774-484F-AB05-D2E6A606842E}" dt="2022-03-16T18:20:51.597" v="1362" actId="20577"/>
          <ac:spMkLst>
            <pc:docMk/>
            <pc:sldMk cId="1475598086" sldId="1292"/>
            <ac:spMk id="3" creationId="{00000000-0000-0000-0000-000000000000}"/>
          </ac:spMkLst>
        </pc:spChg>
        <pc:spChg chg="mod">
          <ac:chgData name="大樹 東藤" userId="8b5b729a-5fe2-48de-bec0-e990d83edba8" providerId="ADAL" clId="{CD11DD8E-C774-484F-AB05-D2E6A606842E}" dt="2022-03-16T15:56:13.052" v="961" actId="27636"/>
          <ac:spMkLst>
            <pc:docMk/>
            <pc:sldMk cId="1475598086" sldId="1292"/>
            <ac:spMk id="4" creationId="{00000000-0000-0000-0000-000000000000}"/>
          </ac:spMkLst>
        </pc:spChg>
        <pc:spChg chg="mod">
          <ac:chgData name="大樹 東藤" userId="8b5b729a-5fe2-48de-bec0-e990d83edba8" providerId="ADAL" clId="{CD11DD8E-C774-484F-AB05-D2E6A606842E}" dt="2022-03-16T16:25:00.325" v="1328" actId="20577"/>
          <ac:spMkLst>
            <pc:docMk/>
            <pc:sldMk cId="1475598086" sldId="1292"/>
            <ac:spMk id="16" creationId="{00000000-0000-0000-0000-000000000000}"/>
          </ac:spMkLst>
        </pc:spChg>
      </pc:sldChg>
      <pc:sldChg chg="modSp">
        <pc:chgData name="大樹 東藤" userId="8b5b729a-5fe2-48de-bec0-e990d83edba8" providerId="ADAL" clId="{CD11DD8E-C774-484F-AB05-D2E6A606842E}" dt="2022-03-16T18:23:19.489" v="1381" actId="14100"/>
        <pc:sldMkLst>
          <pc:docMk/>
          <pc:sldMk cId="2901670429" sldId="1293"/>
        </pc:sldMkLst>
        <pc:spChg chg="mod">
          <ac:chgData name="大樹 東藤" userId="8b5b729a-5fe2-48de-bec0-e990d83edba8" providerId="ADAL" clId="{CD11DD8E-C774-484F-AB05-D2E6A606842E}" dt="2022-03-16T18:22:39.382" v="1374" actId="2710"/>
          <ac:spMkLst>
            <pc:docMk/>
            <pc:sldMk cId="2901670429" sldId="1293"/>
            <ac:spMk id="2" creationId="{00000000-0000-0000-0000-000000000000}"/>
          </ac:spMkLst>
        </pc:spChg>
        <pc:spChg chg="mod">
          <ac:chgData name="大樹 東藤" userId="8b5b729a-5fe2-48de-bec0-e990d83edba8" providerId="ADAL" clId="{CD11DD8E-C774-484F-AB05-D2E6A606842E}" dt="2022-03-16T18:23:19.489" v="1381" actId="14100"/>
          <ac:spMkLst>
            <pc:docMk/>
            <pc:sldMk cId="2901670429" sldId="1293"/>
            <ac:spMk id="3" creationId="{00000000-0000-0000-0000-000000000000}"/>
          </ac:spMkLst>
        </pc:spChg>
        <pc:spChg chg="mod">
          <ac:chgData name="大樹 東藤" userId="8b5b729a-5fe2-48de-bec0-e990d83edba8" providerId="ADAL" clId="{CD11DD8E-C774-484F-AB05-D2E6A606842E}" dt="2022-03-16T15:56:13.119" v="964" actId="27636"/>
          <ac:spMkLst>
            <pc:docMk/>
            <pc:sldMk cId="2901670429" sldId="1293"/>
            <ac:spMk id="4" creationId="{00000000-0000-0000-0000-000000000000}"/>
          </ac:spMkLst>
        </pc:spChg>
      </pc:sldChg>
      <pc:sldChg chg="modSp">
        <pc:chgData name="大樹 東藤" userId="8b5b729a-5fe2-48de-bec0-e990d83edba8" providerId="ADAL" clId="{CD11DD8E-C774-484F-AB05-D2E6A606842E}" dt="2022-03-16T18:24:03.585" v="1393" actId="20577"/>
        <pc:sldMkLst>
          <pc:docMk/>
          <pc:sldMk cId="88696810" sldId="1294"/>
        </pc:sldMkLst>
        <pc:spChg chg="mod">
          <ac:chgData name="大樹 東藤" userId="8b5b729a-5fe2-48de-bec0-e990d83edba8" providerId="ADAL" clId="{CD11DD8E-C774-484F-AB05-D2E6A606842E}" dt="2022-03-16T18:23:42.773" v="1388" actId="403"/>
          <ac:spMkLst>
            <pc:docMk/>
            <pc:sldMk cId="88696810" sldId="1294"/>
            <ac:spMk id="2" creationId="{00000000-0000-0000-0000-000000000000}"/>
          </ac:spMkLst>
        </pc:spChg>
        <pc:spChg chg="mod">
          <ac:chgData name="大樹 東藤" userId="8b5b729a-5fe2-48de-bec0-e990d83edba8" providerId="ADAL" clId="{CD11DD8E-C774-484F-AB05-D2E6A606842E}" dt="2022-03-16T18:24:03.585" v="1393" actId="20577"/>
          <ac:spMkLst>
            <pc:docMk/>
            <pc:sldMk cId="88696810" sldId="1294"/>
            <ac:spMk id="3" creationId="{00000000-0000-0000-0000-000000000000}"/>
          </ac:spMkLst>
        </pc:spChg>
        <pc:spChg chg="mod">
          <ac:chgData name="大樹 東藤" userId="8b5b729a-5fe2-48de-bec0-e990d83edba8" providerId="ADAL" clId="{CD11DD8E-C774-484F-AB05-D2E6A606842E}" dt="2022-03-16T15:56:13.119" v="965" actId="27636"/>
          <ac:spMkLst>
            <pc:docMk/>
            <pc:sldMk cId="88696810" sldId="1294"/>
            <ac:spMk id="4" creationId="{00000000-0000-0000-0000-000000000000}"/>
          </ac:spMkLst>
        </pc:spChg>
      </pc:sldChg>
      <pc:sldChg chg="modSp">
        <pc:chgData name="大樹 東藤" userId="8b5b729a-5fe2-48de-bec0-e990d83edba8" providerId="ADAL" clId="{CD11DD8E-C774-484F-AB05-D2E6A606842E}" dt="2022-03-16T18:24:47.638" v="1405" actId="20577"/>
        <pc:sldMkLst>
          <pc:docMk/>
          <pc:sldMk cId="3189968697" sldId="1295"/>
        </pc:sldMkLst>
        <pc:spChg chg="mod">
          <ac:chgData name="大樹 東藤" userId="8b5b729a-5fe2-48de-bec0-e990d83edba8" providerId="ADAL" clId="{CD11DD8E-C774-484F-AB05-D2E6A606842E}" dt="2022-03-16T18:24:11.392" v="1397" actId="403"/>
          <ac:spMkLst>
            <pc:docMk/>
            <pc:sldMk cId="3189968697" sldId="1295"/>
            <ac:spMk id="2" creationId="{00000000-0000-0000-0000-000000000000}"/>
          </ac:spMkLst>
        </pc:spChg>
        <pc:spChg chg="mod">
          <ac:chgData name="大樹 東藤" userId="8b5b729a-5fe2-48de-bec0-e990d83edba8" providerId="ADAL" clId="{CD11DD8E-C774-484F-AB05-D2E6A606842E}" dt="2022-03-16T18:24:47.638" v="1405" actId="20577"/>
          <ac:spMkLst>
            <pc:docMk/>
            <pc:sldMk cId="3189968697" sldId="1295"/>
            <ac:spMk id="3" creationId="{00000000-0000-0000-0000-000000000000}"/>
          </ac:spMkLst>
        </pc:spChg>
        <pc:spChg chg="mod">
          <ac:chgData name="大樹 東藤" userId="8b5b729a-5fe2-48de-bec0-e990d83edba8" providerId="ADAL" clId="{CD11DD8E-C774-484F-AB05-D2E6A606842E}" dt="2022-03-16T15:56:13.203" v="967" actId="27636"/>
          <ac:spMkLst>
            <pc:docMk/>
            <pc:sldMk cId="3189968697" sldId="1295"/>
            <ac:spMk id="4" creationId="{00000000-0000-0000-0000-000000000000}"/>
          </ac:spMkLst>
        </pc:spChg>
      </pc:sldChg>
      <pc:sldChg chg="modSp">
        <pc:chgData name="大樹 東藤" userId="8b5b729a-5fe2-48de-bec0-e990d83edba8" providerId="ADAL" clId="{CD11DD8E-C774-484F-AB05-D2E6A606842E}" dt="2022-03-16T18:27:41.409" v="1472" actId="20577"/>
        <pc:sldMkLst>
          <pc:docMk/>
          <pc:sldMk cId="778111115" sldId="1297"/>
        </pc:sldMkLst>
        <pc:spChg chg="mod">
          <ac:chgData name="大樹 東藤" userId="8b5b729a-5fe2-48de-bec0-e990d83edba8" providerId="ADAL" clId="{CD11DD8E-C774-484F-AB05-D2E6A606842E}" dt="2022-03-16T15:56:13.264" v="969" actId="27636"/>
          <ac:spMkLst>
            <pc:docMk/>
            <pc:sldMk cId="778111115" sldId="1297"/>
            <ac:spMk id="2" creationId="{00000000-0000-0000-0000-000000000000}"/>
          </ac:spMkLst>
        </pc:spChg>
        <pc:spChg chg="mod">
          <ac:chgData name="大樹 東藤" userId="8b5b729a-5fe2-48de-bec0-e990d83edba8" providerId="ADAL" clId="{CD11DD8E-C774-484F-AB05-D2E6A606842E}" dt="2022-03-16T18:27:41.409" v="1472" actId="20577"/>
          <ac:spMkLst>
            <pc:docMk/>
            <pc:sldMk cId="778111115" sldId="1297"/>
            <ac:spMk id="3" creationId="{00000000-0000-0000-0000-000000000000}"/>
          </ac:spMkLst>
        </pc:spChg>
        <pc:spChg chg="mod">
          <ac:chgData name="大樹 東藤" userId="8b5b729a-5fe2-48de-bec0-e990d83edba8" providerId="ADAL" clId="{CD11DD8E-C774-484F-AB05-D2E6A606842E}" dt="2022-03-16T18:27:20.448" v="1464" actId="27636"/>
          <ac:spMkLst>
            <pc:docMk/>
            <pc:sldMk cId="778111115" sldId="1297"/>
            <ac:spMk id="37890" creationId="{00000000-0000-0000-0000-000000000000}"/>
          </ac:spMkLst>
        </pc:spChg>
      </pc:sldChg>
      <pc:sldChg chg="modSp ord modTransition">
        <pc:chgData name="大樹 東藤" userId="8b5b729a-5fe2-48de-bec0-e990d83edba8" providerId="ADAL" clId="{CD11DD8E-C774-484F-AB05-D2E6A606842E}" dt="2022-03-16T18:35:35.383" v="1572"/>
        <pc:sldMkLst>
          <pc:docMk/>
          <pc:sldMk cId="719057058" sldId="1298"/>
        </pc:sldMkLst>
        <pc:spChg chg="mod">
          <ac:chgData name="大樹 東藤" userId="8b5b729a-5fe2-48de-bec0-e990d83edba8" providerId="ADAL" clId="{CD11DD8E-C774-484F-AB05-D2E6A606842E}" dt="2022-03-16T15:56:13.382" v="975" actId="27636"/>
          <ac:spMkLst>
            <pc:docMk/>
            <pc:sldMk cId="719057058" sldId="1298"/>
            <ac:spMk id="4" creationId="{00000000-0000-0000-0000-000000000000}"/>
          </ac:spMkLst>
        </pc:spChg>
      </pc:sldChg>
      <pc:sldChg chg="modSp ord modTransition">
        <pc:chgData name="大樹 東藤" userId="8b5b729a-5fe2-48de-bec0-e990d83edba8" providerId="ADAL" clId="{CD11DD8E-C774-484F-AB05-D2E6A606842E}" dt="2022-03-16T18:35:35.383" v="1572"/>
        <pc:sldMkLst>
          <pc:docMk/>
          <pc:sldMk cId="633032667" sldId="1299"/>
        </pc:sldMkLst>
        <pc:spChg chg="mod">
          <ac:chgData name="大樹 東藤" userId="8b5b729a-5fe2-48de-bec0-e990d83edba8" providerId="ADAL" clId="{CD11DD8E-C774-484F-AB05-D2E6A606842E}" dt="2022-03-16T15:56:13.382" v="976" actId="27636"/>
          <ac:spMkLst>
            <pc:docMk/>
            <pc:sldMk cId="633032667" sldId="1299"/>
            <ac:spMk id="4" creationId="{00000000-0000-0000-0000-000000000000}"/>
          </ac:spMkLst>
        </pc:spChg>
      </pc:sldChg>
      <pc:sldChg chg="modSp ord modTransition">
        <pc:chgData name="大樹 東藤" userId="8b5b729a-5fe2-48de-bec0-e990d83edba8" providerId="ADAL" clId="{CD11DD8E-C774-484F-AB05-D2E6A606842E}" dt="2022-03-16T18:35:35.383" v="1572"/>
        <pc:sldMkLst>
          <pc:docMk/>
          <pc:sldMk cId="368137476" sldId="1300"/>
        </pc:sldMkLst>
        <pc:spChg chg="mod">
          <ac:chgData name="大樹 東藤" userId="8b5b729a-5fe2-48de-bec0-e990d83edba8" providerId="ADAL" clId="{CD11DD8E-C774-484F-AB05-D2E6A606842E}" dt="2022-03-16T15:56:13.403" v="977" actId="27636"/>
          <ac:spMkLst>
            <pc:docMk/>
            <pc:sldMk cId="368137476" sldId="1300"/>
            <ac:spMk id="2" creationId="{00000000-0000-0000-0000-000000000000}"/>
          </ac:spMkLst>
        </pc:spChg>
      </pc:sldChg>
      <pc:sldChg chg="modSp ord modTransition">
        <pc:chgData name="大樹 東藤" userId="8b5b729a-5fe2-48de-bec0-e990d83edba8" providerId="ADAL" clId="{CD11DD8E-C774-484F-AB05-D2E6A606842E}" dt="2022-03-16T18:35:35.383" v="1572"/>
        <pc:sldMkLst>
          <pc:docMk/>
          <pc:sldMk cId="1301405606" sldId="1301"/>
        </pc:sldMkLst>
        <pc:spChg chg="mod">
          <ac:chgData name="大樹 東藤" userId="8b5b729a-5fe2-48de-bec0-e990d83edba8" providerId="ADAL" clId="{CD11DD8E-C774-484F-AB05-D2E6A606842E}" dt="2022-03-16T15:56:13.403" v="978" actId="27636"/>
          <ac:spMkLst>
            <pc:docMk/>
            <pc:sldMk cId="1301405606" sldId="1301"/>
            <ac:spMk id="2" creationId="{00000000-0000-0000-0000-000000000000}"/>
          </ac:spMkLst>
        </pc:spChg>
      </pc:sldChg>
      <pc:sldChg chg="modSp ord modTransition">
        <pc:chgData name="大樹 東藤" userId="8b5b729a-5fe2-48de-bec0-e990d83edba8" providerId="ADAL" clId="{CD11DD8E-C774-484F-AB05-D2E6A606842E}" dt="2022-03-16T18:35:35.383" v="1572"/>
        <pc:sldMkLst>
          <pc:docMk/>
          <pc:sldMk cId="3069159298" sldId="1302"/>
        </pc:sldMkLst>
        <pc:spChg chg="mod">
          <ac:chgData name="大樹 東藤" userId="8b5b729a-5fe2-48de-bec0-e990d83edba8" providerId="ADAL" clId="{CD11DD8E-C774-484F-AB05-D2E6A606842E}" dt="2022-03-16T15:56:13.403" v="979" actId="27636"/>
          <ac:spMkLst>
            <pc:docMk/>
            <pc:sldMk cId="3069159298" sldId="1302"/>
            <ac:spMk id="4" creationId="{00000000-0000-0000-0000-000000000000}"/>
          </ac:spMkLst>
        </pc:spChg>
      </pc:sldChg>
      <pc:sldChg chg="modSp ord modTransition">
        <pc:chgData name="大樹 東藤" userId="8b5b729a-5fe2-48de-bec0-e990d83edba8" providerId="ADAL" clId="{CD11DD8E-C774-484F-AB05-D2E6A606842E}" dt="2022-03-16T18:35:35.383" v="1572"/>
        <pc:sldMkLst>
          <pc:docMk/>
          <pc:sldMk cId="2739237609" sldId="1303"/>
        </pc:sldMkLst>
        <pc:spChg chg="mod">
          <ac:chgData name="大樹 東藤" userId="8b5b729a-5fe2-48de-bec0-e990d83edba8" providerId="ADAL" clId="{CD11DD8E-C774-484F-AB05-D2E6A606842E}" dt="2022-03-16T15:56:13.502" v="981" actId="27636"/>
          <ac:spMkLst>
            <pc:docMk/>
            <pc:sldMk cId="2739237609" sldId="1303"/>
            <ac:spMk id="4" creationId="{00000000-0000-0000-0000-000000000000}"/>
          </ac:spMkLst>
        </pc:spChg>
      </pc:sldChg>
      <pc:sldChg chg="modSp ord modTransition">
        <pc:chgData name="大樹 東藤" userId="8b5b729a-5fe2-48de-bec0-e990d83edba8" providerId="ADAL" clId="{CD11DD8E-C774-484F-AB05-D2E6A606842E}" dt="2022-03-16T18:35:35.383" v="1572"/>
        <pc:sldMkLst>
          <pc:docMk/>
          <pc:sldMk cId="248390642" sldId="1305"/>
        </pc:sldMkLst>
        <pc:spChg chg="mod">
          <ac:chgData name="大樹 東藤" userId="8b5b729a-5fe2-48de-bec0-e990d83edba8" providerId="ADAL" clId="{CD11DD8E-C774-484F-AB05-D2E6A606842E}" dt="2022-03-16T15:56:13.510" v="982" actId="27636"/>
          <ac:spMkLst>
            <pc:docMk/>
            <pc:sldMk cId="248390642" sldId="1305"/>
            <ac:spMk id="4" creationId="{00000000-0000-0000-0000-000000000000}"/>
          </ac:spMkLst>
        </pc:spChg>
      </pc:sldChg>
      <pc:sldChg chg="modSp">
        <pc:chgData name="大樹 東藤" userId="8b5b729a-5fe2-48de-bec0-e990d83edba8" providerId="ADAL" clId="{CD11DD8E-C774-484F-AB05-D2E6A606842E}" dt="2022-03-16T18:26:49.567" v="1461" actId="207"/>
        <pc:sldMkLst>
          <pc:docMk/>
          <pc:sldMk cId="3839494497" sldId="1306"/>
        </pc:sldMkLst>
        <pc:spChg chg="mod">
          <ac:chgData name="大樹 東藤" userId="8b5b729a-5fe2-48de-bec0-e990d83edba8" providerId="ADAL" clId="{CD11DD8E-C774-484F-AB05-D2E6A606842E}" dt="2022-03-16T18:26:49.567" v="1461" actId="207"/>
          <ac:spMkLst>
            <pc:docMk/>
            <pc:sldMk cId="3839494497" sldId="1306"/>
            <ac:spMk id="2" creationId="{00000000-0000-0000-0000-000000000000}"/>
          </ac:spMkLst>
        </pc:spChg>
        <pc:spChg chg="mod">
          <ac:chgData name="大樹 東藤" userId="8b5b729a-5fe2-48de-bec0-e990d83edba8" providerId="ADAL" clId="{CD11DD8E-C774-484F-AB05-D2E6A606842E}" dt="2022-03-16T18:22:14.781" v="1366" actId="403"/>
          <ac:spMkLst>
            <pc:docMk/>
            <pc:sldMk cId="3839494497" sldId="1306"/>
            <ac:spMk id="3" creationId="{00000000-0000-0000-0000-000000000000}"/>
          </ac:spMkLst>
        </pc:spChg>
        <pc:spChg chg="mod">
          <ac:chgData name="大樹 東藤" userId="8b5b729a-5fe2-48de-bec0-e990d83edba8" providerId="ADAL" clId="{CD11DD8E-C774-484F-AB05-D2E6A606842E}" dt="2022-03-16T15:56:13.066" v="962" actId="27636"/>
          <ac:spMkLst>
            <pc:docMk/>
            <pc:sldMk cId="3839494497" sldId="1306"/>
            <ac:spMk id="4" creationId="{00000000-0000-0000-0000-000000000000}"/>
          </ac:spMkLst>
        </pc:spChg>
      </pc:sldChg>
      <pc:sldChg chg="modSp ord modTransition">
        <pc:chgData name="大樹 東藤" userId="8b5b729a-5fe2-48de-bec0-e990d83edba8" providerId="ADAL" clId="{CD11DD8E-C774-484F-AB05-D2E6A606842E}" dt="2022-03-16T18:35:35.383" v="1572"/>
        <pc:sldMkLst>
          <pc:docMk/>
          <pc:sldMk cId="2584148841" sldId="1307"/>
        </pc:sldMkLst>
        <pc:spChg chg="mod">
          <ac:chgData name="大樹 東藤" userId="8b5b729a-5fe2-48de-bec0-e990d83edba8" providerId="ADAL" clId="{CD11DD8E-C774-484F-AB05-D2E6A606842E}" dt="2022-03-16T15:56:13.585" v="984" actId="27636"/>
          <ac:spMkLst>
            <pc:docMk/>
            <pc:sldMk cId="2584148841" sldId="1307"/>
            <ac:spMk id="4" creationId="{00000000-0000-0000-0000-000000000000}"/>
          </ac:spMkLst>
        </pc:spChg>
      </pc:sldChg>
      <pc:sldChg chg="modSp">
        <pc:chgData name="大樹 東藤" userId="8b5b729a-5fe2-48de-bec0-e990d83edba8" providerId="ADAL" clId="{CD11DD8E-C774-484F-AB05-D2E6A606842E}" dt="2022-03-16T18:27:56.873" v="1479" actId="20577"/>
        <pc:sldMkLst>
          <pc:docMk/>
          <pc:sldMk cId="1950209627" sldId="1308"/>
        </pc:sldMkLst>
        <pc:spChg chg="mod">
          <ac:chgData name="大樹 東藤" userId="8b5b729a-5fe2-48de-bec0-e990d83edba8" providerId="ADAL" clId="{CD11DD8E-C774-484F-AB05-D2E6A606842E}" dt="2022-03-16T18:27:48.935" v="1475" actId="403"/>
          <ac:spMkLst>
            <pc:docMk/>
            <pc:sldMk cId="1950209627" sldId="1308"/>
            <ac:spMk id="2" creationId="{00000000-0000-0000-0000-000000000000}"/>
          </ac:spMkLst>
        </pc:spChg>
        <pc:spChg chg="mod">
          <ac:chgData name="大樹 東藤" userId="8b5b729a-5fe2-48de-bec0-e990d83edba8" providerId="ADAL" clId="{CD11DD8E-C774-484F-AB05-D2E6A606842E}" dt="2022-03-16T18:27:56.873" v="1479" actId="20577"/>
          <ac:spMkLst>
            <pc:docMk/>
            <pc:sldMk cId="1950209627" sldId="1308"/>
            <ac:spMk id="3" creationId="{00000000-0000-0000-0000-000000000000}"/>
          </ac:spMkLst>
        </pc:spChg>
        <pc:spChg chg="mod">
          <ac:chgData name="大樹 東藤" userId="8b5b729a-5fe2-48de-bec0-e990d83edba8" providerId="ADAL" clId="{CD11DD8E-C774-484F-AB05-D2E6A606842E}" dt="2022-03-16T15:56:13.320" v="970" actId="27636"/>
          <ac:spMkLst>
            <pc:docMk/>
            <pc:sldMk cId="1950209627" sldId="1308"/>
            <ac:spMk id="4" creationId="{00000000-0000-0000-0000-000000000000}"/>
          </ac:spMkLst>
        </pc:spChg>
      </pc:sldChg>
      <pc:sldChg chg="modSp modAnim">
        <pc:chgData name="大樹 東藤" userId="8b5b729a-5fe2-48de-bec0-e990d83edba8" providerId="ADAL" clId="{CD11DD8E-C774-484F-AB05-D2E6A606842E}" dt="2022-03-16T18:30:42.329" v="1541" actId="20577"/>
        <pc:sldMkLst>
          <pc:docMk/>
          <pc:sldMk cId="4280599039" sldId="1309"/>
        </pc:sldMkLst>
        <pc:spChg chg="mod">
          <ac:chgData name="大樹 東藤" userId="8b5b729a-5fe2-48de-bec0-e990d83edba8" providerId="ADAL" clId="{CD11DD8E-C774-484F-AB05-D2E6A606842E}" dt="2022-03-16T15:56:13.320" v="971" actId="27636"/>
          <ac:spMkLst>
            <pc:docMk/>
            <pc:sldMk cId="4280599039" sldId="1309"/>
            <ac:spMk id="2" creationId="{00000000-0000-0000-0000-000000000000}"/>
          </ac:spMkLst>
        </pc:spChg>
        <pc:spChg chg="mod">
          <ac:chgData name="大樹 東藤" userId="8b5b729a-5fe2-48de-bec0-e990d83edba8" providerId="ADAL" clId="{CD11DD8E-C774-484F-AB05-D2E6A606842E}" dt="2022-03-16T18:30:42.329" v="1541" actId="20577"/>
          <ac:spMkLst>
            <pc:docMk/>
            <pc:sldMk cId="4280599039" sldId="1309"/>
            <ac:spMk id="11269" creationId="{00000000-0000-0000-0000-000000000000}"/>
          </ac:spMkLst>
        </pc:spChg>
        <pc:spChg chg="mod">
          <ac:chgData name="大樹 東藤" userId="8b5b729a-5fe2-48de-bec0-e990d83edba8" providerId="ADAL" clId="{CD11DD8E-C774-484F-AB05-D2E6A606842E}" dt="2022-03-16T18:28:27.623" v="1511" actId="20577"/>
          <ac:spMkLst>
            <pc:docMk/>
            <pc:sldMk cId="4280599039" sldId="1309"/>
            <ac:spMk id="19459" creationId="{00000000-0000-0000-0000-000000000000}"/>
          </ac:spMkLst>
        </pc:spChg>
      </pc:sldChg>
      <pc:sldChg chg="addSp delSp modSp">
        <pc:chgData name="大樹 東藤" userId="8b5b729a-5fe2-48de-bec0-e990d83edba8" providerId="ADAL" clId="{CD11DD8E-C774-484F-AB05-D2E6A606842E}" dt="2022-03-16T18:33:18.111" v="1559" actId="403"/>
        <pc:sldMkLst>
          <pc:docMk/>
          <pc:sldMk cId="2119137244" sldId="1310"/>
        </pc:sldMkLst>
        <pc:spChg chg="mod">
          <ac:chgData name="大樹 東藤" userId="8b5b729a-5fe2-48de-bec0-e990d83edba8" providerId="ADAL" clId="{CD11DD8E-C774-484F-AB05-D2E6A606842E}" dt="2022-03-16T18:33:18.111" v="1559" actId="403"/>
          <ac:spMkLst>
            <pc:docMk/>
            <pc:sldMk cId="2119137244" sldId="1310"/>
            <ac:spMk id="2" creationId="{00000000-0000-0000-0000-000000000000}"/>
          </ac:spMkLst>
        </pc:spChg>
        <pc:spChg chg="mod">
          <ac:chgData name="大樹 東藤" userId="8b5b729a-5fe2-48de-bec0-e990d83edba8" providerId="ADAL" clId="{CD11DD8E-C774-484F-AB05-D2E6A606842E}" dt="2022-03-16T15:56:13.342" v="972" actId="27636"/>
          <ac:spMkLst>
            <pc:docMk/>
            <pc:sldMk cId="2119137244" sldId="1310"/>
            <ac:spMk id="3" creationId="{00000000-0000-0000-0000-000000000000}"/>
          </ac:spMkLst>
        </pc:spChg>
        <pc:spChg chg="add del mod">
          <ac:chgData name="大樹 東藤" userId="8b5b729a-5fe2-48de-bec0-e990d83edba8" providerId="ADAL" clId="{CD11DD8E-C774-484F-AB05-D2E6A606842E}" dt="2022-03-16T18:31:01.129" v="1542" actId="478"/>
          <ac:spMkLst>
            <pc:docMk/>
            <pc:sldMk cId="2119137244" sldId="1310"/>
            <ac:spMk id="4" creationId="{F22C76A4-157E-4B5A-8A84-E7415D1BED0F}"/>
          </ac:spMkLst>
        </pc:spChg>
        <pc:spChg chg="mod">
          <ac:chgData name="大樹 東藤" userId="8b5b729a-5fe2-48de-bec0-e990d83edba8" providerId="ADAL" clId="{CD11DD8E-C774-484F-AB05-D2E6A606842E}" dt="2022-03-16T18:31:23.721" v="1553" actId="1035"/>
          <ac:spMkLst>
            <pc:docMk/>
            <pc:sldMk cId="2119137244" sldId="1310"/>
            <ac:spMk id="55" creationId="{00000000-0000-0000-0000-000000000000}"/>
          </ac:spMkLst>
        </pc:spChg>
        <pc:spChg chg="mod">
          <ac:chgData name="大樹 東藤" userId="8b5b729a-5fe2-48de-bec0-e990d83edba8" providerId="ADAL" clId="{CD11DD8E-C774-484F-AB05-D2E6A606842E}" dt="2022-03-16T18:31:23.721" v="1553" actId="1035"/>
          <ac:spMkLst>
            <pc:docMk/>
            <pc:sldMk cId="2119137244" sldId="1310"/>
            <ac:spMk id="57" creationId="{00000000-0000-0000-0000-000000000000}"/>
          </ac:spMkLst>
        </pc:spChg>
        <pc:spChg chg="mod">
          <ac:chgData name="大樹 東藤" userId="8b5b729a-5fe2-48de-bec0-e990d83edba8" providerId="ADAL" clId="{CD11DD8E-C774-484F-AB05-D2E6A606842E}" dt="2022-03-16T18:31:23.721" v="1553" actId="1035"/>
          <ac:spMkLst>
            <pc:docMk/>
            <pc:sldMk cId="2119137244" sldId="1310"/>
            <ac:spMk id="59" creationId="{00000000-0000-0000-0000-000000000000}"/>
          </ac:spMkLst>
        </pc:spChg>
      </pc:sldChg>
      <pc:sldChg chg="modSp">
        <pc:chgData name="大樹 東藤" userId="8b5b729a-5fe2-48de-bec0-e990d83edba8" providerId="ADAL" clId="{CD11DD8E-C774-484F-AB05-D2E6A606842E}" dt="2022-03-16T19:14:44.502" v="2423" actId="20577"/>
        <pc:sldMkLst>
          <pc:docMk/>
          <pc:sldMk cId="720739300" sldId="1311"/>
        </pc:sldMkLst>
        <pc:spChg chg="mod">
          <ac:chgData name="大樹 東藤" userId="8b5b729a-5fe2-48de-bec0-e990d83edba8" providerId="ADAL" clId="{CD11DD8E-C774-484F-AB05-D2E6A606842E}" dt="2022-03-16T15:56:13.347" v="973" actId="27636"/>
          <ac:spMkLst>
            <pc:docMk/>
            <pc:sldMk cId="720739300" sldId="1311"/>
            <ac:spMk id="2" creationId="{00000000-0000-0000-0000-000000000000}"/>
          </ac:spMkLst>
        </pc:spChg>
        <pc:spChg chg="mod">
          <ac:chgData name="大樹 東藤" userId="8b5b729a-5fe2-48de-bec0-e990d83edba8" providerId="ADAL" clId="{CD11DD8E-C774-484F-AB05-D2E6A606842E}" dt="2022-03-16T19:14:44.502" v="2423" actId="20577"/>
          <ac:spMkLst>
            <pc:docMk/>
            <pc:sldMk cId="720739300" sldId="1311"/>
            <ac:spMk id="13317" creationId="{00000000-0000-0000-0000-000000000000}"/>
          </ac:spMkLst>
        </pc:spChg>
        <pc:spChg chg="mod">
          <ac:chgData name="大樹 東藤" userId="8b5b729a-5fe2-48de-bec0-e990d83edba8" providerId="ADAL" clId="{CD11DD8E-C774-484F-AB05-D2E6A606842E}" dt="2022-03-16T18:33:00.541" v="1556" actId="403"/>
          <ac:spMkLst>
            <pc:docMk/>
            <pc:sldMk cId="720739300" sldId="1311"/>
            <ac:spMk id="22531" creationId="{00000000-0000-0000-0000-000000000000}"/>
          </ac:spMkLst>
        </pc:spChg>
      </pc:sldChg>
      <pc:sldChg chg="modSp">
        <pc:chgData name="大樹 東藤" userId="8b5b729a-5fe2-48de-bec0-e990d83edba8" providerId="ADAL" clId="{CD11DD8E-C774-484F-AB05-D2E6A606842E}" dt="2022-03-16T18:34:28.282" v="1570" actId="20577"/>
        <pc:sldMkLst>
          <pc:docMk/>
          <pc:sldMk cId="1576268349" sldId="1312"/>
        </pc:sldMkLst>
        <pc:spChg chg="mod">
          <ac:chgData name="大樹 東藤" userId="8b5b729a-5fe2-48de-bec0-e990d83edba8" providerId="ADAL" clId="{CD11DD8E-C774-484F-AB05-D2E6A606842E}" dt="2022-03-16T15:56:13.347" v="974" actId="27636"/>
          <ac:spMkLst>
            <pc:docMk/>
            <pc:sldMk cId="1576268349" sldId="1312"/>
            <ac:spMk id="2" creationId="{00000000-0000-0000-0000-000000000000}"/>
          </ac:spMkLst>
        </pc:spChg>
        <pc:spChg chg="mod">
          <ac:chgData name="大樹 東藤" userId="8b5b729a-5fe2-48de-bec0-e990d83edba8" providerId="ADAL" clId="{CD11DD8E-C774-484F-AB05-D2E6A606842E}" dt="2022-03-16T18:34:28.282" v="1570" actId="20577"/>
          <ac:spMkLst>
            <pc:docMk/>
            <pc:sldMk cId="1576268349" sldId="1312"/>
            <ac:spMk id="13317" creationId="{00000000-0000-0000-0000-000000000000}"/>
          </ac:spMkLst>
        </pc:spChg>
        <pc:spChg chg="mod">
          <ac:chgData name="大樹 東藤" userId="8b5b729a-5fe2-48de-bec0-e990d83edba8" providerId="ADAL" clId="{CD11DD8E-C774-484F-AB05-D2E6A606842E}" dt="2022-03-16T18:33:40.420" v="1564" actId="403"/>
          <ac:spMkLst>
            <pc:docMk/>
            <pc:sldMk cId="1576268349" sldId="1312"/>
            <ac:spMk id="22531" creationId="{00000000-0000-0000-0000-000000000000}"/>
          </ac:spMkLst>
        </pc:spChg>
      </pc:sldChg>
      <pc:sldChg chg="modSp modAnim">
        <pc:chgData name="大樹 東藤" userId="8b5b729a-5fe2-48de-bec0-e990d83edba8" providerId="ADAL" clId="{CD11DD8E-C774-484F-AB05-D2E6A606842E}" dt="2022-03-16T19:14:57.949" v="2425" actId="403"/>
        <pc:sldMkLst>
          <pc:docMk/>
          <pc:sldMk cId="1844930724" sldId="1314"/>
        </pc:sldMkLst>
        <pc:spChg chg="mod">
          <ac:chgData name="大樹 東藤" userId="8b5b729a-5fe2-48de-bec0-e990d83edba8" providerId="ADAL" clId="{CD11DD8E-C774-484F-AB05-D2E6A606842E}" dt="2022-03-16T19:14:57.949" v="2425" actId="403"/>
          <ac:spMkLst>
            <pc:docMk/>
            <pc:sldMk cId="1844930724" sldId="1314"/>
            <ac:spMk id="2" creationId="{00000000-0000-0000-0000-000000000000}"/>
          </ac:spMkLst>
        </pc:spChg>
        <pc:spChg chg="mod">
          <ac:chgData name="大樹 東藤" userId="8b5b729a-5fe2-48de-bec0-e990d83edba8" providerId="ADAL" clId="{CD11DD8E-C774-484F-AB05-D2E6A606842E}" dt="2022-03-16T18:37:47.173" v="1598" actId="20577"/>
          <ac:spMkLst>
            <pc:docMk/>
            <pc:sldMk cId="1844930724" sldId="1314"/>
            <ac:spMk id="3" creationId="{00000000-0000-0000-0000-000000000000}"/>
          </ac:spMkLst>
        </pc:spChg>
        <pc:spChg chg="mod">
          <ac:chgData name="大樹 東藤" userId="8b5b729a-5fe2-48de-bec0-e990d83edba8" providerId="ADAL" clId="{CD11DD8E-C774-484F-AB05-D2E6A606842E}" dt="2022-03-16T15:56:13.607" v="987" actId="27636"/>
          <ac:spMkLst>
            <pc:docMk/>
            <pc:sldMk cId="1844930724" sldId="1314"/>
            <ac:spMk id="4" creationId="{00000000-0000-0000-0000-000000000000}"/>
          </ac:spMkLst>
        </pc:spChg>
      </pc:sldChg>
      <pc:sldChg chg="modSp modAnim">
        <pc:chgData name="大樹 東藤" userId="8b5b729a-5fe2-48de-bec0-e990d83edba8" providerId="ADAL" clId="{CD11DD8E-C774-484F-AB05-D2E6A606842E}" dt="2022-03-16T18:40:03.398" v="1608" actId="20577"/>
        <pc:sldMkLst>
          <pc:docMk/>
          <pc:sldMk cId="2722290128" sldId="1315"/>
        </pc:sldMkLst>
        <pc:spChg chg="mod">
          <ac:chgData name="大樹 東藤" userId="8b5b729a-5fe2-48de-bec0-e990d83edba8" providerId="ADAL" clId="{CD11DD8E-C774-484F-AB05-D2E6A606842E}" dt="2022-03-16T18:39:16.610" v="1600" actId="403"/>
          <ac:spMkLst>
            <pc:docMk/>
            <pc:sldMk cId="2722290128" sldId="1315"/>
            <ac:spMk id="2" creationId="{00000000-0000-0000-0000-000000000000}"/>
          </ac:spMkLst>
        </pc:spChg>
        <pc:spChg chg="mod">
          <ac:chgData name="大樹 東藤" userId="8b5b729a-5fe2-48de-bec0-e990d83edba8" providerId="ADAL" clId="{CD11DD8E-C774-484F-AB05-D2E6A606842E}" dt="2022-03-16T18:40:03.398" v="1608" actId="20577"/>
          <ac:spMkLst>
            <pc:docMk/>
            <pc:sldMk cId="2722290128" sldId="1315"/>
            <ac:spMk id="3" creationId="{00000000-0000-0000-0000-000000000000}"/>
          </ac:spMkLst>
        </pc:spChg>
        <pc:spChg chg="mod">
          <ac:chgData name="大樹 東藤" userId="8b5b729a-5fe2-48de-bec0-e990d83edba8" providerId="ADAL" clId="{CD11DD8E-C774-484F-AB05-D2E6A606842E}" dt="2022-03-16T15:56:13.607" v="988" actId="27636"/>
          <ac:spMkLst>
            <pc:docMk/>
            <pc:sldMk cId="2722290128" sldId="1315"/>
            <ac:spMk id="4" creationId="{00000000-0000-0000-0000-000000000000}"/>
          </ac:spMkLst>
        </pc:spChg>
      </pc:sldChg>
      <pc:sldChg chg="modSp">
        <pc:chgData name="大樹 東藤" userId="8b5b729a-5fe2-48de-bec0-e990d83edba8" providerId="ADAL" clId="{CD11DD8E-C774-484F-AB05-D2E6A606842E}" dt="2022-03-16T18:49:14.073" v="2185" actId="20577"/>
        <pc:sldMkLst>
          <pc:docMk/>
          <pc:sldMk cId="462465161" sldId="1316"/>
        </pc:sldMkLst>
        <pc:spChg chg="mod">
          <ac:chgData name="大樹 東藤" userId="8b5b729a-5fe2-48de-bec0-e990d83edba8" providerId="ADAL" clId="{CD11DD8E-C774-484F-AB05-D2E6A606842E}" dt="2022-03-16T18:48:13.872" v="2177" actId="20577"/>
          <ac:spMkLst>
            <pc:docMk/>
            <pc:sldMk cId="462465161" sldId="1316"/>
            <ac:spMk id="2" creationId="{00000000-0000-0000-0000-000000000000}"/>
          </ac:spMkLst>
        </pc:spChg>
        <pc:spChg chg="mod">
          <ac:chgData name="大樹 東藤" userId="8b5b729a-5fe2-48de-bec0-e990d83edba8" providerId="ADAL" clId="{CD11DD8E-C774-484F-AB05-D2E6A606842E}" dt="2022-03-16T15:56:13.684" v="991" actId="27636"/>
          <ac:spMkLst>
            <pc:docMk/>
            <pc:sldMk cId="462465161" sldId="1316"/>
            <ac:spMk id="8" creationId="{00000000-0000-0000-0000-000000000000}"/>
          </ac:spMkLst>
        </pc:spChg>
        <pc:spChg chg="mod">
          <ac:chgData name="大樹 東藤" userId="8b5b729a-5fe2-48de-bec0-e990d83edba8" providerId="ADAL" clId="{CD11DD8E-C774-484F-AB05-D2E6A606842E}" dt="2022-03-16T18:49:14.073" v="2185" actId="20577"/>
          <ac:spMkLst>
            <pc:docMk/>
            <pc:sldMk cId="462465161" sldId="1316"/>
            <ac:spMk id="58" creationId="{00000000-0000-0000-0000-000000000000}"/>
          </ac:spMkLst>
        </pc:spChg>
      </pc:sldChg>
      <pc:sldChg chg="modSp modAnim">
        <pc:chgData name="大樹 東藤" userId="8b5b729a-5fe2-48de-bec0-e990d83edba8" providerId="ADAL" clId="{CD11DD8E-C774-484F-AB05-D2E6A606842E}" dt="2022-03-16T19:08:35.892" v="2355" actId="114"/>
        <pc:sldMkLst>
          <pc:docMk/>
          <pc:sldMk cId="3081793303" sldId="1317"/>
        </pc:sldMkLst>
        <pc:spChg chg="mod">
          <ac:chgData name="大樹 東藤" userId="8b5b729a-5fe2-48de-bec0-e990d83edba8" providerId="ADAL" clId="{CD11DD8E-C774-484F-AB05-D2E6A606842E}" dt="2022-03-16T18:48:41.995" v="2183" actId="403"/>
          <ac:spMkLst>
            <pc:docMk/>
            <pc:sldMk cId="3081793303" sldId="1317"/>
            <ac:spMk id="2" creationId="{00000000-0000-0000-0000-000000000000}"/>
          </ac:spMkLst>
        </pc:spChg>
        <pc:spChg chg="mod">
          <ac:chgData name="大樹 東藤" userId="8b5b729a-5fe2-48de-bec0-e990d83edba8" providerId="ADAL" clId="{CD11DD8E-C774-484F-AB05-D2E6A606842E}" dt="2022-03-16T19:08:35.892" v="2355" actId="114"/>
          <ac:spMkLst>
            <pc:docMk/>
            <pc:sldMk cId="3081793303" sldId="1317"/>
            <ac:spMk id="3" creationId="{00000000-0000-0000-0000-000000000000}"/>
          </ac:spMkLst>
        </pc:spChg>
        <pc:spChg chg="mod">
          <ac:chgData name="大樹 東藤" userId="8b5b729a-5fe2-48de-bec0-e990d83edba8" providerId="ADAL" clId="{CD11DD8E-C774-484F-AB05-D2E6A606842E}" dt="2022-03-16T15:56:13.684" v="992" actId="27636"/>
          <ac:spMkLst>
            <pc:docMk/>
            <pc:sldMk cId="3081793303" sldId="1317"/>
            <ac:spMk id="4" creationId="{00000000-0000-0000-0000-000000000000}"/>
          </ac:spMkLst>
        </pc:spChg>
      </pc:sldChg>
      <pc:sldChg chg="modSp ord modTransition">
        <pc:chgData name="大樹 東藤" userId="8b5b729a-5fe2-48de-bec0-e990d83edba8" providerId="ADAL" clId="{CD11DD8E-C774-484F-AB05-D2E6A606842E}" dt="2022-03-16T18:54:46.942" v="2220"/>
        <pc:sldMkLst>
          <pc:docMk/>
          <pc:sldMk cId="4136644730" sldId="1319"/>
        </pc:sldMkLst>
        <pc:spChg chg="mod">
          <ac:chgData name="大樹 東藤" userId="8b5b729a-5fe2-48de-bec0-e990d83edba8" providerId="ADAL" clId="{CD11DD8E-C774-484F-AB05-D2E6A606842E}" dt="2022-03-16T18:52:51.524" v="2218" actId="403"/>
          <ac:spMkLst>
            <pc:docMk/>
            <pc:sldMk cId="4136644730" sldId="1319"/>
            <ac:spMk id="2" creationId="{00000000-0000-0000-0000-000000000000}"/>
          </ac:spMkLst>
        </pc:spChg>
        <pc:spChg chg="mod">
          <ac:chgData name="大樹 東藤" userId="8b5b729a-5fe2-48de-bec0-e990d83edba8" providerId="ADAL" clId="{CD11DD8E-C774-484F-AB05-D2E6A606842E}" dt="2022-03-16T15:56:13.752" v="993" actId="27636"/>
          <ac:spMkLst>
            <pc:docMk/>
            <pc:sldMk cId="4136644730" sldId="1319"/>
            <ac:spMk id="4" creationId="{00000000-0000-0000-0000-000000000000}"/>
          </ac:spMkLst>
        </pc:spChg>
      </pc:sldChg>
      <pc:sldChg chg="modSp ord modTransition">
        <pc:chgData name="大樹 東藤" userId="8b5b729a-5fe2-48de-bec0-e990d83edba8" providerId="ADAL" clId="{CD11DD8E-C774-484F-AB05-D2E6A606842E}" dt="2022-03-16T18:54:46.942" v="2220"/>
        <pc:sldMkLst>
          <pc:docMk/>
          <pc:sldMk cId="1135562402" sldId="1320"/>
        </pc:sldMkLst>
        <pc:spChg chg="mod">
          <ac:chgData name="大樹 東藤" userId="8b5b729a-5fe2-48de-bec0-e990d83edba8" providerId="ADAL" clId="{CD11DD8E-C774-484F-AB05-D2E6A606842E}" dt="2022-03-16T15:56:13.773" v="994" actId="27636"/>
          <ac:spMkLst>
            <pc:docMk/>
            <pc:sldMk cId="1135562402" sldId="1320"/>
            <ac:spMk id="4" creationId="{00000000-0000-0000-0000-000000000000}"/>
          </ac:spMkLst>
        </pc:spChg>
      </pc:sldChg>
      <pc:sldChg chg="addSp modSp ord modTransition">
        <pc:chgData name="大樹 東藤" userId="8b5b729a-5fe2-48de-bec0-e990d83edba8" providerId="ADAL" clId="{CD11DD8E-C774-484F-AB05-D2E6A606842E}" dt="2022-03-16T18:54:46.942" v="2220"/>
        <pc:sldMkLst>
          <pc:docMk/>
          <pc:sldMk cId="1009909999" sldId="1321"/>
        </pc:sldMkLst>
        <pc:spChg chg="mod">
          <ac:chgData name="大樹 東藤" userId="8b5b729a-5fe2-48de-bec0-e990d83edba8" providerId="ADAL" clId="{CD11DD8E-C774-484F-AB05-D2E6A606842E}" dt="2022-03-16T15:56:13.788" v="995" actId="27636"/>
          <ac:spMkLst>
            <pc:docMk/>
            <pc:sldMk cId="1009909999" sldId="1321"/>
            <ac:spMk id="10" creationId="{00000000-0000-0000-0000-000000000000}"/>
          </ac:spMkLst>
        </pc:spChg>
        <pc:spChg chg="add mod">
          <ac:chgData name="大樹 東藤" userId="8b5b729a-5fe2-48de-bec0-e990d83edba8" providerId="ADAL" clId="{CD11DD8E-C774-484F-AB05-D2E6A606842E}" dt="2022-03-16T16:07:10.357" v="1189" actId="1076"/>
          <ac:spMkLst>
            <pc:docMk/>
            <pc:sldMk cId="1009909999" sldId="1321"/>
            <ac:spMk id="11" creationId="{5E38E0EE-7DE1-435A-9C44-CD68B849176D}"/>
          </ac:spMkLst>
        </pc:spChg>
      </pc:sldChg>
      <pc:sldChg chg="modSp ord modTransition">
        <pc:chgData name="大樹 東藤" userId="8b5b729a-5fe2-48de-bec0-e990d83edba8" providerId="ADAL" clId="{CD11DD8E-C774-484F-AB05-D2E6A606842E}" dt="2022-03-16T18:54:46.942" v="2220"/>
        <pc:sldMkLst>
          <pc:docMk/>
          <pc:sldMk cId="3016036862" sldId="1322"/>
        </pc:sldMkLst>
        <pc:spChg chg="mod">
          <ac:chgData name="大樹 東藤" userId="8b5b729a-5fe2-48de-bec0-e990d83edba8" providerId="ADAL" clId="{CD11DD8E-C774-484F-AB05-D2E6A606842E}" dt="2022-03-16T15:56:13.803" v="996" actId="27636"/>
          <ac:spMkLst>
            <pc:docMk/>
            <pc:sldMk cId="3016036862" sldId="1322"/>
            <ac:spMk id="4" creationId="{00000000-0000-0000-0000-000000000000}"/>
          </ac:spMkLst>
        </pc:spChg>
      </pc:sldChg>
      <pc:sldChg chg="modSp ord modTransition">
        <pc:chgData name="大樹 東藤" userId="8b5b729a-5fe2-48de-bec0-e990d83edba8" providerId="ADAL" clId="{CD11DD8E-C774-484F-AB05-D2E6A606842E}" dt="2022-03-16T19:12:58.269" v="2421"/>
        <pc:sldMkLst>
          <pc:docMk/>
          <pc:sldMk cId="3522111594" sldId="1323"/>
        </pc:sldMkLst>
        <pc:spChg chg="mod">
          <ac:chgData name="大樹 東藤" userId="8b5b729a-5fe2-48de-bec0-e990d83edba8" providerId="ADAL" clId="{CD11DD8E-C774-484F-AB05-D2E6A606842E}" dt="2022-03-16T15:56:13.878" v="997" actId="27636"/>
          <ac:spMkLst>
            <pc:docMk/>
            <pc:sldMk cId="3522111594" sldId="1323"/>
            <ac:spMk id="4" creationId="{00000000-0000-0000-0000-000000000000}"/>
          </ac:spMkLst>
        </pc:spChg>
      </pc:sldChg>
      <pc:sldChg chg="modSp ord modTransition">
        <pc:chgData name="大樹 東藤" userId="8b5b729a-5fe2-48de-bec0-e990d83edba8" providerId="ADAL" clId="{CD11DD8E-C774-484F-AB05-D2E6A606842E}" dt="2022-03-16T19:12:58.269" v="2421"/>
        <pc:sldMkLst>
          <pc:docMk/>
          <pc:sldMk cId="975033199" sldId="1324"/>
        </pc:sldMkLst>
        <pc:spChg chg="mod">
          <ac:chgData name="大樹 東藤" userId="8b5b729a-5fe2-48de-bec0-e990d83edba8" providerId="ADAL" clId="{CD11DD8E-C774-484F-AB05-D2E6A606842E}" dt="2022-03-16T15:56:13.903" v="998" actId="27636"/>
          <ac:spMkLst>
            <pc:docMk/>
            <pc:sldMk cId="975033199" sldId="1324"/>
            <ac:spMk id="7" creationId="{00000000-0000-0000-0000-000000000000}"/>
          </ac:spMkLst>
        </pc:spChg>
      </pc:sldChg>
      <pc:sldChg chg="modSp ord modTransition">
        <pc:chgData name="大樹 東藤" userId="8b5b729a-5fe2-48de-bec0-e990d83edba8" providerId="ADAL" clId="{CD11DD8E-C774-484F-AB05-D2E6A606842E}" dt="2022-03-16T19:15:38.755" v="2427"/>
        <pc:sldMkLst>
          <pc:docMk/>
          <pc:sldMk cId="1256299218" sldId="1325"/>
        </pc:sldMkLst>
        <pc:spChg chg="mod">
          <ac:chgData name="大樹 東藤" userId="8b5b729a-5fe2-48de-bec0-e990d83edba8" providerId="ADAL" clId="{CD11DD8E-C774-484F-AB05-D2E6A606842E}" dt="2022-03-16T15:56:13.917" v="999" actId="27636"/>
          <ac:spMkLst>
            <pc:docMk/>
            <pc:sldMk cId="1256299218" sldId="1325"/>
            <ac:spMk id="4" creationId="{00000000-0000-0000-0000-000000000000}"/>
          </ac:spMkLst>
        </pc:spChg>
      </pc:sldChg>
      <pc:sldChg chg="modSp">
        <pc:chgData name="大樹 東藤" userId="8b5b729a-5fe2-48de-bec0-e990d83edba8" providerId="ADAL" clId="{CD11DD8E-C774-484F-AB05-D2E6A606842E}" dt="2022-03-16T19:24:19.488" v="2598" actId="14100"/>
        <pc:sldMkLst>
          <pc:docMk/>
          <pc:sldMk cId="388619335" sldId="1343"/>
        </pc:sldMkLst>
        <pc:spChg chg="mod">
          <ac:chgData name="大樹 東藤" userId="8b5b729a-5fe2-48de-bec0-e990d83edba8" providerId="ADAL" clId="{CD11DD8E-C774-484F-AB05-D2E6A606842E}" dt="2022-03-16T19:23:24.590" v="2595" actId="27636"/>
          <ac:spMkLst>
            <pc:docMk/>
            <pc:sldMk cId="388619335" sldId="1343"/>
            <ac:spMk id="2" creationId="{00000000-0000-0000-0000-000000000000}"/>
          </ac:spMkLst>
        </pc:spChg>
        <pc:spChg chg="mod">
          <ac:chgData name="大樹 東藤" userId="8b5b729a-5fe2-48de-bec0-e990d83edba8" providerId="ADAL" clId="{CD11DD8E-C774-484F-AB05-D2E6A606842E}" dt="2022-03-16T19:24:19.488" v="2598" actId="14100"/>
          <ac:spMkLst>
            <pc:docMk/>
            <pc:sldMk cId="388619335" sldId="1343"/>
            <ac:spMk id="3" creationId="{00000000-0000-0000-0000-000000000000}"/>
          </ac:spMkLst>
        </pc:spChg>
        <pc:spChg chg="mod">
          <ac:chgData name="大樹 東藤" userId="8b5b729a-5fe2-48de-bec0-e990d83edba8" providerId="ADAL" clId="{CD11DD8E-C774-484F-AB05-D2E6A606842E}" dt="2022-03-16T15:56:14.293" v="1008" actId="27636"/>
          <ac:spMkLst>
            <pc:docMk/>
            <pc:sldMk cId="388619335" sldId="1343"/>
            <ac:spMk id="4" creationId="{00000000-0000-0000-0000-000000000000}"/>
          </ac:spMkLst>
        </pc:spChg>
      </pc:sldChg>
      <pc:sldChg chg="modSp">
        <pc:chgData name="大樹 東藤" userId="8b5b729a-5fe2-48de-bec0-e990d83edba8" providerId="ADAL" clId="{CD11DD8E-C774-484F-AB05-D2E6A606842E}" dt="2022-03-16T19:26:51.354" v="2625" actId="20577"/>
        <pc:sldMkLst>
          <pc:docMk/>
          <pc:sldMk cId="3020204552" sldId="1345"/>
        </pc:sldMkLst>
        <pc:spChg chg="mod">
          <ac:chgData name="大樹 東藤" userId="8b5b729a-5fe2-48de-bec0-e990d83edba8" providerId="ADAL" clId="{CD11DD8E-C774-484F-AB05-D2E6A606842E}" dt="2022-03-16T19:26:06.493" v="2604" actId="403"/>
          <ac:spMkLst>
            <pc:docMk/>
            <pc:sldMk cId="3020204552" sldId="1345"/>
            <ac:spMk id="2" creationId="{00000000-0000-0000-0000-000000000000}"/>
          </ac:spMkLst>
        </pc:spChg>
        <pc:spChg chg="mod">
          <ac:chgData name="大樹 東藤" userId="8b5b729a-5fe2-48de-bec0-e990d83edba8" providerId="ADAL" clId="{CD11DD8E-C774-484F-AB05-D2E6A606842E}" dt="2022-03-16T19:26:51.354" v="2625" actId="20577"/>
          <ac:spMkLst>
            <pc:docMk/>
            <pc:sldMk cId="3020204552" sldId="1345"/>
            <ac:spMk id="3" creationId="{00000000-0000-0000-0000-000000000000}"/>
          </ac:spMkLst>
        </pc:spChg>
        <pc:spChg chg="mod">
          <ac:chgData name="大樹 東藤" userId="8b5b729a-5fe2-48de-bec0-e990d83edba8" providerId="ADAL" clId="{CD11DD8E-C774-484F-AB05-D2E6A606842E}" dt="2022-03-16T15:56:14.330" v="1010" actId="27636"/>
          <ac:spMkLst>
            <pc:docMk/>
            <pc:sldMk cId="3020204552" sldId="1345"/>
            <ac:spMk id="4" creationId="{00000000-0000-0000-0000-000000000000}"/>
          </ac:spMkLst>
        </pc:spChg>
      </pc:sldChg>
      <pc:sldChg chg="modSp">
        <pc:chgData name="大樹 東藤" userId="8b5b729a-5fe2-48de-bec0-e990d83edba8" providerId="ADAL" clId="{CD11DD8E-C774-484F-AB05-D2E6A606842E}" dt="2022-03-16T19:27:22.122" v="2626" actId="20577"/>
        <pc:sldMkLst>
          <pc:docMk/>
          <pc:sldMk cId="1985193124" sldId="1346"/>
        </pc:sldMkLst>
        <pc:spChg chg="mod">
          <ac:chgData name="大樹 東藤" userId="8b5b729a-5fe2-48de-bec0-e990d83edba8" providerId="ADAL" clId="{CD11DD8E-C774-484F-AB05-D2E6A606842E}" dt="2022-03-16T16:05:53.208" v="1176" actId="403"/>
          <ac:spMkLst>
            <pc:docMk/>
            <pc:sldMk cId="1985193124" sldId="1346"/>
            <ac:spMk id="2" creationId="{00000000-0000-0000-0000-000000000000}"/>
          </ac:spMkLst>
        </pc:spChg>
        <pc:spChg chg="mod">
          <ac:chgData name="大樹 東藤" userId="8b5b729a-5fe2-48de-bec0-e990d83edba8" providerId="ADAL" clId="{CD11DD8E-C774-484F-AB05-D2E6A606842E}" dt="2022-03-16T19:27:22.122" v="2626" actId="20577"/>
          <ac:spMkLst>
            <pc:docMk/>
            <pc:sldMk cId="1985193124" sldId="1346"/>
            <ac:spMk id="3" creationId="{00000000-0000-0000-0000-000000000000}"/>
          </ac:spMkLst>
        </pc:spChg>
        <pc:spChg chg="mod">
          <ac:chgData name="大樹 東藤" userId="8b5b729a-5fe2-48de-bec0-e990d83edba8" providerId="ADAL" clId="{CD11DD8E-C774-484F-AB05-D2E6A606842E}" dt="2022-03-16T15:56:14.363" v="1011" actId="27636"/>
          <ac:spMkLst>
            <pc:docMk/>
            <pc:sldMk cId="1985193124" sldId="1346"/>
            <ac:spMk id="5" creationId="{00000000-0000-0000-0000-000000000000}"/>
          </ac:spMkLst>
        </pc:spChg>
      </pc:sldChg>
      <pc:sldChg chg="modSp">
        <pc:chgData name="大樹 東藤" userId="8b5b729a-5fe2-48de-bec0-e990d83edba8" providerId="ADAL" clId="{CD11DD8E-C774-484F-AB05-D2E6A606842E}" dt="2022-03-16T14:53:25.981" v="31" actId="403"/>
        <pc:sldMkLst>
          <pc:docMk/>
          <pc:sldMk cId="2264975479" sldId="1348"/>
        </pc:sldMkLst>
        <pc:spChg chg="mod">
          <ac:chgData name="大樹 東藤" userId="8b5b729a-5fe2-48de-bec0-e990d83edba8" providerId="ADAL" clId="{CD11DD8E-C774-484F-AB05-D2E6A606842E}" dt="2022-03-16T14:53:25.981" v="31" actId="403"/>
          <ac:spMkLst>
            <pc:docMk/>
            <pc:sldMk cId="2264975479" sldId="1348"/>
            <ac:spMk id="18435" creationId="{00000000-0000-0000-0000-000000000000}"/>
          </ac:spMkLst>
        </pc:spChg>
      </pc:sldChg>
      <pc:sldChg chg="ord modTransition">
        <pc:chgData name="大樹 東藤" userId="8b5b729a-5fe2-48de-bec0-e990d83edba8" providerId="ADAL" clId="{CD11DD8E-C774-484F-AB05-D2E6A606842E}" dt="2022-03-16T15:57:11.314" v="1022"/>
        <pc:sldMkLst>
          <pc:docMk/>
          <pc:sldMk cId="1297225192" sldId="1354"/>
        </pc:sldMkLst>
      </pc:sldChg>
      <pc:sldChg chg="ord modTransition">
        <pc:chgData name="大樹 東藤" userId="8b5b729a-5fe2-48de-bec0-e990d83edba8" providerId="ADAL" clId="{CD11DD8E-C774-484F-AB05-D2E6A606842E}" dt="2022-03-16T15:57:11.314" v="1022"/>
        <pc:sldMkLst>
          <pc:docMk/>
          <pc:sldMk cId="333014446" sldId="1355"/>
        </pc:sldMkLst>
      </pc:sldChg>
      <pc:sldChg chg="ord modTransition">
        <pc:chgData name="大樹 東藤" userId="8b5b729a-5fe2-48de-bec0-e990d83edba8" providerId="ADAL" clId="{CD11DD8E-C774-484F-AB05-D2E6A606842E}" dt="2022-03-16T15:57:11.314" v="1022"/>
        <pc:sldMkLst>
          <pc:docMk/>
          <pc:sldMk cId="3918728228" sldId="1358"/>
        </pc:sldMkLst>
      </pc:sldChg>
      <pc:sldChg chg="modSp">
        <pc:chgData name="大樹 東藤" userId="8b5b729a-5fe2-48de-bec0-e990d83edba8" providerId="ADAL" clId="{CD11DD8E-C774-484F-AB05-D2E6A606842E}" dt="2022-03-17T02:41:29.431" v="3956" actId="20577"/>
        <pc:sldMkLst>
          <pc:docMk/>
          <pc:sldMk cId="3155763408" sldId="1362"/>
        </pc:sldMkLst>
        <pc:spChg chg="mod">
          <ac:chgData name="大樹 東藤" userId="8b5b729a-5fe2-48de-bec0-e990d83edba8" providerId="ADAL" clId="{CD11DD8E-C774-484F-AB05-D2E6A606842E}" dt="2022-03-17T02:36:52.482" v="3815" actId="255"/>
          <ac:spMkLst>
            <pc:docMk/>
            <pc:sldMk cId="3155763408" sldId="1362"/>
            <ac:spMk id="31747" creationId="{00000000-0000-0000-0000-000000000000}"/>
          </ac:spMkLst>
        </pc:spChg>
        <pc:spChg chg="mod">
          <ac:chgData name="大樹 東藤" userId="8b5b729a-5fe2-48de-bec0-e990d83edba8" providerId="ADAL" clId="{CD11DD8E-C774-484F-AB05-D2E6A606842E}" dt="2022-03-17T02:41:29.431" v="3956" actId="20577"/>
          <ac:spMkLst>
            <pc:docMk/>
            <pc:sldMk cId="3155763408" sldId="1362"/>
            <ac:spMk id="450563" creationId="{00000000-0000-0000-0000-000000000000}"/>
          </ac:spMkLst>
        </pc:spChg>
      </pc:sldChg>
      <pc:sldChg chg="modSp">
        <pc:chgData name="大樹 東藤" userId="8b5b729a-5fe2-48de-bec0-e990d83edba8" providerId="ADAL" clId="{CD11DD8E-C774-484F-AB05-D2E6A606842E}" dt="2022-03-17T02:36:55.861" v="3818" actId="403"/>
        <pc:sldMkLst>
          <pc:docMk/>
          <pc:sldMk cId="549591611" sldId="1363"/>
        </pc:sldMkLst>
        <pc:spChg chg="mod">
          <ac:chgData name="大樹 東藤" userId="8b5b729a-5fe2-48de-bec0-e990d83edba8" providerId="ADAL" clId="{CD11DD8E-C774-484F-AB05-D2E6A606842E}" dt="2022-03-17T02:36:55.861" v="3818" actId="403"/>
          <ac:spMkLst>
            <pc:docMk/>
            <pc:sldMk cId="549591611" sldId="1363"/>
            <ac:spMk id="32771" creationId="{00000000-0000-0000-0000-000000000000}"/>
          </ac:spMkLst>
        </pc:spChg>
        <pc:spChg chg="mod">
          <ac:chgData name="大樹 東藤" userId="8b5b729a-5fe2-48de-bec0-e990d83edba8" providerId="ADAL" clId="{CD11DD8E-C774-484F-AB05-D2E6A606842E}" dt="2022-03-16T19:41:47.613" v="3674" actId="20577"/>
          <ac:spMkLst>
            <pc:docMk/>
            <pc:sldMk cId="549591611" sldId="1363"/>
            <ac:spMk id="451587" creationId="{00000000-0000-0000-0000-000000000000}"/>
          </ac:spMkLst>
        </pc:spChg>
      </pc:sldChg>
      <pc:sldChg chg="ord modTransition">
        <pc:chgData name="大樹 東藤" userId="8b5b729a-5fe2-48de-bec0-e990d83edba8" providerId="ADAL" clId="{CD11DD8E-C774-484F-AB05-D2E6A606842E}" dt="2022-03-16T15:57:11.314" v="1022"/>
        <pc:sldMkLst>
          <pc:docMk/>
          <pc:sldMk cId="1413004664" sldId="1379"/>
        </pc:sldMkLst>
      </pc:sldChg>
      <pc:sldChg chg="ord modTransition">
        <pc:chgData name="大樹 東藤" userId="8b5b729a-5fe2-48de-bec0-e990d83edba8" providerId="ADAL" clId="{CD11DD8E-C774-484F-AB05-D2E6A606842E}" dt="2022-03-16T15:57:11.314" v="1022"/>
        <pc:sldMkLst>
          <pc:docMk/>
          <pc:sldMk cId="1722521438" sldId="1380"/>
        </pc:sldMkLst>
      </pc:sldChg>
      <pc:sldChg chg="modSp">
        <pc:chgData name="大樹 東藤" userId="8b5b729a-5fe2-48de-bec0-e990d83edba8" providerId="ADAL" clId="{CD11DD8E-C774-484F-AB05-D2E6A606842E}" dt="2022-03-16T15:24:59.684" v="333" actId="20577"/>
        <pc:sldMkLst>
          <pc:docMk/>
          <pc:sldMk cId="308200032" sldId="1381"/>
        </pc:sldMkLst>
        <pc:spChg chg="mod">
          <ac:chgData name="大樹 東藤" userId="8b5b729a-5fe2-48de-bec0-e990d83edba8" providerId="ADAL" clId="{CD11DD8E-C774-484F-AB05-D2E6A606842E}" dt="2022-03-16T15:24:17.778" v="329" actId="403"/>
          <ac:spMkLst>
            <pc:docMk/>
            <pc:sldMk cId="308200032" sldId="1381"/>
            <ac:spMk id="177155" creationId="{00000000-0000-0000-0000-000000000000}"/>
          </ac:spMkLst>
        </pc:spChg>
        <pc:spChg chg="mod">
          <ac:chgData name="大樹 東藤" userId="8b5b729a-5fe2-48de-bec0-e990d83edba8" providerId="ADAL" clId="{CD11DD8E-C774-484F-AB05-D2E6A606842E}" dt="2022-03-16T15:24:59.684" v="333" actId="20577"/>
          <ac:spMkLst>
            <pc:docMk/>
            <pc:sldMk cId="308200032" sldId="1381"/>
            <ac:spMk id="406531" creationId="{00000000-0000-0000-0000-000000000000}"/>
          </ac:spMkLst>
        </pc:spChg>
      </pc:sldChg>
      <pc:sldChg chg="ord modTransition">
        <pc:chgData name="大樹 東藤" userId="8b5b729a-5fe2-48de-bec0-e990d83edba8" providerId="ADAL" clId="{CD11DD8E-C774-484F-AB05-D2E6A606842E}" dt="2022-03-16T15:57:11.314" v="1022"/>
        <pc:sldMkLst>
          <pc:docMk/>
          <pc:sldMk cId="4256463862" sldId="1382"/>
        </pc:sldMkLst>
      </pc:sldChg>
      <pc:sldChg chg="ord modTransition">
        <pc:chgData name="大樹 東藤" userId="8b5b729a-5fe2-48de-bec0-e990d83edba8" providerId="ADAL" clId="{CD11DD8E-C774-484F-AB05-D2E6A606842E}" dt="2022-03-16T15:57:11.314" v="1022"/>
        <pc:sldMkLst>
          <pc:docMk/>
          <pc:sldMk cId="2037865039" sldId="1383"/>
        </pc:sldMkLst>
      </pc:sldChg>
      <pc:sldChg chg="del modTransition">
        <pc:chgData name="大樹 東藤" userId="8b5b729a-5fe2-48de-bec0-e990d83edba8" providerId="ADAL" clId="{CD11DD8E-C774-484F-AB05-D2E6A606842E}" dt="2022-03-16T15:14:40.663" v="266" actId="2696"/>
        <pc:sldMkLst>
          <pc:docMk/>
          <pc:sldMk cId="150941255" sldId="1384"/>
        </pc:sldMkLst>
      </pc:sldChg>
      <pc:sldChg chg="modSp">
        <pc:chgData name="大樹 東藤" userId="8b5b729a-5fe2-48de-bec0-e990d83edba8" providerId="ADAL" clId="{CD11DD8E-C774-484F-AB05-D2E6A606842E}" dt="2022-03-17T02:44:06.925" v="3960" actId="403"/>
        <pc:sldMkLst>
          <pc:docMk/>
          <pc:sldMk cId="3290251274" sldId="1385"/>
        </pc:sldMkLst>
        <pc:spChg chg="mod">
          <ac:chgData name="大樹 東藤" userId="8b5b729a-5fe2-48de-bec0-e990d83edba8" providerId="ADAL" clId="{CD11DD8E-C774-484F-AB05-D2E6A606842E}" dt="2022-03-17T02:44:06.925" v="3960" actId="403"/>
          <ac:spMkLst>
            <pc:docMk/>
            <pc:sldMk cId="3290251274" sldId="1385"/>
            <ac:spMk id="500739" creationId="{00000000-0000-0000-0000-000000000000}"/>
          </ac:spMkLst>
        </pc:spChg>
      </pc:sldChg>
      <pc:sldChg chg="ord modTransition">
        <pc:chgData name="大樹 東藤" userId="8b5b729a-5fe2-48de-bec0-e990d83edba8" providerId="ADAL" clId="{CD11DD8E-C774-484F-AB05-D2E6A606842E}" dt="2022-03-16T15:57:11.314" v="1022"/>
        <pc:sldMkLst>
          <pc:docMk/>
          <pc:sldMk cId="2911145431" sldId="1386"/>
        </pc:sldMkLst>
      </pc:sldChg>
      <pc:sldChg chg="modSp del">
        <pc:chgData name="大樹 東藤" userId="8b5b729a-5fe2-48de-bec0-e990d83edba8" providerId="ADAL" clId="{CD11DD8E-C774-484F-AB05-D2E6A606842E}" dt="2022-03-16T14:53:11.898" v="27" actId="2696"/>
        <pc:sldMkLst>
          <pc:docMk/>
          <pc:sldMk cId="2788812694" sldId="1387"/>
        </pc:sldMkLst>
        <pc:spChg chg="mod">
          <ac:chgData name="大樹 東藤" userId="8b5b729a-5fe2-48de-bec0-e990d83edba8" providerId="ADAL" clId="{CD11DD8E-C774-484F-AB05-D2E6A606842E}" dt="2022-03-16T14:53:02.877" v="26" actId="27636"/>
          <ac:spMkLst>
            <pc:docMk/>
            <pc:sldMk cId="2788812694" sldId="1387"/>
            <ac:spMk id="2" creationId="{00000000-0000-0000-0000-000000000000}"/>
          </ac:spMkLst>
        </pc:spChg>
      </pc:sldChg>
      <pc:sldChg chg="del">
        <pc:chgData name="大樹 東藤" userId="8b5b729a-5fe2-48de-bec0-e990d83edba8" providerId="ADAL" clId="{CD11DD8E-C774-484F-AB05-D2E6A606842E}" dt="2022-03-16T14:53:11.988" v="28" actId="2696"/>
        <pc:sldMkLst>
          <pc:docMk/>
          <pc:sldMk cId="4015755642" sldId="1388"/>
        </pc:sldMkLst>
      </pc:sldChg>
      <pc:sldChg chg="ord modTransition">
        <pc:chgData name="大樹 東藤" userId="8b5b729a-5fe2-48de-bec0-e990d83edba8" providerId="ADAL" clId="{CD11DD8E-C774-484F-AB05-D2E6A606842E}" dt="2022-03-16T15:57:11.314" v="1022"/>
        <pc:sldMkLst>
          <pc:docMk/>
          <pc:sldMk cId="3431348708" sldId="1408"/>
        </pc:sldMkLst>
      </pc:sldChg>
      <pc:sldChg chg="ord modTransition">
        <pc:chgData name="大樹 東藤" userId="8b5b729a-5fe2-48de-bec0-e990d83edba8" providerId="ADAL" clId="{CD11DD8E-C774-484F-AB05-D2E6A606842E}" dt="2022-03-16T15:57:11.314" v="1022"/>
        <pc:sldMkLst>
          <pc:docMk/>
          <pc:sldMk cId="1415895065" sldId="1411"/>
        </pc:sldMkLst>
      </pc:sldChg>
      <pc:sldChg chg="ord modTransition">
        <pc:chgData name="大樹 東藤" userId="8b5b729a-5fe2-48de-bec0-e990d83edba8" providerId="ADAL" clId="{CD11DD8E-C774-484F-AB05-D2E6A606842E}" dt="2022-03-16T15:57:11.314" v="1022"/>
        <pc:sldMkLst>
          <pc:docMk/>
          <pc:sldMk cId="3325273446" sldId="1412"/>
        </pc:sldMkLst>
      </pc:sldChg>
      <pc:sldChg chg="ord modTransition">
        <pc:chgData name="大樹 東藤" userId="8b5b729a-5fe2-48de-bec0-e990d83edba8" providerId="ADAL" clId="{CD11DD8E-C774-484F-AB05-D2E6A606842E}" dt="2022-03-16T15:57:11.314" v="1022"/>
        <pc:sldMkLst>
          <pc:docMk/>
          <pc:sldMk cId="3140082851" sldId="1413"/>
        </pc:sldMkLst>
      </pc:sldChg>
      <pc:sldChg chg="ord modTransition">
        <pc:chgData name="大樹 東藤" userId="8b5b729a-5fe2-48de-bec0-e990d83edba8" providerId="ADAL" clId="{CD11DD8E-C774-484F-AB05-D2E6A606842E}" dt="2022-03-16T15:57:11.314" v="1022"/>
        <pc:sldMkLst>
          <pc:docMk/>
          <pc:sldMk cId="2650625439" sldId="1414"/>
        </pc:sldMkLst>
      </pc:sldChg>
      <pc:sldChg chg="modSp">
        <pc:chgData name="大樹 東藤" userId="8b5b729a-5fe2-48de-bec0-e990d83edba8" providerId="ADAL" clId="{CD11DD8E-C774-484F-AB05-D2E6A606842E}" dt="2022-03-16T15:40:07.735" v="585" actId="20577"/>
        <pc:sldMkLst>
          <pc:docMk/>
          <pc:sldMk cId="3899612991" sldId="1415"/>
        </pc:sldMkLst>
        <pc:spChg chg="mod">
          <ac:chgData name="大樹 東藤" userId="8b5b729a-5fe2-48de-bec0-e990d83edba8" providerId="ADAL" clId="{CD11DD8E-C774-484F-AB05-D2E6A606842E}" dt="2022-03-16T15:39:38.992" v="569" actId="403"/>
          <ac:spMkLst>
            <pc:docMk/>
            <pc:sldMk cId="3899612991" sldId="1415"/>
            <ac:spMk id="287747" creationId="{00000000-0000-0000-0000-000000000000}"/>
          </ac:spMkLst>
        </pc:spChg>
        <pc:spChg chg="mod">
          <ac:chgData name="大樹 東藤" userId="8b5b729a-5fe2-48de-bec0-e990d83edba8" providerId="ADAL" clId="{CD11DD8E-C774-484F-AB05-D2E6A606842E}" dt="2022-03-16T15:40:07.735" v="585" actId="20577"/>
          <ac:spMkLst>
            <pc:docMk/>
            <pc:sldMk cId="3899612991" sldId="1415"/>
            <ac:spMk id="287748" creationId="{00000000-0000-0000-0000-000000000000}"/>
          </ac:spMkLst>
        </pc:spChg>
      </pc:sldChg>
      <pc:sldChg chg="modSp">
        <pc:chgData name="大樹 東藤" userId="8b5b729a-5fe2-48de-bec0-e990d83edba8" providerId="ADAL" clId="{CD11DD8E-C774-484F-AB05-D2E6A606842E}" dt="2022-03-16T15:29:20.205" v="468" actId="255"/>
        <pc:sldMkLst>
          <pc:docMk/>
          <pc:sldMk cId="3058853455" sldId="1425"/>
        </pc:sldMkLst>
        <pc:spChg chg="mod">
          <ac:chgData name="大樹 東藤" userId="8b5b729a-5fe2-48de-bec0-e990d83edba8" providerId="ADAL" clId="{CD11DD8E-C774-484F-AB05-D2E6A606842E}" dt="2022-03-16T15:28:05.091" v="444" actId="403"/>
          <ac:spMkLst>
            <pc:docMk/>
            <pc:sldMk cId="3058853455" sldId="1425"/>
            <ac:spMk id="277507" creationId="{00000000-0000-0000-0000-000000000000}"/>
          </ac:spMkLst>
        </pc:spChg>
        <pc:spChg chg="mod">
          <ac:chgData name="大樹 東藤" userId="8b5b729a-5fe2-48de-bec0-e990d83edba8" providerId="ADAL" clId="{CD11DD8E-C774-484F-AB05-D2E6A606842E}" dt="2022-03-16T15:29:20.205" v="468" actId="255"/>
          <ac:spMkLst>
            <pc:docMk/>
            <pc:sldMk cId="3058853455" sldId="1425"/>
            <ac:spMk id="1229827" creationId="{00000000-0000-0000-0000-000000000000}"/>
          </ac:spMkLst>
        </pc:spChg>
      </pc:sldChg>
      <pc:sldChg chg="ord modTransition">
        <pc:chgData name="大樹 東藤" userId="8b5b729a-5fe2-48de-bec0-e990d83edba8" providerId="ADAL" clId="{CD11DD8E-C774-484F-AB05-D2E6A606842E}" dt="2022-03-16T15:57:11.314" v="1022"/>
        <pc:sldMkLst>
          <pc:docMk/>
          <pc:sldMk cId="4243119548" sldId="1444"/>
        </pc:sldMkLst>
      </pc:sldChg>
      <pc:sldChg chg="ord modTransition">
        <pc:chgData name="大樹 東藤" userId="8b5b729a-5fe2-48de-bec0-e990d83edba8" providerId="ADAL" clId="{CD11DD8E-C774-484F-AB05-D2E6A606842E}" dt="2022-03-16T15:57:11.314" v="1022"/>
        <pc:sldMkLst>
          <pc:docMk/>
          <pc:sldMk cId="1905196318" sldId="1445"/>
        </pc:sldMkLst>
      </pc:sldChg>
      <pc:sldChg chg="ord modTransition">
        <pc:chgData name="大樹 東藤" userId="8b5b729a-5fe2-48de-bec0-e990d83edba8" providerId="ADAL" clId="{CD11DD8E-C774-484F-AB05-D2E6A606842E}" dt="2022-03-16T15:57:11.314" v="1022"/>
        <pc:sldMkLst>
          <pc:docMk/>
          <pc:sldMk cId="4076312167" sldId="1446"/>
        </pc:sldMkLst>
      </pc:sldChg>
      <pc:sldChg chg="modSp">
        <pc:chgData name="大樹 東藤" userId="8b5b729a-5fe2-48de-bec0-e990d83edba8" providerId="ADAL" clId="{CD11DD8E-C774-484F-AB05-D2E6A606842E}" dt="2022-03-16T15:47:57.565" v="739" actId="403"/>
        <pc:sldMkLst>
          <pc:docMk/>
          <pc:sldMk cId="3611974065" sldId="1448"/>
        </pc:sldMkLst>
        <pc:spChg chg="mod">
          <ac:chgData name="大樹 東藤" userId="8b5b729a-5fe2-48de-bec0-e990d83edba8" providerId="ADAL" clId="{CD11DD8E-C774-484F-AB05-D2E6A606842E}" dt="2022-03-16T15:47:57.565" v="739" actId="403"/>
          <ac:spMkLst>
            <pc:docMk/>
            <pc:sldMk cId="3611974065" sldId="1448"/>
            <ac:spMk id="23558" creationId="{00000000-0000-0000-0000-000000000000}"/>
          </ac:spMkLst>
        </pc:spChg>
        <pc:spChg chg="mod">
          <ac:chgData name="大樹 東藤" userId="8b5b729a-5fe2-48de-bec0-e990d83edba8" providerId="ADAL" clId="{CD11DD8E-C774-484F-AB05-D2E6A606842E}" dt="2022-03-16T15:43:16.546" v="699" actId="403"/>
          <ac:spMkLst>
            <pc:docMk/>
            <pc:sldMk cId="3611974065" sldId="1448"/>
            <ac:spMk id="23559" creationId="{00000000-0000-0000-0000-000000000000}"/>
          </ac:spMkLst>
        </pc:spChg>
        <pc:spChg chg="mod">
          <ac:chgData name="大樹 東藤" userId="8b5b729a-5fe2-48de-bec0-e990d83edba8" providerId="ADAL" clId="{CD11DD8E-C774-484F-AB05-D2E6A606842E}" dt="2022-03-16T15:44:37.795" v="736" actId="20577"/>
          <ac:spMkLst>
            <pc:docMk/>
            <pc:sldMk cId="3611974065" sldId="1448"/>
            <ac:spMk id="226308" creationId="{00000000-0000-0000-0000-000000000000}"/>
          </ac:spMkLst>
        </pc:spChg>
        <pc:graphicFrameChg chg="mod modGraphic">
          <ac:chgData name="大樹 東藤" userId="8b5b729a-5fe2-48de-bec0-e990d83edba8" providerId="ADAL" clId="{CD11DD8E-C774-484F-AB05-D2E6A606842E}" dt="2022-03-16T15:43:36.937" v="718" actId="1036"/>
          <ac:graphicFrameMkLst>
            <pc:docMk/>
            <pc:sldMk cId="3611974065" sldId="1448"/>
            <ac:graphicFrameMk id="5" creationId="{21BDA001-AC83-4E03-AD81-7A8E0543367A}"/>
          </ac:graphicFrameMkLst>
        </pc:graphicFrameChg>
      </pc:sldChg>
      <pc:sldChg chg="modSp">
        <pc:chgData name="大樹 東藤" userId="8b5b729a-5fe2-48de-bec0-e990d83edba8" providerId="ADAL" clId="{CD11DD8E-C774-484F-AB05-D2E6A606842E}" dt="2022-03-16T15:42:48.704" v="676" actId="403"/>
        <pc:sldMkLst>
          <pc:docMk/>
          <pc:sldMk cId="3234791943" sldId="1449"/>
        </pc:sldMkLst>
        <pc:spChg chg="mod">
          <ac:chgData name="大樹 東藤" userId="8b5b729a-5fe2-48de-bec0-e990d83edba8" providerId="ADAL" clId="{CD11DD8E-C774-484F-AB05-D2E6A606842E}" dt="2022-03-16T15:42:48.704" v="676" actId="403"/>
          <ac:spMkLst>
            <pc:docMk/>
            <pc:sldMk cId="3234791943" sldId="1449"/>
            <ac:spMk id="23558" creationId="{00000000-0000-0000-0000-000000000000}"/>
          </ac:spMkLst>
        </pc:spChg>
        <pc:spChg chg="mod">
          <ac:chgData name="大樹 東藤" userId="8b5b729a-5fe2-48de-bec0-e990d83edba8" providerId="ADAL" clId="{CD11DD8E-C774-484F-AB05-D2E6A606842E}" dt="2022-03-16T15:41:30.227" v="648" actId="404"/>
          <ac:spMkLst>
            <pc:docMk/>
            <pc:sldMk cId="3234791943" sldId="1449"/>
            <ac:spMk id="23559" creationId="{00000000-0000-0000-0000-000000000000}"/>
          </ac:spMkLst>
        </pc:spChg>
        <pc:spChg chg="mod">
          <ac:chgData name="大樹 東藤" userId="8b5b729a-5fe2-48de-bec0-e990d83edba8" providerId="ADAL" clId="{CD11DD8E-C774-484F-AB05-D2E6A606842E}" dt="2022-03-16T15:41:42.179" v="649" actId="2711"/>
          <ac:spMkLst>
            <pc:docMk/>
            <pc:sldMk cId="3234791943" sldId="1449"/>
            <ac:spMk id="23564" creationId="{00000000-0000-0000-0000-000000000000}"/>
          </ac:spMkLst>
        </pc:spChg>
        <pc:spChg chg="mod">
          <ac:chgData name="大樹 東藤" userId="8b5b729a-5fe2-48de-bec0-e990d83edba8" providerId="ADAL" clId="{CD11DD8E-C774-484F-AB05-D2E6A606842E}" dt="2022-03-16T15:41:42.179" v="649" actId="2711"/>
          <ac:spMkLst>
            <pc:docMk/>
            <pc:sldMk cId="3234791943" sldId="1449"/>
            <ac:spMk id="23565" creationId="{00000000-0000-0000-0000-000000000000}"/>
          </ac:spMkLst>
        </pc:spChg>
        <pc:spChg chg="mod">
          <ac:chgData name="大樹 東藤" userId="8b5b729a-5fe2-48de-bec0-e990d83edba8" providerId="ADAL" clId="{CD11DD8E-C774-484F-AB05-D2E6A606842E}" dt="2022-03-16T15:41:42.179" v="649" actId="2711"/>
          <ac:spMkLst>
            <pc:docMk/>
            <pc:sldMk cId="3234791943" sldId="1449"/>
            <ac:spMk id="23566" creationId="{00000000-0000-0000-0000-000000000000}"/>
          </ac:spMkLst>
        </pc:spChg>
        <pc:spChg chg="mod">
          <ac:chgData name="大樹 東藤" userId="8b5b729a-5fe2-48de-bec0-e990d83edba8" providerId="ADAL" clId="{CD11DD8E-C774-484F-AB05-D2E6A606842E}" dt="2022-03-16T15:41:42.179" v="649" actId="2711"/>
          <ac:spMkLst>
            <pc:docMk/>
            <pc:sldMk cId="3234791943" sldId="1449"/>
            <ac:spMk id="23567" creationId="{00000000-0000-0000-0000-000000000000}"/>
          </ac:spMkLst>
        </pc:spChg>
        <pc:spChg chg="mod">
          <ac:chgData name="大樹 東藤" userId="8b5b729a-5fe2-48de-bec0-e990d83edba8" providerId="ADAL" clId="{CD11DD8E-C774-484F-AB05-D2E6A606842E}" dt="2022-03-16T15:41:42.179" v="649" actId="2711"/>
          <ac:spMkLst>
            <pc:docMk/>
            <pc:sldMk cId="3234791943" sldId="1449"/>
            <ac:spMk id="23568" creationId="{00000000-0000-0000-0000-000000000000}"/>
          </ac:spMkLst>
        </pc:spChg>
        <pc:spChg chg="mod">
          <ac:chgData name="大樹 東藤" userId="8b5b729a-5fe2-48de-bec0-e990d83edba8" providerId="ADAL" clId="{CD11DD8E-C774-484F-AB05-D2E6A606842E}" dt="2022-03-16T15:42:10.843" v="672" actId="1036"/>
          <ac:spMkLst>
            <pc:docMk/>
            <pc:sldMk cId="3234791943" sldId="1449"/>
            <ac:spMk id="226308" creationId="{00000000-0000-0000-0000-000000000000}"/>
          </ac:spMkLst>
        </pc:spChg>
        <pc:graphicFrameChg chg="mod">
          <ac:chgData name="大樹 東藤" userId="8b5b729a-5fe2-48de-bec0-e990d83edba8" providerId="ADAL" clId="{CD11DD8E-C774-484F-AB05-D2E6A606842E}" dt="2022-03-16T15:42:19.112" v="673"/>
          <ac:graphicFrameMkLst>
            <pc:docMk/>
            <pc:sldMk cId="3234791943" sldId="1449"/>
            <ac:graphicFrameMk id="21" creationId="{00000000-0000-0000-0000-000000000000}"/>
          </ac:graphicFrameMkLst>
        </pc:graphicFrameChg>
      </pc:sldChg>
      <pc:sldChg chg="modSp">
        <pc:chgData name="大樹 東藤" userId="8b5b729a-5fe2-48de-bec0-e990d83edba8" providerId="ADAL" clId="{CD11DD8E-C774-484F-AB05-D2E6A606842E}" dt="2022-03-16T18:40:28.415" v="1616" actId="403"/>
        <pc:sldMkLst>
          <pc:docMk/>
          <pc:sldMk cId="4157710759" sldId="1460"/>
        </pc:sldMkLst>
        <pc:spChg chg="mod">
          <ac:chgData name="大樹 東藤" userId="8b5b729a-5fe2-48de-bec0-e990d83edba8" providerId="ADAL" clId="{CD11DD8E-C774-484F-AB05-D2E6A606842E}" dt="2022-03-16T18:40:13.331" v="1611" actId="403"/>
          <ac:spMkLst>
            <pc:docMk/>
            <pc:sldMk cId="4157710759" sldId="1460"/>
            <ac:spMk id="2" creationId="{00000000-0000-0000-0000-000000000000}"/>
          </ac:spMkLst>
        </pc:spChg>
        <pc:spChg chg="mod">
          <ac:chgData name="大樹 東藤" userId="8b5b729a-5fe2-48de-bec0-e990d83edba8" providerId="ADAL" clId="{CD11DD8E-C774-484F-AB05-D2E6A606842E}" dt="2022-03-16T18:40:28.415" v="1616" actId="403"/>
          <ac:spMkLst>
            <pc:docMk/>
            <pc:sldMk cId="4157710759" sldId="1460"/>
            <ac:spMk id="3" creationId="{00000000-0000-0000-0000-000000000000}"/>
          </ac:spMkLst>
        </pc:spChg>
        <pc:spChg chg="mod">
          <ac:chgData name="大樹 東藤" userId="8b5b729a-5fe2-48de-bec0-e990d83edba8" providerId="ADAL" clId="{CD11DD8E-C774-484F-AB05-D2E6A606842E}" dt="2022-03-16T15:56:13.649" v="989" actId="27636"/>
          <ac:spMkLst>
            <pc:docMk/>
            <pc:sldMk cId="4157710759" sldId="1460"/>
            <ac:spMk id="4" creationId="{00000000-0000-0000-0000-000000000000}"/>
          </ac:spMkLst>
        </pc:spChg>
      </pc:sldChg>
      <pc:sldChg chg="modSp">
        <pc:chgData name="大樹 東藤" userId="8b5b729a-5fe2-48de-bec0-e990d83edba8" providerId="ADAL" clId="{CD11DD8E-C774-484F-AB05-D2E6A606842E}" dt="2022-03-16T19:11:58.940" v="2419" actId="403"/>
        <pc:sldMkLst>
          <pc:docMk/>
          <pc:sldMk cId="4049770524" sldId="1461"/>
        </pc:sldMkLst>
        <pc:spChg chg="mod">
          <ac:chgData name="大樹 東藤" userId="8b5b729a-5fe2-48de-bec0-e990d83edba8" providerId="ADAL" clId="{CD11DD8E-C774-484F-AB05-D2E6A606842E}" dt="2022-03-16T19:11:58.940" v="2419" actId="403"/>
          <ac:spMkLst>
            <pc:docMk/>
            <pc:sldMk cId="4049770524" sldId="1461"/>
            <ac:spMk id="2" creationId="{00000000-0000-0000-0000-000000000000}"/>
          </ac:spMkLst>
        </pc:spChg>
        <pc:spChg chg="mod">
          <ac:chgData name="大樹 東藤" userId="8b5b729a-5fe2-48de-bec0-e990d83edba8" providerId="ADAL" clId="{CD11DD8E-C774-484F-AB05-D2E6A606842E}" dt="2022-03-16T18:44:00.686" v="1922" actId="20577"/>
          <ac:spMkLst>
            <pc:docMk/>
            <pc:sldMk cId="4049770524" sldId="1461"/>
            <ac:spMk id="3" creationId="{00000000-0000-0000-0000-000000000000}"/>
          </ac:spMkLst>
        </pc:spChg>
        <pc:spChg chg="mod">
          <ac:chgData name="大樹 東藤" userId="8b5b729a-5fe2-48de-bec0-e990d83edba8" providerId="ADAL" clId="{CD11DD8E-C774-484F-AB05-D2E6A606842E}" dt="2022-03-16T15:56:13.661" v="990" actId="27636"/>
          <ac:spMkLst>
            <pc:docMk/>
            <pc:sldMk cId="4049770524" sldId="1461"/>
            <ac:spMk id="4" creationId="{00000000-0000-0000-0000-000000000000}"/>
          </ac:spMkLst>
        </pc:spChg>
      </pc:sldChg>
      <pc:sldChg chg="ord modTransition">
        <pc:chgData name="大樹 東藤" userId="8b5b729a-5fe2-48de-bec0-e990d83edba8" providerId="ADAL" clId="{CD11DD8E-C774-484F-AB05-D2E6A606842E}" dt="2022-03-16T15:57:11.314" v="1022"/>
        <pc:sldMkLst>
          <pc:docMk/>
          <pc:sldMk cId="3241432584" sldId="1472"/>
        </pc:sldMkLst>
      </pc:sldChg>
      <pc:sldChg chg="ord modTransition">
        <pc:chgData name="大樹 東藤" userId="8b5b729a-5fe2-48de-bec0-e990d83edba8" providerId="ADAL" clId="{CD11DD8E-C774-484F-AB05-D2E6A606842E}" dt="2022-03-16T15:57:11.314" v="1022"/>
        <pc:sldMkLst>
          <pc:docMk/>
          <pc:sldMk cId="4284471443" sldId="1473"/>
        </pc:sldMkLst>
      </pc:sldChg>
      <pc:sldChg chg="modSp">
        <pc:chgData name="大樹 東藤" userId="8b5b729a-5fe2-48de-bec0-e990d83edba8" providerId="ADAL" clId="{CD11DD8E-C774-484F-AB05-D2E6A606842E}" dt="2022-03-16T19:38:27.781" v="3547" actId="404"/>
        <pc:sldMkLst>
          <pc:docMk/>
          <pc:sldMk cId="183050349" sldId="1474"/>
        </pc:sldMkLst>
        <pc:spChg chg="mod">
          <ac:chgData name="大樹 東藤" userId="8b5b729a-5fe2-48de-bec0-e990d83edba8" providerId="ADAL" clId="{CD11DD8E-C774-484F-AB05-D2E6A606842E}" dt="2022-03-16T19:38:27.781" v="3547" actId="404"/>
          <ac:spMkLst>
            <pc:docMk/>
            <pc:sldMk cId="183050349" sldId="1474"/>
            <ac:spMk id="5" creationId="{49820600-D55E-427E-B79B-AC688B137DBC}"/>
          </ac:spMkLst>
        </pc:spChg>
      </pc:sldChg>
      <pc:sldChg chg="addSp modSp">
        <pc:chgData name="大樹 東藤" userId="8b5b729a-5fe2-48de-bec0-e990d83edba8" providerId="ADAL" clId="{CD11DD8E-C774-484F-AB05-D2E6A606842E}" dt="2022-03-17T02:36:41.687" v="3811" actId="403"/>
        <pc:sldMkLst>
          <pc:docMk/>
          <pc:sldMk cId="1804588131" sldId="1475"/>
        </pc:sldMkLst>
        <pc:spChg chg="mod">
          <ac:chgData name="大樹 東藤" userId="8b5b729a-5fe2-48de-bec0-e990d83edba8" providerId="ADAL" clId="{CD11DD8E-C774-484F-AB05-D2E6A606842E}" dt="2022-03-17T02:36:41.687" v="3811" actId="403"/>
          <ac:spMkLst>
            <pc:docMk/>
            <pc:sldMk cId="1804588131" sldId="1475"/>
            <ac:spMk id="4" creationId="{2ADF80E4-DF11-4712-9CC3-631017A02ADC}"/>
          </ac:spMkLst>
        </pc:spChg>
        <pc:spChg chg="mod">
          <ac:chgData name="大樹 東藤" userId="8b5b729a-5fe2-48de-bec0-e990d83edba8" providerId="ADAL" clId="{CD11DD8E-C774-484F-AB05-D2E6A606842E}" dt="2022-03-16T19:47:59.415" v="3800" actId="20577"/>
          <ac:spMkLst>
            <pc:docMk/>
            <pc:sldMk cId="1804588131" sldId="1475"/>
            <ac:spMk id="5" creationId="{1EE6F9DB-AAF5-4660-9B57-A59F7297E487}"/>
          </ac:spMkLst>
        </pc:spChg>
        <pc:picChg chg="add mod">
          <ac:chgData name="大樹 東藤" userId="8b5b729a-5fe2-48de-bec0-e990d83edba8" providerId="ADAL" clId="{CD11DD8E-C774-484F-AB05-D2E6A606842E}" dt="2022-03-16T19:47:40.043" v="3797" actId="1037"/>
          <ac:picMkLst>
            <pc:docMk/>
            <pc:sldMk cId="1804588131" sldId="1475"/>
            <ac:picMk id="6" creationId="{119AB819-AF66-41B1-A66C-A8EC924BB633}"/>
          </ac:picMkLst>
        </pc:picChg>
      </pc:sldChg>
      <pc:sldChg chg="modSp">
        <pc:chgData name="大樹 東藤" userId="8b5b729a-5fe2-48de-bec0-e990d83edba8" providerId="ADAL" clId="{CD11DD8E-C774-484F-AB05-D2E6A606842E}" dt="2022-03-17T02:40:42.428" v="3955" actId="27636"/>
        <pc:sldMkLst>
          <pc:docMk/>
          <pc:sldMk cId="2549557433" sldId="1476"/>
        </pc:sldMkLst>
        <pc:spChg chg="mod">
          <ac:chgData name="大樹 東藤" userId="8b5b729a-5fe2-48de-bec0-e990d83edba8" providerId="ADAL" clId="{CD11DD8E-C774-484F-AB05-D2E6A606842E}" dt="2022-03-16T19:37:18.540" v="3460" actId="403"/>
          <ac:spMkLst>
            <pc:docMk/>
            <pc:sldMk cId="2549557433" sldId="1476"/>
            <ac:spMk id="2" creationId="{3E76171D-86B5-4727-BCEE-71D771663EFF}"/>
          </ac:spMkLst>
        </pc:spChg>
        <pc:spChg chg="mod">
          <ac:chgData name="大樹 東藤" userId="8b5b729a-5fe2-48de-bec0-e990d83edba8" providerId="ADAL" clId="{CD11DD8E-C774-484F-AB05-D2E6A606842E}" dt="2022-03-17T02:40:42.428" v="3955" actId="27636"/>
          <ac:spMkLst>
            <pc:docMk/>
            <pc:sldMk cId="2549557433" sldId="1476"/>
            <ac:spMk id="3" creationId="{C168991A-FF33-48B4-9A76-912B46C8501F}"/>
          </ac:spMkLst>
        </pc:spChg>
      </pc:sldChg>
      <pc:sldChg chg="modSp">
        <pc:chgData name="大樹 東藤" userId="8b5b729a-5fe2-48de-bec0-e990d83edba8" providerId="ADAL" clId="{CD11DD8E-C774-484F-AB05-D2E6A606842E}" dt="2022-03-16T19:38:11.733" v="3507" actId="404"/>
        <pc:sldMkLst>
          <pc:docMk/>
          <pc:sldMk cId="549529484" sldId="1478"/>
        </pc:sldMkLst>
        <pc:spChg chg="mod">
          <ac:chgData name="大樹 東藤" userId="8b5b729a-5fe2-48de-bec0-e990d83edba8" providerId="ADAL" clId="{CD11DD8E-C774-484F-AB05-D2E6A606842E}" dt="2022-03-16T19:38:11.733" v="3507" actId="404"/>
          <ac:spMkLst>
            <pc:docMk/>
            <pc:sldMk cId="549529484" sldId="1478"/>
            <ac:spMk id="5" creationId="{EB716D5C-B5E0-403B-902A-924F2CE6F9F2}"/>
          </ac:spMkLst>
        </pc:spChg>
      </pc:sldChg>
      <pc:sldChg chg="modSp add modAnim">
        <pc:chgData name="大樹 東藤" userId="8b5b729a-5fe2-48de-bec0-e990d83edba8" providerId="ADAL" clId="{CD11DD8E-C774-484F-AB05-D2E6A606842E}" dt="2022-03-16T15:21:13.793" v="318" actId="20577"/>
        <pc:sldMkLst>
          <pc:docMk/>
          <pc:sldMk cId="3596560419" sldId="1479"/>
        </pc:sldMkLst>
        <pc:spChg chg="mod">
          <ac:chgData name="大樹 東藤" userId="8b5b729a-5fe2-48de-bec0-e990d83edba8" providerId="ADAL" clId="{CD11DD8E-C774-484F-AB05-D2E6A606842E}" dt="2022-03-16T15:21:13.793" v="318" actId="20577"/>
          <ac:spMkLst>
            <pc:docMk/>
            <pc:sldMk cId="3596560419" sldId="1479"/>
            <ac:spMk id="202755" creationId="{00000000-0000-0000-0000-000000000000}"/>
          </ac:spMkLst>
        </pc:spChg>
      </pc:sldChg>
      <pc:sldChg chg="modSp add del modAnim">
        <pc:chgData name="大樹 東藤" userId="8b5b729a-5fe2-48de-bec0-e990d83edba8" providerId="ADAL" clId="{CD11DD8E-C774-484F-AB05-D2E6A606842E}" dt="2022-03-16T15:10:39.113" v="227" actId="2696"/>
        <pc:sldMkLst>
          <pc:docMk/>
          <pc:sldMk cId="188579105" sldId="1480"/>
        </pc:sldMkLst>
        <pc:spChg chg="mod">
          <ac:chgData name="大樹 東藤" userId="8b5b729a-5fe2-48de-bec0-e990d83edba8" providerId="ADAL" clId="{CD11DD8E-C774-484F-AB05-D2E6A606842E}" dt="2022-03-16T15:09:36.403" v="216" actId="403"/>
          <ac:spMkLst>
            <pc:docMk/>
            <pc:sldMk cId="188579105" sldId="1480"/>
            <ac:spMk id="2" creationId="{00000000-0000-0000-0000-000000000000}"/>
          </ac:spMkLst>
        </pc:spChg>
        <pc:spChg chg="mod">
          <ac:chgData name="大樹 東藤" userId="8b5b729a-5fe2-48de-bec0-e990d83edba8" providerId="ADAL" clId="{CD11DD8E-C774-484F-AB05-D2E6A606842E}" dt="2022-03-16T15:10:24.138" v="222"/>
          <ac:spMkLst>
            <pc:docMk/>
            <pc:sldMk cId="188579105" sldId="1480"/>
            <ac:spMk id="3" creationId="{00000000-0000-0000-0000-000000000000}"/>
          </ac:spMkLst>
        </pc:spChg>
      </pc:sldChg>
      <pc:sldChg chg="delSp modSp add">
        <pc:chgData name="大樹 東藤" userId="8b5b729a-5fe2-48de-bec0-e990d83edba8" providerId="ADAL" clId="{CD11DD8E-C774-484F-AB05-D2E6A606842E}" dt="2022-03-16T15:10:53.573" v="233" actId="1076"/>
        <pc:sldMkLst>
          <pc:docMk/>
          <pc:sldMk cId="473870007" sldId="1481"/>
        </pc:sldMkLst>
        <pc:spChg chg="del">
          <ac:chgData name="大樹 東藤" userId="8b5b729a-5fe2-48de-bec0-e990d83edba8" providerId="ADAL" clId="{CD11DD8E-C774-484F-AB05-D2E6A606842E}" dt="2022-03-16T15:10:50.561" v="232" actId="478"/>
          <ac:spMkLst>
            <pc:docMk/>
            <pc:sldMk cId="473870007" sldId="1481"/>
            <ac:spMk id="3" creationId="{16D1E7F1-687F-4E75-99B7-76B3E62FAF4E}"/>
          </ac:spMkLst>
        </pc:spChg>
        <pc:spChg chg="mod">
          <ac:chgData name="大樹 東藤" userId="8b5b729a-5fe2-48de-bec0-e990d83edba8" providerId="ADAL" clId="{CD11DD8E-C774-484F-AB05-D2E6A606842E}" dt="2022-03-16T15:10:44.413" v="230" actId="403"/>
          <ac:spMkLst>
            <pc:docMk/>
            <pc:sldMk cId="473870007" sldId="1481"/>
            <ac:spMk id="154627" creationId="{00000000-0000-0000-0000-000000000000}"/>
          </ac:spMkLst>
        </pc:spChg>
        <pc:picChg chg="mod">
          <ac:chgData name="大樹 東藤" userId="8b5b729a-5fe2-48de-bec0-e990d83edba8" providerId="ADAL" clId="{CD11DD8E-C774-484F-AB05-D2E6A606842E}" dt="2022-03-16T15:10:53.573" v="233" actId="1076"/>
          <ac:picMkLst>
            <pc:docMk/>
            <pc:sldMk cId="473870007" sldId="1481"/>
            <ac:picMk id="154628" creationId="{00000000-0000-0000-0000-000000000000}"/>
          </ac:picMkLst>
        </pc:picChg>
      </pc:sldChg>
      <pc:sldChg chg="modSp add">
        <pc:chgData name="大樹 東藤" userId="8b5b729a-5fe2-48de-bec0-e990d83edba8" providerId="ADAL" clId="{CD11DD8E-C774-484F-AB05-D2E6A606842E}" dt="2022-03-16T15:11:14.440" v="240" actId="404"/>
        <pc:sldMkLst>
          <pc:docMk/>
          <pc:sldMk cId="1583305002" sldId="1482"/>
        </pc:sldMkLst>
        <pc:spChg chg="mod">
          <ac:chgData name="大樹 東藤" userId="8b5b729a-5fe2-48de-bec0-e990d83edba8" providerId="ADAL" clId="{CD11DD8E-C774-484F-AB05-D2E6A606842E}" dt="2022-03-16T15:11:03.403" v="236" actId="403"/>
          <ac:spMkLst>
            <pc:docMk/>
            <pc:sldMk cId="1583305002" sldId="1482"/>
            <ac:spMk id="156675" creationId="{00000000-0000-0000-0000-000000000000}"/>
          </ac:spMkLst>
        </pc:spChg>
        <pc:spChg chg="mod">
          <ac:chgData name="大樹 東藤" userId="8b5b729a-5fe2-48de-bec0-e990d83edba8" providerId="ADAL" clId="{CD11DD8E-C774-484F-AB05-D2E6A606842E}" dt="2022-03-16T15:11:14.440" v="240" actId="404"/>
          <ac:spMkLst>
            <pc:docMk/>
            <pc:sldMk cId="1583305002" sldId="1482"/>
            <ac:spMk id="458755" creationId="{00000000-0000-0000-0000-000000000000}"/>
          </ac:spMkLst>
        </pc:spChg>
      </pc:sldChg>
      <pc:sldChg chg="modSp add">
        <pc:chgData name="大樹 東藤" userId="8b5b729a-5fe2-48de-bec0-e990d83edba8" providerId="ADAL" clId="{CD11DD8E-C774-484F-AB05-D2E6A606842E}" dt="2022-03-16T15:12:41.040" v="265" actId="20577"/>
        <pc:sldMkLst>
          <pc:docMk/>
          <pc:sldMk cId="2949526983" sldId="1483"/>
        </pc:sldMkLst>
        <pc:spChg chg="mod">
          <ac:chgData name="大樹 東藤" userId="8b5b729a-5fe2-48de-bec0-e990d83edba8" providerId="ADAL" clId="{CD11DD8E-C774-484F-AB05-D2E6A606842E}" dt="2022-03-16T15:11:40.630" v="243" actId="403"/>
          <ac:spMkLst>
            <pc:docMk/>
            <pc:sldMk cId="2949526983" sldId="1483"/>
            <ac:spMk id="158723" creationId="{00000000-0000-0000-0000-000000000000}"/>
          </ac:spMkLst>
        </pc:spChg>
        <pc:spChg chg="mod">
          <ac:chgData name="大樹 東藤" userId="8b5b729a-5fe2-48de-bec0-e990d83edba8" providerId="ADAL" clId="{CD11DD8E-C774-484F-AB05-D2E6A606842E}" dt="2022-03-16T15:12:41.040" v="265" actId="20577"/>
          <ac:spMkLst>
            <pc:docMk/>
            <pc:sldMk cId="2949526983" sldId="1483"/>
            <ac:spMk id="460803" creationId="{00000000-0000-0000-0000-000000000000}"/>
          </ac:spMkLst>
        </pc:spChg>
      </pc:sldChg>
      <pc:sldChg chg="add del">
        <pc:chgData name="大樹 東藤" userId="8b5b729a-5fe2-48de-bec0-e990d83edba8" providerId="ADAL" clId="{CD11DD8E-C774-484F-AB05-D2E6A606842E}" dt="2022-03-16T15:41:12.627" v="638" actId="2696"/>
        <pc:sldMkLst>
          <pc:docMk/>
          <pc:sldMk cId="247846816" sldId="1484"/>
        </pc:sldMkLst>
      </pc:sldChg>
      <pc:sldChg chg="addSp delSp modSp add">
        <pc:chgData name="大樹 東藤" userId="8b5b729a-5fe2-48de-bec0-e990d83edba8" providerId="ADAL" clId="{CD11DD8E-C774-484F-AB05-D2E6A606842E}" dt="2022-03-16T15:58:11.467" v="1044" actId="20577"/>
        <pc:sldMkLst>
          <pc:docMk/>
          <pc:sldMk cId="2900139853" sldId="1484"/>
        </pc:sldMkLst>
        <pc:spChg chg="del">
          <ac:chgData name="大樹 東藤" userId="8b5b729a-5fe2-48de-bec0-e990d83edba8" providerId="ADAL" clId="{CD11DD8E-C774-484F-AB05-D2E6A606842E}" dt="2022-03-16T15:58:05.007" v="1025"/>
          <ac:spMkLst>
            <pc:docMk/>
            <pc:sldMk cId="2900139853" sldId="1484"/>
            <ac:spMk id="2" creationId="{A95B3A93-DD1C-493E-96FD-732D47A55DA7}"/>
          </ac:spMkLst>
        </pc:spChg>
        <pc:spChg chg="del">
          <ac:chgData name="大樹 東藤" userId="8b5b729a-5fe2-48de-bec0-e990d83edba8" providerId="ADAL" clId="{CD11DD8E-C774-484F-AB05-D2E6A606842E}" dt="2022-03-16T15:58:05.007" v="1025"/>
          <ac:spMkLst>
            <pc:docMk/>
            <pc:sldMk cId="2900139853" sldId="1484"/>
            <ac:spMk id="3" creationId="{30B9A8FA-8C20-4415-9655-274687BF1CEA}"/>
          </ac:spMkLst>
        </pc:spChg>
        <pc:spChg chg="add mod">
          <ac:chgData name="大樹 東藤" userId="8b5b729a-5fe2-48de-bec0-e990d83edba8" providerId="ADAL" clId="{CD11DD8E-C774-484F-AB05-D2E6A606842E}" dt="2022-03-16T15:58:11.467" v="1044" actId="20577"/>
          <ac:spMkLst>
            <pc:docMk/>
            <pc:sldMk cId="2900139853" sldId="1484"/>
            <ac:spMk id="5" creationId="{EF52F280-1F70-4A39-A64F-5D0A488CFC84}"/>
          </ac:spMkLst>
        </pc:spChg>
      </pc:sldChg>
      <pc:sldChg chg="addSp delSp modSp add">
        <pc:chgData name="大樹 東藤" userId="8b5b729a-5fe2-48de-bec0-e990d83edba8" providerId="ADAL" clId="{CD11DD8E-C774-484F-AB05-D2E6A606842E}" dt="2022-03-16T19:32:53.712" v="3191" actId="20577"/>
        <pc:sldMkLst>
          <pc:docMk/>
          <pc:sldMk cId="2204193963" sldId="1485"/>
        </pc:sldMkLst>
        <pc:spChg chg="del">
          <ac:chgData name="大樹 東藤" userId="8b5b729a-5fe2-48de-bec0-e990d83edba8" providerId="ADAL" clId="{CD11DD8E-C774-484F-AB05-D2E6A606842E}" dt="2022-03-16T15:58:17.005" v="1046"/>
          <ac:spMkLst>
            <pc:docMk/>
            <pc:sldMk cId="2204193963" sldId="1485"/>
            <ac:spMk id="2" creationId="{F7E01824-F3F7-40CD-8594-4EEFEAA08469}"/>
          </ac:spMkLst>
        </pc:spChg>
        <pc:spChg chg="add mod">
          <ac:chgData name="大樹 東藤" userId="8b5b729a-5fe2-48de-bec0-e990d83edba8" providerId="ADAL" clId="{CD11DD8E-C774-484F-AB05-D2E6A606842E}" dt="2022-03-16T19:27:44.492" v="2636" actId="403"/>
          <ac:spMkLst>
            <pc:docMk/>
            <pc:sldMk cId="2204193963" sldId="1485"/>
            <ac:spMk id="4" creationId="{99B38B8C-C333-4666-85AB-018066B4326A}"/>
          </ac:spMkLst>
        </pc:spChg>
        <pc:spChg chg="add mod">
          <ac:chgData name="大樹 東藤" userId="8b5b729a-5fe2-48de-bec0-e990d83edba8" providerId="ADAL" clId="{CD11DD8E-C774-484F-AB05-D2E6A606842E}" dt="2022-03-16T19:32:53.712" v="3191" actId="20577"/>
          <ac:spMkLst>
            <pc:docMk/>
            <pc:sldMk cId="2204193963" sldId="1485"/>
            <ac:spMk id="5" creationId="{4B512081-7A34-4179-8AF6-B9BB8B1BB396}"/>
          </ac:spMkLst>
        </pc:spChg>
      </pc:sldChg>
      <pc:sldChg chg="addSp delSp modSp add delAnim modAnim">
        <pc:chgData name="大樹 東藤" userId="8b5b729a-5fe2-48de-bec0-e990d83edba8" providerId="ADAL" clId="{CD11DD8E-C774-484F-AB05-D2E6A606842E}" dt="2022-03-16T16:20:41.286" v="1295" actId="478"/>
        <pc:sldMkLst>
          <pc:docMk/>
          <pc:sldMk cId="1309442111" sldId="1486"/>
        </pc:sldMkLst>
        <pc:spChg chg="del">
          <ac:chgData name="大樹 東藤" userId="8b5b729a-5fe2-48de-bec0-e990d83edba8" providerId="ADAL" clId="{CD11DD8E-C774-484F-AB05-D2E6A606842E}" dt="2022-03-16T16:15:53.612" v="1275" actId="478"/>
          <ac:spMkLst>
            <pc:docMk/>
            <pc:sldMk cId="1309442111" sldId="1486"/>
            <ac:spMk id="7" creationId="{00000000-0000-0000-0000-000000000000}"/>
          </ac:spMkLst>
        </pc:spChg>
        <pc:spChg chg="del">
          <ac:chgData name="大樹 東藤" userId="8b5b729a-5fe2-48de-bec0-e990d83edba8" providerId="ADAL" clId="{CD11DD8E-C774-484F-AB05-D2E6A606842E}" dt="2022-03-16T16:15:57.533" v="1276" actId="478"/>
          <ac:spMkLst>
            <pc:docMk/>
            <pc:sldMk cId="1309442111" sldId="1486"/>
            <ac:spMk id="8" creationId="{00000000-0000-0000-0000-000000000000}"/>
          </ac:spMkLst>
        </pc:spChg>
        <pc:spChg chg="del">
          <ac:chgData name="大樹 東藤" userId="8b5b729a-5fe2-48de-bec0-e990d83edba8" providerId="ADAL" clId="{CD11DD8E-C774-484F-AB05-D2E6A606842E}" dt="2022-03-16T16:15:53.612" v="1275" actId="478"/>
          <ac:spMkLst>
            <pc:docMk/>
            <pc:sldMk cId="1309442111" sldId="1486"/>
            <ac:spMk id="9" creationId="{00000000-0000-0000-0000-000000000000}"/>
          </ac:spMkLst>
        </pc:spChg>
        <pc:spChg chg="del">
          <ac:chgData name="大樹 東藤" userId="8b5b729a-5fe2-48de-bec0-e990d83edba8" providerId="ADAL" clId="{CD11DD8E-C774-484F-AB05-D2E6A606842E}" dt="2022-03-16T16:15:53.612" v="1275" actId="478"/>
          <ac:spMkLst>
            <pc:docMk/>
            <pc:sldMk cId="1309442111" sldId="1486"/>
            <ac:spMk id="10" creationId="{00000000-0000-0000-0000-000000000000}"/>
          </ac:spMkLst>
        </pc:spChg>
        <pc:spChg chg="del">
          <ac:chgData name="大樹 東藤" userId="8b5b729a-5fe2-48de-bec0-e990d83edba8" providerId="ADAL" clId="{CD11DD8E-C774-484F-AB05-D2E6A606842E}" dt="2022-03-16T16:15:53.612" v="1275" actId="478"/>
          <ac:spMkLst>
            <pc:docMk/>
            <pc:sldMk cId="1309442111" sldId="1486"/>
            <ac:spMk id="11" creationId="{00000000-0000-0000-0000-000000000000}"/>
          </ac:spMkLst>
        </pc:spChg>
        <pc:spChg chg="mod">
          <ac:chgData name="大樹 東藤" userId="8b5b729a-5fe2-48de-bec0-e990d83edba8" providerId="ADAL" clId="{CD11DD8E-C774-484F-AB05-D2E6A606842E}" dt="2022-03-16T16:15:16.057" v="1274" actId="27636"/>
          <ac:spMkLst>
            <pc:docMk/>
            <pc:sldMk cId="1309442111" sldId="1486"/>
            <ac:spMk id="12" creationId="{00000000-0000-0000-0000-000000000000}"/>
          </ac:spMkLst>
        </pc:spChg>
        <pc:spChg chg="add">
          <ac:chgData name="大樹 東藤" userId="8b5b729a-5fe2-48de-bec0-e990d83edba8" providerId="ADAL" clId="{CD11DD8E-C774-484F-AB05-D2E6A606842E}" dt="2022-03-16T16:16:08.086" v="1277"/>
          <ac:spMkLst>
            <pc:docMk/>
            <pc:sldMk cId="1309442111" sldId="1486"/>
            <ac:spMk id="13" creationId="{B45A488F-0A7C-4350-8451-27530DCBB051}"/>
          </ac:spMkLst>
        </pc:spChg>
        <pc:spChg chg="add del">
          <ac:chgData name="大樹 東藤" userId="8b5b729a-5fe2-48de-bec0-e990d83edba8" providerId="ADAL" clId="{CD11DD8E-C774-484F-AB05-D2E6A606842E}" dt="2022-03-16T16:20:41.286" v="1295" actId="478"/>
          <ac:spMkLst>
            <pc:docMk/>
            <pc:sldMk cId="1309442111" sldId="1486"/>
            <ac:spMk id="14" creationId="{159D1191-5EF0-411D-A77B-AC6641FEF1D8}"/>
          </ac:spMkLst>
        </pc:spChg>
        <pc:spChg chg="add">
          <ac:chgData name="大樹 東藤" userId="8b5b729a-5fe2-48de-bec0-e990d83edba8" providerId="ADAL" clId="{CD11DD8E-C774-484F-AB05-D2E6A606842E}" dt="2022-03-16T16:16:08.086" v="1277"/>
          <ac:spMkLst>
            <pc:docMk/>
            <pc:sldMk cId="1309442111" sldId="1486"/>
            <ac:spMk id="15" creationId="{036B18BA-5F44-40D8-ADC8-D16403A37534}"/>
          </ac:spMkLst>
        </pc:spChg>
        <pc:spChg chg="add">
          <ac:chgData name="大樹 東藤" userId="8b5b729a-5fe2-48de-bec0-e990d83edba8" providerId="ADAL" clId="{CD11DD8E-C774-484F-AB05-D2E6A606842E}" dt="2022-03-16T16:16:08.086" v="1277"/>
          <ac:spMkLst>
            <pc:docMk/>
            <pc:sldMk cId="1309442111" sldId="1486"/>
            <ac:spMk id="16" creationId="{9C2D1BC5-9BEA-420D-AF5A-36AC59814A58}"/>
          </ac:spMkLst>
        </pc:spChg>
        <pc:spChg chg="add del">
          <ac:chgData name="大樹 東藤" userId="8b5b729a-5fe2-48de-bec0-e990d83edba8" providerId="ADAL" clId="{CD11DD8E-C774-484F-AB05-D2E6A606842E}" dt="2022-03-16T16:19:07.613" v="1291" actId="478"/>
          <ac:spMkLst>
            <pc:docMk/>
            <pc:sldMk cId="1309442111" sldId="1486"/>
            <ac:spMk id="17" creationId="{E3866C86-FAE9-4625-8FB0-EEA31F43C1B8}"/>
          </ac:spMkLst>
        </pc:spChg>
        <pc:spChg chg="add">
          <ac:chgData name="大樹 東藤" userId="8b5b729a-5fe2-48de-bec0-e990d83edba8" providerId="ADAL" clId="{CD11DD8E-C774-484F-AB05-D2E6A606842E}" dt="2022-03-16T16:16:08.086" v="1277"/>
          <ac:spMkLst>
            <pc:docMk/>
            <pc:sldMk cId="1309442111" sldId="1486"/>
            <ac:spMk id="18" creationId="{C5415711-4FBD-4A8D-9FD9-8B5EAD4F565F}"/>
          </ac:spMkLst>
        </pc:spChg>
        <pc:spChg chg="add">
          <ac:chgData name="大樹 東藤" userId="8b5b729a-5fe2-48de-bec0-e990d83edba8" providerId="ADAL" clId="{CD11DD8E-C774-484F-AB05-D2E6A606842E}" dt="2022-03-16T16:16:08.086" v="1277"/>
          <ac:spMkLst>
            <pc:docMk/>
            <pc:sldMk cId="1309442111" sldId="1486"/>
            <ac:spMk id="19" creationId="{2F363FB2-11FB-4404-8791-2E116FD3B8B8}"/>
          </ac:spMkLst>
        </pc:spChg>
        <pc:spChg chg="add">
          <ac:chgData name="大樹 東藤" userId="8b5b729a-5fe2-48de-bec0-e990d83edba8" providerId="ADAL" clId="{CD11DD8E-C774-484F-AB05-D2E6A606842E}" dt="2022-03-16T16:16:08.086" v="1277"/>
          <ac:spMkLst>
            <pc:docMk/>
            <pc:sldMk cId="1309442111" sldId="1486"/>
            <ac:spMk id="20" creationId="{6A7DFAE9-E21B-4F5A-B907-EA25F96A3C24}"/>
          </ac:spMkLst>
        </pc:spChg>
      </pc:sldChg>
      <pc:sldChg chg="addSp delSp modSp add delAnim modAnim">
        <pc:chgData name="大樹 東藤" userId="8b5b729a-5fe2-48de-bec0-e990d83edba8" providerId="ADAL" clId="{CD11DD8E-C774-484F-AB05-D2E6A606842E}" dt="2022-03-16T16:23:23.949" v="1315"/>
        <pc:sldMkLst>
          <pc:docMk/>
          <pc:sldMk cId="2817153562" sldId="1487"/>
        </pc:sldMkLst>
        <pc:spChg chg="mod">
          <ac:chgData name="大樹 東藤" userId="8b5b729a-5fe2-48de-bec0-e990d83edba8" providerId="ADAL" clId="{CD11DD8E-C774-484F-AB05-D2E6A606842E}" dt="2022-03-16T16:16:34.433" v="1283" actId="27636"/>
          <ac:spMkLst>
            <pc:docMk/>
            <pc:sldMk cId="2817153562" sldId="1487"/>
            <ac:spMk id="12" creationId="{00000000-0000-0000-0000-000000000000}"/>
          </ac:spMkLst>
        </pc:spChg>
        <pc:spChg chg="del">
          <ac:chgData name="大樹 東藤" userId="8b5b729a-5fe2-48de-bec0-e990d83edba8" providerId="ADAL" clId="{CD11DD8E-C774-484F-AB05-D2E6A606842E}" dt="2022-03-16T16:16:40.561" v="1284" actId="478"/>
          <ac:spMkLst>
            <pc:docMk/>
            <pc:sldMk cId="2817153562" sldId="1487"/>
            <ac:spMk id="13" creationId="{B45A488F-0A7C-4350-8451-27530DCBB051}"/>
          </ac:spMkLst>
        </pc:spChg>
        <pc:spChg chg="del">
          <ac:chgData name="大樹 東藤" userId="8b5b729a-5fe2-48de-bec0-e990d83edba8" providerId="ADAL" clId="{CD11DD8E-C774-484F-AB05-D2E6A606842E}" dt="2022-03-16T16:16:40.561" v="1284" actId="478"/>
          <ac:spMkLst>
            <pc:docMk/>
            <pc:sldMk cId="2817153562" sldId="1487"/>
            <ac:spMk id="14" creationId="{159D1191-5EF0-411D-A77B-AC6641FEF1D8}"/>
          </ac:spMkLst>
        </pc:spChg>
        <pc:spChg chg="del">
          <ac:chgData name="大樹 東藤" userId="8b5b729a-5fe2-48de-bec0-e990d83edba8" providerId="ADAL" clId="{CD11DD8E-C774-484F-AB05-D2E6A606842E}" dt="2022-03-16T16:16:40.561" v="1284" actId="478"/>
          <ac:spMkLst>
            <pc:docMk/>
            <pc:sldMk cId="2817153562" sldId="1487"/>
            <ac:spMk id="15" creationId="{036B18BA-5F44-40D8-ADC8-D16403A37534}"/>
          </ac:spMkLst>
        </pc:spChg>
        <pc:spChg chg="del">
          <ac:chgData name="大樹 東藤" userId="8b5b729a-5fe2-48de-bec0-e990d83edba8" providerId="ADAL" clId="{CD11DD8E-C774-484F-AB05-D2E6A606842E}" dt="2022-03-16T16:16:40.561" v="1284" actId="478"/>
          <ac:spMkLst>
            <pc:docMk/>
            <pc:sldMk cId="2817153562" sldId="1487"/>
            <ac:spMk id="16" creationId="{9C2D1BC5-9BEA-420D-AF5A-36AC59814A58}"/>
          </ac:spMkLst>
        </pc:spChg>
        <pc:spChg chg="del">
          <ac:chgData name="大樹 東藤" userId="8b5b729a-5fe2-48de-bec0-e990d83edba8" providerId="ADAL" clId="{CD11DD8E-C774-484F-AB05-D2E6A606842E}" dt="2022-03-16T16:16:40.561" v="1284" actId="478"/>
          <ac:spMkLst>
            <pc:docMk/>
            <pc:sldMk cId="2817153562" sldId="1487"/>
            <ac:spMk id="17" creationId="{E3866C86-FAE9-4625-8FB0-EEA31F43C1B8}"/>
          </ac:spMkLst>
        </pc:spChg>
        <pc:spChg chg="del">
          <ac:chgData name="大樹 東藤" userId="8b5b729a-5fe2-48de-bec0-e990d83edba8" providerId="ADAL" clId="{CD11DD8E-C774-484F-AB05-D2E6A606842E}" dt="2022-03-16T16:16:40.561" v="1284" actId="478"/>
          <ac:spMkLst>
            <pc:docMk/>
            <pc:sldMk cId="2817153562" sldId="1487"/>
            <ac:spMk id="18" creationId="{C5415711-4FBD-4A8D-9FD9-8B5EAD4F565F}"/>
          </ac:spMkLst>
        </pc:spChg>
        <pc:spChg chg="del">
          <ac:chgData name="大樹 東藤" userId="8b5b729a-5fe2-48de-bec0-e990d83edba8" providerId="ADAL" clId="{CD11DD8E-C774-484F-AB05-D2E6A606842E}" dt="2022-03-16T16:16:40.561" v="1284" actId="478"/>
          <ac:spMkLst>
            <pc:docMk/>
            <pc:sldMk cId="2817153562" sldId="1487"/>
            <ac:spMk id="19" creationId="{2F363FB2-11FB-4404-8791-2E116FD3B8B8}"/>
          </ac:spMkLst>
        </pc:spChg>
        <pc:spChg chg="del">
          <ac:chgData name="大樹 東藤" userId="8b5b729a-5fe2-48de-bec0-e990d83edba8" providerId="ADAL" clId="{CD11DD8E-C774-484F-AB05-D2E6A606842E}" dt="2022-03-16T16:16:40.561" v="1284" actId="478"/>
          <ac:spMkLst>
            <pc:docMk/>
            <pc:sldMk cId="2817153562" sldId="1487"/>
            <ac:spMk id="20" creationId="{6A7DFAE9-E21B-4F5A-B907-EA25F96A3C24}"/>
          </ac:spMkLst>
        </pc:spChg>
        <pc:spChg chg="add mod">
          <ac:chgData name="大樹 東藤" userId="8b5b729a-5fe2-48de-bec0-e990d83edba8" providerId="ADAL" clId="{CD11DD8E-C774-484F-AB05-D2E6A606842E}" dt="2022-03-16T16:21:43.603" v="1306" actId="1036"/>
          <ac:spMkLst>
            <pc:docMk/>
            <pc:sldMk cId="2817153562" sldId="1487"/>
            <ac:spMk id="21" creationId="{1200359B-58A1-4B93-982E-8B3AD1B3C549}"/>
          </ac:spMkLst>
        </pc:spChg>
        <pc:spChg chg="add del mod">
          <ac:chgData name="大樹 東藤" userId="8b5b729a-5fe2-48de-bec0-e990d83edba8" providerId="ADAL" clId="{CD11DD8E-C774-484F-AB05-D2E6A606842E}" dt="2022-03-16T16:22:15.068" v="1308" actId="478"/>
          <ac:spMkLst>
            <pc:docMk/>
            <pc:sldMk cId="2817153562" sldId="1487"/>
            <ac:spMk id="22" creationId="{2F1A9093-3378-4176-809D-1FD8D3C307F3}"/>
          </ac:spMkLst>
        </pc:spChg>
        <pc:spChg chg="add del mod">
          <ac:chgData name="大樹 東藤" userId="8b5b729a-5fe2-48de-bec0-e990d83edba8" providerId="ADAL" clId="{CD11DD8E-C774-484F-AB05-D2E6A606842E}" dt="2022-03-16T16:22:11.536" v="1307" actId="478"/>
          <ac:spMkLst>
            <pc:docMk/>
            <pc:sldMk cId="2817153562" sldId="1487"/>
            <ac:spMk id="23" creationId="{831771A9-F48D-4873-8B90-B06BE876E2A4}"/>
          </ac:spMkLst>
        </pc:spChg>
        <pc:spChg chg="add mod">
          <ac:chgData name="大樹 東藤" userId="8b5b729a-5fe2-48de-bec0-e990d83edba8" providerId="ADAL" clId="{CD11DD8E-C774-484F-AB05-D2E6A606842E}" dt="2022-03-16T16:21:43.603" v="1306" actId="1036"/>
          <ac:spMkLst>
            <pc:docMk/>
            <pc:sldMk cId="2817153562" sldId="1487"/>
            <ac:spMk id="24" creationId="{CE63472F-9AA9-4421-B5CB-FD3AECF98AF6}"/>
          </ac:spMkLst>
        </pc:spChg>
        <pc:spChg chg="add mod">
          <ac:chgData name="大樹 東藤" userId="8b5b729a-5fe2-48de-bec0-e990d83edba8" providerId="ADAL" clId="{CD11DD8E-C774-484F-AB05-D2E6A606842E}" dt="2022-03-16T16:21:43.603" v="1306" actId="1036"/>
          <ac:spMkLst>
            <pc:docMk/>
            <pc:sldMk cId="2817153562" sldId="1487"/>
            <ac:spMk id="25" creationId="{185CE68E-2333-4962-B9A7-94AE9E678FBE}"/>
          </ac:spMkLst>
        </pc:spChg>
        <pc:spChg chg="add mod">
          <ac:chgData name="大樹 東藤" userId="8b5b729a-5fe2-48de-bec0-e990d83edba8" providerId="ADAL" clId="{CD11DD8E-C774-484F-AB05-D2E6A606842E}" dt="2022-03-16T16:21:43.603" v="1306" actId="1036"/>
          <ac:spMkLst>
            <pc:docMk/>
            <pc:sldMk cId="2817153562" sldId="1487"/>
            <ac:spMk id="26" creationId="{774BC2B8-441D-4230-8572-635235F4EDFC}"/>
          </ac:spMkLst>
        </pc:spChg>
        <pc:spChg chg="add mod">
          <ac:chgData name="大樹 東藤" userId="8b5b729a-5fe2-48de-bec0-e990d83edba8" providerId="ADAL" clId="{CD11DD8E-C774-484F-AB05-D2E6A606842E}" dt="2022-03-16T16:21:43.603" v="1306" actId="1036"/>
          <ac:spMkLst>
            <pc:docMk/>
            <pc:sldMk cId="2817153562" sldId="1487"/>
            <ac:spMk id="27" creationId="{F0ED3523-0EF7-45BE-8CA9-46FA50304CEF}"/>
          </ac:spMkLst>
        </pc:spChg>
        <pc:spChg chg="add mod">
          <ac:chgData name="大樹 東藤" userId="8b5b729a-5fe2-48de-bec0-e990d83edba8" providerId="ADAL" clId="{CD11DD8E-C774-484F-AB05-D2E6A606842E}" dt="2022-03-16T16:21:43.603" v="1306" actId="1036"/>
          <ac:spMkLst>
            <pc:docMk/>
            <pc:sldMk cId="2817153562" sldId="1487"/>
            <ac:spMk id="28" creationId="{48A2A6F0-A76A-44D8-A325-9C07812390DD}"/>
          </ac:spMkLst>
        </pc:spChg>
        <pc:spChg chg="add mod">
          <ac:chgData name="大樹 東藤" userId="8b5b729a-5fe2-48de-bec0-e990d83edba8" providerId="ADAL" clId="{CD11DD8E-C774-484F-AB05-D2E6A606842E}" dt="2022-03-16T16:21:43.603" v="1306" actId="1036"/>
          <ac:spMkLst>
            <pc:docMk/>
            <pc:sldMk cId="2817153562" sldId="1487"/>
            <ac:spMk id="29" creationId="{786F0AAE-4E2C-4775-AC71-7982C78206C7}"/>
          </ac:spMkLst>
        </pc:spChg>
        <pc:spChg chg="add mod">
          <ac:chgData name="大樹 東藤" userId="8b5b729a-5fe2-48de-bec0-e990d83edba8" providerId="ADAL" clId="{CD11DD8E-C774-484F-AB05-D2E6A606842E}" dt="2022-03-16T16:21:43.603" v="1306" actId="1036"/>
          <ac:spMkLst>
            <pc:docMk/>
            <pc:sldMk cId="2817153562" sldId="1487"/>
            <ac:spMk id="30" creationId="{486CD94F-A894-4737-AB0A-B057FDEB55CA}"/>
          </ac:spMkLst>
        </pc:spChg>
        <pc:spChg chg="add mod">
          <ac:chgData name="大樹 東藤" userId="8b5b729a-5fe2-48de-bec0-e990d83edba8" providerId="ADAL" clId="{CD11DD8E-C774-484F-AB05-D2E6A606842E}" dt="2022-03-16T16:21:43.603" v="1306" actId="1036"/>
          <ac:spMkLst>
            <pc:docMk/>
            <pc:sldMk cId="2817153562" sldId="1487"/>
            <ac:spMk id="31" creationId="{30038923-953D-4898-8422-41661335D85A}"/>
          </ac:spMkLst>
        </pc:spChg>
        <pc:spChg chg="add mod">
          <ac:chgData name="大樹 東藤" userId="8b5b729a-5fe2-48de-bec0-e990d83edba8" providerId="ADAL" clId="{CD11DD8E-C774-484F-AB05-D2E6A606842E}" dt="2022-03-16T16:21:43.603" v="1306" actId="1036"/>
          <ac:spMkLst>
            <pc:docMk/>
            <pc:sldMk cId="2817153562" sldId="1487"/>
            <ac:spMk id="32" creationId="{97060722-9D95-4581-920E-F41A56FDAEB7}"/>
          </ac:spMkLst>
        </pc:spChg>
      </pc:sldChg>
      <pc:sldChg chg="modSp add">
        <pc:chgData name="大樹 東藤" userId="8b5b729a-5fe2-48de-bec0-e990d83edba8" providerId="ADAL" clId="{CD11DD8E-C774-484F-AB05-D2E6A606842E}" dt="2022-03-16T18:47:53.579" v="2174" actId="20577"/>
        <pc:sldMkLst>
          <pc:docMk/>
          <pc:sldMk cId="2637851496" sldId="1488"/>
        </pc:sldMkLst>
        <pc:spChg chg="mod">
          <ac:chgData name="大樹 東藤" userId="8b5b729a-5fe2-48de-bec0-e990d83edba8" providerId="ADAL" clId="{CD11DD8E-C774-484F-AB05-D2E6A606842E}" dt="2022-03-16T18:47:53.579" v="2174" actId="20577"/>
          <ac:spMkLst>
            <pc:docMk/>
            <pc:sldMk cId="2637851496" sldId="1488"/>
            <ac:spMk id="2" creationId="{056CDD34-F88D-4272-BACB-8E2F848FE933}"/>
          </ac:spMkLst>
        </pc:spChg>
        <pc:spChg chg="mod">
          <ac:chgData name="大樹 東藤" userId="8b5b729a-5fe2-48de-bec0-e990d83edba8" providerId="ADAL" clId="{CD11DD8E-C774-484F-AB05-D2E6A606842E}" dt="2022-03-16T18:47:21.416" v="2130" actId="20577"/>
          <ac:spMkLst>
            <pc:docMk/>
            <pc:sldMk cId="2637851496" sldId="1488"/>
            <ac:spMk id="3" creationId="{17F3A4A5-3839-4961-9618-7EEA4E1F3EFE}"/>
          </ac:spMkLst>
        </pc:spChg>
      </pc:sldChg>
      <pc:sldChg chg="modSp add">
        <pc:chgData name="大樹 東藤" userId="8b5b729a-5fe2-48de-bec0-e990d83edba8" providerId="ADAL" clId="{CD11DD8E-C774-484F-AB05-D2E6A606842E}" dt="2022-03-16T19:03:02.902" v="2310" actId="403"/>
        <pc:sldMkLst>
          <pc:docMk/>
          <pc:sldMk cId="332377229" sldId="1489"/>
        </pc:sldMkLst>
        <pc:spChg chg="mod">
          <ac:chgData name="大樹 東藤" userId="8b5b729a-5fe2-48de-bec0-e990d83edba8" providerId="ADAL" clId="{CD11DD8E-C774-484F-AB05-D2E6A606842E}" dt="2022-03-16T19:02:43.048" v="2306" actId="403"/>
          <ac:spMkLst>
            <pc:docMk/>
            <pc:sldMk cId="332377229" sldId="1489"/>
            <ac:spMk id="2" creationId="{00000000-0000-0000-0000-000000000000}"/>
          </ac:spMkLst>
        </pc:spChg>
        <pc:spChg chg="mod">
          <ac:chgData name="大樹 東藤" userId="8b5b729a-5fe2-48de-bec0-e990d83edba8" providerId="ADAL" clId="{CD11DD8E-C774-484F-AB05-D2E6A606842E}" dt="2022-03-16T18:59:23.256" v="2266" actId="27636"/>
          <ac:spMkLst>
            <pc:docMk/>
            <pc:sldMk cId="332377229" sldId="1489"/>
            <ac:spMk id="7" creationId="{00000000-0000-0000-0000-000000000000}"/>
          </ac:spMkLst>
        </pc:spChg>
        <pc:spChg chg="mod">
          <ac:chgData name="大樹 東藤" userId="8b5b729a-5fe2-48de-bec0-e990d83edba8" providerId="ADAL" clId="{CD11DD8E-C774-484F-AB05-D2E6A606842E}" dt="2022-03-16T19:03:02.902" v="2310" actId="403"/>
          <ac:spMkLst>
            <pc:docMk/>
            <pc:sldMk cId="332377229" sldId="1489"/>
            <ac:spMk id="57" creationId="{00000000-0000-0000-0000-000000000000}"/>
          </ac:spMkLst>
        </pc:spChg>
      </pc:sldChg>
      <pc:sldChg chg="modSp add modTransition modAnim">
        <pc:chgData name="大樹 東藤" userId="8b5b729a-5fe2-48de-bec0-e990d83edba8" providerId="ADAL" clId="{CD11DD8E-C774-484F-AB05-D2E6A606842E}" dt="2022-03-16T19:20:33.986" v="2461"/>
        <pc:sldMkLst>
          <pc:docMk/>
          <pc:sldMk cId="2316627406" sldId="1490"/>
        </pc:sldMkLst>
        <pc:spChg chg="mod">
          <ac:chgData name="大樹 東藤" userId="8b5b729a-5fe2-48de-bec0-e990d83edba8" providerId="ADAL" clId="{CD11DD8E-C774-484F-AB05-D2E6A606842E}" dt="2022-03-16T19:19:48.258" v="2443" actId="403"/>
          <ac:spMkLst>
            <pc:docMk/>
            <pc:sldMk cId="2316627406" sldId="1490"/>
            <ac:spMk id="2" creationId="{00000000-0000-0000-0000-000000000000}"/>
          </ac:spMkLst>
        </pc:spChg>
        <pc:spChg chg="mod">
          <ac:chgData name="大樹 東藤" userId="8b5b729a-5fe2-48de-bec0-e990d83edba8" providerId="ADAL" clId="{CD11DD8E-C774-484F-AB05-D2E6A606842E}" dt="2022-03-16T19:20:25.449" v="2460" actId="14100"/>
          <ac:spMkLst>
            <pc:docMk/>
            <pc:sldMk cId="2316627406" sldId="1490"/>
            <ac:spMk id="3" creationId="{00000000-0000-0000-0000-000000000000}"/>
          </ac:spMkLst>
        </pc:spChg>
      </pc:sldChg>
      <pc:sldChg chg="delSp modSp add">
        <pc:chgData name="大樹 東藤" userId="8b5b729a-5fe2-48de-bec0-e990d83edba8" providerId="ADAL" clId="{CD11DD8E-C774-484F-AB05-D2E6A606842E}" dt="2022-03-16T19:34:05.551" v="3283" actId="20577"/>
        <pc:sldMkLst>
          <pc:docMk/>
          <pc:sldMk cId="2438446667" sldId="1491"/>
        </pc:sldMkLst>
        <pc:spChg chg="mod">
          <ac:chgData name="大樹 東藤" userId="8b5b729a-5fe2-48de-bec0-e990d83edba8" providerId="ADAL" clId="{CD11DD8E-C774-484F-AB05-D2E6A606842E}" dt="2022-03-16T19:34:05.551" v="3283" actId="20577"/>
          <ac:spMkLst>
            <pc:docMk/>
            <pc:sldMk cId="2438446667" sldId="1491"/>
            <ac:spMk id="2" creationId="{76186EE1-68F6-4595-940D-2CD3AD63D2F1}"/>
          </ac:spMkLst>
        </pc:spChg>
        <pc:spChg chg="del">
          <ac:chgData name="大樹 東藤" userId="8b5b729a-5fe2-48de-bec0-e990d83edba8" providerId="ADAL" clId="{CD11DD8E-C774-484F-AB05-D2E6A606842E}" dt="2022-03-16T19:33:17.038" v="3193" actId="478"/>
          <ac:spMkLst>
            <pc:docMk/>
            <pc:sldMk cId="2438446667" sldId="1491"/>
            <ac:spMk id="3" creationId="{85F42C60-641C-4478-8967-B833828692F3}"/>
          </ac:spMkLst>
        </pc:spChg>
      </pc:sldChg>
      <pc:sldChg chg="modSp add del">
        <pc:chgData name="大樹 東藤" userId="8b5b729a-5fe2-48de-bec0-e990d83edba8" providerId="ADAL" clId="{CD11DD8E-C774-484F-AB05-D2E6A606842E}" dt="2022-03-16T19:22:39.653" v="2526" actId="2696"/>
        <pc:sldMkLst>
          <pc:docMk/>
          <pc:sldMk cId="2556873901" sldId="1491"/>
        </pc:sldMkLst>
        <pc:spChg chg="mod">
          <ac:chgData name="大樹 東藤" userId="8b5b729a-5fe2-48de-bec0-e990d83edba8" providerId="ADAL" clId="{CD11DD8E-C774-484F-AB05-D2E6A606842E}" dt="2022-03-16T19:22:18.638" v="2523" actId="20577"/>
          <ac:spMkLst>
            <pc:docMk/>
            <pc:sldMk cId="2556873901" sldId="1491"/>
            <ac:spMk id="2" creationId="{FBB47070-98D1-4E00-9228-7C7B3A92B20A}"/>
          </ac:spMkLst>
        </pc:spChg>
        <pc:spChg chg="mod">
          <ac:chgData name="大樹 東藤" userId="8b5b729a-5fe2-48de-bec0-e990d83edba8" providerId="ADAL" clId="{CD11DD8E-C774-484F-AB05-D2E6A606842E}" dt="2022-03-16T19:22:25.364" v="2525" actId="14100"/>
          <ac:spMkLst>
            <pc:docMk/>
            <pc:sldMk cId="2556873901" sldId="1491"/>
            <ac:spMk id="3" creationId="{FBA0631A-F287-4AFE-B68E-41CE0C653AC0}"/>
          </ac:spMkLst>
        </pc:spChg>
      </pc:sldChg>
      <pc:sldMasterChg chg="delSldLayout">
        <pc:chgData name="大樹 東藤" userId="8b5b729a-5fe2-48de-bec0-e990d83edba8" providerId="ADAL" clId="{CD11DD8E-C774-484F-AB05-D2E6A606842E}" dt="2022-03-16T15:56:19.907" v="1020" actId="2696"/>
        <pc:sldMasterMkLst>
          <pc:docMk/>
          <pc:sldMasterMk cId="0" sldId="2147483659"/>
        </pc:sldMasterMkLst>
        <pc:sldLayoutChg chg="del">
          <pc:chgData name="大樹 東藤" userId="8b5b729a-5fe2-48de-bec0-e990d83edba8" providerId="ADAL" clId="{CD11DD8E-C774-484F-AB05-D2E6A606842E}" dt="2022-03-16T15:56:19.907" v="1020" actId="2696"/>
          <pc:sldLayoutMkLst>
            <pc:docMk/>
            <pc:sldMasterMk cId="0" sldId="2147483659"/>
            <pc:sldLayoutMk cId="0" sldId="2147483655"/>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C684D423-60DA-416E-A328-E2B69CECF12E}" type="slidenum">
              <a:rPr lang="en-US" altLang="ja-JP" smtClean="0">
                <a:latin typeface="Times New Roman" pitchFamily="84" charset="0"/>
              </a:rPr>
              <a:pPr/>
              <a:t>12</a:t>
            </a:fld>
            <a:endParaRPr lang="en-US" altLang="ja-JP">
              <a:latin typeface="Times New Roman" pitchFamily="84" charset="0"/>
            </a:endParaRPr>
          </a:p>
        </p:txBody>
      </p:sp>
      <p:sp>
        <p:nvSpPr>
          <p:cNvPr id="205827" name="Rectangle 2"/>
          <p:cNvSpPr>
            <a:spLocks noGrp="1" noRot="1" noChangeAspect="1" noChangeArrowheads="1" noTextEdit="1"/>
          </p:cNvSpPr>
          <p:nvPr>
            <p:ph type="sldImg"/>
          </p:nvPr>
        </p:nvSpPr>
        <p:spPr>
          <a:xfrm>
            <a:off x="915988" y="744538"/>
            <a:ext cx="2681287" cy="2012950"/>
          </a:xfrm>
          <a:solidFill>
            <a:srgbClr val="FFFFFF"/>
          </a:solidFill>
          <a:ln/>
        </p:spPr>
      </p:sp>
      <p:sp>
        <p:nvSpPr>
          <p:cNvPr id="205828" name="Rectangle 3"/>
          <p:cNvSpPr>
            <a:spLocks noGrp="1" noChangeArrowheads="1"/>
          </p:cNvSpPr>
          <p:nvPr>
            <p:ph type="body" idx="1"/>
          </p:nvPr>
        </p:nvSpPr>
        <p:spPr>
          <a:xfrm>
            <a:off x="626111" y="2966609"/>
            <a:ext cx="5191905" cy="5032839"/>
          </a:xfrm>
          <a:solidFill>
            <a:srgbClr val="FFFFFF"/>
          </a:solidFill>
          <a:ln>
            <a:solidFill>
              <a:srgbClr val="000000"/>
            </a:solidFill>
          </a:ln>
        </p:spPr>
        <p:txBody>
          <a:bodyPr lIns="87872" tIns="43936" rIns="87872" bIns="43936"/>
          <a:lstStyle/>
          <a:p>
            <a:pPr eaLnBrk="1" hangingPunct="1"/>
            <a:r>
              <a:rPr lang="en-US" altLang="ja-JP" sz="1700" dirty="0">
                <a:latin typeface="Times New Roman" pitchFamily="84" charset="0"/>
              </a:rPr>
              <a:t>By introducing the assumption that preferences are quasi-linear, now, agents can transfer their utility by money.</a:t>
            </a:r>
          </a:p>
          <a:p>
            <a:pPr eaLnBrk="1" hangingPunct="1"/>
            <a:r>
              <a:rPr lang="en-US" altLang="ja-JP" sz="1700" dirty="0">
                <a:latin typeface="Times New Roman" pitchFamily="84" charset="0"/>
              </a:rPr>
              <a:t>Therefore, if a state is Pareto efficient, the social surplus (sum of all agents’ utilities) must be maximized.</a:t>
            </a:r>
          </a:p>
          <a:p>
            <a:pPr eaLnBrk="1" hangingPunct="1"/>
            <a:r>
              <a:rPr lang="en-US" altLang="ja-JP" sz="1700" dirty="0">
                <a:latin typeface="Times New Roman" pitchFamily="84" charset="0"/>
              </a:rPr>
              <a:t>In the previous example, both shopping and Zoo are Pareto efficient. However, since agents can transfer money, say, this mother promises to the child, if he is willing to go shopping, she will buy a new toy, the utility can be changed this way. </a:t>
            </a:r>
          </a:p>
          <a:p>
            <a:pPr eaLnBrk="1" hangingPunct="1"/>
            <a:r>
              <a:rPr lang="en-US" altLang="ja-JP" sz="1700" dirty="0">
                <a:latin typeface="Times New Roman" pitchFamily="84" charset="0"/>
              </a:rPr>
              <a:t>Here, the only Pareto efficient choice is to go shopping, which maximizes the social surplus.</a:t>
            </a:r>
          </a:p>
          <a:p>
            <a:pPr eaLnBrk="1" hangingPunct="1"/>
            <a:endParaRPr lang="en-US" altLang="ja-JP" sz="1700" dirty="0">
              <a:latin typeface="Times New Roman" pitchFamily="84" charset="0"/>
            </a:endParaRPr>
          </a:p>
        </p:txBody>
      </p:sp>
    </p:spTree>
    <p:extLst>
      <p:ext uri="{BB962C8B-B14F-4D97-AF65-F5344CB8AC3E}">
        <p14:creationId xmlns:p14="http://schemas.microsoft.com/office/powerpoint/2010/main" val="4037326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23DBF8B-D5B7-4AD0-B6AE-637F5EA580E8}" type="slidenum">
              <a:rPr lang="en-US" altLang="ja-JP" smtClean="0">
                <a:ea typeface="ＭＳ Ｐゴシック" charset="-128"/>
              </a:rPr>
              <a:pPr/>
              <a:t>13</a:t>
            </a:fld>
            <a:endParaRPr lang="en-US" altLang="ja-JP" dirty="0">
              <a:ea typeface="ＭＳ Ｐゴシック" charset="-128"/>
            </a:endParaRPr>
          </a:p>
        </p:txBody>
      </p:sp>
      <p:sp>
        <p:nvSpPr>
          <p:cNvPr id="79875" name="Rectangle 2"/>
          <p:cNvSpPr>
            <a:spLocks noGrp="1" noRot="1" noChangeAspect="1" noChangeArrowheads="1" noTextEdit="1"/>
          </p:cNvSpPr>
          <p:nvPr>
            <p:ph type="sldImg"/>
          </p:nvPr>
        </p:nvSpPr>
        <p:spPr>
          <a:xfrm>
            <a:off x="915988" y="744538"/>
            <a:ext cx="1379537" cy="1035050"/>
          </a:xfrm>
          <a:ln/>
        </p:spPr>
      </p:sp>
      <p:sp>
        <p:nvSpPr>
          <p:cNvPr id="79876" name="Rectangle 3"/>
          <p:cNvSpPr>
            <a:spLocks noGrp="1" noChangeArrowheads="1"/>
          </p:cNvSpPr>
          <p:nvPr>
            <p:ph type="body" idx="1"/>
          </p:nvPr>
        </p:nvSpPr>
        <p:spPr>
          <a:xfrm>
            <a:off x="546952" y="2793796"/>
            <a:ext cx="5762211" cy="5033762"/>
          </a:xfrm>
          <a:noFill/>
          <a:ln/>
        </p:spPr>
        <p:txBody>
          <a:bodyPr/>
          <a:lstStyle/>
          <a:p>
            <a:pPr eaLnBrk="1" hangingPunct="1"/>
            <a:r>
              <a:rPr lang="en-US" altLang="ja-JP" sz="2300" dirty="0"/>
              <a:t>Now, let me describe several desirable properties a group decision making mechanism should satisfy.</a:t>
            </a:r>
          </a:p>
          <a:p>
            <a:pPr eaLnBrk="1" hangingPunct="1"/>
            <a:r>
              <a:rPr lang="en-US" altLang="ja-JP" sz="2300" dirty="0"/>
              <a:t>One is, for an agent, there exists a dominant (best) strategy. If there exists a dominant strategy, an agent does not need to worry about the actions of other agents.</a:t>
            </a:r>
          </a:p>
          <a:p>
            <a:pPr eaLnBrk="1" hangingPunct="1"/>
            <a:r>
              <a:rPr lang="en-US" altLang="ja-JP" sz="2300" dirty="0"/>
              <a:t>Also, the mechanism is robust against various frauds (e.g., spying).</a:t>
            </a:r>
          </a:p>
          <a:p>
            <a:pPr eaLnBrk="1" hangingPunct="1"/>
            <a:r>
              <a:rPr lang="en-US" altLang="ja-JP" sz="2300" dirty="0"/>
              <a:t>Another property is that the obtained allocation is Pareto efficient. </a:t>
            </a:r>
          </a:p>
          <a:p>
            <a:pPr eaLnBrk="1" hangingPunct="1"/>
            <a:r>
              <a:rPr lang="en-US" altLang="ja-JP" sz="2300" dirty="0"/>
              <a:t>Let me describe more detail about a Pareto efficient allocation in the next slide.</a:t>
            </a:r>
          </a:p>
          <a:p>
            <a:pPr eaLnBrk="1" hangingPunct="1"/>
            <a:endParaRPr lang="en-US" altLang="ja-JP" sz="2300" dirty="0"/>
          </a:p>
          <a:p>
            <a:pPr eaLnBrk="1" hangingPunct="1"/>
            <a:endParaRPr lang="en-US" altLang="ja-JP" sz="2300" dirty="0"/>
          </a:p>
        </p:txBody>
      </p:sp>
    </p:spTree>
    <p:extLst>
      <p:ext uri="{BB962C8B-B14F-4D97-AF65-F5344CB8AC3E}">
        <p14:creationId xmlns:p14="http://schemas.microsoft.com/office/powerpoint/2010/main" val="2301156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0D11824A-43D3-46A6-A052-9CCDB2568877}" type="slidenum">
              <a:rPr lang="en-US" altLang="ja-JP" smtClean="0">
                <a:ea typeface="ＭＳ Ｐゴシック" charset="-128"/>
              </a:rPr>
              <a:pPr/>
              <a:t>14</a:t>
            </a:fld>
            <a:endParaRPr lang="en-US" altLang="ja-JP" dirty="0">
              <a:ea typeface="ＭＳ Ｐゴシック" charset="-128"/>
            </a:endParaRPr>
          </a:p>
        </p:txBody>
      </p:sp>
      <p:sp>
        <p:nvSpPr>
          <p:cNvPr id="94211" name="Rectangle 2"/>
          <p:cNvSpPr>
            <a:spLocks noGrp="1" noRot="1" noChangeAspect="1" noChangeArrowheads="1" noTextEdit="1"/>
          </p:cNvSpPr>
          <p:nvPr>
            <p:ph type="sldImg"/>
          </p:nvPr>
        </p:nvSpPr>
        <p:spPr>
          <a:xfrm>
            <a:off x="914400" y="744538"/>
            <a:ext cx="1155700" cy="868362"/>
          </a:xfrm>
          <a:ln/>
        </p:spPr>
      </p:sp>
      <p:sp>
        <p:nvSpPr>
          <p:cNvPr id="94212" name="Rectangle 3"/>
          <p:cNvSpPr>
            <a:spLocks noGrp="1" noChangeArrowheads="1"/>
          </p:cNvSpPr>
          <p:nvPr>
            <p:ph type="body" idx="1"/>
          </p:nvPr>
        </p:nvSpPr>
        <p:spPr>
          <a:xfrm>
            <a:off x="308955" y="2450325"/>
            <a:ext cx="5827254" cy="5032118"/>
          </a:xfrm>
          <a:noFill/>
          <a:ln/>
        </p:spPr>
        <p:txBody>
          <a:bodyPr/>
          <a:lstStyle/>
          <a:p>
            <a:pPr eaLnBrk="1" hangingPunct="1"/>
            <a:r>
              <a:rPr lang="en-US" altLang="ja-JP" sz="2300" dirty="0"/>
              <a:t>Now, let’s think about what is the meaning of designing a group decision making mechanism using the terms and concepts described so far.</a:t>
            </a:r>
          </a:p>
          <a:p>
            <a:pPr eaLnBrk="1" hangingPunct="1"/>
            <a:r>
              <a:rPr lang="en-US" altLang="ja-JP" sz="2300" dirty="0"/>
              <a:t>Designing a protocol is determining the rules of a game.</a:t>
            </a:r>
          </a:p>
          <a:p>
            <a:pPr eaLnBrk="1" hangingPunct="1"/>
            <a:r>
              <a:rPr lang="en-US" altLang="ja-JP" sz="2300" dirty="0"/>
              <a:t>Although the designer can determine the rules of the game, the designer cannot control the actions of each agent.</a:t>
            </a:r>
          </a:p>
          <a:p>
            <a:pPr eaLnBrk="1" hangingPunct="1"/>
            <a:r>
              <a:rPr lang="en-US" altLang="ja-JP" sz="2300" dirty="0"/>
              <a:t>There is no way to force an agent to be honest or to refrain from doing frauds.</a:t>
            </a:r>
          </a:p>
          <a:p>
            <a:pPr eaLnBrk="1" hangingPunct="1"/>
            <a:r>
              <a:rPr lang="en-US" altLang="ja-JP" sz="2300" dirty="0"/>
              <a:t>The agents will break rules if breaking rules is profitable for them.</a:t>
            </a:r>
          </a:p>
          <a:p>
            <a:pPr eaLnBrk="1" hangingPunct="1"/>
            <a:r>
              <a:rPr lang="en-US" altLang="ja-JP" sz="2300" dirty="0"/>
              <a:t>Therefore, it would be difficult to predict the results of the game or the auction.</a:t>
            </a:r>
          </a:p>
          <a:p>
            <a:pPr eaLnBrk="1" hangingPunct="1"/>
            <a:endParaRPr lang="en-US" altLang="ja-JP" sz="2300" dirty="0"/>
          </a:p>
          <a:p>
            <a:pPr eaLnBrk="1" hangingPunct="1"/>
            <a:endParaRPr lang="en-US" altLang="ja-JP" sz="2300" dirty="0"/>
          </a:p>
          <a:p>
            <a:pPr eaLnBrk="1" hangingPunct="1"/>
            <a:endParaRPr lang="en-US" altLang="ja-JP" sz="2300" dirty="0"/>
          </a:p>
          <a:p>
            <a:pPr eaLnBrk="1" hangingPunct="1"/>
            <a:endParaRPr lang="en-US" altLang="ja-JP" sz="2300" dirty="0"/>
          </a:p>
        </p:txBody>
      </p:sp>
    </p:spTree>
    <p:extLst>
      <p:ext uri="{BB962C8B-B14F-4D97-AF65-F5344CB8AC3E}">
        <p14:creationId xmlns:p14="http://schemas.microsoft.com/office/powerpoint/2010/main" val="455882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DAE53F5-06EB-46E0-BDF4-0C739851199C}" type="slidenum">
              <a:rPr lang="en-US" altLang="ja-JP" smtClean="0">
                <a:ea typeface="ＭＳ Ｐゴシック" charset="-128"/>
              </a:rPr>
              <a:pPr/>
              <a:t>15</a:t>
            </a:fld>
            <a:endParaRPr lang="en-US" altLang="ja-JP" dirty="0">
              <a:ea typeface="ＭＳ Ｐゴシック" charset="-128"/>
            </a:endParaRPr>
          </a:p>
        </p:txBody>
      </p:sp>
      <p:sp>
        <p:nvSpPr>
          <p:cNvPr id="95235" name="Rectangle 2050"/>
          <p:cNvSpPr>
            <a:spLocks noGrp="1" noRot="1" noChangeAspect="1" noChangeArrowheads="1" noTextEdit="1"/>
          </p:cNvSpPr>
          <p:nvPr>
            <p:ph type="sldImg"/>
          </p:nvPr>
        </p:nvSpPr>
        <p:spPr>
          <a:xfrm>
            <a:off x="917575" y="744538"/>
            <a:ext cx="1506538" cy="1130300"/>
          </a:xfrm>
          <a:ln/>
        </p:spPr>
      </p:sp>
      <p:sp>
        <p:nvSpPr>
          <p:cNvPr id="95236" name="Rectangle 2051"/>
          <p:cNvSpPr>
            <a:spLocks noGrp="1" noChangeArrowheads="1"/>
          </p:cNvSpPr>
          <p:nvPr>
            <p:ph type="body" idx="1"/>
          </p:nvPr>
        </p:nvSpPr>
        <p:spPr>
          <a:xfrm>
            <a:off x="710836" y="2032587"/>
            <a:ext cx="5799800" cy="5033761"/>
          </a:xfrm>
          <a:noFill/>
          <a:ln/>
        </p:spPr>
        <p:txBody>
          <a:bodyPr/>
          <a:lstStyle/>
          <a:p>
            <a:pPr eaLnBrk="1" hangingPunct="1"/>
            <a:r>
              <a:rPr lang="en-US" altLang="ja-JP" sz="1900" dirty="0"/>
              <a:t>Then, how can a designer achieve a certain desirable property (e.g., Pareto efficiency)?</a:t>
            </a:r>
          </a:p>
          <a:p>
            <a:pPr eaLnBrk="1" hangingPunct="1"/>
            <a:r>
              <a:rPr lang="en-US" altLang="ja-JP" sz="1900" dirty="0"/>
              <a:t>Actually, the designer can achieve the goal by designing the rules so that:</a:t>
            </a:r>
          </a:p>
          <a:p>
            <a:pPr eaLnBrk="1" hangingPunct="1"/>
            <a:r>
              <a:rPr lang="en-US" altLang="ja-JP" sz="1900" dirty="0"/>
              <a:t>For each agent, there exists a dominant strategy.</a:t>
            </a:r>
          </a:p>
          <a:p>
            <a:pPr eaLnBrk="1" hangingPunct="1"/>
            <a:r>
              <a:rPr lang="en-US" altLang="ja-JP" sz="1900" dirty="0"/>
              <a:t>And if everybody takes the dominant strategy, this situation is called dominant-strategy equilibrium, the desirable property is achieved.</a:t>
            </a:r>
          </a:p>
          <a:p>
            <a:pPr eaLnBrk="1" hangingPunct="1"/>
            <a:r>
              <a:rPr lang="en-US" altLang="ja-JP" sz="1900" dirty="0"/>
              <a:t>In short, if the designer can design the rules so that following the rules is profitable for each agent, the designer can make sure that the participants will follow the rules. </a:t>
            </a:r>
          </a:p>
          <a:p>
            <a:pPr eaLnBrk="1" hangingPunct="1"/>
            <a:r>
              <a:rPr lang="en-US" altLang="ja-JP" sz="1900" dirty="0"/>
              <a:t>In reality, it is not always possible to achieve a desirable goal, but in some cases, we can.</a:t>
            </a:r>
          </a:p>
          <a:p>
            <a:pPr eaLnBrk="1" hangingPunct="1"/>
            <a:r>
              <a:rPr lang="en-US" altLang="ja-JP" sz="1900" dirty="0"/>
              <a:t>Assume a government is allocating some public asset, say, the right to use radio frequency to some company. The goal is to allocate the asset to the company who has the most advanced technology to utilize it. If we use the Vickrey auction, every company declare its true evaluation value. Thus, we can allocate the frequency to the company who has the highest evaluation value, namely, the company should have the most advanced technology.  </a:t>
            </a:r>
          </a:p>
          <a:p>
            <a:pPr eaLnBrk="1" hangingPunct="1"/>
            <a:endParaRPr lang="en-US" altLang="ja-JP" sz="1900" dirty="0"/>
          </a:p>
        </p:txBody>
      </p:sp>
    </p:spTree>
    <p:extLst>
      <p:ext uri="{BB962C8B-B14F-4D97-AF65-F5344CB8AC3E}">
        <p14:creationId xmlns:p14="http://schemas.microsoft.com/office/powerpoint/2010/main" val="4007176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8586DF-C5D9-4CA6-B514-CF427E0AB062}" type="slidenum">
              <a:rPr lang="en-US" altLang="ja-JP"/>
              <a:pPr/>
              <a:t>17</a:t>
            </a:fld>
            <a:endParaRPr lang="en-US" altLang="ja-JP"/>
          </a:p>
        </p:txBody>
      </p:sp>
      <p:sp>
        <p:nvSpPr>
          <p:cNvPr id="433154" name="Rectangle 2"/>
          <p:cNvSpPr>
            <a:spLocks noGrp="1" noRot="1" noChangeAspect="1" noChangeArrowheads="1"/>
          </p:cNvSpPr>
          <p:nvPr>
            <p:ph type="sldImg"/>
          </p:nvPr>
        </p:nvSpPr>
        <p:spPr bwMode="auto">
          <a:xfrm>
            <a:off x="1096963" y="720725"/>
            <a:ext cx="2006600" cy="1504950"/>
          </a:xfrm>
          <a:prstGeom prst="rect">
            <a:avLst/>
          </a:prstGeom>
          <a:solidFill>
            <a:srgbClr val="FFFFFF"/>
          </a:solidFill>
          <a:ln>
            <a:solidFill>
              <a:srgbClr val="000000"/>
            </a:solidFill>
            <a:miter lim="800000"/>
            <a:headEnd/>
            <a:tailEnd/>
          </a:ln>
        </p:spPr>
      </p:sp>
      <p:sp>
        <p:nvSpPr>
          <p:cNvPr id="433155" name="Rectangle 3"/>
          <p:cNvSpPr>
            <a:spLocks noGrp="1" noChangeArrowheads="1"/>
          </p:cNvSpPr>
          <p:nvPr>
            <p:ph type="body" idx="1"/>
          </p:nvPr>
        </p:nvSpPr>
        <p:spPr bwMode="auto">
          <a:xfrm>
            <a:off x="330200" y="2366963"/>
            <a:ext cx="6599238" cy="6653212"/>
          </a:xfrm>
          <a:prstGeom prst="rect">
            <a:avLst/>
          </a:prstGeom>
          <a:solidFill>
            <a:srgbClr val="FFFFFF"/>
          </a:solidFill>
          <a:ln>
            <a:miter lim="800000"/>
            <a:headEnd/>
            <a:tailEnd/>
          </a:ln>
        </p:spPr>
        <p:txBody>
          <a:bodyPr lIns="96796" tIns="48399" rIns="96796" bIns="48399"/>
          <a:lstStyle/>
          <a:p>
            <a:r>
              <a:rPr lang="en-US" altLang="ja-JP" sz="2800"/>
              <a:t>As we have seen in this example, the behaviors of bidders change according to the auction protocol. For a seller, the theory of auctions can give a protocol that can achieve social optimality or robustness against cheating.</a:t>
            </a:r>
          </a:p>
          <a:p>
            <a:r>
              <a:rPr lang="en-US" altLang="ja-JP" sz="2800"/>
              <a:t>For bidders, the best strategy changes according </a:t>
            </a:r>
            <a:br>
              <a:rPr lang="en-US" altLang="ja-JP" sz="2800"/>
            </a:br>
            <a:r>
              <a:rPr lang="en-US" altLang="ja-JP" sz="2800"/>
              <a:t>to the auction protocol. The theory of auctions can give a method for finding the best strategy.</a:t>
            </a:r>
          </a:p>
          <a:p>
            <a:r>
              <a:rPr lang="en-US" altLang="ja-JP" sz="2800"/>
              <a:t>I believe that such a theory becomes a very important technology for Electronic Commerce.</a:t>
            </a:r>
          </a:p>
          <a:p>
            <a:endParaRPr lang="en-US" altLang="ja-JP" sz="2800"/>
          </a:p>
        </p:txBody>
      </p:sp>
    </p:spTree>
    <p:extLst>
      <p:ext uri="{BB962C8B-B14F-4D97-AF65-F5344CB8AC3E}">
        <p14:creationId xmlns:p14="http://schemas.microsoft.com/office/powerpoint/2010/main" val="2930373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p:spPr>
        <p:txBody>
          <a:bodyPr/>
          <a:lstStyle/>
          <a:p>
            <a:fld id="{0AEFAD1D-A07A-4205-AE99-9ED4EEE1C817}" type="slidenum">
              <a:rPr lang="en-US" altLang="ja-JP">
                <a:ea typeface="ＭＳ Ｐゴシック" charset="-128"/>
              </a:rPr>
              <a:pPr/>
              <a:t>18</a:t>
            </a:fld>
            <a:endParaRPr lang="en-US" altLang="ja-JP">
              <a:ea typeface="ＭＳ Ｐゴシック" charset="-128"/>
            </a:endParaRPr>
          </a:p>
        </p:txBody>
      </p:sp>
      <p:sp>
        <p:nvSpPr>
          <p:cNvPr id="327683" name="Rectangle 2"/>
          <p:cNvSpPr>
            <a:spLocks noGrp="1" noRot="1" noChangeAspect="1" noChangeArrowheads="1" noTextEdit="1"/>
          </p:cNvSpPr>
          <p:nvPr>
            <p:ph type="sldImg"/>
          </p:nvPr>
        </p:nvSpPr>
        <p:spPr>
          <a:xfrm>
            <a:off x="1143000" y="685800"/>
            <a:ext cx="4572000" cy="3429000"/>
          </a:xfrm>
          <a:ln/>
        </p:spPr>
      </p:sp>
      <p:sp>
        <p:nvSpPr>
          <p:cNvPr id="32768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1985093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p>
            <a:fld id="{6943ECD1-0734-41C3-AE3A-A8D6799C276F}" type="slidenum">
              <a:rPr lang="en-US" altLang="ja-JP">
                <a:ea typeface="ＭＳ Ｐゴシック" charset="-128"/>
              </a:rPr>
              <a:pPr/>
              <a:t>19</a:t>
            </a:fld>
            <a:endParaRPr lang="en-US" altLang="ja-JP">
              <a:ea typeface="ＭＳ Ｐゴシック" charset="-128"/>
            </a:endParaRPr>
          </a:p>
        </p:txBody>
      </p:sp>
      <p:sp>
        <p:nvSpPr>
          <p:cNvPr id="328707" name="Rectangle 2"/>
          <p:cNvSpPr>
            <a:spLocks noGrp="1" noRot="1" noChangeAspect="1" noChangeArrowheads="1" noTextEdit="1"/>
          </p:cNvSpPr>
          <p:nvPr>
            <p:ph type="sldImg"/>
          </p:nvPr>
        </p:nvSpPr>
        <p:spPr>
          <a:xfrm>
            <a:off x="1143000" y="685800"/>
            <a:ext cx="4572000" cy="3429000"/>
          </a:xfrm>
          <a:ln/>
        </p:spPr>
      </p:sp>
      <p:sp>
        <p:nvSpPr>
          <p:cNvPr id="328708"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1895037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p>
            <a:fld id="{5775F8A3-ECC2-4624-8411-7ECB01769183}" type="slidenum">
              <a:rPr lang="en-US" altLang="ja-JP">
                <a:ea typeface="ＭＳ Ｐゴシック" charset="-128"/>
              </a:rPr>
              <a:pPr/>
              <a:t>20</a:t>
            </a:fld>
            <a:endParaRPr lang="en-US" altLang="ja-JP">
              <a:ea typeface="ＭＳ Ｐゴシック" charset="-128"/>
            </a:endParaRPr>
          </a:p>
        </p:txBody>
      </p:sp>
      <p:sp>
        <p:nvSpPr>
          <p:cNvPr id="329731" name="Rectangle 2"/>
          <p:cNvSpPr>
            <a:spLocks noGrp="1" noRot="1" noChangeAspect="1" noChangeArrowheads="1" noTextEdit="1"/>
          </p:cNvSpPr>
          <p:nvPr>
            <p:ph type="sldImg"/>
          </p:nvPr>
        </p:nvSpPr>
        <p:spPr>
          <a:xfrm>
            <a:off x="1143000" y="685800"/>
            <a:ext cx="4572000" cy="3429000"/>
          </a:xfrm>
          <a:ln/>
        </p:spPr>
      </p:sp>
      <p:sp>
        <p:nvSpPr>
          <p:cNvPr id="329732"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9703038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a:spcBef>
                <a:spcPct val="0"/>
              </a:spcBef>
              <a:buFontTx/>
              <a:buNone/>
            </a:pPr>
            <a:fld id="{B18F6827-77E5-4D9A-9CD7-10AF87EF485B}" type="slidenum">
              <a:rPr lang="en-US" altLang="ja-JP" sz="1200" b="0">
                <a:solidFill>
                  <a:srgbClr val="000000"/>
                </a:solidFill>
                <a:latin typeface="Times New Roman" panose="02020603050405020304" pitchFamily="18" charset="0"/>
                <a:ea typeface="ＭＳ Ｐゴシック" panose="020B0600070205080204" pitchFamily="50" charset="-128"/>
              </a:rPr>
              <a:pPr>
                <a:spcBef>
                  <a:spcPct val="0"/>
                </a:spcBef>
                <a:buFontTx/>
                <a:buNone/>
              </a:pPr>
              <a:t>21</a:t>
            </a:fld>
            <a:endParaRPr lang="en-US" altLang="ja-JP" sz="1200" b="0" dirty="0">
              <a:solidFill>
                <a:srgbClr val="000000"/>
              </a:solidFill>
              <a:latin typeface="Times New Roman" panose="02020603050405020304" pitchFamily="18" charset="0"/>
              <a:ea typeface="ＭＳ Ｐゴシック" panose="020B0600070205080204" pitchFamily="50" charset="-128"/>
            </a:endParaRPr>
          </a:p>
        </p:txBody>
      </p:sp>
      <p:sp>
        <p:nvSpPr>
          <p:cNvPr id="137219" name="Rectangle 2"/>
          <p:cNvSpPr>
            <a:spLocks noGrp="1" noRot="1" noChangeAspect="1" noChangeArrowheads="1" noTextEdit="1"/>
          </p:cNvSpPr>
          <p:nvPr>
            <p:ph type="sldImg"/>
          </p:nvPr>
        </p:nvSpPr>
        <p:spPr>
          <a:xfrm>
            <a:off x="1143000" y="685800"/>
            <a:ext cx="4572000" cy="3429000"/>
          </a:xfrm>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z="1800" dirty="0">
                <a:ea typeface="ＭＳ Ｐ明朝" panose="02020600040205080304" pitchFamily="18" charset="-128"/>
              </a:rPr>
              <a:t>We cannot tell the expected utility unless knowing the strategy of the opponents.</a:t>
            </a:r>
          </a:p>
          <a:p>
            <a:pPr eaLnBrk="1" hangingPunct="1"/>
            <a:r>
              <a:rPr lang="en-US" altLang="ja-JP" sz="1800" dirty="0">
                <a:ea typeface="ＭＳ Ｐ明朝" panose="02020600040205080304" pitchFamily="18" charset="-128"/>
              </a:rPr>
              <a:t>Let us assume the bidding price of the opponents is uniformly distributed between [0, 100]</a:t>
            </a:r>
          </a:p>
          <a:p>
            <a:pPr eaLnBrk="1" hangingPunct="1"/>
            <a:r>
              <a:rPr lang="en-US" altLang="ja-JP" sz="1800" dirty="0">
                <a:ea typeface="ＭＳ Ｐ明朝" panose="02020600040205080304" pitchFamily="18" charset="-128"/>
              </a:rPr>
              <a:t>If you bid low, the probability of winning is low, but the utility when wins is large.</a:t>
            </a:r>
            <a:br>
              <a:rPr lang="en-US" altLang="ja-JP" sz="1800" dirty="0">
                <a:ea typeface="ＭＳ Ｐ明朝" panose="02020600040205080304" pitchFamily="18" charset="-128"/>
              </a:rPr>
            </a:br>
            <a:r>
              <a:rPr lang="en-US" altLang="ja-JP" sz="1800" dirty="0">
                <a:ea typeface="ＭＳ Ｐ明朝" panose="02020600040205080304" pitchFamily="18" charset="-128"/>
              </a:rPr>
              <a:t> </a:t>
            </a:r>
            <a:r>
              <a:rPr lang="en-US" altLang="ja-JP" sz="1600" dirty="0">
                <a:ea typeface="ＭＳ Ｐ明朝" panose="02020600040205080304" pitchFamily="18" charset="-128"/>
              </a:rPr>
              <a:t>⇒</a:t>
            </a:r>
            <a:r>
              <a:rPr lang="en-US" altLang="ja-JP" sz="1600" dirty="0">
                <a:solidFill>
                  <a:schemeClr val="accent1"/>
                </a:solidFill>
                <a:ea typeface="ＭＳ Ｐ明朝" panose="02020600040205080304" pitchFamily="18" charset="-128"/>
              </a:rPr>
              <a:t>high-risk, high-return</a:t>
            </a:r>
            <a:endParaRPr lang="en-US" altLang="ja-JP" sz="1800" dirty="0">
              <a:ea typeface="ＭＳ Ｐ明朝" panose="02020600040205080304" pitchFamily="18" charset="-128"/>
            </a:endParaRPr>
          </a:p>
          <a:p>
            <a:pPr eaLnBrk="1" hangingPunct="1"/>
            <a:r>
              <a:rPr lang="en-US" altLang="ja-JP" sz="1800" dirty="0">
                <a:ea typeface="ＭＳ Ｐ明朝" panose="02020600040205080304" pitchFamily="18" charset="-128"/>
              </a:rPr>
              <a:t>If you bid high, the probability </a:t>
            </a:r>
            <a:br>
              <a:rPr lang="en-US" altLang="ja-JP" sz="1800" dirty="0">
                <a:ea typeface="ＭＳ Ｐ明朝" panose="02020600040205080304" pitchFamily="18" charset="-128"/>
              </a:rPr>
            </a:br>
            <a:r>
              <a:rPr lang="en-US" altLang="ja-JP" sz="1800" dirty="0">
                <a:ea typeface="ＭＳ Ｐ明朝" panose="02020600040205080304" pitchFamily="18" charset="-128"/>
              </a:rPr>
              <a:t>of winning is high, but the utility </a:t>
            </a:r>
            <a:br>
              <a:rPr lang="en-US" altLang="ja-JP" sz="1800" dirty="0">
                <a:ea typeface="ＭＳ Ｐ明朝" panose="02020600040205080304" pitchFamily="18" charset="-128"/>
              </a:rPr>
            </a:br>
            <a:r>
              <a:rPr lang="en-US" altLang="ja-JP" sz="1800" dirty="0">
                <a:ea typeface="ＭＳ Ｐ明朝" panose="02020600040205080304" pitchFamily="18" charset="-128"/>
              </a:rPr>
              <a:t>when wins is low.</a:t>
            </a:r>
            <a:br>
              <a:rPr lang="en-US" altLang="ja-JP" sz="1800" dirty="0">
                <a:ea typeface="ＭＳ Ｐ明朝" panose="02020600040205080304" pitchFamily="18" charset="-128"/>
              </a:rPr>
            </a:br>
            <a:r>
              <a:rPr lang="en-US" altLang="ja-JP" sz="1600" dirty="0">
                <a:ea typeface="ＭＳ Ｐ明朝" panose="02020600040205080304" pitchFamily="18" charset="-128"/>
              </a:rPr>
              <a:t>⇒</a:t>
            </a:r>
            <a:r>
              <a:rPr lang="en-US" altLang="ja-JP" sz="1600" dirty="0">
                <a:solidFill>
                  <a:schemeClr val="accent1"/>
                </a:solidFill>
                <a:ea typeface="ＭＳ Ｐ明朝" panose="02020600040205080304" pitchFamily="18" charset="-128"/>
              </a:rPr>
              <a:t>low-risk, low-return</a:t>
            </a:r>
            <a:endParaRPr lang="en-US" altLang="ja-JP" sz="1800" dirty="0">
              <a:ea typeface="ＭＳ Ｐ明朝" panose="02020600040205080304" pitchFamily="18" charset="-128"/>
            </a:endParaRPr>
          </a:p>
          <a:p>
            <a:pPr eaLnBrk="1" hangingPunct="1"/>
            <a:r>
              <a:rPr lang="en-US" altLang="ja-JP" sz="1800" dirty="0">
                <a:ea typeface="ＭＳ Ｐ明朝" panose="02020600040205080304" pitchFamily="18" charset="-128"/>
              </a:rPr>
              <a:t>The best point is in between, </a:t>
            </a:r>
            <a:br>
              <a:rPr lang="en-US" altLang="ja-JP" sz="1800" dirty="0">
                <a:ea typeface="ＭＳ Ｐ明朝" panose="02020600040205080304" pitchFamily="18" charset="-128"/>
              </a:rPr>
            </a:br>
            <a:r>
              <a:rPr lang="en-US" altLang="ja-JP" sz="1800" dirty="0">
                <a:ea typeface="ＭＳ Ｐ明朝" panose="02020600040205080304" pitchFamily="18" charset="-128"/>
              </a:rPr>
              <a:t>bidding the half (50), where the expected utility is 25. </a:t>
            </a:r>
          </a:p>
          <a:p>
            <a:pPr eaLnBrk="1" hangingPunct="1"/>
            <a:endParaRPr lang="en-US" altLang="ja-JP" sz="1800" dirty="0">
              <a:ea typeface="ＭＳ Ｐ明朝" panose="02020600040205080304" pitchFamily="18" charset="-128"/>
            </a:endParaRPr>
          </a:p>
        </p:txBody>
      </p:sp>
    </p:spTree>
    <p:extLst>
      <p:ext uri="{BB962C8B-B14F-4D97-AF65-F5344CB8AC3E}">
        <p14:creationId xmlns:p14="http://schemas.microsoft.com/office/powerpoint/2010/main" val="3449916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a:spcBef>
                <a:spcPct val="0"/>
              </a:spcBef>
              <a:buFontTx/>
              <a:buNone/>
            </a:pPr>
            <a:fld id="{50056A2B-5396-4D60-ADEB-2CDE5443D6A9}" type="slidenum">
              <a:rPr lang="en-US" altLang="ja-JP" sz="1200" b="0">
                <a:solidFill>
                  <a:srgbClr val="000000"/>
                </a:solidFill>
                <a:latin typeface="Times New Roman" panose="02020603050405020304" pitchFamily="18" charset="0"/>
                <a:ea typeface="ＭＳ Ｐゴシック" panose="020B0600070205080204" pitchFamily="50" charset="-128"/>
              </a:rPr>
              <a:pPr>
                <a:spcBef>
                  <a:spcPct val="0"/>
                </a:spcBef>
                <a:buFontTx/>
                <a:buNone/>
              </a:pPr>
              <a:t>22</a:t>
            </a:fld>
            <a:endParaRPr lang="en-US" altLang="ja-JP" sz="1200" b="0" dirty="0">
              <a:solidFill>
                <a:srgbClr val="000000"/>
              </a:solidFill>
              <a:latin typeface="Times New Roman" panose="02020603050405020304" pitchFamily="18" charset="0"/>
              <a:ea typeface="ＭＳ Ｐゴシック" panose="020B0600070205080204" pitchFamily="50" charset="-128"/>
            </a:endParaRPr>
          </a:p>
        </p:txBody>
      </p:sp>
      <p:sp>
        <p:nvSpPr>
          <p:cNvPr id="139267" name="Rectangle 2"/>
          <p:cNvSpPr>
            <a:spLocks noGrp="1" noRot="1" noChangeAspect="1" noChangeArrowheads="1" noTextEdit="1"/>
          </p:cNvSpPr>
          <p:nvPr>
            <p:ph type="sldImg"/>
          </p:nvPr>
        </p:nvSpPr>
        <p:spPr>
          <a:xfrm>
            <a:off x="1143000" y="685800"/>
            <a:ext cx="4572000" cy="3429000"/>
          </a:xfrm>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z="1800" dirty="0">
                <a:ea typeface="ＭＳ Ｐ明朝" panose="02020600040205080304" pitchFamily="18" charset="-128"/>
              </a:rPr>
              <a:t>If the opponent uses the same strategy, his bid is uniformly distributed between </a:t>
            </a:r>
            <a:br>
              <a:rPr lang="en-US" altLang="ja-JP" sz="1800" dirty="0">
                <a:ea typeface="ＭＳ Ｐ明朝" panose="02020600040205080304" pitchFamily="18" charset="-128"/>
              </a:rPr>
            </a:br>
            <a:r>
              <a:rPr lang="en-US" altLang="ja-JP" sz="1800" dirty="0">
                <a:ea typeface="ＭＳ Ｐ明朝" panose="02020600040205080304" pitchFamily="18" charset="-128"/>
              </a:rPr>
              <a:t>[0, 100], since his evaluation value is uniformly distributed between [0, 200].</a:t>
            </a:r>
          </a:p>
          <a:p>
            <a:pPr eaLnBrk="1" hangingPunct="1"/>
            <a:r>
              <a:rPr lang="en-US" altLang="ja-JP" sz="1800" dirty="0">
                <a:ea typeface="ＭＳ Ｐ明朝" panose="02020600040205080304" pitchFamily="18" charset="-128"/>
              </a:rPr>
              <a:t>This pair of strategies is Bayesian Nash equilibrium.</a:t>
            </a:r>
          </a:p>
          <a:p>
            <a:pPr eaLnBrk="1" hangingPunct="1"/>
            <a:r>
              <a:rPr lang="en-US" altLang="ja-JP" sz="1800" dirty="0">
                <a:ea typeface="ＭＳ Ｐ明朝" panose="02020600040205080304" pitchFamily="18" charset="-128"/>
              </a:rPr>
              <a:t>We can see the revenue equivalence theorem holds.</a:t>
            </a:r>
          </a:p>
          <a:p>
            <a:pPr eaLnBrk="1" hangingPunct="1"/>
            <a:endParaRPr lang="en-US" altLang="ja-JP" sz="1800" dirty="0">
              <a:ea typeface="ＭＳ Ｐ明朝" panose="02020600040205080304" pitchFamily="18" charset="-128"/>
            </a:endParaRPr>
          </a:p>
        </p:txBody>
      </p:sp>
    </p:spTree>
    <p:extLst>
      <p:ext uri="{BB962C8B-B14F-4D97-AF65-F5344CB8AC3E}">
        <p14:creationId xmlns:p14="http://schemas.microsoft.com/office/powerpoint/2010/main" val="758586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p:spPr>
        <p:txBody>
          <a:bodyPr/>
          <a:lstStyle/>
          <a:p>
            <a:fld id="{5A19845C-B31B-4DAC-8F63-05438D719BDC}" type="slidenum">
              <a:rPr lang="en-US" altLang="ja-JP">
                <a:ea typeface="ＭＳ Ｐゴシック" charset="-128"/>
              </a:rPr>
              <a:pPr/>
              <a:t>4</a:t>
            </a:fld>
            <a:endParaRPr lang="en-US" altLang="ja-JP">
              <a:ea typeface="ＭＳ Ｐゴシック" charset="-128"/>
            </a:endParaRPr>
          </a:p>
        </p:txBody>
      </p:sp>
      <p:sp>
        <p:nvSpPr>
          <p:cNvPr id="344067" name="Rectangle 2"/>
          <p:cNvSpPr>
            <a:spLocks noGrp="1" noRot="1" noChangeAspect="1" noChangeArrowheads="1" noTextEdit="1"/>
          </p:cNvSpPr>
          <p:nvPr>
            <p:ph type="sldImg"/>
          </p:nvPr>
        </p:nvSpPr>
        <p:spPr>
          <a:xfrm>
            <a:off x="1143000" y="685800"/>
            <a:ext cx="4572000" cy="3429000"/>
          </a:xfrm>
          <a:ln/>
        </p:spPr>
      </p:sp>
      <p:sp>
        <p:nvSpPr>
          <p:cNvPr id="344068"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633921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p:spPr>
        <p:txBody>
          <a:bodyPr/>
          <a:lstStyle/>
          <a:p>
            <a:fld id="{03282AEB-BC50-4F76-A9E6-4D74AF626065}" type="slidenum">
              <a:rPr lang="en-US" altLang="ja-JP">
                <a:ea typeface="ＭＳ Ｐゴシック" charset="-128"/>
              </a:rPr>
              <a:pPr/>
              <a:t>23</a:t>
            </a:fld>
            <a:endParaRPr lang="en-US" altLang="ja-JP">
              <a:ea typeface="ＭＳ Ｐゴシック" charset="-128"/>
            </a:endParaRPr>
          </a:p>
        </p:txBody>
      </p:sp>
      <p:sp>
        <p:nvSpPr>
          <p:cNvPr id="333827" name="Rectangle 2"/>
          <p:cNvSpPr>
            <a:spLocks noGrp="1" noRot="1" noChangeAspect="1" noChangeArrowheads="1" noTextEdit="1"/>
          </p:cNvSpPr>
          <p:nvPr>
            <p:ph type="sldImg"/>
          </p:nvPr>
        </p:nvSpPr>
        <p:spPr>
          <a:xfrm>
            <a:off x="1143000" y="685800"/>
            <a:ext cx="4572000" cy="3429000"/>
          </a:xfrm>
          <a:ln/>
        </p:spPr>
      </p:sp>
      <p:sp>
        <p:nvSpPr>
          <p:cNvPr id="333828"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136365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p>
            <a:fld id="{2757F274-AD8A-41B0-9BA1-B7DAE8C09583}" type="slidenum">
              <a:rPr lang="en-US" altLang="ja-JP">
                <a:ea typeface="ＭＳ Ｐゴシック" charset="-128"/>
              </a:rPr>
              <a:pPr/>
              <a:t>24</a:t>
            </a:fld>
            <a:endParaRPr lang="en-US" altLang="ja-JP">
              <a:ea typeface="ＭＳ Ｐゴシック" charset="-128"/>
            </a:endParaRPr>
          </a:p>
        </p:txBody>
      </p:sp>
      <p:sp>
        <p:nvSpPr>
          <p:cNvPr id="334851" name="Rectangle 2"/>
          <p:cNvSpPr>
            <a:spLocks noGrp="1" noRot="1" noChangeAspect="1" noChangeArrowheads="1" noTextEdit="1"/>
          </p:cNvSpPr>
          <p:nvPr>
            <p:ph type="sldImg"/>
          </p:nvPr>
        </p:nvSpPr>
        <p:spPr>
          <a:xfrm>
            <a:off x="1143000" y="685800"/>
            <a:ext cx="4572000" cy="3429000"/>
          </a:xfrm>
          <a:ln/>
        </p:spPr>
      </p:sp>
      <p:sp>
        <p:nvSpPr>
          <p:cNvPr id="334852"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3232562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p>
            <a:fld id="{8E118577-C71C-4051-AC0F-AC4D6BF453E3}" type="slidenum">
              <a:rPr lang="en-US" altLang="ja-JP">
                <a:ea typeface="ＭＳ Ｐゴシック" charset="-128"/>
              </a:rPr>
              <a:pPr/>
              <a:t>25</a:t>
            </a:fld>
            <a:endParaRPr lang="en-US" altLang="ja-JP">
              <a:ea typeface="ＭＳ Ｐゴシック" charset="-128"/>
            </a:endParaRPr>
          </a:p>
        </p:txBody>
      </p:sp>
      <p:sp>
        <p:nvSpPr>
          <p:cNvPr id="335875" name="Rectangle 2"/>
          <p:cNvSpPr>
            <a:spLocks noGrp="1" noRot="1" noChangeAspect="1" noChangeArrowheads="1" noTextEdit="1"/>
          </p:cNvSpPr>
          <p:nvPr>
            <p:ph type="sldImg"/>
          </p:nvPr>
        </p:nvSpPr>
        <p:spPr>
          <a:xfrm>
            <a:off x="1143000" y="685800"/>
            <a:ext cx="4572000" cy="3429000"/>
          </a:xfrm>
          <a:ln/>
        </p:spPr>
      </p:sp>
      <p:sp>
        <p:nvSpPr>
          <p:cNvPr id="335876"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34299288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5B7317A6-B1C6-434A-A84C-461E616761AF}" type="slidenum">
              <a:rPr lang="en-US" altLang="ja-JP">
                <a:ea typeface="ＭＳ Ｐゴシック" charset="-128"/>
              </a:rPr>
              <a:pPr/>
              <a:t>26</a:t>
            </a:fld>
            <a:endParaRPr lang="en-US" altLang="ja-JP">
              <a:ea typeface="ＭＳ Ｐゴシック" charset="-128"/>
            </a:endParaRPr>
          </a:p>
        </p:txBody>
      </p:sp>
      <p:sp>
        <p:nvSpPr>
          <p:cNvPr id="336899" name="Rectangle 2"/>
          <p:cNvSpPr>
            <a:spLocks noGrp="1" noRot="1" noChangeAspect="1" noChangeArrowheads="1" noTextEdit="1"/>
          </p:cNvSpPr>
          <p:nvPr>
            <p:ph type="sldImg"/>
          </p:nvPr>
        </p:nvSpPr>
        <p:spPr>
          <a:xfrm>
            <a:off x="1143000" y="685800"/>
            <a:ext cx="4572000" cy="3429000"/>
          </a:xfrm>
          <a:ln/>
        </p:spPr>
      </p:sp>
      <p:sp>
        <p:nvSpPr>
          <p:cNvPr id="336900"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2183711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p>
            <a:fld id="{26CC217D-12F6-4459-8F48-05098BA06BD4}" type="slidenum">
              <a:rPr lang="en-US" altLang="ja-JP">
                <a:ea typeface="ＭＳ Ｐゴシック" charset="-128"/>
              </a:rPr>
              <a:pPr/>
              <a:t>27</a:t>
            </a:fld>
            <a:endParaRPr lang="en-US" altLang="ja-JP">
              <a:ea typeface="ＭＳ Ｐゴシック" charset="-128"/>
            </a:endParaRPr>
          </a:p>
        </p:txBody>
      </p:sp>
      <p:sp>
        <p:nvSpPr>
          <p:cNvPr id="337923" name="Rectangle 2"/>
          <p:cNvSpPr>
            <a:spLocks noGrp="1" noRot="1" noChangeAspect="1" noChangeArrowheads="1" noTextEdit="1"/>
          </p:cNvSpPr>
          <p:nvPr>
            <p:ph type="sldImg"/>
          </p:nvPr>
        </p:nvSpPr>
        <p:spPr>
          <a:xfrm>
            <a:off x="1143000" y="685800"/>
            <a:ext cx="4572000" cy="3429000"/>
          </a:xfrm>
          <a:ln/>
        </p:spPr>
      </p:sp>
      <p:sp>
        <p:nvSpPr>
          <p:cNvPr id="33792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3776414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35D106D-DB4A-44B3-A837-2E6C564943AA}" type="slidenum">
              <a:rPr lang="en-US" altLang="ja-JP" smtClean="0">
                <a:ea typeface="ＭＳ Ｐゴシック" charset="-128"/>
              </a:rPr>
              <a:pPr/>
              <a:t>28</a:t>
            </a:fld>
            <a:endParaRPr lang="en-US" altLang="ja-JP" dirty="0">
              <a:ea typeface="ＭＳ Ｐゴシック" charset="-128"/>
            </a:endParaRPr>
          </a:p>
        </p:txBody>
      </p:sp>
      <p:sp>
        <p:nvSpPr>
          <p:cNvPr id="92163" name="Rectangle 2"/>
          <p:cNvSpPr>
            <a:spLocks noGrp="1" noRot="1" noChangeAspect="1" noChangeArrowheads="1" noTextEdit="1"/>
          </p:cNvSpPr>
          <p:nvPr>
            <p:ph type="sldImg"/>
          </p:nvPr>
        </p:nvSpPr>
        <p:spPr>
          <a:xfrm>
            <a:off x="917575" y="744538"/>
            <a:ext cx="1695450" cy="1273175"/>
          </a:xfrm>
          <a:solidFill>
            <a:srgbClr val="FFFFFF"/>
          </a:solidFill>
          <a:ln/>
        </p:spPr>
      </p:sp>
      <p:sp>
        <p:nvSpPr>
          <p:cNvPr id="92164" name="Rectangle 3"/>
          <p:cNvSpPr>
            <a:spLocks noGrp="1" noChangeArrowheads="1"/>
          </p:cNvSpPr>
          <p:nvPr>
            <p:ph type="body" idx="1"/>
          </p:nvPr>
        </p:nvSpPr>
        <p:spPr>
          <a:xfrm>
            <a:off x="536606" y="2673827"/>
            <a:ext cx="5190128" cy="5033761"/>
          </a:xfrm>
          <a:solidFill>
            <a:srgbClr val="FFFFFF"/>
          </a:solidFill>
          <a:ln/>
        </p:spPr>
        <p:txBody>
          <a:bodyPr lIns="87872" tIns="43936" rIns="87872" bIns="43936"/>
          <a:lstStyle/>
          <a:p>
            <a:pPr eaLnBrk="1" hangingPunct="1"/>
            <a:r>
              <a:rPr lang="en-US" altLang="ja-JP" sz="1900" dirty="0"/>
              <a:t>Since we assume all agents’ utilities are quasi-linear, in a Pareto efficient allocation, the social surplus, namely, the sum of all participants utilities including the seller, must be maximized.</a:t>
            </a:r>
          </a:p>
          <a:p>
            <a:pPr eaLnBrk="1" hangingPunct="1"/>
            <a:r>
              <a:rPr lang="en-US" altLang="ja-JP" sz="1900" dirty="0"/>
              <a:t>In an auction setting, this means that the good should be allocated to the agents who has the highest evaluation value. </a:t>
            </a:r>
          </a:p>
          <a:p>
            <a:pPr eaLnBrk="1" hangingPunct="1"/>
            <a:r>
              <a:rPr lang="en-US" altLang="ja-JP" sz="1900" dirty="0"/>
              <a:t>For example, assume this agent with $8000 wins and pays $7000.</a:t>
            </a:r>
          </a:p>
          <a:p>
            <a:pPr eaLnBrk="1" hangingPunct="1"/>
            <a:r>
              <a:rPr lang="en-US" altLang="ja-JP" sz="1900" dirty="0"/>
              <a:t>Then, the utility of this agent is,  $8000 - $7000=$1000</a:t>
            </a:r>
          </a:p>
          <a:p>
            <a:pPr eaLnBrk="1" hangingPunct="1"/>
            <a:r>
              <a:rPr lang="en-US" altLang="ja-JP" sz="1900" dirty="0"/>
              <a:t>The utility of the seller is $7000. The utility of the rests are 0.</a:t>
            </a:r>
          </a:p>
          <a:p>
            <a:pPr eaLnBrk="1" hangingPunct="1"/>
            <a:r>
              <a:rPr lang="en-US" altLang="ja-JP" sz="1900" dirty="0"/>
              <a:t>Thus, the social surplus, sum of the all agents’ utilities is $8000.</a:t>
            </a:r>
          </a:p>
          <a:p>
            <a:pPr eaLnBrk="1" hangingPunct="1"/>
            <a:r>
              <a:rPr lang="en-US" altLang="ja-JP" sz="1900" dirty="0"/>
              <a:t>In this case, Pareto efficiency means something like cast not pearls before swine. The good should not be allocated to the one who does not appreciate it.</a:t>
            </a:r>
          </a:p>
          <a:p>
            <a:pPr eaLnBrk="1" hangingPunct="1"/>
            <a:endParaRPr lang="en-US" altLang="ja-JP" sz="1900" dirty="0"/>
          </a:p>
        </p:txBody>
      </p:sp>
    </p:spTree>
    <p:extLst>
      <p:ext uri="{BB962C8B-B14F-4D97-AF65-F5344CB8AC3E}">
        <p14:creationId xmlns:p14="http://schemas.microsoft.com/office/powerpoint/2010/main" val="4054903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037CDAA-6211-4628-A27E-2E0720A55D67}" type="slidenum">
              <a:rPr lang="en-US" altLang="ja-JP" smtClean="0">
                <a:ea typeface="ＭＳ Ｐゴシック" charset="-128"/>
              </a:rPr>
              <a:pPr/>
              <a:t>29</a:t>
            </a:fld>
            <a:endParaRPr lang="en-US" altLang="ja-JP" dirty="0">
              <a:ea typeface="ＭＳ Ｐゴシック" charset="-128"/>
            </a:endParaRPr>
          </a:p>
        </p:txBody>
      </p:sp>
      <p:sp>
        <p:nvSpPr>
          <p:cNvPr id="68611" name="Rectangle 1026"/>
          <p:cNvSpPr>
            <a:spLocks noGrp="1" noRot="1" noChangeAspect="1" noChangeArrowheads="1" noTextEdit="1"/>
          </p:cNvSpPr>
          <p:nvPr>
            <p:ph type="sldImg"/>
          </p:nvPr>
        </p:nvSpPr>
        <p:spPr>
          <a:xfrm>
            <a:off x="1143000" y="685800"/>
            <a:ext cx="4572000" cy="3429000"/>
          </a:xfrm>
          <a:ln/>
        </p:spPr>
      </p:sp>
      <p:sp>
        <p:nvSpPr>
          <p:cNvPr id="68612" name="Rectangle 1027"/>
          <p:cNvSpPr>
            <a:spLocks noGrp="1" noChangeArrowheads="1"/>
          </p:cNvSpPr>
          <p:nvPr>
            <p:ph type="body" idx="1"/>
          </p:nvPr>
        </p:nvSpPr>
        <p:spPr>
          <a:noFill/>
          <a:ln/>
        </p:spPr>
        <p:txBody>
          <a:bodyPr/>
          <a:lstStyle/>
          <a:p>
            <a:pPr eaLnBrk="1" hangingPunct="1"/>
            <a:r>
              <a:rPr lang="en-US" altLang="ja-JP" sz="1700" dirty="0"/>
              <a:t>Here is a quiz.</a:t>
            </a:r>
          </a:p>
          <a:p>
            <a:pPr eaLnBrk="1" hangingPunct="1"/>
            <a:r>
              <a:rPr lang="en-US" altLang="ja-JP" sz="1700" dirty="0"/>
              <a:t>The larger also serves for the smaller?</a:t>
            </a:r>
          </a:p>
          <a:p>
            <a:pPr eaLnBrk="1" hangingPunct="1"/>
            <a:r>
              <a:rPr lang="en-US" altLang="ja-JP" sz="1700" dirty="0"/>
              <a:t>Namely, if we modify the Vickrey auction protocol so that the highest bidder wins and pays the value equals to the third highest bid, is honesty still the best policy?</a:t>
            </a:r>
          </a:p>
        </p:txBody>
      </p:sp>
    </p:spTree>
    <p:extLst>
      <p:ext uri="{BB962C8B-B14F-4D97-AF65-F5344CB8AC3E}">
        <p14:creationId xmlns:p14="http://schemas.microsoft.com/office/powerpoint/2010/main" val="2998849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a:spcBef>
                <a:spcPct val="0"/>
              </a:spcBef>
              <a:buFontTx/>
              <a:buNone/>
            </a:pPr>
            <a:fld id="{261217FB-EC38-41F9-BBDB-5B2E603C0333}" type="slidenum">
              <a:rPr lang="en-US" altLang="ja-JP" sz="1200" b="0">
                <a:solidFill>
                  <a:srgbClr val="000000"/>
                </a:solidFill>
                <a:latin typeface="Times New Roman" panose="02020603050405020304" pitchFamily="18" charset="0"/>
                <a:ea typeface="ＭＳ Ｐゴシック" panose="020B0600070205080204" pitchFamily="50" charset="-128"/>
              </a:rPr>
              <a:pPr>
                <a:spcBef>
                  <a:spcPct val="0"/>
                </a:spcBef>
                <a:buFontTx/>
                <a:buNone/>
              </a:pPr>
              <a:t>30</a:t>
            </a:fld>
            <a:endParaRPr lang="en-US" altLang="ja-JP" sz="1200" b="0" dirty="0">
              <a:solidFill>
                <a:srgbClr val="000000"/>
              </a:solidFill>
              <a:latin typeface="Times New Roman" panose="02020603050405020304" pitchFamily="18" charset="0"/>
              <a:ea typeface="ＭＳ Ｐゴシック" panose="020B0600070205080204" pitchFamily="50" charset="-128"/>
            </a:endParaRPr>
          </a:p>
        </p:txBody>
      </p:sp>
      <p:sp>
        <p:nvSpPr>
          <p:cNvPr id="153603" name="Rectangle 2"/>
          <p:cNvSpPr>
            <a:spLocks noGrp="1" noRot="1" noChangeAspect="1" noChangeArrowheads="1" noTextEdit="1"/>
          </p:cNvSpPr>
          <p:nvPr>
            <p:ph type="sldImg"/>
          </p:nvPr>
        </p:nvSpPr>
        <p:spPr>
          <a:xfrm>
            <a:off x="750888" y="147638"/>
            <a:ext cx="1554162" cy="1165225"/>
          </a:xfrm>
          <a:ln/>
        </p:spPr>
      </p:sp>
      <p:sp>
        <p:nvSpPr>
          <p:cNvPr id="153604" name="Rectangle 3"/>
          <p:cNvSpPr>
            <a:spLocks noGrp="1" noChangeArrowheads="1"/>
          </p:cNvSpPr>
          <p:nvPr>
            <p:ph type="body" idx="1"/>
          </p:nvPr>
        </p:nvSpPr>
        <p:spPr>
          <a:xfrm>
            <a:off x="412750" y="1331913"/>
            <a:ext cx="6516688"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z="1600" dirty="0">
                <a:ea typeface="ＭＳ Ｐ明朝" panose="02020600040205080304" pitchFamily="18" charset="-128"/>
              </a:rPr>
              <a:t>As described so far, Vickrey auction is at least theoretically very good. In this auction, honesty is the best policy and the bidder does not need to worry about the bidding price. </a:t>
            </a:r>
          </a:p>
          <a:p>
            <a:r>
              <a:rPr lang="en-US" altLang="ja-JP" sz="1600" dirty="0">
                <a:ea typeface="ＭＳ Ｐ明朝" panose="02020600040205080304" pitchFamily="18" charset="-128"/>
              </a:rPr>
              <a:t>Also, the obtained result is the same as the commonly used English auction, and in Vickrey, there is no need to interactive communication among agents.</a:t>
            </a:r>
          </a:p>
          <a:p>
            <a:r>
              <a:rPr lang="en-US" altLang="ja-JP" sz="1600" dirty="0">
                <a:ea typeface="ＭＳ Ｐ明朝" panose="02020600040205080304" pitchFamily="18" charset="-128"/>
              </a:rPr>
              <a:t>However, the Vickrey auction is not widely used so far.</a:t>
            </a:r>
          </a:p>
          <a:p>
            <a:r>
              <a:rPr lang="en-US" altLang="ja-JP" sz="1600" dirty="0">
                <a:ea typeface="ＭＳ Ｐ明朝" panose="02020600040205080304" pitchFamily="18" charset="-128"/>
              </a:rPr>
              <a:t>Let us consider the reasons why.</a:t>
            </a:r>
          </a:p>
          <a:p>
            <a:r>
              <a:rPr lang="en-US" altLang="ja-JP" sz="1600" dirty="0">
                <a:ea typeface="ＭＳ Ｐ明朝" panose="02020600040205080304" pitchFamily="18" charset="-128"/>
              </a:rPr>
              <a:t>One, possibly the main reason is that it is hard to understand.</a:t>
            </a:r>
          </a:p>
          <a:p>
            <a:r>
              <a:rPr lang="en-US" altLang="ja-JP" sz="1600" dirty="0">
                <a:ea typeface="ＭＳ Ｐ明朝" panose="02020600040205080304" pitchFamily="18" charset="-128"/>
              </a:rPr>
              <a:t>If we learn the detail of the mechanism, we might be convinced that this is good, but it is not easy for many people. </a:t>
            </a:r>
          </a:p>
          <a:p>
            <a:r>
              <a:rPr lang="en-US" altLang="ja-JP" sz="1600" dirty="0">
                <a:ea typeface="ＭＳ Ｐ明朝" panose="02020600040205080304" pitchFamily="18" charset="-128"/>
              </a:rPr>
              <a:t>Another reason is that we do not know/aware of the true evaluation value even in private value auctions.</a:t>
            </a:r>
          </a:p>
          <a:p>
            <a:r>
              <a:rPr lang="en-US" altLang="ja-JP" sz="1600" dirty="0">
                <a:ea typeface="ＭＳ Ｐ明朝" panose="02020600040205080304" pitchFamily="18" charset="-128"/>
              </a:rPr>
              <a:t>We usually know/aware relative importance of goods, but we don’t care much about the absolute value of a good.</a:t>
            </a:r>
          </a:p>
          <a:p>
            <a:r>
              <a:rPr lang="en-US" altLang="ja-JP" sz="1600" dirty="0">
                <a:ea typeface="ＭＳ Ｐ明朝" panose="02020600040205080304" pitchFamily="18" charset="-128"/>
              </a:rPr>
              <a:t>Another reason is that this mechanism is difficult to use when we cannot trust the seller. For example, assume you participated in a Vickrey auction. Your evaluation value is $1000. Then, the auctioneer says, Congratulations, you won, now, your price is $999 and 99 cents. Do you believe the auctioneer? It is quite natural that you become rather suspicious. The auctioneer might fabricated a bid and try to extort your money.</a:t>
            </a:r>
          </a:p>
          <a:p>
            <a:r>
              <a:rPr lang="en-US" altLang="ja-JP" sz="1600" dirty="0">
                <a:ea typeface="ＭＳ Ｐ明朝" panose="02020600040205080304" pitchFamily="18" charset="-128"/>
              </a:rPr>
              <a:t>Another reason is that we do not want to reveal the private/sensitive information even if doing so is the best strategy. For example, we can use a Vickrey auction for a public tender of the government. Assume you are one of the company joining the tender. Your best strategy is to submit your true evaluation value, namely, your true cost for performing the contract. This is a very private and sensitive information you don’t want to make public. You might be accused by others so that you are not working hard to reduce the costs, or on the contrary, you might be accused by making too much profits.</a:t>
            </a:r>
          </a:p>
        </p:txBody>
      </p:sp>
    </p:spTree>
    <p:extLst>
      <p:ext uri="{BB962C8B-B14F-4D97-AF65-F5344CB8AC3E}">
        <p14:creationId xmlns:p14="http://schemas.microsoft.com/office/powerpoint/2010/main" val="649377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869">
              <a:spcBef>
                <a:spcPct val="20000"/>
              </a:spcBef>
              <a:buChar char="•"/>
              <a:defRPr kumimoji="1" sz="2700" b="1">
                <a:solidFill>
                  <a:schemeClr val="tx2"/>
                </a:solidFill>
                <a:latin typeface="Tahoma" panose="020B0604030504040204" pitchFamily="34" charset="0"/>
                <a:ea typeface="MS UI Gothic" panose="020B0600070205080204" pitchFamily="50" charset="-128"/>
              </a:defRPr>
            </a:lvl1pPr>
            <a:lvl2pPr marL="717764" indent="-276063" defTabSz="881869">
              <a:spcBef>
                <a:spcPct val="20000"/>
              </a:spcBef>
              <a:buChar char="•"/>
              <a:defRPr kumimoji="1" sz="2700" b="1">
                <a:solidFill>
                  <a:schemeClr val="tx2"/>
                </a:solidFill>
                <a:latin typeface="Tahoma" panose="020B0604030504040204" pitchFamily="34" charset="0"/>
                <a:ea typeface="MS UI Gothic" panose="020B0600070205080204" pitchFamily="50" charset="-128"/>
              </a:defRPr>
            </a:lvl2pPr>
            <a:lvl3pPr marL="1104252" indent="-220850" defTabSz="881869">
              <a:spcBef>
                <a:spcPct val="20000"/>
              </a:spcBef>
              <a:buChar char="•"/>
              <a:defRPr kumimoji="1" sz="2700" b="1">
                <a:solidFill>
                  <a:schemeClr val="tx2"/>
                </a:solidFill>
                <a:latin typeface="Tahoma" panose="020B0604030504040204" pitchFamily="34" charset="0"/>
                <a:ea typeface="MS UI Gothic" panose="020B0600070205080204" pitchFamily="50" charset="-128"/>
              </a:defRPr>
            </a:lvl3pPr>
            <a:lvl4pPr marL="1545953" indent="-220850" defTabSz="881869">
              <a:spcBef>
                <a:spcPct val="20000"/>
              </a:spcBef>
              <a:buChar char="•"/>
              <a:defRPr kumimoji="1" sz="2700" b="1">
                <a:solidFill>
                  <a:schemeClr val="tx2"/>
                </a:solidFill>
                <a:latin typeface="Tahoma" panose="020B0604030504040204" pitchFamily="34" charset="0"/>
                <a:ea typeface="MS UI Gothic" panose="020B0600070205080204" pitchFamily="50" charset="-128"/>
              </a:defRPr>
            </a:lvl4pPr>
            <a:lvl5pPr marL="1987654" indent="-220850" defTabSz="881869">
              <a:spcBef>
                <a:spcPct val="20000"/>
              </a:spcBef>
              <a:buChar char="•"/>
              <a:defRPr kumimoji="1" sz="2700" b="1">
                <a:solidFill>
                  <a:schemeClr val="tx2"/>
                </a:solidFill>
                <a:latin typeface="Tahoma" panose="020B0604030504040204" pitchFamily="34" charset="0"/>
                <a:ea typeface="MS UI Gothic" panose="020B0600070205080204" pitchFamily="50" charset="-128"/>
              </a:defRPr>
            </a:lvl5pPr>
            <a:lvl6pPr marL="2429355" indent="-220850" defTabSz="881869" eaLnBrk="0" fontAlgn="base" hangingPunct="0">
              <a:spcBef>
                <a:spcPct val="20000"/>
              </a:spcBef>
              <a:spcAft>
                <a:spcPct val="0"/>
              </a:spcAft>
              <a:buChar char="•"/>
              <a:defRPr kumimoji="1" sz="2700" b="1">
                <a:solidFill>
                  <a:schemeClr val="tx2"/>
                </a:solidFill>
                <a:latin typeface="Tahoma" panose="020B0604030504040204" pitchFamily="34" charset="0"/>
                <a:ea typeface="MS UI Gothic" panose="020B0600070205080204" pitchFamily="50" charset="-128"/>
              </a:defRPr>
            </a:lvl6pPr>
            <a:lvl7pPr marL="2871056" indent="-220850" defTabSz="881869" eaLnBrk="0" fontAlgn="base" hangingPunct="0">
              <a:spcBef>
                <a:spcPct val="20000"/>
              </a:spcBef>
              <a:spcAft>
                <a:spcPct val="0"/>
              </a:spcAft>
              <a:buChar char="•"/>
              <a:defRPr kumimoji="1" sz="2700" b="1">
                <a:solidFill>
                  <a:schemeClr val="tx2"/>
                </a:solidFill>
                <a:latin typeface="Tahoma" panose="020B0604030504040204" pitchFamily="34" charset="0"/>
                <a:ea typeface="MS UI Gothic" panose="020B0600070205080204" pitchFamily="50" charset="-128"/>
              </a:defRPr>
            </a:lvl7pPr>
            <a:lvl8pPr marL="3312757" indent="-220850" defTabSz="881869" eaLnBrk="0" fontAlgn="base" hangingPunct="0">
              <a:spcBef>
                <a:spcPct val="20000"/>
              </a:spcBef>
              <a:spcAft>
                <a:spcPct val="0"/>
              </a:spcAft>
              <a:buChar char="•"/>
              <a:defRPr kumimoji="1" sz="2700" b="1">
                <a:solidFill>
                  <a:schemeClr val="tx2"/>
                </a:solidFill>
                <a:latin typeface="Tahoma" panose="020B0604030504040204" pitchFamily="34" charset="0"/>
                <a:ea typeface="MS UI Gothic" panose="020B0600070205080204" pitchFamily="50" charset="-128"/>
              </a:defRPr>
            </a:lvl8pPr>
            <a:lvl9pPr marL="3754458" indent="-220850" defTabSz="881869" eaLnBrk="0" fontAlgn="base" hangingPunct="0">
              <a:spcBef>
                <a:spcPct val="20000"/>
              </a:spcBef>
              <a:spcAft>
                <a:spcPct val="0"/>
              </a:spcAft>
              <a:buChar char="•"/>
              <a:defRPr kumimoji="1" sz="2700" b="1">
                <a:solidFill>
                  <a:schemeClr val="tx2"/>
                </a:solidFill>
                <a:latin typeface="Tahoma" panose="020B0604030504040204" pitchFamily="34" charset="0"/>
                <a:ea typeface="MS UI Gothic" panose="020B0600070205080204" pitchFamily="50" charset="-128"/>
              </a:defRPr>
            </a:lvl9pPr>
          </a:lstStyle>
          <a:p>
            <a:pPr>
              <a:spcBef>
                <a:spcPct val="0"/>
              </a:spcBef>
              <a:buFontTx/>
              <a:buNone/>
            </a:pPr>
            <a:fld id="{FA9293AC-4E3F-4399-B5B7-150250C432F4}" type="slidenum">
              <a:rPr lang="en-US" altLang="ja-JP" sz="1200" b="0">
                <a:solidFill>
                  <a:srgbClr val="000000"/>
                </a:solidFill>
                <a:latin typeface="Times New Roman" panose="02020603050405020304" pitchFamily="18" charset="0"/>
                <a:ea typeface="ＭＳ Ｐゴシック" panose="020B0600070205080204" pitchFamily="50" charset="-128"/>
              </a:rPr>
              <a:pPr>
                <a:spcBef>
                  <a:spcPct val="0"/>
                </a:spcBef>
                <a:buFontTx/>
                <a:buNone/>
              </a:pPr>
              <a:t>31</a:t>
            </a:fld>
            <a:endParaRPr lang="en-US" altLang="ja-JP" sz="1200" b="0" dirty="0">
              <a:solidFill>
                <a:srgbClr val="000000"/>
              </a:solidFill>
              <a:latin typeface="Times New Roman" panose="02020603050405020304" pitchFamily="18" charset="0"/>
              <a:ea typeface="ＭＳ Ｐゴシック" panose="020B0600070205080204" pitchFamily="50" charset="-128"/>
            </a:endParaRPr>
          </a:p>
        </p:txBody>
      </p:sp>
      <p:sp>
        <p:nvSpPr>
          <p:cNvPr id="155651" name="Rectangle 2"/>
          <p:cNvSpPr>
            <a:spLocks noGrp="1" noRot="1" noChangeAspect="1" noChangeArrowheads="1" noTextEdit="1"/>
          </p:cNvSpPr>
          <p:nvPr>
            <p:ph type="sldImg"/>
          </p:nvPr>
        </p:nvSpPr>
        <p:spPr>
          <a:xfrm>
            <a:off x="1176338" y="698500"/>
            <a:ext cx="4660900" cy="3495675"/>
          </a:xfrm>
          <a:ln/>
        </p:spPr>
      </p:sp>
      <p:sp>
        <p:nvSpPr>
          <p:cNvPr id="155652" name="Rectangle 3"/>
          <p:cNvSpPr>
            <a:spLocks noGrp="1" noChangeArrowheads="1"/>
          </p:cNvSpPr>
          <p:nvPr>
            <p:ph type="body" idx="1"/>
          </p:nvPr>
        </p:nvSpPr>
        <p:spPr>
          <a:xfrm>
            <a:off x="934620" y="4427762"/>
            <a:ext cx="5144977" cy="419804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z="1700" dirty="0">
                <a:ea typeface="ＭＳ Ｐ明朝" panose="02020600040205080304" pitchFamily="18" charset="-128"/>
              </a:rPr>
              <a:t>The change was brought by Internet. In particular, sponsored search.</a:t>
            </a:r>
          </a:p>
          <a:p>
            <a:pPr eaLnBrk="1" hangingPunct="1"/>
            <a:r>
              <a:rPr lang="en-US" altLang="ja-JP" sz="1700" dirty="0">
                <a:ea typeface="ＭＳ Ｐ明朝" panose="02020600040205080304" pitchFamily="18" charset="-128"/>
              </a:rPr>
              <a:t>Here, I’m searching a keyword “Hawaii” by google.</a:t>
            </a:r>
          </a:p>
          <a:p>
            <a:pPr eaLnBrk="1" hangingPunct="1"/>
            <a:r>
              <a:rPr lang="en-US" altLang="ja-JP" sz="1700" dirty="0">
                <a:ea typeface="ＭＳ Ｐ明朝" panose="02020600040205080304" pitchFamily="18" charset="-128"/>
              </a:rPr>
              <a:t>I obtained search results here, but there are some more suspicious links also. They are advertisements. </a:t>
            </a:r>
            <a:endParaRPr lang="ja-JP" altLang="ja-JP" sz="1700" dirty="0">
              <a:ea typeface="ＭＳ Ｐ明朝" panose="02020600040205080304" pitchFamily="18" charset="-128"/>
            </a:endParaRPr>
          </a:p>
        </p:txBody>
      </p:sp>
    </p:spTree>
    <p:extLst>
      <p:ext uri="{BB962C8B-B14F-4D97-AF65-F5344CB8AC3E}">
        <p14:creationId xmlns:p14="http://schemas.microsoft.com/office/powerpoint/2010/main" val="14683235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869">
              <a:spcBef>
                <a:spcPct val="20000"/>
              </a:spcBef>
              <a:buChar char="•"/>
              <a:defRPr kumimoji="1" sz="2700" b="1">
                <a:solidFill>
                  <a:schemeClr val="tx2"/>
                </a:solidFill>
                <a:latin typeface="Tahoma" panose="020B0604030504040204" pitchFamily="34" charset="0"/>
                <a:ea typeface="MS UI Gothic" panose="020B0600070205080204" pitchFamily="50" charset="-128"/>
              </a:defRPr>
            </a:lvl1pPr>
            <a:lvl2pPr marL="717764" indent="-276063" defTabSz="881869">
              <a:spcBef>
                <a:spcPct val="20000"/>
              </a:spcBef>
              <a:buChar char="•"/>
              <a:defRPr kumimoji="1" sz="2700" b="1">
                <a:solidFill>
                  <a:schemeClr val="tx2"/>
                </a:solidFill>
                <a:latin typeface="Tahoma" panose="020B0604030504040204" pitchFamily="34" charset="0"/>
                <a:ea typeface="MS UI Gothic" panose="020B0600070205080204" pitchFamily="50" charset="-128"/>
              </a:defRPr>
            </a:lvl2pPr>
            <a:lvl3pPr marL="1104252" indent="-220850" defTabSz="881869">
              <a:spcBef>
                <a:spcPct val="20000"/>
              </a:spcBef>
              <a:buChar char="•"/>
              <a:defRPr kumimoji="1" sz="2700" b="1">
                <a:solidFill>
                  <a:schemeClr val="tx2"/>
                </a:solidFill>
                <a:latin typeface="Tahoma" panose="020B0604030504040204" pitchFamily="34" charset="0"/>
                <a:ea typeface="MS UI Gothic" panose="020B0600070205080204" pitchFamily="50" charset="-128"/>
              </a:defRPr>
            </a:lvl3pPr>
            <a:lvl4pPr marL="1545953" indent="-220850" defTabSz="881869">
              <a:spcBef>
                <a:spcPct val="20000"/>
              </a:spcBef>
              <a:buChar char="•"/>
              <a:defRPr kumimoji="1" sz="2700" b="1">
                <a:solidFill>
                  <a:schemeClr val="tx2"/>
                </a:solidFill>
                <a:latin typeface="Tahoma" panose="020B0604030504040204" pitchFamily="34" charset="0"/>
                <a:ea typeface="MS UI Gothic" panose="020B0600070205080204" pitchFamily="50" charset="-128"/>
              </a:defRPr>
            </a:lvl4pPr>
            <a:lvl5pPr marL="1987654" indent="-220850" defTabSz="881869">
              <a:spcBef>
                <a:spcPct val="20000"/>
              </a:spcBef>
              <a:buChar char="•"/>
              <a:defRPr kumimoji="1" sz="2700" b="1">
                <a:solidFill>
                  <a:schemeClr val="tx2"/>
                </a:solidFill>
                <a:latin typeface="Tahoma" panose="020B0604030504040204" pitchFamily="34" charset="0"/>
                <a:ea typeface="MS UI Gothic" panose="020B0600070205080204" pitchFamily="50" charset="-128"/>
              </a:defRPr>
            </a:lvl5pPr>
            <a:lvl6pPr marL="2429355" indent="-220850" defTabSz="881869" eaLnBrk="0" fontAlgn="base" hangingPunct="0">
              <a:spcBef>
                <a:spcPct val="20000"/>
              </a:spcBef>
              <a:spcAft>
                <a:spcPct val="0"/>
              </a:spcAft>
              <a:buChar char="•"/>
              <a:defRPr kumimoji="1" sz="2700" b="1">
                <a:solidFill>
                  <a:schemeClr val="tx2"/>
                </a:solidFill>
                <a:latin typeface="Tahoma" panose="020B0604030504040204" pitchFamily="34" charset="0"/>
                <a:ea typeface="MS UI Gothic" panose="020B0600070205080204" pitchFamily="50" charset="-128"/>
              </a:defRPr>
            </a:lvl6pPr>
            <a:lvl7pPr marL="2871056" indent="-220850" defTabSz="881869" eaLnBrk="0" fontAlgn="base" hangingPunct="0">
              <a:spcBef>
                <a:spcPct val="20000"/>
              </a:spcBef>
              <a:spcAft>
                <a:spcPct val="0"/>
              </a:spcAft>
              <a:buChar char="•"/>
              <a:defRPr kumimoji="1" sz="2700" b="1">
                <a:solidFill>
                  <a:schemeClr val="tx2"/>
                </a:solidFill>
                <a:latin typeface="Tahoma" panose="020B0604030504040204" pitchFamily="34" charset="0"/>
                <a:ea typeface="MS UI Gothic" panose="020B0600070205080204" pitchFamily="50" charset="-128"/>
              </a:defRPr>
            </a:lvl7pPr>
            <a:lvl8pPr marL="3312757" indent="-220850" defTabSz="881869" eaLnBrk="0" fontAlgn="base" hangingPunct="0">
              <a:spcBef>
                <a:spcPct val="20000"/>
              </a:spcBef>
              <a:spcAft>
                <a:spcPct val="0"/>
              </a:spcAft>
              <a:buChar char="•"/>
              <a:defRPr kumimoji="1" sz="2700" b="1">
                <a:solidFill>
                  <a:schemeClr val="tx2"/>
                </a:solidFill>
                <a:latin typeface="Tahoma" panose="020B0604030504040204" pitchFamily="34" charset="0"/>
                <a:ea typeface="MS UI Gothic" panose="020B0600070205080204" pitchFamily="50" charset="-128"/>
              </a:defRPr>
            </a:lvl8pPr>
            <a:lvl9pPr marL="3754458" indent="-220850" defTabSz="881869" eaLnBrk="0" fontAlgn="base" hangingPunct="0">
              <a:spcBef>
                <a:spcPct val="20000"/>
              </a:spcBef>
              <a:spcAft>
                <a:spcPct val="0"/>
              </a:spcAft>
              <a:buChar char="•"/>
              <a:defRPr kumimoji="1" sz="2700" b="1">
                <a:solidFill>
                  <a:schemeClr val="tx2"/>
                </a:solidFill>
                <a:latin typeface="Tahoma" panose="020B0604030504040204" pitchFamily="34" charset="0"/>
                <a:ea typeface="MS UI Gothic" panose="020B0600070205080204" pitchFamily="50" charset="-128"/>
              </a:defRPr>
            </a:lvl9pPr>
          </a:lstStyle>
          <a:p>
            <a:pPr>
              <a:spcBef>
                <a:spcPct val="0"/>
              </a:spcBef>
              <a:buFontTx/>
              <a:buNone/>
            </a:pPr>
            <a:fld id="{6DE57059-70D0-4C05-88E4-7CEBAB1C755C}" type="slidenum">
              <a:rPr lang="en-US" altLang="ja-JP" sz="1200" b="0">
                <a:solidFill>
                  <a:srgbClr val="000000"/>
                </a:solidFill>
                <a:latin typeface="Times New Roman" panose="02020603050405020304" pitchFamily="18" charset="0"/>
                <a:ea typeface="ＭＳ Ｐゴシック" panose="020B0600070205080204" pitchFamily="50" charset="-128"/>
              </a:rPr>
              <a:pPr>
                <a:spcBef>
                  <a:spcPct val="0"/>
                </a:spcBef>
                <a:buFontTx/>
                <a:buNone/>
              </a:pPr>
              <a:t>32</a:t>
            </a:fld>
            <a:endParaRPr lang="en-US" altLang="ja-JP" sz="1200" b="0" dirty="0">
              <a:solidFill>
                <a:srgbClr val="000000"/>
              </a:solidFill>
              <a:latin typeface="Times New Roman" panose="02020603050405020304" pitchFamily="18" charset="0"/>
              <a:ea typeface="ＭＳ Ｐゴシック" panose="020B0600070205080204" pitchFamily="50" charset="-128"/>
            </a:endParaRPr>
          </a:p>
        </p:txBody>
      </p:sp>
      <p:sp>
        <p:nvSpPr>
          <p:cNvPr id="157699" name="Rectangle 2"/>
          <p:cNvSpPr>
            <a:spLocks noGrp="1" noRot="1" noChangeAspect="1" noChangeArrowheads="1" noTextEdit="1"/>
          </p:cNvSpPr>
          <p:nvPr>
            <p:ph type="sldImg"/>
          </p:nvPr>
        </p:nvSpPr>
        <p:spPr>
          <a:xfrm>
            <a:off x="1176338" y="698500"/>
            <a:ext cx="4660900" cy="3495675"/>
          </a:xfrm>
          <a:ln/>
        </p:spPr>
      </p:sp>
      <p:sp>
        <p:nvSpPr>
          <p:cNvPr id="157700" name="Rectangle 3"/>
          <p:cNvSpPr>
            <a:spLocks noGrp="1" noChangeArrowheads="1"/>
          </p:cNvSpPr>
          <p:nvPr>
            <p:ph type="body" idx="1"/>
          </p:nvPr>
        </p:nvSpPr>
        <p:spPr>
          <a:xfrm>
            <a:off x="934620" y="4427762"/>
            <a:ext cx="5144977" cy="419804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z="1500" dirty="0"/>
              <a:t>Each advertiser bids a price for each keyword. </a:t>
            </a:r>
          </a:p>
          <a:p>
            <a:pPr eaLnBrk="1" hangingPunct="1"/>
            <a:r>
              <a:rPr lang="en-US" altLang="ja-JP" sz="1500" dirty="0"/>
              <a:t>When the keyword is searched by a user, then the ads with top n bids are shown to the user (with a hyperlink to the advertiser’s page).</a:t>
            </a:r>
          </a:p>
          <a:p>
            <a:pPr eaLnBrk="1" hangingPunct="1"/>
            <a:r>
              <a:rPr lang="en-US" altLang="ja-JP" sz="1500" dirty="0"/>
              <a:t>This is an excellent idea. If the advertiser runs a TV commercial, it costs a lot of money. Also, the advertiser knows very little about who is watching the advertisement. </a:t>
            </a:r>
          </a:p>
          <a:p>
            <a:pPr eaLnBrk="1" hangingPunct="1"/>
            <a:r>
              <a:rPr lang="en-US" altLang="ja-JP" sz="1500" dirty="0"/>
              <a:t>Here, in the sponsored search, it is rather obvious that who is searching the keyword “Hawaii”, is interested in Hawaii in some way. </a:t>
            </a:r>
          </a:p>
          <a:p>
            <a:pPr eaLnBrk="1" hangingPunct="1"/>
            <a:r>
              <a:rPr lang="en-US" altLang="ja-JP" sz="1500" dirty="0"/>
              <a:t>Thus, the advertiser can run its advertisement targeted to the potential customers who are interested in its service. </a:t>
            </a:r>
          </a:p>
          <a:p>
            <a:pPr eaLnBrk="1" hangingPunct="1"/>
            <a:r>
              <a:rPr lang="en-US" altLang="ja-JP" sz="1500" dirty="0"/>
              <a:t>Also, another good thing is that the advertiser needs to pay only when the user actually clicks the ad (pay-per-click).</a:t>
            </a:r>
          </a:p>
          <a:p>
            <a:pPr eaLnBrk="1" hangingPunct="1"/>
            <a:r>
              <a:rPr lang="en-US" altLang="ja-JP" sz="1500" dirty="0"/>
              <a:t>In other words, the advertiser needs to pay money only when the advertisement is really effective and brings a customer to its home page. </a:t>
            </a:r>
          </a:p>
          <a:p>
            <a:pPr eaLnBrk="1" hangingPunct="1"/>
            <a:r>
              <a:rPr lang="en-US" altLang="ja-JP" sz="1500" dirty="0"/>
              <a:t>However, there is one issue to be solved: how much should the advertiser pay?</a:t>
            </a:r>
          </a:p>
          <a:p>
            <a:pPr eaLnBrk="1" hangingPunct="1"/>
            <a:endParaRPr lang="ja-JP" altLang="ja-JP" sz="1500" dirty="0">
              <a:ea typeface="ＭＳ Ｐ明朝" panose="02020600040205080304" pitchFamily="18" charset="-128"/>
            </a:endParaRPr>
          </a:p>
        </p:txBody>
      </p:sp>
    </p:spTree>
    <p:extLst>
      <p:ext uri="{BB962C8B-B14F-4D97-AF65-F5344CB8AC3E}">
        <p14:creationId xmlns:p14="http://schemas.microsoft.com/office/powerpoint/2010/main" val="1410745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buChar char="•"/>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2813">
              <a:spcBef>
                <a:spcPct val="30000"/>
              </a:spcBef>
              <a:buChar char="•"/>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2813">
              <a:spcBef>
                <a:spcPct val="30000"/>
              </a:spcBef>
              <a:buChar char="•"/>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2813">
              <a:spcBef>
                <a:spcPct val="30000"/>
              </a:spcBef>
              <a:buChar char="•"/>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2813">
              <a:spcBef>
                <a:spcPct val="30000"/>
              </a:spcBef>
              <a:buChar char="•"/>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2813" eaLnBrk="0" fontAlgn="base" hangingPunct="0">
              <a:spcBef>
                <a:spcPct val="30000"/>
              </a:spcBef>
              <a:spcAft>
                <a:spcPct val="0"/>
              </a:spcAft>
              <a:buChar char="•"/>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2813" eaLnBrk="0" fontAlgn="base" hangingPunct="0">
              <a:spcBef>
                <a:spcPct val="30000"/>
              </a:spcBef>
              <a:spcAft>
                <a:spcPct val="0"/>
              </a:spcAft>
              <a:buChar char="•"/>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2813" eaLnBrk="0" fontAlgn="base" hangingPunct="0">
              <a:spcBef>
                <a:spcPct val="30000"/>
              </a:spcBef>
              <a:spcAft>
                <a:spcPct val="0"/>
              </a:spcAft>
              <a:buChar char="•"/>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2813" eaLnBrk="0" fontAlgn="base" hangingPunct="0">
              <a:spcBef>
                <a:spcPct val="30000"/>
              </a:spcBef>
              <a:spcAft>
                <a:spcPct val="0"/>
              </a:spcAft>
              <a:buChar char="•"/>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buFontTx/>
              <a:buNone/>
            </a:pPr>
            <a:fld id="{8F7369C6-7FE5-40EF-9E3E-24399F2E7F41}" type="slidenum">
              <a:rPr lang="en-US" altLang="ja-JP">
                <a:ea typeface="ＭＳ Ｐゴシック" panose="020B0600070205080204" pitchFamily="50" charset="-128"/>
              </a:rPr>
              <a:pPr>
                <a:spcBef>
                  <a:spcPct val="0"/>
                </a:spcBef>
                <a:buFontTx/>
                <a:buNone/>
              </a:pPr>
              <a:t>5</a:t>
            </a:fld>
            <a:endParaRPr lang="en-US" altLang="ja-JP" dirty="0">
              <a:ea typeface="ＭＳ Ｐゴシック" panose="020B0600070205080204" pitchFamily="50" charset="-128"/>
            </a:endParaRPr>
          </a:p>
        </p:txBody>
      </p:sp>
      <p:sp>
        <p:nvSpPr>
          <p:cNvPr id="77827" name="Rectangle 2"/>
          <p:cNvSpPr>
            <a:spLocks noGrp="1" noRot="1" noChangeAspect="1" noChangeArrowheads="1" noTextEdit="1"/>
          </p:cNvSpPr>
          <p:nvPr>
            <p:ph type="sldImg"/>
          </p:nvPr>
        </p:nvSpPr>
        <p:spPr>
          <a:xfrm>
            <a:off x="1143000" y="685800"/>
            <a:ext cx="4572000" cy="342900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z="1800" dirty="0">
                <a:ea typeface="ＭＳ Ｐ明朝" panose="02020600040205080304" pitchFamily="18" charset="-128"/>
              </a:rPr>
              <a:t>Pareto efficiency is one characteristic that socially optimal state should satisfy.</a:t>
            </a:r>
          </a:p>
          <a:p>
            <a:pPr eaLnBrk="1" hangingPunct="1"/>
            <a:r>
              <a:rPr lang="en-US" altLang="ja-JP" sz="1800" dirty="0">
                <a:ea typeface="ＭＳ Ｐ明朝" panose="02020600040205080304" pitchFamily="18" charset="-128"/>
              </a:rPr>
              <a:t>The definition is that, a state is said Pareto efficient, iff there exists no other state that is</a:t>
            </a:r>
          </a:p>
          <a:p>
            <a:pPr lvl="1" eaLnBrk="1" hangingPunct="1"/>
            <a:r>
              <a:rPr lang="en-US" altLang="ja-JP" sz="1800" dirty="0">
                <a:ea typeface="ＭＳ Ｐ明朝" panose="02020600040205080304" pitchFamily="18" charset="-128"/>
              </a:rPr>
              <a:t>better for at least one agent, and</a:t>
            </a:r>
          </a:p>
          <a:p>
            <a:pPr lvl="1" eaLnBrk="1" hangingPunct="1"/>
            <a:r>
              <a:rPr lang="en-US" altLang="ja-JP" sz="1800" dirty="0">
                <a:ea typeface="ＭＳ Ｐ明朝" panose="02020600040205080304" pitchFamily="18" charset="-128"/>
              </a:rPr>
              <a:t>no worse for all the rest.</a:t>
            </a:r>
          </a:p>
          <a:p>
            <a:pPr eaLnBrk="1" hangingPunct="1"/>
            <a:r>
              <a:rPr lang="en-US" altLang="ja-JP" sz="1800" dirty="0">
                <a:ea typeface="ＭＳ Ｐ明朝" panose="02020600040205080304" pitchFamily="18" charset="-128"/>
              </a:rPr>
              <a:t>Assume a situation that a family, a father, a mother, and a child, wants to decide what to do on the weekend. These values represent their utilities. Clearly, staying home is not Pareto efficient. Also, going to the movie is not Pareto efficient since everybody prefers going shopping. </a:t>
            </a:r>
          </a:p>
          <a:p>
            <a:pPr eaLnBrk="1" hangingPunct="1"/>
            <a:r>
              <a:rPr lang="en-US" altLang="ja-JP" sz="1800" dirty="0">
                <a:ea typeface="ＭＳ Ｐ明朝" panose="02020600040205080304" pitchFamily="18" charset="-128"/>
              </a:rPr>
              <a:t>On the other hand, going shopping and going to the Zoo, both are Pareto efficient and we cannot eliminate the possibilities further.  </a:t>
            </a:r>
          </a:p>
        </p:txBody>
      </p:sp>
    </p:spTree>
    <p:extLst>
      <p:ext uri="{BB962C8B-B14F-4D97-AF65-F5344CB8AC3E}">
        <p14:creationId xmlns:p14="http://schemas.microsoft.com/office/powerpoint/2010/main" val="41173968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1869">
              <a:spcBef>
                <a:spcPct val="20000"/>
              </a:spcBef>
              <a:buChar char="•"/>
              <a:defRPr kumimoji="1" sz="2700" b="1">
                <a:solidFill>
                  <a:schemeClr val="tx2"/>
                </a:solidFill>
                <a:latin typeface="Tahoma" panose="020B0604030504040204" pitchFamily="34" charset="0"/>
                <a:ea typeface="MS UI Gothic" panose="020B0600070205080204" pitchFamily="50" charset="-128"/>
              </a:defRPr>
            </a:lvl1pPr>
            <a:lvl2pPr marL="717764" indent="-276063" defTabSz="881869">
              <a:spcBef>
                <a:spcPct val="20000"/>
              </a:spcBef>
              <a:buChar char="•"/>
              <a:defRPr kumimoji="1" sz="2700" b="1">
                <a:solidFill>
                  <a:schemeClr val="tx2"/>
                </a:solidFill>
                <a:latin typeface="Tahoma" panose="020B0604030504040204" pitchFamily="34" charset="0"/>
                <a:ea typeface="MS UI Gothic" panose="020B0600070205080204" pitchFamily="50" charset="-128"/>
              </a:defRPr>
            </a:lvl2pPr>
            <a:lvl3pPr marL="1104252" indent="-220850" defTabSz="881869">
              <a:spcBef>
                <a:spcPct val="20000"/>
              </a:spcBef>
              <a:buChar char="•"/>
              <a:defRPr kumimoji="1" sz="2700" b="1">
                <a:solidFill>
                  <a:schemeClr val="tx2"/>
                </a:solidFill>
                <a:latin typeface="Tahoma" panose="020B0604030504040204" pitchFamily="34" charset="0"/>
                <a:ea typeface="MS UI Gothic" panose="020B0600070205080204" pitchFamily="50" charset="-128"/>
              </a:defRPr>
            </a:lvl3pPr>
            <a:lvl4pPr marL="1545953" indent="-220850" defTabSz="881869">
              <a:spcBef>
                <a:spcPct val="20000"/>
              </a:spcBef>
              <a:buChar char="•"/>
              <a:defRPr kumimoji="1" sz="2700" b="1">
                <a:solidFill>
                  <a:schemeClr val="tx2"/>
                </a:solidFill>
                <a:latin typeface="Tahoma" panose="020B0604030504040204" pitchFamily="34" charset="0"/>
                <a:ea typeface="MS UI Gothic" panose="020B0600070205080204" pitchFamily="50" charset="-128"/>
              </a:defRPr>
            </a:lvl4pPr>
            <a:lvl5pPr marL="1987654" indent="-220850" defTabSz="881869">
              <a:spcBef>
                <a:spcPct val="20000"/>
              </a:spcBef>
              <a:buChar char="•"/>
              <a:defRPr kumimoji="1" sz="2700" b="1">
                <a:solidFill>
                  <a:schemeClr val="tx2"/>
                </a:solidFill>
                <a:latin typeface="Tahoma" panose="020B0604030504040204" pitchFamily="34" charset="0"/>
                <a:ea typeface="MS UI Gothic" panose="020B0600070205080204" pitchFamily="50" charset="-128"/>
              </a:defRPr>
            </a:lvl5pPr>
            <a:lvl6pPr marL="2429355" indent="-220850" defTabSz="881869" eaLnBrk="0" fontAlgn="base" hangingPunct="0">
              <a:spcBef>
                <a:spcPct val="20000"/>
              </a:spcBef>
              <a:spcAft>
                <a:spcPct val="0"/>
              </a:spcAft>
              <a:buChar char="•"/>
              <a:defRPr kumimoji="1" sz="2700" b="1">
                <a:solidFill>
                  <a:schemeClr val="tx2"/>
                </a:solidFill>
                <a:latin typeface="Tahoma" panose="020B0604030504040204" pitchFamily="34" charset="0"/>
                <a:ea typeface="MS UI Gothic" panose="020B0600070205080204" pitchFamily="50" charset="-128"/>
              </a:defRPr>
            </a:lvl6pPr>
            <a:lvl7pPr marL="2871056" indent="-220850" defTabSz="881869" eaLnBrk="0" fontAlgn="base" hangingPunct="0">
              <a:spcBef>
                <a:spcPct val="20000"/>
              </a:spcBef>
              <a:spcAft>
                <a:spcPct val="0"/>
              </a:spcAft>
              <a:buChar char="•"/>
              <a:defRPr kumimoji="1" sz="2700" b="1">
                <a:solidFill>
                  <a:schemeClr val="tx2"/>
                </a:solidFill>
                <a:latin typeface="Tahoma" panose="020B0604030504040204" pitchFamily="34" charset="0"/>
                <a:ea typeface="MS UI Gothic" panose="020B0600070205080204" pitchFamily="50" charset="-128"/>
              </a:defRPr>
            </a:lvl7pPr>
            <a:lvl8pPr marL="3312757" indent="-220850" defTabSz="881869" eaLnBrk="0" fontAlgn="base" hangingPunct="0">
              <a:spcBef>
                <a:spcPct val="20000"/>
              </a:spcBef>
              <a:spcAft>
                <a:spcPct val="0"/>
              </a:spcAft>
              <a:buChar char="•"/>
              <a:defRPr kumimoji="1" sz="2700" b="1">
                <a:solidFill>
                  <a:schemeClr val="tx2"/>
                </a:solidFill>
                <a:latin typeface="Tahoma" panose="020B0604030504040204" pitchFamily="34" charset="0"/>
                <a:ea typeface="MS UI Gothic" panose="020B0600070205080204" pitchFamily="50" charset="-128"/>
              </a:defRPr>
            </a:lvl8pPr>
            <a:lvl9pPr marL="3754458" indent="-220850" defTabSz="881869" eaLnBrk="0" fontAlgn="base" hangingPunct="0">
              <a:spcBef>
                <a:spcPct val="20000"/>
              </a:spcBef>
              <a:spcAft>
                <a:spcPct val="0"/>
              </a:spcAft>
              <a:buChar char="•"/>
              <a:defRPr kumimoji="1" sz="2700" b="1">
                <a:solidFill>
                  <a:schemeClr val="tx2"/>
                </a:solidFill>
                <a:latin typeface="Tahoma" panose="020B0604030504040204" pitchFamily="34" charset="0"/>
                <a:ea typeface="MS UI Gothic" panose="020B0600070205080204" pitchFamily="50" charset="-128"/>
              </a:defRPr>
            </a:lvl9pPr>
          </a:lstStyle>
          <a:p>
            <a:pPr>
              <a:spcBef>
                <a:spcPct val="0"/>
              </a:spcBef>
              <a:buFontTx/>
              <a:buNone/>
            </a:pPr>
            <a:fld id="{43B8955D-8C92-48AC-A4DD-2792FD5CBA9B}" type="slidenum">
              <a:rPr lang="en-US" altLang="ja-JP" sz="1200" b="0">
                <a:solidFill>
                  <a:srgbClr val="000000"/>
                </a:solidFill>
                <a:latin typeface="Times New Roman" panose="02020603050405020304" pitchFamily="18" charset="0"/>
                <a:ea typeface="ＭＳ Ｐゴシック" panose="020B0600070205080204" pitchFamily="50" charset="-128"/>
              </a:rPr>
              <a:pPr>
                <a:spcBef>
                  <a:spcPct val="0"/>
                </a:spcBef>
                <a:buFontTx/>
                <a:buNone/>
              </a:pPr>
              <a:t>33</a:t>
            </a:fld>
            <a:endParaRPr lang="en-US" altLang="ja-JP" sz="1200" b="0" dirty="0">
              <a:solidFill>
                <a:srgbClr val="000000"/>
              </a:solidFill>
              <a:latin typeface="Times New Roman" panose="02020603050405020304" pitchFamily="18" charset="0"/>
              <a:ea typeface="ＭＳ Ｐゴシック" panose="020B0600070205080204" pitchFamily="50" charset="-128"/>
            </a:endParaRPr>
          </a:p>
        </p:txBody>
      </p:sp>
      <p:sp>
        <p:nvSpPr>
          <p:cNvPr id="159747" name="Rectangle 2"/>
          <p:cNvSpPr>
            <a:spLocks noGrp="1" noRot="1" noChangeAspect="1" noChangeArrowheads="1" noTextEdit="1"/>
          </p:cNvSpPr>
          <p:nvPr>
            <p:ph type="sldImg"/>
          </p:nvPr>
        </p:nvSpPr>
        <p:spPr>
          <a:xfrm>
            <a:off x="1176338" y="698500"/>
            <a:ext cx="4660900" cy="3495675"/>
          </a:xfrm>
          <a:ln/>
        </p:spPr>
      </p:sp>
      <p:sp>
        <p:nvSpPr>
          <p:cNvPr id="159748" name="Rectangle 3"/>
          <p:cNvSpPr>
            <a:spLocks noGrp="1" noChangeArrowheads="1"/>
          </p:cNvSpPr>
          <p:nvPr>
            <p:ph type="body" idx="1"/>
          </p:nvPr>
        </p:nvSpPr>
        <p:spPr>
          <a:xfrm>
            <a:off x="934620" y="4427762"/>
            <a:ext cx="5144977" cy="419804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z="1500" dirty="0">
                <a:ea typeface="ＭＳ Ｐ明朝" panose="02020600040205080304" pitchFamily="18" charset="-128"/>
              </a:rPr>
              <a:t>In early systems, the advertiser pays the amount equals to its bid, namely, the mechanism is the first-price auction.</a:t>
            </a:r>
          </a:p>
          <a:p>
            <a:pPr eaLnBrk="1" hangingPunct="1"/>
            <a:r>
              <a:rPr lang="en-US" altLang="ja-JP" sz="1500" dirty="0">
                <a:ea typeface="ＭＳ Ｐ明朝" panose="02020600040205080304" pitchFamily="18" charset="-128"/>
              </a:rPr>
              <a:t>Then, the advertiser keeps on sending a dummy search request, for example, if I’m bidding for a keyword “Hawaii”, I can submit a search request to google and check my position and adjust my price, namely, if I’m losing, I should increasing my bid. If I’m winning, I might be paying too much, so I try to reduce my bid, and so on. </a:t>
            </a:r>
          </a:p>
          <a:p>
            <a:pPr eaLnBrk="1" hangingPunct="1"/>
            <a:r>
              <a:rPr lang="en-US" altLang="ja-JP" sz="1500" dirty="0">
                <a:ea typeface="ＭＳ Ｐ明朝" panose="02020600040205080304" pitchFamily="18" charset="-128"/>
              </a:rPr>
              <a:t>If everybody doing so at the same time, the bid prices keep on changing and unstable. </a:t>
            </a:r>
          </a:p>
          <a:p>
            <a:pPr eaLnBrk="1" hangingPunct="1"/>
            <a:r>
              <a:rPr lang="en-US" altLang="ja-JP" sz="1500" dirty="0">
                <a:ea typeface="ＭＳ Ｐ明朝" panose="02020600040205080304" pitchFamily="18" charset="-128"/>
              </a:rPr>
              <a:t>This is very bad for google. So, in recent systems, the advertiser, who wins the k-</a:t>
            </a:r>
            <a:r>
              <a:rPr lang="en-US" altLang="ja-JP" sz="1500" dirty="0" err="1">
                <a:ea typeface="ＭＳ Ｐ明朝" panose="02020600040205080304" pitchFamily="18" charset="-128"/>
              </a:rPr>
              <a:t>th</a:t>
            </a:r>
            <a:r>
              <a:rPr lang="en-US" altLang="ja-JP" sz="1500" dirty="0">
                <a:ea typeface="ＭＳ Ｐ明朝" panose="02020600040205080304" pitchFamily="18" charset="-128"/>
              </a:rPr>
              <a:t> slot, pays the price equal to the k+1-st bid, namely, the mechanism is a natural extension of the Vickrey auction. As a result, the bid prices become more stable. </a:t>
            </a:r>
          </a:p>
          <a:p>
            <a:pPr eaLnBrk="1" hangingPunct="1"/>
            <a:r>
              <a:rPr lang="en-US" altLang="ja-JP" sz="1500" dirty="0">
                <a:ea typeface="ＭＳ Ｐ明朝" panose="02020600040205080304" pitchFamily="18" charset="-128"/>
              </a:rPr>
              <a:t>In principle, if somebody searches something using google, the Vickrey auction takes place. Which clearly means that, now, the Vickrey auction is the most frequently used auction mechanism in the world. </a:t>
            </a:r>
          </a:p>
          <a:p>
            <a:pPr eaLnBrk="1" hangingPunct="1"/>
            <a:r>
              <a:rPr lang="en-US" altLang="ja-JP" sz="1500" dirty="0">
                <a:ea typeface="ＭＳ Ｐ明朝" panose="02020600040205080304" pitchFamily="18" charset="-128"/>
              </a:rPr>
              <a:t>Here lessons learned is as follows: For a mechanism, which is frequently used on the Internet by users including automated agents, having theoretical robustness is crucial. </a:t>
            </a:r>
          </a:p>
          <a:p>
            <a:pPr eaLnBrk="1" hangingPunct="1"/>
            <a:endParaRPr lang="ja-JP" altLang="ja-JP" sz="1500" dirty="0">
              <a:ea typeface="ＭＳ Ｐ明朝" panose="02020600040205080304" pitchFamily="18" charset="-128"/>
            </a:endParaRPr>
          </a:p>
        </p:txBody>
      </p:sp>
    </p:spTree>
    <p:extLst>
      <p:ext uri="{BB962C8B-B14F-4D97-AF65-F5344CB8AC3E}">
        <p14:creationId xmlns:p14="http://schemas.microsoft.com/office/powerpoint/2010/main" val="3101593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a:spcBef>
                <a:spcPct val="0"/>
              </a:spcBef>
              <a:buFontTx/>
              <a:buNone/>
            </a:pPr>
            <a:fld id="{BE728983-65AB-4828-8A1F-D8DCB1AD1C28}" type="slidenum">
              <a:rPr lang="en-US" altLang="ja-JP" sz="1200" b="0">
                <a:solidFill>
                  <a:srgbClr val="000000"/>
                </a:solidFill>
                <a:latin typeface="Times New Roman" panose="02020603050405020304" pitchFamily="18" charset="0"/>
                <a:ea typeface="ＭＳ Ｐゴシック" panose="020B0600070205080204" pitchFamily="50" charset="-128"/>
              </a:rPr>
              <a:pPr>
                <a:spcBef>
                  <a:spcPct val="0"/>
                </a:spcBef>
                <a:buFontTx/>
                <a:buNone/>
              </a:pPr>
              <a:t>34</a:t>
            </a:fld>
            <a:endParaRPr lang="en-US" altLang="ja-JP" sz="1200" b="0" dirty="0">
              <a:solidFill>
                <a:srgbClr val="000000"/>
              </a:solidFill>
              <a:latin typeface="Times New Roman" panose="02020603050405020304" pitchFamily="18" charset="0"/>
              <a:ea typeface="ＭＳ Ｐゴシック" panose="020B0600070205080204" pitchFamily="50" charset="-128"/>
            </a:endParaRPr>
          </a:p>
        </p:txBody>
      </p:sp>
      <p:sp>
        <p:nvSpPr>
          <p:cNvPr id="178179" name="Rectangle 2"/>
          <p:cNvSpPr>
            <a:spLocks noGrp="1" noRot="1" noChangeAspect="1" noChangeArrowheads="1" noTextEdit="1"/>
          </p:cNvSpPr>
          <p:nvPr>
            <p:ph type="sldImg"/>
          </p:nvPr>
        </p:nvSpPr>
        <p:spPr>
          <a:xfrm>
            <a:off x="1143000" y="685800"/>
            <a:ext cx="4572000" cy="3429000"/>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z="2000" dirty="0">
                <a:ea typeface="ＭＳ Ｐ明朝" panose="02020600040205080304" pitchFamily="18" charset="-128"/>
              </a:rPr>
              <a:t>In a combinatorial auction, multiple different goods with correlated values are auctioned simultaneously.</a:t>
            </a:r>
          </a:p>
          <a:p>
            <a:pPr eaLnBrk="1" hangingPunct="1"/>
            <a:r>
              <a:rPr lang="en-US" altLang="ja-JP" sz="2000" dirty="0">
                <a:ea typeface="ＭＳ Ｐ明朝" panose="02020600040205080304" pitchFamily="18" charset="-128"/>
              </a:rPr>
              <a:t>The goods can be complementary, for example, a PC and a memory module. Without PC, a memory module would be useless, thus an agent wish to buy both at the same time.</a:t>
            </a:r>
          </a:p>
          <a:p>
            <a:pPr eaLnBrk="1" hangingPunct="1"/>
            <a:r>
              <a:rPr lang="en-US" altLang="ja-JP" sz="2000" dirty="0">
                <a:ea typeface="ＭＳ Ｐ明朝" panose="02020600040205080304" pitchFamily="18" charset="-128"/>
              </a:rPr>
              <a:t>On the other hand, the goods can be substitutable, for example, I want to buy a new PC, and it can be Dell or Gateway, but I don’t need them both. I only need one of them.</a:t>
            </a:r>
          </a:p>
          <a:p>
            <a:pPr eaLnBrk="1" hangingPunct="1"/>
            <a:r>
              <a:rPr lang="en-US" altLang="ja-JP" sz="2000" dirty="0">
                <a:ea typeface="ＭＳ Ｐ明朝" panose="02020600040205080304" pitchFamily="18" charset="-128"/>
              </a:rPr>
              <a:t>By allowing bids on any combinations of goods, the obtained social surplus and the revenue of the seller can increase.</a:t>
            </a:r>
          </a:p>
          <a:p>
            <a:pPr eaLnBrk="1" hangingPunct="1"/>
            <a:r>
              <a:rPr lang="en-US" altLang="ja-JP" sz="2000" dirty="0">
                <a:ea typeface="ＭＳ Ｐ明朝" panose="02020600040205080304" pitchFamily="18" charset="-128"/>
              </a:rPr>
              <a:t>In the United States, FCC, Federal Communications Commission, is now allocating spectrum rights using an auction. Clearly, spectrum rights of adjoining regions can be complementary. Thus, FCC spectrum auctions have become a major driving force for activating the theoretical research on combinatorial auctions. </a:t>
            </a:r>
          </a:p>
        </p:txBody>
      </p:sp>
    </p:spTree>
    <p:extLst>
      <p:ext uri="{BB962C8B-B14F-4D97-AF65-F5344CB8AC3E}">
        <p14:creationId xmlns:p14="http://schemas.microsoft.com/office/powerpoint/2010/main" val="19566088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a:spcBef>
                <a:spcPct val="0"/>
              </a:spcBef>
              <a:buFontTx/>
              <a:buNone/>
            </a:pPr>
            <a:fld id="{BE728983-65AB-4828-8A1F-D8DCB1AD1C28}" type="slidenum">
              <a:rPr lang="en-US" altLang="ja-JP" sz="1200" b="0">
                <a:solidFill>
                  <a:srgbClr val="000000"/>
                </a:solidFill>
                <a:latin typeface="Times New Roman" panose="02020603050405020304" pitchFamily="18" charset="0"/>
                <a:ea typeface="ＭＳ Ｐゴシック" panose="020B0600070205080204" pitchFamily="50" charset="-128"/>
              </a:rPr>
              <a:pPr>
                <a:spcBef>
                  <a:spcPct val="0"/>
                </a:spcBef>
                <a:buFontTx/>
                <a:buNone/>
              </a:pPr>
              <a:t>35</a:t>
            </a:fld>
            <a:endParaRPr lang="en-US" altLang="ja-JP" sz="1200" b="0" dirty="0">
              <a:solidFill>
                <a:srgbClr val="000000"/>
              </a:solidFill>
              <a:latin typeface="Times New Roman" panose="02020603050405020304" pitchFamily="18" charset="0"/>
              <a:ea typeface="ＭＳ Ｐゴシック" panose="020B0600070205080204" pitchFamily="50" charset="-128"/>
            </a:endParaRPr>
          </a:p>
        </p:txBody>
      </p:sp>
      <p:sp>
        <p:nvSpPr>
          <p:cNvPr id="178179" name="Rectangle 2"/>
          <p:cNvSpPr>
            <a:spLocks noGrp="1" noRot="1" noChangeAspect="1" noChangeArrowheads="1" noTextEdit="1"/>
          </p:cNvSpPr>
          <p:nvPr>
            <p:ph type="sldImg"/>
          </p:nvPr>
        </p:nvSpPr>
        <p:spPr>
          <a:xfrm>
            <a:off x="1143000" y="685800"/>
            <a:ext cx="4572000" cy="3429000"/>
          </a:xfrm>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ja-JP" sz="2000" dirty="0">
                <a:ea typeface="ＭＳ Ｐ明朝" panose="02020600040205080304" pitchFamily="18" charset="-128"/>
              </a:rPr>
              <a:t>In a combinatorial auction, multiple different goods with correlated values are auctioned simultaneously.</a:t>
            </a:r>
          </a:p>
          <a:p>
            <a:pPr eaLnBrk="1" hangingPunct="1"/>
            <a:r>
              <a:rPr lang="en-US" altLang="ja-JP" sz="2000" dirty="0">
                <a:ea typeface="ＭＳ Ｐ明朝" panose="02020600040205080304" pitchFamily="18" charset="-128"/>
              </a:rPr>
              <a:t>The goods can be complementary, for example, a PC and a memory module. Without PC, a memory module would be useless, thus an agent wish to buy both at the same time.</a:t>
            </a:r>
          </a:p>
          <a:p>
            <a:pPr eaLnBrk="1" hangingPunct="1"/>
            <a:r>
              <a:rPr lang="en-US" altLang="ja-JP" sz="2000" dirty="0">
                <a:ea typeface="ＭＳ Ｐ明朝" panose="02020600040205080304" pitchFamily="18" charset="-128"/>
              </a:rPr>
              <a:t>On the other hand, the goods can be substitutable, for example, I want to buy a new PC, and it can be Dell or Gateway, but I don’t need them both. I only need one of them.</a:t>
            </a:r>
          </a:p>
          <a:p>
            <a:pPr eaLnBrk="1" hangingPunct="1"/>
            <a:r>
              <a:rPr lang="en-US" altLang="ja-JP" sz="2000" dirty="0">
                <a:ea typeface="ＭＳ Ｐ明朝" panose="02020600040205080304" pitchFamily="18" charset="-128"/>
              </a:rPr>
              <a:t>By allowing bids on any combinations of goods, the obtained social surplus and the revenue of the seller can increase.</a:t>
            </a:r>
          </a:p>
          <a:p>
            <a:pPr eaLnBrk="1" hangingPunct="1"/>
            <a:r>
              <a:rPr lang="en-US" altLang="ja-JP" sz="2000" dirty="0">
                <a:ea typeface="ＭＳ Ｐ明朝" panose="02020600040205080304" pitchFamily="18" charset="-128"/>
              </a:rPr>
              <a:t>In the United States, FCC, Federal Communications Commission, is now allocating spectrum rights using an auction. Clearly, spectrum rights of adjoining regions can be complementary. Thus, FCC spectrum auctions have become a major driving force for activating the theoretical research on combinatorial auctions. </a:t>
            </a:r>
          </a:p>
        </p:txBody>
      </p:sp>
    </p:spTree>
    <p:extLst>
      <p:ext uri="{BB962C8B-B14F-4D97-AF65-F5344CB8AC3E}">
        <p14:creationId xmlns:p14="http://schemas.microsoft.com/office/powerpoint/2010/main" val="1915988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7"/>
          <p:cNvSpPr>
            <a:spLocks noGrp="1" noChangeArrowheads="1"/>
          </p:cNvSpPr>
          <p:nvPr>
            <p:ph type="sldNum" sz="quarter" idx="5"/>
          </p:nvPr>
        </p:nvSpPr>
        <p:spPr>
          <a:noFill/>
        </p:spPr>
        <p:txBody>
          <a:bodyPr/>
          <a:lstStyle/>
          <a:p>
            <a:fld id="{31648730-ECD7-476A-A05A-82E7820255D7}" type="slidenum">
              <a:rPr lang="en-US" altLang="ja-JP">
                <a:ea typeface="ＭＳ Ｐゴシック" charset="-128"/>
              </a:rPr>
              <a:pPr/>
              <a:t>36</a:t>
            </a:fld>
            <a:endParaRPr lang="en-US" altLang="ja-JP">
              <a:ea typeface="ＭＳ Ｐゴシック" charset="-128"/>
            </a:endParaRPr>
          </a:p>
        </p:txBody>
      </p:sp>
      <p:sp>
        <p:nvSpPr>
          <p:cNvPr id="575491" name="Rectangle 2"/>
          <p:cNvSpPr>
            <a:spLocks noGrp="1" noRot="1" noChangeAspect="1" noChangeArrowheads="1" noTextEdit="1"/>
          </p:cNvSpPr>
          <p:nvPr>
            <p:ph type="sldImg"/>
          </p:nvPr>
        </p:nvSpPr>
        <p:spPr>
          <a:xfrm>
            <a:off x="1143000" y="685800"/>
            <a:ext cx="4572000" cy="3429000"/>
          </a:xfrm>
          <a:ln/>
        </p:spPr>
      </p:sp>
      <p:sp>
        <p:nvSpPr>
          <p:cNvPr id="575492"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34904358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スライド イメージ プレースホルダ 1"/>
          <p:cNvSpPr>
            <a:spLocks noGrp="1" noRot="1" noChangeAspect="1" noTextEdit="1"/>
          </p:cNvSpPr>
          <p:nvPr>
            <p:ph type="sldImg"/>
          </p:nvPr>
        </p:nvSpPr>
        <p:spPr>
          <a:xfrm>
            <a:off x="1143000" y="685800"/>
            <a:ext cx="4572000" cy="3429000"/>
          </a:xfrm>
          <a:ln/>
        </p:spPr>
      </p:sp>
      <p:sp>
        <p:nvSpPr>
          <p:cNvPr id="180227"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dirty="0">
                <a:ea typeface="ＭＳ Ｐ明朝" panose="02020600040205080304" pitchFamily="18" charset="-128"/>
              </a:rPr>
              <a:t>There</a:t>
            </a:r>
            <a:r>
              <a:rPr lang="en-US" altLang="ja-JP" baseline="0" dirty="0">
                <a:ea typeface="ＭＳ Ｐ明朝" panose="02020600040205080304" pitchFamily="18" charset="-128"/>
              </a:rPr>
              <a:t> are many research issues related to combinatorial auction.</a:t>
            </a:r>
          </a:p>
          <a:p>
            <a:pPr eaLnBrk="1" hangingPunct="1">
              <a:lnSpc>
                <a:spcPct val="90000"/>
              </a:lnSpc>
            </a:pPr>
            <a:r>
              <a:rPr lang="en-US" altLang="ja-JP" dirty="0"/>
              <a:t>Finding the best combination of bids is a complicated combinatorial optimization problem </a:t>
            </a:r>
          </a:p>
          <a:p>
            <a:pPr lvl="1" eaLnBrk="1" hangingPunct="1">
              <a:lnSpc>
                <a:spcPct val="90000"/>
              </a:lnSpc>
            </a:pPr>
            <a:r>
              <a:rPr lang="en-US" altLang="ja-JP" dirty="0"/>
              <a:t>winner determination problem, one instance of a set packing problem </a:t>
            </a:r>
          </a:p>
          <a:p>
            <a:pPr lvl="1" eaLnBrk="1" hangingPunct="1">
              <a:lnSpc>
                <a:spcPct val="90000"/>
              </a:lnSpc>
            </a:pPr>
            <a:r>
              <a:rPr lang="en-US" altLang="ja-JP" dirty="0"/>
              <a:t>NP-complete</a:t>
            </a:r>
          </a:p>
          <a:p>
            <a:pPr lvl="1" eaLnBrk="1" hangingPunct="1">
              <a:lnSpc>
                <a:spcPct val="90000"/>
              </a:lnSpc>
            </a:pPr>
            <a:r>
              <a:rPr lang="en-US" altLang="ja-JP" dirty="0"/>
              <a:t>Various search techniques are introduced</a:t>
            </a:r>
          </a:p>
          <a:p>
            <a:pPr eaLnBrk="1" hangingPunct="1">
              <a:lnSpc>
                <a:spcPct val="90000"/>
              </a:lnSpc>
            </a:pPr>
            <a:r>
              <a:rPr lang="en-US" altLang="ja-JP" dirty="0"/>
              <a:t>How to describe the preference of an agent is also a research issue --- 2</a:t>
            </a:r>
            <a:r>
              <a:rPr lang="en-US" altLang="ja-JP" baseline="30000" dirty="0"/>
              <a:t>m </a:t>
            </a:r>
            <a:r>
              <a:rPr lang="en-US" altLang="ja-JP" dirty="0"/>
              <a:t>subsets for m goods</a:t>
            </a:r>
            <a:endParaRPr lang="en-US" altLang="ja-JP" baseline="30000" dirty="0"/>
          </a:p>
          <a:p>
            <a:endParaRPr lang="ja-JP" altLang="en-US" dirty="0">
              <a:ea typeface="ＭＳ Ｐ明朝" panose="02020600040205080304" pitchFamily="18" charset="-128"/>
            </a:endParaRPr>
          </a:p>
        </p:txBody>
      </p:sp>
      <p:sp>
        <p:nvSpPr>
          <p:cNvPr id="180228"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a:spcBef>
                <a:spcPct val="0"/>
              </a:spcBef>
              <a:buFontTx/>
              <a:buNone/>
            </a:pPr>
            <a:fld id="{E34EFBBB-35C4-443E-B528-7DE96C214841}" type="slidenum">
              <a:rPr lang="en-US" altLang="ja-JP" sz="1200" b="0">
                <a:solidFill>
                  <a:srgbClr val="000000"/>
                </a:solidFill>
                <a:latin typeface="Times New Roman" panose="02020603050405020304" pitchFamily="18" charset="0"/>
                <a:ea typeface="ＭＳ Ｐゴシック" panose="020B0600070205080204" pitchFamily="50" charset="-128"/>
              </a:rPr>
              <a:pPr>
                <a:spcBef>
                  <a:spcPct val="0"/>
                </a:spcBef>
                <a:buFontTx/>
                <a:buNone/>
              </a:pPr>
              <a:t>37</a:t>
            </a:fld>
            <a:endParaRPr lang="en-US" altLang="ja-JP" sz="1200" b="0" dirty="0">
              <a:solidFill>
                <a:srgbClr val="000000"/>
              </a:solidFill>
              <a:latin typeface="Times New Roman" panose="02020603050405020304" pitchFamily="18" charset="0"/>
              <a:ea typeface="ＭＳ Ｐゴシック" panose="020B0600070205080204" pitchFamily="50" charset="-128"/>
            </a:endParaRPr>
          </a:p>
        </p:txBody>
      </p:sp>
    </p:spTree>
    <p:extLst>
      <p:ext uri="{BB962C8B-B14F-4D97-AF65-F5344CB8AC3E}">
        <p14:creationId xmlns:p14="http://schemas.microsoft.com/office/powerpoint/2010/main" val="18800493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7"/>
          <p:cNvSpPr>
            <a:spLocks noGrp="1" noChangeArrowheads="1"/>
          </p:cNvSpPr>
          <p:nvPr>
            <p:ph type="sldNum" sz="quarter" idx="5"/>
          </p:nvPr>
        </p:nvSpPr>
        <p:spPr>
          <a:noFill/>
        </p:spPr>
        <p:txBody>
          <a:bodyPr/>
          <a:lstStyle/>
          <a:p>
            <a:fld id="{9C67305E-2BD5-4E77-97E8-B55A19987EBC}" type="slidenum">
              <a:rPr lang="en-US" altLang="ja-JP">
                <a:ea typeface="ＭＳ Ｐゴシック" charset="-128"/>
              </a:rPr>
              <a:pPr/>
              <a:t>38</a:t>
            </a:fld>
            <a:endParaRPr lang="en-US" altLang="ja-JP">
              <a:ea typeface="ＭＳ Ｐゴシック" charset="-128"/>
            </a:endParaRPr>
          </a:p>
        </p:txBody>
      </p:sp>
      <p:sp>
        <p:nvSpPr>
          <p:cNvPr id="578563" name="Rectangle 2"/>
          <p:cNvSpPr>
            <a:spLocks noGrp="1" noRot="1" noChangeAspect="1" noChangeArrowheads="1" noTextEdit="1"/>
          </p:cNvSpPr>
          <p:nvPr>
            <p:ph type="sldImg"/>
          </p:nvPr>
        </p:nvSpPr>
        <p:spPr>
          <a:xfrm>
            <a:off x="330200" y="236538"/>
            <a:ext cx="2946400" cy="2209800"/>
          </a:xfrm>
          <a:ln/>
        </p:spPr>
      </p:sp>
      <p:sp>
        <p:nvSpPr>
          <p:cNvPr id="578564" name="Rectangle 3"/>
          <p:cNvSpPr>
            <a:spLocks noGrp="1" noChangeArrowheads="1"/>
          </p:cNvSpPr>
          <p:nvPr>
            <p:ph type="body" idx="1"/>
          </p:nvPr>
        </p:nvSpPr>
        <p:spPr>
          <a:xfrm>
            <a:off x="252413" y="2841625"/>
            <a:ext cx="6230937" cy="6823075"/>
          </a:xfrm>
          <a:noFill/>
          <a:ln/>
        </p:spPr>
        <p:txBody>
          <a:bodyPr lIns="93749" tIns="46875" rIns="93749" bIns="46875"/>
          <a:lstStyle/>
          <a:p>
            <a:pPr eaLnBrk="1" hangingPunct="1">
              <a:lnSpc>
                <a:spcPct val="140000"/>
              </a:lnSpc>
            </a:pPr>
            <a:r>
              <a:rPr lang="en-US" altLang="ja-JP" sz="3200">
                <a:ea typeface="ＭＳ Ｐ明朝" charset="-128"/>
              </a:rPr>
              <a:t>On the other hand, || combinatorial auctions have the problem of winner determination. </a:t>
            </a:r>
          </a:p>
          <a:p>
            <a:pPr eaLnBrk="1" hangingPunct="1">
              <a:lnSpc>
                <a:spcPct val="140000"/>
              </a:lnSpc>
            </a:pPr>
            <a:r>
              <a:rPr lang="en-US" altLang="ja-JP" sz="3200">
                <a:ea typeface="ＭＳ Ｐ明朝" charset="-128"/>
              </a:rPr>
              <a:t>The goal of such a problem is | </a:t>
            </a:r>
            <a:r>
              <a:rPr lang="en-US" altLang="ja-JP" sz="3200" i="1">
                <a:solidFill>
                  <a:schemeClr val="bg2"/>
                </a:solidFill>
                <a:ea typeface="ＭＳ 明朝" pitchFamily="17" charset="-128"/>
              </a:rPr>
              <a:t>to find a solution that </a:t>
            </a:r>
            <a:r>
              <a:rPr lang="en-US" altLang="ja-JP" sz="3200" i="1">
                <a:solidFill>
                  <a:schemeClr val="bg2"/>
                </a:solidFill>
                <a:ea typeface="ＭＳ 明朝" pitchFamily="17" charset="-128"/>
                <a:sym typeface="Symbol" pitchFamily="18" charset="2"/>
              </a:rPr>
              <a:t>maximizes the sum of bid prices</a:t>
            </a:r>
            <a:r>
              <a:rPr lang="en-US" altLang="ja-JP" sz="3200" i="1">
                <a:ea typeface="ＭＳ 明朝" pitchFamily="17" charset="-128"/>
                <a:sym typeface="Symbol" pitchFamily="18" charset="2"/>
              </a:rPr>
              <a:t>. </a:t>
            </a:r>
            <a:endParaRPr lang="en-US" altLang="ja-JP" sz="3200" i="1">
              <a:ea typeface="ＭＳ Ｐ明朝" charset="-128"/>
            </a:endParaRPr>
          </a:p>
          <a:p>
            <a:pPr eaLnBrk="1" hangingPunct="1">
              <a:lnSpc>
                <a:spcPct val="140000"/>
              </a:lnSpc>
            </a:pPr>
            <a:r>
              <a:rPr lang="en-US" altLang="ja-JP" sz="3200" i="1">
                <a:solidFill>
                  <a:schemeClr val="bg2"/>
                </a:solidFill>
                <a:ea typeface="ＭＳ Ｐ明朝" charset="-128"/>
              </a:rPr>
              <a:t>It is a complicated constraint optimization problem | </a:t>
            </a:r>
            <a:r>
              <a:rPr lang="en-US" altLang="ja-JP" sz="3200">
                <a:solidFill>
                  <a:schemeClr val="bg2"/>
                </a:solidFill>
                <a:ea typeface="ＭＳ Ｐ明朝" charset="-128"/>
              </a:rPr>
              <a:t>and can </a:t>
            </a:r>
            <a:r>
              <a:rPr lang="en-US" altLang="ja-JP" sz="3200">
                <a:solidFill>
                  <a:schemeClr val="bg2"/>
                </a:solidFill>
                <a:ea typeface="ＭＳ 明朝" pitchFamily="17" charset="-128"/>
              </a:rPr>
              <a:t>be formalized | as a weighted set packing problem | that </a:t>
            </a:r>
            <a:r>
              <a:rPr lang="en-US" altLang="ja-JP" sz="3200">
                <a:solidFill>
                  <a:schemeClr val="bg2"/>
                </a:solidFill>
                <a:ea typeface="ＭＳ Ｐ明朝" charset="-128"/>
              </a:rPr>
              <a:t>has been shown to be</a:t>
            </a:r>
            <a:r>
              <a:rPr lang="en-US" altLang="ja-JP" sz="3200" i="1">
                <a:solidFill>
                  <a:schemeClr val="bg2"/>
                </a:solidFill>
                <a:ea typeface="ＭＳ Ｐ明朝" charset="-128"/>
              </a:rPr>
              <a:t> NP-complete.</a:t>
            </a:r>
          </a:p>
          <a:p>
            <a:pPr eaLnBrk="1" hangingPunct="1">
              <a:lnSpc>
                <a:spcPct val="140000"/>
              </a:lnSpc>
            </a:pPr>
            <a:r>
              <a:rPr lang="en-US" altLang="ja-JP" sz="3200">
                <a:ea typeface="ＭＳ 明朝" pitchFamily="17" charset="-128"/>
                <a:sym typeface="Symbol" pitchFamily="18" charset="2"/>
              </a:rPr>
              <a:t>Some algorithms have been proposed </a:t>
            </a:r>
            <a:r>
              <a:rPr lang="en-US" altLang="ja-JP" sz="3200">
                <a:ea typeface="ＭＳ Ｐ明朝" charset="-128"/>
              </a:rPr>
              <a:t>for finding optimal solutions</a:t>
            </a:r>
            <a:r>
              <a:rPr lang="en-US" altLang="ja-JP" sz="3200">
                <a:ea typeface="ＭＳ 明朝" pitchFamily="17" charset="-128"/>
                <a:sym typeface="Symbol" pitchFamily="18" charset="2"/>
              </a:rPr>
              <a:t>. They include </a:t>
            </a:r>
            <a:r>
              <a:rPr lang="en-US" altLang="ja-JP" sz="3200" i="1">
                <a:solidFill>
                  <a:schemeClr val="bg2"/>
                </a:solidFill>
                <a:ea typeface="ＭＳ Ｐ明朝" charset="-128"/>
              </a:rPr>
              <a:t>algorithms based on the Iterative Deepening A* algorithm and depth-first branch-and-bound algorithm</a:t>
            </a:r>
            <a:r>
              <a:rPr lang="en-US" altLang="ja-JP" sz="3200" i="1">
                <a:ea typeface="ＭＳ Ｐ明朝" charset="-128"/>
              </a:rPr>
              <a:t>.</a:t>
            </a:r>
          </a:p>
          <a:p>
            <a:pPr eaLnBrk="1" hangingPunct="1">
              <a:lnSpc>
                <a:spcPct val="140000"/>
              </a:lnSpc>
            </a:pPr>
            <a:r>
              <a:rPr lang="en-US" altLang="ja-JP" sz="3200" i="1">
                <a:solidFill>
                  <a:schemeClr val="bg2"/>
                </a:solidFill>
                <a:ea typeface="ＭＳ Ｐ明朝" charset="-128"/>
              </a:rPr>
              <a:t>However, || we need to give up the idea of finding optimal solutions for very </a:t>
            </a:r>
            <a:r>
              <a:rPr lang="en-US" altLang="ja-JP" sz="3200" i="1" u="sng">
                <a:solidFill>
                  <a:schemeClr val="bg2"/>
                </a:solidFill>
                <a:ea typeface="ＭＳ Ｐ明朝" charset="-128"/>
              </a:rPr>
              <a:t>large-scale</a:t>
            </a:r>
            <a:r>
              <a:rPr lang="en-US" altLang="ja-JP" sz="3200" i="1">
                <a:solidFill>
                  <a:schemeClr val="bg2"/>
                </a:solidFill>
                <a:ea typeface="ＭＳ Ｐ明朝" charset="-128"/>
              </a:rPr>
              <a:t> problems.</a:t>
            </a:r>
            <a:endParaRPr lang="en-US" altLang="ja-JP" sz="3200" i="1">
              <a:solidFill>
                <a:schemeClr val="bg2"/>
              </a:solidFill>
              <a:ea typeface="ＭＳ 明朝" pitchFamily="17" charset="-128"/>
            </a:endParaRPr>
          </a:p>
          <a:p>
            <a:pPr eaLnBrk="1" hangingPunct="1">
              <a:lnSpc>
                <a:spcPct val="140000"/>
              </a:lnSpc>
            </a:pPr>
            <a:endParaRPr lang="en-US" altLang="ja-JP" sz="3200" i="1">
              <a:solidFill>
                <a:schemeClr val="bg2"/>
              </a:solidFill>
              <a:ea typeface="ＭＳ Ｐ明朝" charset="-128"/>
            </a:endParaRPr>
          </a:p>
        </p:txBody>
      </p:sp>
    </p:spTree>
    <p:extLst>
      <p:ext uri="{BB962C8B-B14F-4D97-AF65-F5344CB8AC3E}">
        <p14:creationId xmlns:p14="http://schemas.microsoft.com/office/powerpoint/2010/main" val="1716685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7"/>
          <p:cNvSpPr>
            <a:spLocks noGrp="1" noChangeArrowheads="1"/>
          </p:cNvSpPr>
          <p:nvPr>
            <p:ph type="sldNum" sz="quarter" idx="5"/>
          </p:nvPr>
        </p:nvSpPr>
        <p:spPr>
          <a:noFill/>
        </p:spPr>
        <p:txBody>
          <a:bodyPr/>
          <a:lstStyle/>
          <a:p>
            <a:fld id="{23D09736-0AFD-43A0-8139-F338DF25926B}" type="slidenum">
              <a:rPr lang="en-US" altLang="ja-JP">
                <a:ea typeface="ＭＳ Ｐゴシック" charset="-128"/>
              </a:rPr>
              <a:pPr/>
              <a:t>39</a:t>
            </a:fld>
            <a:endParaRPr lang="en-US" altLang="ja-JP">
              <a:ea typeface="ＭＳ Ｐゴシック" charset="-128"/>
            </a:endParaRPr>
          </a:p>
        </p:txBody>
      </p:sp>
      <p:sp>
        <p:nvSpPr>
          <p:cNvPr id="579587" name="Rectangle 2"/>
          <p:cNvSpPr>
            <a:spLocks noGrp="1" noRot="1" noChangeAspect="1" noChangeArrowheads="1" noTextEdit="1"/>
          </p:cNvSpPr>
          <p:nvPr>
            <p:ph type="sldImg"/>
          </p:nvPr>
        </p:nvSpPr>
        <p:spPr>
          <a:xfrm>
            <a:off x="1143000" y="685800"/>
            <a:ext cx="4572000" cy="3429000"/>
          </a:xfrm>
          <a:ln/>
        </p:spPr>
      </p:sp>
      <p:sp>
        <p:nvSpPr>
          <p:cNvPr id="579588"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911418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7"/>
          <p:cNvSpPr>
            <a:spLocks noGrp="1" noChangeArrowheads="1"/>
          </p:cNvSpPr>
          <p:nvPr>
            <p:ph type="sldNum" sz="quarter" idx="5"/>
          </p:nvPr>
        </p:nvSpPr>
        <p:spPr>
          <a:noFill/>
        </p:spPr>
        <p:txBody>
          <a:bodyPr/>
          <a:lstStyle/>
          <a:p>
            <a:fld id="{85A1988B-182D-4B46-9BE0-0E9D624C2DEB}" type="slidenum">
              <a:rPr lang="en-US" altLang="ja-JP">
                <a:ea typeface="ＭＳ Ｐゴシック" charset="-128"/>
              </a:rPr>
              <a:pPr/>
              <a:t>40</a:t>
            </a:fld>
            <a:endParaRPr lang="en-US" altLang="ja-JP">
              <a:ea typeface="ＭＳ Ｐゴシック" charset="-128"/>
            </a:endParaRPr>
          </a:p>
        </p:txBody>
      </p:sp>
      <p:sp>
        <p:nvSpPr>
          <p:cNvPr id="581635" name="Rectangle 2"/>
          <p:cNvSpPr>
            <a:spLocks noGrp="1" noRot="1" noChangeAspect="1" noChangeArrowheads="1" noTextEdit="1"/>
          </p:cNvSpPr>
          <p:nvPr>
            <p:ph type="sldImg"/>
          </p:nvPr>
        </p:nvSpPr>
        <p:spPr>
          <a:xfrm>
            <a:off x="1143000" y="685800"/>
            <a:ext cx="4572000" cy="3429000"/>
          </a:xfrm>
          <a:ln/>
        </p:spPr>
      </p:sp>
      <p:sp>
        <p:nvSpPr>
          <p:cNvPr id="581636"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2030981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7"/>
          <p:cNvSpPr>
            <a:spLocks noGrp="1" noChangeArrowheads="1"/>
          </p:cNvSpPr>
          <p:nvPr>
            <p:ph type="sldNum" sz="quarter" idx="5"/>
          </p:nvPr>
        </p:nvSpPr>
        <p:spPr>
          <a:noFill/>
        </p:spPr>
        <p:txBody>
          <a:bodyPr/>
          <a:lstStyle/>
          <a:p>
            <a:fld id="{EEC9763E-5740-490F-AA2E-C58CF42CDF1E}" type="slidenum">
              <a:rPr lang="en-US" altLang="ja-JP">
                <a:ea typeface="ＭＳ Ｐゴシック" charset="-128"/>
              </a:rPr>
              <a:pPr/>
              <a:t>41</a:t>
            </a:fld>
            <a:endParaRPr lang="en-US" altLang="ja-JP">
              <a:ea typeface="ＭＳ Ｐゴシック" charset="-128"/>
            </a:endParaRPr>
          </a:p>
        </p:txBody>
      </p:sp>
      <p:sp>
        <p:nvSpPr>
          <p:cNvPr id="583683" name="Rectangle 2"/>
          <p:cNvSpPr>
            <a:spLocks noGrp="1" noRot="1" noChangeAspect="1" noChangeArrowheads="1" noTextEdit="1"/>
          </p:cNvSpPr>
          <p:nvPr>
            <p:ph type="sldImg"/>
          </p:nvPr>
        </p:nvSpPr>
        <p:spPr>
          <a:xfrm>
            <a:off x="1143000" y="685800"/>
            <a:ext cx="4572000" cy="3429000"/>
          </a:xfrm>
          <a:ln/>
        </p:spPr>
      </p:sp>
      <p:sp>
        <p:nvSpPr>
          <p:cNvPr id="58368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11377284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7"/>
          <p:cNvSpPr>
            <a:spLocks noGrp="1" noChangeArrowheads="1"/>
          </p:cNvSpPr>
          <p:nvPr>
            <p:ph type="sldNum" sz="quarter" idx="5"/>
          </p:nvPr>
        </p:nvSpPr>
        <p:spPr>
          <a:noFill/>
        </p:spPr>
        <p:txBody>
          <a:bodyPr/>
          <a:lstStyle/>
          <a:p>
            <a:fld id="{93AFA67A-F375-48D5-8808-8DAD8B007E0C}" type="slidenum">
              <a:rPr lang="en-US" altLang="ja-JP">
                <a:ea typeface="ＭＳ Ｐゴシック" charset="-128"/>
              </a:rPr>
              <a:pPr/>
              <a:t>42</a:t>
            </a:fld>
            <a:endParaRPr lang="en-US" altLang="ja-JP">
              <a:ea typeface="ＭＳ Ｐゴシック" charset="-128"/>
            </a:endParaRPr>
          </a:p>
        </p:txBody>
      </p:sp>
      <p:sp>
        <p:nvSpPr>
          <p:cNvPr id="584707" name="Rectangle 2"/>
          <p:cNvSpPr>
            <a:spLocks noGrp="1" noRot="1" noChangeAspect="1" noChangeArrowheads="1" noTextEdit="1"/>
          </p:cNvSpPr>
          <p:nvPr>
            <p:ph type="sldImg"/>
          </p:nvPr>
        </p:nvSpPr>
        <p:spPr>
          <a:xfrm>
            <a:off x="1143000" y="685800"/>
            <a:ext cx="4572000" cy="3429000"/>
          </a:xfrm>
          <a:ln/>
        </p:spPr>
      </p:sp>
      <p:sp>
        <p:nvSpPr>
          <p:cNvPr id="584708"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1103173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buChar char="•"/>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2813">
              <a:spcBef>
                <a:spcPct val="30000"/>
              </a:spcBef>
              <a:buChar char="•"/>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2813">
              <a:spcBef>
                <a:spcPct val="30000"/>
              </a:spcBef>
              <a:buChar char="•"/>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2813">
              <a:spcBef>
                <a:spcPct val="30000"/>
              </a:spcBef>
              <a:buChar char="•"/>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2813">
              <a:spcBef>
                <a:spcPct val="30000"/>
              </a:spcBef>
              <a:buChar char="•"/>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2813" eaLnBrk="0" fontAlgn="base" hangingPunct="0">
              <a:spcBef>
                <a:spcPct val="30000"/>
              </a:spcBef>
              <a:spcAft>
                <a:spcPct val="0"/>
              </a:spcAft>
              <a:buChar char="•"/>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2813" eaLnBrk="0" fontAlgn="base" hangingPunct="0">
              <a:spcBef>
                <a:spcPct val="30000"/>
              </a:spcBef>
              <a:spcAft>
                <a:spcPct val="0"/>
              </a:spcAft>
              <a:buChar char="•"/>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2813" eaLnBrk="0" fontAlgn="base" hangingPunct="0">
              <a:spcBef>
                <a:spcPct val="30000"/>
              </a:spcBef>
              <a:spcAft>
                <a:spcPct val="0"/>
              </a:spcAft>
              <a:buChar char="•"/>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2813" eaLnBrk="0" fontAlgn="base" hangingPunct="0">
              <a:spcBef>
                <a:spcPct val="30000"/>
              </a:spcBef>
              <a:spcAft>
                <a:spcPct val="0"/>
              </a:spcAft>
              <a:buChar char="•"/>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buFontTx/>
              <a:buNone/>
            </a:pPr>
            <a:fld id="{75BF3800-0CC6-4244-8D44-C50503D996B8}" type="slidenum">
              <a:rPr lang="en-US" altLang="ja-JP">
                <a:ea typeface="ＭＳ Ｐゴシック" panose="020B0600070205080204" pitchFamily="50" charset="-128"/>
              </a:rPr>
              <a:pPr>
                <a:spcBef>
                  <a:spcPct val="0"/>
                </a:spcBef>
                <a:buFontTx/>
                <a:buNone/>
              </a:pPr>
              <a:t>6</a:t>
            </a:fld>
            <a:endParaRPr lang="en-US" altLang="ja-JP" dirty="0">
              <a:ea typeface="ＭＳ Ｐゴシック" panose="020B0600070205080204" pitchFamily="50" charset="-128"/>
            </a:endParaRPr>
          </a:p>
        </p:txBody>
      </p:sp>
      <p:sp>
        <p:nvSpPr>
          <p:cNvPr id="79875" name="Rectangle 2"/>
          <p:cNvSpPr>
            <a:spLocks noGrp="1" noRot="1" noChangeAspect="1" noChangeArrowheads="1" noTextEdit="1"/>
          </p:cNvSpPr>
          <p:nvPr>
            <p:ph type="sldImg"/>
          </p:nvPr>
        </p:nvSpPr>
        <p:spPr>
          <a:xfrm>
            <a:off x="711200" y="531813"/>
            <a:ext cx="4948238" cy="3711575"/>
          </a:xfrm>
          <a:ln/>
        </p:spPr>
      </p:sp>
      <p:sp>
        <p:nvSpPr>
          <p:cNvPr id="79876" name="Rectangle 3"/>
          <p:cNvSpPr>
            <a:spLocks noGrp="1" noChangeArrowheads="1"/>
          </p:cNvSpPr>
          <p:nvPr>
            <p:ph type="body" idx="1"/>
          </p:nvPr>
        </p:nvSpPr>
        <p:spPr>
          <a:xfrm>
            <a:off x="393700" y="4778375"/>
            <a:ext cx="5864225" cy="4595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lang="ja-JP" altLang="en-US" sz="1800" dirty="0">
                <a:ea typeface="ＭＳ Ｐ明朝" panose="02020600040205080304" pitchFamily="18" charset="-128"/>
              </a:rPr>
              <a:t>２つのエージェント，</a:t>
            </a:r>
            <a:r>
              <a:rPr lang="en-US" altLang="ja-JP" sz="1800" dirty="0">
                <a:ea typeface="ＭＳ Ｐ明朝" panose="02020600040205080304" pitchFamily="18" charset="-128"/>
              </a:rPr>
              <a:t>u1,u2</a:t>
            </a:r>
            <a:r>
              <a:rPr lang="ja-JP" altLang="en-US" sz="1800" dirty="0">
                <a:ea typeface="ＭＳ Ｐ明朝" panose="02020600040205080304" pitchFamily="18" charset="-128"/>
              </a:rPr>
              <a:t>はそれぞれエージェント１，２の利得．可能な行動の組み合わせに関して，エージェントの利得の組み合わせをプロットしたもの</a:t>
            </a:r>
          </a:p>
          <a:p>
            <a:pPr algn="just" eaLnBrk="1" hangingPunct="1"/>
            <a:r>
              <a:rPr lang="ja-JP" altLang="en-US" sz="1800" dirty="0">
                <a:ea typeface="ＭＳ Ｐ明朝" panose="02020600040205080304" pitchFamily="18" charset="-128"/>
              </a:rPr>
              <a:t>右上の境界がパレート最適</a:t>
            </a:r>
          </a:p>
        </p:txBody>
      </p:sp>
    </p:spTree>
    <p:extLst>
      <p:ext uri="{BB962C8B-B14F-4D97-AF65-F5344CB8AC3E}">
        <p14:creationId xmlns:p14="http://schemas.microsoft.com/office/powerpoint/2010/main" val="37155405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7"/>
          <p:cNvSpPr>
            <a:spLocks noGrp="1" noChangeArrowheads="1"/>
          </p:cNvSpPr>
          <p:nvPr>
            <p:ph type="sldNum" sz="quarter" idx="5"/>
          </p:nvPr>
        </p:nvSpPr>
        <p:spPr>
          <a:noFill/>
        </p:spPr>
        <p:txBody>
          <a:bodyPr/>
          <a:lstStyle/>
          <a:p>
            <a:fld id="{8CB8CC65-AD4F-4112-B77E-608FECFB6B52}" type="slidenum">
              <a:rPr lang="en-US" altLang="ja-JP">
                <a:ea typeface="ＭＳ Ｐゴシック" charset="-128"/>
              </a:rPr>
              <a:pPr/>
              <a:t>43</a:t>
            </a:fld>
            <a:endParaRPr lang="en-US" altLang="ja-JP">
              <a:ea typeface="ＭＳ Ｐゴシック" charset="-128"/>
            </a:endParaRPr>
          </a:p>
        </p:txBody>
      </p:sp>
      <p:sp>
        <p:nvSpPr>
          <p:cNvPr id="585731" name="Rectangle 2"/>
          <p:cNvSpPr>
            <a:spLocks noGrp="1" noRot="1" noChangeAspect="1" noChangeArrowheads="1" noTextEdit="1"/>
          </p:cNvSpPr>
          <p:nvPr>
            <p:ph type="sldImg"/>
          </p:nvPr>
        </p:nvSpPr>
        <p:spPr>
          <a:xfrm>
            <a:off x="1143000" y="685800"/>
            <a:ext cx="4572000" cy="3429000"/>
          </a:xfrm>
          <a:ln/>
        </p:spPr>
      </p:sp>
      <p:sp>
        <p:nvSpPr>
          <p:cNvPr id="585732"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27410969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7"/>
          <p:cNvSpPr>
            <a:spLocks noGrp="1" noChangeArrowheads="1"/>
          </p:cNvSpPr>
          <p:nvPr>
            <p:ph type="sldNum" sz="quarter" idx="5"/>
          </p:nvPr>
        </p:nvSpPr>
        <p:spPr>
          <a:noFill/>
        </p:spPr>
        <p:txBody>
          <a:bodyPr/>
          <a:lstStyle/>
          <a:p>
            <a:fld id="{633FCF74-0B9B-4F9A-A363-2FFB0ADCC282}" type="slidenum">
              <a:rPr lang="en-US" altLang="ja-JP">
                <a:ea typeface="ＭＳ Ｐゴシック" charset="-128"/>
              </a:rPr>
              <a:pPr/>
              <a:t>44</a:t>
            </a:fld>
            <a:endParaRPr lang="en-US" altLang="ja-JP">
              <a:ea typeface="ＭＳ Ｐゴシック" charset="-128"/>
            </a:endParaRPr>
          </a:p>
        </p:txBody>
      </p:sp>
      <p:sp>
        <p:nvSpPr>
          <p:cNvPr id="586755" name="Rectangle 2"/>
          <p:cNvSpPr>
            <a:spLocks noGrp="1" noRot="1" noChangeAspect="1" noChangeArrowheads="1" noTextEdit="1"/>
          </p:cNvSpPr>
          <p:nvPr>
            <p:ph type="sldImg"/>
          </p:nvPr>
        </p:nvSpPr>
        <p:spPr>
          <a:xfrm>
            <a:off x="1143000" y="685800"/>
            <a:ext cx="4572000" cy="3429000"/>
          </a:xfrm>
          <a:ln/>
        </p:spPr>
      </p:sp>
      <p:sp>
        <p:nvSpPr>
          <p:cNvPr id="586756"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35036132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7"/>
          <p:cNvSpPr>
            <a:spLocks noGrp="1" noChangeArrowheads="1"/>
          </p:cNvSpPr>
          <p:nvPr>
            <p:ph type="sldNum" sz="quarter" idx="5"/>
          </p:nvPr>
        </p:nvSpPr>
        <p:spPr>
          <a:noFill/>
        </p:spPr>
        <p:txBody>
          <a:bodyPr/>
          <a:lstStyle/>
          <a:p>
            <a:fld id="{8161894C-DC03-4037-B0A2-C92560B00B0E}" type="slidenum">
              <a:rPr lang="en-US" altLang="ja-JP">
                <a:ea typeface="ＭＳ Ｐゴシック" charset="-128"/>
              </a:rPr>
              <a:pPr/>
              <a:t>45</a:t>
            </a:fld>
            <a:endParaRPr lang="en-US" altLang="ja-JP">
              <a:ea typeface="ＭＳ Ｐゴシック" charset="-128"/>
            </a:endParaRPr>
          </a:p>
        </p:txBody>
      </p:sp>
      <p:sp>
        <p:nvSpPr>
          <p:cNvPr id="587779" name="Rectangle 2"/>
          <p:cNvSpPr>
            <a:spLocks noGrp="1" noRot="1" noChangeAspect="1" noChangeArrowheads="1" noTextEdit="1"/>
          </p:cNvSpPr>
          <p:nvPr>
            <p:ph type="sldImg"/>
          </p:nvPr>
        </p:nvSpPr>
        <p:spPr>
          <a:xfrm>
            <a:off x="1143000" y="685800"/>
            <a:ext cx="4572000" cy="3429000"/>
          </a:xfrm>
          <a:ln/>
        </p:spPr>
      </p:sp>
      <p:sp>
        <p:nvSpPr>
          <p:cNvPr id="587780"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18751623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7"/>
          <p:cNvSpPr>
            <a:spLocks noGrp="1" noChangeArrowheads="1"/>
          </p:cNvSpPr>
          <p:nvPr>
            <p:ph type="sldNum" sz="quarter" idx="5"/>
          </p:nvPr>
        </p:nvSpPr>
        <p:spPr>
          <a:noFill/>
        </p:spPr>
        <p:txBody>
          <a:bodyPr/>
          <a:lstStyle/>
          <a:p>
            <a:fld id="{51A90128-59AC-401F-AA5E-FE0C19D4C97F}" type="slidenum">
              <a:rPr lang="en-US" altLang="ja-JP">
                <a:ea typeface="ＭＳ Ｐゴシック" charset="-128"/>
              </a:rPr>
              <a:pPr/>
              <a:t>46</a:t>
            </a:fld>
            <a:endParaRPr lang="en-US" altLang="ja-JP">
              <a:ea typeface="ＭＳ Ｐゴシック" charset="-128"/>
            </a:endParaRPr>
          </a:p>
        </p:txBody>
      </p:sp>
      <p:sp>
        <p:nvSpPr>
          <p:cNvPr id="588803" name="Rectangle 2"/>
          <p:cNvSpPr>
            <a:spLocks noGrp="1" noRot="1" noChangeAspect="1" noChangeArrowheads="1" noTextEdit="1"/>
          </p:cNvSpPr>
          <p:nvPr>
            <p:ph type="sldImg"/>
          </p:nvPr>
        </p:nvSpPr>
        <p:spPr>
          <a:xfrm>
            <a:off x="1143000" y="685800"/>
            <a:ext cx="4572000" cy="3429000"/>
          </a:xfrm>
          <a:ln/>
        </p:spPr>
      </p:sp>
      <p:sp>
        <p:nvSpPr>
          <p:cNvPr id="588804" name="Rectangle 3"/>
          <p:cNvSpPr>
            <a:spLocks noGrp="1" noChangeArrowheads="1"/>
          </p:cNvSpPr>
          <p:nvPr>
            <p:ph type="body" idx="1"/>
          </p:nvPr>
        </p:nvSpPr>
        <p:spPr>
          <a:noFill/>
          <a:ln/>
        </p:spPr>
        <p:txBody>
          <a:bodyPr/>
          <a:lstStyle/>
          <a:p>
            <a:pPr eaLnBrk="1" hangingPunct="1"/>
            <a:endParaRPr lang="ja-JP" altLang="ja-JP">
              <a:ea typeface="ＭＳ Ｐ明朝" charset="-128"/>
            </a:endParaRPr>
          </a:p>
        </p:txBody>
      </p:sp>
    </p:spTree>
    <p:extLst>
      <p:ext uri="{BB962C8B-B14F-4D97-AF65-F5344CB8AC3E}">
        <p14:creationId xmlns:p14="http://schemas.microsoft.com/office/powerpoint/2010/main" val="28140459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a:spcBef>
                <a:spcPct val="0"/>
              </a:spcBef>
              <a:buFontTx/>
              <a:buNone/>
            </a:pPr>
            <a:fld id="{33966A51-9F22-4C5A-8908-CBB0DE83617E}" type="slidenum">
              <a:rPr lang="en-US" altLang="ja-JP" sz="1200" b="0">
                <a:solidFill>
                  <a:srgbClr val="000000"/>
                </a:solidFill>
                <a:latin typeface="Times New Roman" panose="02020603050405020304" pitchFamily="18" charset="0"/>
                <a:ea typeface="ＭＳ Ｐゴシック" panose="020B0600070205080204" pitchFamily="50" charset="-128"/>
              </a:rPr>
              <a:pPr>
                <a:spcBef>
                  <a:spcPct val="0"/>
                </a:spcBef>
                <a:buFontTx/>
                <a:buNone/>
              </a:pPr>
              <a:t>47</a:t>
            </a:fld>
            <a:endParaRPr lang="en-US" altLang="ja-JP" sz="1200" b="0" dirty="0">
              <a:solidFill>
                <a:srgbClr val="000000"/>
              </a:solidFill>
              <a:latin typeface="Times New Roman" panose="02020603050405020304" pitchFamily="18" charset="0"/>
              <a:ea typeface="ＭＳ Ｐゴシック" panose="020B0600070205080204" pitchFamily="50" charset="-128"/>
            </a:endParaRPr>
          </a:p>
        </p:txBody>
      </p:sp>
      <p:sp>
        <p:nvSpPr>
          <p:cNvPr id="182275" name="Rectangle 1026"/>
          <p:cNvSpPr>
            <a:spLocks noGrp="1" noRot="1" noChangeAspect="1" noChangeArrowheads="1" noTextEdit="1"/>
          </p:cNvSpPr>
          <p:nvPr>
            <p:ph type="sldImg"/>
          </p:nvPr>
        </p:nvSpPr>
        <p:spPr>
          <a:xfrm>
            <a:off x="174625" y="157163"/>
            <a:ext cx="1925638" cy="1443037"/>
          </a:xfrm>
          <a:solidFill>
            <a:srgbClr val="FFFFFF"/>
          </a:solidFill>
          <a:ln/>
        </p:spPr>
      </p:sp>
      <p:sp>
        <p:nvSpPr>
          <p:cNvPr id="182276" name="Rectangle 1027"/>
          <p:cNvSpPr>
            <a:spLocks noGrp="1" noChangeArrowheads="1"/>
          </p:cNvSpPr>
          <p:nvPr>
            <p:ph type="body" idx="1"/>
          </p:nvPr>
        </p:nvSpPr>
        <p:spPr>
          <a:xfrm>
            <a:off x="247650" y="1700213"/>
            <a:ext cx="6665913" cy="6961187"/>
          </a:xfrm>
          <a:solidFill>
            <a:srgbClr val="FFFFFF"/>
          </a:solidFill>
          <a:ln>
            <a:solidFill>
              <a:srgbClr val="000000"/>
            </a:solidFill>
          </a:ln>
        </p:spPr>
        <p:txBody>
          <a:bodyPr lIns="96796" tIns="48399" rIns="96796" bIns="48399"/>
          <a:lstStyle/>
          <a:p>
            <a:pPr eaLnBrk="1" hangingPunct="1"/>
            <a:r>
              <a:rPr lang="en-US" altLang="ja-JP" sz="2400" dirty="0">
                <a:ea typeface="ＭＳ Ｐ明朝" panose="02020600040205080304" pitchFamily="18" charset="-128"/>
              </a:rPr>
              <a:t>Now, let me describe the generalized Vickrey auction mechanism, GVA. As its name shows, the GVA is a generalized version of the Vickrey auction. </a:t>
            </a:r>
          </a:p>
          <a:p>
            <a:pPr eaLnBrk="1" hangingPunct="1"/>
            <a:r>
              <a:rPr lang="en-US" altLang="ja-JP" sz="2400" dirty="0">
                <a:ea typeface="ＭＳ Ｐ明朝" panose="02020600040205080304" pitchFamily="18" charset="-128"/>
              </a:rPr>
              <a:t>It </a:t>
            </a:r>
            <a:r>
              <a:rPr lang="en-US" altLang="ja-JP" sz="2400" dirty="0">
                <a:solidFill>
                  <a:schemeClr val="bg2"/>
                </a:solidFill>
                <a:ea typeface="ＭＳ Ｐ明朝" panose="02020600040205080304" pitchFamily="18" charset="-128"/>
              </a:rPr>
              <a:t>can</a:t>
            </a:r>
            <a:r>
              <a:rPr lang="en-US" altLang="ja-JP" sz="2400" dirty="0">
                <a:ea typeface="ＭＳ Ｐ明朝" panose="02020600040205080304" pitchFamily="18" charset="-128"/>
              </a:rPr>
              <a:t> be used for combinatorial auctions of multiple goods with correlated values, such as the spectrum rights auctioned by the Federal Communications Commission.</a:t>
            </a:r>
          </a:p>
          <a:p>
            <a:pPr eaLnBrk="1" hangingPunct="1"/>
            <a:r>
              <a:rPr lang="en-US" altLang="ja-JP" sz="2400" dirty="0">
                <a:solidFill>
                  <a:schemeClr val="bg2"/>
                </a:solidFill>
                <a:ea typeface="ＭＳ Ｐ明朝" panose="02020600040205080304" pitchFamily="18" charset="-128"/>
              </a:rPr>
              <a:t>In the GVA, the goods are allocated so that the social surplus, </a:t>
            </a:r>
            <a:r>
              <a:rPr lang="en-US" altLang="ja-JP" sz="2400" dirty="0">
                <a:ea typeface="ＭＳ Ｐ明朝" panose="02020600040205080304" pitchFamily="18" charset="-128"/>
              </a:rPr>
              <a:t>namely, the sum of the utilities of all agents</a:t>
            </a:r>
            <a:r>
              <a:rPr lang="en-US" altLang="ja-JP" sz="2400" dirty="0">
                <a:solidFill>
                  <a:schemeClr val="bg2"/>
                </a:solidFill>
                <a:ea typeface="ＭＳ Ｐ明朝" panose="02020600040205080304" pitchFamily="18" charset="-128"/>
              </a:rPr>
              <a:t>, is maximized.</a:t>
            </a:r>
          </a:p>
          <a:p>
            <a:pPr eaLnBrk="1" hangingPunct="1"/>
            <a:r>
              <a:rPr lang="en-US" altLang="ja-JP" sz="2400" dirty="0">
                <a:solidFill>
                  <a:schemeClr val="bg2"/>
                </a:solidFill>
                <a:ea typeface="ＭＳ Ｐ明朝" panose="02020600040205080304" pitchFamily="18" charset="-128"/>
              </a:rPr>
              <a:t>The payment of agent 1 is equal to the decrease of the social surplus except agent 1, caused by the participation of agent 1.</a:t>
            </a:r>
          </a:p>
          <a:p>
            <a:pPr eaLnBrk="1" hangingPunct="1"/>
            <a:r>
              <a:rPr lang="en-US" altLang="ja-JP" sz="2400" dirty="0">
                <a:solidFill>
                  <a:schemeClr val="bg2"/>
                </a:solidFill>
                <a:ea typeface="ＭＳ Ｐ明朝" panose="02020600040205080304" pitchFamily="18" charset="-128"/>
              </a:rPr>
              <a:t>The GVA satisfies incentive compatibility and Pareto efficiency if there exists no false-name bid.</a:t>
            </a:r>
          </a:p>
        </p:txBody>
      </p:sp>
    </p:spTree>
    <p:extLst>
      <p:ext uri="{BB962C8B-B14F-4D97-AF65-F5344CB8AC3E}">
        <p14:creationId xmlns:p14="http://schemas.microsoft.com/office/powerpoint/2010/main" val="21808447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7"/>
          <p:cNvSpPr>
            <a:spLocks noGrp="1" noChangeArrowheads="1"/>
          </p:cNvSpPr>
          <p:nvPr>
            <p:ph type="sldNum" sz="quarter" idx="5"/>
          </p:nvPr>
        </p:nvSpPr>
        <p:spPr>
          <a:noFill/>
        </p:spPr>
        <p:txBody>
          <a:bodyPr/>
          <a:lstStyle/>
          <a:p>
            <a:fld id="{B326E8BF-AED5-4380-A303-E24C82F7D5C6}" type="slidenum">
              <a:rPr lang="en-US" altLang="ja-JP">
                <a:ea typeface="ＭＳ Ｐゴシック" charset="-128"/>
              </a:rPr>
              <a:pPr/>
              <a:t>48</a:t>
            </a:fld>
            <a:endParaRPr lang="en-US" altLang="ja-JP">
              <a:ea typeface="ＭＳ Ｐゴシック" charset="-128"/>
            </a:endParaRPr>
          </a:p>
        </p:txBody>
      </p:sp>
      <p:sp>
        <p:nvSpPr>
          <p:cNvPr id="591875" name="Rectangle 2"/>
          <p:cNvSpPr>
            <a:spLocks noGrp="1" noRot="1" noChangeAspect="1" noChangeArrowheads="1" noTextEdit="1"/>
          </p:cNvSpPr>
          <p:nvPr>
            <p:ph type="sldImg"/>
          </p:nvPr>
        </p:nvSpPr>
        <p:spPr>
          <a:xfrm>
            <a:off x="73025" y="169863"/>
            <a:ext cx="1362075" cy="1020762"/>
          </a:xfrm>
          <a:ln/>
        </p:spPr>
      </p:sp>
      <p:sp>
        <p:nvSpPr>
          <p:cNvPr id="591876" name="Rectangle 3"/>
          <p:cNvSpPr>
            <a:spLocks noGrp="1" noChangeArrowheads="1"/>
          </p:cNvSpPr>
          <p:nvPr>
            <p:ph type="body" idx="1"/>
          </p:nvPr>
        </p:nvSpPr>
        <p:spPr>
          <a:xfrm>
            <a:off x="200025" y="1104900"/>
            <a:ext cx="6899275" cy="8864600"/>
          </a:xfrm>
          <a:noFill/>
          <a:ln/>
        </p:spPr>
        <p:txBody>
          <a:bodyPr/>
          <a:lstStyle/>
          <a:p>
            <a:pPr eaLnBrk="1" hangingPunct="1"/>
            <a:endParaRPr lang="ja-JP" altLang="en-US" sz="1800" dirty="0">
              <a:ea typeface="ＭＳ Ｐ明朝" charset="-128"/>
            </a:endParaRPr>
          </a:p>
        </p:txBody>
      </p:sp>
    </p:spTree>
    <p:extLst>
      <p:ext uri="{BB962C8B-B14F-4D97-AF65-F5344CB8AC3E}">
        <p14:creationId xmlns:p14="http://schemas.microsoft.com/office/powerpoint/2010/main" val="13371449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defTabSz="912813">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defTabSz="912813"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a:spcBef>
                <a:spcPct val="0"/>
              </a:spcBef>
              <a:buFontTx/>
              <a:buNone/>
            </a:pPr>
            <a:fld id="{D07B932B-8A4D-4A31-8679-88B127C1F3DA}" type="slidenum">
              <a:rPr lang="en-US" altLang="ja-JP" sz="1200" b="0">
                <a:solidFill>
                  <a:srgbClr val="000000"/>
                </a:solidFill>
                <a:latin typeface="Times New Roman" panose="02020603050405020304" pitchFamily="18" charset="0"/>
                <a:ea typeface="ＭＳ Ｐゴシック" panose="020B0600070205080204" pitchFamily="50" charset="-128"/>
              </a:rPr>
              <a:pPr>
                <a:spcBef>
                  <a:spcPct val="0"/>
                </a:spcBef>
                <a:buFontTx/>
                <a:buNone/>
              </a:pPr>
              <a:t>49</a:t>
            </a:fld>
            <a:endParaRPr lang="en-US" altLang="ja-JP" sz="1200" b="0" dirty="0">
              <a:solidFill>
                <a:srgbClr val="000000"/>
              </a:solidFill>
              <a:latin typeface="Times New Roman" panose="02020603050405020304" pitchFamily="18" charset="0"/>
              <a:ea typeface="ＭＳ Ｐゴシック" panose="020B0600070205080204" pitchFamily="50" charset="-128"/>
            </a:endParaRPr>
          </a:p>
        </p:txBody>
      </p:sp>
      <p:sp>
        <p:nvSpPr>
          <p:cNvPr id="186371" name="Rectangle 2"/>
          <p:cNvSpPr>
            <a:spLocks noGrp="1" noRot="1" noChangeAspect="1" noChangeArrowheads="1" noTextEdit="1"/>
          </p:cNvSpPr>
          <p:nvPr>
            <p:ph type="sldImg"/>
          </p:nvPr>
        </p:nvSpPr>
        <p:spPr>
          <a:xfrm>
            <a:off x="514350" y="147638"/>
            <a:ext cx="1265238" cy="947737"/>
          </a:xfrm>
          <a:solidFill>
            <a:srgbClr val="FFFFFF"/>
          </a:solidFill>
          <a:ln/>
        </p:spPr>
      </p:sp>
      <p:sp>
        <p:nvSpPr>
          <p:cNvPr id="186372" name="Rectangle 3"/>
          <p:cNvSpPr>
            <a:spLocks noGrp="1" noChangeArrowheads="1"/>
          </p:cNvSpPr>
          <p:nvPr>
            <p:ph type="body" idx="1"/>
          </p:nvPr>
        </p:nvSpPr>
        <p:spPr>
          <a:xfrm>
            <a:off x="165100" y="1182688"/>
            <a:ext cx="6826250" cy="4321175"/>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5188" tIns="47594" rIns="95188" bIns="47594"/>
          <a:lstStyle/>
          <a:p>
            <a:pPr eaLnBrk="1" hangingPunct="1">
              <a:lnSpc>
                <a:spcPct val="130000"/>
              </a:lnSpc>
            </a:pPr>
            <a:r>
              <a:rPr lang="en-US" altLang="ja-JP" sz="1600" dirty="0">
                <a:ea typeface="ＭＳ Ｐ明朝" panose="02020600040205080304" pitchFamily="18" charset="-128"/>
              </a:rPr>
              <a:t>The VCG satisfies | </a:t>
            </a:r>
            <a:r>
              <a:rPr lang="en-US" altLang="ja-JP" sz="1600" u="sng" dirty="0">
                <a:solidFill>
                  <a:schemeClr val="bg2"/>
                </a:solidFill>
                <a:ea typeface="ＭＳ Ｐ明朝" panose="02020600040205080304" pitchFamily="18" charset="-128"/>
              </a:rPr>
              <a:t>incentive compatibility</a:t>
            </a:r>
            <a:r>
              <a:rPr lang="en-US" altLang="ja-JP" sz="1600" dirty="0">
                <a:ea typeface="ＭＳ Ｐ明朝" panose="02020600040205080304" pitchFamily="18" charset="-128"/>
              </a:rPr>
              <a:t>. That is, </a:t>
            </a:r>
            <a:r>
              <a:rPr lang="en-US" altLang="ja-JP" sz="1600" dirty="0">
                <a:solidFill>
                  <a:schemeClr val="bg2"/>
                </a:solidFill>
                <a:ea typeface="ＭＳ Ｐ明朝" panose="02020600040205080304" pitchFamily="18" charset="-128"/>
              </a:rPr>
              <a:t>telling the true evaluation value is the optimal strategy.</a:t>
            </a:r>
            <a:endParaRPr lang="en-US" altLang="ja-JP" sz="1600" dirty="0">
              <a:ea typeface="ＭＳ Ｐ明朝" panose="02020600040205080304" pitchFamily="18" charset="-128"/>
            </a:endParaRPr>
          </a:p>
          <a:p>
            <a:pPr eaLnBrk="1" hangingPunct="1">
              <a:lnSpc>
                <a:spcPct val="130000"/>
              </a:lnSpc>
            </a:pPr>
            <a:r>
              <a:rPr lang="en-US" altLang="ja-JP" sz="1600" dirty="0">
                <a:ea typeface="ＭＳ Ｐ明朝" panose="02020600040205080304" pitchFamily="18" charset="-128"/>
              </a:rPr>
              <a:t>In</a:t>
            </a:r>
            <a:r>
              <a:rPr lang="en-US" altLang="ja-JP" sz="1600" dirty="0">
                <a:solidFill>
                  <a:schemeClr val="bg2"/>
                </a:solidFill>
                <a:ea typeface="ＭＳ Ｐ明朝" panose="02020600040205080304" pitchFamily="18" charset="-128"/>
              </a:rPr>
              <a:t> the VCG, the goods are allocated so that the social surplus is maximized. In general, maximizing the social surplus does not necessarily mean maximizing each agent’s utility. Therefore, each agent might have an incentive for lying.</a:t>
            </a:r>
          </a:p>
          <a:p>
            <a:pPr eaLnBrk="1" hangingPunct="1">
              <a:lnSpc>
                <a:spcPct val="130000"/>
              </a:lnSpc>
            </a:pPr>
            <a:r>
              <a:rPr lang="en-US" altLang="ja-JP" sz="1600" dirty="0">
                <a:solidFill>
                  <a:schemeClr val="bg2"/>
                </a:solidFill>
                <a:ea typeface="ＭＳ Ｐ明朝" panose="02020600040205080304" pitchFamily="18" charset="-128"/>
              </a:rPr>
              <a:t>However, in the VCG, each agent can maximize its utility when the social surplus is maximized. Therefore, any agent does not have an incentive for lying. </a:t>
            </a:r>
            <a:r>
              <a:rPr lang="en-US" altLang="ja-JP" sz="1600" dirty="0">
                <a:ea typeface="ＭＳ Ｐ明朝" panose="02020600040205080304" pitchFamily="18" charset="-128"/>
              </a:rPr>
              <a:t>I’m going to explain why this is possible.</a:t>
            </a:r>
          </a:p>
          <a:p>
            <a:pPr eaLnBrk="1" hangingPunct="1">
              <a:lnSpc>
                <a:spcPct val="130000"/>
              </a:lnSpc>
            </a:pPr>
            <a:r>
              <a:rPr lang="en-US" altLang="ja-JP" sz="1600" dirty="0">
                <a:ea typeface="ＭＳ Ｐ明朝" panose="02020600040205080304" pitchFamily="18" charset="-128"/>
              </a:rPr>
              <a:t>This green line shows </a:t>
            </a:r>
            <a:r>
              <a:rPr lang="en-US" altLang="ja-JP" sz="1600" dirty="0">
                <a:solidFill>
                  <a:schemeClr val="bg2"/>
                </a:solidFill>
                <a:ea typeface="ＭＳ Ｐ明朝" panose="02020600040205080304" pitchFamily="18" charset="-128"/>
              </a:rPr>
              <a:t>the social surplus | when “A” does not participate</a:t>
            </a:r>
            <a:r>
              <a:rPr lang="en-US" altLang="ja-JP" sz="1600" dirty="0">
                <a:ea typeface="ＭＳ Ｐ明朝" panose="02020600040205080304" pitchFamily="18" charset="-128"/>
              </a:rPr>
              <a:t>, which is equal to $8 in the previous example.</a:t>
            </a:r>
          </a:p>
          <a:p>
            <a:pPr eaLnBrk="1" hangingPunct="1">
              <a:lnSpc>
                <a:spcPct val="130000"/>
              </a:lnSpc>
            </a:pPr>
            <a:r>
              <a:rPr lang="en-US" altLang="ja-JP" sz="1600" dirty="0">
                <a:ea typeface="ＭＳ Ｐ明朝" panose="02020600040205080304" pitchFamily="18" charset="-128"/>
              </a:rPr>
              <a:t>This shows </a:t>
            </a:r>
            <a:r>
              <a:rPr lang="en-US" altLang="ja-JP" sz="1600" dirty="0">
                <a:solidFill>
                  <a:schemeClr val="bg2"/>
                </a:solidFill>
                <a:ea typeface="ＭＳ Ｐ明朝" panose="02020600040205080304" pitchFamily="18" charset="-128"/>
              </a:rPr>
              <a:t>the social surplus when “A” does participate</a:t>
            </a:r>
            <a:r>
              <a:rPr lang="en-US" altLang="ja-JP" sz="1600" dirty="0">
                <a:ea typeface="ＭＳ Ｐ明朝" panose="02020600040205080304" pitchFamily="18" charset="-128"/>
              </a:rPr>
              <a:t>.</a:t>
            </a:r>
            <a:r>
              <a:rPr lang="ja-JP" altLang="en-US" sz="1600" dirty="0">
                <a:ea typeface="ＭＳ Ｐ明朝" panose="02020600040205080304" pitchFamily="18" charset="-128"/>
              </a:rPr>
              <a:t>　</a:t>
            </a:r>
            <a:r>
              <a:rPr lang="en-US" altLang="ja-JP" sz="1600" dirty="0">
                <a:ea typeface="ＭＳ Ｐ明朝" panose="02020600040205080304" pitchFamily="18" charset="-128"/>
              </a:rPr>
              <a:t>With  A’s  participation, </a:t>
            </a:r>
            <a:r>
              <a:rPr lang="en-US" altLang="ja-JP" sz="1600" dirty="0">
                <a:solidFill>
                  <a:schemeClr val="bg2"/>
                </a:solidFill>
                <a:ea typeface="ＭＳ Ｐ明朝" panose="02020600040205080304" pitchFamily="18" charset="-128"/>
              </a:rPr>
              <a:t>the social surplus except “A” </a:t>
            </a:r>
            <a:r>
              <a:rPr lang="en-US" altLang="ja-JP" sz="1600" dirty="0">
                <a:ea typeface="ＭＳ Ｐ明朝" panose="02020600040205080304" pitchFamily="18" charset="-128"/>
              </a:rPr>
              <a:t>decreases to $5.</a:t>
            </a:r>
          </a:p>
          <a:p>
            <a:pPr eaLnBrk="1" hangingPunct="1">
              <a:lnSpc>
                <a:spcPct val="130000"/>
              </a:lnSpc>
            </a:pPr>
            <a:r>
              <a:rPr lang="en-US" altLang="ja-JP" sz="1600" dirty="0">
                <a:ea typeface="ＭＳ Ｐ明朝" panose="02020600040205080304" pitchFamily="18" charset="-128"/>
              </a:rPr>
              <a:t>Therefore,“</a:t>
            </a:r>
            <a:r>
              <a:rPr lang="en-US" altLang="ja-JP" sz="1600" dirty="0">
                <a:solidFill>
                  <a:schemeClr val="bg2"/>
                </a:solidFill>
                <a:ea typeface="ＭＳ Ｐ明朝" panose="02020600040205080304" pitchFamily="18" charset="-128"/>
              </a:rPr>
              <a:t>A”’s payment</a:t>
            </a:r>
            <a:r>
              <a:rPr lang="en-US" altLang="ja-JP" sz="1600" dirty="0">
                <a:ea typeface="ＭＳ Ｐ明朝" panose="02020600040205080304" pitchFamily="18" charset="-128"/>
              </a:rPr>
              <a:t> is defined as the difference between the green line and the yellow line, namely, $3.</a:t>
            </a:r>
          </a:p>
          <a:p>
            <a:pPr eaLnBrk="1" hangingPunct="1">
              <a:lnSpc>
                <a:spcPct val="130000"/>
              </a:lnSpc>
            </a:pPr>
            <a:r>
              <a:rPr lang="en-US" altLang="ja-JP" sz="1600" dirty="0">
                <a:ea typeface="ＭＳ Ｐ明朝" panose="02020600040205080304" pitchFamily="18" charset="-128"/>
              </a:rPr>
              <a:t>Then, “</a:t>
            </a:r>
            <a:r>
              <a:rPr lang="en-US" altLang="ja-JP" sz="1600" dirty="0">
                <a:solidFill>
                  <a:schemeClr val="bg2"/>
                </a:solidFill>
                <a:ea typeface="ＭＳ Ｐ明朝" panose="02020600040205080304" pitchFamily="18" charset="-128"/>
              </a:rPr>
              <a:t>A” ’s utility</a:t>
            </a:r>
            <a:r>
              <a:rPr lang="en-US" altLang="ja-JP" sz="1600" dirty="0">
                <a:ea typeface="ＭＳ Ｐ明朝" panose="02020600040205080304" pitchFamily="18" charset="-128"/>
              </a:rPr>
              <a:t> is the difference between the total length of the bottom line and the green line, since its utility is defined as the difference between its evaluation value and its payment. “A” can maximize its utility as a result of maximizing the length of the bottom since the length of the green line is defined independent of “A”’s declaration. But actually, the bottom represents  the social surplus.</a:t>
            </a:r>
          </a:p>
          <a:p>
            <a:pPr eaLnBrk="1" hangingPunct="1">
              <a:lnSpc>
                <a:spcPct val="130000"/>
              </a:lnSpc>
            </a:pPr>
            <a:r>
              <a:rPr lang="en-US" altLang="ja-JP" sz="1600" dirty="0">
                <a:ea typeface="ＭＳ Ｐ明朝" panose="02020600040205080304" pitchFamily="18" charset="-128"/>
              </a:rPr>
              <a:t>Therefore, “A” can  maximize its utility when the social surplus is maximized. As a result, the VCG satisfies | </a:t>
            </a:r>
            <a:r>
              <a:rPr lang="en-US" altLang="ja-JP" sz="1600" u="sng" dirty="0">
                <a:ea typeface="ＭＳ Ｐ明朝" panose="02020600040205080304" pitchFamily="18" charset="-128"/>
              </a:rPr>
              <a:t>incentive compatibility</a:t>
            </a:r>
            <a:r>
              <a:rPr lang="en-US" altLang="ja-JP" sz="1600" dirty="0">
                <a:ea typeface="ＭＳ Ｐ明朝" panose="02020600040205080304" pitchFamily="18" charset="-128"/>
              </a:rPr>
              <a:t>. </a:t>
            </a:r>
          </a:p>
          <a:p>
            <a:pPr eaLnBrk="1" hangingPunct="1">
              <a:lnSpc>
                <a:spcPct val="130000"/>
              </a:lnSpc>
            </a:pPr>
            <a:endParaRPr lang="en-US" altLang="ja-JP" sz="1600" dirty="0">
              <a:ea typeface="ＭＳ Ｐ明朝" panose="02020600040205080304" pitchFamily="18" charset="-128"/>
            </a:endParaRPr>
          </a:p>
        </p:txBody>
      </p:sp>
    </p:spTree>
    <p:extLst>
      <p:ext uri="{BB962C8B-B14F-4D97-AF65-F5344CB8AC3E}">
        <p14:creationId xmlns:p14="http://schemas.microsoft.com/office/powerpoint/2010/main" val="30590152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7"/>
          <p:cNvSpPr>
            <a:spLocks noGrp="1" noChangeArrowheads="1"/>
          </p:cNvSpPr>
          <p:nvPr>
            <p:ph type="sldNum" sz="quarter" idx="5"/>
          </p:nvPr>
        </p:nvSpPr>
        <p:spPr>
          <a:noFill/>
        </p:spPr>
        <p:txBody>
          <a:bodyPr/>
          <a:lstStyle/>
          <a:p>
            <a:fld id="{B326E8BF-AED5-4380-A303-E24C82F7D5C6}" type="slidenum">
              <a:rPr lang="en-US" altLang="ja-JP">
                <a:ea typeface="ＭＳ Ｐゴシック" charset="-128"/>
              </a:rPr>
              <a:pPr/>
              <a:t>50</a:t>
            </a:fld>
            <a:endParaRPr lang="en-US" altLang="ja-JP">
              <a:ea typeface="ＭＳ Ｐゴシック" charset="-128"/>
            </a:endParaRPr>
          </a:p>
        </p:txBody>
      </p:sp>
      <p:sp>
        <p:nvSpPr>
          <p:cNvPr id="591875" name="Rectangle 2"/>
          <p:cNvSpPr>
            <a:spLocks noGrp="1" noRot="1" noChangeAspect="1" noChangeArrowheads="1" noTextEdit="1"/>
          </p:cNvSpPr>
          <p:nvPr>
            <p:ph type="sldImg"/>
          </p:nvPr>
        </p:nvSpPr>
        <p:spPr>
          <a:xfrm>
            <a:off x="73025" y="169863"/>
            <a:ext cx="1362075" cy="1020762"/>
          </a:xfrm>
          <a:ln/>
        </p:spPr>
      </p:sp>
      <p:sp>
        <p:nvSpPr>
          <p:cNvPr id="591876" name="Rectangle 3"/>
          <p:cNvSpPr>
            <a:spLocks noGrp="1" noChangeArrowheads="1"/>
          </p:cNvSpPr>
          <p:nvPr>
            <p:ph type="body" idx="1"/>
          </p:nvPr>
        </p:nvSpPr>
        <p:spPr>
          <a:xfrm>
            <a:off x="200025" y="1104900"/>
            <a:ext cx="6899275" cy="8864600"/>
          </a:xfrm>
          <a:noFill/>
          <a:ln/>
        </p:spPr>
        <p:txBody>
          <a:bodyPr/>
          <a:lstStyle/>
          <a:p>
            <a:pPr eaLnBrk="1" hangingPunct="1"/>
            <a:r>
              <a:rPr lang="ja-JP" altLang="en-US" sz="1800" dirty="0">
                <a:ea typeface="ＭＳ Ｐ明朝" charset="-128"/>
              </a:rPr>
              <a:t>具体例を示します．</a:t>
            </a:r>
          </a:p>
          <a:p>
            <a:pPr eaLnBrk="1" hangingPunct="1"/>
            <a:r>
              <a:rPr lang="ja-JP" altLang="en-US" sz="1800" dirty="0">
                <a:ea typeface="ＭＳ Ｐ明朝" charset="-128"/>
              </a:rPr>
              <a:t>三人の参加者が，２つの商品，この場合はコーヒーとケーキのオークションに参加しているとします．</a:t>
            </a:r>
          </a:p>
          <a:p>
            <a:pPr eaLnBrk="1" hangingPunct="1"/>
            <a:r>
              <a:rPr lang="en-US" altLang="ja-JP" sz="1800" dirty="0">
                <a:ea typeface="ＭＳ Ｐ明朝" charset="-128"/>
              </a:rPr>
              <a:t>agent1</a:t>
            </a:r>
            <a:r>
              <a:rPr lang="ja-JP" altLang="en-US" sz="1800" dirty="0">
                <a:ea typeface="ＭＳ Ｐ明朝" charset="-128"/>
              </a:rPr>
              <a:t>という参加者は，コーヒーは</a:t>
            </a:r>
            <a:r>
              <a:rPr lang="en-US" altLang="ja-JP" sz="1800" dirty="0">
                <a:ea typeface="ＭＳ Ｐ明朝" charset="-128"/>
              </a:rPr>
              <a:t>$6</a:t>
            </a:r>
            <a:r>
              <a:rPr lang="ja-JP" altLang="en-US" sz="1800" dirty="0">
                <a:ea typeface="ＭＳ Ｐ明朝" charset="-128"/>
              </a:rPr>
              <a:t>だけど，甘い物はきらいなのでケーキは</a:t>
            </a:r>
            <a:r>
              <a:rPr lang="en-US" altLang="ja-JP" sz="1800" dirty="0">
                <a:ea typeface="ＭＳ Ｐ明朝" charset="-128"/>
              </a:rPr>
              <a:t>$0</a:t>
            </a:r>
            <a:r>
              <a:rPr lang="ja-JP" altLang="en-US" sz="1800" dirty="0" err="1">
                <a:ea typeface="ＭＳ Ｐ明朝" charset="-128"/>
              </a:rPr>
              <a:t>，</a:t>
            </a:r>
            <a:r>
              <a:rPr lang="ja-JP" altLang="en-US" sz="1800" dirty="0">
                <a:ea typeface="ＭＳ Ｐ明朝" charset="-128"/>
              </a:rPr>
              <a:t>コーヒーとケーキを両方もらっても</a:t>
            </a:r>
            <a:r>
              <a:rPr lang="en-US" altLang="ja-JP" sz="1800" dirty="0">
                <a:ea typeface="ＭＳ Ｐ明朝" charset="-128"/>
              </a:rPr>
              <a:t>$6</a:t>
            </a:r>
            <a:r>
              <a:rPr lang="ja-JP" altLang="en-US" sz="1800" dirty="0">
                <a:ea typeface="ＭＳ Ｐ明朝" charset="-128"/>
              </a:rPr>
              <a:t>という入札をしているとします．</a:t>
            </a:r>
          </a:p>
          <a:p>
            <a:pPr eaLnBrk="1" hangingPunct="1"/>
            <a:r>
              <a:rPr lang="ja-JP" altLang="en-US" sz="1800" dirty="0">
                <a:ea typeface="ＭＳ Ｐ明朝" charset="-128"/>
              </a:rPr>
              <a:t>一方，</a:t>
            </a:r>
            <a:r>
              <a:rPr lang="en-US" altLang="ja-JP" sz="1800" dirty="0">
                <a:ea typeface="ＭＳ Ｐ明朝" charset="-128"/>
              </a:rPr>
              <a:t>agent2</a:t>
            </a:r>
            <a:r>
              <a:rPr lang="ja-JP" altLang="en-US" sz="1800" dirty="0">
                <a:ea typeface="ＭＳ Ｐ明朝" charset="-128"/>
              </a:rPr>
              <a:t>という参加者は，ケーキを食べるときには絶対コーヒーが欲しくて，両方なら</a:t>
            </a:r>
            <a:r>
              <a:rPr lang="en-US" altLang="ja-JP" sz="1800" dirty="0">
                <a:ea typeface="ＭＳ Ｐ明朝" charset="-128"/>
              </a:rPr>
              <a:t>$8</a:t>
            </a:r>
            <a:r>
              <a:rPr lang="ja-JP" altLang="en-US" sz="1800" dirty="0">
                <a:ea typeface="ＭＳ Ｐ明朝" charset="-128"/>
              </a:rPr>
              <a:t>払っても良いけど，片方だけならいらない，</a:t>
            </a:r>
            <a:r>
              <a:rPr lang="en-US" altLang="ja-JP" sz="1800" dirty="0">
                <a:ea typeface="ＭＳ Ｐ明朝" charset="-128"/>
              </a:rPr>
              <a:t>$0</a:t>
            </a:r>
            <a:r>
              <a:rPr lang="ja-JP" altLang="en-US" sz="1800" dirty="0">
                <a:ea typeface="ＭＳ Ｐ明朝" charset="-128"/>
              </a:rPr>
              <a:t>という入札をしているとします．</a:t>
            </a:r>
          </a:p>
          <a:p>
            <a:pPr eaLnBrk="1" hangingPunct="1"/>
            <a:r>
              <a:rPr lang="en-US" altLang="ja-JP" sz="1800" dirty="0">
                <a:ea typeface="ＭＳ Ｐ明朝" charset="-128"/>
              </a:rPr>
              <a:t>agent3</a:t>
            </a:r>
            <a:r>
              <a:rPr lang="ja-JP" altLang="en-US" sz="1800" dirty="0">
                <a:ea typeface="ＭＳ Ｐ明朝" charset="-128"/>
              </a:rPr>
              <a:t>という参加者は，</a:t>
            </a:r>
            <a:r>
              <a:rPr lang="en-US" altLang="ja-JP" sz="1800" dirty="0">
                <a:ea typeface="ＭＳ Ｐ明朝" charset="-128"/>
              </a:rPr>
              <a:t>agent1</a:t>
            </a:r>
            <a:r>
              <a:rPr lang="ja-JP" altLang="en-US" sz="1800" dirty="0">
                <a:ea typeface="ＭＳ Ｐ明朝" charset="-128"/>
              </a:rPr>
              <a:t>の逆で，ケーキは好きだけどコーヒーはきらい，ケーキだけなら</a:t>
            </a:r>
            <a:r>
              <a:rPr lang="en-US" altLang="ja-JP" sz="1800" dirty="0">
                <a:ea typeface="ＭＳ Ｐ明朝" charset="-128"/>
              </a:rPr>
              <a:t>$6</a:t>
            </a:r>
            <a:r>
              <a:rPr lang="ja-JP" altLang="en-US" sz="1800" dirty="0">
                <a:ea typeface="ＭＳ Ｐ明朝" charset="-128"/>
              </a:rPr>
              <a:t>で，コーヒはいらないという入札をしているとします．</a:t>
            </a:r>
          </a:p>
          <a:p>
            <a:pPr eaLnBrk="1" hangingPunct="1"/>
            <a:r>
              <a:rPr lang="ja-JP" altLang="en-US" sz="1800" dirty="0">
                <a:ea typeface="ＭＳ Ｐ明朝" charset="-128"/>
              </a:rPr>
              <a:t>この場合，社会的余剰，世の中の幸せを最大化する割り当て方法は，</a:t>
            </a:r>
            <a:r>
              <a:rPr lang="en-US" altLang="ja-JP" sz="1800" dirty="0">
                <a:ea typeface="ＭＳ Ｐ明朝" charset="-128"/>
              </a:rPr>
              <a:t>agent1</a:t>
            </a:r>
            <a:r>
              <a:rPr lang="ja-JP" altLang="en-US" sz="1800" dirty="0">
                <a:ea typeface="ＭＳ Ｐ明朝" charset="-128"/>
              </a:rPr>
              <a:t>にコーヒーを，</a:t>
            </a:r>
            <a:r>
              <a:rPr lang="en-US" altLang="ja-JP" sz="1800" dirty="0">
                <a:ea typeface="ＭＳ Ｐ明朝" charset="-128"/>
              </a:rPr>
              <a:t>agent2</a:t>
            </a:r>
            <a:r>
              <a:rPr lang="ja-JP" altLang="en-US" sz="1800" dirty="0">
                <a:ea typeface="ＭＳ Ｐ明朝" charset="-128"/>
              </a:rPr>
              <a:t>にケーキを割り当てることで，社会的余剰は</a:t>
            </a:r>
            <a:r>
              <a:rPr lang="en-US" altLang="ja-JP" sz="1800" dirty="0">
                <a:ea typeface="ＭＳ Ｐ明朝" charset="-128"/>
              </a:rPr>
              <a:t>$6+$6=$12</a:t>
            </a:r>
            <a:r>
              <a:rPr lang="ja-JP" altLang="en-US" sz="1800" dirty="0">
                <a:ea typeface="ＭＳ Ｐ明朝" charset="-128"/>
              </a:rPr>
              <a:t>となります．</a:t>
            </a:r>
          </a:p>
          <a:p>
            <a:pPr eaLnBrk="1" hangingPunct="1"/>
            <a:r>
              <a:rPr lang="ja-JP" altLang="en-US" sz="1800" dirty="0">
                <a:ea typeface="ＭＳ Ｐ明朝" charset="-128"/>
              </a:rPr>
              <a:t>で，</a:t>
            </a:r>
            <a:r>
              <a:rPr lang="en-US" altLang="ja-JP" sz="1800" dirty="0">
                <a:ea typeface="ＭＳ Ｐ明朝" charset="-128"/>
              </a:rPr>
              <a:t>agent1</a:t>
            </a:r>
            <a:r>
              <a:rPr lang="ja-JP" altLang="en-US" sz="1800" dirty="0">
                <a:ea typeface="ＭＳ Ｐ明朝" charset="-128"/>
              </a:rPr>
              <a:t>の支払額はどのように計算されるかというと，</a:t>
            </a:r>
            <a:r>
              <a:rPr lang="en-US" altLang="ja-JP" sz="1800" dirty="0">
                <a:ea typeface="ＭＳ Ｐ明朝" charset="-128"/>
              </a:rPr>
              <a:t>agent1</a:t>
            </a:r>
            <a:r>
              <a:rPr lang="ja-JP" altLang="en-US" sz="1800" dirty="0">
                <a:ea typeface="ＭＳ Ｐ明朝" charset="-128"/>
              </a:rPr>
              <a:t>が，入札に参加することの迷惑料，他の参加者の効用の減少分を計算します．</a:t>
            </a:r>
          </a:p>
          <a:p>
            <a:pPr eaLnBrk="1" hangingPunct="1"/>
            <a:r>
              <a:rPr lang="ja-JP" altLang="en-US" sz="1800" dirty="0">
                <a:ea typeface="ＭＳ Ｐ明朝" charset="-128"/>
              </a:rPr>
              <a:t>もし</a:t>
            </a:r>
            <a:r>
              <a:rPr lang="en-US" altLang="ja-JP" sz="1800" dirty="0">
                <a:ea typeface="ＭＳ Ｐ明朝" charset="-128"/>
              </a:rPr>
              <a:t>agent1</a:t>
            </a:r>
            <a:r>
              <a:rPr lang="ja-JP" altLang="en-US" sz="1800" dirty="0">
                <a:ea typeface="ＭＳ Ｐ明朝" charset="-128"/>
              </a:rPr>
              <a:t>が参加しなかったとすると，社会的余剰を最大化する割り当ては，</a:t>
            </a:r>
            <a:r>
              <a:rPr lang="en-US" altLang="ja-JP" sz="1800" dirty="0">
                <a:ea typeface="ＭＳ Ｐ明朝" charset="-128"/>
              </a:rPr>
              <a:t>agent2</a:t>
            </a:r>
            <a:r>
              <a:rPr lang="ja-JP" altLang="en-US" sz="1800" dirty="0">
                <a:ea typeface="ＭＳ Ｐ明朝" charset="-128"/>
              </a:rPr>
              <a:t>に両方の財を割り当てる方法で，社会的余剰は</a:t>
            </a:r>
            <a:r>
              <a:rPr lang="en-US" altLang="ja-JP" sz="1800" dirty="0">
                <a:ea typeface="ＭＳ Ｐ明朝" charset="-128"/>
              </a:rPr>
              <a:t>$8</a:t>
            </a:r>
            <a:r>
              <a:rPr lang="ja-JP" altLang="en-US" sz="1800" dirty="0">
                <a:ea typeface="ＭＳ Ｐ明朝" charset="-128"/>
              </a:rPr>
              <a:t>です．一方，</a:t>
            </a:r>
            <a:r>
              <a:rPr lang="en-US" altLang="ja-JP" sz="1800" dirty="0">
                <a:ea typeface="ＭＳ Ｐ明朝" charset="-128"/>
              </a:rPr>
              <a:t>agent1</a:t>
            </a:r>
            <a:r>
              <a:rPr lang="ja-JP" altLang="en-US" sz="1800" dirty="0">
                <a:ea typeface="ＭＳ Ｐ明朝" charset="-128"/>
              </a:rPr>
              <a:t>が参加した場合には，もう一人の</a:t>
            </a:r>
            <a:r>
              <a:rPr lang="en-US" altLang="ja-JP" sz="1800" dirty="0">
                <a:ea typeface="ＭＳ Ｐ明朝" charset="-128"/>
              </a:rPr>
              <a:t>agent3</a:t>
            </a:r>
            <a:r>
              <a:rPr lang="ja-JP" altLang="en-US" sz="1800" dirty="0">
                <a:ea typeface="ＭＳ Ｐ明朝" charset="-128"/>
              </a:rPr>
              <a:t>にケーキが割り当てられて，</a:t>
            </a:r>
            <a:r>
              <a:rPr lang="en-US" altLang="ja-JP" sz="1800" dirty="0">
                <a:ea typeface="ＭＳ Ｐ明朝" charset="-128"/>
              </a:rPr>
              <a:t>agent1</a:t>
            </a:r>
            <a:r>
              <a:rPr lang="ja-JP" altLang="en-US" sz="1800" dirty="0">
                <a:ea typeface="ＭＳ Ｐ明朝" charset="-128"/>
              </a:rPr>
              <a:t>以外の効用は</a:t>
            </a:r>
            <a:r>
              <a:rPr lang="en-US" altLang="ja-JP" sz="1800" dirty="0">
                <a:ea typeface="ＭＳ Ｐ明朝" charset="-128"/>
              </a:rPr>
              <a:t>$6</a:t>
            </a:r>
            <a:r>
              <a:rPr lang="ja-JP" altLang="en-US" sz="1800" dirty="0">
                <a:ea typeface="ＭＳ Ｐ明朝" charset="-128"/>
              </a:rPr>
              <a:t>です．</a:t>
            </a:r>
          </a:p>
          <a:p>
            <a:pPr eaLnBrk="1" hangingPunct="1"/>
            <a:r>
              <a:rPr lang="ja-JP" altLang="en-US" sz="1800" dirty="0">
                <a:ea typeface="ＭＳ Ｐ明朝" charset="-128"/>
              </a:rPr>
              <a:t>よって，</a:t>
            </a:r>
            <a:r>
              <a:rPr lang="en-US" altLang="ja-JP" sz="1800" dirty="0">
                <a:ea typeface="ＭＳ Ｐ明朝" charset="-128"/>
              </a:rPr>
              <a:t>agent1</a:t>
            </a:r>
            <a:r>
              <a:rPr lang="ja-JP" altLang="en-US" sz="1800" dirty="0">
                <a:ea typeface="ＭＳ Ｐ明朝" charset="-128"/>
              </a:rPr>
              <a:t>が参加することによって，他の参加者の効用は</a:t>
            </a:r>
            <a:r>
              <a:rPr lang="en-US" altLang="ja-JP" sz="1800" dirty="0">
                <a:ea typeface="ＭＳ Ｐ明朝" charset="-128"/>
              </a:rPr>
              <a:t>$8</a:t>
            </a:r>
            <a:r>
              <a:rPr lang="ja-JP" altLang="en-US" sz="1800" dirty="0">
                <a:ea typeface="ＭＳ Ｐ明朝" charset="-128"/>
              </a:rPr>
              <a:t>から</a:t>
            </a:r>
            <a:r>
              <a:rPr lang="en-US" altLang="ja-JP" sz="1800" dirty="0">
                <a:ea typeface="ＭＳ Ｐ明朝" charset="-128"/>
              </a:rPr>
              <a:t>$6</a:t>
            </a:r>
            <a:r>
              <a:rPr lang="ja-JP" altLang="en-US" sz="1800" dirty="0">
                <a:ea typeface="ＭＳ Ｐ明朝" charset="-128"/>
              </a:rPr>
              <a:t>に減少したことになり，</a:t>
            </a:r>
            <a:r>
              <a:rPr lang="en-US" altLang="ja-JP" sz="1800" dirty="0">
                <a:ea typeface="ＭＳ Ｐ明朝" charset="-128"/>
              </a:rPr>
              <a:t>agent1</a:t>
            </a:r>
            <a:r>
              <a:rPr lang="ja-JP" altLang="en-US" sz="1800" dirty="0">
                <a:ea typeface="ＭＳ Ｐ明朝" charset="-128"/>
              </a:rPr>
              <a:t>はこの減少分，</a:t>
            </a:r>
            <a:r>
              <a:rPr lang="en-US" altLang="ja-JP" sz="1800" dirty="0">
                <a:ea typeface="ＭＳ Ｐ明朝" charset="-128"/>
              </a:rPr>
              <a:t>$8-$6=$2</a:t>
            </a:r>
            <a:r>
              <a:rPr lang="ja-JP" altLang="en-US" sz="1800" dirty="0">
                <a:ea typeface="ＭＳ Ｐ明朝" charset="-128"/>
              </a:rPr>
              <a:t>を支払うことになります．</a:t>
            </a:r>
          </a:p>
          <a:p>
            <a:pPr eaLnBrk="1" hangingPunct="1"/>
            <a:r>
              <a:rPr lang="en-US" altLang="ja-JP" sz="1800" dirty="0">
                <a:ea typeface="ＭＳ Ｐ明朝" charset="-128"/>
              </a:rPr>
              <a:t>agent3</a:t>
            </a:r>
            <a:r>
              <a:rPr lang="ja-JP" altLang="en-US" sz="1800" dirty="0">
                <a:ea typeface="ＭＳ Ｐ明朝" charset="-128"/>
              </a:rPr>
              <a:t>の支払額も全く同様に計算できます．</a:t>
            </a:r>
          </a:p>
        </p:txBody>
      </p:sp>
    </p:spTree>
    <p:extLst>
      <p:ext uri="{BB962C8B-B14F-4D97-AF65-F5344CB8AC3E}">
        <p14:creationId xmlns:p14="http://schemas.microsoft.com/office/powerpoint/2010/main" val="19307586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pPr eaLnBrk="1" hangingPunct="1">
              <a:lnSpc>
                <a:spcPct val="90000"/>
              </a:lnSpc>
            </a:pPr>
            <a:r>
              <a:rPr lang="en-US" altLang="ja-JP" dirty="0"/>
              <a:t>VCG can be used for more general setting in group decision making</a:t>
            </a:r>
          </a:p>
          <a:p>
            <a:pPr eaLnBrk="1" hangingPunct="1">
              <a:lnSpc>
                <a:spcPct val="90000"/>
              </a:lnSpc>
            </a:pPr>
            <a:r>
              <a:rPr lang="en-US" altLang="ja-JP" dirty="0"/>
              <a:t>Let</a:t>
            </a:r>
            <a:r>
              <a:rPr lang="en-US" altLang="ja-JP" baseline="0" dirty="0"/>
              <a:t> us consider an example. Assume we need to </a:t>
            </a:r>
            <a:r>
              <a:rPr lang="en-US" altLang="ja-JP" dirty="0"/>
              <a:t>determine whether to extend this class 60 minutes.</a:t>
            </a:r>
          </a:p>
          <a:p>
            <a:pPr lvl="0" eaLnBrk="1" hangingPunct="1">
              <a:lnSpc>
                <a:spcPct val="90000"/>
              </a:lnSpc>
            </a:pPr>
            <a:r>
              <a:rPr lang="en-US" altLang="ja-JP" dirty="0"/>
              <a:t>You declare your monetary value for the choice (e.g., for extending, $20, -$100, etc., assuming not change is $0)</a:t>
            </a:r>
          </a:p>
          <a:p>
            <a:pPr lvl="0" eaLnBrk="1" hangingPunct="1">
              <a:lnSpc>
                <a:spcPct val="90000"/>
              </a:lnSpc>
            </a:pPr>
            <a:r>
              <a:rPr lang="en-US" altLang="ja-JP" dirty="0"/>
              <a:t>How can we guarantee that you will declare your true preference?</a:t>
            </a:r>
          </a:p>
          <a:p>
            <a:pPr lvl="0" algn="l" eaLnBrk="1" hangingPunct="1">
              <a:lnSpc>
                <a:spcPct val="90000"/>
              </a:lnSpc>
            </a:pPr>
            <a:r>
              <a:rPr lang="en-US" altLang="ja-JP" dirty="0"/>
              <a:t>If you truthfully</a:t>
            </a:r>
            <a:r>
              <a:rPr lang="en-US" altLang="ja-JP" baseline="0" dirty="0"/>
              <a:t> declare your preference, if the sum of values is positive, it is better to extend. Otherwise, it is better not to extend. However, by just taking the sum, you have an incentive to misreport. If your value is just $10 dollars, you can say it is $1000. Also, even if your value is -$1, you can say it is -$1000 to make sure the lecture will not be extended.  </a:t>
            </a:r>
            <a:endParaRPr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C0CDEE4-5D2D-455F-B2D8-12D2AC712A90}" type="slidenum">
              <a:rPr lang="en-US" altLang="ja-JP" smtClean="0"/>
              <a:pPr>
                <a:defRPr/>
              </a:pPr>
              <a:t>51</a:t>
            </a:fld>
            <a:endParaRPr lang="en-US" altLang="ja-JP" dirty="0"/>
          </a:p>
        </p:txBody>
      </p:sp>
    </p:spTree>
    <p:extLst>
      <p:ext uri="{BB962C8B-B14F-4D97-AF65-F5344CB8AC3E}">
        <p14:creationId xmlns:p14="http://schemas.microsoft.com/office/powerpoint/2010/main" val="6205453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r>
              <a:rPr kumimoji="1" lang="en-US" altLang="ja-JP" dirty="0"/>
              <a:t>The idea of applying</a:t>
            </a:r>
            <a:r>
              <a:rPr kumimoji="1" lang="en-US" altLang="ja-JP" baseline="0" dirty="0"/>
              <a:t> VCG is as follows. </a:t>
            </a:r>
          </a:p>
          <a:p>
            <a:pPr eaLnBrk="1" hangingPunct="1">
              <a:lnSpc>
                <a:spcPct val="90000"/>
              </a:lnSpc>
            </a:pPr>
            <a:r>
              <a:rPr kumimoji="1" lang="en-US" altLang="ja-JP" baseline="0" dirty="0"/>
              <a:t>We calculate the sum. </a:t>
            </a:r>
            <a:r>
              <a:rPr lang="en-US" altLang="ja-JP" sz="2400" dirty="0"/>
              <a:t>If the sum is positive, we extend the class.</a:t>
            </a:r>
          </a:p>
          <a:p>
            <a:pPr eaLnBrk="1" hangingPunct="1">
              <a:lnSpc>
                <a:spcPct val="90000"/>
              </a:lnSpc>
            </a:pPr>
            <a:r>
              <a:rPr lang="en-US" altLang="ja-JP" sz="2400" dirty="0"/>
              <a:t>To make</a:t>
            </a:r>
            <a:r>
              <a:rPr lang="en-US" altLang="ja-JP" sz="2400" baseline="0" dirty="0"/>
              <a:t> sure you have an incentive for truth-telling, we sometimes impose a payment called Clarke tax. </a:t>
            </a:r>
            <a:endParaRPr lang="en-US" altLang="ja-JP" sz="2400" dirty="0"/>
          </a:p>
          <a:p>
            <a:pPr eaLnBrk="1" hangingPunct="1">
              <a:lnSpc>
                <a:spcPct val="90000"/>
              </a:lnSpc>
            </a:pPr>
            <a:r>
              <a:rPr lang="en-US" altLang="ja-JP" sz="2400" dirty="0"/>
              <a:t>More specifically, if your vote changes the outcome, you are charged the minimum amount needed to change the outcome.</a:t>
            </a:r>
          </a:p>
          <a:p>
            <a:pPr lvl="1" eaLnBrk="1" hangingPunct="1">
              <a:lnSpc>
                <a:spcPct val="90000"/>
              </a:lnSpc>
            </a:pPr>
            <a:r>
              <a:rPr lang="en-US" altLang="ja-JP" sz="2400" dirty="0"/>
              <a:t>agent 1: $20, agent 2: -$10, agent 3: -$20, agent 4: $30</a:t>
            </a:r>
          </a:p>
          <a:p>
            <a:pPr lvl="1" eaLnBrk="1" hangingPunct="1">
              <a:lnSpc>
                <a:spcPct val="90000"/>
              </a:lnSpc>
            </a:pPr>
            <a:r>
              <a:rPr lang="en-US" altLang="ja-JP" sz="2400" dirty="0"/>
              <a:t>The result is to extend, the payments are:</a:t>
            </a:r>
          </a:p>
          <a:p>
            <a:pPr lvl="2" eaLnBrk="1" hangingPunct="1">
              <a:lnSpc>
                <a:spcPct val="90000"/>
              </a:lnSpc>
            </a:pPr>
            <a:r>
              <a:rPr lang="en-US" altLang="ja-JP" dirty="0"/>
              <a:t>agent 1: $0, agent 2: $0, agent 3: $0, agent 4: $10 </a:t>
            </a:r>
          </a:p>
          <a:p>
            <a:pPr eaLnBrk="1" hangingPunct="1">
              <a:lnSpc>
                <a:spcPct val="90000"/>
              </a:lnSpc>
            </a:pPr>
            <a:r>
              <a:rPr lang="en-US" altLang="ja-JP" sz="2400" dirty="0"/>
              <a:t>Note: the money collected must be thrown away (cannot simply share among participants)</a:t>
            </a:r>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FC0CDEE4-5D2D-455F-B2D8-12D2AC712A90}" type="slidenum">
              <a:rPr lang="en-US" altLang="ja-JP" smtClean="0"/>
              <a:pPr>
                <a:defRPr/>
              </a:pPr>
              <a:t>52</a:t>
            </a:fld>
            <a:endParaRPr lang="en-US" altLang="ja-JP" dirty="0"/>
          </a:p>
        </p:txBody>
      </p:sp>
    </p:spTree>
    <p:extLst>
      <p:ext uri="{BB962C8B-B14F-4D97-AF65-F5344CB8AC3E}">
        <p14:creationId xmlns:p14="http://schemas.microsoft.com/office/powerpoint/2010/main" val="3175252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スライド イメージ プレースホルダ 1"/>
          <p:cNvSpPr>
            <a:spLocks noGrp="1" noRot="1" noChangeAspect="1" noTextEdit="1"/>
          </p:cNvSpPr>
          <p:nvPr>
            <p:ph type="sldImg"/>
          </p:nvPr>
        </p:nvSpPr>
        <p:spPr>
          <a:xfrm>
            <a:off x="1143000" y="685800"/>
            <a:ext cx="4572000" cy="3429000"/>
          </a:xfrm>
          <a:ln/>
        </p:spPr>
      </p:sp>
      <p:sp>
        <p:nvSpPr>
          <p:cNvPr id="81923"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z="1800" dirty="0">
              <a:ea typeface="ＭＳ Ｐ明朝" panose="02020600040205080304" pitchFamily="18" charset="-128"/>
            </a:endParaRPr>
          </a:p>
        </p:txBody>
      </p:sp>
      <p:sp>
        <p:nvSpPr>
          <p:cNvPr id="81924"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a:spcBef>
                <a:spcPct val="30000"/>
              </a:spcBef>
              <a:buChar char="•"/>
              <a:defRPr kumimoji="1" sz="1200">
                <a:solidFill>
                  <a:schemeClr val="tx1"/>
                </a:solidFill>
                <a:latin typeface="Times New Roman" panose="02020603050405020304" pitchFamily="18" charset="0"/>
                <a:ea typeface="ＭＳ Ｐ明朝" panose="02020600040205080304" pitchFamily="18" charset="-128"/>
              </a:defRPr>
            </a:lvl1pPr>
            <a:lvl2pPr marL="742950" indent="-285750" defTabSz="912813">
              <a:spcBef>
                <a:spcPct val="30000"/>
              </a:spcBef>
              <a:buChar char="•"/>
              <a:defRPr kumimoji="1" sz="1200">
                <a:solidFill>
                  <a:schemeClr val="tx1"/>
                </a:solidFill>
                <a:latin typeface="Times New Roman" panose="02020603050405020304" pitchFamily="18" charset="0"/>
                <a:ea typeface="ＭＳ Ｐ明朝" panose="02020600040205080304" pitchFamily="18" charset="-128"/>
              </a:defRPr>
            </a:lvl2pPr>
            <a:lvl3pPr marL="1143000" indent="-228600" defTabSz="912813">
              <a:spcBef>
                <a:spcPct val="30000"/>
              </a:spcBef>
              <a:buChar char="•"/>
              <a:defRPr kumimoji="1" sz="1200">
                <a:solidFill>
                  <a:schemeClr val="tx1"/>
                </a:solidFill>
                <a:latin typeface="Times New Roman" panose="02020603050405020304" pitchFamily="18" charset="0"/>
                <a:ea typeface="ＭＳ Ｐ明朝" panose="02020600040205080304" pitchFamily="18" charset="-128"/>
              </a:defRPr>
            </a:lvl3pPr>
            <a:lvl4pPr marL="1600200" indent="-228600" defTabSz="912813">
              <a:spcBef>
                <a:spcPct val="30000"/>
              </a:spcBef>
              <a:buChar char="•"/>
              <a:defRPr kumimoji="1" sz="1200">
                <a:solidFill>
                  <a:schemeClr val="tx1"/>
                </a:solidFill>
                <a:latin typeface="Times New Roman" panose="02020603050405020304" pitchFamily="18" charset="0"/>
                <a:ea typeface="ＭＳ Ｐ明朝" panose="02020600040205080304" pitchFamily="18" charset="-128"/>
              </a:defRPr>
            </a:lvl4pPr>
            <a:lvl5pPr marL="2057400" indent="-228600" defTabSz="912813">
              <a:spcBef>
                <a:spcPct val="30000"/>
              </a:spcBef>
              <a:buChar char="•"/>
              <a:defRPr kumimoji="1" sz="1200">
                <a:solidFill>
                  <a:schemeClr val="tx1"/>
                </a:solidFill>
                <a:latin typeface="Times New Roman" panose="02020603050405020304" pitchFamily="18" charset="0"/>
                <a:ea typeface="ＭＳ Ｐ明朝" panose="02020600040205080304" pitchFamily="18" charset="-128"/>
              </a:defRPr>
            </a:lvl5pPr>
            <a:lvl6pPr marL="2514600" indent="-228600" defTabSz="912813" eaLnBrk="0" fontAlgn="base" hangingPunct="0">
              <a:spcBef>
                <a:spcPct val="30000"/>
              </a:spcBef>
              <a:spcAft>
                <a:spcPct val="0"/>
              </a:spcAft>
              <a:buChar char="•"/>
              <a:defRPr kumimoji="1" sz="1200">
                <a:solidFill>
                  <a:schemeClr val="tx1"/>
                </a:solidFill>
                <a:latin typeface="Times New Roman" panose="02020603050405020304" pitchFamily="18" charset="0"/>
                <a:ea typeface="ＭＳ Ｐ明朝" panose="02020600040205080304" pitchFamily="18" charset="-128"/>
              </a:defRPr>
            </a:lvl6pPr>
            <a:lvl7pPr marL="2971800" indent="-228600" defTabSz="912813" eaLnBrk="0" fontAlgn="base" hangingPunct="0">
              <a:spcBef>
                <a:spcPct val="30000"/>
              </a:spcBef>
              <a:spcAft>
                <a:spcPct val="0"/>
              </a:spcAft>
              <a:buChar char="•"/>
              <a:defRPr kumimoji="1" sz="1200">
                <a:solidFill>
                  <a:schemeClr val="tx1"/>
                </a:solidFill>
                <a:latin typeface="Times New Roman" panose="02020603050405020304" pitchFamily="18" charset="0"/>
                <a:ea typeface="ＭＳ Ｐ明朝" panose="02020600040205080304" pitchFamily="18" charset="-128"/>
              </a:defRPr>
            </a:lvl7pPr>
            <a:lvl8pPr marL="3429000" indent="-228600" defTabSz="912813" eaLnBrk="0" fontAlgn="base" hangingPunct="0">
              <a:spcBef>
                <a:spcPct val="30000"/>
              </a:spcBef>
              <a:spcAft>
                <a:spcPct val="0"/>
              </a:spcAft>
              <a:buChar char="•"/>
              <a:defRPr kumimoji="1" sz="1200">
                <a:solidFill>
                  <a:schemeClr val="tx1"/>
                </a:solidFill>
                <a:latin typeface="Times New Roman" panose="02020603050405020304" pitchFamily="18" charset="0"/>
                <a:ea typeface="ＭＳ Ｐ明朝" panose="02020600040205080304" pitchFamily="18" charset="-128"/>
              </a:defRPr>
            </a:lvl8pPr>
            <a:lvl9pPr marL="3886200" indent="-228600" defTabSz="912813" eaLnBrk="0" fontAlgn="base" hangingPunct="0">
              <a:spcBef>
                <a:spcPct val="30000"/>
              </a:spcBef>
              <a:spcAft>
                <a:spcPct val="0"/>
              </a:spcAft>
              <a:buChar char="•"/>
              <a:defRPr kumimoji="1" sz="1200">
                <a:solidFill>
                  <a:schemeClr val="tx1"/>
                </a:solidFill>
                <a:latin typeface="Times New Roman" panose="02020603050405020304" pitchFamily="18" charset="0"/>
                <a:ea typeface="ＭＳ Ｐ明朝" panose="02020600040205080304" pitchFamily="18" charset="-128"/>
              </a:defRPr>
            </a:lvl9pPr>
          </a:lstStyle>
          <a:p>
            <a:pPr>
              <a:spcBef>
                <a:spcPct val="0"/>
              </a:spcBef>
              <a:buFontTx/>
              <a:buNone/>
            </a:pPr>
            <a:fld id="{E7D2CDCD-E5DE-41CE-AA95-0DB46CCA1303}" type="slidenum">
              <a:rPr lang="en-US" altLang="ja-JP">
                <a:ea typeface="ＭＳ Ｐゴシック" panose="020B0600070205080204" pitchFamily="50" charset="-128"/>
              </a:rPr>
              <a:pPr>
                <a:spcBef>
                  <a:spcPct val="0"/>
                </a:spcBef>
                <a:buFontTx/>
                <a:buNone/>
              </a:pPr>
              <a:t>7</a:t>
            </a:fld>
            <a:endParaRPr lang="en-US" altLang="ja-JP" dirty="0">
              <a:ea typeface="ＭＳ Ｐゴシック" panose="020B0600070205080204" pitchFamily="50" charset="-128"/>
            </a:endParaRPr>
          </a:p>
        </p:txBody>
      </p:sp>
    </p:spTree>
    <p:extLst>
      <p:ext uri="{BB962C8B-B14F-4D97-AF65-F5344CB8AC3E}">
        <p14:creationId xmlns:p14="http://schemas.microsoft.com/office/powerpoint/2010/main" val="40337057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スライド イメージ プレースホルダ 1"/>
          <p:cNvSpPr>
            <a:spLocks noGrp="1" noRot="1" noChangeAspect="1" noTextEdit="1"/>
          </p:cNvSpPr>
          <p:nvPr>
            <p:ph type="sldImg"/>
          </p:nvPr>
        </p:nvSpPr>
        <p:spPr>
          <a:xfrm>
            <a:off x="1143000" y="685800"/>
            <a:ext cx="4572000" cy="3429000"/>
          </a:xfrm>
          <a:ln/>
        </p:spPr>
      </p:sp>
      <p:sp>
        <p:nvSpPr>
          <p:cNvPr id="87043" name="ノート プレースホルダ 2"/>
          <p:cNvSpPr>
            <a:spLocks noGrp="1"/>
          </p:cNvSpPr>
          <p:nvPr>
            <p:ph type="body" idx="1"/>
          </p:nvPr>
        </p:nvSpPr>
        <p:spPr>
          <a:noFill/>
          <a:ln/>
        </p:spPr>
        <p:txBody>
          <a:bodyPr/>
          <a:lstStyle/>
          <a:p>
            <a:endParaRPr lang="ja-JP" altLang="en-US"/>
          </a:p>
        </p:txBody>
      </p:sp>
      <p:sp>
        <p:nvSpPr>
          <p:cNvPr id="87044" name="スライド番号プレースホルダ 3"/>
          <p:cNvSpPr>
            <a:spLocks noGrp="1"/>
          </p:cNvSpPr>
          <p:nvPr>
            <p:ph type="sldNum" sz="quarter" idx="5"/>
          </p:nvPr>
        </p:nvSpPr>
        <p:spPr>
          <a:noFill/>
        </p:spPr>
        <p:txBody>
          <a:bodyPr/>
          <a:lstStyle/>
          <a:p>
            <a:pPr defTabSz="952500"/>
            <a:fld id="{40952D47-BB97-481F-8DDD-6F98EF946D59}" type="slidenum">
              <a:rPr lang="en-US" altLang="ja-JP" smtClean="0"/>
              <a:pPr defTabSz="952500"/>
              <a:t>53</a:t>
            </a:fld>
            <a:endParaRPr lang="en-US" altLang="ja-JP"/>
          </a:p>
        </p:txBody>
      </p:sp>
    </p:spTree>
    <p:extLst>
      <p:ext uri="{BB962C8B-B14F-4D97-AF65-F5344CB8AC3E}">
        <p14:creationId xmlns:p14="http://schemas.microsoft.com/office/powerpoint/2010/main" val="27495308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1143000" y="685800"/>
            <a:ext cx="4572000" cy="3429000"/>
          </a:xfrm>
        </p:spPr>
      </p:sp>
      <p:sp>
        <p:nvSpPr>
          <p:cNvPr id="3" name="ノート プレースホルダ 2"/>
          <p:cNvSpPr>
            <a:spLocks noGrp="1"/>
          </p:cNvSpPr>
          <p:nvPr>
            <p:ph type="body" idx="1"/>
          </p:nvPr>
        </p:nvSpPr>
        <p:spPr/>
        <p:txBody>
          <a:bodyPr>
            <a:normAutofit fontScale="70000" lnSpcReduction="20000"/>
          </a:bodyPr>
          <a:lstStyle/>
          <a:p>
            <a:r>
              <a:rPr lang="en-US" altLang="ja-JP" sz="2600" dirty="0"/>
              <a:t>The VCG can be used for mechanism design in general. It has theoretically well-founded. </a:t>
            </a:r>
            <a:endParaRPr kumimoji="1" lang="en-US" altLang="ja-JP" sz="2600" dirty="0"/>
          </a:p>
          <a:p>
            <a:pPr lvl="1"/>
            <a:r>
              <a:rPr lang="en-US" altLang="ja-JP" sz="2600" dirty="0"/>
              <a:t>Namely, it satisfies dominant-strategy incentive compatibility, achieves Pareto efficient allocation in a dominant strategy equilibrium.</a:t>
            </a:r>
          </a:p>
          <a:p>
            <a:r>
              <a:rPr kumimoji="1" lang="en-US" altLang="ja-JP" sz="2600" dirty="0"/>
              <a:t>However, it has several limitations.</a:t>
            </a:r>
          </a:p>
          <a:p>
            <a:pPr lvl="1"/>
            <a:r>
              <a:rPr lang="en-US" altLang="ja-JP" sz="2600" dirty="0"/>
              <a:t>First, it is computationally expensive</a:t>
            </a:r>
            <a:r>
              <a:rPr lang="ja-JP" altLang="en-US" sz="2600" dirty="0"/>
              <a:t> </a:t>
            </a:r>
            <a:r>
              <a:rPr lang="en-US" altLang="ja-JP" sz="2600" dirty="0"/>
              <a:t>(NP-hard), the outcome is not in the core, vulnerable against the collusion of losers, </a:t>
            </a:r>
            <a:r>
              <a:rPr lang="en-US" altLang="ja-JP" sz="2600" dirty="0">
                <a:solidFill>
                  <a:schemeClr val="tx2"/>
                </a:solidFill>
              </a:rPr>
              <a:t>vulnerable against false-name bids.</a:t>
            </a:r>
          </a:p>
          <a:p>
            <a:pPr lvl="1"/>
            <a:r>
              <a:rPr lang="en-US" altLang="ja-JP" sz="2600" dirty="0"/>
              <a:t>It cannot guarantee budget balance/non-negative in more general settings (apart from auctions). </a:t>
            </a:r>
          </a:p>
          <a:p>
            <a:pPr>
              <a:buNone/>
            </a:pPr>
            <a:r>
              <a:rPr lang="en-US" altLang="ja-JP" sz="2600" dirty="0"/>
              <a:t>Thus, VCG is not always</a:t>
            </a:r>
            <a:r>
              <a:rPr lang="en-US" altLang="ja-JP" sz="2600" baseline="0" dirty="0"/>
              <a:t> a right solution. W</a:t>
            </a:r>
            <a:r>
              <a:rPr lang="en-US" altLang="ja-JP" sz="2600" dirty="0"/>
              <a:t>e still need to design new mechanism for each application domain.</a:t>
            </a:r>
          </a:p>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B62D49F9-F01E-4A58-8D1F-7D98FE5E52EB}" type="slidenum">
              <a:rPr lang="en-US" altLang="ja-JP" smtClean="0"/>
              <a:pPr>
                <a:defRPr/>
              </a:pPr>
              <a:t>54</a:t>
            </a:fld>
            <a:endParaRPr lang="en-US" altLang="ja-JP" dirty="0"/>
          </a:p>
        </p:txBody>
      </p:sp>
    </p:spTree>
    <p:extLst>
      <p:ext uri="{BB962C8B-B14F-4D97-AF65-F5344CB8AC3E}">
        <p14:creationId xmlns:p14="http://schemas.microsoft.com/office/powerpoint/2010/main" val="34290458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r>
              <a:rPr kumimoji="1" lang="en-US" altLang="ja-JP" dirty="0"/>
              <a:t>Here, the goal is to find a desirable combination of two parties, such as students</a:t>
            </a:r>
            <a:r>
              <a:rPr kumimoji="1" lang="en-US" altLang="ja-JP" baseline="0" dirty="0"/>
              <a:t> and laboratories or schools, or workers to companies, or medical residents to hospitals. </a:t>
            </a:r>
          </a:p>
          <a:p>
            <a:r>
              <a:rPr kumimoji="1" lang="en-US" altLang="ja-JP" baseline="0" dirty="0"/>
              <a:t>The deferred acceptance mechanism, which is also known as Gale-Shapley mechanism is well-known.</a:t>
            </a:r>
          </a:p>
          <a:p>
            <a:r>
              <a:rPr kumimoji="1" lang="en-US" altLang="ja-JP" baseline="0" dirty="0"/>
              <a:t>It is called a stable marriage problem when the matching is one-to-one. </a:t>
            </a:r>
            <a:endParaRPr kumimoji="1" lang="ja-JP" altLang="en-US" dirty="0"/>
          </a:p>
        </p:txBody>
      </p:sp>
      <p:sp>
        <p:nvSpPr>
          <p:cNvPr id="4" name="スライド番号プレースホルダー 3"/>
          <p:cNvSpPr>
            <a:spLocks noGrp="1"/>
          </p:cNvSpPr>
          <p:nvPr>
            <p:ph type="sldNum" sz="quarter" idx="10"/>
          </p:nvPr>
        </p:nvSpPr>
        <p:spPr/>
        <p:txBody>
          <a:bodyPr/>
          <a:lstStyle/>
          <a:p>
            <a:fld id="{44B7702B-C1D9-4F20-B34A-4A06CB9DB418}" type="slidenum">
              <a:rPr kumimoji="1" lang="ja-JP" altLang="en-US" smtClean="0"/>
              <a:pPr/>
              <a:t>56</a:t>
            </a:fld>
            <a:endParaRPr kumimoji="1" lang="ja-JP" altLang="en-US"/>
          </a:p>
        </p:txBody>
      </p:sp>
    </p:spTree>
    <p:extLst>
      <p:ext uri="{BB962C8B-B14F-4D97-AF65-F5344CB8AC3E}">
        <p14:creationId xmlns:p14="http://schemas.microsoft.com/office/powerpoint/2010/main" val="14382164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スライド イメージ プレースホルダ 1"/>
          <p:cNvSpPr>
            <a:spLocks noGrp="1" noRot="1" noChangeAspect="1" noTextEdit="1"/>
          </p:cNvSpPr>
          <p:nvPr>
            <p:ph type="sldImg"/>
          </p:nvPr>
        </p:nvSpPr>
        <p:spPr>
          <a:xfrm>
            <a:off x="1008063" y="773113"/>
            <a:ext cx="5137150" cy="3852862"/>
          </a:xfrm>
          <a:ln/>
        </p:spPr>
      </p:sp>
      <p:sp>
        <p:nvSpPr>
          <p:cNvPr id="40963"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dirty="0">
                <a:ea typeface="ＭＳ Ｐ明朝" panose="02020600040205080304" pitchFamily="18" charset="-128"/>
              </a:rPr>
              <a:t>So,</a:t>
            </a:r>
            <a:r>
              <a:rPr lang="en-US" altLang="ja-JP" baseline="0" dirty="0">
                <a:ea typeface="ＭＳ Ｐ明朝" panose="02020600040205080304" pitchFamily="18" charset="-128"/>
              </a:rPr>
              <a:t> what is a stable marriage problem? </a:t>
            </a:r>
          </a:p>
          <a:p>
            <a:r>
              <a:rPr lang="en-US" altLang="ja-JP" baseline="0" dirty="0">
                <a:ea typeface="ＭＳ Ｐ明朝" panose="02020600040205080304" pitchFamily="18" charset="-128"/>
              </a:rPr>
              <a:t>Assume there are three males and three females.</a:t>
            </a:r>
          </a:p>
          <a:p>
            <a:r>
              <a:rPr lang="en-US" altLang="ja-JP" baseline="0" dirty="0">
                <a:ea typeface="ＭＳ Ｐ明朝" panose="02020600040205080304" pitchFamily="18" charset="-128"/>
              </a:rPr>
              <a:t>Each male has his own strict preference order among three females. And each female has her own strict preference order among three males. </a:t>
            </a:r>
          </a:p>
          <a:p>
            <a:r>
              <a:rPr lang="en-US" altLang="ja-JP" baseline="0" dirty="0">
                <a:ea typeface="ＭＳ Ｐ明朝" panose="02020600040205080304" pitchFamily="18" charset="-128"/>
              </a:rPr>
              <a:t>Here, we want to create three pairs, so that there exists no blocking pair. </a:t>
            </a:r>
            <a:endParaRPr lang="ja-JP" altLang="en-US" dirty="0">
              <a:ea typeface="ＭＳ Ｐ明朝" panose="02020600040205080304" pitchFamily="18" charset="-128"/>
            </a:endParaRPr>
          </a:p>
        </p:txBody>
      </p:sp>
      <p:sp>
        <p:nvSpPr>
          <p:cNvPr id="40964"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219">
              <a:defRPr kumimoji="1" sz="2800" b="1">
                <a:solidFill>
                  <a:schemeClr val="tx2"/>
                </a:solidFill>
                <a:latin typeface="Tahoma" panose="020B0604030504040204" pitchFamily="34" charset="0"/>
                <a:ea typeface="MS UI Gothic" panose="020B0600070205080204" pitchFamily="50" charset="-128"/>
              </a:defRPr>
            </a:lvl1pPr>
            <a:lvl2pPr marL="747192" indent="-287382" defTabSz="921219">
              <a:defRPr kumimoji="1" sz="2800" b="1">
                <a:solidFill>
                  <a:schemeClr val="tx2"/>
                </a:solidFill>
                <a:latin typeface="Tahoma" panose="020B0604030504040204" pitchFamily="34" charset="0"/>
                <a:ea typeface="MS UI Gothic" panose="020B0600070205080204" pitchFamily="50" charset="-128"/>
              </a:defRPr>
            </a:lvl2pPr>
            <a:lvl3pPr marL="1149527" indent="-229906" defTabSz="921219">
              <a:defRPr kumimoji="1" sz="2800" b="1">
                <a:solidFill>
                  <a:schemeClr val="tx2"/>
                </a:solidFill>
                <a:latin typeface="Tahoma" panose="020B0604030504040204" pitchFamily="34" charset="0"/>
                <a:ea typeface="MS UI Gothic" panose="020B0600070205080204" pitchFamily="50" charset="-128"/>
              </a:defRPr>
            </a:lvl3pPr>
            <a:lvl4pPr marL="1609337" indent="-229906" defTabSz="921219">
              <a:defRPr kumimoji="1" sz="2800" b="1">
                <a:solidFill>
                  <a:schemeClr val="tx2"/>
                </a:solidFill>
                <a:latin typeface="Tahoma" panose="020B0604030504040204" pitchFamily="34" charset="0"/>
                <a:ea typeface="MS UI Gothic" panose="020B0600070205080204" pitchFamily="50" charset="-128"/>
              </a:defRPr>
            </a:lvl4pPr>
            <a:lvl5pPr marL="2069148" indent="-229906" defTabSz="921219">
              <a:defRPr kumimoji="1" sz="2800" b="1">
                <a:solidFill>
                  <a:schemeClr val="tx2"/>
                </a:solidFill>
                <a:latin typeface="Tahoma" panose="020B0604030504040204" pitchFamily="34" charset="0"/>
                <a:ea typeface="MS UI Gothic" panose="020B0600070205080204" pitchFamily="50" charset="-128"/>
              </a:defRPr>
            </a:lvl5pPr>
            <a:lvl6pPr marL="2528959"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6pPr>
            <a:lvl7pPr marL="2988769"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7pPr>
            <a:lvl8pPr marL="3448580"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8pPr>
            <a:lvl9pPr marL="3908390"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9pPr>
          </a:lstStyle>
          <a:p>
            <a:fld id="{0DE3022E-2F9D-42E7-BC24-4A4EB50CFD76}" type="slidenum">
              <a:rPr lang="en-US" altLang="ja-JP" sz="1200" b="0">
                <a:solidFill>
                  <a:schemeClr val="tx1"/>
                </a:solidFill>
                <a:latin typeface="Times New Roman" panose="02020603050405020304" pitchFamily="18" charset="0"/>
                <a:ea typeface="ＭＳ Ｐゴシック" panose="020B0600070205080204" pitchFamily="50" charset="-128"/>
              </a:rPr>
              <a:pPr/>
              <a:t>57</a:t>
            </a:fld>
            <a:endParaRPr lang="en-US" altLang="ja-JP" sz="1200" b="0">
              <a:solidFill>
                <a:schemeClr val="tx1"/>
              </a:solidFill>
              <a:latin typeface="Times New Roman" panose="02020603050405020304" pitchFamily="18" charset="0"/>
              <a:ea typeface="ＭＳ Ｐゴシック" panose="020B0600070205080204" pitchFamily="50" charset="-128"/>
            </a:endParaRPr>
          </a:p>
        </p:txBody>
      </p:sp>
    </p:spTree>
    <p:extLst>
      <p:ext uri="{BB962C8B-B14F-4D97-AF65-F5344CB8AC3E}">
        <p14:creationId xmlns:p14="http://schemas.microsoft.com/office/powerpoint/2010/main" val="36587624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スライド イメージ プレースホルダ 1"/>
          <p:cNvSpPr>
            <a:spLocks noGrp="1" noRot="1" noChangeAspect="1" noTextEdit="1"/>
          </p:cNvSpPr>
          <p:nvPr>
            <p:ph type="sldImg"/>
          </p:nvPr>
        </p:nvSpPr>
        <p:spPr>
          <a:xfrm>
            <a:off x="1008063" y="773113"/>
            <a:ext cx="5137150" cy="3852862"/>
          </a:xfrm>
          <a:ln/>
        </p:spPr>
      </p:sp>
      <p:sp>
        <p:nvSpPr>
          <p:cNvPr id="43011"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z="1700" dirty="0">
                <a:ea typeface="ＭＳ Ｐ明朝" panose="02020600040205080304" pitchFamily="18" charset="-128"/>
              </a:rPr>
              <a:t>Then, what is a blocking pair? </a:t>
            </a:r>
          </a:p>
          <a:p>
            <a:r>
              <a:rPr lang="en-US" altLang="ja-JP" sz="1700" dirty="0">
                <a:ea typeface="ＭＳ Ｐ明朝" panose="02020600040205080304" pitchFamily="18" charset="-128"/>
              </a:rPr>
              <a:t>Assume there are three females, Alice, Becky, and Carol.</a:t>
            </a:r>
          </a:p>
          <a:p>
            <a:r>
              <a:rPr lang="en-US" altLang="ja-JP" sz="1700" dirty="0">
                <a:ea typeface="ＭＳ Ｐ明朝" panose="02020600040205080304" pitchFamily="18" charset="-128"/>
              </a:rPr>
              <a:t>And three males, John, Ken, and Lee.</a:t>
            </a:r>
          </a:p>
          <a:p>
            <a:r>
              <a:rPr lang="en-US" altLang="ja-JP" sz="1700" dirty="0">
                <a:ea typeface="ＭＳ Ｐ明朝" panose="02020600040205080304" pitchFamily="18" charset="-128"/>
              </a:rPr>
              <a:t>Assume Alice prefers John over Ken, </a:t>
            </a:r>
          </a:p>
          <a:p>
            <a:r>
              <a:rPr lang="en-US" altLang="ja-JP" sz="1700" dirty="0">
                <a:ea typeface="ＭＳ Ｐ明朝" panose="02020600040205080304" pitchFamily="18" charset="-128"/>
              </a:rPr>
              <a:t>And John prefers Alice over Ken.</a:t>
            </a:r>
          </a:p>
          <a:p>
            <a:r>
              <a:rPr lang="en-US" altLang="ja-JP" sz="1700" dirty="0">
                <a:ea typeface="ＭＳ Ｐ明朝" panose="02020600040205080304" pitchFamily="18" charset="-128"/>
              </a:rPr>
              <a:t>Then, if Alice is paired with Ken, and John is paired with Becky, Alice and John would be happier if they break current pairs and create a new pair. </a:t>
            </a:r>
          </a:p>
          <a:p>
            <a:r>
              <a:rPr lang="en-US" altLang="ja-JP" sz="1700" dirty="0">
                <a:ea typeface="ＭＳ Ｐ明朝" panose="02020600040205080304" pitchFamily="18" charset="-128"/>
              </a:rPr>
              <a:t>Such a pair is called a blocking pair. </a:t>
            </a:r>
          </a:p>
          <a:p>
            <a:r>
              <a:rPr lang="en-US" altLang="ja-JP" sz="1700" dirty="0">
                <a:ea typeface="ＭＳ Ｐ明朝" panose="02020600040205080304" pitchFamily="18" charset="-128"/>
              </a:rPr>
              <a:t>A matching is called stable if its does not contain a blocking pair. </a:t>
            </a:r>
            <a:endParaRPr lang="ja-JP" altLang="en-US" sz="1700" dirty="0">
              <a:ea typeface="ＭＳ Ｐ明朝" panose="02020600040205080304" pitchFamily="18" charset="-128"/>
            </a:endParaRPr>
          </a:p>
        </p:txBody>
      </p:sp>
      <p:sp>
        <p:nvSpPr>
          <p:cNvPr id="43012"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219">
              <a:defRPr kumimoji="1" sz="2800" b="1">
                <a:solidFill>
                  <a:schemeClr val="tx2"/>
                </a:solidFill>
                <a:latin typeface="Tahoma" panose="020B0604030504040204" pitchFamily="34" charset="0"/>
                <a:ea typeface="MS UI Gothic" panose="020B0600070205080204" pitchFamily="50" charset="-128"/>
              </a:defRPr>
            </a:lvl1pPr>
            <a:lvl2pPr marL="747192" indent="-287382" defTabSz="921219">
              <a:defRPr kumimoji="1" sz="2800" b="1">
                <a:solidFill>
                  <a:schemeClr val="tx2"/>
                </a:solidFill>
                <a:latin typeface="Tahoma" panose="020B0604030504040204" pitchFamily="34" charset="0"/>
                <a:ea typeface="MS UI Gothic" panose="020B0600070205080204" pitchFamily="50" charset="-128"/>
              </a:defRPr>
            </a:lvl2pPr>
            <a:lvl3pPr marL="1149527" indent="-229906" defTabSz="921219">
              <a:defRPr kumimoji="1" sz="2800" b="1">
                <a:solidFill>
                  <a:schemeClr val="tx2"/>
                </a:solidFill>
                <a:latin typeface="Tahoma" panose="020B0604030504040204" pitchFamily="34" charset="0"/>
                <a:ea typeface="MS UI Gothic" panose="020B0600070205080204" pitchFamily="50" charset="-128"/>
              </a:defRPr>
            </a:lvl3pPr>
            <a:lvl4pPr marL="1609337" indent="-229906" defTabSz="921219">
              <a:defRPr kumimoji="1" sz="2800" b="1">
                <a:solidFill>
                  <a:schemeClr val="tx2"/>
                </a:solidFill>
                <a:latin typeface="Tahoma" panose="020B0604030504040204" pitchFamily="34" charset="0"/>
                <a:ea typeface="MS UI Gothic" panose="020B0600070205080204" pitchFamily="50" charset="-128"/>
              </a:defRPr>
            </a:lvl4pPr>
            <a:lvl5pPr marL="2069148" indent="-229906" defTabSz="921219">
              <a:defRPr kumimoji="1" sz="2800" b="1">
                <a:solidFill>
                  <a:schemeClr val="tx2"/>
                </a:solidFill>
                <a:latin typeface="Tahoma" panose="020B0604030504040204" pitchFamily="34" charset="0"/>
                <a:ea typeface="MS UI Gothic" panose="020B0600070205080204" pitchFamily="50" charset="-128"/>
              </a:defRPr>
            </a:lvl5pPr>
            <a:lvl6pPr marL="2528959"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6pPr>
            <a:lvl7pPr marL="2988769"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7pPr>
            <a:lvl8pPr marL="3448580"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8pPr>
            <a:lvl9pPr marL="3908390"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9pPr>
          </a:lstStyle>
          <a:p>
            <a:fld id="{196FB220-8433-45F7-9C0E-2E260808DB78}" type="slidenum">
              <a:rPr lang="en-US" altLang="ja-JP" sz="1200" b="0">
                <a:solidFill>
                  <a:schemeClr val="tx1"/>
                </a:solidFill>
                <a:latin typeface="Times New Roman" panose="02020603050405020304" pitchFamily="18" charset="0"/>
                <a:ea typeface="ＭＳ Ｐゴシック" panose="020B0600070205080204" pitchFamily="50" charset="-128"/>
              </a:rPr>
              <a:pPr/>
              <a:t>58</a:t>
            </a:fld>
            <a:endParaRPr lang="en-US" altLang="ja-JP" sz="1200" b="0">
              <a:solidFill>
                <a:schemeClr val="tx1"/>
              </a:solidFill>
              <a:latin typeface="Times New Roman" panose="02020603050405020304" pitchFamily="18" charset="0"/>
              <a:ea typeface="ＭＳ Ｐゴシック" panose="020B0600070205080204" pitchFamily="50" charset="-128"/>
            </a:endParaRPr>
          </a:p>
        </p:txBody>
      </p:sp>
    </p:spTree>
    <p:extLst>
      <p:ext uri="{BB962C8B-B14F-4D97-AF65-F5344CB8AC3E}">
        <p14:creationId xmlns:p14="http://schemas.microsoft.com/office/powerpoint/2010/main" val="27643612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スライド イメージ プレースホルダ 1"/>
          <p:cNvSpPr>
            <a:spLocks noGrp="1" noRot="1" noChangeAspect="1" noTextEdit="1"/>
          </p:cNvSpPr>
          <p:nvPr>
            <p:ph type="sldImg"/>
          </p:nvPr>
        </p:nvSpPr>
        <p:spPr>
          <a:xfrm>
            <a:off x="1008063" y="773113"/>
            <a:ext cx="5137150" cy="3852862"/>
          </a:xfrm>
          <a:ln/>
        </p:spPr>
      </p:sp>
      <p:sp>
        <p:nvSpPr>
          <p:cNvPr id="47107"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z="1700" dirty="0">
                <a:ea typeface="ＭＳ Ｐ明朝" panose="02020600040205080304" pitchFamily="18" charset="-128"/>
              </a:rPr>
              <a:t>Let me describe the mechanism for finding a stable matching, which is called a deferred acceptance (DA) mechanism. </a:t>
            </a:r>
          </a:p>
          <a:p>
            <a:r>
              <a:rPr lang="en-US" altLang="ja-JP" sz="1700" dirty="0">
                <a:ea typeface="ＭＳ Ｐ明朝" panose="02020600040205080304" pitchFamily="18" charset="-128"/>
              </a:rPr>
              <a:t>Each male/female is either single or engaged. Initially, everybody is single. </a:t>
            </a:r>
          </a:p>
          <a:p>
            <a:r>
              <a:rPr lang="en-US" altLang="ja-JP" sz="1700" dirty="0">
                <a:ea typeface="ＭＳ Ｐ明朝" panose="02020600040205080304" pitchFamily="18" charset="-128"/>
              </a:rPr>
              <a:t>As long as any single female remains, repeatedly apply the following round.</a:t>
            </a:r>
          </a:p>
          <a:p>
            <a:r>
              <a:rPr lang="en-US" altLang="ja-JP" sz="1700" dirty="0">
                <a:ea typeface="ＭＳ Ｐ明朝" panose="02020600040205080304" pitchFamily="18" charset="-128"/>
              </a:rPr>
              <a:t>A single female proposes to her most preferred male, to whom she has not proposed and rejected before. She does not care whether he is single or engaged. </a:t>
            </a:r>
          </a:p>
          <a:p>
            <a:r>
              <a:rPr lang="en-US" altLang="ja-JP" sz="1700" dirty="0">
                <a:ea typeface="ＭＳ Ｐ明朝" panose="02020600040205080304" pitchFamily="18" charset="-128"/>
              </a:rPr>
              <a:t>Then, a male engages with the most preferred female who proposes to him. If a new female, who is better than his </a:t>
            </a:r>
            <a:r>
              <a:rPr lang="en-US" altLang="ja-JP" sz="1700" dirty="0" err="1">
                <a:ea typeface="ＭＳ Ｐ明朝" panose="02020600040205080304" pitchFamily="18" charset="-128"/>
              </a:rPr>
              <a:t>finacee</a:t>
            </a:r>
            <a:r>
              <a:rPr lang="en-US" altLang="ja-JP" sz="1700" dirty="0">
                <a:ea typeface="ＭＳ Ｐ明朝" panose="02020600040205080304" pitchFamily="18" charset="-128"/>
              </a:rPr>
              <a:t>, is proposing, then he breaks the current engagement and engages with the new female. </a:t>
            </a:r>
          </a:p>
          <a:p>
            <a:r>
              <a:rPr lang="en-US" altLang="ja-JP" sz="1700" dirty="0">
                <a:ea typeface="ＭＳ Ｐ明朝" panose="02020600040205080304" pitchFamily="18" charset="-128"/>
              </a:rPr>
              <a:t>When no single female remains, the current engagements become the final matching. </a:t>
            </a:r>
            <a:endParaRPr lang="ja-JP" altLang="en-US" sz="1700" dirty="0">
              <a:ea typeface="ＭＳ Ｐ明朝" panose="02020600040205080304" pitchFamily="18" charset="-128"/>
            </a:endParaRPr>
          </a:p>
        </p:txBody>
      </p:sp>
      <p:sp>
        <p:nvSpPr>
          <p:cNvPr id="47108"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219">
              <a:defRPr kumimoji="1" sz="2800" b="1">
                <a:solidFill>
                  <a:schemeClr val="tx2"/>
                </a:solidFill>
                <a:latin typeface="Tahoma" panose="020B0604030504040204" pitchFamily="34" charset="0"/>
                <a:ea typeface="MS UI Gothic" panose="020B0600070205080204" pitchFamily="50" charset="-128"/>
              </a:defRPr>
            </a:lvl1pPr>
            <a:lvl2pPr marL="747192" indent="-287382" defTabSz="921219">
              <a:defRPr kumimoji="1" sz="2800" b="1">
                <a:solidFill>
                  <a:schemeClr val="tx2"/>
                </a:solidFill>
                <a:latin typeface="Tahoma" panose="020B0604030504040204" pitchFamily="34" charset="0"/>
                <a:ea typeface="MS UI Gothic" panose="020B0600070205080204" pitchFamily="50" charset="-128"/>
              </a:defRPr>
            </a:lvl2pPr>
            <a:lvl3pPr marL="1149527" indent="-229906" defTabSz="921219">
              <a:defRPr kumimoji="1" sz="2800" b="1">
                <a:solidFill>
                  <a:schemeClr val="tx2"/>
                </a:solidFill>
                <a:latin typeface="Tahoma" panose="020B0604030504040204" pitchFamily="34" charset="0"/>
                <a:ea typeface="MS UI Gothic" panose="020B0600070205080204" pitchFamily="50" charset="-128"/>
              </a:defRPr>
            </a:lvl3pPr>
            <a:lvl4pPr marL="1609337" indent="-229906" defTabSz="921219">
              <a:defRPr kumimoji="1" sz="2800" b="1">
                <a:solidFill>
                  <a:schemeClr val="tx2"/>
                </a:solidFill>
                <a:latin typeface="Tahoma" panose="020B0604030504040204" pitchFamily="34" charset="0"/>
                <a:ea typeface="MS UI Gothic" panose="020B0600070205080204" pitchFamily="50" charset="-128"/>
              </a:defRPr>
            </a:lvl4pPr>
            <a:lvl5pPr marL="2069148" indent="-229906" defTabSz="921219">
              <a:defRPr kumimoji="1" sz="2800" b="1">
                <a:solidFill>
                  <a:schemeClr val="tx2"/>
                </a:solidFill>
                <a:latin typeface="Tahoma" panose="020B0604030504040204" pitchFamily="34" charset="0"/>
                <a:ea typeface="MS UI Gothic" panose="020B0600070205080204" pitchFamily="50" charset="-128"/>
              </a:defRPr>
            </a:lvl5pPr>
            <a:lvl6pPr marL="2528959"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6pPr>
            <a:lvl7pPr marL="2988769"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7pPr>
            <a:lvl8pPr marL="3448580"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8pPr>
            <a:lvl9pPr marL="3908390"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9pPr>
          </a:lstStyle>
          <a:p>
            <a:fld id="{ACEF0BD7-7913-4BCB-BBCE-7CBFF032182B}" type="slidenum">
              <a:rPr lang="en-US" altLang="ja-JP" sz="1200" b="0">
                <a:solidFill>
                  <a:schemeClr val="tx1"/>
                </a:solidFill>
                <a:latin typeface="Times New Roman" panose="02020603050405020304" pitchFamily="18" charset="0"/>
                <a:ea typeface="ＭＳ Ｐゴシック" panose="020B0600070205080204" pitchFamily="50" charset="-128"/>
              </a:rPr>
              <a:pPr/>
              <a:t>59</a:t>
            </a:fld>
            <a:endParaRPr lang="en-US" altLang="ja-JP" sz="1200" b="0">
              <a:solidFill>
                <a:schemeClr val="tx1"/>
              </a:solidFill>
              <a:latin typeface="Times New Roman" panose="02020603050405020304" pitchFamily="18" charset="0"/>
              <a:ea typeface="ＭＳ Ｐゴシック" panose="020B0600070205080204" pitchFamily="50" charset="-128"/>
            </a:endParaRPr>
          </a:p>
        </p:txBody>
      </p:sp>
    </p:spTree>
    <p:extLst>
      <p:ext uri="{BB962C8B-B14F-4D97-AF65-F5344CB8AC3E}">
        <p14:creationId xmlns:p14="http://schemas.microsoft.com/office/powerpoint/2010/main" val="42808479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スライド イメージ プレースホルダ 1"/>
          <p:cNvSpPr>
            <a:spLocks noGrp="1" noRot="1" noChangeAspect="1" noTextEdit="1"/>
          </p:cNvSpPr>
          <p:nvPr>
            <p:ph type="sldImg"/>
          </p:nvPr>
        </p:nvSpPr>
        <p:spPr>
          <a:xfrm>
            <a:off x="1008063" y="773113"/>
            <a:ext cx="5137150" cy="3852862"/>
          </a:xfrm>
          <a:ln/>
        </p:spPr>
      </p:sp>
      <p:sp>
        <p:nvSpPr>
          <p:cNvPr id="49155" name="ノート プレースホルダ 2"/>
          <p:cNvSpPr>
            <a:spLocks noGrp="1"/>
          </p:cNvSpPr>
          <p:nvPr>
            <p:ph type="body" idx="1"/>
          </p:nvPr>
        </p:nvSpPr>
        <p:spPr>
          <a:xfrm>
            <a:off x="906882" y="4720867"/>
            <a:ext cx="5327573" cy="447366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z="1700" dirty="0">
                <a:ea typeface="ＭＳ Ｐ明朝" panose="02020600040205080304" pitchFamily="18" charset="-128"/>
              </a:rPr>
              <a:t>Let me describe the characteristics of DA.</a:t>
            </a:r>
          </a:p>
          <a:p>
            <a:r>
              <a:rPr lang="en-US" altLang="ja-JP" sz="1700" dirty="0">
                <a:ea typeface="ＭＳ Ｐ明朝" panose="02020600040205080304" pitchFamily="18" charset="-128"/>
              </a:rPr>
              <a:t>Since each female can propose to one male at most once, the mechanism repeats at most 3 square rounds. If there are n females, then n square rounds. </a:t>
            </a:r>
          </a:p>
          <a:p>
            <a:r>
              <a:rPr lang="en-US" altLang="ja-JP" sz="1700" dirty="0">
                <a:ea typeface="ＭＳ Ｐ明朝" panose="02020600040205080304" pitchFamily="18" charset="-128"/>
              </a:rPr>
              <a:t>For each female, proposing to her best remaining choice is her best strategy, i.e., the mechanism is strategyproof for females. </a:t>
            </a:r>
          </a:p>
          <a:p>
            <a:r>
              <a:rPr lang="en-US" altLang="ja-JP" sz="1700" dirty="0">
                <a:ea typeface="ＭＳ Ｐ明朝" panose="02020600040205080304" pitchFamily="18" charset="-128"/>
              </a:rPr>
              <a:t>Also, at any round, the following conditions hold.</a:t>
            </a:r>
          </a:p>
          <a:p>
            <a:r>
              <a:rPr lang="en-US" altLang="ja-JP" sz="1700" dirty="0">
                <a:ea typeface="ＭＳ Ｐ明朝" panose="02020600040205080304" pitchFamily="18" charset="-128"/>
              </a:rPr>
              <a:t>For each female, she has been rejected by any male who is better than her fiancé, namely, he is engaged with a better female than her. </a:t>
            </a:r>
          </a:p>
          <a:p>
            <a:r>
              <a:rPr lang="en-US" altLang="ja-JP" sz="1700" dirty="0">
                <a:ea typeface="ＭＳ Ｐ明朝" panose="02020600040205080304" pitchFamily="18" charset="-128"/>
              </a:rPr>
              <a:t>For each male, he is engaged with the best female among all females who have proposed to him. i.e., any female, who is better than his fiancée, disregards him so far. </a:t>
            </a:r>
          </a:p>
          <a:p>
            <a:r>
              <a:rPr lang="en-US" altLang="ja-JP" sz="1700" dirty="0">
                <a:ea typeface="ＭＳ Ｐ明朝" panose="02020600040205080304" pitchFamily="18" charset="-128"/>
              </a:rPr>
              <a:t>Thus, there is no blocking pair and the final matching is stable. </a:t>
            </a:r>
          </a:p>
        </p:txBody>
      </p:sp>
      <p:sp>
        <p:nvSpPr>
          <p:cNvPr id="4915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219">
              <a:defRPr kumimoji="1" sz="2800" b="1">
                <a:solidFill>
                  <a:schemeClr val="tx2"/>
                </a:solidFill>
                <a:latin typeface="Tahoma" panose="020B0604030504040204" pitchFamily="34" charset="0"/>
                <a:ea typeface="MS UI Gothic" panose="020B0600070205080204" pitchFamily="50" charset="-128"/>
              </a:defRPr>
            </a:lvl1pPr>
            <a:lvl2pPr marL="747192" indent="-287382" defTabSz="921219">
              <a:defRPr kumimoji="1" sz="2800" b="1">
                <a:solidFill>
                  <a:schemeClr val="tx2"/>
                </a:solidFill>
                <a:latin typeface="Tahoma" panose="020B0604030504040204" pitchFamily="34" charset="0"/>
                <a:ea typeface="MS UI Gothic" panose="020B0600070205080204" pitchFamily="50" charset="-128"/>
              </a:defRPr>
            </a:lvl2pPr>
            <a:lvl3pPr marL="1149527" indent="-229906" defTabSz="921219">
              <a:defRPr kumimoji="1" sz="2800" b="1">
                <a:solidFill>
                  <a:schemeClr val="tx2"/>
                </a:solidFill>
                <a:latin typeface="Tahoma" panose="020B0604030504040204" pitchFamily="34" charset="0"/>
                <a:ea typeface="MS UI Gothic" panose="020B0600070205080204" pitchFamily="50" charset="-128"/>
              </a:defRPr>
            </a:lvl3pPr>
            <a:lvl4pPr marL="1609337" indent="-229906" defTabSz="921219">
              <a:defRPr kumimoji="1" sz="2800" b="1">
                <a:solidFill>
                  <a:schemeClr val="tx2"/>
                </a:solidFill>
                <a:latin typeface="Tahoma" panose="020B0604030504040204" pitchFamily="34" charset="0"/>
                <a:ea typeface="MS UI Gothic" panose="020B0600070205080204" pitchFamily="50" charset="-128"/>
              </a:defRPr>
            </a:lvl4pPr>
            <a:lvl5pPr marL="2069148" indent="-229906" defTabSz="921219">
              <a:defRPr kumimoji="1" sz="2800" b="1">
                <a:solidFill>
                  <a:schemeClr val="tx2"/>
                </a:solidFill>
                <a:latin typeface="Tahoma" panose="020B0604030504040204" pitchFamily="34" charset="0"/>
                <a:ea typeface="MS UI Gothic" panose="020B0600070205080204" pitchFamily="50" charset="-128"/>
              </a:defRPr>
            </a:lvl5pPr>
            <a:lvl6pPr marL="2528959"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6pPr>
            <a:lvl7pPr marL="2988769"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7pPr>
            <a:lvl8pPr marL="3448580"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8pPr>
            <a:lvl9pPr marL="3908390"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9pPr>
          </a:lstStyle>
          <a:p>
            <a:fld id="{FAD8E5F3-A1C9-4BF6-BE73-F353DD1F7DF0}" type="slidenum">
              <a:rPr lang="en-US" altLang="ja-JP" sz="1200" b="0">
                <a:solidFill>
                  <a:schemeClr val="tx1"/>
                </a:solidFill>
                <a:latin typeface="Times New Roman" panose="02020603050405020304" pitchFamily="18" charset="0"/>
                <a:ea typeface="ＭＳ Ｐゴシック" panose="020B0600070205080204" pitchFamily="50" charset="-128"/>
              </a:rPr>
              <a:pPr/>
              <a:t>60</a:t>
            </a:fld>
            <a:endParaRPr lang="en-US" altLang="ja-JP" sz="1200" b="0">
              <a:solidFill>
                <a:schemeClr val="tx1"/>
              </a:solidFill>
              <a:latin typeface="Times New Roman" panose="02020603050405020304" pitchFamily="18" charset="0"/>
              <a:ea typeface="ＭＳ Ｐゴシック" panose="020B0600070205080204" pitchFamily="50" charset="-128"/>
            </a:endParaRPr>
          </a:p>
        </p:txBody>
      </p:sp>
    </p:spTree>
    <p:extLst>
      <p:ext uri="{BB962C8B-B14F-4D97-AF65-F5344CB8AC3E}">
        <p14:creationId xmlns:p14="http://schemas.microsoft.com/office/powerpoint/2010/main" val="33845337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20750" y="746125"/>
            <a:ext cx="4965700" cy="3725863"/>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97AF9948-92E4-4E1A-98AB-4DC65D8FD8ED}" type="slidenum">
              <a:rPr lang="en-US" altLang="ja-JP" smtClean="0">
                <a:solidFill>
                  <a:srgbClr val="000000"/>
                </a:solidFill>
              </a:rPr>
              <a:pPr/>
              <a:t>61</a:t>
            </a:fld>
            <a:endParaRPr lang="en-US" altLang="ja-JP">
              <a:solidFill>
                <a:srgbClr val="000000"/>
              </a:solidFill>
            </a:endParaRPr>
          </a:p>
        </p:txBody>
      </p:sp>
    </p:spTree>
    <p:extLst>
      <p:ext uri="{BB962C8B-B14F-4D97-AF65-F5344CB8AC3E}">
        <p14:creationId xmlns:p14="http://schemas.microsoft.com/office/powerpoint/2010/main" val="17717579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06BC9775-9BC6-484E-AAC3-50AD5AA50E63}" type="slidenum">
              <a:rPr lang="en-US" altLang="ja-JP" smtClean="0"/>
              <a:pPr>
                <a:defRPr/>
              </a:pPr>
              <a:t>63</a:t>
            </a:fld>
            <a:endParaRPr lang="en-US" altLang="ja-JP"/>
          </a:p>
        </p:txBody>
      </p:sp>
    </p:spTree>
    <p:extLst>
      <p:ext uri="{BB962C8B-B14F-4D97-AF65-F5344CB8AC3E}">
        <p14:creationId xmlns:p14="http://schemas.microsoft.com/office/powerpoint/2010/main" val="11241382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06BC9775-9BC6-484E-AAC3-50AD5AA50E63}" type="slidenum">
              <a:rPr lang="en-US" altLang="ja-JP" smtClean="0"/>
              <a:pPr>
                <a:defRPr/>
              </a:pPr>
              <a:t>64</a:t>
            </a:fld>
            <a:endParaRPr lang="en-US" altLang="ja-JP"/>
          </a:p>
        </p:txBody>
      </p:sp>
    </p:spTree>
    <p:extLst>
      <p:ext uri="{BB962C8B-B14F-4D97-AF65-F5344CB8AC3E}">
        <p14:creationId xmlns:p14="http://schemas.microsoft.com/office/powerpoint/2010/main" val="240674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2500" eaLnBrk="0" hangingPunct="0">
              <a:defRPr kumimoji="1" sz="2800" b="1">
                <a:solidFill>
                  <a:schemeClr val="tx2"/>
                </a:solidFill>
                <a:latin typeface="Tahoma" panose="020B0604030504040204" pitchFamily="34" charset="0"/>
                <a:ea typeface="MS UI Gothic" panose="020B0600070205080204" pitchFamily="50" charset="-128"/>
              </a:defRPr>
            </a:lvl1pPr>
            <a:lvl2pPr marL="742950" indent="-285750" defTabSz="952500" eaLnBrk="0" hangingPunct="0">
              <a:defRPr kumimoji="1" sz="2800" b="1">
                <a:solidFill>
                  <a:schemeClr val="tx2"/>
                </a:solidFill>
                <a:latin typeface="Tahoma" panose="020B0604030504040204" pitchFamily="34" charset="0"/>
                <a:ea typeface="MS UI Gothic" panose="020B0600070205080204" pitchFamily="50" charset="-128"/>
              </a:defRPr>
            </a:lvl2pPr>
            <a:lvl3pPr marL="1143000" indent="-228600" defTabSz="952500" eaLnBrk="0" hangingPunct="0">
              <a:defRPr kumimoji="1" sz="2800" b="1">
                <a:solidFill>
                  <a:schemeClr val="tx2"/>
                </a:solidFill>
                <a:latin typeface="Tahoma" panose="020B0604030504040204" pitchFamily="34" charset="0"/>
                <a:ea typeface="MS UI Gothic" panose="020B0600070205080204" pitchFamily="50" charset="-128"/>
              </a:defRPr>
            </a:lvl3pPr>
            <a:lvl4pPr marL="1600200" indent="-228600" defTabSz="952500" eaLnBrk="0" hangingPunct="0">
              <a:defRPr kumimoji="1" sz="2800" b="1">
                <a:solidFill>
                  <a:schemeClr val="tx2"/>
                </a:solidFill>
                <a:latin typeface="Tahoma" panose="020B0604030504040204" pitchFamily="34" charset="0"/>
                <a:ea typeface="MS UI Gothic" panose="020B0600070205080204" pitchFamily="50" charset="-128"/>
              </a:defRPr>
            </a:lvl4pPr>
            <a:lvl5pPr marL="2057400" indent="-228600" defTabSz="952500" eaLnBrk="0" hangingPunct="0">
              <a:defRPr kumimoji="1" sz="2800" b="1">
                <a:solidFill>
                  <a:schemeClr val="tx2"/>
                </a:solidFill>
                <a:latin typeface="Tahoma" panose="020B0604030504040204" pitchFamily="34" charset="0"/>
                <a:ea typeface="MS UI Gothic" panose="020B0600070205080204" pitchFamily="50" charset="-128"/>
              </a:defRPr>
            </a:lvl5pPr>
            <a:lvl6pPr marL="2514600" indent="-228600" defTabSz="9525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defTabSz="9525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defTabSz="9525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defTabSz="9525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eaLnBrk="1" hangingPunct="1"/>
            <a:fld id="{9C38AD55-05B0-44F4-9B68-841E3E137E18}" type="slidenum">
              <a:rPr lang="en-US" altLang="ja-JP" sz="1200" b="0">
                <a:solidFill>
                  <a:schemeClr val="tx1"/>
                </a:solidFill>
                <a:latin typeface="Times New Roman" panose="02020603050405020304" pitchFamily="18" charset="0"/>
                <a:ea typeface="ＭＳ Ｐゴシック" panose="020B0600070205080204" pitchFamily="50" charset="-128"/>
              </a:rPr>
              <a:pPr eaLnBrk="1" hangingPunct="1"/>
              <a:t>8</a:t>
            </a:fld>
            <a:endParaRPr lang="en-US" altLang="ja-JP" sz="1200" b="0" dirty="0">
              <a:solidFill>
                <a:schemeClr val="tx1"/>
              </a:solidFill>
              <a:latin typeface="Times New Roman" panose="02020603050405020304" pitchFamily="18" charset="0"/>
              <a:ea typeface="ＭＳ Ｐゴシック" panose="020B0600070205080204" pitchFamily="50" charset="-128"/>
            </a:endParaRPr>
          </a:p>
        </p:txBody>
      </p:sp>
      <p:sp>
        <p:nvSpPr>
          <p:cNvPr id="75779" name="Rectangle 2"/>
          <p:cNvSpPr>
            <a:spLocks noGrp="1" noRot="1" noChangeAspect="1" noChangeArrowheads="1" noTextEdit="1"/>
          </p:cNvSpPr>
          <p:nvPr>
            <p:ph type="sldImg"/>
          </p:nvPr>
        </p:nvSpPr>
        <p:spPr>
          <a:xfrm>
            <a:off x="1003300" y="519113"/>
            <a:ext cx="3952875" cy="2965450"/>
          </a:xfrm>
          <a:solidFill>
            <a:srgbClr val="FFFFFF"/>
          </a:solidFill>
          <a:ln/>
        </p:spPr>
      </p:sp>
      <p:sp>
        <p:nvSpPr>
          <p:cNvPr id="75780" name="Rectangle 3"/>
          <p:cNvSpPr>
            <a:spLocks noGrp="1" noChangeArrowheads="1"/>
          </p:cNvSpPr>
          <p:nvPr>
            <p:ph type="body" idx="1"/>
          </p:nvPr>
        </p:nvSpPr>
        <p:spPr>
          <a:xfrm>
            <a:off x="473075" y="3765550"/>
            <a:ext cx="6367463" cy="4471988"/>
          </a:xfrm>
          <a:solidFill>
            <a:srgbClr val="FFFFFF"/>
          </a:solidFill>
          <a:ln>
            <a:solidFill>
              <a:srgbClr val="000000"/>
            </a:solidFill>
          </a:ln>
        </p:spPr>
        <p:txBody>
          <a:bodyPr lIns="90873" tIns="45437" rIns="90873" bIns="45437"/>
          <a:lstStyle/>
          <a:p>
            <a:pPr eaLnBrk="1" hangingPunct="1"/>
            <a:r>
              <a:rPr lang="en-US" altLang="ja-JP" sz="1600" dirty="0"/>
              <a:t>First, let me describe the attitude towards risks of agents.</a:t>
            </a:r>
          </a:p>
          <a:p>
            <a:pPr eaLnBrk="1" hangingPunct="1"/>
            <a:r>
              <a:rPr lang="en-US" altLang="ja-JP" sz="1600" dirty="0"/>
              <a:t>A risk neutral agent </a:t>
            </a:r>
            <a:r>
              <a:rPr lang="en-US" altLang="ja-JP" sz="1600" dirty="0">
                <a:solidFill>
                  <a:schemeClr val="tx2"/>
                </a:solidFill>
              </a:rPr>
              <a:t>only cares the expected utility</a:t>
            </a:r>
            <a:endParaRPr lang="en-US" altLang="ja-JP" sz="1600" dirty="0"/>
          </a:p>
          <a:p>
            <a:pPr lvl="1" eaLnBrk="1" hangingPunct="1"/>
            <a:r>
              <a:rPr lang="en-US" altLang="ja-JP" sz="1800" dirty="0"/>
              <a:t>e.g., he is indifferent between two lotteries: </a:t>
            </a:r>
            <a:br>
              <a:rPr lang="en-US" altLang="ja-JP" sz="1800" dirty="0"/>
            </a:br>
            <a:r>
              <a:rPr lang="en-US" altLang="ja-JP" sz="1800" dirty="0"/>
              <a:t>1) he/she obtains 0 for the head and $100 for the tail,</a:t>
            </a:r>
            <a:br>
              <a:rPr lang="en-US" altLang="ja-JP" sz="1800" dirty="0"/>
            </a:br>
            <a:r>
              <a:rPr lang="en-US" altLang="ja-JP" sz="1800" dirty="0"/>
              <a:t>2) he/she obtains $50 for sure.</a:t>
            </a:r>
          </a:p>
          <a:p>
            <a:pPr eaLnBrk="1" hangingPunct="1"/>
            <a:r>
              <a:rPr lang="en-US" altLang="ja-JP" sz="1600" dirty="0"/>
              <a:t>On the other hand, a risk averse agent </a:t>
            </a:r>
            <a:r>
              <a:rPr lang="en-US" altLang="ja-JP" sz="1600" dirty="0">
                <a:solidFill>
                  <a:schemeClr val="tx2"/>
                </a:solidFill>
              </a:rPr>
              <a:t>prefers that is more certain</a:t>
            </a:r>
            <a:r>
              <a:rPr lang="en-US" altLang="ja-JP" sz="1600" dirty="0"/>
              <a:t> </a:t>
            </a:r>
            <a:r>
              <a:rPr lang="ja-JP" altLang="en-US" sz="1600" dirty="0"/>
              <a:t>（</a:t>
            </a:r>
            <a:r>
              <a:rPr lang="en-US" altLang="ja-JP" sz="1600" dirty="0"/>
              <a:t>even with less expected utility</a:t>
            </a:r>
            <a:r>
              <a:rPr lang="ja-JP" altLang="en-US" sz="1600" dirty="0"/>
              <a:t>）</a:t>
            </a:r>
          </a:p>
          <a:p>
            <a:pPr lvl="1" eaLnBrk="1" hangingPunct="1"/>
            <a:r>
              <a:rPr lang="en-US" altLang="ja-JP" sz="1800" dirty="0"/>
              <a:t>e.g., prefers getting 45 for sure to 1.</a:t>
            </a:r>
          </a:p>
          <a:p>
            <a:pPr eaLnBrk="1" hangingPunct="1"/>
            <a:r>
              <a:rPr lang="en-US" altLang="ja-JP" sz="1800" dirty="0"/>
              <a:t>Most people are risk averse, since people buy insurance. The expected cost for having a car accident is certainly lower than the price of the insurance. However, I’m more comfortable to buying the insurance so that eliminating the risk of paying a very high cost if I have a car accident.</a:t>
            </a:r>
          </a:p>
          <a:p>
            <a:pPr eaLnBrk="1" hangingPunct="1"/>
            <a:r>
              <a:rPr lang="en-US" altLang="ja-JP" sz="1800" dirty="0"/>
              <a:t>At the same time, some people buy a lottery ticket. Cleary, the expected utility is lower than the price of the ticket. In this case, people prefer the risk.</a:t>
            </a:r>
          </a:p>
          <a:p>
            <a:pPr eaLnBrk="1" hangingPunct="1"/>
            <a:r>
              <a:rPr lang="en-US" altLang="ja-JP" sz="1800" dirty="0"/>
              <a:t>In the rest of this talk, we basically assume an agent is risk neutral, since this case is much easier to handle.</a:t>
            </a:r>
          </a:p>
        </p:txBody>
      </p:sp>
    </p:spTree>
    <p:extLst>
      <p:ext uri="{BB962C8B-B14F-4D97-AF65-F5344CB8AC3E}">
        <p14:creationId xmlns:p14="http://schemas.microsoft.com/office/powerpoint/2010/main" val="16733601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スライド イメージ プレースホルダー 1"/>
          <p:cNvSpPr>
            <a:spLocks noGrp="1" noRot="1" noChangeAspect="1" noTextEdit="1"/>
          </p:cNvSpPr>
          <p:nvPr>
            <p:ph type="sldImg"/>
          </p:nvPr>
        </p:nvSpPr>
        <p:spPr>
          <a:xfrm>
            <a:off x="1143000" y="685800"/>
            <a:ext cx="4572000" cy="3429000"/>
          </a:xfrm>
          <a:ln/>
        </p:spPr>
      </p:sp>
      <p:sp>
        <p:nvSpPr>
          <p:cNvPr id="3891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dirty="0">
                <a:ea typeface="ＭＳ Ｐ明朝" panose="02020600040205080304" pitchFamily="18" charset="-128"/>
              </a:rPr>
              <a:t>When matching students</a:t>
            </a:r>
            <a:r>
              <a:rPr lang="en-US" altLang="ja-JP" baseline="0" dirty="0">
                <a:ea typeface="ＭＳ Ｐ明朝" panose="02020600040205080304" pitchFamily="18" charset="-128"/>
              </a:rPr>
              <a:t> to laboratories, multiple students can be matched to the same laboratory.</a:t>
            </a:r>
          </a:p>
          <a:p>
            <a:r>
              <a:rPr lang="en-US" altLang="ja-JP" baseline="0" dirty="0">
                <a:ea typeface="ＭＳ Ｐ明朝" panose="02020600040205080304" pitchFamily="18" charset="-128"/>
              </a:rPr>
              <a:t>We can apply an extension of the DA mechanism. </a:t>
            </a:r>
          </a:p>
          <a:p>
            <a:r>
              <a:rPr lang="en-US" altLang="ja-JP" baseline="0" dirty="0">
                <a:ea typeface="ＭＳ Ｐ明朝" panose="02020600040205080304" pitchFamily="18" charset="-128"/>
              </a:rPr>
              <a:t>Here, each student corresponds to a female, and each laboratory corresponds to a male.</a:t>
            </a:r>
          </a:p>
          <a:p>
            <a:r>
              <a:rPr lang="en-US" altLang="ja-JP" baseline="0" dirty="0">
                <a:ea typeface="ＭＳ Ｐ明朝" panose="02020600040205080304" pitchFamily="18" charset="-128"/>
              </a:rPr>
              <a:t>A laboratory can tentatively accept students up to its capacity limit called the maximum quota.</a:t>
            </a:r>
            <a:endParaRPr lang="ja-JP" altLang="en-US" dirty="0">
              <a:ea typeface="ＭＳ Ｐ明朝" panose="02020600040205080304" pitchFamily="18" charset="-128"/>
            </a:endParaRPr>
          </a:p>
        </p:txBody>
      </p:sp>
      <p:sp>
        <p:nvSpPr>
          <p:cNvPr id="3891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1219">
              <a:defRPr kumimoji="1" sz="2800" b="1">
                <a:solidFill>
                  <a:schemeClr val="tx2"/>
                </a:solidFill>
                <a:latin typeface="Tahoma" panose="020B0604030504040204" pitchFamily="34" charset="0"/>
                <a:ea typeface="MS UI Gothic" panose="020B0600070205080204" pitchFamily="50" charset="-128"/>
              </a:defRPr>
            </a:lvl1pPr>
            <a:lvl2pPr marL="747192" indent="-287382" defTabSz="921219">
              <a:defRPr kumimoji="1" sz="2800" b="1">
                <a:solidFill>
                  <a:schemeClr val="tx2"/>
                </a:solidFill>
                <a:latin typeface="Tahoma" panose="020B0604030504040204" pitchFamily="34" charset="0"/>
                <a:ea typeface="MS UI Gothic" panose="020B0600070205080204" pitchFamily="50" charset="-128"/>
              </a:defRPr>
            </a:lvl2pPr>
            <a:lvl3pPr marL="1149527" indent="-229906" defTabSz="921219">
              <a:defRPr kumimoji="1" sz="2800" b="1">
                <a:solidFill>
                  <a:schemeClr val="tx2"/>
                </a:solidFill>
                <a:latin typeface="Tahoma" panose="020B0604030504040204" pitchFamily="34" charset="0"/>
                <a:ea typeface="MS UI Gothic" panose="020B0600070205080204" pitchFamily="50" charset="-128"/>
              </a:defRPr>
            </a:lvl3pPr>
            <a:lvl4pPr marL="1609337" indent="-229906" defTabSz="921219">
              <a:defRPr kumimoji="1" sz="2800" b="1">
                <a:solidFill>
                  <a:schemeClr val="tx2"/>
                </a:solidFill>
                <a:latin typeface="Tahoma" panose="020B0604030504040204" pitchFamily="34" charset="0"/>
                <a:ea typeface="MS UI Gothic" panose="020B0600070205080204" pitchFamily="50" charset="-128"/>
              </a:defRPr>
            </a:lvl4pPr>
            <a:lvl5pPr marL="2069148" indent="-229906" defTabSz="921219">
              <a:defRPr kumimoji="1" sz="2800" b="1">
                <a:solidFill>
                  <a:schemeClr val="tx2"/>
                </a:solidFill>
                <a:latin typeface="Tahoma" panose="020B0604030504040204" pitchFamily="34" charset="0"/>
                <a:ea typeface="MS UI Gothic" panose="020B0600070205080204" pitchFamily="50" charset="-128"/>
              </a:defRPr>
            </a:lvl5pPr>
            <a:lvl6pPr marL="2528959"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6pPr>
            <a:lvl7pPr marL="2988769"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7pPr>
            <a:lvl8pPr marL="3448580"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8pPr>
            <a:lvl9pPr marL="3908390" indent="-229906" defTabSz="921219" eaLnBrk="0" fontAlgn="base" hangingPunct="0">
              <a:spcBef>
                <a:spcPct val="0"/>
              </a:spcBef>
              <a:spcAft>
                <a:spcPct val="0"/>
              </a:spcAft>
              <a:defRPr kumimoji="1" sz="2800" b="1">
                <a:solidFill>
                  <a:schemeClr val="tx2"/>
                </a:solidFill>
                <a:latin typeface="Tahoma" panose="020B0604030504040204" pitchFamily="34" charset="0"/>
                <a:ea typeface="MS UI Gothic" panose="020B0600070205080204" pitchFamily="50" charset="-128"/>
              </a:defRPr>
            </a:lvl9pPr>
          </a:lstStyle>
          <a:p>
            <a:fld id="{CAD30AE8-6199-4318-B941-392FC8C789F6}" type="slidenum">
              <a:rPr lang="ja-JP" altLang="en-US" sz="1200" b="0">
                <a:solidFill>
                  <a:schemeClr val="tx1"/>
                </a:solidFill>
                <a:latin typeface="Times New Roman" panose="02020603050405020304" pitchFamily="18" charset="0"/>
                <a:ea typeface="ＭＳ Ｐゴシック" panose="020B0600070205080204" pitchFamily="50" charset="-128"/>
              </a:rPr>
              <a:pPr/>
              <a:t>65</a:t>
            </a:fld>
            <a:endParaRPr lang="ja-JP" altLang="en-US" sz="1200" b="0">
              <a:solidFill>
                <a:schemeClr val="tx1"/>
              </a:solidFill>
              <a:latin typeface="Times New Roman" panose="02020603050405020304" pitchFamily="18" charset="0"/>
              <a:ea typeface="ＭＳ Ｐゴシック" panose="020B0600070205080204" pitchFamily="50" charset="-128"/>
            </a:endParaRPr>
          </a:p>
        </p:txBody>
      </p:sp>
    </p:spTree>
    <p:extLst>
      <p:ext uri="{BB962C8B-B14F-4D97-AF65-F5344CB8AC3E}">
        <p14:creationId xmlns:p14="http://schemas.microsoft.com/office/powerpoint/2010/main" val="32404235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a:xfrm>
            <a:off x="906882" y="4720867"/>
            <a:ext cx="5327573" cy="4473660"/>
          </a:xfrm>
        </p:spPr>
        <p:txBody>
          <a:bodyPr/>
          <a:lstStyle/>
          <a:p>
            <a:pPr marL="165638" indent="-165638">
              <a:buFont typeface="Arial" panose="020B0604020202020204" pitchFamily="34" charset="0"/>
              <a:buChar char="•"/>
            </a:pPr>
            <a:r>
              <a:rPr lang="en-US" altLang="ja-JP" sz="1700" dirty="0"/>
              <a:t>There exists a set of students S, and a set of schools (or colleges) C. </a:t>
            </a:r>
          </a:p>
          <a:p>
            <a:pPr marL="165638" indent="-165638">
              <a:buFont typeface="Arial" panose="020B0604020202020204" pitchFamily="34" charset="0"/>
              <a:buChar char="•"/>
            </a:pPr>
            <a:r>
              <a:rPr lang="en-US" altLang="ja-JP" sz="1700" dirty="0">
                <a:solidFill>
                  <a:schemeClr val="tx1">
                    <a:lumMod val="50000"/>
                    <a:lumOff val="50000"/>
                  </a:schemeClr>
                </a:solidFill>
              </a:rPr>
              <a:t>Each student has a strict preference ordering over C, and each school has a strict preference ordering over S.</a:t>
            </a:r>
          </a:p>
          <a:p>
            <a:pPr marL="165638" indent="-165638">
              <a:buFont typeface="Arial" panose="020B0604020202020204" pitchFamily="34" charset="0"/>
              <a:buChar char="•"/>
            </a:pPr>
            <a:r>
              <a:rPr lang="en-US" altLang="ja-JP" sz="1700" dirty="0"/>
              <a:t>We assume \mu represents a matching. \mu s is the school where student s is assigned, and \mu c is the set of students assigned to school c. </a:t>
            </a:r>
          </a:p>
          <a:p>
            <a:pPr marL="165638" indent="-165638" defTabSz="883402" eaLnBrk="1" fontAlgn="auto" hangingPunct="1">
              <a:spcBef>
                <a:spcPts val="0"/>
              </a:spcBef>
              <a:spcAft>
                <a:spcPts val="0"/>
              </a:spcAft>
              <a:buFont typeface="Arial" panose="020B0604020202020204" pitchFamily="34" charset="0"/>
              <a:buChar char="•"/>
              <a:defRPr/>
            </a:pPr>
            <a:r>
              <a:rPr lang="en-US" altLang="ja-JP" sz="1700" dirty="0"/>
              <a:t>This model is quite standard so far. </a:t>
            </a:r>
          </a:p>
          <a:p>
            <a:pPr marL="165638" indent="-165638" defTabSz="883402" eaLnBrk="1" fontAlgn="auto" hangingPunct="1">
              <a:spcBef>
                <a:spcPts val="0"/>
              </a:spcBef>
              <a:spcAft>
                <a:spcPts val="0"/>
              </a:spcAft>
              <a:buFont typeface="Arial" panose="020B0604020202020204" pitchFamily="34" charset="0"/>
              <a:buChar char="•"/>
              <a:defRPr/>
            </a:pPr>
            <a:r>
              <a:rPr lang="en-US" altLang="ja-JP" sz="1700" dirty="0"/>
              <a:t>Now, I’m going to introduce non-standard concepts.</a:t>
            </a:r>
          </a:p>
          <a:p>
            <a:pPr marL="165638" indent="-165638">
              <a:buFont typeface="Arial" panose="020B0604020202020204" pitchFamily="34" charset="0"/>
              <a:buChar char="•"/>
            </a:pPr>
            <a:r>
              <a:rPr lang="en-US" altLang="ja-JP" sz="1700" dirty="0"/>
              <a:t>Let us assume vi: \mu represents an allocation vector, that describes the number of students allocated to each school.</a:t>
            </a:r>
          </a:p>
          <a:p>
            <a:pPr marL="165638" indent="-165638">
              <a:buFont typeface="Arial" panose="020B0604020202020204" pitchFamily="34" charset="0"/>
              <a:buChar char="•"/>
            </a:pPr>
            <a:r>
              <a:rPr lang="en-US" altLang="ja-JP" sz="1700" dirty="0"/>
              <a:t>A function \eta takes a vector of m natural numbers, where m is the number of schools, and returns zero or minus infinity. It represents distributional constraints, namely, matching  \mu is feasible if \eta vi: \mu is equal to zero.  </a:t>
            </a:r>
            <a:endParaRPr lang="ja-JP" altLang="en-US" sz="1700" dirty="0"/>
          </a:p>
        </p:txBody>
      </p:sp>
      <p:sp>
        <p:nvSpPr>
          <p:cNvPr id="4" name="スライド番号プレースホルダー 3"/>
          <p:cNvSpPr>
            <a:spLocks noGrp="1"/>
          </p:cNvSpPr>
          <p:nvPr>
            <p:ph type="sldNum" sz="quarter" idx="10"/>
          </p:nvPr>
        </p:nvSpPr>
        <p:spPr/>
        <p:txBody>
          <a:bodyPr/>
          <a:lstStyle/>
          <a:p>
            <a:fld id="{9D5C49DB-A046-4A1D-8B1B-F0E5543FB905}" type="slidenum">
              <a:rPr lang="en-US" smtClean="0"/>
              <a:t>66</a:t>
            </a:fld>
            <a:endParaRPr lang="en-US"/>
          </a:p>
        </p:txBody>
      </p:sp>
    </p:spTree>
    <p:extLst>
      <p:ext uri="{BB962C8B-B14F-4D97-AF65-F5344CB8AC3E}">
        <p14:creationId xmlns:p14="http://schemas.microsoft.com/office/powerpoint/2010/main" val="113164593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43000" y="685800"/>
            <a:ext cx="4572000" cy="3429000"/>
          </a:xfrm>
          <a:ln/>
        </p:spPr>
      </p:sp>
      <p:sp>
        <p:nvSpPr>
          <p:cNvPr id="38915" name="Rectangle 3"/>
          <p:cNvSpPr>
            <a:spLocks noGrp="1" noChangeArrowheads="1"/>
          </p:cNvSpPr>
          <p:nvPr>
            <p:ph type="body" idx="1"/>
          </p:nvPr>
        </p:nvSpPr>
        <p:spPr>
          <a:noFill/>
          <a:ln/>
        </p:spPr>
        <p:txBody>
          <a:bodyPr/>
          <a:lstStyle/>
          <a:p>
            <a:endParaRPr lang="ja-JP" altLang="en-US">
              <a:ea typeface="ＭＳ Ｐ明朝" charset="-128"/>
            </a:endParaRPr>
          </a:p>
        </p:txBody>
      </p:sp>
    </p:spTree>
    <p:extLst>
      <p:ext uri="{BB962C8B-B14F-4D97-AF65-F5344CB8AC3E}">
        <p14:creationId xmlns:p14="http://schemas.microsoft.com/office/powerpoint/2010/main" val="2995186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06BC9775-9BC6-484E-AAC3-50AD5AA50E63}" type="slidenum">
              <a:rPr lang="en-US" altLang="ja-JP" smtClean="0"/>
              <a:pPr>
                <a:defRPr/>
              </a:pPr>
              <a:t>68</a:t>
            </a:fld>
            <a:endParaRPr lang="en-US" altLang="ja-JP"/>
          </a:p>
        </p:txBody>
      </p:sp>
    </p:spTree>
    <p:extLst>
      <p:ext uri="{BB962C8B-B14F-4D97-AF65-F5344CB8AC3E}">
        <p14:creationId xmlns:p14="http://schemas.microsoft.com/office/powerpoint/2010/main" val="311675066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43000" y="685800"/>
            <a:ext cx="4572000" cy="3429000"/>
          </a:xfrm>
          <a:ln/>
        </p:spPr>
      </p:sp>
      <p:sp>
        <p:nvSpPr>
          <p:cNvPr id="41987" name="Rectangle 3"/>
          <p:cNvSpPr>
            <a:spLocks noGrp="1" noChangeArrowheads="1"/>
          </p:cNvSpPr>
          <p:nvPr>
            <p:ph type="body" idx="1"/>
          </p:nvPr>
        </p:nvSpPr>
        <p:spPr>
          <a:noFill/>
          <a:ln/>
        </p:spPr>
        <p:txBody>
          <a:bodyPr/>
          <a:lstStyle/>
          <a:p>
            <a:endParaRPr lang="ja-JP" altLang="en-US">
              <a:ea typeface="ＭＳ Ｐ明朝" charset="-128"/>
            </a:endParaRPr>
          </a:p>
        </p:txBody>
      </p:sp>
    </p:spTree>
    <p:extLst>
      <p:ext uri="{BB962C8B-B14F-4D97-AF65-F5344CB8AC3E}">
        <p14:creationId xmlns:p14="http://schemas.microsoft.com/office/powerpoint/2010/main" val="38556406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43000" y="685800"/>
            <a:ext cx="4572000" cy="3429000"/>
          </a:xfrm>
          <a:ln/>
        </p:spPr>
      </p:sp>
      <p:sp>
        <p:nvSpPr>
          <p:cNvPr id="41987" name="Rectangle 3"/>
          <p:cNvSpPr>
            <a:spLocks noGrp="1" noChangeArrowheads="1"/>
          </p:cNvSpPr>
          <p:nvPr>
            <p:ph type="body" idx="1"/>
          </p:nvPr>
        </p:nvSpPr>
        <p:spPr>
          <a:noFill/>
          <a:ln/>
        </p:spPr>
        <p:txBody>
          <a:bodyPr/>
          <a:lstStyle/>
          <a:p>
            <a:endParaRPr lang="ja-JP" altLang="en-US">
              <a:ea typeface="ＭＳ Ｐ明朝" charset="-128"/>
            </a:endParaRPr>
          </a:p>
        </p:txBody>
      </p:sp>
    </p:spTree>
    <p:extLst>
      <p:ext uri="{BB962C8B-B14F-4D97-AF65-F5344CB8AC3E}">
        <p14:creationId xmlns:p14="http://schemas.microsoft.com/office/powerpoint/2010/main" val="14601007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06BC9775-9BC6-484E-AAC3-50AD5AA50E63}" type="slidenum">
              <a:rPr lang="en-US" altLang="ja-JP" smtClean="0"/>
              <a:pPr>
                <a:defRPr/>
              </a:pPr>
              <a:t>72</a:t>
            </a:fld>
            <a:endParaRPr lang="en-US" altLang="ja-JP"/>
          </a:p>
        </p:txBody>
      </p:sp>
    </p:spTree>
    <p:extLst>
      <p:ext uri="{BB962C8B-B14F-4D97-AF65-F5344CB8AC3E}">
        <p14:creationId xmlns:p14="http://schemas.microsoft.com/office/powerpoint/2010/main" val="16592485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pPr>
              <a:buNone/>
            </a:pP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6BC9775-9BC6-484E-AAC3-50AD5AA50E63}" type="slidenum">
              <a:rPr lang="en-US" altLang="ja-JP" smtClean="0"/>
              <a:pPr>
                <a:defRPr/>
              </a:pPr>
              <a:t>73</a:t>
            </a:fld>
            <a:endParaRPr lang="en-US" altLang="ja-JP"/>
          </a:p>
        </p:txBody>
      </p:sp>
    </p:spTree>
    <p:extLst>
      <p:ext uri="{BB962C8B-B14F-4D97-AF65-F5344CB8AC3E}">
        <p14:creationId xmlns:p14="http://schemas.microsoft.com/office/powerpoint/2010/main" val="19968669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a:xfrm>
            <a:off x="906881" y="4472471"/>
            <a:ext cx="4993439" cy="4473660"/>
          </a:xfrm>
        </p:spPr>
        <p:txBody>
          <a:bodyPr/>
          <a:lstStyle/>
          <a:p>
            <a:r>
              <a:rPr lang="ja-JP" altLang="en-US" sz="1700" dirty="0"/>
              <a:t>そこで拡張枠の割り当て方を変更した新しいメカニズム</a:t>
            </a:r>
            <a:r>
              <a:rPr lang="en-US" altLang="ja-JP" sz="1700" dirty="0" err="1"/>
              <a:t>newESDA</a:t>
            </a:r>
            <a:r>
              <a:rPr lang="ja-JP" altLang="en-US" sz="1700" dirty="0"/>
              <a:t>を提案します．</a:t>
            </a:r>
            <a:endParaRPr lang="en-US" altLang="ja-JP" sz="1700" dirty="0"/>
          </a:p>
          <a:p>
            <a:r>
              <a:rPr lang="en-US" altLang="ja-JP" sz="1700" dirty="0" err="1"/>
              <a:t>newESDA</a:t>
            </a:r>
            <a:r>
              <a:rPr lang="ja-JP" altLang="en-US" sz="1700" dirty="0"/>
              <a:t>では拡張枠の割り当てに学生のマスターリストは使わず学校のマスターリスト</a:t>
            </a:r>
            <a:r>
              <a:rPr lang="en-US" altLang="ja-JP" sz="1700" dirty="0" err="1"/>
              <a:t>mls</a:t>
            </a:r>
            <a:r>
              <a:rPr lang="ja-JP" altLang="en-US" sz="1700" dirty="0"/>
              <a:t>を使います．</a:t>
            </a:r>
            <a:endParaRPr lang="en-US" altLang="ja-JP" sz="1700" dirty="0"/>
          </a:p>
          <a:p>
            <a:endParaRPr lang="en-US" altLang="ja-JP" sz="1700" dirty="0"/>
          </a:p>
          <a:p>
            <a:r>
              <a:rPr lang="ja-JP" altLang="en-US" sz="1700" dirty="0"/>
              <a:t>拡張枠に申し込むところまでは先ほどと同じです．</a:t>
            </a:r>
            <a:endParaRPr lang="en-US" altLang="ja-JP" sz="1700" dirty="0"/>
          </a:p>
          <a:p>
            <a:r>
              <a:rPr lang="ja-JP" altLang="en-US" sz="1700" dirty="0"/>
              <a:t>学校は拡張枠に申し込んだ学生を選好順に並び替えます．</a:t>
            </a:r>
            <a:endParaRPr lang="en-US" altLang="ja-JP" sz="1700" dirty="0"/>
          </a:p>
          <a:p>
            <a:r>
              <a:rPr lang="ja-JP" altLang="en-US" sz="1700" dirty="0"/>
              <a:t>そして学校のマスターリスト順に１人ずつ割り当てていきます．</a:t>
            </a:r>
            <a:endParaRPr lang="en-US" altLang="ja-JP" sz="1700" dirty="0"/>
          </a:p>
          <a:p>
            <a:r>
              <a:rPr lang="ja-JP" altLang="en-US" sz="1700" dirty="0"/>
              <a:t>まず</a:t>
            </a:r>
            <a:r>
              <a:rPr lang="en-US" altLang="ja-JP" sz="1700" dirty="0"/>
              <a:t>s1</a:t>
            </a:r>
            <a:r>
              <a:rPr lang="ja-JP" altLang="en-US" sz="1700" dirty="0"/>
              <a:t>にこの子を割り当てます．次に</a:t>
            </a:r>
            <a:r>
              <a:rPr lang="en-US" altLang="ja-JP" sz="1700" dirty="0"/>
              <a:t>s2</a:t>
            </a:r>
            <a:r>
              <a:rPr lang="ja-JP" altLang="en-US" sz="1700" dirty="0"/>
              <a:t>にこの子を割り当てます．拡張枠全体の上限が２なので</a:t>
            </a:r>
            <a:r>
              <a:rPr lang="en-US" altLang="ja-JP" sz="1700" dirty="0"/>
              <a:t>d</a:t>
            </a:r>
            <a:r>
              <a:rPr lang="ja-JP" altLang="en-US" sz="1700" dirty="0" err="1"/>
              <a:t>さんが</a:t>
            </a:r>
            <a:r>
              <a:rPr lang="ja-JP" altLang="en-US" sz="1700" dirty="0"/>
              <a:t>はじかれます．</a:t>
            </a:r>
            <a:endParaRPr lang="en-US" altLang="ja-JP" sz="1700" dirty="0"/>
          </a:p>
          <a:p>
            <a:r>
              <a:rPr lang="en-US" altLang="ja-JP" sz="1700" dirty="0"/>
              <a:t>d</a:t>
            </a:r>
            <a:r>
              <a:rPr lang="ja-JP" altLang="en-US" sz="1700" dirty="0" err="1"/>
              <a:t>さん</a:t>
            </a:r>
            <a:r>
              <a:rPr lang="ja-JP" altLang="en-US" sz="1700" dirty="0"/>
              <a:t>が</a:t>
            </a:r>
            <a:r>
              <a:rPr lang="en-US" altLang="ja-JP" sz="1700" dirty="0"/>
              <a:t>s3</a:t>
            </a:r>
            <a:r>
              <a:rPr lang="ja-JP" altLang="en-US" sz="1700" dirty="0"/>
              <a:t>に申し込み割り当てが終了します．</a:t>
            </a:r>
            <a:endParaRPr lang="en-US" altLang="ja-JP" sz="1700" dirty="0"/>
          </a:p>
          <a:p>
            <a:endParaRPr lang="en-US" altLang="ja-JP" sz="1700" dirty="0"/>
          </a:p>
          <a:p>
            <a:r>
              <a:rPr lang="ja-JP" altLang="en-US" sz="1700" dirty="0"/>
              <a:t>このメカニズムではブロッキングペアが発生しません．</a:t>
            </a:r>
            <a:endParaRPr lang="en-US" altLang="ja-JP" sz="1700" dirty="0"/>
          </a:p>
        </p:txBody>
      </p:sp>
      <p:sp>
        <p:nvSpPr>
          <p:cNvPr id="4" name="スライド番号プレースホルダー 3"/>
          <p:cNvSpPr>
            <a:spLocks noGrp="1"/>
          </p:cNvSpPr>
          <p:nvPr>
            <p:ph type="sldNum" sz="quarter" idx="10"/>
          </p:nvPr>
        </p:nvSpPr>
        <p:spPr/>
        <p:txBody>
          <a:bodyPr/>
          <a:lstStyle/>
          <a:p>
            <a:fld id="{44B7702B-C1D9-4F20-B34A-4A06CB9DB418}" type="slidenum">
              <a:rPr kumimoji="1" lang="ja-JP" altLang="en-US" smtClean="0"/>
              <a:pPr/>
              <a:t>77</a:t>
            </a:fld>
            <a:endParaRPr kumimoji="1" lang="ja-JP" altLang="en-US"/>
          </a:p>
        </p:txBody>
      </p:sp>
    </p:spTree>
    <p:extLst>
      <p:ext uri="{BB962C8B-B14F-4D97-AF65-F5344CB8AC3E}">
        <p14:creationId xmlns:p14="http://schemas.microsoft.com/office/powerpoint/2010/main" val="448833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06BC9775-9BC6-484E-AAC3-50AD5AA50E63}" type="slidenum">
              <a:rPr lang="en-US" altLang="ja-JP" smtClean="0"/>
              <a:pPr>
                <a:defRPr/>
              </a:pPr>
              <a:t>78</a:t>
            </a:fld>
            <a:endParaRPr lang="en-US" altLang="ja-JP"/>
          </a:p>
        </p:txBody>
      </p:sp>
    </p:spTree>
    <p:extLst>
      <p:ext uri="{BB962C8B-B14F-4D97-AF65-F5344CB8AC3E}">
        <p14:creationId xmlns:p14="http://schemas.microsoft.com/office/powerpoint/2010/main" val="1863388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FAB1FE7A-C19D-4A31-AC6F-80198D9E3652}" type="slidenum">
              <a:rPr lang="en-US" altLang="ja-JP" smtClean="0">
                <a:ea typeface="ＭＳ Ｐゴシック" charset="-128"/>
              </a:rPr>
              <a:pPr/>
              <a:t>9</a:t>
            </a:fld>
            <a:endParaRPr lang="en-US" altLang="ja-JP">
              <a:ea typeface="ＭＳ Ｐゴシック" charset="-128"/>
            </a:endParaRPr>
          </a:p>
        </p:txBody>
      </p:sp>
      <p:sp>
        <p:nvSpPr>
          <p:cNvPr id="77827" name="Rectangle 2"/>
          <p:cNvSpPr>
            <a:spLocks noGrp="1" noRot="1" noChangeAspect="1" noChangeArrowheads="1" noTextEdit="1"/>
          </p:cNvSpPr>
          <p:nvPr>
            <p:ph type="sldImg"/>
          </p:nvPr>
        </p:nvSpPr>
        <p:spPr>
          <a:xfrm>
            <a:off x="1143000" y="685800"/>
            <a:ext cx="4572000" cy="3429000"/>
          </a:xfrm>
          <a:ln/>
        </p:spPr>
      </p:sp>
      <p:sp>
        <p:nvSpPr>
          <p:cNvPr id="77828" name="Rectangle 3"/>
          <p:cNvSpPr>
            <a:spLocks noGrp="1" noChangeArrowheads="1"/>
          </p:cNvSpPr>
          <p:nvPr>
            <p:ph type="body" idx="1"/>
          </p:nvPr>
        </p:nvSpPr>
        <p:spPr>
          <a:noFill/>
          <a:ln/>
        </p:spPr>
        <p:txBody>
          <a:bodyPr/>
          <a:lstStyle/>
          <a:p>
            <a:pPr eaLnBrk="1" hangingPunct="1"/>
            <a:r>
              <a:rPr lang="en-US" altLang="ja-JP" sz="1800">
                <a:ea typeface="ＭＳ Ｐ明朝" charset="-128"/>
              </a:rPr>
              <a:t>The quasi-linear and risk-neutral assumptions sound OK, but we can create a very weird situation.</a:t>
            </a:r>
          </a:p>
          <a:p>
            <a:pPr eaLnBrk="1" hangingPunct="1"/>
            <a:r>
              <a:rPr lang="en-US" altLang="ja-JP" sz="1800">
                <a:ea typeface="ＭＳ Ｐ明朝" charset="-128"/>
              </a:rPr>
              <a:t>This is called St. Petersburg Paradox.  </a:t>
            </a:r>
          </a:p>
          <a:p>
            <a:pPr eaLnBrk="1" hangingPunct="1"/>
            <a:r>
              <a:rPr lang="en-US" altLang="ja-JP" sz="1800">
                <a:ea typeface="ＭＳ Ｐ明朝" charset="-128"/>
              </a:rPr>
              <a:t>Flip a coin, if it comes up tail, you get $2.</a:t>
            </a:r>
          </a:p>
          <a:p>
            <a:pPr eaLnBrk="1" hangingPunct="1"/>
            <a:r>
              <a:rPr lang="en-US" altLang="ja-JP" sz="1800">
                <a:ea typeface="ＭＳ Ｐ明朝" charset="-128"/>
              </a:rPr>
              <a:t>If head, flip a coin again, if it comes up tail, you get $4.</a:t>
            </a:r>
          </a:p>
          <a:p>
            <a:pPr eaLnBrk="1" hangingPunct="1"/>
            <a:r>
              <a:rPr lang="en-US" altLang="ja-JP" sz="1800">
                <a:ea typeface="ＭＳ Ｐ明朝" charset="-128"/>
              </a:rPr>
              <a:t>If head, flip a coin again, ....</a:t>
            </a:r>
          </a:p>
          <a:p>
            <a:pPr eaLnBrk="1" hangingPunct="1"/>
            <a:r>
              <a:rPr lang="en-US" altLang="ja-JP" sz="1800">
                <a:ea typeface="ＭＳ Ｐ明朝" charset="-128"/>
              </a:rPr>
              <a:t>If it comes up tail the first time at n-th trial, you get $2</a:t>
            </a:r>
            <a:r>
              <a:rPr lang="en-US" altLang="ja-JP" sz="1800" baseline="30000">
                <a:ea typeface="ＭＳ Ｐ明朝" charset="-128"/>
              </a:rPr>
              <a:t>n</a:t>
            </a:r>
            <a:r>
              <a:rPr lang="en-US" altLang="ja-JP" sz="1800">
                <a:ea typeface="ＭＳ Ｐ明朝" charset="-128"/>
              </a:rPr>
              <a:t>.</a:t>
            </a:r>
          </a:p>
          <a:p>
            <a:pPr eaLnBrk="1" hangingPunct="1">
              <a:buFontTx/>
              <a:buNone/>
            </a:pPr>
            <a:r>
              <a:rPr lang="en-US" altLang="ja-JP" sz="2000">
                <a:solidFill>
                  <a:schemeClr val="tx2"/>
                </a:solidFill>
                <a:ea typeface="ＭＳ Ｐ明朝" charset="-128"/>
              </a:rPr>
              <a:t>How much are you willing to pay to participate this lottery?</a:t>
            </a:r>
          </a:p>
          <a:p>
            <a:pPr eaLnBrk="1" hangingPunct="1"/>
            <a:endParaRPr lang="en-US" altLang="ja-JP" sz="1800">
              <a:ea typeface="ＭＳ Ｐ明朝" charset="-128"/>
            </a:endParaRPr>
          </a:p>
        </p:txBody>
      </p:sp>
    </p:spTree>
    <p:extLst>
      <p:ext uri="{BB962C8B-B14F-4D97-AF65-F5344CB8AC3E}">
        <p14:creationId xmlns:p14="http://schemas.microsoft.com/office/powerpoint/2010/main" val="31793733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a:xfrm>
            <a:off x="906881" y="4720866"/>
            <a:ext cx="5534709" cy="4719272"/>
          </a:xfrm>
        </p:spPr>
        <p:txBody>
          <a:bodyPr/>
          <a:lstStyle/>
          <a:p>
            <a:pPr marL="165638" indent="-165638">
              <a:buFont typeface="Arial" panose="020B0604020202020204" pitchFamily="34" charset="0"/>
              <a:buChar char="•"/>
            </a:pPr>
            <a:r>
              <a:rPr lang="en-US" altLang="ja-JP" sz="1700" dirty="0"/>
              <a:t>In a generalized model, as the basic model, </a:t>
            </a:r>
          </a:p>
          <a:p>
            <a:pPr marL="165638" indent="-165638">
              <a:buFont typeface="Arial" panose="020B0604020202020204" pitchFamily="34" charset="0"/>
              <a:buChar char="•"/>
            </a:pPr>
            <a:r>
              <a:rPr lang="en-US" altLang="ja-JP" sz="1700" dirty="0"/>
              <a:t>There exists a set of students, and a set of schools, and their preferences.  </a:t>
            </a:r>
            <a:endParaRPr lang="en-US" altLang="ja-JP" sz="1700" dirty="0">
              <a:solidFill>
                <a:schemeClr val="tx1">
                  <a:lumMod val="50000"/>
                  <a:lumOff val="50000"/>
                </a:schemeClr>
              </a:solidFill>
            </a:endParaRPr>
          </a:p>
          <a:p>
            <a:pPr marL="165638" indent="-165638">
              <a:buFont typeface="Arial" panose="020B0604020202020204" pitchFamily="34" charset="0"/>
              <a:buChar char="•"/>
            </a:pPr>
            <a:r>
              <a:rPr lang="en-US" altLang="ja-JP" sz="1700" dirty="0"/>
              <a:t>Also, we assume \mu represents a matching.  </a:t>
            </a:r>
          </a:p>
          <a:p>
            <a:pPr marL="165638" indent="-165638" defTabSz="883402" eaLnBrk="1" fontAlgn="auto" hangingPunct="1">
              <a:spcBef>
                <a:spcPts val="0"/>
              </a:spcBef>
              <a:spcAft>
                <a:spcPts val="0"/>
              </a:spcAft>
              <a:buFont typeface="Arial" panose="020B0604020202020204" pitchFamily="34" charset="0"/>
              <a:buChar char="•"/>
              <a:defRPr/>
            </a:pPr>
            <a:r>
              <a:rPr lang="en-US" altLang="ja-JP" sz="1700" dirty="0"/>
              <a:t>To represent distributional constraints, </a:t>
            </a:r>
          </a:p>
          <a:p>
            <a:pPr marL="165638" indent="-165638">
              <a:buFont typeface="Arial" panose="020B0604020202020204" pitchFamily="34" charset="0"/>
              <a:buChar char="•"/>
            </a:pPr>
            <a:r>
              <a:rPr lang="en-US" altLang="ja-JP" sz="1700" dirty="0"/>
              <a:t>Let us assume vi: \mu represents an allocation vector, that describes the number of students allocated to each school.</a:t>
            </a:r>
          </a:p>
          <a:p>
            <a:pPr marL="165638" indent="-165638">
              <a:buFont typeface="Arial" panose="020B0604020202020204" pitchFamily="34" charset="0"/>
              <a:buChar char="•"/>
            </a:pPr>
            <a:r>
              <a:rPr lang="en-US" altLang="ja-JP" sz="1700" dirty="0"/>
              <a:t>A function \eta takes a vector of m natural numbers, where m is the number of schools, and returns zero or minus infinity. It represents distributional constraints, namely, matching  \mu is feasible if \eta vi: \mu is equal to zero.  </a:t>
            </a:r>
            <a:endParaRPr lang="ja-JP" altLang="en-US" sz="1700" dirty="0"/>
          </a:p>
        </p:txBody>
      </p:sp>
      <p:sp>
        <p:nvSpPr>
          <p:cNvPr id="4" name="スライド番号プレースホルダー 3"/>
          <p:cNvSpPr>
            <a:spLocks noGrp="1"/>
          </p:cNvSpPr>
          <p:nvPr>
            <p:ph type="sldNum" sz="quarter" idx="10"/>
          </p:nvPr>
        </p:nvSpPr>
        <p:spPr/>
        <p:txBody>
          <a:bodyPr/>
          <a:lstStyle/>
          <a:p>
            <a:fld id="{9D5C49DB-A046-4A1D-8B1B-F0E5543FB905}" type="slidenum">
              <a:rPr lang="en-US" smtClean="0"/>
              <a:t>79</a:t>
            </a:fld>
            <a:endParaRPr lang="en-US"/>
          </a:p>
        </p:txBody>
      </p:sp>
    </p:spTree>
    <p:extLst>
      <p:ext uri="{BB962C8B-B14F-4D97-AF65-F5344CB8AC3E}">
        <p14:creationId xmlns:p14="http://schemas.microsoft.com/office/powerpoint/2010/main" val="319190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pPr marL="165638" indent="-165638">
              <a:buFont typeface="Arial" panose="020B0604020202020204" pitchFamily="34" charset="0"/>
              <a:buChar char="•"/>
            </a:pPr>
            <a:r>
              <a:rPr lang="en-US" altLang="ja-JP" dirty="0">
                <a:solidFill>
                  <a:schemeClr val="tx1">
                    <a:lumMod val="50000"/>
                    <a:lumOff val="50000"/>
                  </a:schemeClr>
                </a:solidFill>
              </a:rPr>
              <a:t>In a standard model, only constraints are individual maximum</a:t>
            </a:r>
            <a:r>
              <a:rPr lang="en-US" altLang="ja-JP" baseline="0" dirty="0">
                <a:solidFill>
                  <a:schemeClr val="tx1">
                    <a:lumMod val="50000"/>
                    <a:lumOff val="50000"/>
                  </a:schemeClr>
                </a:solidFill>
              </a:rPr>
              <a:t> quotas. Then, feasible vectors form a hyper-rectangle. </a:t>
            </a:r>
          </a:p>
          <a:p>
            <a:pPr marL="165638" indent="-165638">
              <a:buFont typeface="Arial" panose="020B0604020202020204" pitchFamily="34" charset="0"/>
              <a:buChar char="•"/>
            </a:pPr>
            <a:r>
              <a:rPr lang="en-US" altLang="ja-JP" baseline="0" dirty="0"/>
              <a:t>For example, if there are two schools, and three students are allocated to c1, and two students are allocated to c2, then the allocation vector of this matching is (3, 2). </a:t>
            </a:r>
          </a:p>
          <a:p>
            <a:pPr marL="165638" indent="-165638">
              <a:buFont typeface="Arial" panose="020B0604020202020204" pitchFamily="34" charset="0"/>
              <a:buChar char="•"/>
            </a:pPr>
            <a:r>
              <a:rPr lang="en-US" baseline="0" dirty="0"/>
              <a:t>If the maximum quotas of these schools are three, feasible vectors form this rectangle. </a:t>
            </a:r>
            <a:endParaRPr lang="en-US" dirty="0"/>
          </a:p>
        </p:txBody>
      </p:sp>
      <p:sp>
        <p:nvSpPr>
          <p:cNvPr id="4" name="スライド番号プレースホルダー 3"/>
          <p:cNvSpPr>
            <a:spLocks noGrp="1"/>
          </p:cNvSpPr>
          <p:nvPr>
            <p:ph type="sldNum" sz="quarter" idx="10"/>
          </p:nvPr>
        </p:nvSpPr>
        <p:spPr/>
        <p:txBody>
          <a:bodyPr/>
          <a:lstStyle/>
          <a:p>
            <a:fld id="{9D5C49DB-A046-4A1D-8B1B-F0E5543FB905}" type="slidenum">
              <a:rPr lang="en-US" smtClean="0"/>
              <a:t>80</a:t>
            </a:fld>
            <a:endParaRPr lang="en-US"/>
          </a:p>
        </p:txBody>
      </p:sp>
    </p:spTree>
    <p:extLst>
      <p:ext uri="{BB962C8B-B14F-4D97-AF65-F5344CB8AC3E}">
        <p14:creationId xmlns:p14="http://schemas.microsoft.com/office/powerpoint/2010/main" val="111669777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a:xfrm>
            <a:off x="906881" y="4720867"/>
            <a:ext cx="5396619" cy="4234843"/>
          </a:xfrm>
        </p:spPr>
        <p:txBody>
          <a:bodyPr/>
          <a:lstStyle/>
          <a:p>
            <a:pPr marL="165638" indent="-165638">
              <a:buFont typeface="Arial" panose="020B0604020202020204" pitchFamily="34" charset="0"/>
              <a:buChar char="•"/>
            </a:pPr>
            <a:r>
              <a:rPr lang="en-US" altLang="ja-JP" sz="1900" dirty="0"/>
              <a:t>In the framework of Kojima, Tamura, and Yokoo, it is assumed that </a:t>
            </a:r>
            <a:r>
              <a:rPr lang="en-US" altLang="ja-JP" sz="1900" dirty="0">
                <a:solidFill>
                  <a:schemeClr val="tx1">
                    <a:lumMod val="50000"/>
                    <a:lumOff val="50000"/>
                  </a:schemeClr>
                </a:solidFill>
              </a:rPr>
              <a:t>feasible vectors are hereditary and form an M-natural-convex set.</a:t>
            </a:r>
          </a:p>
          <a:p>
            <a:pPr marL="165638" indent="-165638">
              <a:buFont typeface="Arial" panose="020B0604020202020204" pitchFamily="34" charset="0"/>
              <a:buChar char="•"/>
            </a:pPr>
            <a:r>
              <a:rPr lang="en-US" altLang="ja-JP" sz="1900" dirty="0"/>
              <a:t>Heredity means </a:t>
            </a:r>
            <a:r>
              <a:rPr lang="en-US" altLang="ja-JP" sz="1900" dirty="0">
                <a:solidFill>
                  <a:schemeClr val="tx1">
                    <a:lumMod val="50000"/>
                    <a:lumOff val="50000"/>
                  </a:schemeClr>
                </a:solidFill>
              </a:rPr>
              <a:t>if vector vi: is feasible, then any vector that is smaller than vi: is also feasible</a:t>
            </a:r>
            <a:r>
              <a:rPr lang="en-US" altLang="ja-JP" sz="1900" dirty="0"/>
              <a:t>. </a:t>
            </a:r>
          </a:p>
          <a:p>
            <a:pPr marL="165638" indent="-165638">
              <a:buFont typeface="Arial" panose="020B0604020202020204" pitchFamily="34" charset="0"/>
              <a:buChar char="•"/>
            </a:pPr>
            <a:r>
              <a:rPr lang="en-US" altLang="ja-JP" sz="1900" dirty="0"/>
              <a:t>Intuitively, an M-natural-convex set means there exists no hollow. </a:t>
            </a:r>
          </a:p>
          <a:p>
            <a:pPr marL="165638" indent="-165638">
              <a:buFont typeface="Arial" panose="020B0604020202020204" pitchFamily="34" charset="0"/>
              <a:buChar char="•"/>
            </a:pPr>
            <a:r>
              <a:rPr lang="en-US" altLang="ja-JP" sz="1900" dirty="0"/>
              <a:t>This example is hereditary and forms an M-natural convex set.</a:t>
            </a:r>
          </a:p>
          <a:p>
            <a:pPr marL="165638" indent="-165638">
              <a:buFont typeface="Arial" panose="020B0604020202020204" pitchFamily="34" charset="0"/>
              <a:buChar char="•"/>
            </a:pPr>
            <a:r>
              <a:rPr lang="en-US" altLang="ja-JP" sz="1900" dirty="0"/>
              <a:t>This example is hereditary, but does not form an M-natural convex set.  </a:t>
            </a:r>
          </a:p>
        </p:txBody>
      </p:sp>
      <p:sp>
        <p:nvSpPr>
          <p:cNvPr id="4" name="スライド番号プレースホルダー 3"/>
          <p:cNvSpPr>
            <a:spLocks noGrp="1"/>
          </p:cNvSpPr>
          <p:nvPr>
            <p:ph type="sldNum" sz="quarter" idx="10"/>
          </p:nvPr>
        </p:nvSpPr>
        <p:spPr/>
        <p:txBody>
          <a:bodyPr/>
          <a:lstStyle/>
          <a:p>
            <a:fld id="{9D5C49DB-A046-4A1D-8B1B-F0E5543FB905}" type="slidenum">
              <a:rPr lang="en-US" smtClean="0">
                <a:solidFill>
                  <a:prstClr val="black"/>
                </a:solidFill>
              </a:rPr>
              <a:pPr/>
              <a:t>81</a:t>
            </a:fld>
            <a:endParaRPr lang="en-US">
              <a:solidFill>
                <a:prstClr val="black"/>
              </a:solidFill>
            </a:endParaRPr>
          </a:p>
        </p:txBody>
      </p:sp>
    </p:spTree>
    <p:extLst>
      <p:ext uri="{BB962C8B-B14F-4D97-AF65-F5344CB8AC3E}">
        <p14:creationId xmlns:p14="http://schemas.microsoft.com/office/powerpoint/2010/main" val="210997012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10"/>
          </p:nvPr>
        </p:nvSpPr>
        <p:spPr/>
        <p:txBody>
          <a:bodyPr/>
          <a:lstStyle/>
          <a:p>
            <a:fld id="{9D5C49DB-A046-4A1D-8B1B-F0E5543FB905}" type="slidenum">
              <a:rPr lang="en-US" smtClean="0">
                <a:solidFill>
                  <a:prstClr val="black"/>
                </a:solidFill>
              </a:rPr>
              <a:pPr/>
              <a:t>82</a:t>
            </a:fld>
            <a:endParaRPr lang="en-US">
              <a:solidFill>
                <a:prstClr val="black"/>
              </a:solidFill>
            </a:endParaRPr>
          </a:p>
        </p:txBody>
      </p:sp>
    </p:spTree>
    <p:extLst>
      <p:ext uri="{BB962C8B-B14F-4D97-AF65-F5344CB8AC3E}">
        <p14:creationId xmlns:p14="http://schemas.microsoft.com/office/powerpoint/2010/main" val="11933325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a:xfrm>
            <a:off x="848926" y="4689947"/>
            <a:ext cx="5465664" cy="4934147"/>
          </a:xfrm>
        </p:spPr>
        <p:txBody>
          <a:bodyPr/>
          <a:lstStyle/>
          <a:p>
            <a:pPr marL="165638" indent="-165638">
              <a:buFont typeface="Arial" panose="020B0604020202020204" pitchFamily="34" charset="0"/>
              <a:buChar char="•"/>
            </a:pPr>
            <a:r>
              <a:rPr lang="en-US" altLang="ja-JP" dirty="0"/>
              <a:t>Constraints that satisfies M-natural-convexity includes regional maximum minimum quotas, where each region, as well as individual colleges has its minimum and maximum quotas. </a:t>
            </a:r>
          </a:p>
          <a:p>
            <a:pPr marL="165638" indent="-165638">
              <a:buFont typeface="Arial" panose="020B0604020202020204" pitchFamily="34" charset="0"/>
              <a:buChar char="•"/>
            </a:pPr>
            <a:r>
              <a:rPr lang="en-US" altLang="ja-JP" baseline="0" dirty="0"/>
              <a:t>and</a:t>
            </a:r>
            <a:r>
              <a:rPr lang="en-US" altLang="ja-JP" dirty="0"/>
              <a:t> affirmative actions with soft minimum quotas, where students are divided into different types and soft minimum quotas are specified to each type. </a:t>
            </a:r>
            <a:endParaRPr lang="en-US" altLang="ja-JP" baseline="0" dirty="0"/>
          </a:p>
        </p:txBody>
      </p:sp>
      <p:sp>
        <p:nvSpPr>
          <p:cNvPr id="4" name="スライド番号プレースホルダー 3"/>
          <p:cNvSpPr>
            <a:spLocks noGrp="1"/>
          </p:cNvSpPr>
          <p:nvPr>
            <p:ph type="sldNum" sz="quarter" idx="10"/>
          </p:nvPr>
        </p:nvSpPr>
        <p:spPr/>
        <p:txBody>
          <a:bodyPr/>
          <a:lstStyle/>
          <a:p>
            <a:fld id="{9D5C49DB-A046-4A1D-8B1B-F0E5543FB905}" type="slidenum">
              <a:rPr lang="en-US" smtClean="0">
                <a:solidFill>
                  <a:prstClr val="black"/>
                </a:solidFill>
              </a:rPr>
              <a:pPr/>
              <a:t>83</a:t>
            </a:fld>
            <a:endParaRPr lang="en-US">
              <a:solidFill>
                <a:prstClr val="black"/>
              </a:solidFill>
            </a:endParaRPr>
          </a:p>
        </p:txBody>
      </p:sp>
    </p:spTree>
    <p:extLst>
      <p:ext uri="{BB962C8B-B14F-4D97-AF65-F5344CB8AC3E}">
        <p14:creationId xmlns:p14="http://schemas.microsoft.com/office/powerpoint/2010/main" val="411595343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a:xfrm>
            <a:off x="906881" y="4720867"/>
            <a:ext cx="5534709" cy="5004077"/>
          </a:xfrm>
        </p:spPr>
        <p:txBody>
          <a:bodyPr/>
          <a:lstStyle/>
          <a:p>
            <a:pPr marL="165638" indent="-165638">
              <a:buFont typeface="Arial" panose="020B0604020202020204" pitchFamily="34" charset="0"/>
              <a:buChar char="•"/>
            </a:pPr>
            <a:r>
              <a:rPr lang="en-US" altLang="ja-JP" dirty="0"/>
              <a:t>Let me describe</a:t>
            </a:r>
            <a:r>
              <a:rPr lang="en-US" altLang="ja-JP" baseline="0" dirty="0"/>
              <a:t> an example where constraints violate M-natural-convexity.</a:t>
            </a:r>
          </a:p>
          <a:p>
            <a:pPr marL="165638" indent="-165638">
              <a:buFont typeface="Arial" panose="020B0604020202020204" pitchFamily="34" charset="0"/>
              <a:buChar char="•"/>
            </a:pPr>
            <a:r>
              <a:rPr lang="en-US" altLang="ja-JP" baseline="0" dirty="0"/>
              <a:t>In a project-student-room allocation problem, we need to </a:t>
            </a:r>
            <a:r>
              <a:rPr lang="en-US" altLang="ja-JP" baseline="0" dirty="0">
                <a:solidFill>
                  <a:schemeClr val="tx1">
                    <a:lumMod val="50000"/>
                    <a:lumOff val="50000"/>
                  </a:schemeClr>
                </a:solidFill>
              </a:rPr>
              <a:t>assign students and a room to each project.</a:t>
            </a:r>
          </a:p>
          <a:p>
            <a:pPr marL="165638" indent="-165638">
              <a:buFont typeface="Arial" panose="020B0604020202020204" pitchFamily="34" charset="0"/>
              <a:buChar char="•"/>
            </a:pPr>
            <a:r>
              <a:rPr lang="en-US" altLang="ja-JP" baseline="0" dirty="0">
                <a:solidFill>
                  <a:schemeClr val="tx1">
                    <a:lumMod val="50000"/>
                    <a:lumOff val="50000"/>
                  </a:schemeClr>
                </a:solidFill>
              </a:rPr>
              <a:t>The maximum quota of a project is determined by the size of the allocated room.</a:t>
            </a:r>
            <a:r>
              <a:rPr lang="en-US" altLang="ja-JP" baseline="0" dirty="0"/>
              <a:t> If there are two projects and two rooms, and one room can accommodate only one student, while the other room can accommodate four students, the feasible vectors form this shape and this is not an M-natural-convex set.</a:t>
            </a:r>
          </a:p>
        </p:txBody>
      </p:sp>
      <p:sp>
        <p:nvSpPr>
          <p:cNvPr id="4" name="スライド番号プレースホルダー 3"/>
          <p:cNvSpPr>
            <a:spLocks noGrp="1"/>
          </p:cNvSpPr>
          <p:nvPr>
            <p:ph type="sldNum" sz="quarter" idx="10"/>
          </p:nvPr>
        </p:nvSpPr>
        <p:spPr/>
        <p:txBody>
          <a:bodyPr/>
          <a:lstStyle/>
          <a:p>
            <a:fld id="{9D5C49DB-A046-4A1D-8B1B-F0E5543FB905}" type="slidenum">
              <a:rPr lang="en-US" smtClean="0">
                <a:solidFill>
                  <a:prstClr val="black"/>
                </a:solidFill>
              </a:rPr>
              <a:pPr/>
              <a:t>84</a:t>
            </a:fld>
            <a:endParaRPr lang="en-US">
              <a:solidFill>
                <a:prstClr val="black"/>
              </a:solidFill>
            </a:endParaRPr>
          </a:p>
        </p:txBody>
      </p:sp>
    </p:spTree>
    <p:extLst>
      <p:ext uri="{BB962C8B-B14F-4D97-AF65-F5344CB8AC3E}">
        <p14:creationId xmlns:p14="http://schemas.microsoft.com/office/powerpoint/2010/main" val="214168969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r>
              <a:rPr lang="en-US" altLang="ja-JP" sz="1900" b="1" dirty="0"/>
              <a:t>We show that the regional maximum quota can be handled by the generalized or modified DA.</a:t>
            </a:r>
          </a:p>
          <a:p>
            <a:r>
              <a:rPr lang="en-US" altLang="ja-JP" sz="1900" b="1" dirty="0"/>
              <a:t>Then, the next question is </a:t>
            </a:r>
            <a:r>
              <a:rPr lang="en-US" altLang="ja-JP" sz="1900" dirty="0"/>
              <a:t>which class of constraints can the generalized DA handle. </a:t>
            </a:r>
          </a:p>
          <a:p>
            <a:r>
              <a:rPr lang="en-US" altLang="ja-JP" sz="1900" b="1" dirty="0"/>
              <a:t>The answer is that, if the constraints is hereditary and can be represented as M-natural convex set, then the generalized DA works fine. </a:t>
            </a:r>
          </a:p>
          <a:p>
            <a:r>
              <a:rPr lang="en-US" altLang="ja-JP" sz="1900" dirty="0"/>
              <a:t>Another question is that, is it possible to handle any broader class of constraints. </a:t>
            </a:r>
          </a:p>
          <a:p>
            <a:r>
              <a:rPr lang="en-US" altLang="ja-JP" sz="1900" dirty="0"/>
              <a:t>The answer is Yes, by a mechanism called adaptive DA. </a:t>
            </a:r>
          </a:p>
        </p:txBody>
      </p:sp>
      <p:sp>
        <p:nvSpPr>
          <p:cNvPr id="4" name="スライド番号プレースホルダー 3"/>
          <p:cNvSpPr>
            <a:spLocks noGrp="1"/>
          </p:cNvSpPr>
          <p:nvPr>
            <p:ph type="sldNum" sz="quarter" idx="10"/>
          </p:nvPr>
        </p:nvSpPr>
        <p:spPr/>
        <p:txBody>
          <a:bodyPr/>
          <a:lstStyle/>
          <a:p>
            <a:pPr>
              <a:defRPr/>
            </a:pPr>
            <a:fld id="{06BC9775-9BC6-484E-AAC3-50AD5AA50E63}" type="slidenum">
              <a:rPr lang="en-US" altLang="ja-JP" smtClean="0"/>
              <a:pPr>
                <a:defRPr/>
              </a:pPr>
              <a:t>85</a:t>
            </a:fld>
            <a:endParaRPr lang="en-US" altLang="ja-JP"/>
          </a:p>
        </p:txBody>
      </p:sp>
    </p:spTree>
    <p:extLst>
      <p:ext uri="{BB962C8B-B14F-4D97-AF65-F5344CB8AC3E}">
        <p14:creationId xmlns:p14="http://schemas.microsoft.com/office/powerpoint/2010/main" val="197302502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06BC9775-9BC6-484E-AAC3-50AD5AA50E63}" type="slidenum">
              <a:rPr lang="en-US" altLang="ja-JP" smtClean="0"/>
              <a:pPr>
                <a:defRPr/>
              </a:pPr>
              <a:t>86</a:t>
            </a:fld>
            <a:endParaRPr lang="en-US" altLang="ja-JP"/>
          </a:p>
        </p:txBody>
      </p:sp>
    </p:spTree>
    <p:extLst>
      <p:ext uri="{BB962C8B-B14F-4D97-AF65-F5344CB8AC3E}">
        <p14:creationId xmlns:p14="http://schemas.microsoft.com/office/powerpoint/2010/main" val="87613523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r>
              <a:rPr kumimoji="1" lang="en-US" altLang="ja-JP" dirty="0"/>
              <a:t>Let me show an example. </a:t>
            </a:r>
          </a:p>
          <a:p>
            <a:r>
              <a:rPr kumimoji="1" lang="en-US" altLang="ja-JP" dirty="0"/>
              <a:t>Here,</a:t>
            </a:r>
            <a:r>
              <a:rPr kumimoji="1" lang="en-US" altLang="ja-JP" baseline="0" dirty="0"/>
              <a:t> each female proposes her most favorite male.</a:t>
            </a:r>
          </a:p>
          <a:p>
            <a:r>
              <a:rPr kumimoji="1" lang="en-US" altLang="ja-JP" baseline="0" dirty="0"/>
              <a:t>Then, Alice and Becky conflict. </a:t>
            </a:r>
          </a:p>
          <a:p>
            <a:r>
              <a:rPr kumimoji="1" lang="en-US" altLang="ja-JP" baseline="0" dirty="0"/>
              <a:t>According to John’s preference, Becky is rejected.</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06BC9775-9BC6-484E-AAC3-50AD5AA50E63}" type="slidenum">
              <a:rPr lang="en-US" altLang="ja-JP" smtClean="0"/>
              <a:pPr>
                <a:defRPr/>
              </a:pPr>
              <a:t>87</a:t>
            </a:fld>
            <a:endParaRPr lang="en-US" altLang="ja-JP"/>
          </a:p>
        </p:txBody>
      </p:sp>
    </p:spTree>
    <p:extLst>
      <p:ext uri="{BB962C8B-B14F-4D97-AF65-F5344CB8AC3E}">
        <p14:creationId xmlns:p14="http://schemas.microsoft.com/office/powerpoint/2010/main" val="240946319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06BC9775-9BC6-484E-AAC3-50AD5AA50E63}" type="slidenum">
              <a:rPr lang="en-US" altLang="ja-JP" smtClean="0"/>
              <a:pPr>
                <a:defRPr/>
              </a:pPr>
              <a:t>88</a:t>
            </a:fld>
            <a:endParaRPr lang="en-US" altLang="ja-JP"/>
          </a:p>
        </p:txBody>
      </p:sp>
    </p:spTree>
    <p:extLst>
      <p:ext uri="{BB962C8B-B14F-4D97-AF65-F5344CB8AC3E}">
        <p14:creationId xmlns:p14="http://schemas.microsoft.com/office/powerpoint/2010/main" val="116178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a:xfrm>
            <a:off x="992188" y="768350"/>
            <a:ext cx="5114925" cy="3836988"/>
          </a:xfrm>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97AF9948-92E4-4E1A-98AB-4DC65D8FD8ED}" type="slidenum">
              <a:rPr lang="en-US" altLang="ja-JP" smtClean="0"/>
              <a:pPr/>
              <a:t>10</a:t>
            </a:fld>
            <a:endParaRPr lang="en-US" altLang="ja-JP"/>
          </a:p>
        </p:txBody>
      </p:sp>
    </p:spTree>
    <p:extLst>
      <p:ext uri="{BB962C8B-B14F-4D97-AF65-F5344CB8AC3E}">
        <p14:creationId xmlns:p14="http://schemas.microsoft.com/office/powerpoint/2010/main" val="257782794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143000" y="685800"/>
            <a:ext cx="4572000" cy="3429000"/>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06BC9775-9BC6-484E-AAC3-50AD5AA50E63}" type="slidenum">
              <a:rPr lang="en-US" altLang="ja-JP" smtClean="0"/>
              <a:pPr>
                <a:defRPr/>
              </a:pPr>
              <a:t>89</a:t>
            </a:fld>
            <a:endParaRPr lang="en-US" altLang="ja-JP"/>
          </a:p>
        </p:txBody>
      </p:sp>
    </p:spTree>
    <p:extLst>
      <p:ext uri="{BB962C8B-B14F-4D97-AF65-F5344CB8AC3E}">
        <p14:creationId xmlns:p14="http://schemas.microsoft.com/office/powerpoint/2010/main" val="2587891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3831339C-E58D-497D-A0B6-49764E5EDD10}" type="slidenum">
              <a:rPr lang="en-US" altLang="ja-JP" smtClean="0">
                <a:ea typeface="ＭＳ Ｐゴシック" charset="-128"/>
              </a:rPr>
              <a:pPr/>
              <a:t>11</a:t>
            </a:fld>
            <a:endParaRPr lang="en-US" altLang="ja-JP" dirty="0">
              <a:ea typeface="ＭＳ Ｐゴシック" charset="-128"/>
            </a:endParaRPr>
          </a:p>
        </p:txBody>
      </p:sp>
      <p:sp>
        <p:nvSpPr>
          <p:cNvPr id="76803" name="Rectangle 2"/>
          <p:cNvSpPr>
            <a:spLocks noGrp="1" noRot="1" noChangeAspect="1" noChangeArrowheads="1" noTextEdit="1"/>
          </p:cNvSpPr>
          <p:nvPr>
            <p:ph type="sldImg"/>
          </p:nvPr>
        </p:nvSpPr>
        <p:spPr>
          <a:xfrm>
            <a:off x="1143000" y="685800"/>
            <a:ext cx="4572000" cy="3429000"/>
          </a:xfrm>
          <a:solidFill>
            <a:srgbClr val="FFFFFF"/>
          </a:solidFill>
          <a:ln/>
        </p:spPr>
      </p:sp>
      <p:sp>
        <p:nvSpPr>
          <p:cNvPr id="76804" name="Rectangle 3"/>
          <p:cNvSpPr>
            <a:spLocks noGrp="1" noChangeArrowheads="1"/>
          </p:cNvSpPr>
          <p:nvPr>
            <p:ph type="body" idx="1"/>
          </p:nvPr>
        </p:nvSpPr>
        <p:spPr>
          <a:solidFill>
            <a:srgbClr val="FFFFFF"/>
          </a:solidFill>
          <a:ln>
            <a:solidFill>
              <a:srgbClr val="000000"/>
            </a:solidFill>
          </a:ln>
        </p:spPr>
        <p:txBody>
          <a:bodyPr lIns="87872" tIns="43936" rIns="87872" bIns="43936"/>
          <a:lstStyle/>
          <a:p>
            <a:pPr eaLnBrk="1" hangingPunct="1"/>
            <a:r>
              <a:rPr lang="en-US" altLang="ja-JP" sz="1700" dirty="0">
                <a:solidFill>
                  <a:schemeClr val="tx2"/>
                </a:solidFill>
              </a:rPr>
              <a:t>Also, we introduce some assumptions for simplicity.</a:t>
            </a:r>
          </a:p>
          <a:p>
            <a:pPr eaLnBrk="1" hangingPunct="1"/>
            <a:r>
              <a:rPr lang="en-US" altLang="ja-JP" sz="1700" dirty="0">
                <a:solidFill>
                  <a:schemeClr val="tx2"/>
                </a:solidFill>
              </a:rPr>
              <a:t>A commonly used assumption for simplicity is Quasi-linear utility, which means that </a:t>
            </a:r>
            <a:r>
              <a:rPr lang="en-US" altLang="ja-JP" sz="1700" dirty="0"/>
              <a:t>an agent’s utility is defined as the difference between its evaluation value of the allocated goods and its payment.</a:t>
            </a:r>
          </a:p>
          <a:p>
            <a:pPr eaLnBrk="1" hangingPunct="1"/>
            <a:r>
              <a:rPr lang="en-US" altLang="ja-JP" sz="1700" dirty="0"/>
              <a:t>For example, if an agent wins a good whose evaluation value is $100 by paying $90, its utility is $100-$90=$10.</a:t>
            </a:r>
          </a:p>
          <a:p>
            <a:pPr eaLnBrk="1" hangingPunct="1"/>
            <a:r>
              <a:rPr lang="en-US" altLang="ja-JP" sz="1700" dirty="0"/>
              <a:t>If it does not win, its utility is $0.</a:t>
            </a:r>
          </a:p>
          <a:p>
            <a:pPr eaLnBrk="1" hangingPunct="1"/>
            <a:r>
              <a:rPr lang="en-US" altLang="ja-JP" sz="1700" dirty="0"/>
              <a:t>Also, if the agent wins by paying $100, its utility is also $0.</a:t>
            </a:r>
          </a:p>
          <a:p>
            <a:pPr eaLnBrk="1" hangingPunct="1"/>
            <a:r>
              <a:rPr lang="en-US" altLang="ja-JP" sz="1700" dirty="0"/>
              <a:t>We can assume this assumption is reasonable if the price is not too high.</a:t>
            </a:r>
          </a:p>
          <a:p>
            <a:pPr eaLnBrk="1" hangingPunct="1">
              <a:buFontTx/>
              <a:buNone/>
            </a:pPr>
            <a:r>
              <a:rPr lang="en-US" altLang="ja-JP" sz="1700" dirty="0"/>
              <a:t> </a:t>
            </a:r>
          </a:p>
          <a:p>
            <a:pPr eaLnBrk="1" hangingPunct="1"/>
            <a:endParaRPr lang="en-US" altLang="ja-JP" sz="1700" dirty="0"/>
          </a:p>
          <a:p>
            <a:pPr eaLnBrk="1" hangingPunct="1"/>
            <a:endParaRPr lang="en-US" altLang="ja-JP" sz="1700" dirty="0"/>
          </a:p>
        </p:txBody>
      </p:sp>
    </p:spTree>
    <p:extLst>
      <p:ext uri="{BB962C8B-B14F-4D97-AF65-F5344CB8AC3E}">
        <p14:creationId xmlns:p14="http://schemas.microsoft.com/office/powerpoint/2010/main" val="2356801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34343"/>
        </a:solidFill>
        <a:effectLst/>
      </p:bgPr>
    </p:bg>
    <p:spTree>
      <p:nvGrpSpPr>
        <p:cNvPr id="1" name="Shape 10"/>
        <p:cNvGrpSpPr/>
        <p:nvPr/>
      </p:nvGrpSpPr>
      <p:grpSpPr>
        <a:xfrm>
          <a:off x="0" y="0"/>
          <a:ext cx="0" cy="0"/>
          <a:chOff x="0" y="0"/>
          <a:chExt cx="0" cy="0"/>
        </a:xfrm>
      </p:grpSpPr>
      <p:sp>
        <p:nvSpPr>
          <p:cNvPr id="11" name="Google Shape;11;p2"/>
          <p:cNvSpPr/>
          <p:nvPr/>
        </p:nvSpPr>
        <p:spPr>
          <a:xfrm>
            <a:off x="0" y="133"/>
            <a:ext cx="9144000" cy="2282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641934" y="4796667"/>
            <a:ext cx="390300" cy="0"/>
          </a:xfrm>
          <a:prstGeom prst="straightConnector1">
            <a:avLst/>
          </a:prstGeom>
          <a:noFill/>
          <a:ln w="28575" cap="flat" cmpd="sng">
            <a:solidFill>
              <a:schemeClr val="accent1"/>
            </a:solidFill>
            <a:prstDash val="solid"/>
            <a:round/>
            <a:headEnd type="none" w="sm" len="sm"/>
            <a:tailEnd type="none" w="sm" len="sm"/>
          </a:ln>
        </p:spPr>
      </p:cxnSp>
      <p:sp>
        <p:nvSpPr>
          <p:cNvPr id="13" name="Google Shape;13;p2"/>
          <p:cNvSpPr txBox="1">
            <a:spLocks noGrp="1"/>
          </p:cNvSpPr>
          <p:nvPr>
            <p:ph type="ctrTitle"/>
          </p:nvPr>
        </p:nvSpPr>
        <p:spPr>
          <a:xfrm>
            <a:off x="512700" y="2524400"/>
            <a:ext cx="8118600" cy="20304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a:endParaRPr/>
          </a:p>
        </p:txBody>
      </p:sp>
      <p:sp>
        <p:nvSpPr>
          <p:cNvPr id="14" name="Google Shape;14;p2"/>
          <p:cNvSpPr txBox="1">
            <a:spLocks noGrp="1"/>
          </p:cNvSpPr>
          <p:nvPr>
            <p:ph type="subTitle" idx="1"/>
          </p:nvPr>
        </p:nvSpPr>
        <p:spPr>
          <a:xfrm>
            <a:off x="512700" y="5120852"/>
            <a:ext cx="8118600" cy="1050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5" name="Google Shape;15;p2"/>
          <p:cNvSpPr txBox="1">
            <a:spLocks noGrp="1"/>
          </p:cNvSpPr>
          <p:nvPr>
            <p:ph type="sldNum" idx="12"/>
          </p:nvPr>
        </p:nvSpPr>
        <p:spPr>
          <a:xfrm>
            <a:off x="8025200" y="6081300"/>
            <a:ext cx="996000" cy="6612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スライド番号プレースホルダ 6"/>
          <p:cNvSpPr>
            <a:spLocks noGrp="1"/>
          </p:cNvSpPr>
          <p:nvPr>
            <p:ph type="sldNum" sz="quarter" idx="4"/>
          </p:nvPr>
        </p:nvSpPr>
        <p:spPr>
          <a:xfrm>
            <a:off x="8460904" y="18307"/>
            <a:ext cx="683096" cy="365125"/>
          </a:xfrm>
          <a:prstGeom prst="rect">
            <a:avLst/>
          </a:prstGeom>
        </p:spPr>
        <p:txBody>
          <a:bodyPr/>
          <a:lstStyle>
            <a:lvl1pPr>
              <a:buNone/>
              <a:defRPr sz="1400"/>
            </a:lvl1pPr>
          </a:lstStyle>
          <a:p>
            <a:pPr>
              <a:defRPr/>
            </a:pPr>
            <a:fld id="{5B028E14-79F3-4176-A531-786E5C52B6B8}" type="slidenum">
              <a:rPr lang="en-US" altLang="ja-JP" smtClean="0"/>
              <a:pPr>
                <a:defRPr/>
              </a:pPr>
              <a:t>‹#›</a:t>
            </a:fld>
            <a:endParaRPr lang="en-US" altLang="ja-JP"/>
          </a:p>
        </p:txBody>
      </p:sp>
    </p:spTree>
    <p:extLst>
      <p:ext uri="{BB962C8B-B14F-4D97-AF65-F5344CB8AC3E}">
        <p14:creationId xmlns:p14="http://schemas.microsoft.com/office/powerpoint/2010/main" val="249800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34343"/>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641934" y="4796667"/>
            <a:ext cx="390300" cy="0"/>
          </a:xfrm>
          <a:prstGeom prst="straightConnector1">
            <a:avLst/>
          </a:prstGeom>
          <a:noFill/>
          <a:ln w="28575" cap="flat" cmpd="sng">
            <a:solidFill>
              <a:schemeClr val="dk2"/>
            </a:solidFill>
            <a:prstDash val="solid"/>
            <a:round/>
            <a:headEnd type="none" w="sm" len="sm"/>
            <a:tailEnd type="none" w="sm" len="sm"/>
          </a:ln>
        </p:spPr>
      </p:cxnSp>
      <p:sp>
        <p:nvSpPr>
          <p:cNvPr id="18" name="Google Shape;18;p3"/>
          <p:cNvSpPr txBox="1">
            <a:spLocks noGrp="1"/>
          </p:cNvSpPr>
          <p:nvPr>
            <p:ph type="title"/>
          </p:nvPr>
        </p:nvSpPr>
        <p:spPr>
          <a:xfrm>
            <a:off x="512700" y="2524400"/>
            <a:ext cx="8118600" cy="20304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a:endParaRPr/>
          </a:p>
        </p:txBody>
      </p:sp>
      <p:sp>
        <p:nvSpPr>
          <p:cNvPr id="19" name="Google Shape;19;p3"/>
          <p:cNvSpPr txBox="1">
            <a:spLocks noGrp="1"/>
          </p:cNvSpPr>
          <p:nvPr>
            <p:ph type="sldNum" idx="12"/>
          </p:nvPr>
        </p:nvSpPr>
        <p:spPr>
          <a:xfrm>
            <a:off x="8025200" y="6081300"/>
            <a:ext cx="996000" cy="6612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390167"/>
            <a:ext cx="8520600" cy="8175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324333"/>
            <a:ext cx="8520600" cy="4640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025200" y="6081300"/>
            <a:ext cx="996000" cy="661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390167"/>
            <a:ext cx="8520600" cy="8175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562233"/>
            <a:ext cx="3999900" cy="4529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562233"/>
            <a:ext cx="3999900" cy="45297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025200" y="6081300"/>
            <a:ext cx="996000" cy="661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390167"/>
            <a:ext cx="8520600" cy="8175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025200" y="6081300"/>
            <a:ext cx="996000" cy="661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025200" y="6081300"/>
            <a:ext cx="996000" cy="661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025200" y="6081300"/>
            <a:ext cx="996000" cy="661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386200"/>
            <a:ext cx="8520600" cy="2808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4304567"/>
            <a:ext cx="8520600" cy="17343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025200" y="6081300"/>
            <a:ext cx="996000" cy="661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025200" y="6081300"/>
            <a:ext cx="996000" cy="6612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0167"/>
            <a:ext cx="8520600" cy="8175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rgbClr val="434343"/>
              </a:buClr>
              <a:buSzPts val="3000"/>
              <a:buFont typeface="Asap Condensed"/>
              <a:buNone/>
              <a:defRPr sz="3000" b="1">
                <a:solidFill>
                  <a:srgbClr val="434343"/>
                </a:solidFill>
                <a:latin typeface="Asap Condensed"/>
                <a:ea typeface="Asap Condensed"/>
                <a:cs typeface="Asap Condensed"/>
                <a:sym typeface="Asap Condensed"/>
              </a:defRPr>
            </a:lvl1pPr>
            <a:lvl2pPr lvl="1" rtl="0">
              <a:spcBef>
                <a:spcPts val="0"/>
              </a:spcBef>
              <a:spcAft>
                <a:spcPts val="0"/>
              </a:spcAft>
              <a:buClr>
                <a:schemeClr val="dk1"/>
              </a:buClr>
              <a:buSzPts val="3000"/>
              <a:buFont typeface="Asap Condensed"/>
              <a:buNone/>
              <a:defRPr sz="3000" b="1">
                <a:solidFill>
                  <a:schemeClr val="dk1"/>
                </a:solidFill>
                <a:latin typeface="Asap Condensed"/>
                <a:ea typeface="Asap Condensed"/>
                <a:cs typeface="Asap Condensed"/>
                <a:sym typeface="Asap Condensed"/>
              </a:defRPr>
            </a:lvl2pPr>
            <a:lvl3pPr lvl="2" rtl="0">
              <a:spcBef>
                <a:spcPts val="0"/>
              </a:spcBef>
              <a:spcAft>
                <a:spcPts val="0"/>
              </a:spcAft>
              <a:buClr>
                <a:schemeClr val="dk1"/>
              </a:buClr>
              <a:buSzPts val="3000"/>
              <a:buFont typeface="Asap Condensed"/>
              <a:buNone/>
              <a:defRPr sz="3000" b="1">
                <a:solidFill>
                  <a:schemeClr val="dk1"/>
                </a:solidFill>
                <a:latin typeface="Asap Condensed"/>
                <a:ea typeface="Asap Condensed"/>
                <a:cs typeface="Asap Condensed"/>
                <a:sym typeface="Asap Condensed"/>
              </a:defRPr>
            </a:lvl3pPr>
            <a:lvl4pPr lvl="3" rtl="0">
              <a:spcBef>
                <a:spcPts val="0"/>
              </a:spcBef>
              <a:spcAft>
                <a:spcPts val="0"/>
              </a:spcAft>
              <a:buClr>
                <a:schemeClr val="dk1"/>
              </a:buClr>
              <a:buSzPts val="3000"/>
              <a:buFont typeface="Asap Condensed"/>
              <a:buNone/>
              <a:defRPr sz="3000" b="1">
                <a:solidFill>
                  <a:schemeClr val="dk1"/>
                </a:solidFill>
                <a:latin typeface="Asap Condensed"/>
                <a:ea typeface="Asap Condensed"/>
                <a:cs typeface="Asap Condensed"/>
                <a:sym typeface="Asap Condensed"/>
              </a:defRPr>
            </a:lvl4pPr>
            <a:lvl5pPr lvl="4" rtl="0">
              <a:spcBef>
                <a:spcPts val="0"/>
              </a:spcBef>
              <a:spcAft>
                <a:spcPts val="0"/>
              </a:spcAft>
              <a:buClr>
                <a:schemeClr val="dk1"/>
              </a:buClr>
              <a:buSzPts val="3000"/>
              <a:buFont typeface="Asap Condensed"/>
              <a:buNone/>
              <a:defRPr sz="3000" b="1">
                <a:solidFill>
                  <a:schemeClr val="dk1"/>
                </a:solidFill>
                <a:latin typeface="Asap Condensed"/>
                <a:ea typeface="Asap Condensed"/>
                <a:cs typeface="Asap Condensed"/>
                <a:sym typeface="Asap Condensed"/>
              </a:defRPr>
            </a:lvl5pPr>
            <a:lvl6pPr lvl="5" rtl="0">
              <a:spcBef>
                <a:spcPts val="0"/>
              </a:spcBef>
              <a:spcAft>
                <a:spcPts val="0"/>
              </a:spcAft>
              <a:buClr>
                <a:schemeClr val="dk1"/>
              </a:buClr>
              <a:buSzPts val="3000"/>
              <a:buFont typeface="Asap Condensed"/>
              <a:buNone/>
              <a:defRPr sz="3000" b="1">
                <a:solidFill>
                  <a:schemeClr val="dk1"/>
                </a:solidFill>
                <a:latin typeface="Asap Condensed"/>
                <a:ea typeface="Asap Condensed"/>
                <a:cs typeface="Asap Condensed"/>
                <a:sym typeface="Asap Condensed"/>
              </a:defRPr>
            </a:lvl6pPr>
            <a:lvl7pPr lvl="6" rtl="0">
              <a:spcBef>
                <a:spcPts val="0"/>
              </a:spcBef>
              <a:spcAft>
                <a:spcPts val="0"/>
              </a:spcAft>
              <a:buClr>
                <a:schemeClr val="dk1"/>
              </a:buClr>
              <a:buSzPts val="3000"/>
              <a:buFont typeface="Asap Condensed"/>
              <a:buNone/>
              <a:defRPr sz="3000" b="1">
                <a:solidFill>
                  <a:schemeClr val="dk1"/>
                </a:solidFill>
                <a:latin typeface="Asap Condensed"/>
                <a:ea typeface="Asap Condensed"/>
                <a:cs typeface="Asap Condensed"/>
                <a:sym typeface="Asap Condensed"/>
              </a:defRPr>
            </a:lvl7pPr>
            <a:lvl8pPr lvl="7" rtl="0">
              <a:spcBef>
                <a:spcPts val="0"/>
              </a:spcBef>
              <a:spcAft>
                <a:spcPts val="0"/>
              </a:spcAft>
              <a:buClr>
                <a:schemeClr val="dk1"/>
              </a:buClr>
              <a:buSzPts val="3000"/>
              <a:buFont typeface="Asap Condensed"/>
              <a:buNone/>
              <a:defRPr sz="3000" b="1">
                <a:solidFill>
                  <a:schemeClr val="dk1"/>
                </a:solidFill>
                <a:latin typeface="Asap Condensed"/>
                <a:ea typeface="Asap Condensed"/>
                <a:cs typeface="Asap Condensed"/>
                <a:sym typeface="Asap Condensed"/>
              </a:defRPr>
            </a:lvl8pPr>
            <a:lvl9pPr lvl="8" rtl="0">
              <a:spcBef>
                <a:spcPts val="0"/>
              </a:spcBef>
              <a:spcAft>
                <a:spcPts val="0"/>
              </a:spcAft>
              <a:buClr>
                <a:schemeClr val="dk1"/>
              </a:buClr>
              <a:buSzPts val="3000"/>
              <a:buFont typeface="Asap Condensed"/>
              <a:buNone/>
              <a:defRPr sz="3000" b="1">
                <a:solidFill>
                  <a:schemeClr val="dk1"/>
                </a:solidFill>
                <a:latin typeface="Asap Condensed"/>
                <a:ea typeface="Asap Condensed"/>
                <a:cs typeface="Asap Condensed"/>
                <a:sym typeface="Asap Condensed"/>
              </a:defRPr>
            </a:lvl9pPr>
          </a:lstStyle>
          <a:p>
            <a:endParaRPr/>
          </a:p>
        </p:txBody>
      </p:sp>
      <p:sp>
        <p:nvSpPr>
          <p:cNvPr id="7" name="Google Shape;7;p1"/>
          <p:cNvSpPr txBox="1">
            <a:spLocks noGrp="1"/>
          </p:cNvSpPr>
          <p:nvPr>
            <p:ph type="body" idx="1"/>
          </p:nvPr>
        </p:nvSpPr>
        <p:spPr>
          <a:xfrm>
            <a:off x="311700" y="1324333"/>
            <a:ext cx="8520600" cy="4640400"/>
          </a:xfrm>
          <a:prstGeom prst="rect">
            <a:avLst/>
          </a:prstGeom>
          <a:noFill/>
          <a:ln>
            <a:noFill/>
          </a:ln>
        </p:spPr>
        <p:txBody>
          <a:bodyPr spcFirstLastPara="1" wrap="square" lIns="91425" tIns="91425" rIns="91425" bIns="91425" anchor="t" anchorCtr="0">
            <a:normAutofit/>
          </a:bodyPr>
          <a:lstStyle>
            <a:lvl1pPr marL="457200" lvl="0" indent="-342900" rtl="0">
              <a:lnSpc>
                <a:spcPct val="150000"/>
              </a:lnSpc>
              <a:spcBef>
                <a:spcPts val="0"/>
              </a:spcBef>
              <a:spcAft>
                <a:spcPts val="0"/>
              </a:spcAft>
              <a:buClr>
                <a:srgbClr val="434343"/>
              </a:buClr>
              <a:buSzPts val="1800"/>
              <a:buFont typeface="Asap Condensed"/>
              <a:buChar char="●"/>
              <a:defRPr sz="1800">
                <a:solidFill>
                  <a:srgbClr val="434343"/>
                </a:solidFill>
                <a:latin typeface="Asap Condensed"/>
                <a:ea typeface="Asap Condensed"/>
                <a:cs typeface="Asap Condensed"/>
                <a:sym typeface="Asap Condensed"/>
              </a:defRPr>
            </a:lvl1pPr>
            <a:lvl2pPr marL="914400" lvl="1" indent="-317500" rtl="0">
              <a:lnSpc>
                <a:spcPct val="150000"/>
              </a:lnSpc>
              <a:spcBef>
                <a:spcPts val="0"/>
              </a:spcBef>
              <a:spcAft>
                <a:spcPts val="0"/>
              </a:spcAft>
              <a:buClr>
                <a:srgbClr val="434343"/>
              </a:buClr>
              <a:buSzPts val="1400"/>
              <a:buFont typeface="Asap Condensed"/>
              <a:buChar char="○"/>
              <a:defRPr>
                <a:solidFill>
                  <a:srgbClr val="434343"/>
                </a:solidFill>
                <a:latin typeface="Asap Condensed"/>
                <a:ea typeface="Asap Condensed"/>
                <a:cs typeface="Asap Condensed"/>
                <a:sym typeface="Asap Condensed"/>
              </a:defRPr>
            </a:lvl2pPr>
            <a:lvl3pPr marL="1371600" lvl="2" indent="-317500" rtl="0">
              <a:lnSpc>
                <a:spcPct val="150000"/>
              </a:lnSpc>
              <a:spcBef>
                <a:spcPts val="0"/>
              </a:spcBef>
              <a:spcAft>
                <a:spcPts val="0"/>
              </a:spcAft>
              <a:buClr>
                <a:srgbClr val="434343"/>
              </a:buClr>
              <a:buSzPts val="1400"/>
              <a:buFont typeface="Asap Condensed"/>
              <a:buChar char="■"/>
              <a:defRPr>
                <a:solidFill>
                  <a:srgbClr val="434343"/>
                </a:solidFill>
                <a:latin typeface="Asap Condensed"/>
                <a:ea typeface="Asap Condensed"/>
                <a:cs typeface="Asap Condensed"/>
                <a:sym typeface="Asap Condensed"/>
              </a:defRPr>
            </a:lvl3pPr>
            <a:lvl4pPr marL="1828800" lvl="3" indent="-317500" rtl="0">
              <a:lnSpc>
                <a:spcPct val="150000"/>
              </a:lnSpc>
              <a:spcBef>
                <a:spcPts val="0"/>
              </a:spcBef>
              <a:spcAft>
                <a:spcPts val="0"/>
              </a:spcAft>
              <a:buClr>
                <a:srgbClr val="434343"/>
              </a:buClr>
              <a:buSzPts val="1400"/>
              <a:buFont typeface="Asap Condensed"/>
              <a:buChar char="●"/>
              <a:defRPr>
                <a:solidFill>
                  <a:srgbClr val="434343"/>
                </a:solidFill>
                <a:latin typeface="Asap Condensed"/>
                <a:ea typeface="Asap Condensed"/>
                <a:cs typeface="Asap Condensed"/>
                <a:sym typeface="Asap Condensed"/>
              </a:defRPr>
            </a:lvl4pPr>
            <a:lvl5pPr marL="2286000" lvl="4" indent="-317500" rtl="0">
              <a:lnSpc>
                <a:spcPct val="150000"/>
              </a:lnSpc>
              <a:spcBef>
                <a:spcPts val="0"/>
              </a:spcBef>
              <a:spcAft>
                <a:spcPts val="0"/>
              </a:spcAft>
              <a:buClr>
                <a:srgbClr val="434343"/>
              </a:buClr>
              <a:buSzPts val="1400"/>
              <a:buFont typeface="Asap Condensed"/>
              <a:buChar char="○"/>
              <a:defRPr>
                <a:solidFill>
                  <a:srgbClr val="434343"/>
                </a:solidFill>
                <a:latin typeface="Asap Condensed"/>
                <a:ea typeface="Asap Condensed"/>
                <a:cs typeface="Asap Condensed"/>
                <a:sym typeface="Asap Condensed"/>
              </a:defRPr>
            </a:lvl5pPr>
            <a:lvl6pPr marL="2743200" lvl="5" indent="-317500" rtl="0">
              <a:lnSpc>
                <a:spcPct val="150000"/>
              </a:lnSpc>
              <a:spcBef>
                <a:spcPts val="0"/>
              </a:spcBef>
              <a:spcAft>
                <a:spcPts val="0"/>
              </a:spcAft>
              <a:buClr>
                <a:srgbClr val="434343"/>
              </a:buClr>
              <a:buSzPts val="1400"/>
              <a:buFont typeface="Asap Condensed"/>
              <a:buChar char="■"/>
              <a:defRPr>
                <a:solidFill>
                  <a:srgbClr val="434343"/>
                </a:solidFill>
                <a:latin typeface="Asap Condensed"/>
                <a:ea typeface="Asap Condensed"/>
                <a:cs typeface="Asap Condensed"/>
                <a:sym typeface="Asap Condensed"/>
              </a:defRPr>
            </a:lvl6pPr>
            <a:lvl7pPr marL="3200400" lvl="6" indent="-317500" rtl="0">
              <a:lnSpc>
                <a:spcPct val="150000"/>
              </a:lnSpc>
              <a:spcBef>
                <a:spcPts val="0"/>
              </a:spcBef>
              <a:spcAft>
                <a:spcPts val="0"/>
              </a:spcAft>
              <a:buClr>
                <a:srgbClr val="434343"/>
              </a:buClr>
              <a:buSzPts val="1400"/>
              <a:buFont typeface="Asap Condensed"/>
              <a:buChar char="●"/>
              <a:defRPr>
                <a:solidFill>
                  <a:srgbClr val="434343"/>
                </a:solidFill>
                <a:latin typeface="Asap Condensed"/>
                <a:ea typeface="Asap Condensed"/>
                <a:cs typeface="Asap Condensed"/>
                <a:sym typeface="Asap Condensed"/>
              </a:defRPr>
            </a:lvl7pPr>
            <a:lvl8pPr marL="3657600" lvl="7" indent="-317500" rtl="0">
              <a:lnSpc>
                <a:spcPct val="150000"/>
              </a:lnSpc>
              <a:spcBef>
                <a:spcPts val="0"/>
              </a:spcBef>
              <a:spcAft>
                <a:spcPts val="0"/>
              </a:spcAft>
              <a:buClr>
                <a:srgbClr val="434343"/>
              </a:buClr>
              <a:buSzPts val="1400"/>
              <a:buFont typeface="Asap Condensed"/>
              <a:buChar char="○"/>
              <a:defRPr>
                <a:solidFill>
                  <a:srgbClr val="434343"/>
                </a:solidFill>
                <a:latin typeface="Asap Condensed"/>
                <a:ea typeface="Asap Condensed"/>
                <a:cs typeface="Asap Condensed"/>
                <a:sym typeface="Asap Condensed"/>
              </a:defRPr>
            </a:lvl8pPr>
            <a:lvl9pPr marL="4114800" lvl="8" indent="-317500" rtl="0">
              <a:lnSpc>
                <a:spcPct val="150000"/>
              </a:lnSpc>
              <a:spcBef>
                <a:spcPts val="0"/>
              </a:spcBef>
              <a:spcAft>
                <a:spcPts val="0"/>
              </a:spcAft>
              <a:buClr>
                <a:srgbClr val="434343"/>
              </a:buClr>
              <a:buSzPts val="1400"/>
              <a:buFont typeface="Asap Condensed"/>
              <a:buChar char="■"/>
              <a:defRPr>
                <a:solidFill>
                  <a:srgbClr val="434343"/>
                </a:solidFill>
                <a:latin typeface="Asap Condensed"/>
                <a:ea typeface="Asap Condensed"/>
                <a:cs typeface="Asap Condensed"/>
                <a:sym typeface="Asap Condensed"/>
              </a:defRPr>
            </a:lvl9pPr>
          </a:lstStyle>
          <a:p>
            <a:endParaRPr/>
          </a:p>
        </p:txBody>
      </p:sp>
      <p:sp>
        <p:nvSpPr>
          <p:cNvPr id="8" name="Google Shape;8;p1"/>
          <p:cNvSpPr txBox="1">
            <a:spLocks noGrp="1"/>
          </p:cNvSpPr>
          <p:nvPr>
            <p:ph type="sldNum" idx="12"/>
          </p:nvPr>
        </p:nvSpPr>
        <p:spPr>
          <a:xfrm>
            <a:off x="8025200" y="6081300"/>
            <a:ext cx="996000" cy="661200"/>
          </a:xfrm>
          <a:prstGeom prst="rect">
            <a:avLst/>
          </a:prstGeom>
          <a:noFill/>
          <a:ln>
            <a:noFill/>
          </a:ln>
        </p:spPr>
        <p:txBody>
          <a:bodyPr spcFirstLastPara="1" wrap="square" lIns="91425" tIns="91425" rIns="91425" bIns="91425" anchor="ctr" anchorCtr="0">
            <a:normAutofit/>
          </a:bodyPr>
          <a:lstStyle>
            <a:lvl1pPr lvl="0" algn="r" rtl="0">
              <a:buNone/>
              <a:defRPr sz="2400" b="1">
                <a:solidFill>
                  <a:srgbClr val="434343"/>
                </a:solidFill>
                <a:latin typeface="Asap Condensed"/>
                <a:ea typeface="Asap Condensed"/>
                <a:cs typeface="Asap Condensed"/>
                <a:sym typeface="Asap Condensed"/>
              </a:defRPr>
            </a:lvl1pPr>
            <a:lvl2pPr lvl="1" algn="r" rtl="0">
              <a:buNone/>
              <a:defRPr sz="2400" b="1">
                <a:solidFill>
                  <a:srgbClr val="434343"/>
                </a:solidFill>
                <a:latin typeface="Asap Condensed"/>
                <a:ea typeface="Asap Condensed"/>
                <a:cs typeface="Asap Condensed"/>
                <a:sym typeface="Asap Condensed"/>
              </a:defRPr>
            </a:lvl2pPr>
            <a:lvl3pPr lvl="2" algn="r" rtl="0">
              <a:buNone/>
              <a:defRPr sz="2400" b="1">
                <a:solidFill>
                  <a:srgbClr val="434343"/>
                </a:solidFill>
                <a:latin typeface="Asap Condensed"/>
                <a:ea typeface="Asap Condensed"/>
                <a:cs typeface="Asap Condensed"/>
                <a:sym typeface="Asap Condensed"/>
              </a:defRPr>
            </a:lvl3pPr>
            <a:lvl4pPr lvl="3" algn="r" rtl="0">
              <a:buNone/>
              <a:defRPr sz="2400" b="1">
                <a:solidFill>
                  <a:srgbClr val="434343"/>
                </a:solidFill>
                <a:latin typeface="Asap Condensed"/>
                <a:ea typeface="Asap Condensed"/>
                <a:cs typeface="Asap Condensed"/>
                <a:sym typeface="Asap Condensed"/>
              </a:defRPr>
            </a:lvl4pPr>
            <a:lvl5pPr lvl="4" algn="r" rtl="0">
              <a:buNone/>
              <a:defRPr sz="2400" b="1">
                <a:solidFill>
                  <a:srgbClr val="434343"/>
                </a:solidFill>
                <a:latin typeface="Asap Condensed"/>
                <a:ea typeface="Asap Condensed"/>
                <a:cs typeface="Asap Condensed"/>
                <a:sym typeface="Asap Condensed"/>
              </a:defRPr>
            </a:lvl5pPr>
            <a:lvl6pPr lvl="5" algn="r" rtl="0">
              <a:buNone/>
              <a:defRPr sz="2400" b="1">
                <a:solidFill>
                  <a:srgbClr val="434343"/>
                </a:solidFill>
                <a:latin typeface="Asap Condensed"/>
                <a:ea typeface="Asap Condensed"/>
                <a:cs typeface="Asap Condensed"/>
                <a:sym typeface="Asap Condensed"/>
              </a:defRPr>
            </a:lvl6pPr>
            <a:lvl7pPr lvl="6" algn="r" rtl="0">
              <a:buNone/>
              <a:defRPr sz="2400" b="1">
                <a:solidFill>
                  <a:srgbClr val="434343"/>
                </a:solidFill>
                <a:latin typeface="Asap Condensed"/>
                <a:ea typeface="Asap Condensed"/>
                <a:cs typeface="Asap Condensed"/>
                <a:sym typeface="Asap Condensed"/>
              </a:defRPr>
            </a:lvl7pPr>
            <a:lvl8pPr lvl="7" algn="r" rtl="0">
              <a:buNone/>
              <a:defRPr sz="2400" b="1">
                <a:solidFill>
                  <a:srgbClr val="434343"/>
                </a:solidFill>
                <a:latin typeface="Asap Condensed"/>
                <a:ea typeface="Asap Condensed"/>
                <a:cs typeface="Asap Condensed"/>
                <a:sym typeface="Asap Condensed"/>
              </a:defRPr>
            </a:lvl8pPr>
            <a:lvl9pPr lvl="8" algn="r" rtl="0">
              <a:buNone/>
              <a:defRPr sz="2400" b="1">
                <a:solidFill>
                  <a:srgbClr val="434343"/>
                </a:solidFill>
                <a:latin typeface="Asap Condensed"/>
                <a:ea typeface="Asap Condensed"/>
                <a:cs typeface="Asap Condensed"/>
                <a:sym typeface="Asap Condensed"/>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0" y="6727600"/>
            <a:ext cx="9144000" cy="13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57" r:id="rId8"/>
    <p:sldLayoutId id="2147483658"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wmf"/></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4.wmf"/><Relationship Id="rId4" Type="http://schemas.openxmlformats.org/officeDocument/2006/relationships/image" Target="../media/image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slides/_rels/slide2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45.xml"/><Relationship Id="rId7" Type="http://schemas.openxmlformats.org/officeDocument/2006/relationships/image" Target="../media/image16.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5.emf"/><Relationship Id="rId4" Type="http://schemas.openxmlformats.org/officeDocument/2006/relationships/oleObject" Target="../embeddings/oleObject2.bin"/><Relationship Id="rId9" Type="http://schemas.openxmlformats.org/officeDocument/2006/relationships/image" Target="../media/image17.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gif"/><Relationship Id="rId2" Type="http://schemas.openxmlformats.org/officeDocument/2006/relationships/notesSlide" Target="../notesSlides/notesSlide57.xml"/><Relationship Id="rId1" Type="http://schemas.openxmlformats.org/officeDocument/2006/relationships/slideLayout" Target="../slideLayouts/slideLayout3.xml"/><Relationship Id="rId6" Type="http://schemas.openxmlformats.org/officeDocument/2006/relationships/image" Target="../media/image25.gif"/><Relationship Id="rId5" Type="http://schemas.openxmlformats.org/officeDocument/2006/relationships/image" Target="../media/image24.gif"/><Relationship Id="rId4"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8" Type="http://schemas.openxmlformats.org/officeDocument/2006/relationships/image" Target="../media/image28.gif"/><Relationship Id="rId3" Type="http://schemas.openxmlformats.org/officeDocument/2006/relationships/notesSlide" Target="../notesSlides/notesSlide63.xml"/><Relationship Id="rId7" Type="http://schemas.openxmlformats.org/officeDocument/2006/relationships/image" Target="../media/image25.gif"/><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image" Target="../media/image26.gif"/><Relationship Id="rId5" Type="http://schemas.openxmlformats.org/officeDocument/2006/relationships/image" Target="../media/image24.gif"/><Relationship Id="rId4" Type="http://schemas.openxmlformats.org/officeDocument/2006/relationships/image" Target="../media/image27.gif"/></Relationships>
</file>

<file path=ppt/slides/_rels/slide6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27.gif"/><Relationship Id="rId7" Type="http://schemas.openxmlformats.org/officeDocument/2006/relationships/image" Target="../media/image30.gif"/><Relationship Id="rId2" Type="http://schemas.openxmlformats.org/officeDocument/2006/relationships/notesSlide" Target="../notesSlides/notesSlide68.xml"/><Relationship Id="rId1" Type="http://schemas.openxmlformats.org/officeDocument/2006/relationships/slideLayout" Target="../slideLayouts/slideLayout3.xml"/><Relationship Id="rId6" Type="http://schemas.openxmlformats.org/officeDocument/2006/relationships/image" Target="../media/image29.gif"/><Relationship Id="rId5" Type="http://schemas.openxmlformats.org/officeDocument/2006/relationships/image" Target="../media/image26.gif"/><Relationship Id="rId4" Type="http://schemas.openxmlformats.org/officeDocument/2006/relationships/image" Target="../media/image28.gi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8" Type="http://schemas.openxmlformats.org/officeDocument/2006/relationships/image" Target="../media/image27.gif"/><Relationship Id="rId13" Type="http://schemas.openxmlformats.org/officeDocument/2006/relationships/image" Target="../media/image45.png"/><Relationship Id="rId3" Type="http://schemas.openxmlformats.org/officeDocument/2006/relationships/image" Target="../media/image31.WMF"/><Relationship Id="rId7" Type="http://schemas.openxmlformats.org/officeDocument/2006/relationships/image" Target="../media/image149.png"/><Relationship Id="rId12" Type="http://schemas.openxmlformats.org/officeDocument/2006/relationships/image" Target="../media/image30.gif"/><Relationship Id="rId2" Type="http://schemas.openxmlformats.org/officeDocument/2006/relationships/notesSlide" Target="../notesSlides/notesSlide71.xml"/><Relationship Id="rId1" Type="http://schemas.openxmlformats.org/officeDocument/2006/relationships/slideLayout" Target="../slideLayouts/slideLayout3.xml"/><Relationship Id="rId6" Type="http://schemas.openxmlformats.org/officeDocument/2006/relationships/image" Target="../media/image145.png"/><Relationship Id="rId11" Type="http://schemas.openxmlformats.org/officeDocument/2006/relationships/image" Target="../media/image29.gif"/><Relationship Id="rId5" Type="http://schemas.openxmlformats.org/officeDocument/2006/relationships/image" Target="../media/image133.png"/><Relationship Id="rId10" Type="http://schemas.openxmlformats.org/officeDocument/2006/relationships/image" Target="../media/image26.gif"/><Relationship Id="rId4" Type="http://schemas.openxmlformats.org/officeDocument/2006/relationships/image" Target="../media/image119.png"/><Relationship Id="rId9" Type="http://schemas.openxmlformats.org/officeDocument/2006/relationships/image" Target="../media/image28.gif"/></Relationships>
</file>

<file path=ppt/slides/_rels/slide81.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177.png"/><Relationship Id="rId2" Type="http://schemas.openxmlformats.org/officeDocument/2006/relationships/notesSlide" Target="../notesSlides/notesSlide72.xml"/><Relationship Id="rId1" Type="http://schemas.openxmlformats.org/officeDocument/2006/relationships/slideLayout" Target="../slideLayouts/slideLayout3.xml"/><Relationship Id="rId6" Type="http://schemas.openxmlformats.org/officeDocument/2006/relationships/image" Target="../media/image176.png"/><Relationship Id="rId5" Type="http://schemas.openxmlformats.org/officeDocument/2006/relationships/image" Target="../media/image175.png"/><Relationship Id="rId4" Type="http://schemas.openxmlformats.org/officeDocument/2006/relationships/image" Target="../media/image164.png"/></Relationships>
</file>

<file path=ppt/slides/_rels/slide8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78.png"/><Relationship Id="rId7" Type="http://schemas.openxmlformats.org/officeDocument/2006/relationships/image" Target="../media/image32.jpeg"/><Relationship Id="rId2" Type="http://schemas.openxmlformats.org/officeDocument/2006/relationships/notesSlide" Target="../notesSlides/notesSlide75.xml"/><Relationship Id="rId1" Type="http://schemas.openxmlformats.org/officeDocument/2006/relationships/slideLayout" Target="../slideLayouts/slideLayout3.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9.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8.xml"/><Relationship Id="rId1" Type="http://schemas.openxmlformats.org/officeDocument/2006/relationships/slideLayout" Target="../slideLayouts/slideLayout3.xml"/><Relationship Id="rId5" Type="http://schemas.openxmlformats.org/officeDocument/2006/relationships/image" Target="../media/image26.gif"/><Relationship Id="rId4" Type="http://schemas.openxmlformats.org/officeDocument/2006/relationships/image" Target="../media/image21.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2524400"/>
            <a:ext cx="8118600" cy="20304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SzPts val="990"/>
              <a:buNone/>
            </a:pPr>
            <a:r>
              <a:rPr lang="en-US" sz="3580" dirty="0"/>
              <a:t>Mechanism Design for </a:t>
            </a:r>
            <a:r>
              <a:rPr lang="en" sz="3580" dirty="0"/>
              <a:t>Auction and Matching </a:t>
            </a:r>
            <a:endParaRPr sz="3580" dirty="0"/>
          </a:p>
        </p:txBody>
      </p:sp>
      <p:sp>
        <p:nvSpPr>
          <p:cNvPr id="60" name="Google Shape;60;p13"/>
          <p:cNvSpPr txBox="1">
            <a:spLocks noGrp="1"/>
          </p:cNvSpPr>
          <p:nvPr>
            <p:ph type="subTitle" idx="1"/>
          </p:nvPr>
        </p:nvSpPr>
        <p:spPr>
          <a:xfrm>
            <a:off x="512700" y="4996100"/>
            <a:ext cx="8118600" cy="1566000"/>
          </a:xfrm>
          <a:prstGeom prst="rect">
            <a:avLst/>
          </a:prstGeom>
        </p:spPr>
        <p:txBody>
          <a:bodyPr spcFirstLastPara="1" wrap="square" lIns="91425" tIns="91425" rIns="91425" bIns="91425" anchor="t" anchorCtr="0">
            <a:normAutofit/>
          </a:bodyPr>
          <a:lstStyle/>
          <a:p>
            <a:pPr marL="0" lvl="0" indent="0">
              <a:lnSpc>
                <a:spcPct val="150000"/>
              </a:lnSpc>
            </a:pPr>
            <a:r>
              <a:rPr lang="en-US" sz="2800" b="1" dirty="0" smtClean="0"/>
              <a:t>CS6382</a:t>
            </a:r>
          </a:p>
          <a:p>
            <a:pPr marL="0" lvl="0" indent="0">
              <a:lnSpc>
                <a:spcPct val="150000"/>
              </a:lnSpc>
            </a:pPr>
            <a:r>
              <a:rPr lang="en-US" altLang="zh-CN" sz="2800" b="1" dirty="0" smtClean="0"/>
              <a:t>Slides by </a:t>
            </a:r>
            <a:r>
              <a:rPr lang="en-US" altLang="zh-CN" sz="2800" b="1" dirty="0" err="1" smtClean="0"/>
              <a:t>Taiki</a:t>
            </a:r>
            <a:r>
              <a:rPr lang="en-US" altLang="zh-CN" sz="2800" b="1" dirty="0" smtClean="0"/>
              <a:t> TODO</a:t>
            </a:r>
            <a:endParaRPr sz="2000" dirty="0"/>
          </a:p>
        </p:txBody>
      </p:sp>
      <p:sp>
        <p:nvSpPr>
          <p:cNvPr id="61" name="Google Shape;61;p13"/>
          <p:cNvSpPr txBox="1"/>
          <p:nvPr/>
        </p:nvSpPr>
        <p:spPr>
          <a:xfrm>
            <a:off x="3888551" y="467303"/>
            <a:ext cx="4794000" cy="692467"/>
          </a:xfrm>
          <a:prstGeom prst="rect">
            <a:avLst/>
          </a:prstGeom>
          <a:noFill/>
          <a:ln>
            <a:noFill/>
          </a:ln>
        </p:spPr>
        <p:txBody>
          <a:bodyPr spcFirstLastPara="1" wrap="square" lIns="91425" tIns="91425" rIns="91425" bIns="91425" anchor="t" anchorCtr="0">
            <a:spAutoFit/>
          </a:bodyPr>
          <a:lstStyle/>
          <a:p>
            <a:pPr marL="0" lvl="0" indent="0" algn="r" rtl="0">
              <a:lnSpc>
                <a:spcPct val="150000"/>
              </a:lnSpc>
              <a:spcBef>
                <a:spcPts val="0"/>
              </a:spcBef>
              <a:spcAft>
                <a:spcPts val="0"/>
              </a:spcAft>
              <a:buNone/>
            </a:pPr>
            <a:r>
              <a:rPr lang="en" sz="2200" dirty="0">
                <a:solidFill>
                  <a:schemeClr val="accent1"/>
                </a:solidFill>
                <a:latin typeface="Asap Condensed SemiBold"/>
                <a:ea typeface="Asap Condensed SemiBold"/>
                <a:cs typeface="Asap Condensed SemiBold"/>
                <a:sym typeface="Asap Condensed SemiBold"/>
              </a:rPr>
              <a:t> </a:t>
            </a:r>
            <a:endParaRPr sz="2000" dirty="0">
              <a:solidFill>
                <a:srgbClr val="FFFBF0"/>
              </a:solidFill>
              <a:latin typeface="Asap Condensed SemiBold"/>
              <a:ea typeface="Asap Condensed SemiBold"/>
              <a:cs typeface="Asap Condensed SemiBold"/>
              <a:sym typeface="Asap Condensed SemiBold"/>
            </a:endParaRPr>
          </a:p>
        </p:txBody>
      </p:sp>
      <p:sp>
        <p:nvSpPr>
          <p:cNvPr id="62" name="Google Shape;62;p13"/>
          <p:cNvSpPr txBox="1">
            <a:spLocks noGrp="1"/>
          </p:cNvSpPr>
          <p:nvPr>
            <p:ph type="sldNum" idx="12"/>
          </p:nvPr>
        </p:nvSpPr>
        <p:spPr>
          <a:xfrm>
            <a:off x="8025200" y="6081300"/>
            <a:ext cx="996000" cy="6612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4000" dirty="0"/>
              <a:t>The St. Petersburg Paradox</a:t>
            </a:r>
            <a:endParaRPr kumimoji="1" lang="ja-JP" altLang="en-US" sz="4000" dirty="0"/>
          </a:p>
        </p:txBody>
      </p:sp>
      <p:sp>
        <p:nvSpPr>
          <p:cNvPr id="3" name="コンテンツ プレースホルダ 2"/>
          <p:cNvSpPr>
            <a:spLocks noGrp="1"/>
          </p:cNvSpPr>
          <p:nvPr>
            <p:ph type="body" idx="1"/>
          </p:nvPr>
        </p:nvSpPr>
        <p:spPr/>
        <p:txBody>
          <a:bodyPr>
            <a:normAutofit/>
          </a:bodyPr>
          <a:lstStyle/>
          <a:p>
            <a:r>
              <a:rPr kumimoji="1" lang="en-US" altLang="ja-JP" sz="2400" dirty="0"/>
              <a:t>Why don’t we want to pay just $10 for the lottery </a:t>
            </a:r>
            <a:br>
              <a:rPr kumimoji="1" lang="en-US" altLang="ja-JP" sz="2400" dirty="0"/>
            </a:br>
            <a:r>
              <a:rPr kumimoji="1" lang="en-US" altLang="ja-JP" sz="2400" dirty="0"/>
              <a:t>with an infinite expected utility? </a:t>
            </a:r>
          </a:p>
          <a:p>
            <a:pPr lvl="1"/>
            <a:r>
              <a:rPr kumimoji="1" lang="en-US" altLang="ja-JP" sz="2000" dirty="0"/>
              <a:t>Attitude toward risks: a human is risk-averse,  </a:t>
            </a:r>
            <a:r>
              <a:rPr lang="en-US" altLang="ja-JP" sz="2000" dirty="0"/>
              <a:t>even with a small expected value, he/she prefers a sure thing. This lottery is too risky. </a:t>
            </a:r>
          </a:p>
          <a:p>
            <a:pPr lvl="2"/>
            <a:r>
              <a:rPr kumimoji="1" lang="en-US" altLang="ja-JP" sz="2000" dirty="0"/>
              <a:t>If one can join this lottery multiple times, and the price is $10, </a:t>
            </a:r>
            <a:br>
              <a:rPr kumimoji="1" lang="en-US" altLang="ja-JP" sz="2000" dirty="0"/>
            </a:br>
            <a:r>
              <a:rPr kumimoji="1" lang="en-US" altLang="ja-JP" sz="2000" dirty="0"/>
              <a:t>one should try many times. </a:t>
            </a:r>
            <a:endParaRPr lang="en-US" altLang="ja-JP" sz="2000" dirty="0"/>
          </a:p>
          <a:p>
            <a:pPr lvl="1"/>
            <a:r>
              <a:rPr kumimoji="1" lang="en-US" altLang="ja-JP" sz="2000" dirty="0"/>
              <a:t>The utility does not grow linearly when the amount becomes too large; </a:t>
            </a:r>
            <a:br>
              <a:rPr kumimoji="1" lang="en-US" altLang="ja-JP" sz="2000" dirty="0"/>
            </a:br>
            <a:r>
              <a:rPr kumimoji="1" lang="en-US" altLang="ja-JP" sz="2000" dirty="0"/>
              <a:t>there is not much difference between $1</a:t>
            </a:r>
            <a:r>
              <a:rPr lang="en-US" altLang="ja-JP" sz="2000" dirty="0"/>
              <a:t>billion and $2billion. </a:t>
            </a:r>
            <a:endParaRPr kumimoji="1" lang="en-US" altLang="ja-JP" sz="2000" dirty="0"/>
          </a:p>
        </p:txBody>
      </p:sp>
      <p:sp>
        <p:nvSpPr>
          <p:cNvPr id="5" name="スライド番号プレースホルダー 4"/>
          <p:cNvSpPr>
            <a:spLocks noGrp="1"/>
          </p:cNvSpPr>
          <p:nvPr>
            <p:ph type="sldNum" idx="12"/>
          </p:nvPr>
        </p:nvSpPr>
        <p:spPr/>
        <p:txBody>
          <a:bodyPr>
            <a:normAutofit/>
          </a:bodyPr>
          <a:lstStyle/>
          <a:p>
            <a:pPr>
              <a:defRPr/>
            </a:pPr>
            <a:fld id="{5B028E14-79F3-4176-A531-786E5C52B6B8}" type="slidenum">
              <a:rPr lang="en-US" altLang="ja-JP" smtClean="0"/>
              <a:pPr>
                <a:defRPr/>
              </a:pPr>
              <a:t>10</a:t>
            </a:fld>
            <a:endParaRPr lang="en-US" altLang="ja-JP"/>
          </a:p>
        </p:txBody>
      </p:sp>
    </p:spTree>
    <p:extLst>
      <p:ext uri="{BB962C8B-B14F-4D97-AF65-F5344CB8AC3E}">
        <p14:creationId xmlns:p14="http://schemas.microsoft.com/office/powerpoint/2010/main" val="419601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ja-JP" sz="4000" dirty="0"/>
              <a:t>Assumption </a:t>
            </a:r>
          </a:p>
        </p:txBody>
      </p:sp>
      <p:sp>
        <p:nvSpPr>
          <p:cNvPr id="502787" name="Rectangle 3"/>
          <p:cNvSpPr>
            <a:spLocks noGrp="1" noChangeArrowheads="1"/>
          </p:cNvSpPr>
          <p:nvPr>
            <p:ph type="body" idx="1"/>
          </p:nvPr>
        </p:nvSpPr>
        <p:spPr/>
        <p:txBody>
          <a:bodyPr>
            <a:noAutofit/>
          </a:bodyPr>
          <a:lstStyle/>
          <a:p>
            <a:pPr eaLnBrk="1" hangingPunct="1">
              <a:buFontTx/>
              <a:buNone/>
            </a:pPr>
            <a:r>
              <a:rPr lang="en-US" altLang="ja-JP" sz="2400" dirty="0">
                <a:solidFill>
                  <a:schemeClr val="tx2"/>
                </a:solidFill>
              </a:rPr>
              <a:t>Quasi-linear utility: </a:t>
            </a:r>
            <a:r>
              <a:rPr lang="en-US" altLang="ja-JP" sz="2400" dirty="0"/>
              <a:t>an agent’s utility is defined as the difference between its evaluation value of the allocated good and its payment.</a:t>
            </a:r>
          </a:p>
          <a:p>
            <a:pPr eaLnBrk="1" hangingPunct="1"/>
            <a:r>
              <a:rPr lang="en-US" altLang="ja-JP" sz="2400" dirty="0"/>
              <a:t>If an agent wins a good whose evaluation value is $100 by paying $90, its utility is $100-$90=$10.</a:t>
            </a:r>
          </a:p>
          <a:p>
            <a:pPr eaLnBrk="1" hangingPunct="1"/>
            <a:r>
              <a:rPr lang="en-US" altLang="ja-JP" sz="2400" dirty="0"/>
              <a:t>If it does not win, its utility is $0.</a:t>
            </a:r>
          </a:p>
          <a:p>
            <a:pPr eaLnBrk="1" hangingPunct="1"/>
            <a:r>
              <a:rPr lang="en-US" altLang="ja-JP" sz="2400" dirty="0"/>
              <a:t>If it does win, paying $100, its utility is 0.</a:t>
            </a:r>
          </a:p>
          <a:p>
            <a:pPr eaLnBrk="1" hangingPunct="1">
              <a:buFontTx/>
              <a:buNone/>
            </a:pPr>
            <a:endParaRPr lang="en-US" altLang="ja-JP" sz="2400" dirty="0"/>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11</a:t>
            </a:fld>
            <a:endParaRPr lang="en-US" altLang="ja-JP" dirty="0"/>
          </a:p>
        </p:txBody>
      </p:sp>
    </p:spTree>
    <p:extLst>
      <p:ext uri="{BB962C8B-B14F-4D97-AF65-F5344CB8AC3E}">
        <p14:creationId xmlns:p14="http://schemas.microsoft.com/office/powerpoint/2010/main" val="416134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27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27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27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2"/>
          <p:cNvSpPr>
            <a:spLocks noGrp="1" noChangeArrowheads="1"/>
          </p:cNvSpPr>
          <p:nvPr>
            <p:ph type="title"/>
          </p:nvPr>
        </p:nvSpPr>
        <p:spPr/>
        <p:txBody>
          <a:bodyPr>
            <a:normAutofit fontScale="90000"/>
          </a:bodyPr>
          <a:lstStyle/>
          <a:p>
            <a:pPr eaLnBrk="1" hangingPunct="1"/>
            <a:r>
              <a:rPr lang="en-US" altLang="ja-JP" sz="4800" dirty="0"/>
              <a:t>Social Surplus – Another Measure</a:t>
            </a:r>
          </a:p>
        </p:txBody>
      </p:sp>
      <p:sp>
        <p:nvSpPr>
          <p:cNvPr id="91140" name="Rectangle 3"/>
          <p:cNvSpPr>
            <a:spLocks noGrp="1" noChangeArrowheads="1"/>
          </p:cNvSpPr>
          <p:nvPr>
            <p:ph type="body" idx="1"/>
          </p:nvPr>
        </p:nvSpPr>
        <p:spPr/>
        <p:txBody>
          <a:bodyPr>
            <a:normAutofit/>
          </a:bodyPr>
          <a:lstStyle/>
          <a:p>
            <a:pPr eaLnBrk="1" hangingPunct="1"/>
            <a:r>
              <a:rPr lang="en-US" altLang="ja-JP" sz="2400" dirty="0"/>
              <a:t>Assuming agents’ utilities are quasi-linear, if a state is Pareto efficient, the </a:t>
            </a:r>
            <a:r>
              <a:rPr lang="en-US" altLang="ja-JP" sz="2400" i="1" dirty="0">
                <a:solidFill>
                  <a:schemeClr val="tx2"/>
                </a:solidFill>
              </a:rPr>
              <a:t>social surplus </a:t>
            </a:r>
            <a:r>
              <a:rPr lang="en-US" altLang="ja-JP" sz="2400" dirty="0"/>
              <a:t>(sum of all agents’ utilities) must be maximized.</a:t>
            </a:r>
          </a:p>
        </p:txBody>
      </p:sp>
      <p:sp>
        <p:nvSpPr>
          <p:cNvPr id="5" name="スライド番号プレースホルダー 4"/>
          <p:cNvSpPr>
            <a:spLocks noGrp="1"/>
          </p:cNvSpPr>
          <p:nvPr>
            <p:ph type="sldNum" idx="12"/>
          </p:nvPr>
        </p:nvSpPr>
        <p:spPr/>
        <p:txBody>
          <a:bodyPr>
            <a:normAutofit/>
          </a:bodyPr>
          <a:lstStyle/>
          <a:p>
            <a:pPr>
              <a:defRPr/>
            </a:pPr>
            <a:fld id="{5B028E14-79F3-4176-A531-786E5C52B6B8}" type="slidenum">
              <a:rPr lang="en-US" altLang="ja-JP" smtClean="0"/>
              <a:pPr>
                <a:defRPr/>
              </a:pPr>
              <a:t>12</a:t>
            </a:fld>
            <a:endParaRPr lang="en-US" altLang="ja-JP"/>
          </a:p>
        </p:txBody>
      </p:sp>
      <p:grpSp>
        <p:nvGrpSpPr>
          <p:cNvPr id="2" name="Group 4"/>
          <p:cNvGrpSpPr>
            <a:grpSpLocks/>
          </p:cNvGrpSpPr>
          <p:nvPr/>
        </p:nvGrpSpPr>
        <p:grpSpPr bwMode="auto">
          <a:xfrm>
            <a:off x="4114800" y="2590800"/>
            <a:ext cx="3524250" cy="1562100"/>
            <a:chOff x="2496" y="1620"/>
            <a:chExt cx="2220" cy="984"/>
          </a:xfrm>
        </p:grpSpPr>
        <p:sp>
          <p:nvSpPr>
            <p:cNvPr id="91176" name="Freeform 5"/>
            <p:cNvSpPr>
              <a:spLocks/>
            </p:cNvSpPr>
            <p:nvPr/>
          </p:nvSpPr>
          <p:spPr bwMode="auto">
            <a:xfrm>
              <a:off x="3744" y="1620"/>
              <a:ext cx="972" cy="924"/>
            </a:xfrm>
            <a:custGeom>
              <a:avLst/>
              <a:gdLst>
                <a:gd name="T0" fmla="*/ 834 w 972"/>
                <a:gd name="T1" fmla="*/ 30 h 924"/>
                <a:gd name="T2" fmla="*/ 888 w 972"/>
                <a:gd name="T3" fmla="*/ 84 h 924"/>
                <a:gd name="T4" fmla="*/ 900 w 972"/>
                <a:gd name="T5" fmla="*/ 198 h 924"/>
                <a:gd name="T6" fmla="*/ 894 w 972"/>
                <a:gd name="T7" fmla="*/ 336 h 924"/>
                <a:gd name="T8" fmla="*/ 936 w 972"/>
                <a:gd name="T9" fmla="*/ 354 h 924"/>
                <a:gd name="T10" fmla="*/ 960 w 972"/>
                <a:gd name="T11" fmla="*/ 348 h 924"/>
                <a:gd name="T12" fmla="*/ 972 w 972"/>
                <a:gd name="T13" fmla="*/ 348 h 924"/>
                <a:gd name="T14" fmla="*/ 942 w 972"/>
                <a:gd name="T15" fmla="*/ 432 h 924"/>
                <a:gd name="T16" fmla="*/ 912 w 972"/>
                <a:gd name="T17" fmla="*/ 462 h 924"/>
                <a:gd name="T18" fmla="*/ 870 w 972"/>
                <a:gd name="T19" fmla="*/ 480 h 924"/>
                <a:gd name="T20" fmla="*/ 840 w 972"/>
                <a:gd name="T21" fmla="*/ 486 h 924"/>
                <a:gd name="T22" fmla="*/ 870 w 972"/>
                <a:gd name="T23" fmla="*/ 564 h 924"/>
                <a:gd name="T24" fmla="*/ 864 w 972"/>
                <a:gd name="T25" fmla="*/ 630 h 924"/>
                <a:gd name="T26" fmla="*/ 822 w 972"/>
                <a:gd name="T27" fmla="*/ 672 h 924"/>
                <a:gd name="T28" fmla="*/ 768 w 972"/>
                <a:gd name="T29" fmla="*/ 696 h 924"/>
                <a:gd name="T30" fmla="*/ 738 w 972"/>
                <a:gd name="T31" fmla="*/ 696 h 924"/>
                <a:gd name="T32" fmla="*/ 726 w 972"/>
                <a:gd name="T33" fmla="*/ 738 h 924"/>
                <a:gd name="T34" fmla="*/ 654 w 972"/>
                <a:gd name="T35" fmla="*/ 852 h 924"/>
                <a:gd name="T36" fmla="*/ 540 w 972"/>
                <a:gd name="T37" fmla="*/ 918 h 924"/>
                <a:gd name="T38" fmla="*/ 396 w 972"/>
                <a:gd name="T39" fmla="*/ 924 h 924"/>
                <a:gd name="T40" fmla="*/ 312 w 972"/>
                <a:gd name="T41" fmla="*/ 906 h 924"/>
                <a:gd name="T42" fmla="*/ 234 w 972"/>
                <a:gd name="T43" fmla="*/ 870 h 924"/>
                <a:gd name="T44" fmla="*/ 168 w 972"/>
                <a:gd name="T45" fmla="*/ 816 h 924"/>
                <a:gd name="T46" fmla="*/ 102 w 972"/>
                <a:gd name="T47" fmla="*/ 702 h 924"/>
                <a:gd name="T48" fmla="*/ 96 w 972"/>
                <a:gd name="T49" fmla="*/ 666 h 924"/>
                <a:gd name="T50" fmla="*/ 84 w 972"/>
                <a:gd name="T51" fmla="*/ 642 h 924"/>
                <a:gd name="T52" fmla="*/ 30 w 972"/>
                <a:gd name="T53" fmla="*/ 612 h 924"/>
                <a:gd name="T54" fmla="*/ 0 w 972"/>
                <a:gd name="T55" fmla="*/ 528 h 924"/>
                <a:gd name="T56" fmla="*/ 30 w 972"/>
                <a:gd name="T57" fmla="*/ 456 h 924"/>
                <a:gd name="T58" fmla="*/ 18 w 972"/>
                <a:gd name="T59" fmla="*/ 360 h 924"/>
                <a:gd name="T60" fmla="*/ 72 w 972"/>
                <a:gd name="T61" fmla="*/ 204 h 924"/>
                <a:gd name="T62" fmla="*/ 180 w 972"/>
                <a:gd name="T63" fmla="*/ 108 h 924"/>
                <a:gd name="T64" fmla="*/ 252 w 972"/>
                <a:gd name="T65" fmla="*/ 90 h 924"/>
                <a:gd name="T66" fmla="*/ 360 w 972"/>
                <a:gd name="T67" fmla="*/ 72 h 924"/>
                <a:gd name="T68" fmla="*/ 468 w 972"/>
                <a:gd name="T69" fmla="*/ 102 h 924"/>
                <a:gd name="T70" fmla="*/ 564 w 972"/>
                <a:gd name="T71" fmla="*/ 66 h 924"/>
                <a:gd name="T72" fmla="*/ 654 w 972"/>
                <a:gd name="T73" fmla="*/ 12 h 924"/>
                <a:gd name="T74" fmla="*/ 708 w 972"/>
                <a:gd name="T75" fmla="*/ 0 h 924"/>
                <a:gd name="T76" fmla="*/ 786 w 972"/>
                <a:gd name="T77" fmla="*/ 6 h 9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72"/>
                <a:gd name="T118" fmla="*/ 0 h 924"/>
                <a:gd name="T119" fmla="*/ 972 w 972"/>
                <a:gd name="T120" fmla="*/ 924 h 9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72" h="924">
                  <a:moveTo>
                    <a:pt x="810" y="18"/>
                  </a:moveTo>
                  <a:lnTo>
                    <a:pt x="834" y="30"/>
                  </a:lnTo>
                  <a:lnTo>
                    <a:pt x="852" y="42"/>
                  </a:lnTo>
                  <a:lnTo>
                    <a:pt x="888" y="84"/>
                  </a:lnTo>
                  <a:lnTo>
                    <a:pt x="900" y="144"/>
                  </a:lnTo>
                  <a:lnTo>
                    <a:pt x="900" y="198"/>
                  </a:lnTo>
                  <a:lnTo>
                    <a:pt x="888" y="312"/>
                  </a:lnTo>
                  <a:lnTo>
                    <a:pt x="894" y="336"/>
                  </a:lnTo>
                  <a:lnTo>
                    <a:pt x="912" y="348"/>
                  </a:lnTo>
                  <a:lnTo>
                    <a:pt x="936" y="354"/>
                  </a:lnTo>
                  <a:lnTo>
                    <a:pt x="948" y="354"/>
                  </a:lnTo>
                  <a:lnTo>
                    <a:pt x="960" y="348"/>
                  </a:lnTo>
                  <a:lnTo>
                    <a:pt x="966" y="342"/>
                  </a:lnTo>
                  <a:lnTo>
                    <a:pt x="972" y="348"/>
                  </a:lnTo>
                  <a:lnTo>
                    <a:pt x="960" y="390"/>
                  </a:lnTo>
                  <a:lnTo>
                    <a:pt x="942" y="432"/>
                  </a:lnTo>
                  <a:lnTo>
                    <a:pt x="930" y="450"/>
                  </a:lnTo>
                  <a:lnTo>
                    <a:pt x="912" y="462"/>
                  </a:lnTo>
                  <a:lnTo>
                    <a:pt x="894" y="474"/>
                  </a:lnTo>
                  <a:lnTo>
                    <a:pt x="870" y="480"/>
                  </a:lnTo>
                  <a:lnTo>
                    <a:pt x="846" y="486"/>
                  </a:lnTo>
                  <a:lnTo>
                    <a:pt x="840" y="486"/>
                  </a:lnTo>
                  <a:lnTo>
                    <a:pt x="840" y="504"/>
                  </a:lnTo>
                  <a:lnTo>
                    <a:pt x="870" y="564"/>
                  </a:lnTo>
                  <a:lnTo>
                    <a:pt x="876" y="600"/>
                  </a:lnTo>
                  <a:lnTo>
                    <a:pt x="864" y="630"/>
                  </a:lnTo>
                  <a:lnTo>
                    <a:pt x="846" y="654"/>
                  </a:lnTo>
                  <a:lnTo>
                    <a:pt x="822" y="672"/>
                  </a:lnTo>
                  <a:lnTo>
                    <a:pt x="798" y="690"/>
                  </a:lnTo>
                  <a:lnTo>
                    <a:pt x="768" y="696"/>
                  </a:lnTo>
                  <a:lnTo>
                    <a:pt x="756" y="696"/>
                  </a:lnTo>
                  <a:lnTo>
                    <a:pt x="738" y="696"/>
                  </a:lnTo>
                  <a:lnTo>
                    <a:pt x="732" y="714"/>
                  </a:lnTo>
                  <a:lnTo>
                    <a:pt x="726" y="738"/>
                  </a:lnTo>
                  <a:lnTo>
                    <a:pt x="702" y="804"/>
                  </a:lnTo>
                  <a:lnTo>
                    <a:pt x="654" y="852"/>
                  </a:lnTo>
                  <a:lnTo>
                    <a:pt x="600" y="894"/>
                  </a:lnTo>
                  <a:lnTo>
                    <a:pt x="540" y="918"/>
                  </a:lnTo>
                  <a:lnTo>
                    <a:pt x="444" y="924"/>
                  </a:lnTo>
                  <a:lnTo>
                    <a:pt x="396" y="924"/>
                  </a:lnTo>
                  <a:lnTo>
                    <a:pt x="354" y="912"/>
                  </a:lnTo>
                  <a:lnTo>
                    <a:pt x="312" y="906"/>
                  </a:lnTo>
                  <a:lnTo>
                    <a:pt x="270" y="894"/>
                  </a:lnTo>
                  <a:lnTo>
                    <a:pt x="234" y="870"/>
                  </a:lnTo>
                  <a:lnTo>
                    <a:pt x="198" y="846"/>
                  </a:lnTo>
                  <a:lnTo>
                    <a:pt x="168" y="816"/>
                  </a:lnTo>
                  <a:lnTo>
                    <a:pt x="144" y="780"/>
                  </a:lnTo>
                  <a:lnTo>
                    <a:pt x="102" y="702"/>
                  </a:lnTo>
                  <a:lnTo>
                    <a:pt x="96" y="684"/>
                  </a:lnTo>
                  <a:lnTo>
                    <a:pt x="96" y="666"/>
                  </a:lnTo>
                  <a:lnTo>
                    <a:pt x="96" y="648"/>
                  </a:lnTo>
                  <a:lnTo>
                    <a:pt x="84" y="642"/>
                  </a:lnTo>
                  <a:lnTo>
                    <a:pt x="54" y="630"/>
                  </a:lnTo>
                  <a:lnTo>
                    <a:pt x="30" y="612"/>
                  </a:lnTo>
                  <a:lnTo>
                    <a:pt x="0" y="558"/>
                  </a:lnTo>
                  <a:lnTo>
                    <a:pt x="0" y="528"/>
                  </a:lnTo>
                  <a:lnTo>
                    <a:pt x="6" y="504"/>
                  </a:lnTo>
                  <a:lnTo>
                    <a:pt x="30" y="456"/>
                  </a:lnTo>
                  <a:lnTo>
                    <a:pt x="18" y="408"/>
                  </a:lnTo>
                  <a:lnTo>
                    <a:pt x="18" y="360"/>
                  </a:lnTo>
                  <a:lnTo>
                    <a:pt x="42" y="270"/>
                  </a:lnTo>
                  <a:lnTo>
                    <a:pt x="72" y="204"/>
                  </a:lnTo>
                  <a:lnTo>
                    <a:pt x="120" y="150"/>
                  </a:lnTo>
                  <a:lnTo>
                    <a:pt x="180" y="108"/>
                  </a:lnTo>
                  <a:lnTo>
                    <a:pt x="216" y="96"/>
                  </a:lnTo>
                  <a:lnTo>
                    <a:pt x="252" y="90"/>
                  </a:lnTo>
                  <a:lnTo>
                    <a:pt x="300" y="78"/>
                  </a:lnTo>
                  <a:lnTo>
                    <a:pt x="360" y="72"/>
                  </a:lnTo>
                  <a:lnTo>
                    <a:pt x="414" y="84"/>
                  </a:lnTo>
                  <a:lnTo>
                    <a:pt x="468" y="102"/>
                  </a:lnTo>
                  <a:lnTo>
                    <a:pt x="522" y="102"/>
                  </a:lnTo>
                  <a:lnTo>
                    <a:pt x="564" y="66"/>
                  </a:lnTo>
                  <a:lnTo>
                    <a:pt x="606" y="30"/>
                  </a:lnTo>
                  <a:lnTo>
                    <a:pt x="654" y="12"/>
                  </a:lnTo>
                  <a:lnTo>
                    <a:pt x="708" y="0"/>
                  </a:lnTo>
                  <a:lnTo>
                    <a:pt x="762" y="0"/>
                  </a:lnTo>
                  <a:lnTo>
                    <a:pt x="786" y="6"/>
                  </a:lnTo>
                  <a:lnTo>
                    <a:pt x="810" y="18"/>
                  </a:lnTo>
                  <a:close/>
                </a:path>
              </a:pathLst>
            </a:custGeom>
            <a:solidFill>
              <a:srgbClr val="000000"/>
            </a:solidFill>
            <a:ln w="9525">
              <a:noFill/>
              <a:round/>
              <a:headEnd/>
              <a:tailEnd/>
            </a:ln>
          </p:spPr>
          <p:txBody>
            <a:bodyPr/>
            <a:lstStyle/>
            <a:p>
              <a:endParaRPr lang="ja-JP" altLang="en-US"/>
            </a:p>
          </p:txBody>
        </p:sp>
        <p:sp>
          <p:nvSpPr>
            <p:cNvPr id="91177" name="Freeform 6"/>
            <p:cNvSpPr>
              <a:spLocks/>
            </p:cNvSpPr>
            <p:nvPr/>
          </p:nvSpPr>
          <p:spPr bwMode="auto">
            <a:xfrm>
              <a:off x="4296" y="1638"/>
              <a:ext cx="390" cy="444"/>
            </a:xfrm>
            <a:custGeom>
              <a:avLst/>
              <a:gdLst>
                <a:gd name="T0" fmla="*/ 324 w 390"/>
                <a:gd name="T1" fmla="*/ 102 h 444"/>
                <a:gd name="T2" fmla="*/ 336 w 390"/>
                <a:gd name="T3" fmla="*/ 156 h 444"/>
                <a:gd name="T4" fmla="*/ 330 w 390"/>
                <a:gd name="T5" fmla="*/ 210 h 444"/>
                <a:gd name="T6" fmla="*/ 324 w 390"/>
                <a:gd name="T7" fmla="*/ 258 h 444"/>
                <a:gd name="T8" fmla="*/ 324 w 390"/>
                <a:gd name="T9" fmla="*/ 312 h 444"/>
                <a:gd name="T10" fmla="*/ 336 w 390"/>
                <a:gd name="T11" fmla="*/ 336 h 444"/>
                <a:gd name="T12" fmla="*/ 354 w 390"/>
                <a:gd name="T13" fmla="*/ 348 h 444"/>
                <a:gd name="T14" fmla="*/ 372 w 390"/>
                <a:gd name="T15" fmla="*/ 354 h 444"/>
                <a:gd name="T16" fmla="*/ 390 w 390"/>
                <a:gd name="T17" fmla="*/ 354 h 444"/>
                <a:gd name="T18" fmla="*/ 384 w 390"/>
                <a:gd name="T19" fmla="*/ 378 h 444"/>
                <a:gd name="T20" fmla="*/ 366 w 390"/>
                <a:gd name="T21" fmla="*/ 402 h 444"/>
                <a:gd name="T22" fmla="*/ 354 w 390"/>
                <a:gd name="T23" fmla="*/ 426 h 444"/>
                <a:gd name="T24" fmla="*/ 330 w 390"/>
                <a:gd name="T25" fmla="*/ 438 h 444"/>
                <a:gd name="T26" fmla="*/ 312 w 390"/>
                <a:gd name="T27" fmla="*/ 444 h 444"/>
                <a:gd name="T28" fmla="*/ 294 w 390"/>
                <a:gd name="T29" fmla="*/ 444 h 444"/>
                <a:gd name="T30" fmla="*/ 294 w 390"/>
                <a:gd name="T31" fmla="*/ 396 h 444"/>
                <a:gd name="T32" fmla="*/ 288 w 390"/>
                <a:gd name="T33" fmla="*/ 348 h 444"/>
                <a:gd name="T34" fmla="*/ 276 w 390"/>
                <a:gd name="T35" fmla="*/ 300 h 444"/>
                <a:gd name="T36" fmla="*/ 252 w 390"/>
                <a:gd name="T37" fmla="*/ 258 h 444"/>
                <a:gd name="T38" fmla="*/ 222 w 390"/>
                <a:gd name="T39" fmla="*/ 222 h 444"/>
                <a:gd name="T40" fmla="*/ 192 w 390"/>
                <a:gd name="T41" fmla="*/ 186 h 444"/>
                <a:gd name="T42" fmla="*/ 156 w 390"/>
                <a:gd name="T43" fmla="*/ 150 h 444"/>
                <a:gd name="T44" fmla="*/ 114 w 390"/>
                <a:gd name="T45" fmla="*/ 120 h 444"/>
                <a:gd name="T46" fmla="*/ 60 w 390"/>
                <a:gd name="T47" fmla="*/ 96 h 444"/>
                <a:gd name="T48" fmla="*/ 0 w 390"/>
                <a:gd name="T49" fmla="*/ 84 h 444"/>
                <a:gd name="T50" fmla="*/ 12 w 390"/>
                <a:gd name="T51" fmla="*/ 66 h 444"/>
                <a:gd name="T52" fmla="*/ 30 w 390"/>
                <a:gd name="T53" fmla="*/ 48 h 444"/>
                <a:gd name="T54" fmla="*/ 66 w 390"/>
                <a:gd name="T55" fmla="*/ 24 h 444"/>
                <a:gd name="T56" fmla="*/ 156 w 390"/>
                <a:gd name="T57" fmla="*/ 0 h 444"/>
                <a:gd name="T58" fmla="*/ 204 w 390"/>
                <a:gd name="T59" fmla="*/ 6 h 444"/>
                <a:gd name="T60" fmla="*/ 252 w 390"/>
                <a:gd name="T61" fmla="*/ 30 h 444"/>
                <a:gd name="T62" fmla="*/ 294 w 390"/>
                <a:gd name="T63" fmla="*/ 60 h 444"/>
                <a:gd name="T64" fmla="*/ 324 w 390"/>
                <a:gd name="T65" fmla="*/ 102 h 4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0"/>
                <a:gd name="T100" fmla="*/ 0 h 444"/>
                <a:gd name="T101" fmla="*/ 390 w 390"/>
                <a:gd name="T102" fmla="*/ 444 h 4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0" h="444">
                  <a:moveTo>
                    <a:pt x="324" y="102"/>
                  </a:moveTo>
                  <a:lnTo>
                    <a:pt x="336" y="156"/>
                  </a:lnTo>
                  <a:lnTo>
                    <a:pt x="330" y="210"/>
                  </a:lnTo>
                  <a:lnTo>
                    <a:pt x="324" y="258"/>
                  </a:lnTo>
                  <a:lnTo>
                    <a:pt x="324" y="312"/>
                  </a:lnTo>
                  <a:lnTo>
                    <a:pt x="336" y="336"/>
                  </a:lnTo>
                  <a:lnTo>
                    <a:pt x="354" y="348"/>
                  </a:lnTo>
                  <a:lnTo>
                    <a:pt x="372" y="354"/>
                  </a:lnTo>
                  <a:lnTo>
                    <a:pt x="390" y="354"/>
                  </a:lnTo>
                  <a:lnTo>
                    <a:pt x="384" y="378"/>
                  </a:lnTo>
                  <a:lnTo>
                    <a:pt x="366" y="402"/>
                  </a:lnTo>
                  <a:lnTo>
                    <a:pt x="354" y="426"/>
                  </a:lnTo>
                  <a:lnTo>
                    <a:pt x="330" y="438"/>
                  </a:lnTo>
                  <a:lnTo>
                    <a:pt x="312" y="444"/>
                  </a:lnTo>
                  <a:lnTo>
                    <a:pt x="294" y="444"/>
                  </a:lnTo>
                  <a:lnTo>
                    <a:pt x="294" y="396"/>
                  </a:lnTo>
                  <a:lnTo>
                    <a:pt x="288" y="348"/>
                  </a:lnTo>
                  <a:lnTo>
                    <a:pt x="276" y="300"/>
                  </a:lnTo>
                  <a:lnTo>
                    <a:pt x="252" y="258"/>
                  </a:lnTo>
                  <a:lnTo>
                    <a:pt x="222" y="222"/>
                  </a:lnTo>
                  <a:lnTo>
                    <a:pt x="192" y="186"/>
                  </a:lnTo>
                  <a:lnTo>
                    <a:pt x="156" y="150"/>
                  </a:lnTo>
                  <a:lnTo>
                    <a:pt x="114" y="120"/>
                  </a:lnTo>
                  <a:lnTo>
                    <a:pt x="60" y="96"/>
                  </a:lnTo>
                  <a:lnTo>
                    <a:pt x="0" y="84"/>
                  </a:lnTo>
                  <a:lnTo>
                    <a:pt x="12" y="66"/>
                  </a:lnTo>
                  <a:lnTo>
                    <a:pt x="30" y="48"/>
                  </a:lnTo>
                  <a:lnTo>
                    <a:pt x="66" y="24"/>
                  </a:lnTo>
                  <a:lnTo>
                    <a:pt x="156" y="0"/>
                  </a:lnTo>
                  <a:lnTo>
                    <a:pt x="204" y="6"/>
                  </a:lnTo>
                  <a:lnTo>
                    <a:pt x="252" y="30"/>
                  </a:lnTo>
                  <a:lnTo>
                    <a:pt x="294" y="60"/>
                  </a:lnTo>
                  <a:lnTo>
                    <a:pt x="324" y="102"/>
                  </a:lnTo>
                  <a:close/>
                </a:path>
              </a:pathLst>
            </a:custGeom>
            <a:solidFill>
              <a:srgbClr val="8A0111"/>
            </a:solidFill>
            <a:ln w="9525">
              <a:noFill/>
              <a:round/>
              <a:headEnd/>
              <a:tailEnd/>
            </a:ln>
          </p:spPr>
          <p:txBody>
            <a:bodyPr/>
            <a:lstStyle/>
            <a:p>
              <a:endParaRPr lang="ja-JP" altLang="en-US"/>
            </a:p>
          </p:txBody>
        </p:sp>
        <p:sp>
          <p:nvSpPr>
            <p:cNvPr id="91178" name="Freeform 7"/>
            <p:cNvSpPr>
              <a:spLocks/>
            </p:cNvSpPr>
            <p:nvPr/>
          </p:nvSpPr>
          <p:spPr bwMode="auto">
            <a:xfrm>
              <a:off x="2496" y="1674"/>
              <a:ext cx="834" cy="888"/>
            </a:xfrm>
            <a:custGeom>
              <a:avLst/>
              <a:gdLst>
                <a:gd name="T0" fmla="*/ 594 w 834"/>
                <a:gd name="T1" fmla="*/ 36 h 888"/>
                <a:gd name="T2" fmla="*/ 612 w 834"/>
                <a:gd name="T3" fmla="*/ 30 h 888"/>
                <a:gd name="T4" fmla="*/ 618 w 834"/>
                <a:gd name="T5" fmla="*/ 54 h 888"/>
                <a:gd name="T6" fmla="*/ 648 w 834"/>
                <a:gd name="T7" fmla="*/ 66 h 888"/>
                <a:gd name="T8" fmla="*/ 660 w 834"/>
                <a:gd name="T9" fmla="*/ 84 h 888"/>
                <a:gd name="T10" fmla="*/ 690 w 834"/>
                <a:gd name="T11" fmla="*/ 78 h 888"/>
                <a:gd name="T12" fmla="*/ 702 w 834"/>
                <a:gd name="T13" fmla="*/ 96 h 888"/>
                <a:gd name="T14" fmla="*/ 732 w 834"/>
                <a:gd name="T15" fmla="*/ 78 h 888"/>
                <a:gd name="T16" fmla="*/ 756 w 834"/>
                <a:gd name="T17" fmla="*/ 132 h 888"/>
                <a:gd name="T18" fmla="*/ 738 w 834"/>
                <a:gd name="T19" fmla="*/ 228 h 888"/>
                <a:gd name="T20" fmla="*/ 726 w 834"/>
                <a:gd name="T21" fmla="*/ 324 h 888"/>
                <a:gd name="T22" fmla="*/ 750 w 834"/>
                <a:gd name="T23" fmla="*/ 372 h 888"/>
                <a:gd name="T24" fmla="*/ 804 w 834"/>
                <a:gd name="T25" fmla="*/ 402 h 888"/>
                <a:gd name="T26" fmla="*/ 834 w 834"/>
                <a:gd name="T27" fmla="*/ 462 h 888"/>
                <a:gd name="T28" fmla="*/ 822 w 834"/>
                <a:gd name="T29" fmla="*/ 528 h 888"/>
                <a:gd name="T30" fmla="*/ 768 w 834"/>
                <a:gd name="T31" fmla="*/ 588 h 888"/>
                <a:gd name="T32" fmla="*/ 738 w 834"/>
                <a:gd name="T33" fmla="*/ 648 h 888"/>
                <a:gd name="T34" fmla="*/ 732 w 834"/>
                <a:gd name="T35" fmla="*/ 720 h 888"/>
                <a:gd name="T36" fmla="*/ 678 w 834"/>
                <a:gd name="T37" fmla="*/ 798 h 888"/>
                <a:gd name="T38" fmla="*/ 570 w 834"/>
                <a:gd name="T39" fmla="*/ 870 h 888"/>
                <a:gd name="T40" fmla="*/ 450 w 834"/>
                <a:gd name="T41" fmla="*/ 888 h 888"/>
                <a:gd name="T42" fmla="*/ 282 w 834"/>
                <a:gd name="T43" fmla="*/ 870 h 888"/>
                <a:gd name="T44" fmla="*/ 156 w 834"/>
                <a:gd name="T45" fmla="*/ 786 h 888"/>
                <a:gd name="T46" fmla="*/ 126 w 834"/>
                <a:gd name="T47" fmla="*/ 744 h 888"/>
                <a:gd name="T48" fmla="*/ 48 w 834"/>
                <a:gd name="T49" fmla="*/ 672 h 888"/>
                <a:gd name="T50" fmla="*/ 0 w 834"/>
                <a:gd name="T51" fmla="*/ 618 h 888"/>
                <a:gd name="T52" fmla="*/ 6 w 834"/>
                <a:gd name="T53" fmla="*/ 528 h 888"/>
                <a:gd name="T54" fmla="*/ 48 w 834"/>
                <a:gd name="T55" fmla="*/ 456 h 888"/>
                <a:gd name="T56" fmla="*/ 66 w 834"/>
                <a:gd name="T57" fmla="*/ 390 h 888"/>
                <a:gd name="T58" fmla="*/ 54 w 834"/>
                <a:gd name="T59" fmla="*/ 252 h 888"/>
                <a:gd name="T60" fmla="*/ 42 w 834"/>
                <a:gd name="T61" fmla="*/ 144 h 888"/>
                <a:gd name="T62" fmla="*/ 48 w 834"/>
                <a:gd name="T63" fmla="*/ 120 h 888"/>
                <a:gd name="T64" fmla="*/ 90 w 834"/>
                <a:gd name="T65" fmla="*/ 126 h 888"/>
                <a:gd name="T66" fmla="*/ 102 w 834"/>
                <a:gd name="T67" fmla="*/ 96 h 888"/>
                <a:gd name="T68" fmla="*/ 114 w 834"/>
                <a:gd name="T69" fmla="*/ 90 h 888"/>
                <a:gd name="T70" fmla="*/ 168 w 834"/>
                <a:gd name="T71" fmla="*/ 72 h 888"/>
                <a:gd name="T72" fmla="*/ 192 w 834"/>
                <a:gd name="T73" fmla="*/ 120 h 888"/>
                <a:gd name="T74" fmla="*/ 198 w 834"/>
                <a:gd name="T75" fmla="*/ 66 h 888"/>
                <a:gd name="T76" fmla="*/ 240 w 834"/>
                <a:gd name="T77" fmla="*/ 54 h 888"/>
                <a:gd name="T78" fmla="*/ 282 w 834"/>
                <a:gd name="T79" fmla="*/ 66 h 888"/>
                <a:gd name="T80" fmla="*/ 318 w 834"/>
                <a:gd name="T81" fmla="*/ 30 h 888"/>
                <a:gd name="T82" fmla="*/ 342 w 834"/>
                <a:gd name="T83" fmla="*/ 36 h 888"/>
                <a:gd name="T84" fmla="*/ 354 w 834"/>
                <a:gd name="T85" fmla="*/ 42 h 888"/>
                <a:gd name="T86" fmla="*/ 372 w 834"/>
                <a:gd name="T87" fmla="*/ 18 h 888"/>
                <a:gd name="T88" fmla="*/ 390 w 834"/>
                <a:gd name="T89" fmla="*/ 30 h 888"/>
                <a:gd name="T90" fmla="*/ 414 w 834"/>
                <a:gd name="T91" fmla="*/ 18 h 888"/>
                <a:gd name="T92" fmla="*/ 426 w 834"/>
                <a:gd name="T93" fmla="*/ 18 h 888"/>
                <a:gd name="T94" fmla="*/ 468 w 834"/>
                <a:gd name="T95" fmla="*/ 30 h 888"/>
                <a:gd name="T96" fmla="*/ 540 w 834"/>
                <a:gd name="T97" fmla="*/ 30 h 888"/>
                <a:gd name="T98" fmla="*/ 564 w 834"/>
                <a:gd name="T99" fmla="*/ 0 h 888"/>
                <a:gd name="T100" fmla="*/ 582 w 834"/>
                <a:gd name="T101" fmla="*/ 12 h 8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34"/>
                <a:gd name="T154" fmla="*/ 0 h 888"/>
                <a:gd name="T155" fmla="*/ 834 w 834"/>
                <a:gd name="T156" fmla="*/ 888 h 8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34" h="888">
                  <a:moveTo>
                    <a:pt x="588" y="30"/>
                  </a:moveTo>
                  <a:lnTo>
                    <a:pt x="594" y="36"/>
                  </a:lnTo>
                  <a:lnTo>
                    <a:pt x="606" y="36"/>
                  </a:lnTo>
                  <a:lnTo>
                    <a:pt x="612" y="30"/>
                  </a:lnTo>
                  <a:lnTo>
                    <a:pt x="618" y="42"/>
                  </a:lnTo>
                  <a:lnTo>
                    <a:pt x="618" y="54"/>
                  </a:lnTo>
                  <a:lnTo>
                    <a:pt x="624" y="66"/>
                  </a:lnTo>
                  <a:lnTo>
                    <a:pt x="648" y="66"/>
                  </a:lnTo>
                  <a:lnTo>
                    <a:pt x="660" y="72"/>
                  </a:lnTo>
                  <a:lnTo>
                    <a:pt x="660" y="84"/>
                  </a:lnTo>
                  <a:lnTo>
                    <a:pt x="678" y="78"/>
                  </a:lnTo>
                  <a:lnTo>
                    <a:pt x="690" y="78"/>
                  </a:lnTo>
                  <a:lnTo>
                    <a:pt x="696" y="90"/>
                  </a:lnTo>
                  <a:lnTo>
                    <a:pt x="702" y="96"/>
                  </a:lnTo>
                  <a:lnTo>
                    <a:pt x="726" y="84"/>
                  </a:lnTo>
                  <a:lnTo>
                    <a:pt x="732" y="78"/>
                  </a:lnTo>
                  <a:lnTo>
                    <a:pt x="744" y="84"/>
                  </a:lnTo>
                  <a:lnTo>
                    <a:pt x="756" y="132"/>
                  </a:lnTo>
                  <a:lnTo>
                    <a:pt x="750" y="180"/>
                  </a:lnTo>
                  <a:lnTo>
                    <a:pt x="738" y="228"/>
                  </a:lnTo>
                  <a:lnTo>
                    <a:pt x="732" y="276"/>
                  </a:lnTo>
                  <a:lnTo>
                    <a:pt x="726" y="324"/>
                  </a:lnTo>
                  <a:lnTo>
                    <a:pt x="720" y="366"/>
                  </a:lnTo>
                  <a:lnTo>
                    <a:pt x="750" y="372"/>
                  </a:lnTo>
                  <a:lnTo>
                    <a:pt x="780" y="384"/>
                  </a:lnTo>
                  <a:lnTo>
                    <a:pt x="804" y="402"/>
                  </a:lnTo>
                  <a:lnTo>
                    <a:pt x="822" y="426"/>
                  </a:lnTo>
                  <a:lnTo>
                    <a:pt x="834" y="462"/>
                  </a:lnTo>
                  <a:lnTo>
                    <a:pt x="828" y="498"/>
                  </a:lnTo>
                  <a:lnTo>
                    <a:pt x="822" y="528"/>
                  </a:lnTo>
                  <a:lnTo>
                    <a:pt x="798" y="558"/>
                  </a:lnTo>
                  <a:lnTo>
                    <a:pt x="768" y="588"/>
                  </a:lnTo>
                  <a:lnTo>
                    <a:pt x="732" y="612"/>
                  </a:lnTo>
                  <a:lnTo>
                    <a:pt x="738" y="648"/>
                  </a:lnTo>
                  <a:lnTo>
                    <a:pt x="738" y="690"/>
                  </a:lnTo>
                  <a:lnTo>
                    <a:pt x="732" y="720"/>
                  </a:lnTo>
                  <a:lnTo>
                    <a:pt x="720" y="750"/>
                  </a:lnTo>
                  <a:lnTo>
                    <a:pt x="678" y="798"/>
                  </a:lnTo>
                  <a:lnTo>
                    <a:pt x="624" y="840"/>
                  </a:lnTo>
                  <a:lnTo>
                    <a:pt x="570" y="870"/>
                  </a:lnTo>
                  <a:lnTo>
                    <a:pt x="510" y="882"/>
                  </a:lnTo>
                  <a:lnTo>
                    <a:pt x="450" y="888"/>
                  </a:lnTo>
                  <a:lnTo>
                    <a:pt x="330" y="888"/>
                  </a:lnTo>
                  <a:lnTo>
                    <a:pt x="282" y="870"/>
                  </a:lnTo>
                  <a:lnTo>
                    <a:pt x="240" y="840"/>
                  </a:lnTo>
                  <a:lnTo>
                    <a:pt x="156" y="786"/>
                  </a:lnTo>
                  <a:lnTo>
                    <a:pt x="138" y="768"/>
                  </a:lnTo>
                  <a:lnTo>
                    <a:pt x="126" y="744"/>
                  </a:lnTo>
                  <a:lnTo>
                    <a:pt x="114" y="696"/>
                  </a:lnTo>
                  <a:lnTo>
                    <a:pt x="48" y="672"/>
                  </a:lnTo>
                  <a:lnTo>
                    <a:pt x="18" y="648"/>
                  </a:lnTo>
                  <a:lnTo>
                    <a:pt x="0" y="618"/>
                  </a:lnTo>
                  <a:lnTo>
                    <a:pt x="0" y="576"/>
                  </a:lnTo>
                  <a:lnTo>
                    <a:pt x="6" y="528"/>
                  </a:lnTo>
                  <a:lnTo>
                    <a:pt x="24" y="492"/>
                  </a:lnTo>
                  <a:lnTo>
                    <a:pt x="48" y="456"/>
                  </a:lnTo>
                  <a:lnTo>
                    <a:pt x="60" y="450"/>
                  </a:lnTo>
                  <a:lnTo>
                    <a:pt x="66" y="390"/>
                  </a:lnTo>
                  <a:lnTo>
                    <a:pt x="72" y="330"/>
                  </a:lnTo>
                  <a:lnTo>
                    <a:pt x="54" y="252"/>
                  </a:lnTo>
                  <a:lnTo>
                    <a:pt x="42" y="174"/>
                  </a:lnTo>
                  <a:lnTo>
                    <a:pt x="42" y="144"/>
                  </a:lnTo>
                  <a:lnTo>
                    <a:pt x="42" y="132"/>
                  </a:lnTo>
                  <a:lnTo>
                    <a:pt x="48" y="120"/>
                  </a:lnTo>
                  <a:lnTo>
                    <a:pt x="78" y="126"/>
                  </a:lnTo>
                  <a:lnTo>
                    <a:pt x="90" y="126"/>
                  </a:lnTo>
                  <a:lnTo>
                    <a:pt x="96" y="114"/>
                  </a:lnTo>
                  <a:lnTo>
                    <a:pt x="102" y="96"/>
                  </a:lnTo>
                  <a:lnTo>
                    <a:pt x="108" y="90"/>
                  </a:lnTo>
                  <a:lnTo>
                    <a:pt x="114" y="90"/>
                  </a:lnTo>
                  <a:lnTo>
                    <a:pt x="144" y="84"/>
                  </a:lnTo>
                  <a:lnTo>
                    <a:pt x="168" y="72"/>
                  </a:lnTo>
                  <a:lnTo>
                    <a:pt x="174" y="96"/>
                  </a:lnTo>
                  <a:lnTo>
                    <a:pt x="192" y="120"/>
                  </a:lnTo>
                  <a:lnTo>
                    <a:pt x="192" y="90"/>
                  </a:lnTo>
                  <a:lnTo>
                    <a:pt x="198" y="66"/>
                  </a:lnTo>
                  <a:lnTo>
                    <a:pt x="222" y="60"/>
                  </a:lnTo>
                  <a:lnTo>
                    <a:pt x="240" y="54"/>
                  </a:lnTo>
                  <a:lnTo>
                    <a:pt x="264" y="48"/>
                  </a:lnTo>
                  <a:lnTo>
                    <a:pt x="282" y="66"/>
                  </a:lnTo>
                  <a:lnTo>
                    <a:pt x="312" y="36"/>
                  </a:lnTo>
                  <a:lnTo>
                    <a:pt x="318" y="30"/>
                  </a:lnTo>
                  <a:lnTo>
                    <a:pt x="330" y="30"/>
                  </a:lnTo>
                  <a:lnTo>
                    <a:pt x="342" y="36"/>
                  </a:lnTo>
                  <a:lnTo>
                    <a:pt x="348" y="42"/>
                  </a:lnTo>
                  <a:lnTo>
                    <a:pt x="354" y="42"/>
                  </a:lnTo>
                  <a:lnTo>
                    <a:pt x="366" y="24"/>
                  </a:lnTo>
                  <a:lnTo>
                    <a:pt x="372" y="18"/>
                  </a:lnTo>
                  <a:lnTo>
                    <a:pt x="384" y="18"/>
                  </a:lnTo>
                  <a:lnTo>
                    <a:pt x="390" y="30"/>
                  </a:lnTo>
                  <a:lnTo>
                    <a:pt x="402" y="30"/>
                  </a:lnTo>
                  <a:lnTo>
                    <a:pt x="414" y="18"/>
                  </a:lnTo>
                  <a:lnTo>
                    <a:pt x="420" y="18"/>
                  </a:lnTo>
                  <a:lnTo>
                    <a:pt x="426" y="18"/>
                  </a:lnTo>
                  <a:lnTo>
                    <a:pt x="438" y="36"/>
                  </a:lnTo>
                  <a:lnTo>
                    <a:pt x="468" y="30"/>
                  </a:lnTo>
                  <a:lnTo>
                    <a:pt x="504" y="30"/>
                  </a:lnTo>
                  <a:lnTo>
                    <a:pt x="540" y="30"/>
                  </a:lnTo>
                  <a:lnTo>
                    <a:pt x="552" y="18"/>
                  </a:lnTo>
                  <a:lnTo>
                    <a:pt x="564" y="0"/>
                  </a:lnTo>
                  <a:lnTo>
                    <a:pt x="576" y="6"/>
                  </a:lnTo>
                  <a:lnTo>
                    <a:pt x="582" y="12"/>
                  </a:lnTo>
                  <a:lnTo>
                    <a:pt x="588" y="30"/>
                  </a:lnTo>
                  <a:close/>
                </a:path>
              </a:pathLst>
            </a:custGeom>
            <a:solidFill>
              <a:srgbClr val="000000"/>
            </a:solidFill>
            <a:ln w="9525">
              <a:noFill/>
              <a:round/>
              <a:headEnd/>
              <a:tailEnd/>
            </a:ln>
          </p:spPr>
          <p:txBody>
            <a:bodyPr/>
            <a:lstStyle/>
            <a:p>
              <a:endParaRPr lang="ja-JP" altLang="en-US"/>
            </a:p>
          </p:txBody>
        </p:sp>
        <p:sp>
          <p:nvSpPr>
            <p:cNvPr id="91179" name="Freeform 8"/>
            <p:cNvSpPr>
              <a:spLocks/>
            </p:cNvSpPr>
            <p:nvPr/>
          </p:nvSpPr>
          <p:spPr bwMode="auto">
            <a:xfrm>
              <a:off x="2568" y="1704"/>
              <a:ext cx="666" cy="294"/>
            </a:xfrm>
            <a:custGeom>
              <a:avLst/>
              <a:gdLst>
                <a:gd name="T0" fmla="*/ 504 w 666"/>
                <a:gd name="T1" fmla="*/ 30 h 294"/>
                <a:gd name="T2" fmla="*/ 528 w 666"/>
                <a:gd name="T3" fmla="*/ 24 h 294"/>
                <a:gd name="T4" fmla="*/ 540 w 666"/>
                <a:gd name="T5" fmla="*/ 48 h 294"/>
                <a:gd name="T6" fmla="*/ 570 w 666"/>
                <a:gd name="T7" fmla="*/ 48 h 294"/>
                <a:gd name="T8" fmla="*/ 588 w 666"/>
                <a:gd name="T9" fmla="*/ 72 h 294"/>
                <a:gd name="T10" fmla="*/ 606 w 666"/>
                <a:gd name="T11" fmla="*/ 66 h 294"/>
                <a:gd name="T12" fmla="*/ 618 w 666"/>
                <a:gd name="T13" fmla="*/ 90 h 294"/>
                <a:gd name="T14" fmla="*/ 648 w 666"/>
                <a:gd name="T15" fmla="*/ 78 h 294"/>
                <a:gd name="T16" fmla="*/ 666 w 666"/>
                <a:gd name="T17" fmla="*/ 72 h 294"/>
                <a:gd name="T18" fmla="*/ 654 w 666"/>
                <a:gd name="T19" fmla="*/ 180 h 294"/>
                <a:gd name="T20" fmla="*/ 624 w 666"/>
                <a:gd name="T21" fmla="*/ 258 h 294"/>
                <a:gd name="T22" fmla="*/ 558 w 666"/>
                <a:gd name="T23" fmla="*/ 246 h 294"/>
                <a:gd name="T24" fmla="*/ 450 w 666"/>
                <a:gd name="T25" fmla="*/ 258 h 294"/>
                <a:gd name="T26" fmla="*/ 384 w 666"/>
                <a:gd name="T27" fmla="*/ 264 h 294"/>
                <a:gd name="T28" fmla="*/ 366 w 666"/>
                <a:gd name="T29" fmla="*/ 264 h 294"/>
                <a:gd name="T30" fmla="*/ 342 w 666"/>
                <a:gd name="T31" fmla="*/ 240 h 294"/>
                <a:gd name="T32" fmla="*/ 318 w 666"/>
                <a:gd name="T33" fmla="*/ 216 h 294"/>
                <a:gd name="T34" fmla="*/ 294 w 666"/>
                <a:gd name="T35" fmla="*/ 270 h 294"/>
                <a:gd name="T36" fmla="*/ 276 w 666"/>
                <a:gd name="T37" fmla="*/ 252 h 294"/>
                <a:gd name="T38" fmla="*/ 252 w 666"/>
                <a:gd name="T39" fmla="*/ 288 h 294"/>
                <a:gd name="T40" fmla="*/ 198 w 666"/>
                <a:gd name="T41" fmla="*/ 294 h 294"/>
                <a:gd name="T42" fmla="*/ 66 w 666"/>
                <a:gd name="T43" fmla="*/ 270 h 294"/>
                <a:gd name="T44" fmla="*/ 0 w 666"/>
                <a:gd name="T45" fmla="*/ 198 h 294"/>
                <a:gd name="T46" fmla="*/ 0 w 666"/>
                <a:gd name="T47" fmla="*/ 114 h 294"/>
                <a:gd name="T48" fmla="*/ 24 w 666"/>
                <a:gd name="T49" fmla="*/ 120 h 294"/>
                <a:gd name="T50" fmla="*/ 42 w 666"/>
                <a:gd name="T51" fmla="*/ 102 h 294"/>
                <a:gd name="T52" fmla="*/ 60 w 666"/>
                <a:gd name="T53" fmla="*/ 84 h 294"/>
                <a:gd name="T54" fmla="*/ 108 w 666"/>
                <a:gd name="T55" fmla="*/ 102 h 294"/>
                <a:gd name="T56" fmla="*/ 132 w 666"/>
                <a:gd name="T57" fmla="*/ 138 h 294"/>
                <a:gd name="T58" fmla="*/ 144 w 666"/>
                <a:gd name="T59" fmla="*/ 60 h 294"/>
                <a:gd name="T60" fmla="*/ 186 w 666"/>
                <a:gd name="T61" fmla="*/ 48 h 294"/>
                <a:gd name="T62" fmla="*/ 204 w 666"/>
                <a:gd name="T63" fmla="*/ 60 h 294"/>
                <a:gd name="T64" fmla="*/ 252 w 666"/>
                <a:gd name="T65" fmla="*/ 18 h 294"/>
                <a:gd name="T66" fmla="*/ 300 w 666"/>
                <a:gd name="T67" fmla="*/ 6 h 294"/>
                <a:gd name="T68" fmla="*/ 324 w 666"/>
                <a:gd name="T69" fmla="*/ 30 h 294"/>
                <a:gd name="T70" fmla="*/ 348 w 666"/>
                <a:gd name="T71" fmla="*/ 18 h 294"/>
                <a:gd name="T72" fmla="*/ 390 w 666"/>
                <a:gd name="T73" fmla="*/ 18 h 294"/>
                <a:gd name="T74" fmla="*/ 486 w 666"/>
                <a:gd name="T75" fmla="*/ 0 h 2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66"/>
                <a:gd name="T115" fmla="*/ 0 h 294"/>
                <a:gd name="T116" fmla="*/ 666 w 666"/>
                <a:gd name="T117" fmla="*/ 294 h 2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66" h="294">
                  <a:moveTo>
                    <a:pt x="492" y="24"/>
                  </a:moveTo>
                  <a:lnTo>
                    <a:pt x="504" y="30"/>
                  </a:lnTo>
                  <a:lnTo>
                    <a:pt x="510" y="30"/>
                  </a:lnTo>
                  <a:lnTo>
                    <a:pt x="528" y="24"/>
                  </a:lnTo>
                  <a:lnTo>
                    <a:pt x="534" y="42"/>
                  </a:lnTo>
                  <a:lnTo>
                    <a:pt x="540" y="48"/>
                  </a:lnTo>
                  <a:lnTo>
                    <a:pt x="546" y="54"/>
                  </a:lnTo>
                  <a:lnTo>
                    <a:pt x="570" y="48"/>
                  </a:lnTo>
                  <a:lnTo>
                    <a:pt x="576" y="66"/>
                  </a:lnTo>
                  <a:lnTo>
                    <a:pt x="588" y="72"/>
                  </a:lnTo>
                  <a:lnTo>
                    <a:pt x="600" y="72"/>
                  </a:lnTo>
                  <a:lnTo>
                    <a:pt x="606" y="66"/>
                  </a:lnTo>
                  <a:lnTo>
                    <a:pt x="612" y="78"/>
                  </a:lnTo>
                  <a:lnTo>
                    <a:pt x="618" y="90"/>
                  </a:lnTo>
                  <a:lnTo>
                    <a:pt x="630" y="90"/>
                  </a:lnTo>
                  <a:lnTo>
                    <a:pt x="648" y="78"/>
                  </a:lnTo>
                  <a:lnTo>
                    <a:pt x="654" y="72"/>
                  </a:lnTo>
                  <a:lnTo>
                    <a:pt x="666" y="72"/>
                  </a:lnTo>
                  <a:lnTo>
                    <a:pt x="660" y="126"/>
                  </a:lnTo>
                  <a:lnTo>
                    <a:pt x="654" y="180"/>
                  </a:lnTo>
                  <a:lnTo>
                    <a:pt x="630" y="282"/>
                  </a:lnTo>
                  <a:lnTo>
                    <a:pt x="624" y="258"/>
                  </a:lnTo>
                  <a:lnTo>
                    <a:pt x="618" y="240"/>
                  </a:lnTo>
                  <a:lnTo>
                    <a:pt x="558" y="246"/>
                  </a:lnTo>
                  <a:lnTo>
                    <a:pt x="504" y="270"/>
                  </a:lnTo>
                  <a:lnTo>
                    <a:pt x="450" y="258"/>
                  </a:lnTo>
                  <a:lnTo>
                    <a:pt x="396" y="258"/>
                  </a:lnTo>
                  <a:lnTo>
                    <a:pt x="384" y="264"/>
                  </a:lnTo>
                  <a:lnTo>
                    <a:pt x="378" y="264"/>
                  </a:lnTo>
                  <a:lnTo>
                    <a:pt x="366" y="264"/>
                  </a:lnTo>
                  <a:lnTo>
                    <a:pt x="354" y="264"/>
                  </a:lnTo>
                  <a:lnTo>
                    <a:pt x="342" y="240"/>
                  </a:lnTo>
                  <a:lnTo>
                    <a:pt x="330" y="228"/>
                  </a:lnTo>
                  <a:lnTo>
                    <a:pt x="318" y="216"/>
                  </a:lnTo>
                  <a:lnTo>
                    <a:pt x="306" y="240"/>
                  </a:lnTo>
                  <a:lnTo>
                    <a:pt x="294" y="270"/>
                  </a:lnTo>
                  <a:lnTo>
                    <a:pt x="288" y="258"/>
                  </a:lnTo>
                  <a:lnTo>
                    <a:pt x="276" y="252"/>
                  </a:lnTo>
                  <a:lnTo>
                    <a:pt x="264" y="270"/>
                  </a:lnTo>
                  <a:lnTo>
                    <a:pt x="252" y="288"/>
                  </a:lnTo>
                  <a:lnTo>
                    <a:pt x="216" y="264"/>
                  </a:lnTo>
                  <a:lnTo>
                    <a:pt x="198" y="294"/>
                  </a:lnTo>
                  <a:lnTo>
                    <a:pt x="108" y="276"/>
                  </a:lnTo>
                  <a:lnTo>
                    <a:pt x="66" y="270"/>
                  </a:lnTo>
                  <a:lnTo>
                    <a:pt x="18" y="282"/>
                  </a:lnTo>
                  <a:lnTo>
                    <a:pt x="0" y="198"/>
                  </a:lnTo>
                  <a:lnTo>
                    <a:pt x="0" y="156"/>
                  </a:lnTo>
                  <a:lnTo>
                    <a:pt x="0" y="114"/>
                  </a:lnTo>
                  <a:lnTo>
                    <a:pt x="12" y="114"/>
                  </a:lnTo>
                  <a:lnTo>
                    <a:pt x="24" y="120"/>
                  </a:lnTo>
                  <a:lnTo>
                    <a:pt x="36" y="120"/>
                  </a:lnTo>
                  <a:lnTo>
                    <a:pt x="42" y="102"/>
                  </a:lnTo>
                  <a:lnTo>
                    <a:pt x="42" y="90"/>
                  </a:lnTo>
                  <a:lnTo>
                    <a:pt x="60" y="84"/>
                  </a:lnTo>
                  <a:lnTo>
                    <a:pt x="90" y="66"/>
                  </a:lnTo>
                  <a:lnTo>
                    <a:pt x="108" y="102"/>
                  </a:lnTo>
                  <a:lnTo>
                    <a:pt x="126" y="138"/>
                  </a:lnTo>
                  <a:lnTo>
                    <a:pt x="132" y="138"/>
                  </a:lnTo>
                  <a:lnTo>
                    <a:pt x="138" y="132"/>
                  </a:lnTo>
                  <a:lnTo>
                    <a:pt x="144" y="60"/>
                  </a:lnTo>
                  <a:lnTo>
                    <a:pt x="162" y="48"/>
                  </a:lnTo>
                  <a:lnTo>
                    <a:pt x="186" y="48"/>
                  </a:lnTo>
                  <a:lnTo>
                    <a:pt x="198" y="54"/>
                  </a:lnTo>
                  <a:lnTo>
                    <a:pt x="204" y="60"/>
                  </a:lnTo>
                  <a:lnTo>
                    <a:pt x="210" y="60"/>
                  </a:lnTo>
                  <a:lnTo>
                    <a:pt x="252" y="18"/>
                  </a:lnTo>
                  <a:lnTo>
                    <a:pt x="276" y="36"/>
                  </a:lnTo>
                  <a:lnTo>
                    <a:pt x="300" y="6"/>
                  </a:lnTo>
                  <a:lnTo>
                    <a:pt x="312" y="18"/>
                  </a:lnTo>
                  <a:lnTo>
                    <a:pt x="324" y="30"/>
                  </a:lnTo>
                  <a:lnTo>
                    <a:pt x="342" y="6"/>
                  </a:lnTo>
                  <a:lnTo>
                    <a:pt x="348" y="18"/>
                  </a:lnTo>
                  <a:lnTo>
                    <a:pt x="360" y="30"/>
                  </a:lnTo>
                  <a:lnTo>
                    <a:pt x="390" y="18"/>
                  </a:lnTo>
                  <a:lnTo>
                    <a:pt x="468" y="18"/>
                  </a:lnTo>
                  <a:lnTo>
                    <a:pt x="486" y="0"/>
                  </a:lnTo>
                  <a:lnTo>
                    <a:pt x="492" y="24"/>
                  </a:lnTo>
                  <a:close/>
                </a:path>
              </a:pathLst>
            </a:custGeom>
            <a:solidFill>
              <a:srgbClr val="972700"/>
            </a:solidFill>
            <a:ln w="9525">
              <a:noFill/>
              <a:round/>
              <a:headEnd/>
              <a:tailEnd/>
            </a:ln>
          </p:spPr>
          <p:txBody>
            <a:bodyPr/>
            <a:lstStyle/>
            <a:p>
              <a:endParaRPr lang="ja-JP" altLang="en-US"/>
            </a:p>
          </p:txBody>
        </p:sp>
        <p:sp>
          <p:nvSpPr>
            <p:cNvPr id="91180" name="Freeform 9"/>
            <p:cNvSpPr>
              <a:spLocks/>
            </p:cNvSpPr>
            <p:nvPr/>
          </p:nvSpPr>
          <p:spPr bwMode="auto">
            <a:xfrm>
              <a:off x="3780" y="1704"/>
              <a:ext cx="792" cy="432"/>
            </a:xfrm>
            <a:custGeom>
              <a:avLst/>
              <a:gdLst>
                <a:gd name="T0" fmla="*/ 534 w 792"/>
                <a:gd name="T1" fmla="*/ 42 h 432"/>
                <a:gd name="T2" fmla="*/ 618 w 792"/>
                <a:gd name="T3" fmla="*/ 66 h 432"/>
                <a:gd name="T4" fmla="*/ 684 w 792"/>
                <a:gd name="T5" fmla="*/ 114 h 432"/>
                <a:gd name="T6" fmla="*/ 744 w 792"/>
                <a:gd name="T7" fmla="*/ 180 h 432"/>
                <a:gd name="T8" fmla="*/ 786 w 792"/>
                <a:gd name="T9" fmla="*/ 288 h 432"/>
                <a:gd name="T10" fmla="*/ 786 w 792"/>
                <a:gd name="T11" fmla="*/ 402 h 432"/>
                <a:gd name="T12" fmla="*/ 750 w 792"/>
                <a:gd name="T13" fmla="*/ 396 h 432"/>
                <a:gd name="T14" fmla="*/ 702 w 792"/>
                <a:gd name="T15" fmla="*/ 396 h 432"/>
                <a:gd name="T16" fmla="*/ 690 w 792"/>
                <a:gd name="T17" fmla="*/ 402 h 432"/>
                <a:gd name="T18" fmla="*/ 684 w 792"/>
                <a:gd name="T19" fmla="*/ 432 h 432"/>
                <a:gd name="T20" fmla="*/ 606 w 792"/>
                <a:gd name="T21" fmla="*/ 270 h 432"/>
                <a:gd name="T22" fmla="*/ 552 w 792"/>
                <a:gd name="T23" fmla="*/ 336 h 432"/>
                <a:gd name="T24" fmla="*/ 492 w 792"/>
                <a:gd name="T25" fmla="*/ 312 h 432"/>
                <a:gd name="T26" fmla="*/ 480 w 792"/>
                <a:gd name="T27" fmla="*/ 174 h 432"/>
                <a:gd name="T28" fmla="*/ 468 w 792"/>
                <a:gd name="T29" fmla="*/ 168 h 432"/>
                <a:gd name="T30" fmla="*/ 408 w 792"/>
                <a:gd name="T31" fmla="*/ 240 h 432"/>
                <a:gd name="T32" fmla="*/ 378 w 792"/>
                <a:gd name="T33" fmla="*/ 324 h 432"/>
                <a:gd name="T34" fmla="*/ 342 w 792"/>
                <a:gd name="T35" fmla="*/ 282 h 432"/>
                <a:gd name="T36" fmla="*/ 330 w 792"/>
                <a:gd name="T37" fmla="*/ 228 h 432"/>
                <a:gd name="T38" fmla="*/ 324 w 792"/>
                <a:gd name="T39" fmla="*/ 216 h 432"/>
                <a:gd name="T40" fmla="*/ 288 w 792"/>
                <a:gd name="T41" fmla="*/ 234 h 432"/>
                <a:gd name="T42" fmla="*/ 204 w 792"/>
                <a:gd name="T43" fmla="*/ 312 h 432"/>
                <a:gd name="T44" fmla="*/ 168 w 792"/>
                <a:gd name="T45" fmla="*/ 420 h 432"/>
                <a:gd name="T46" fmla="*/ 138 w 792"/>
                <a:gd name="T47" fmla="*/ 396 h 432"/>
                <a:gd name="T48" fmla="*/ 114 w 792"/>
                <a:gd name="T49" fmla="*/ 366 h 432"/>
                <a:gd name="T50" fmla="*/ 126 w 792"/>
                <a:gd name="T51" fmla="*/ 252 h 432"/>
                <a:gd name="T52" fmla="*/ 192 w 792"/>
                <a:gd name="T53" fmla="*/ 168 h 432"/>
                <a:gd name="T54" fmla="*/ 216 w 792"/>
                <a:gd name="T55" fmla="*/ 150 h 432"/>
                <a:gd name="T56" fmla="*/ 162 w 792"/>
                <a:gd name="T57" fmla="*/ 180 h 432"/>
                <a:gd name="T58" fmla="*/ 102 w 792"/>
                <a:gd name="T59" fmla="*/ 276 h 432"/>
                <a:gd name="T60" fmla="*/ 90 w 792"/>
                <a:gd name="T61" fmla="*/ 348 h 432"/>
                <a:gd name="T62" fmla="*/ 48 w 792"/>
                <a:gd name="T63" fmla="*/ 348 h 432"/>
                <a:gd name="T64" fmla="*/ 0 w 792"/>
                <a:gd name="T65" fmla="*/ 300 h 432"/>
                <a:gd name="T66" fmla="*/ 36 w 792"/>
                <a:gd name="T67" fmla="*/ 168 h 432"/>
                <a:gd name="T68" fmla="*/ 108 w 792"/>
                <a:gd name="T69" fmla="*/ 96 h 432"/>
                <a:gd name="T70" fmla="*/ 198 w 792"/>
                <a:gd name="T71" fmla="*/ 60 h 432"/>
                <a:gd name="T72" fmla="*/ 300 w 792"/>
                <a:gd name="T73" fmla="*/ 60 h 432"/>
                <a:gd name="T74" fmla="*/ 378 w 792"/>
                <a:gd name="T75" fmla="*/ 90 h 432"/>
                <a:gd name="T76" fmla="*/ 384 w 792"/>
                <a:gd name="T77" fmla="*/ 78 h 432"/>
                <a:gd name="T78" fmla="*/ 282 w 792"/>
                <a:gd name="T79" fmla="*/ 18 h 432"/>
                <a:gd name="T80" fmla="*/ 294 w 792"/>
                <a:gd name="T81" fmla="*/ 0 h 432"/>
                <a:gd name="T82" fmla="*/ 402 w 792"/>
                <a:gd name="T83" fmla="*/ 18 h 4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92"/>
                <a:gd name="T127" fmla="*/ 0 h 432"/>
                <a:gd name="T128" fmla="*/ 792 w 792"/>
                <a:gd name="T129" fmla="*/ 432 h 4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92" h="432">
                  <a:moveTo>
                    <a:pt x="450" y="42"/>
                  </a:moveTo>
                  <a:lnTo>
                    <a:pt x="534" y="42"/>
                  </a:lnTo>
                  <a:lnTo>
                    <a:pt x="576" y="54"/>
                  </a:lnTo>
                  <a:lnTo>
                    <a:pt x="618" y="66"/>
                  </a:lnTo>
                  <a:lnTo>
                    <a:pt x="654" y="90"/>
                  </a:lnTo>
                  <a:lnTo>
                    <a:pt x="684" y="114"/>
                  </a:lnTo>
                  <a:lnTo>
                    <a:pt x="714" y="144"/>
                  </a:lnTo>
                  <a:lnTo>
                    <a:pt x="744" y="180"/>
                  </a:lnTo>
                  <a:lnTo>
                    <a:pt x="768" y="234"/>
                  </a:lnTo>
                  <a:lnTo>
                    <a:pt x="786" y="288"/>
                  </a:lnTo>
                  <a:lnTo>
                    <a:pt x="792" y="348"/>
                  </a:lnTo>
                  <a:lnTo>
                    <a:pt x="786" y="402"/>
                  </a:lnTo>
                  <a:lnTo>
                    <a:pt x="768" y="396"/>
                  </a:lnTo>
                  <a:lnTo>
                    <a:pt x="750" y="396"/>
                  </a:lnTo>
                  <a:lnTo>
                    <a:pt x="708" y="402"/>
                  </a:lnTo>
                  <a:lnTo>
                    <a:pt x="702" y="396"/>
                  </a:lnTo>
                  <a:lnTo>
                    <a:pt x="696" y="396"/>
                  </a:lnTo>
                  <a:lnTo>
                    <a:pt x="690" y="402"/>
                  </a:lnTo>
                  <a:lnTo>
                    <a:pt x="690" y="420"/>
                  </a:lnTo>
                  <a:lnTo>
                    <a:pt x="684" y="432"/>
                  </a:lnTo>
                  <a:lnTo>
                    <a:pt x="648" y="354"/>
                  </a:lnTo>
                  <a:lnTo>
                    <a:pt x="606" y="270"/>
                  </a:lnTo>
                  <a:lnTo>
                    <a:pt x="588" y="264"/>
                  </a:lnTo>
                  <a:lnTo>
                    <a:pt x="552" y="336"/>
                  </a:lnTo>
                  <a:lnTo>
                    <a:pt x="528" y="324"/>
                  </a:lnTo>
                  <a:lnTo>
                    <a:pt x="492" y="312"/>
                  </a:lnTo>
                  <a:lnTo>
                    <a:pt x="480" y="246"/>
                  </a:lnTo>
                  <a:lnTo>
                    <a:pt x="480" y="174"/>
                  </a:lnTo>
                  <a:lnTo>
                    <a:pt x="474" y="168"/>
                  </a:lnTo>
                  <a:lnTo>
                    <a:pt x="468" y="168"/>
                  </a:lnTo>
                  <a:lnTo>
                    <a:pt x="438" y="204"/>
                  </a:lnTo>
                  <a:lnTo>
                    <a:pt x="408" y="240"/>
                  </a:lnTo>
                  <a:lnTo>
                    <a:pt x="390" y="282"/>
                  </a:lnTo>
                  <a:lnTo>
                    <a:pt x="378" y="324"/>
                  </a:lnTo>
                  <a:lnTo>
                    <a:pt x="354" y="306"/>
                  </a:lnTo>
                  <a:lnTo>
                    <a:pt x="342" y="282"/>
                  </a:lnTo>
                  <a:lnTo>
                    <a:pt x="324" y="234"/>
                  </a:lnTo>
                  <a:lnTo>
                    <a:pt x="330" y="228"/>
                  </a:lnTo>
                  <a:lnTo>
                    <a:pt x="330" y="216"/>
                  </a:lnTo>
                  <a:lnTo>
                    <a:pt x="324" y="216"/>
                  </a:lnTo>
                  <a:lnTo>
                    <a:pt x="312" y="222"/>
                  </a:lnTo>
                  <a:lnTo>
                    <a:pt x="288" y="234"/>
                  </a:lnTo>
                  <a:lnTo>
                    <a:pt x="240" y="270"/>
                  </a:lnTo>
                  <a:lnTo>
                    <a:pt x="204" y="312"/>
                  </a:lnTo>
                  <a:lnTo>
                    <a:pt x="180" y="366"/>
                  </a:lnTo>
                  <a:lnTo>
                    <a:pt x="168" y="420"/>
                  </a:lnTo>
                  <a:lnTo>
                    <a:pt x="150" y="408"/>
                  </a:lnTo>
                  <a:lnTo>
                    <a:pt x="138" y="396"/>
                  </a:lnTo>
                  <a:lnTo>
                    <a:pt x="126" y="384"/>
                  </a:lnTo>
                  <a:lnTo>
                    <a:pt x="114" y="366"/>
                  </a:lnTo>
                  <a:lnTo>
                    <a:pt x="114" y="306"/>
                  </a:lnTo>
                  <a:lnTo>
                    <a:pt x="126" y="252"/>
                  </a:lnTo>
                  <a:lnTo>
                    <a:pt x="150" y="204"/>
                  </a:lnTo>
                  <a:lnTo>
                    <a:pt x="192" y="168"/>
                  </a:lnTo>
                  <a:lnTo>
                    <a:pt x="204" y="162"/>
                  </a:lnTo>
                  <a:lnTo>
                    <a:pt x="216" y="150"/>
                  </a:lnTo>
                  <a:lnTo>
                    <a:pt x="210" y="144"/>
                  </a:lnTo>
                  <a:lnTo>
                    <a:pt x="162" y="180"/>
                  </a:lnTo>
                  <a:lnTo>
                    <a:pt x="126" y="222"/>
                  </a:lnTo>
                  <a:lnTo>
                    <a:pt x="102" y="276"/>
                  </a:lnTo>
                  <a:lnTo>
                    <a:pt x="90" y="330"/>
                  </a:lnTo>
                  <a:lnTo>
                    <a:pt x="90" y="348"/>
                  </a:lnTo>
                  <a:lnTo>
                    <a:pt x="66" y="348"/>
                  </a:lnTo>
                  <a:lnTo>
                    <a:pt x="48" y="348"/>
                  </a:lnTo>
                  <a:lnTo>
                    <a:pt x="6" y="366"/>
                  </a:lnTo>
                  <a:lnTo>
                    <a:pt x="0" y="300"/>
                  </a:lnTo>
                  <a:lnTo>
                    <a:pt x="12" y="228"/>
                  </a:lnTo>
                  <a:lnTo>
                    <a:pt x="36" y="168"/>
                  </a:lnTo>
                  <a:lnTo>
                    <a:pt x="78" y="114"/>
                  </a:lnTo>
                  <a:lnTo>
                    <a:pt x="108" y="96"/>
                  </a:lnTo>
                  <a:lnTo>
                    <a:pt x="138" y="78"/>
                  </a:lnTo>
                  <a:lnTo>
                    <a:pt x="198" y="60"/>
                  </a:lnTo>
                  <a:lnTo>
                    <a:pt x="264" y="54"/>
                  </a:lnTo>
                  <a:lnTo>
                    <a:pt x="300" y="60"/>
                  </a:lnTo>
                  <a:lnTo>
                    <a:pt x="324" y="72"/>
                  </a:lnTo>
                  <a:lnTo>
                    <a:pt x="378" y="90"/>
                  </a:lnTo>
                  <a:lnTo>
                    <a:pt x="384" y="90"/>
                  </a:lnTo>
                  <a:lnTo>
                    <a:pt x="384" y="78"/>
                  </a:lnTo>
                  <a:lnTo>
                    <a:pt x="318" y="30"/>
                  </a:lnTo>
                  <a:lnTo>
                    <a:pt x="282" y="18"/>
                  </a:lnTo>
                  <a:lnTo>
                    <a:pt x="240" y="12"/>
                  </a:lnTo>
                  <a:lnTo>
                    <a:pt x="294" y="0"/>
                  </a:lnTo>
                  <a:lnTo>
                    <a:pt x="348" y="6"/>
                  </a:lnTo>
                  <a:lnTo>
                    <a:pt x="402" y="18"/>
                  </a:lnTo>
                  <a:lnTo>
                    <a:pt x="450" y="42"/>
                  </a:lnTo>
                  <a:close/>
                </a:path>
              </a:pathLst>
            </a:custGeom>
            <a:solidFill>
              <a:srgbClr val="8A0111"/>
            </a:solidFill>
            <a:ln w="9525">
              <a:noFill/>
              <a:round/>
              <a:headEnd/>
              <a:tailEnd/>
            </a:ln>
          </p:spPr>
          <p:txBody>
            <a:bodyPr/>
            <a:lstStyle/>
            <a:p>
              <a:endParaRPr lang="ja-JP" altLang="en-US"/>
            </a:p>
          </p:txBody>
        </p:sp>
        <p:sp>
          <p:nvSpPr>
            <p:cNvPr id="91181" name="Freeform 10"/>
            <p:cNvSpPr>
              <a:spLocks/>
            </p:cNvSpPr>
            <p:nvPr/>
          </p:nvSpPr>
          <p:spPr bwMode="auto">
            <a:xfrm>
              <a:off x="3876" y="1728"/>
              <a:ext cx="234" cy="54"/>
            </a:xfrm>
            <a:custGeom>
              <a:avLst/>
              <a:gdLst>
                <a:gd name="T0" fmla="*/ 234 w 234"/>
                <a:gd name="T1" fmla="*/ 30 h 54"/>
                <a:gd name="T2" fmla="*/ 198 w 234"/>
                <a:gd name="T3" fmla="*/ 12 h 54"/>
                <a:gd name="T4" fmla="*/ 162 w 234"/>
                <a:gd name="T5" fmla="*/ 12 h 54"/>
                <a:gd name="T6" fmla="*/ 90 w 234"/>
                <a:gd name="T7" fmla="*/ 18 h 54"/>
                <a:gd name="T8" fmla="*/ 42 w 234"/>
                <a:gd name="T9" fmla="*/ 36 h 54"/>
                <a:gd name="T10" fmla="*/ 0 w 234"/>
                <a:gd name="T11" fmla="*/ 54 h 54"/>
                <a:gd name="T12" fmla="*/ 42 w 234"/>
                <a:gd name="T13" fmla="*/ 18 h 54"/>
                <a:gd name="T14" fmla="*/ 96 w 234"/>
                <a:gd name="T15" fmla="*/ 0 h 54"/>
                <a:gd name="T16" fmla="*/ 150 w 234"/>
                <a:gd name="T17" fmla="*/ 0 h 54"/>
                <a:gd name="T18" fmla="*/ 198 w 234"/>
                <a:gd name="T19" fmla="*/ 12 h 54"/>
                <a:gd name="T20" fmla="*/ 234 w 234"/>
                <a:gd name="T21" fmla="*/ 30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
                <a:gd name="T34" fmla="*/ 0 h 54"/>
                <a:gd name="T35" fmla="*/ 234 w 234"/>
                <a:gd name="T36" fmla="*/ 54 h 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 h="54">
                  <a:moveTo>
                    <a:pt x="234" y="30"/>
                  </a:moveTo>
                  <a:lnTo>
                    <a:pt x="198" y="12"/>
                  </a:lnTo>
                  <a:lnTo>
                    <a:pt x="162" y="12"/>
                  </a:lnTo>
                  <a:lnTo>
                    <a:pt x="90" y="18"/>
                  </a:lnTo>
                  <a:lnTo>
                    <a:pt x="42" y="36"/>
                  </a:lnTo>
                  <a:lnTo>
                    <a:pt x="0" y="54"/>
                  </a:lnTo>
                  <a:lnTo>
                    <a:pt x="42" y="18"/>
                  </a:lnTo>
                  <a:lnTo>
                    <a:pt x="96" y="0"/>
                  </a:lnTo>
                  <a:lnTo>
                    <a:pt x="150" y="0"/>
                  </a:lnTo>
                  <a:lnTo>
                    <a:pt x="198" y="12"/>
                  </a:lnTo>
                  <a:lnTo>
                    <a:pt x="234" y="30"/>
                  </a:lnTo>
                  <a:close/>
                </a:path>
              </a:pathLst>
            </a:custGeom>
            <a:solidFill>
              <a:srgbClr val="8A0111"/>
            </a:solidFill>
            <a:ln w="9525">
              <a:noFill/>
              <a:round/>
              <a:headEnd/>
              <a:tailEnd/>
            </a:ln>
          </p:spPr>
          <p:txBody>
            <a:bodyPr/>
            <a:lstStyle/>
            <a:p>
              <a:endParaRPr lang="ja-JP" altLang="en-US"/>
            </a:p>
          </p:txBody>
        </p:sp>
        <p:sp>
          <p:nvSpPr>
            <p:cNvPr id="91182" name="Freeform 11"/>
            <p:cNvSpPr>
              <a:spLocks/>
            </p:cNvSpPr>
            <p:nvPr/>
          </p:nvSpPr>
          <p:spPr bwMode="auto">
            <a:xfrm>
              <a:off x="3864" y="1908"/>
              <a:ext cx="600" cy="618"/>
            </a:xfrm>
            <a:custGeom>
              <a:avLst/>
              <a:gdLst>
                <a:gd name="T0" fmla="*/ 366 w 600"/>
                <a:gd name="T1" fmla="*/ 126 h 618"/>
                <a:gd name="T2" fmla="*/ 360 w 600"/>
                <a:gd name="T3" fmla="*/ 150 h 618"/>
                <a:gd name="T4" fmla="*/ 384 w 600"/>
                <a:gd name="T5" fmla="*/ 126 h 618"/>
                <a:gd name="T6" fmla="*/ 408 w 600"/>
                <a:gd name="T7" fmla="*/ 138 h 618"/>
                <a:gd name="T8" fmla="*/ 432 w 600"/>
                <a:gd name="T9" fmla="*/ 168 h 618"/>
                <a:gd name="T10" fmla="*/ 450 w 600"/>
                <a:gd name="T11" fmla="*/ 192 h 618"/>
                <a:gd name="T12" fmla="*/ 468 w 600"/>
                <a:gd name="T13" fmla="*/ 174 h 618"/>
                <a:gd name="T14" fmla="*/ 480 w 600"/>
                <a:gd name="T15" fmla="*/ 162 h 618"/>
                <a:gd name="T16" fmla="*/ 516 w 600"/>
                <a:gd name="T17" fmla="*/ 222 h 618"/>
                <a:gd name="T18" fmla="*/ 522 w 600"/>
                <a:gd name="T19" fmla="*/ 294 h 618"/>
                <a:gd name="T20" fmla="*/ 492 w 600"/>
                <a:gd name="T21" fmla="*/ 342 h 618"/>
                <a:gd name="T22" fmla="*/ 516 w 600"/>
                <a:gd name="T23" fmla="*/ 342 h 618"/>
                <a:gd name="T24" fmla="*/ 534 w 600"/>
                <a:gd name="T25" fmla="*/ 312 h 618"/>
                <a:gd name="T26" fmla="*/ 564 w 600"/>
                <a:gd name="T27" fmla="*/ 306 h 618"/>
                <a:gd name="T28" fmla="*/ 558 w 600"/>
                <a:gd name="T29" fmla="*/ 300 h 618"/>
                <a:gd name="T30" fmla="*/ 540 w 600"/>
                <a:gd name="T31" fmla="*/ 252 h 618"/>
                <a:gd name="T32" fmla="*/ 510 w 600"/>
                <a:gd name="T33" fmla="*/ 180 h 618"/>
                <a:gd name="T34" fmla="*/ 498 w 600"/>
                <a:gd name="T35" fmla="*/ 120 h 618"/>
                <a:gd name="T36" fmla="*/ 564 w 600"/>
                <a:gd name="T37" fmla="*/ 204 h 618"/>
                <a:gd name="T38" fmla="*/ 594 w 600"/>
                <a:gd name="T39" fmla="*/ 252 h 618"/>
                <a:gd name="T40" fmla="*/ 594 w 600"/>
                <a:gd name="T41" fmla="*/ 426 h 618"/>
                <a:gd name="T42" fmla="*/ 546 w 600"/>
                <a:gd name="T43" fmla="*/ 528 h 618"/>
                <a:gd name="T44" fmla="*/ 456 w 600"/>
                <a:gd name="T45" fmla="*/ 600 h 618"/>
                <a:gd name="T46" fmla="*/ 300 w 600"/>
                <a:gd name="T47" fmla="*/ 618 h 618"/>
                <a:gd name="T48" fmla="*/ 198 w 600"/>
                <a:gd name="T49" fmla="*/ 600 h 618"/>
                <a:gd name="T50" fmla="*/ 102 w 600"/>
                <a:gd name="T51" fmla="*/ 552 h 618"/>
                <a:gd name="T52" fmla="*/ 36 w 600"/>
                <a:gd name="T53" fmla="*/ 486 h 618"/>
                <a:gd name="T54" fmla="*/ 6 w 600"/>
                <a:gd name="T55" fmla="*/ 408 h 618"/>
                <a:gd name="T56" fmla="*/ 6 w 600"/>
                <a:gd name="T57" fmla="*/ 330 h 618"/>
                <a:gd name="T58" fmla="*/ 36 w 600"/>
                <a:gd name="T59" fmla="*/ 204 h 618"/>
                <a:gd name="T60" fmla="*/ 102 w 600"/>
                <a:gd name="T61" fmla="*/ 240 h 618"/>
                <a:gd name="T62" fmla="*/ 102 w 600"/>
                <a:gd name="T63" fmla="*/ 222 h 618"/>
                <a:gd name="T64" fmla="*/ 144 w 600"/>
                <a:gd name="T65" fmla="*/ 120 h 618"/>
                <a:gd name="T66" fmla="*/ 222 w 600"/>
                <a:gd name="T67" fmla="*/ 42 h 618"/>
                <a:gd name="T68" fmla="*/ 252 w 600"/>
                <a:gd name="T69" fmla="*/ 102 h 618"/>
                <a:gd name="T70" fmla="*/ 300 w 600"/>
                <a:gd name="T71" fmla="*/ 144 h 618"/>
                <a:gd name="T72" fmla="*/ 312 w 600"/>
                <a:gd name="T73" fmla="*/ 132 h 618"/>
                <a:gd name="T74" fmla="*/ 330 w 600"/>
                <a:gd name="T75" fmla="*/ 54 h 618"/>
                <a:gd name="T76" fmla="*/ 372 w 600"/>
                <a:gd name="T77" fmla="*/ 0 h 618"/>
                <a:gd name="T78" fmla="*/ 390 w 600"/>
                <a:gd name="T79" fmla="*/ 108 h 6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00"/>
                <a:gd name="T121" fmla="*/ 0 h 618"/>
                <a:gd name="T122" fmla="*/ 600 w 600"/>
                <a:gd name="T123" fmla="*/ 618 h 6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00" h="618">
                  <a:moveTo>
                    <a:pt x="390" y="108"/>
                  </a:moveTo>
                  <a:lnTo>
                    <a:pt x="366" y="126"/>
                  </a:lnTo>
                  <a:lnTo>
                    <a:pt x="348" y="150"/>
                  </a:lnTo>
                  <a:lnTo>
                    <a:pt x="360" y="150"/>
                  </a:lnTo>
                  <a:lnTo>
                    <a:pt x="366" y="144"/>
                  </a:lnTo>
                  <a:lnTo>
                    <a:pt x="384" y="126"/>
                  </a:lnTo>
                  <a:lnTo>
                    <a:pt x="402" y="126"/>
                  </a:lnTo>
                  <a:lnTo>
                    <a:pt x="408" y="138"/>
                  </a:lnTo>
                  <a:lnTo>
                    <a:pt x="420" y="156"/>
                  </a:lnTo>
                  <a:lnTo>
                    <a:pt x="432" y="168"/>
                  </a:lnTo>
                  <a:lnTo>
                    <a:pt x="444" y="186"/>
                  </a:lnTo>
                  <a:lnTo>
                    <a:pt x="450" y="192"/>
                  </a:lnTo>
                  <a:lnTo>
                    <a:pt x="462" y="192"/>
                  </a:lnTo>
                  <a:lnTo>
                    <a:pt x="468" y="174"/>
                  </a:lnTo>
                  <a:lnTo>
                    <a:pt x="474" y="168"/>
                  </a:lnTo>
                  <a:lnTo>
                    <a:pt x="480" y="162"/>
                  </a:lnTo>
                  <a:lnTo>
                    <a:pt x="504" y="192"/>
                  </a:lnTo>
                  <a:lnTo>
                    <a:pt x="516" y="222"/>
                  </a:lnTo>
                  <a:lnTo>
                    <a:pt x="528" y="258"/>
                  </a:lnTo>
                  <a:lnTo>
                    <a:pt x="522" y="294"/>
                  </a:lnTo>
                  <a:lnTo>
                    <a:pt x="510" y="318"/>
                  </a:lnTo>
                  <a:lnTo>
                    <a:pt x="492" y="342"/>
                  </a:lnTo>
                  <a:lnTo>
                    <a:pt x="498" y="348"/>
                  </a:lnTo>
                  <a:lnTo>
                    <a:pt x="516" y="342"/>
                  </a:lnTo>
                  <a:lnTo>
                    <a:pt x="534" y="324"/>
                  </a:lnTo>
                  <a:lnTo>
                    <a:pt x="534" y="312"/>
                  </a:lnTo>
                  <a:lnTo>
                    <a:pt x="540" y="306"/>
                  </a:lnTo>
                  <a:lnTo>
                    <a:pt x="564" y="306"/>
                  </a:lnTo>
                  <a:lnTo>
                    <a:pt x="558" y="300"/>
                  </a:lnTo>
                  <a:lnTo>
                    <a:pt x="540" y="294"/>
                  </a:lnTo>
                  <a:lnTo>
                    <a:pt x="540" y="252"/>
                  </a:lnTo>
                  <a:lnTo>
                    <a:pt x="528" y="210"/>
                  </a:lnTo>
                  <a:lnTo>
                    <a:pt x="510" y="180"/>
                  </a:lnTo>
                  <a:lnTo>
                    <a:pt x="486" y="144"/>
                  </a:lnTo>
                  <a:lnTo>
                    <a:pt x="498" y="120"/>
                  </a:lnTo>
                  <a:lnTo>
                    <a:pt x="510" y="96"/>
                  </a:lnTo>
                  <a:lnTo>
                    <a:pt x="564" y="204"/>
                  </a:lnTo>
                  <a:lnTo>
                    <a:pt x="582" y="222"/>
                  </a:lnTo>
                  <a:lnTo>
                    <a:pt x="594" y="252"/>
                  </a:lnTo>
                  <a:lnTo>
                    <a:pt x="600" y="306"/>
                  </a:lnTo>
                  <a:lnTo>
                    <a:pt x="594" y="426"/>
                  </a:lnTo>
                  <a:lnTo>
                    <a:pt x="582" y="480"/>
                  </a:lnTo>
                  <a:lnTo>
                    <a:pt x="546" y="528"/>
                  </a:lnTo>
                  <a:lnTo>
                    <a:pt x="504" y="570"/>
                  </a:lnTo>
                  <a:lnTo>
                    <a:pt x="456" y="600"/>
                  </a:lnTo>
                  <a:lnTo>
                    <a:pt x="354" y="618"/>
                  </a:lnTo>
                  <a:lnTo>
                    <a:pt x="300" y="618"/>
                  </a:lnTo>
                  <a:lnTo>
                    <a:pt x="246" y="612"/>
                  </a:lnTo>
                  <a:lnTo>
                    <a:pt x="198" y="600"/>
                  </a:lnTo>
                  <a:lnTo>
                    <a:pt x="150" y="582"/>
                  </a:lnTo>
                  <a:lnTo>
                    <a:pt x="102" y="552"/>
                  </a:lnTo>
                  <a:lnTo>
                    <a:pt x="60" y="522"/>
                  </a:lnTo>
                  <a:lnTo>
                    <a:pt x="36" y="486"/>
                  </a:lnTo>
                  <a:lnTo>
                    <a:pt x="18" y="444"/>
                  </a:lnTo>
                  <a:lnTo>
                    <a:pt x="6" y="408"/>
                  </a:lnTo>
                  <a:lnTo>
                    <a:pt x="0" y="360"/>
                  </a:lnTo>
                  <a:lnTo>
                    <a:pt x="6" y="330"/>
                  </a:lnTo>
                  <a:lnTo>
                    <a:pt x="24" y="270"/>
                  </a:lnTo>
                  <a:lnTo>
                    <a:pt x="36" y="204"/>
                  </a:lnTo>
                  <a:lnTo>
                    <a:pt x="66" y="228"/>
                  </a:lnTo>
                  <a:lnTo>
                    <a:pt x="102" y="240"/>
                  </a:lnTo>
                  <a:lnTo>
                    <a:pt x="108" y="228"/>
                  </a:lnTo>
                  <a:lnTo>
                    <a:pt x="102" y="222"/>
                  </a:lnTo>
                  <a:lnTo>
                    <a:pt x="114" y="168"/>
                  </a:lnTo>
                  <a:lnTo>
                    <a:pt x="144" y="120"/>
                  </a:lnTo>
                  <a:lnTo>
                    <a:pt x="180" y="78"/>
                  </a:lnTo>
                  <a:lnTo>
                    <a:pt x="222" y="42"/>
                  </a:lnTo>
                  <a:lnTo>
                    <a:pt x="234" y="72"/>
                  </a:lnTo>
                  <a:lnTo>
                    <a:pt x="252" y="102"/>
                  </a:lnTo>
                  <a:lnTo>
                    <a:pt x="276" y="126"/>
                  </a:lnTo>
                  <a:lnTo>
                    <a:pt x="300" y="144"/>
                  </a:lnTo>
                  <a:lnTo>
                    <a:pt x="312" y="144"/>
                  </a:lnTo>
                  <a:lnTo>
                    <a:pt x="312" y="132"/>
                  </a:lnTo>
                  <a:lnTo>
                    <a:pt x="312" y="114"/>
                  </a:lnTo>
                  <a:lnTo>
                    <a:pt x="330" y="54"/>
                  </a:lnTo>
                  <a:lnTo>
                    <a:pt x="348" y="24"/>
                  </a:lnTo>
                  <a:lnTo>
                    <a:pt x="372" y="0"/>
                  </a:lnTo>
                  <a:lnTo>
                    <a:pt x="378" y="54"/>
                  </a:lnTo>
                  <a:lnTo>
                    <a:pt x="390" y="108"/>
                  </a:lnTo>
                  <a:close/>
                </a:path>
              </a:pathLst>
            </a:custGeom>
            <a:solidFill>
              <a:srgbClr val="FFE1BA"/>
            </a:solidFill>
            <a:ln w="9525">
              <a:noFill/>
              <a:round/>
              <a:headEnd/>
              <a:tailEnd/>
            </a:ln>
          </p:spPr>
          <p:txBody>
            <a:bodyPr/>
            <a:lstStyle/>
            <a:p>
              <a:endParaRPr lang="ja-JP" altLang="en-US"/>
            </a:p>
          </p:txBody>
        </p:sp>
        <p:sp>
          <p:nvSpPr>
            <p:cNvPr id="91183" name="Freeform 12"/>
            <p:cNvSpPr>
              <a:spLocks/>
            </p:cNvSpPr>
            <p:nvPr/>
          </p:nvSpPr>
          <p:spPr bwMode="auto">
            <a:xfrm>
              <a:off x="2628" y="1944"/>
              <a:ext cx="588" cy="606"/>
            </a:xfrm>
            <a:custGeom>
              <a:avLst/>
              <a:gdLst>
                <a:gd name="T0" fmla="*/ 324 w 588"/>
                <a:gd name="T1" fmla="*/ 42 h 606"/>
                <a:gd name="T2" fmla="*/ 336 w 588"/>
                <a:gd name="T3" fmla="*/ 36 h 606"/>
                <a:gd name="T4" fmla="*/ 372 w 588"/>
                <a:gd name="T5" fmla="*/ 30 h 606"/>
                <a:gd name="T6" fmla="*/ 366 w 588"/>
                <a:gd name="T7" fmla="*/ 66 h 606"/>
                <a:gd name="T8" fmla="*/ 318 w 588"/>
                <a:gd name="T9" fmla="*/ 108 h 606"/>
                <a:gd name="T10" fmla="*/ 342 w 588"/>
                <a:gd name="T11" fmla="*/ 156 h 606"/>
                <a:gd name="T12" fmla="*/ 516 w 588"/>
                <a:gd name="T13" fmla="*/ 102 h 606"/>
                <a:gd name="T14" fmla="*/ 552 w 588"/>
                <a:gd name="T15" fmla="*/ 126 h 606"/>
                <a:gd name="T16" fmla="*/ 570 w 588"/>
                <a:gd name="T17" fmla="*/ 228 h 606"/>
                <a:gd name="T18" fmla="*/ 510 w 588"/>
                <a:gd name="T19" fmla="*/ 204 h 606"/>
                <a:gd name="T20" fmla="*/ 408 w 588"/>
                <a:gd name="T21" fmla="*/ 210 h 606"/>
                <a:gd name="T22" fmla="*/ 318 w 588"/>
                <a:gd name="T23" fmla="*/ 264 h 606"/>
                <a:gd name="T24" fmla="*/ 318 w 588"/>
                <a:gd name="T25" fmla="*/ 288 h 606"/>
                <a:gd name="T26" fmla="*/ 354 w 588"/>
                <a:gd name="T27" fmla="*/ 258 h 606"/>
                <a:gd name="T28" fmla="*/ 444 w 588"/>
                <a:gd name="T29" fmla="*/ 222 h 606"/>
                <a:gd name="T30" fmla="*/ 540 w 588"/>
                <a:gd name="T31" fmla="*/ 234 h 606"/>
                <a:gd name="T32" fmla="*/ 576 w 588"/>
                <a:gd name="T33" fmla="*/ 252 h 606"/>
                <a:gd name="T34" fmla="*/ 582 w 588"/>
                <a:gd name="T35" fmla="*/ 300 h 606"/>
                <a:gd name="T36" fmla="*/ 588 w 588"/>
                <a:gd name="T37" fmla="*/ 408 h 606"/>
                <a:gd name="T38" fmla="*/ 570 w 588"/>
                <a:gd name="T39" fmla="*/ 462 h 606"/>
                <a:gd name="T40" fmla="*/ 498 w 588"/>
                <a:gd name="T41" fmla="*/ 534 h 606"/>
                <a:gd name="T42" fmla="*/ 414 w 588"/>
                <a:gd name="T43" fmla="*/ 582 h 606"/>
                <a:gd name="T44" fmla="*/ 342 w 588"/>
                <a:gd name="T45" fmla="*/ 600 h 606"/>
                <a:gd name="T46" fmla="*/ 198 w 588"/>
                <a:gd name="T47" fmla="*/ 600 h 606"/>
                <a:gd name="T48" fmla="*/ 54 w 588"/>
                <a:gd name="T49" fmla="*/ 516 h 606"/>
                <a:gd name="T50" fmla="*/ 12 w 588"/>
                <a:gd name="T51" fmla="*/ 468 h 606"/>
                <a:gd name="T52" fmla="*/ 0 w 588"/>
                <a:gd name="T53" fmla="*/ 378 h 606"/>
                <a:gd name="T54" fmla="*/ 6 w 588"/>
                <a:gd name="T55" fmla="*/ 330 h 606"/>
                <a:gd name="T56" fmla="*/ 36 w 588"/>
                <a:gd name="T57" fmla="*/ 300 h 606"/>
                <a:gd name="T58" fmla="*/ 90 w 588"/>
                <a:gd name="T59" fmla="*/ 264 h 606"/>
                <a:gd name="T60" fmla="*/ 156 w 588"/>
                <a:gd name="T61" fmla="*/ 258 h 606"/>
                <a:gd name="T62" fmla="*/ 240 w 588"/>
                <a:gd name="T63" fmla="*/ 306 h 606"/>
                <a:gd name="T64" fmla="*/ 252 w 588"/>
                <a:gd name="T65" fmla="*/ 294 h 606"/>
                <a:gd name="T66" fmla="*/ 186 w 588"/>
                <a:gd name="T67" fmla="*/ 252 h 606"/>
                <a:gd name="T68" fmla="*/ 108 w 588"/>
                <a:gd name="T69" fmla="*/ 234 h 606"/>
                <a:gd name="T70" fmla="*/ 18 w 588"/>
                <a:gd name="T71" fmla="*/ 288 h 606"/>
                <a:gd name="T72" fmla="*/ 6 w 588"/>
                <a:gd name="T73" fmla="*/ 234 h 606"/>
                <a:gd name="T74" fmla="*/ 24 w 588"/>
                <a:gd name="T75" fmla="*/ 150 h 606"/>
                <a:gd name="T76" fmla="*/ 186 w 588"/>
                <a:gd name="T77" fmla="*/ 162 h 606"/>
                <a:gd name="T78" fmla="*/ 240 w 588"/>
                <a:gd name="T79" fmla="*/ 156 h 606"/>
                <a:gd name="T80" fmla="*/ 240 w 588"/>
                <a:gd name="T81" fmla="*/ 108 h 606"/>
                <a:gd name="T82" fmla="*/ 156 w 588"/>
                <a:gd name="T83" fmla="*/ 60 h 606"/>
                <a:gd name="T84" fmla="*/ 186 w 588"/>
                <a:gd name="T85" fmla="*/ 60 h 606"/>
                <a:gd name="T86" fmla="*/ 210 w 588"/>
                <a:gd name="T87" fmla="*/ 60 h 606"/>
                <a:gd name="T88" fmla="*/ 234 w 588"/>
                <a:gd name="T89" fmla="*/ 48 h 606"/>
                <a:gd name="T90" fmla="*/ 246 w 588"/>
                <a:gd name="T91" fmla="*/ 42 h 606"/>
                <a:gd name="T92" fmla="*/ 276 w 588"/>
                <a:gd name="T93" fmla="*/ 12 h 606"/>
                <a:gd name="T94" fmla="*/ 294 w 588"/>
                <a:gd name="T95" fmla="*/ 42 h 60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88"/>
                <a:gd name="T145" fmla="*/ 0 h 606"/>
                <a:gd name="T146" fmla="*/ 588 w 588"/>
                <a:gd name="T147" fmla="*/ 606 h 60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88" h="606">
                  <a:moveTo>
                    <a:pt x="312" y="36"/>
                  </a:moveTo>
                  <a:lnTo>
                    <a:pt x="324" y="42"/>
                  </a:lnTo>
                  <a:lnTo>
                    <a:pt x="330" y="42"/>
                  </a:lnTo>
                  <a:lnTo>
                    <a:pt x="336" y="36"/>
                  </a:lnTo>
                  <a:lnTo>
                    <a:pt x="348" y="36"/>
                  </a:lnTo>
                  <a:lnTo>
                    <a:pt x="372" y="30"/>
                  </a:lnTo>
                  <a:lnTo>
                    <a:pt x="420" y="42"/>
                  </a:lnTo>
                  <a:lnTo>
                    <a:pt x="366" y="66"/>
                  </a:lnTo>
                  <a:lnTo>
                    <a:pt x="342" y="84"/>
                  </a:lnTo>
                  <a:lnTo>
                    <a:pt x="318" y="108"/>
                  </a:lnTo>
                  <a:lnTo>
                    <a:pt x="330" y="132"/>
                  </a:lnTo>
                  <a:lnTo>
                    <a:pt x="342" y="156"/>
                  </a:lnTo>
                  <a:lnTo>
                    <a:pt x="426" y="120"/>
                  </a:lnTo>
                  <a:lnTo>
                    <a:pt x="516" y="102"/>
                  </a:lnTo>
                  <a:lnTo>
                    <a:pt x="540" y="108"/>
                  </a:lnTo>
                  <a:lnTo>
                    <a:pt x="552" y="126"/>
                  </a:lnTo>
                  <a:lnTo>
                    <a:pt x="564" y="180"/>
                  </a:lnTo>
                  <a:lnTo>
                    <a:pt x="570" y="228"/>
                  </a:lnTo>
                  <a:lnTo>
                    <a:pt x="546" y="216"/>
                  </a:lnTo>
                  <a:lnTo>
                    <a:pt x="510" y="204"/>
                  </a:lnTo>
                  <a:lnTo>
                    <a:pt x="456" y="198"/>
                  </a:lnTo>
                  <a:lnTo>
                    <a:pt x="408" y="210"/>
                  </a:lnTo>
                  <a:lnTo>
                    <a:pt x="360" y="234"/>
                  </a:lnTo>
                  <a:lnTo>
                    <a:pt x="318" y="264"/>
                  </a:lnTo>
                  <a:lnTo>
                    <a:pt x="318" y="276"/>
                  </a:lnTo>
                  <a:lnTo>
                    <a:pt x="318" y="288"/>
                  </a:lnTo>
                  <a:lnTo>
                    <a:pt x="336" y="276"/>
                  </a:lnTo>
                  <a:lnTo>
                    <a:pt x="354" y="258"/>
                  </a:lnTo>
                  <a:lnTo>
                    <a:pt x="396" y="234"/>
                  </a:lnTo>
                  <a:lnTo>
                    <a:pt x="444" y="222"/>
                  </a:lnTo>
                  <a:lnTo>
                    <a:pt x="492" y="222"/>
                  </a:lnTo>
                  <a:lnTo>
                    <a:pt x="540" y="234"/>
                  </a:lnTo>
                  <a:lnTo>
                    <a:pt x="558" y="246"/>
                  </a:lnTo>
                  <a:lnTo>
                    <a:pt x="576" y="252"/>
                  </a:lnTo>
                  <a:lnTo>
                    <a:pt x="576" y="246"/>
                  </a:lnTo>
                  <a:lnTo>
                    <a:pt x="582" y="300"/>
                  </a:lnTo>
                  <a:lnTo>
                    <a:pt x="588" y="360"/>
                  </a:lnTo>
                  <a:lnTo>
                    <a:pt x="588" y="408"/>
                  </a:lnTo>
                  <a:lnTo>
                    <a:pt x="582" y="438"/>
                  </a:lnTo>
                  <a:lnTo>
                    <a:pt x="570" y="462"/>
                  </a:lnTo>
                  <a:lnTo>
                    <a:pt x="540" y="498"/>
                  </a:lnTo>
                  <a:lnTo>
                    <a:pt x="498" y="534"/>
                  </a:lnTo>
                  <a:lnTo>
                    <a:pt x="462" y="564"/>
                  </a:lnTo>
                  <a:lnTo>
                    <a:pt x="414" y="582"/>
                  </a:lnTo>
                  <a:lnTo>
                    <a:pt x="384" y="594"/>
                  </a:lnTo>
                  <a:lnTo>
                    <a:pt x="342" y="600"/>
                  </a:lnTo>
                  <a:lnTo>
                    <a:pt x="270" y="606"/>
                  </a:lnTo>
                  <a:lnTo>
                    <a:pt x="198" y="600"/>
                  </a:lnTo>
                  <a:lnTo>
                    <a:pt x="84" y="540"/>
                  </a:lnTo>
                  <a:lnTo>
                    <a:pt x="54" y="516"/>
                  </a:lnTo>
                  <a:lnTo>
                    <a:pt x="30" y="492"/>
                  </a:lnTo>
                  <a:lnTo>
                    <a:pt x="12" y="468"/>
                  </a:lnTo>
                  <a:lnTo>
                    <a:pt x="0" y="432"/>
                  </a:lnTo>
                  <a:lnTo>
                    <a:pt x="0" y="378"/>
                  </a:lnTo>
                  <a:lnTo>
                    <a:pt x="0" y="324"/>
                  </a:lnTo>
                  <a:lnTo>
                    <a:pt x="6" y="330"/>
                  </a:lnTo>
                  <a:lnTo>
                    <a:pt x="18" y="330"/>
                  </a:lnTo>
                  <a:lnTo>
                    <a:pt x="36" y="300"/>
                  </a:lnTo>
                  <a:lnTo>
                    <a:pt x="60" y="276"/>
                  </a:lnTo>
                  <a:lnTo>
                    <a:pt x="90" y="264"/>
                  </a:lnTo>
                  <a:lnTo>
                    <a:pt x="120" y="258"/>
                  </a:lnTo>
                  <a:lnTo>
                    <a:pt x="156" y="258"/>
                  </a:lnTo>
                  <a:lnTo>
                    <a:pt x="186" y="270"/>
                  </a:lnTo>
                  <a:lnTo>
                    <a:pt x="240" y="306"/>
                  </a:lnTo>
                  <a:lnTo>
                    <a:pt x="246" y="300"/>
                  </a:lnTo>
                  <a:lnTo>
                    <a:pt x="252" y="294"/>
                  </a:lnTo>
                  <a:lnTo>
                    <a:pt x="222" y="270"/>
                  </a:lnTo>
                  <a:lnTo>
                    <a:pt x="186" y="252"/>
                  </a:lnTo>
                  <a:lnTo>
                    <a:pt x="150" y="240"/>
                  </a:lnTo>
                  <a:lnTo>
                    <a:pt x="108" y="234"/>
                  </a:lnTo>
                  <a:lnTo>
                    <a:pt x="42" y="264"/>
                  </a:lnTo>
                  <a:lnTo>
                    <a:pt x="18" y="288"/>
                  </a:lnTo>
                  <a:lnTo>
                    <a:pt x="0" y="318"/>
                  </a:lnTo>
                  <a:lnTo>
                    <a:pt x="6" y="234"/>
                  </a:lnTo>
                  <a:lnTo>
                    <a:pt x="12" y="192"/>
                  </a:lnTo>
                  <a:lnTo>
                    <a:pt x="24" y="150"/>
                  </a:lnTo>
                  <a:lnTo>
                    <a:pt x="132" y="150"/>
                  </a:lnTo>
                  <a:lnTo>
                    <a:pt x="186" y="162"/>
                  </a:lnTo>
                  <a:lnTo>
                    <a:pt x="234" y="174"/>
                  </a:lnTo>
                  <a:lnTo>
                    <a:pt x="240" y="156"/>
                  </a:lnTo>
                  <a:lnTo>
                    <a:pt x="240" y="144"/>
                  </a:lnTo>
                  <a:lnTo>
                    <a:pt x="240" y="108"/>
                  </a:lnTo>
                  <a:lnTo>
                    <a:pt x="198" y="84"/>
                  </a:lnTo>
                  <a:lnTo>
                    <a:pt x="156" y="60"/>
                  </a:lnTo>
                  <a:lnTo>
                    <a:pt x="156" y="48"/>
                  </a:lnTo>
                  <a:lnTo>
                    <a:pt x="186" y="60"/>
                  </a:lnTo>
                  <a:lnTo>
                    <a:pt x="198" y="60"/>
                  </a:lnTo>
                  <a:lnTo>
                    <a:pt x="210" y="60"/>
                  </a:lnTo>
                  <a:lnTo>
                    <a:pt x="216" y="36"/>
                  </a:lnTo>
                  <a:lnTo>
                    <a:pt x="234" y="48"/>
                  </a:lnTo>
                  <a:lnTo>
                    <a:pt x="240" y="48"/>
                  </a:lnTo>
                  <a:lnTo>
                    <a:pt x="246" y="42"/>
                  </a:lnTo>
                  <a:lnTo>
                    <a:pt x="264" y="0"/>
                  </a:lnTo>
                  <a:lnTo>
                    <a:pt x="276" y="12"/>
                  </a:lnTo>
                  <a:lnTo>
                    <a:pt x="282" y="30"/>
                  </a:lnTo>
                  <a:lnTo>
                    <a:pt x="294" y="42"/>
                  </a:lnTo>
                  <a:lnTo>
                    <a:pt x="312" y="36"/>
                  </a:lnTo>
                  <a:close/>
                </a:path>
              </a:pathLst>
            </a:custGeom>
            <a:solidFill>
              <a:srgbClr val="F0C9A0"/>
            </a:solidFill>
            <a:ln w="9525">
              <a:noFill/>
              <a:round/>
              <a:headEnd/>
              <a:tailEnd/>
            </a:ln>
          </p:spPr>
          <p:txBody>
            <a:bodyPr/>
            <a:lstStyle/>
            <a:p>
              <a:endParaRPr lang="ja-JP" altLang="en-US"/>
            </a:p>
          </p:txBody>
        </p:sp>
        <p:sp>
          <p:nvSpPr>
            <p:cNvPr id="91184" name="Freeform 13"/>
            <p:cNvSpPr>
              <a:spLocks/>
            </p:cNvSpPr>
            <p:nvPr/>
          </p:nvSpPr>
          <p:spPr bwMode="auto">
            <a:xfrm>
              <a:off x="2958" y="1956"/>
              <a:ext cx="228" cy="126"/>
            </a:xfrm>
            <a:custGeom>
              <a:avLst/>
              <a:gdLst>
                <a:gd name="T0" fmla="*/ 222 w 228"/>
                <a:gd name="T1" fmla="*/ 18 h 126"/>
                <a:gd name="T2" fmla="*/ 228 w 228"/>
                <a:gd name="T3" fmla="*/ 78 h 126"/>
                <a:gd name="T4" fmla="*/ 120 w 228"/>
                <a:gd name="T5" fmla="*/ 90 h 126"/>
                <a:gd name="T6" fmla="*/ 72 w 228"/>
                <a:gd name="T7" fmla="*/ 102 h 126"/>
                <a:gd name="T8" fmla="*/ 18 w 228"/>
                <a:gd name="T9" fmla="*/ 126 h 126"/>
                <a:gd name="T10" fmla="*/ 12 w 228"/>
                <a:gd name="T11" fmla="*/ 126 h 126"/>
                <a:gd name="T12" fmla="*/ 6 w 228"/>
                <a:gd name="T13" fmla="*/ 120 h 126"/>
                <a:gd name="T14" fmla="*/ 0 w 228"/>
                <a:gd name="T15" fmla="*/ 102 h 126"/>
                <a:gd name="T16" fmla="*/ 0 w 228"/>
                <a:gd name="T17" fmla="*/ 96 h 126"/>
                <a:gd name="T18" fmla="*/ 54 w 228"/>
                <a:gd name="T19" fmla="*/ 66 h 126"/>
                <a:gd name="T20" fmla="*/ 102 w 228"/>
                <a:gd name="T21" fmla="*/ 36 h 126"/>
                <a:gd name="T22" fmla="*/ 156 w 228"/>
                <a:gd name="T23" fmla="*/ 12 h 126"/>
                <a:gd name="T24" fmla="*/ 222 w 228"/>
                <a:gd name="T25" fmla="*/ 0 h 126"/>
                <a:gd name="T26" fmla="*/ 222 w 228"/>
                <a:gd name="T27" fmla="*/ 18 h 1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8"/>
                <a:gd name="T43" fmla="*/ 0 h 126"/>
                <a:gd name="T44" fmla="*/ 228 w 228"/>
                <a:gd name="T45" fmla="*/ 126 h 12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8" h="126">
                  <a:moveTo>
                    <a:pt x="222" y="18"/>
                  </a:moveTo>
                  <a:lnTo>
                    <a:pt x="228" y="78"/>
                  </a:lnTo>
                  <a:lnTo>
                    <a:pt x="120" y="90"/>
                  </a:lnTo>
                  <a:lnTo>
                    <a:pt x="72" y="102"/>
                  </a:lnTo>
                  <a:lnTo>
                    <a:pt x="18" y="126"/>
                  </a:lnTo>
                  <a:lnTo>
                    <a:pt x="12" y="126"/>
                  </a:lnTo>
                  <a:lnTo>
                    <a:pt x="6" y="120"/>
                  </a:lnTo>
                  <a:lnTo>
                    <a:pt x="0" y="102"/>
                  </a:lnTo>
                  <a:lnTo>
                    <a:pt x="0" y="96"/>
                  </a:lnTo>
                  <a:lnTo>
                    <a:pt x="54" y="66"/>
                  </a:lnTo>
                  <a:lnTo>
                    <a:pt x="102" y="36"/>
                  </a:lnTo>
                  <a:lnTo>
                    <a:pt x="156" y="12"/>
                  </a:lnTo>
                  <a:lnTo>
                    <a:pt x="222" y="0"/>
                  </a:lnTo>
                  <a:lnTo>
                    <a:pt x="222" y="18"/>
                  </a:lnTo>
                  <a:close/>
                </a:path>
              </a:pathLst>
            </a:custGeom>
            <a:solidFill>
              <a:srgbClr val="972700"/>
            </a:solidFill>
            <a:ln w="9525">
              <a:noFill/>
              <a:round/>
              <a:headEnd/>
              <a:tailEnd/>
            </a:ln>
          </p:spPr>
          <p:txBody>
            <a:bodyPr/>
            <a:lstStyle/>
            <a:p>
              <a:endParaRPr lang="ja-JP" altLang="en-US"/>
            </a:p>
          </p:txBody>
        </p:sp>
        <p:sp>
          <p:nvSpPr>
            <p:cNvPr id="91185" name="Freeform 14"/>
            <p:cNvSpPr>
              <a:spLocks/>
            </p:cNvSpPr>
            <p:nvPr/>
          </p:nvSpPr>
          <p:spPr bwMode="auto">
            <a:xfrm>
              <a:off x="2574" y="1992"/>
              <a:ext cx="282" cy="114"/>
            </a:xfrm>
            <a:custGeom>
              <a:avLst/>
              <a:gdLst>
                <a:gd name="T0" fmla="*/ 282 w 282"/>
                <a:gd name="T1" fmla="*/ 66 h 114"/>
                <a:gd name="T2" fmla="*/ 282 w 282"/>
                <a:gd name="T3" fmla="*/ 108 h 114"/>
                <a:gd name="T4" fmla="*/ 216 w 282"/>
                <a:gd name="T5" fmla="*/ 90 h 114"/>
                <a:gd name="T6" fmla="*/ 144 w 282"/>
                <a:gd name="T7" fmla="*/ 84 h 114"/>
                <a:gd name="T8" fmla="*/ 72 w 282"/>
                <a:gd name="T9" fmla="*/ 90 h 114"/>
                <a:gd name="T10" fmla="*/ 0 w 282"/>
                <a:gd name="T11" fmla="*/ 114 h 114"/>
                <a:gd name="T12" fmla="*/ 0 w 282"/>
                <a:gd name="T13" fmla="*/ 60 h 114"/>
                <a:gd name="T14" fmla="*/ 18 w 282"/>
                <a:gd name="T15" fmla="*/ 6 h 114"/>
                <a:gd name="T16" fmla="*/ 78 w 282"/>
                <a:gd name="T17" fmla="*/ 0 h 114"/>
                <a:gd name="T18" fmla="*/ 132 w 282"/>
                <a:gd name="T19" fmla="*/ 6 h 114"/>
                <a:gd name="T20" fmla="*/ 186 w 282"/>
                <a:gd name="T21" fmla="*/ 18 h 114"/>
                <a:gd name="T22" fmla="*/ 234 w 282"/>
                <a:gd name="T23" fmla="*/ 36 h 114"/>
                <a:gd name="T24" fmla="*/ 258 w 282"/>
                <a:gd name="T25" fmla="*/ 54 h 114"/>
                <a:gd name="T26" fmla="*/ 282 w 282"/>
                <a:gd name="T27" fmla="*/ 66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2"/>
                <a:gd name="T43" fmla="*/ 0 h 114"/>
                <a:gd name="T44" fmla="*/ 282 w 282"/>
                <a:gd name="T45" fmla="*/ 114 h 1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2" h="114">
                  <a:moveTo>
                    <a:pt x="282" y="66"/>
                  </a:moveTo>
                  <a:lnTo>
                    <a:pt x="282" y="108"/>
                  </a:lnTo>
                  <a:lnTo>
                    <a:pt x="216" y="90"/>
                  </a:lnTo>
                  <a:lnTo>
                    <a:pt x="144" y="84"/>
                  </a:lnTo>
                  <a:lnTo>
                    <a:pt x="72" y="90"/>
                  </a:lnTo>
                  <a:lnTo>
                    <a:pt x="0" y="114"/>
                  </a:lnTo>
                  <a:lnTo>
                    <a:pt x="0" y="60"/>
                  </a:lnTo>
                  <a:lnTo>
                    <a:pt x="18" y="6"/>
                  </a:lnTo>
                  <a:lnTo>
                    <a:pt x="78" y="0"/>
                  </a:lnTo>
                  <a:lnTo>
                    <a:pt x="132" y="6"/>
                  </a:lnTo>
                  <a:lnTo>
                    <a:pt x="186" y="18"/>
                  </a:lnTo>
                  <a:lnTo>
                    <a:pt x="234" y="36"/>
                  </a:lnTo>
                  <a:lnTo>
                    <a:pt x="258" y="54"/>
                  </a:lnTo>
                  <a:lnTo>
                    <a:pt x="282" y="66"/>
                  </a:lnTo>
                  <a:close/>
                </a:path>
              </a:pathLst>
            </a:custGeom>
            <a:solidFill>
              <a:srgbClr val="972700"/>
            </a:solidFill>
            <a:ln w="9525">
              <a:noFill/>
              <a:round/>
              <a:headEnd/>
              <a:tailEnd/>
            </a:ln>
          </p:spPr>
          <p:txBody>
            <a:bodyPr/>
            <a:lstStyle/>
            <a:p>
              <a:endParaRPr lang="ja-JP" altLang="en-US"/>
            </a:p>
          </p:txBody>
        </p:sp>
        <p:sp>
          <p:nvSpPr>
            <p:cNvPr id="91186" name="Freeform 15"/>
            <p:cNvSpPr>
              <a:spLocks/>
            </p:cNvSpPr>
            <p:nvPr/>
          </p:nvSpPr>
          <p:spPr bwMode="auto">
            <a:xfrm>
              <a:off x="4284" y="2034"/>
              <a:ext cx="42" cy="42"/>
            </a:xfrm>
            <a:custGeom>
              <a:avLst/>
              <a:gdLst>
                <a:gd name="T0" fmla="*/ 42 w 42"/>
                <a:gd name="T1" fmla="*/ 18 h 42"/>
                <a:gd name="T2" fmla="*/ 42 w 42"/>
                <a:gd name="T3" fmla="*/ 30 h 42"/>
                <a:gd name="T4" fmla="*/ 30 w 42"/>
                <a:gd name="T5" fmla="*/ 42 h 42"/>
                <a:gd name="T6" fmla="*/ 12 w 42"/>
                <a:gd name="T7" fmla="*/ 24 h 42"/>
                <a:gd name="T8" fmla="*/ 0 w 42"/>
                <a:gd name="T9" fmla="*/ 0 h 42"/>
                <a:gd name="T10" fmla="*/ 42 w 42"/>
                <a:gd name="T11" fmla="*/ 18 h 42"/>
                <a:gd name="T12" fmla="*/ 0 60000 65536"/>
                <a:gd name="T13" fmla="*/ 0 60000 65536"/>
                <a:gd name="T14" fmla="*/ 0 60000 65536"/>
                <a:gd name="T15" fmla="*/ 0 60000 65536"/>
                <a:gd name="T16" fmla="*/ 0 60000 65536"/>
                <a:gd name="T17" fmla="*/ 0 60000 65536"/>
                <a:gd name="T18" fmla="*/ 0 w 42"/>
                <a:gd name="T19" fmla="*/ 0 h 42"/>
                <a:gd name="T20" fmla="*/ 42 w 42"/>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42" h="42">
                  <a:moveTo>
                    <a:pt x="42" y="18"/>
                  </a:moveTo>
                  <a:lnTo>
                    <a:pt x="42" y="30"/>
                  </a:lnTo>
                  <a:lnTo>
                    <a:pt x="30" y="42"/>
                  </a:lnTo>
                  <a:lnTo>
                    <a:pt x="12" y="24"/>
                  </a:lnTo>
                  <a:lnTo>
                    <a:pt x="0" y="0"/>
                  </a:lnTo>
                  <a:lnTo>
                    <a:pt x="42" y="18"/>
                  </a:lnTo>
                  <a:close/>
                </a:path>
              </a:pathLst>
            </a:custGeom>
            <a:solidFill>
              <a:srgbClr val="8A0111"/>
            </a:solidFill>
            <a:ln w="9525">
              <a:noFill/>
              <a:round/>
              <a:headEnd/>
              <a:tailEnd/>
            </a:ln>
          </p:spPr>
          <p:txBody>
            <a:bodyPr/>
            <a:lstStyle/>
            <a:p>
              <a:endParaRPr lang="ja-JP" altLang="en-US"/>
            </a:p>
          </p:txBody>
        </p:sp>
        <p:sp>
          <p:nvSpPr>
            <p:cNvPr id="91187" name="Freeform 16"/>
            <p:cNvSpPr>
              <a:spLocks/>
            </p:cNvSpPr>
            <p:nvPr/>
          </p:nvSpPr>
          <p:spPr bwMode="auto">
            <a:xfrm>
              <a:off x="3198" y="2058"/>
              <a:ext cx="108" cy="210"/>
            </a:xfrm>
            <a:custGeom>
              <a:avLst/>
              <a:gdLst>
                <a:gd name="T0" fmla="*/ 102 w 108"/>
                <a:gd name="T1" fmla="*/ 54 h 210"/>
                <a:gd name="T2" fmla="*/ 108 w 108"/>
                <a:gd name="T3" fmla="*/ 90 h 210"/>
                <a:gd name="T4" fmla="*/ 96 w 108"/>
                <a:gd name="T5" fmla="*/ 132 h 210"/>
                <a:gd name="T6" fmla="*/ 78 w 108"/>
                <a:gd name="T7" fmla="*/ 168 h 210"/>
                <a:gd name="T8" fmla="*/ 48 w 108"/>
                <a:gd name="T9" fmla="*/ 198 h 210"/>
                <a:gd name="T10" fmla="*/ 30 w 108"/>
                <a:gd name="T11" fmla="*/ 210 h 210"/>
                <a:gd name="T12" fmla="*/ 24 w 108"/>
                <a:gd name="T13" fmla="*/ 162 h 210"/>
                <a:gd name="T14" fmla="*/ 48 w 108"/>
                <a:gd name="T15" fmla="*/ 150 h 210"/>
                <a:gd name="T16" fmla="*/ 60 w 108"/>
                <a:gd name="T17" fmla="*/ 132 h 210"/>
                <a:gd name="T18" fmla="*/ 78 w 108"/>
                <a:gd name="T19" fmla="*/ 114 h 210"/>
                <a:gd name="T20" fmla="*/ 84 w 108"/>
                <a:gd name="T21" fmla="*/ 90 h 210"/>
                <a:gd name="T22" fmla="*/ 78 w 108"/>
                <a:gd name="T23" fmla="*/ 60 h 210"/>
                <a:gd name="T24" fmla="*/ 60 w 108"/>
                <a:gd name="T25" fmla="*/ 42 h 210"/>
                <a:gd name="T26" fmla="*/ 48 w 108"/>
                <a:gd name="T27" fmla="*/ 48 h 210"/>
                <a:gd name="T28" fmla="*/ 60 w 108"/>
                <a:gd name="T29" fmla="*/ 66 h 210"/>
                <a:gd name="T30" fmla="*/ 66 w 108"/>
                <a:gd name="T31" fmla="*/ 90 h 210"/>
                <a:gd name="T32" fmla="*/ 60 w 108"/>
                <a:gd name="T33" fmla="*/ 114 h 210"/>
                <a:gd name="T34" fmla="*/ 48 w 108"/>
                <a:gd name="T35" fmla="*/ 126 h 210"/>
                <a:gd name="T36" fmla="*/ 36 w 108"/>
                <a:gd name="T37" fmla="*/ 138 h 210"/>
                <a:gd name="T38" fmla="*/ 24 w 108"/>
                <a:gd name="T39" fmla="*/ 138 h 210"/>
                <a:gd name="T40" fmla="*/ 18 w 108"/>
                <a:gd name="T41" fmla="*/ 132 h 210"/>
                <a:gd name="T42" fmla="*/ 12 w 108"/>
                <a:gd name="T43" fmla="*/ 72 h 210"/>
                <a:gd name="T44" fmla="*/ 0 w 108"/>
                <a:gd name="T45" fmla="*/ 6 h 210"/>
                <a:gd name="T46" fmla="*/ 30 w 108"/>
                <a:gd name="T47" fmla="*/ 0 h 210"/>
                <a:gd name="T48" fmla="*/ 60 w 108"/>
                <a:gd name="T49" fmla="*/ 6 h 210"/>
                <a:gd name="T50" fmla="*/ 84 w 108"/>
                <a:gd name="T51" fmla="*/ 24 h 210"/>
                <a:gd name="T52" fmla="*/ 102 w 108"/>
                <a:gd name="T53" fmla="*/ 54 h 2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8"/>
                <a:gd name="T82" fmla="*/ 0 h 210"/>
                <a:gd name="T83" fmla="*/ 108 w 108"/>
                <a:gd name="T84" fmla="*/ 210 h 2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8" h="210">
                  <a:moveTo>
                    <a:pt x="102" y="54"/>
                  </a:moveTo>
                  <a:lnTo>
                    <a:pt x="108" y="90"/>
                  </a:lnTo>
                  <a:lnTo>
                    <a:pt x="96" y="132"/>
                  </a:lnTo>
                  <a:lnTo>
                    <a:pt x="78" y="168"/>
                  </a:lnTo>
                  <a:lnTo>
                    <a:pt x="48" y="198"/>
                  </a:lnTo>
                  <a:lnTo>
                    <a:pt x="30" y="210"/>
                  </a:lnTo>
                  <a:lnTo>
                    <a:pt x="24" y="162"/>
                  </a:lnTo>
                  <a:lnTo>
                    <a:pt x="48" y="150"/>
                  </a:lnTo>
                  <a:lnTo>
                    <a:pt x="60" y="132"/>
                  </a:lnTo>
                  <a:lnTo>
                    <a:pt x="78" y="114"/>
                  </a:lnTo>
                  <a:lnTo>
                    <a:pt x="84" y="90"/>
                  </a:lnTo>
                  <a:lnTo>
                    <a:pt x="78" y="60"/>
                  </a:lnTo>
                  <a:lnTo>
                    <a:pt x="60" y="42"/>
                  </a:lnTo>
                  <a:lnTo>
                    <a:pt x="48" y="48"/>
                  </a:lnTo>
                  <a:lnTo>
                    <a:pt x="60" y="66"/>
                  </a:lnTo>
                  <a:lnTo>
                    <a:pt x="66" y="90"/>
                  </a:lnTo>
                  <a:lnTo>
                    <a:pt x="60" y="114"/>
                  </a:lnTo>
                  <a:lnTo>
                    <a:pt x="48" y="126"/>
                  </a:lnTo>
                  <a:lnTo>
                    <a:pt x="36" y="138"/>
                  </a:lnTo>
                  <a:lnTo>
                    <a:pt x="24" y="138"/>
                  </a:lnTo>
                  <a:lnTo>
                    <a:pt x="18" y="132"/>
                  </a:lnTo>
                  <a:lnTo>
                    <a:pt x="12" y="72"/>
                  </a:lnTo>
                  <a:lnTo>
                    <a:pt x="0" y="6"/>
                  </a:lnTo>
                  <a:lnTo>
                    <a:pt x="30" y="0"/>
                  </a:lnTo>
                  <a:lnTo>
                    <a:pt x="60" y="6"/>
                  </a:lnTo>
                  <a:lnTo>
                    <a:pt x="84" y="24"/>
                  </a:lnTo>
                  <a:lnTo>
                    <a:pt x="102" y="54"/>
                  </a:lnTo>
                  <a:close/>
                </a:path>
              </a:pathLst>
            </a:custGeom>
            <a:solidFill>
              <a:srgbClr val="F0C9A0"/>
            </a:solidFill>
            <a:ln w="9525">
              <a:noFill/>
              <a:round/>
              <a:headEnd/>
              <a:tailEnd/>
            </a:ln>
          </p:spPr>
          <p:txBody>
            <a:bodyPr/>
            <a:lstStyle/>
            <a:p>
              <a:endParaRPr lang="ja-JP" altLang="en-US"/>
            </a:p>
          </p:txBody>
        </p:sp>
        <p:sp>
          <p:nvSpPr>
            <p:cNvPr id="91188" name="Freeform 17"/>
            <p:cNvSpPr>
              <a:spLocks/>
            </p:cNvSpPr>
            <p:nvPr/>
          </p:nvSpPr>
          <p:spPr bwMode="auto">
            <a:xfrm>
              <a:off x="3762" y="2064"/>
              <a:ext cx="120" cy="186"/>
            </a:xfrm>
            <a:custGeom>
              <a:avLst/>
              <a:gdLst>
                <a:gd name="T0" fmla="*/ 114 w 120"/>
                <a:gd name="T1" fmla="*/ 18 h 186"/>
                <a:gd name="T2" fmla="*/ 120 w 120"/>
                <a:gd name="T3" fmla="*/ 48 h 186"/>
                <a:gd name="T4" fmla="*/ 120 w 120"/>
                <a:gd name="T5" fmla="*/ 78 h 186"/>
                <a:gd name="T6" fmla="*/ 114 w 120"/>
                <a:gd name="T7" fmla="*/ 102 h 186"/>
                <a:gd name="T8" fmla="*/ 96 w 120"/>
                <a:gd name="T9" fmla="*/ 126 h 186"/>
                <a:gd name="T10" fmla="*/ 84 w 120"/>
                <a:gd name="T11" fmla="*/ 120 h 186"/>
                <a:gd name="T12" fmla="*/ 72 w 120"/>
                <a:gd name="T13" fmla="*/ 114 h 186"/>
                <a:gd name="T14" fmla="*/ 66 w 120"/>
                <a:gd name="T15" fmla="*/ 102 h 186"/>
                <a:gd name="T16" fmla="*/ 66 w 120"/>
                <a:gd name="T17" fmla="*/ 84 h 186"/>
                <a:gd name="T18" fmla="*/ 66 w 120"/>
                <a:gd name="T19" fmla="*/ 78 h 186"/>
                <a:gd name="T20" fmla="*/ 60 w 120"/>
                <a:gd name="T21" fmla="*/ 66 h 186"/>
                <a:gd name="T22" fmla="*/ 48 w 120"/>
                <a:gd name="T23" fmla="*/ 78 h 186"/>
                <a:gd name="T24" fmla="*/ 42 w 120"/>
                <a:gd name="T25" fmla="*/ 96 h 186"/>
                <a:gd name="T26" fmla="*/ 60 w 120"/>
                <a:gd name="T27" fmla="*/ 120 h 186"/>
                <a:gd name="T28" fmla="*/ 78 w 120"/>
                <a:gd name="T29" fmla="*/ 138 h 186"/>
                <a:gd name="T30" fmla="*/ 96 w 120"/>
                <a:gd name="T31" fmla="*/ 144 h 186"/>
                <a:gd name="T32" fmla="*/ 84 w 120"/>
                <a:gd name="T33" fmla="*/ 186 h 186"/>
                <a:gd name="T34" fmla="*/ 36 w 120"/>
                <a:gd name="T35" fmla="*/ 162 h 186"/>
                <a:gd name="T36" fmla="*/ 12 w 120"/>
                <a:gd name="T37" fmla="*/ 144 h 186"/>
                <a:gd name="T38" fmla="*/ 6 w 120"/>
                <a:gd name="T39" fmla="*/ 120 h 186"/>
                <a:gd name="T40" fmla="*/ 0 w 120"/>
                <a:gd name="T41" fmla="*/ 78 h 186"/>
                <a:gd name="T42" fmla="*/ 18 w 120"/>
                <a:gd name="T43" fmla="*/ 42 h 186"/>
                <a:gd name="T44" fmla="*/ 48 w 120"/>
                <a:gd name="T45" fmla="*/ 18 h 186"/>
                <a:gd name="T46" fmla="*/ 60 w 120"/>
                <a:gd name="T47" fmla="*/ 6 h 186"/>
                <a:gd name="T48" fmla="*/ 78 w 120"/>
                <a:gd name="T49" fmla="*/ 0 h 186"/>
                <a:gd name="T50" fmla="*/ 96 w 120"/>
                <a:gd name="T51" fmla="*/ 6 h 186"/>
                <a:gd name="T52" fmla="*/ 114 w 120"/>
                <a:gd name="T53" fmla="*/ 18 h 1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0"/>
                <a:gd name="T82" fmla="*/ 0 h 186"/>
                <a:gd name="T83" fmla="*/ 120 w 120"/>
                <a:gd name="T84" fmla="*/ 186 h 1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0" h="186">
                  <a:moveTo>
                    <a:pt x="114" y="18"/>
                  </a:moveTo>
                  <a:lnTo>
                    <a:pt x="120" y="48"/>
                  </a:lnTo>
                  <a:lnTo>
                    <a:pt x="120" y="78"/>
                  </a:lnTo>
                  <a:lnTo>
                    <a:pt x="114" y="102"/>
                  </a:lnTo>
                  <a:lnTo>
                    <a:pt x="96" y="126"/>
                  </a:lnTo>
                  <a:lnTo>
                    <a:pt x="84" y="120"/>
                  </a:lnTo>
                  <a:lnTo>
                    <a:pt x="72" y="114"/>
                  </a:lnTo>
                  <a:lnTo>
                    <a:pt x="66" y="102"/>
                  </a:lnTo>
                  <a:lnTo>
                    <a:pt x="66" y="84"/>
                  </a:lnTo>
                  <a:lnTo>
                    <a:pt x="66" y="78"/>
                  </a:lnTo>
                  <a:lnTo>
                    <a:pt x="60" y="66"/>
                  </a:lnTo>
                  <a:lnTo>
                    <a:pt x="48" y="78"/>
                  </a:lnTo>
                  <a:lnTo>
                    <a:pt x="42" y="96"/>
                  </a:lnTo>
                  <a:lnTo>
                    <a:pt x="60" y="120"/>
                  </a:lnTo>
                  <a:lnTo>
                    <a:pt x="78" y="138"/>
                  </a:lnTo>
                  <a:lnTo>
                    <a:pt x="96" y="144"/>
                  </a:lnTo>
                  <a:lnTo>
                    <a:pt x="84" y="186"/>
                  </a:lnTo>
                  <a:lnTo>
                    <a:pt x="36" y="162"/>
                  </a:lnTo>
                  <a:lnTo>
                    <a:pt x="12" y="144"/>
                  </a:lnTo>
                  <a:lnTo>
                    <a:pt x="6" y="120"/>
                  </a:lnTo>
                  <a:lnTo>
                    <a:pt x="0" y="78"/>
                  </a:lnTo>
                  <a:lnTo>
                    <a:pt x="18" y="42"/>
                  </a:lnTo>
                  <a:lnTo>
                    <a:pt x="48" y="18"/>
                  </a:lnTo>
                  <a:lnTo>
                    <a:pt x="60" y="6"/>
                  </a:lnTo>
                  <a:lnTo>
                    <a:pt x="78" y="0"/>
                  </a:lnTo>
                  <a:lnTo>
                    <a:pt x="96" y="6"/>
                  </a:lnTo>
                  <a:lnTo>
                    <a:pt x="114" y="18"/>
                  </a:lnTo>
                  <a:close/>
                </a:path>
              </a:pathLst>
            </a:custGeom>
            <a:solidFill>
              <a:srgbClr val="FFE1BA"/>
            </a:solidFill>
            <a:ln w="9525">
              <a:noFill/>
              <a:round/>
              <a:headEnd/>
              <a:tailEnd/>
            </a:ln>
          </p:spPr>
          <p:txBody>
            <a:bodyPr/>
            <a:lstStyle/>
            <a:p>
              <a:endParaRPr lang="ja-JP" altLang="en-US"/>
            </a:p>
          </p:txBody>
        </p:sp>
        <p:sp>
          <p:nvSpPr>
            <p:cNvPr id="91189" name="Freeform 18"/>
            <p:cNvSpPr>
              <a:spLocks/>
            </p:cNvSpPr>
            <p:nvPr/>
          </p:nvSpPr>
          <p:spPr bwMode="auto">
            <a:xfrm>
              <a:off x="3234" y="2076"/>
              <a:ext cx="618" cy="528"/>
            </a:xfrm>
            <a:custGeom>
              <a:avLst/>
              <a:gdLst>
                <a:gd name="T0" fmla="*/ 288 w 618"/>
                <a:gd name="T1" fmla="*/ 42 h 528"/>
                <a:gd name="T2" fmla="*/ 330 w 618"/>
                <a:gd name="T3" fmla="*/ 60 h 528"/>
                <a:gd name="T4" fmla="*/ 384 w 618"/>
                <a:gd name="T5" fmla="*/ 54 h 528"/>
                <a:gd name="T6" fmla="*/ 396 w 618"/>
                <a:gd name="T7" fmla="*/ 6 h 528"/>
                <a:gd name="T8" fmla="*/ 384 w 618"/>
                <a:gd name="T9" fmla="*/ 78 h 528"/>
                <a:gd name="T10" fmla="*/ 474 w 618"/>
                <a:gd name="T11" fmla="*/ 120 h 528"/>
                <a:gd name="T12" fmla="*/ 528 w 618"/>
                <a:gd name="T13" fmla="*/ 204 h 528"/>
                <a:gd name="T14" fmla="*/ 552 w 618"/>
                <a:gd name="T15" fmla="*/ 222 h 528"/>
                <a:gd name="T16" fmla="*/ 588 w 618"/>
                <a:gd name="T17" fmla="*/ 228 h 528"/>
                <a:gd name="T18" fmla="*/ 612 w 618"/>
                <a:gd name="T19" fmla="*/ 264 h 528"/>
                <a:gd name="T20" fmla="*/ 618 w 618"/>
                <a:gd name="T21" fmla="*/ 306 h 528"/>
                <a:gd name="T22" fmla="*/ 582 w 618"/>
                <a:gd name="T23" fmla="*/ 348 h 528"/>
                <a:gd name="T24" fmla="*/ 534 w 618"/>
                <a:gd name="T25" fmla="*/ 354 h 528"/>
                <a:gd name="T26" fmla="*/ 504 w 618"/>
                <a:gd name="T27" fmla="*/ 438 h 528"/>
                <a:gd name="T28" fmla="*/ 444 w 618"/>
                <a:gd name="T29" fmla="*/ 498 h 528"/>
                <a:gd name="T30" fmla="*/ 276 w 618"/>
                <a:gd name="T31" fmla="*/ 528 h 528"/>
                <a:gd name="T32" fmla="*/ 186 w 618"/>
                <a:gd name="T33" fmla="*/ 516 h 528"/>
                <a:gd name="T34" fmla="*/ 114 w 618"/>
                <a:gd name="T35" fmla="*/ 468 h 528"/>
                <a:gd name="T36" fmla="*/ 90 w 618"/>
                <a:gd name="T37" fmla="*/ 432 h 528"/>
                <a:gd name="T38" fmla="*/ 48 w 618"/>
                <a:gd name="T39" fmla="*/ 414 h 528"/>
                <a:gd name="T40" fmla="*/ 12 w 618"/>
                <a:gd name="T41" fmla="*/ 390 h 528"/>
                <a:gd name="T42" fmla="*/ 0 w 618"/>
                <a:gd name="T43" fmla="*/ 336 h 528"/>
                <a:gd name="T44" fmla="*/ 24 w 618"/>
                <a:gd name="T45" fmla="*/ 288 h 528"/>
                <a:gd name="T46" fmla="*/ 54 w 618"/>
                <a:gd name="T47" fmla="*/ 282 h 528"/>
                <a:gd name="T48" fmla="*/ 78 w 618"/>
                <a:gd name="T49" fmla="*/ 216 h 528"/>
                <a:gd name="T50" fmla="*/ 144 w 618"/>
                <a:gd name="T51" fmla="*/ 126 h 528"/>
                <a:gd name="T52" fmla="*/ 174 w 618"/>
                <a:gd name="T53" fmla="*/ 60 h 528"/>
                <a:gd name="T54" fmla="*/ 168 w 618"/>
                <a:gd name="T55" fmla="*/ 36 h 528"/>
                <a:gd name="T56" fmla="*/ 204 w 618"/>
                <a:gd name="T57" fmla="*/ 78 h 528"/>
                <a:gd name="T58" fmla="*/ 276 w 618"/>
                <a:gd name="T59" fmla="*/ 60 h 528"/>
                <a:gd name="T60" fmla="*/ 270 w 618"/>
                <a:gd name="T61" fmla="*/ 0 h 528"/>
                <a:gd name="T62" fmla="*/ 282 w 618"/>
                <a:gd name="T63" fmla="*/ 12 h 5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18"/>
                <a:gd name="T97" fmla="*/ 0 h 528"/>
                <a:gd name="T98" fmla="*/ 618 w 618"/>
                <a:gd name="T99" fmla="*/ 528 h 5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18" h="528">
                  <a:moveTo>
                    <a:pt x="282" y="30"/>
                  </a:moveTo>
                  <a:lnTo>
                    <a:pt x="288" y="42"/>
                  </a:lnTo>
                  <a:lnTo>
                    <a:pt x="294" y="60"/>
                  </a:lnTo>
                  <a:lnTo>
                    <a:pt x="330" y="60"/>
                  </a:lnTo>
                  <a:lnTo>
                    <a:pt x="372" y="72"/>
                  </a:lnTo>
                  <a:lnTo>
                    <a:pt x="384" y="54"/>
                  </a:lnTo>
                  <a:lnTo>
                    <a:pt x="384" y="36"/>
                  </a:lnTo>
                  <a:lnTo>
                    <a:pt x="396" y="6"/>
                  </a:lnTo>
                  <a:lnTo>
                    <a:pt x="402" y="12"/>
                  </a:lnTo>
                  <a:lnTo>
                    <a:pt x="384" y="78"/>
                  </a:lnTo>
                  <a:lnTo>
                    <a:pt x="432" y="96"/>
                  </a:lnTo>
                  <a:lnTo>
                    <a:pt x="474" y="120"/>
                  </a:lnTo>
                  <a:lnTo>
                    <a:pt x="504" y="156"/>
                  </a:lnTo>
                  <a:lnTo>
                    <a:pt x="528" y="204"/>
                  </a:lnTo>
                  <a:lnTo>
                    <a:pt x="534" y="216"/>
                  </a:lnTo>
                  <a:lnTo>
                    <a:pt x="552" y="222"/>
                  </a:lnTo>
                  <a:lnTo>
                    <a:pt x="570" y="222"/>
                  </a:lnTo>
                  <a:lnTo>
                    <a:pt x="588" y="228"/>
                  </a:lnTo>
                  <a:lnTo>
                    <a:pt x="600" y="246"/>
                  </a:lnTo>
                  <a:lnTo>
                    <a:pt x="612" y="264"/>
                  </a:lnTo>
                  <a:lnTo>
                    <a:pt x="618" y="282"/>
                  </a:lnTo>
                  <a:lnTo>
                    <a:pt x="618" y="306"/>
                  </a:lnTo>
                  <a:lnTo>
                    <a:pt x="606" y="330"/>
                  </a:lnTo>
                  <a:lnTo>
                    <a:pt x="582" y="348"/>
                  </a:lnTo>
                  <a:lnTo>
                    <a:pt x="558" y="354"/>
                  </a:lnTo>
                  <a:lnTo>
                    <a:pt x="534" y="354"/>
                  </a:lnTo>
                  <a:lnTo>
                    <a:pt x="528" y="396"/>
                  </a:lnTo>
                  <a:lnTo>
                    <a:pt x="504" y="438"/>
                  </a:lnTo>
                  <a:lnTo>
                    <a:pt x="480" y="474"/>
                  </a:lnTo>
                  <a:lnTo>
                    <a:pt x="444" y="498"/>
                  </a:lnTo>
                  <a:lnTo>
                    <a:pt x="360" y="522"/>
                  </a:lnTo>
                  <a:lnTo>
                    <a:pt x="276" y="528"/>
                  </a:lnTo>
                  <a:lnTo>
                    <a:pt x="234" y="522"/>
                  </a:lnTo>
                  <a:lnTo>
                    <a:pt x="186" y="516"/>
                  </a:lnTo>
                  <a:lnTo>
                    <a:pt x="150" y="498"/>
                  </a:lnTo>
                  <a:lnTo>
                    <a:pt x="114" y="468"/>
                  </a:lnTo>
                  <a:lnTo>
                    <a:pt x="102" y="450"/>
                  </a:lnTo>
                  <a:lnTo>
                    <a:pt x="90" y="432"/>
                  </a:lnTo>
                  <a:lnTo>
                    <a:pt x="72" y="414"/>
                  </a:lnTo>
                  <a:lnTo>
                    <a:pt x="48" y="414"/>
                  </a:lnTo>
                  <a:lnTo>
                    <a:pt x="24" y="402"/>
                  </a:lnTo>
                  <a:lnTo>
                    <a:pt x="12" y="390"/>
                  </a:lnTo>
                  <a:lnTo>
                    <a:pt x="0" y="378"/>
                  </a:lnTo>
                  <a:lnTo>
                    <a:pt x="0" y="336"/>
                  </a:lnTo>
                  <a:lnTo>
                    <a:pt x="12" y="300"/>
                  </a:lnTo>
                  <a:lnTo>
                    <a:pt x="24" y="288"/>
                  </a:lnTo>
                  <a:lnTo>
                    <a:pt x="36" y="282"/>
                  </a:lnTo>
                  <a:lnTo>
                    <a:pt x="54" y="282"/>
                  </a:lnTo>
                  <a:lnTo>
                    <a:pt x="60" y="270"/>
                  </a:lnTo>
                  <a:lnTo>
                    <a:pt x="78" y="216"/>
                  </a:lnTo>
                  <a:lnTo>
                    <a:pt x="102" y="168"/>
                  </a:lnTo>
                  <a:lnTo>
                    <a:pt x="144" y="126"/>
                  </a:lnTo>
                  <a:lnTo>
                    <a:pt x="186" y="84"/>
                  </a:lnTo>
                  <a:lnTo>
                    <a:pt x="174" y="60"/>
                  </a:lnTo>
                  <a:lnTo>
                    <a:pt x="168" y="48"/>
                  </a:lnTo>
                  <a:lnTo>
                    <a:pt x="168" y="36"/>
                  </a:lnTo>
                  <a:lnTo>
                    <a:pt x="186" y="60"/>
                  </a:lnTo>
                  <a:lnTo>
                    <a:pt x="204" y="78"/>
                  </a:lnTo>
                  <a:lnTo>
                    <a:pt x="234" y="66"/>
                  </a:lnTo>
                  <a:lnTo>
                    <a:pt x="276" y="60"/>
                  </a:lnTo>
                  <a:lnTo>
                    <a:pt x="270" y="30"/>
                  </a:lnTo>
                  <a:lnTo>
                    <a:pt x="270" y="0"/>
                  </a:lnTo>
                  <a:lnTo>
                    <a:pt x="282" y="0"/>
                  </a:lnTo>
                  <a:lnTo>
                    <a:pt x="282" y="12"/>
                  </a:lnTo>
                  <a:lnTo>
                    <a:pt x="282" y="30"/>
                  </a:lnTo>
                  <a:close/>
                </a:path>
              </a:pathLst>
            </a:custGeom>
            <a:solidFill>
              <a:srgbClr val="000000"/>
            </a:solidFill>
            <a:ln w="9525">
              <a:noFill/>
              <a:round/>
              <a:headEnd/>
              <a:tailEnd/>
            </a:ln>
          </p:spPr>
          <p:txBody>
            <a:bodyPr/>
            <a:lstStyle/>
            <a:p>
              <a:endParaRPr lang="ja-JP" altLang="en-US"/>
            </a:p>
          </p:txBody>
        </p:sp>
        <p:sp>
          <p:nvSpPr>
            <p:cNvPr id="91190" name="Freeform 19"/>
            <p:cNvSpPr>
              <a:spLocks/>
            </p:cNvSpPr>
            <p:nvPr/>
          </p:nvSpPr>
          <p:spPr bwMode="auto">
            <a:xfrm>
              <a:off x="2586" y="2100"/>
              <a:ext cx="42" cy="18"/>
            </a:xfrm>
            <a:custGeom>
              <a:avLst/>
              <a:gdLst>
                <a:gd name="T0" fmla="*/ 42 w 42"/>
                <a:gd name="T1" fmla="*/ 0 h 18"/>
                <a:gd name="T2" fmla="*/ 36 w 42"/>
                <a:gd name="T3" fmla="*/ 18 h 18"/>
                <a:gd name="T4" fmla="*/ 0 w 42"/>
                <a:gd name="T5" fmla="*/ 18 h 18"/>
                <a:gd name="T6" fmla="*/ 18 w 42"/>
                <a:gd name="T7" fmla="*/ 6 h 18"/>
                <a:gd name="T8" fmla="*/ 42 w 42"/>
                <a:gd name="T9" fmla="*/ 0 h 18"/>
                <a:gd name="T10" fmla="*/ 0 60000 65536"/>
                <a:gd name="T11" fmla="*/ 0 60000 65536"/>
                <a:gd name="T12" fmla="*/ 0 60000 65536"/>
                <a:gd name="T13" fmla="*/ 0 60000 65536"/>
                <a:gd name="T14" fmla="*/ 0 60000 65536"/>
                <a:gd name="T15" fmla="*/ 0 w 42"/>
                <a:gd name="T16" fmla="*/ 0 h 18"/>
                <a:gd name="T17" fmla="*/ 42 w 42"/>
                <a:gd name="T18" fmla="*/ 18 h 18"/>
              </a:gdLst>
              <a:ahLst/>
              <a:cxnLst>
                <a:cxn ang="T10">
                  <a:pos x="T0" y="T1"/>
                </a:cxn>
                <a:cxn ang="T11">
                  <a:pos x="T2" y="T3"/>
                </a:cxn>
                <a:cxn ang="T12">
                  <a:pos x="T4" y="T5"/>
                </a:cxn>
                <a:cxn ang="T13">
                  <a:pos x="T6" y="T7"/>
                </a:cxn>
                <a:cxn ang="T14">
                  <a:pos x="T8" y="T9"/>
                </a:cxn>
              </a:cxnLst>
              <a:rect l="T15" t="T16" r="T17" b="T18"/>
              <a:pathLst>
                <a:path w="42" h="18">
                  <a:moveTo>
                    <a:pt x="42" y="0"/>
                  </a:moveTo>
                  <a:lnTo>
                    <a:pt x="36" y="18"/>
                  </a:lnTo>
                  <a:lnTo>
                    <a:pt x="0" y="18"/>
                  </a:lnTo>
                  <a:lnTo>
                    <a:pt x="18" y="6"/>
                  </a:lnTo>
                  <a:lnTo>
                    <a:pt x="42" y="0"/>
                  </a:lnTo>
                  <a:close/>
                </a:path>
              </a:pathLst>
            </a:custGeom>
            <a:solidFill>
              <a:srgbClr val="972700"/>
            </a:solidFill>
            <a:ln w="9525">
              <a:noFill/>
              <a:round/>
              <a:headEnd/>
              <a:tailEnd/>
            </a:ln>
          </p:spPr>
          <p:txBody>
            <a:bodyPr/>
            <a:lstStyle/>
            <a:p>
              <a:endParaRPr lang="ja-JP" altLang="en-US"/>
            </a:p>
          </p:txBody>
        </p:sp>
        <p:sp>
          <p:nvSpPr>
            <p:cNvPr id="91191" name="Freeform 20"/>
            <p:cNvSpPr>
              <a:spLocks/>
            </p:cNvSpPr>
            <p:nvPr/>
          </p:nvSpPr>
          <p:spPr bwMode="auto">
            <a:xfrm>
              <a:off x="4482" y="2118"/>
              <a:ext cx="114" cy="186"/>
            </a:xfrm>
            <a:custGeom>
              <a:avLst/>
              <a:gdLst>
                <a:gd name="T0" fmla="*/ 108 w 114"/>
                <a:gd name="T1" fmla="*/ 42 h 186"/>
                <a:gd name="T2" fmla="*/ 114 w 114"/>
                <a:gd name="T3" fmla="*/ 72 h 186"/>
                <a:gd name="T4" fmla="*/ 114 w 114"/>
                <a:gd name="T5" fmla="*/ 102 h 186"/>
                <a:gd name="T6" fmla="*/ 102 w 114"/>
                <a:gd name="T7" fmla="*/ 132 h 186"/>
                <a:gd name="T8" fmla="*/ 90 w 114"/>
                <a:gd name="T9" fmla="*/ 156 h 186"/>
                <a:gd name="T10" fmla="*/ 48 w 114"/>
                <a:gd name="T11" fmla="*/ 180 h 186"/>
                <a:gd name="T12" fmla="*/ 24 w 114"/>
                <a:gd name="T13" fmla="*/ 186 h 186"/>
                <a:gd name="T14" fmla="*/ 0 w 114"/>
                <a:gd name="T15" fmla="*/ 180 h 186"/>
                <a:gd name="T16" fmla="*/ 0 w 114"/>
                <a:gd name="T17" fmla="*/ 138 h 186"/>
                <a:gd name="T18" fmla="*/ 36 w 114"/>
                <a:gd name="T19" fmla="*/ 132 h 186"/>
                <a:gd name="T20" fmla="*/ 66 w 114"/>
                <a:gd name="T21" fmla="*/ 108 h 186"/>
                <a:gd name="T22" fmla="*/ 66 w 114"/>
                <a:gd name="T23" fmla="*/ 84 h 186"/>
                <a:gd name="T24" fmla="*/ 60 w 114"/>
                <a:gd name="T25" fmla="*/ 66 h 186"/>
                <a:gd name="T26" fmla="*/ 54 w 114"/>
                <a:gd name="T27" fmla="*/ 72 h 186"/>
                <a:gd name="T28" fmla="*/ 54 w 114"/>
                <a:gd name="T29" fmla="*/ 78 h 186"/>
                <a:gd name="T30" fmla="*/ 54 w 114"/>
                <a:gd name="T31" fmla="*/ 96 h 186"/>
                <a:gd name="T32" fmla="*/ 30 w 114"/>
                <a:gd name="T33" fmla="*/ 114 h 186"/>
                <a:gd name="T34" fmla="*/ 18 w 114"/>
                <a:gd name="T35" fmla="*/ 120 h 186"/>
                <a:gd name="T36" fmla="*/ 6 w 114"/>
                <a:gd name="T37" fmla="*/ 120 h 186"/>
                <a:gd name="T38" fmla="*/ 0 w 114"/>
                <a:gd name="T39" fmla="*/ 114 h 186"/>
                <a:gd name="T40" fmla="*/ 0 w 114"/>
                <a:gd name="T41" fmla="*/ 18 h 186"/>
                <a:gd name="T42" fmla="*/ 24 w 114"/>
                <a:gd name="T43" fmla="*/ 0 h 186"/>
                <a:gd name="T44" fmla="*/ 60 w 114"/>
                <a:gd name="T45" fmla="*/ 0 h 186"/>
                <a:gd name="T46" fmla="*/ 84 w 114"/>
                <a:gd name="T47" fmla="*/ 18 h 186"/>
                <a:gd name="T48" fmla="*/ 108 w 114"/>
                <a:gd name="T49" fmla="*/ 42 h 1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4"/>
                <a:gd name="T76" fmla="*/ 0 h 186"/>
                <a:gd name="T77" fmla="*/ 114 w 114"/>
                <a:gd name="T78" fmla="*/ 186 h 18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4" h="186">
                  <a:moveTo>
                    <a:pt x="108" y="42"/>
                  </a:moveTo>
                  <a:lnTo>
                    <a:pt x="114" y="72"/>
                  </a:lnTo>
                  <a:lnTo>
                    <a:pt x="114" y="102"/>
                  </a:lnTo>
                  <a:lnTo>
                    <a:pt x="102" y="132"/>
                  </a:lnTo>
                  <a:lnTo>
                    <a:pt x="90" y="156"/>
                  </a:lnTo>
                  <a:lnTo>
                    <a:pt x="48" y="180"/>
                  </a:lnTo>
                  <a:lnTo>
                    <a:pt x="24" y="186"/>
                  </a:lnTo>
                  <a:lnTo>
                    <a:pt x="0" y="180"/>
                  </a:lnTo>
                  <a:lnTo>
                    <a:pt x="0" y="138"/>
                  </a:lnTo>
                  <a:lnTo>
                    <a:pt x="36" y="132"/>
                  </a:lnTo>
                  <a:lnTo>
                    <a:pt x="66" y="108"/>
                  </a:lnTo>
                  <a:lnTo>
                    <a:pt x="66" y="84"/>
                  </a:lnTo>
                  <a:lnTo>
                    <a:pt x="60" y="66"/>
                  </a:lnTo>
                  <a:lnTo>
                    <a:pt x="54" y="72"/>
                  </a:lnTo>
                  <a:lnTo>
                    <a:pt x="54" y="78"/>
                  </a:lnTo>
                  <a:lnTo>
                    <a:pt x="54" y="96"/>
                  </a:lnTo>
                  <a:lnTo>
                    <a:pt x="30" y="114"/>
                  </a:lnTo>
                  <a:lnTo>
                    <a:pt x="18" y="120"/>
                  </a:lnTo>
                  <a:lnTo>
                    <a:pt x="6" y="120"/>
                  </a:lnTo>
                  <a:lnTo>
                    <a:pt x="0" y="114"/>
                  </a:lnTo>
                  <a:lnTo>
                    <a:pt x="0" y="18"/>
                  </a:lnTo>
                  <a:lnTo>
                    <a:pt x="24" y="0"/>
                  </a:lnTo>
                  <a:lnTo>
                    <a:pt x="60" y="0"/>
                  </a:lnTo>
                  <a:lnTo>
                    <a:pt x="84" y="18"/>
                  </a:lnTo>
                  <a:lnTo>
                    <a:pt x="108" y="42"/>
                  </a:lnTo>
                  <a:close/>
                </a:path>
              </a:pathLst>
            </a:custGeom>
            <a:solidFill>
              <a:srgbClr val="FFE1BA"/>
            </a:solidFill>
            <a:ln w="9525">
              <a:noFill/>
              <a:round/>
              <a:headEnd/>
              <a:tailEnd/>
            </a:ln>
          </p:spPr>
          <p:txBody>
            <a:bodyPr/>
            <a:lstStyle/>
            <a:p>
              <a:endParaRPr lang="ja-JP" altLang="en-US"/>
            </a:p>
          </p:txBody>
        </p:sp>
        <p:sp>
          <p:nvSpPr>
            <p:cNvPr id="91192" name="Freeform 21"/>
            <p:cNvSpPr>
              <a:spLocks/>
            </p:cNvSpPr>
            <p:nvPr/>
          </p:nvSpPr>
          <p:spPr bwMode="auto">
            <a:xfrm>
              <a:off x="2520" y="2136"/>
              <a:ext cx="96" cy="216"/>
            </a:xfrm>
            <a:custGeom>
              <a:avLst/>
              <a:gdLst>
                <a:gd name="T0" fmla="*/ 96 w 96"/>
                <a:gd name="T1" fmla="*/ 6 h 216"/>
                <a:gd name="T2" fmla="*/ 90 w 96"/>
                <a:gd name="T3" fmla="*/ 156 h 216"/>
                <a:gd name="T4" fmla="*/ 78 w 96"/>
                <a:gd name="T5" fmla="*/ 156 h 216"/>
                <a:gd name="T6" fmla="*/ 66 w 96"/>
                <a:gd name="T7" fmla="*/ 156 h 216"/>
                <a:gd name="T8" fmla="*/ 48 w 96"/>
                <a:gd name="T9" fmla="*/ 138 h 216"/>
                <a:gd name="T10" fmla="*/ 42 w 96"/>
                <a:gd name="T11" fmla="*/ 108 h 216"/>
                <a:gd name="T12" fmla="*/ 42 w 96"/>
                <a:gd name="T13" fmla="*/ 78 h 216"/>
                <a:gd name="T14" fmla="*/ 24 w 96"/>
                <a:gd name="T15" fmla="*/ 84 h 216"/>
                <a:gd name="T16" fmla="*/ 18 w 96"/>
                <a:gd name="T17" fmla="*/ 102 h 216"/>
                <a:gd name="T18" fmla="*/ 30 w 96"/>
                <a:gd name="T19" fmla="*/ 144 h 216"/>
                <a:gd name="T20" fmla="*/ 48 w 96"/>
                <a:gd name="T21" fmla="*/ 162 h 216"/>
                <a:gd name="T22" fmla="*/ 66 w 96"/>
                <a:gd name="T23" fmla="*/ 174 h 216"/>
                <a:gd name="T24" fmla="*/ 90 w 96"/>
                <a:gd name="T25" fmla="*/ 174 h 216"/>
                <a:gd name="T26" fmla="*/ 90 w 96"/>
                <a:gd name="T27" fmla="*/ 198 h 216"/>
                <a:gd name="T28" fmla="*/ 90 w 96"/>
                <a:gd name="T29" fmla="*/ 216 h 216"/>
                <a:gd name="T30" fmla="*/ 60 w 96"/>
                <a:gd name="T31" fmla="*/ 204 h 216"/>
                <a:gd name="T32" fmla="*/ 36 w 96"/>
                <a:gd name="T33" fmla="*/ 186 h 216"/>
                <a:gd name="T34" fmla="*/ 6 w 96"/>
                <a:gd name="T35" fmla="*/ 138 h 216"/>
                <a:gd name="T36" fmla="*/ 0 w 96"/>
                <a:gd name="T37" fmla="*/ 102 h 216"/>
                <a:gd name="T38" fmla="*/ 0 w 96"/>
                <a:gd name="T39" fmla="*/ 66 h 216"/>
                <a:gd name="T40" fmla="*/ 12 w 96"/>
                <a:gd name="T41" fmla="*/ 36 h 216"/>
                <a:gd name="T42" fmla="*/ 36 w 96"/>
                <a:gd name="T43" fmla="*/ 6 h 216"/>
                <a:gd name="T44" fmla="*/ 66 w 96"/>
                <a:gd name="T45" fmla="*/ 0 h 216"/>
                <a:gd name="T46" fmla="*/ 96 w 96"/>
                <a:gd name="T47" fmla="*/ 6 h 21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216"/>
                <a:gd name="T74" fmla="*/ 96 w 96"/>
                <a:gd name="T75" fmla="*/ 216 h 21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216">
                  <a:moveTo>
                    <a:pt x="96" y="6"/>
                  </a:moveTo>
                  <a:lnTo>
                    <a:pt x="90" y="156"/>
                  </a:lnTo>
                  <a:lnTo>
                    <a:pt x="78" y="156"/>
                  </a:lnTo>
                  <a:lnTo>
                    <a:pt x="66" y="156"/>
                  </a:lnTo>
                  <a:lnTo>
                    <a:pt x="48" y="138"/>
                  </a:lnTo>
                  <a:lnTo>
                    <a:pt x="42" y="108"/>
                  </a:lnTo>
                  <a:lnTo>
                    <a:pt x="42" y="78"/>
                  </a:lnTo>
                  <a:lnTo>
                    <a:pt x="24" y="84"/>
                  </a:lnTo>
                  <a:lnTo>
                    <a:pt x="18" y="102"/>
                  </a:lnTo>
                  <a:lnTo>
                    <a:pt x="30" y="144"/>
                  </a:lnTo>
                  <a:lnTo>
                    <a:pt x="48" y="162"/>
                  </a:lnTo>
                  <a:lnTo>
                    <a:pt x="66" y="174"/>
                  </a:lnTo>
                  <a:lnTo>
                    <a:pt x="90" y="174"/>
                  </a:lnTo>
                  <a:lnTo>
                    <a:pt x="90" y="198"/>
                  </a:lnTo>
                  <a:lnTo>
                    <a:pt x="90" y="216"/>
                  </a:lnTo>
                  <a:lnTo>
                    <a:pt x="60" y="204"/>
                  </a:lnTo>
                  <a:lnTo>
                    <a:pt x="36" y="186"/>
                  </a:lnTo>
                  <a:lnTo>
                    <a:pt x="6" y="138"/>
                  </a:lnTo>
                  <a:lnTo>
                    <a:pt x="0" y="102"/>
                  </a:lnTo>
                  <a:lnTo>
                    <a:pt x="0" y="66"/>
                  </a:lnTo>
                  <a:lnTo>
                    <a:pt x="12" y="36"/>
                  </a:lnTo>
                  <a:lnTo>
                    <a:pt x="36" y="6"/>
                  </a:lnTo>
                  <a:lnTo>
                    <a:pt x="66" y="0"/>
                  </a:lnTo>
                  <a:lnTo>
                    <a:pt x="96" y="6"/>
                  </a:lnTo>
                  <a:close/>
                </a:path>
              </a:pathLst>
            </a:custGeom>
            <a:solidFill>
              <a:srgbClr val="F0C9A0"/>
            </a:solidFill>
            <a:ln w="9525">
              <a:noFill/>
              <a:round/>
              <a:headEnd/>
              <a:tailEnd/>
            </a:ln>
          </p:spPr>
          <p:txBody>
            <a:bodyPr/>
            <a:lstStyle/>
            <a:p>
              <a:endParaRPr lang="ja-JP" altLang="en-US"/>
            </a:p>
          </p:txBody>
        </p:sp>
        <p:sp>
          <p:nvSpPr>
            <p:cNvPr id="91193" name="Freeform 22"/>
            <p:cNvSpPr>
              <a:spLocks/>
            </p:cNvSpPr>
            <p:nvPr/>
          </p:nvSpPr>
          <p:spPr bwMode="auto">
            <a:xfrm>
              <a:off x="4068" y="2142"/>
              <a:ext cx="24" cy="138"/>
            </a:xfrm>
            <a:custGeom>
              <a:avLst/>
              <a:gdLst>
                <a:gd name="T0" fmla="*/ 24 w 24"/>
                <a:gd name="T1" fmla="*/ 6 h 138"/>
                <a:gd name="T2" fmla="*/ 12 w 24"/>
                <a:gd name="T3" fmla="*/ 132 h 138"/>
                <a:gd name="T4" fmla="*/ 6 w 24"/>
                <a:gd name="T5" fmla="*/ 138 h 138"/>
                <a:gd name="T6" fmla="*/ 0 w 24"/>
                <a:gd name="T7" fmla="*/ 138 h 138"/>
                <a:gd name="T8" fmla="*/ 0 w 24"/>
                <a:gd name="T9" fmla="*/ 132 h 138"/>
                <a:gd name="T10" fmla="*/ 0 w 24"/>
                <a:gd name="T11" fmla="*/ 66 h 138"/>
                <a:gd name="T12" fmla="*/ 18 w 24"/>
                <a:gd name="T13" fmla="*/ 0 h 138"/>
                <a:gd name="T14" fmla="*/ 24 w 24"/>
                <a:gd name="T15" fmla="*/ 0 h 138"/>
                <a:gd name="T16" fmla="*/ 24 w 24"/>
                <a:gd name="T17" fmla="*/ 6 h 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38"/>
                <a:gd name="T29" fmla="*/ 24 w 24"/>
                <a:gd name="T30" fmla="*/ 138 h 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38">
                  <a:moveTo>
                    <a:pt x="24" y="6"/>
                  </a:moveTo>
                  <a:lnTo>
                    <a:pt x="12" y="132"/>
                  </a:lnTo>
                  <a:lnTo>
                    <a:pt x="6" y="138"/>
                  </a:lnTo>
                  <a:lnTo>
                    <a:pt x="0" y="138"/>
                  </a:lnTo>
                  <a:lnTo>
                    <a:pt x="0" y="132"/>
                  </a:lnTo>
                  <a:lnTo>
                    <a:pt x="0" y="66"/>
                  </a:lnTo>
                  <a:lnTo>
                    <a:pt x="18" y="0"/>
                  </a:lnTo>
                  <a:lnTo>
                    <a:pt x="24" y="0"/>
                  </a:lnTo>
                  <a:lnTo>
                    <a:pt x="24" y="6"/>
                  </a:lnTo>
                  <a:close/>
                </a:path>
              </a:pathLst>
            </a:custGeom>
            <a:solidFill>
              <a:srgbClr val="000000"/>
            </a:solidFill>
            <a:ln w="9525">
              <a:noFill/>
              <a:round/>
              <a:headEnd/>
              <a:tailEnd/>
            </a:ln>
          </p:spPr>
          <p:txBody>
            <a:bodyPr/>
            <a:lstStyle/>
            <a:p>
              <a:endParaRPr lang="ja-JP" altLang="en-US"/>
            </a:p>
          </p:txBody>
        </p:sp>
        <p:sp>
          <p:nvSpPr>
            <p:cNvPr id="91194" name="Freeform 23"/>
            <p:cNvSpPr>
              <a:spLocks/>
            </p:cNvSpPr>
            <p:nvPr/>
          </p:nvSpPr>
          <p:spPr bwMode="auto">
            <a:xfrm>
              <a:off x="3312" y="2148"/>
              <a:ext cx="444" cy="438"/>
            </a:xfrm>
            <a:custGeom>
              <a:avLst/>
              <a:gdLst>
                <a:gd name="T0" fmla="*/ 282 w 444"/>
                <a:gd name="T1" fmla="*/ 12 h 438"/>
                <a:gd name="T2" fmla="*/ 276 w 444"/>
                <a:gd name="T3" fmla="*/ 24 h 438"/>
                <a:gd name="T4" fmla="*/ 270 w 444"/>
                <a:gd name="T5" fmla="*/ 36 h 438"/>
                <a:gd name="T6" fmla="*/ 276 w 444"/>
                <a:gd name="T7" fmla="*/ 42 h 438"/>
                <a:gd name="T8" fmla="*/ 288 w 444"/>
                <a:gd name="T9" fmla="*/ 36 h 438"/>
                <a:gd name="T10" fmla="*/ 294 w 444"/>
                <a:gd name="T11" fmla="*/ 24 h 438"/>
                <a:gd name="T12" fmla="*/ 306 w 444"/>
                <a:gd name="T13" fmla="*/ 18 h 438"/>
                <a:gd name="T14" fmla="*/ 312 w 444"/>
                <a:gd name="T15" fmla="*/ 18 h 438"/>
                <a:gd name="T16" fmla="*/ 360 w 444"/>
                <a:gd name="T17" fmla="*/ 42 h 438"/>
                <a:gd name="T18" fmla="*/ 396 w 444"/>
                <a:gd name="T19" fmla="*/ 72 h 438"/>
                <a:gd name="T20" fmla="*/ 426 w 444"/>
                <a:gd name="T21" fmla="*/ 114 h 438"/>
                <a:gd name="T22" fmla="*/ 444 w 444"/>
                <a:gd name="T23" fmla="*/ 156 h 438"/>
                <a:gd name="T24" fmla="*/ 444 w 444"/>
                <a:gd name="T25" fmla="*/ 228 h 438"/>
                <a:gd name="T26" fmla="*/ 438 w 444"/>
                <a:gd name="T27" fmla="*/ 300 h 438"/>
                <a:gd name="T28" fmla="*/ 426 w 444"/>
                <a:gd name="T29" fmla="*/ 336 h 438"/>
                <a:gd name="T30" fmla="*/ 408 w 444"/>
                <a:gd name="T31" fmla="*/ 366 h 438"/>
                <a:gd name="T32" fmla="*/ 384 w 444"/>
                <a:gd name="T33" fmla="*/ 390 h 438"/>
                <a:gd name="T34" fmla="*/ 348 w 444"/>
                <a:gd name="T35" fmla="*/ 414 h 438"/>
                <a:gd name="T36" fmla="*/ 282 w 444"/>
                <a:gd name="T37" fmla="*/ 432 h 438"/>
                <a:gd name="T38" fmla="*/ 204 w 444"/>
                <a:gd name="T39" fmla="*/ 438 h 438"/>
                <a:gd name="T40" fmla="*/ 132 w 444"/>
                <a:gd name="T41" fmla="*/ 432 h 438"/>
                <a:gd name="T42" fmla="*/ 96 w 444"/>
                <a:gd name="T43" fmla="*/ 420 h 438"/>
                <a:gd name="T44" fmla="*/ 66 w 444"/>
                <a:gd name="T45" fmla="*/ 402 h 438"/>
                <a:gd name="T46" fmla="*/ 36 w 444"/>
                <a:gd name="T47" fmla="*/ 372 h 438"/>
                <a:gd name="T48" fmla="*/ 18 w 444"/>
                <a:gd name="T49" fmla="*/ 330 h 438"/>
                <a:gd name="T50" fmla="*/ 0 w 444"/>
                <a:gd name="T51" fmla="*/ 246 h 438"/>
                <a:gd name="T52" fmla="*/ 12 w 444"/>
                <a:gd name="T53" fmla="*/ 186 h 438"/>
                <a:gd name="T54" fmla="*/ 30 w 444"/>
                <a:gd name="T55" fmla="*/ 126 h 438"/>
                <a:gd name="T56" fmla="*/ 42 w 444"/>
                <a:gd name="T57" fmla="*/ 96 h 438"/>
                <a:gd name="T58" fmla="*/ 60 w 444"/>
                <a:gd name="T59" fmla="*/ 72 h 438"/>
                <a:gd name="T60" fmla="*/ 84 w 444"/>
                <a:gd name="T61" fmla="*/ 54 h 438"/>
                <a:gd name="T62" fmla="*/ 114 w 444"/>
                <a:gd name="T63" fmla="*/ 36 h 438"/>
                <a:gd name="T64" fmla="*/ 120 w 444"/>
                <a:gd name="T65" fmla="*/ 48 h 438"/>
                <a:gd name="T66" fmla="*/ 132 w 444"/>
                <a:gd name="T67" fmla="*/ 54 h 438"/>
                <a:gd name="T68" fmla="*/ 138 w 444"/>
                <a:gd name="T69" fmla="*/ 48 h 438"/>
                <a:gd name="T70" fmla="*/ 138 w 444"/>
                <a:gd name="T71" fmla="*/ 42 h 438"/>
                <a:gd name="T72" fmla="*/ 132 w 444"/>
                <a:gd name="T73" fmla="*/ 24 h 438"/>
                <a:gd name="T74" fmla="*/ 162 w 444"/>
                <a:gd name="T75" fmla="*/ 6 h 438"/>
                <a:gd name="T76" fmla="*/ 198 w 444"/>
                <a:gd name="T77" fmla="*/ 0 h 438"/>
                <a:gd name="T78" fmla="*/ 204 w 444"/>
                <a:gd name="T79" fmla="*/ 18 h 438"/>
                <a:gd name="T80" fmla="*/ 210 w 444"/>
                <a:gd name="T81" fmla="*/ 24 h 438"/>
                <a:gd name="T82" fmla="*/ 216 w 444"/>
                <a:gd name="T83" fmla="*/ 18 h 438"/>
                <a:gd name="T84" fmla="*/ 216 w 444"/>
                <a:gd name="T85" fmla="*/ 12 h 438"/>
                <a:gd name="T86" fmla="*/ 216 w 444"/>
                <a:gd name="T87" fmla="*/ 0 h 438"/>
                <a:gd name="T88" fmla="*/ 282 w 444"/>
                <a:gd name="T89" fmla="*/ 12 h 4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4"/>
                <a:gd name="T136" fmla="*/ 0 h 438"/>
                <a:gd name="T137" fmla="*/ 444 w 444"/>
                <a:gd name="T138" fmla="*/ 438 h 4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4" h="438">
                  <a:moveTo>
                    <a:pt x="282" y="12"/>
                  </a:moveTo>
                  <a:lnTo>
                    <a:pt x="276" y="24"/>
                  </a:lnTo>
                  <a:lnTo>
                    <a:pt x="270" y="36"/>
                  </a:lnTo>
                  <a:lnTo>
                    <a:pt x="276" y="42"/>
                  </a:lnTo>
                  <a:lnTo>
                    <a:pt x="288" y="36"/>
                  </a:lnTo>
                  <a:lnTo>
                    <a:pt x="294" y="24"/>
                  </a:lnTo>
                  <a:lnTo>
                    <a:pt x="306" y="18"/>
                  </a:lnTo>
                  <a:lnTo>
                    <a:pt x="312" y="18"/>
                  </a:lnTo>
                  <a:lnTo>
                    <a:pt x="360" y="42"/>
                  </a:lnTo>
                  <a:lnTo>
                    <a:pt x="396" y="72"/>
                  </a:lnTo>
                  <a:lnTo>
                    <a:pt x="426" y="114"/>
                  </a:lnTo>
                  <a:lnTo>
                    <a:pt x="444" y="156"/>
                  </a:lnTo>
                  <a:lnTo>
                    <a:pt x="444" y="228"/>
                  </a:lnTo>
                  <a:lnTo>
                    <a:pt x="438" y="300"/>
                  </a:lnTo>
                  <a:lnTo>
                    <a:pt x="426" y="336"/>
                  </a:lnTo>
                  <a:lnTo>
                    <a:pt x="408" y="366"/>
                  </a:lnTo>
                  <a:lnTo>
                    <a:pt x="384" y="390"/>
                  </a:lnTo>
                  <a:lnTo>
                    <a:pt x="348" y="414"/>
                  </a:lnTo>
                  <a:lnTo>
                    <a:pt x="282" y="432"/>
                  </a:lnTo>
                  <a:lnTo>
                    <a:pt x="204" y="438"/>
                  </a:lnTo>
                  <a:lnTo>
                    <a:pt x="132" y="432"/>
                  </a:lnTo>
                  <a:lnTo>
                    <a:pt x="96" y="420"/>
                  </a:lnTo>
                  <a:lnTo>
                    <a:pt x="66" y="402"/>
                  </a:lnTo>
                  <a:lnTo>
                    <a:pt x="36" y="372"/>
                  </a:lnTo>
                  <a:lnTo>
                    <a:pt x="18" y="330"/>
                  </a:lnTo>
                  <a:lnTo>
                    <a:pt x="0" y="246"/>
                  </a:lnTo>
                  <a:lnTo>
                    <a:pt x="12" y="186"/>
                  </a:lnTo>
                  <a:lnTo>
                    <a:pt x="30" y="126"/>
                  </a:lnTo>
                  <a:lnTo>
                    <a:pt x="42" y="96"/>
                  </a:lnTo>
                  <a:lnTo>
                    <a:pt x="60" y="72"/>
                  </a:lnTo>
                  <a:lnTo>
                    <a:pt x="84" y="54"/>
                  </a:lnTo>
                  <a:lnTo>
                    <a:pt x="114" y="36"/>
                  </a:lnTo>
                  <a:lnTo>
                    <a:pt x="120" y="48"/>
                  </a:lnTo>
                  <a:lnTo>
                    <a:pt x="132" y="54"/>
                  </a:lnTo>
                  <a:lnTo>
                    <a:pt x="138" y="48"/>
                  </a:lnTo>
                  <a:lnTo>
                    <a:pt x="138" y="42"/>
                  </a:lnTo>
                  <a:lnTo>
                    <a:pt x="132" y="24"/>
                  </a:lnTo>
                  <a:lnTo>
                    <a:pt x="162" y="6"/>
                  </a:lnTo>
                  <a:lnTo>
                    <a:pt x="198" y="0"/>
                  </a:lnTo>
                  <a:lnTo>
                    <a:pt x="204" y="18"/>
                  </a:lnTo>
                  <a:lnTo>
                    <a:pt x="210" y="24"/>
                  </a:lnTo>
                  <a:lnTo>
                    <a:pt x="216" y="18"/>
                  </a:lnTo>
                  <a:lnTo>
                    <a:pt x="216" y="12"/>
                  </a:lnTo>
                  <a:lnTo>
                    <a:pt x="216" y="0"/>
                  </a:lnTo>
                  <a:lnTo>
                    <a:pt x="282" y="12"/>
                  </a:lnTo>
                  <a:close/>
                </a:path>
              </a:pathLst>
            </a:custGeom>
            <a:solidFill>
              <a:srgbClr val="FFC1B5"/>
            </a:solidFill>
            <a:ln w="9525">
              <a:noFill/>
              <a:round/>
              <a:headEnd/>
              <a:tailEnd/>
            </a:ln>
          </p:spPr>
          <p:txBody>
            <a:bodyPr/>
            <a:lstStyle/>
            <a:p>
              <a:endParaRPr lang="ja-JP" altLang="en-US"/>
            </a:p>
          </p:txBody>
        </p:sp>
        <p:sp>
          <p:nvSpPr>
            <p:cNvPr id="91195" name="Freeform 24"/>
            <p:cNvSpPr>
              <a:spLocks/>
            </p:cNvSpPr>
            <p:nvPr/>
          </p:nvSpPr>
          <p:spPr bwMode="auto">
            <a:xfrm>
              <a:off x="4242" y="2154"/>
              <a:ext cx="30" cy="144"/>
            </a:xfrm>
            <a:custGeom>
              <a:avLst/>
              <a:gdLst>
                <a:gd name="T0" fmla="*/ 24 w 30"/>
                <a:gd name="T1" fmla="*/ 6 h 144"/>
                <a:gd name="T2" fmla="*/ 30 w 30"/>
                <a:gd name="T3" fmla="*/ 78 h 144"/>
                <a:gd name="T4" fmla="*/ 18 w 30"/>
                <a:gd name="T5" fmla="*/ 144 h 144"/>
                <a:gd name="T6" fmla="*/ 6 w 30"/>
                <a:gd name="T7" fmla="*/ 138 h 144"/>
                <a:gd name="T8" fmla="*/ 0 w 30"/>
                <a:gd name="T9" fmla="*/ 132 h 144"/>
                <a:gd name="T10" fmla="*/ 6 w 30"/>
                <a:gd name="T11" fmla="*/ 36 h 144"/>
                <a:gd name="T12" fmla="*/ 12 w 30"/>
                <a:gd name="T13" fmla="*/ 0 h 144"/>
                <a:gd name="T14" fmla="*/ 18 w 30"/>
                <a:gd name="T15" fmla="*/ 0 h 144"/>
                <a:gd name="T16" fmla="*/ 24 w 30"/>
                <a:gd name="T17" fmla="*/ 6 h 1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44"/>
                <a:gd name="T29" fmla="*/ 30 w 30"/>
                <a:gd name="T30" fmla="*/ 144 h 1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44">
                  <a:moveTo>
                    <a:pt x="24" y="6"/>
                  </a:moveTo>
                  <a:lnTo>
                    <a:pt x="30" y="78"/>
                  </a:lnTo>
                  <a:lnTo>
                    <a:pt x="18" y="144"/>
                  </a:lnTo>
                  <a:lnTo>
                    <a:pt x="6" y="138"/>
                  </a:lnTo>
                  <a:lnTo>
                    <a:pt x="0" y="132"/>
                  </a:lnTo>
                  <a:lnTo>
                    <a:pt x="6" y="36"/>
                  </a:lnTo>
                  <a:lnTo>
                    <a:pt x="12" y="0"/>
                  </a:lnTo>
                  <a:lnTo>
                    <a:pt x="18" y="0"/>
                  </a:lnTo>
                  <a:lnTo>
                    <a:pt x="24" y="6"/>
                  </a:lnTo>
                  <a:close/>
                </a:path>
              </a:pathLst>
            </a:custGeom>
            <a:solidFill>
              <a:srgbClr val="000000"/>
            </a:solidFill>
            <a:ln w="9525">
              <a:noFill/>
              <a:round/>
              <a:headEnd/>
              <a:tailEnd/>
            </a:ln>
          </p:spPr>
          <p:txBody>
            <a:bodyPr/>
            <a:lstStyle/>
            <a:p>
              <a:endParaRPr lang="ja-JP" altLang="en-US"/>
            </a:p>
          </p:txBody>
        </p:sp>
        <p:sp>
          <p:nvSpPr>
            <p:cNvPr id="91196" name="Freeform 25"/>
            <p:cNvSpPr>
              <a:spLocks/>
            </p:cNvSpPr>
            <p:nvPr/>
          </p:nvSpPr>
          <p:spPr bwMode="auto">
            <a:xfrm>
              <a:off x="3774" y="2310"/>
              <a:ext cx="54" cy="102"/>
            </a:xfrm>
            <a:custGeom>
              <a:avLst/>
              <a:gdLst>
                <a:gd name="T0" fmla="*/ 54 w 54"/>
                <a:gd name="T1" fmla="*/ 30 h 102"/>
                <a:gd name="T2" fmla="*/ 54 w 54"/>
                <a:gd name="T3" fmla="*/ 66 h 102"/>
                <a:gd name="T4" fmla="*/ 54 w 54"/>
                <a:gd name="T5" fmla="*/ 78 h 102"/>
                <a:gd name="T6" fmla="*/ 36 w 54"/>
                <a:gd name="T7" fmla="*/ 96 h 102"/>
                <a:gd name="T8" fmla="*/ 18 w 54"/>
                <a:gd name="T9" fmla="*/ 102 h 102"/>
                <a:gd name="T10" fmla="*/ 0 w 54"/>
                <a:gd name="T11" fmla="*/ 102 h 102"/>
                <a:gd name="T12" fmla="*/ 0 w 54"/>
                <a:gd name="T13" fmla="*/ 60 h 102"/>
                <a:gd name="T14" fmla="*/ 0 w 54"/>
                <a:gd name="T15" fmla="*/ 6 h 102"/>
                <a:gd name="T16" fmla="*/ 12 w 54"/>
                <a:gd name="T17" fmla="*/ 0 h 102"/>
                <a:gd name="T18" fmla="*/ 24 w 54"/>
                <a:gd name="T19" fmla="*/ 0 h 102"/>
                <a:gd name="T20" fmla="*/ 42 w 54"/>
                <a:gd name="T21" fmla="*/ 12 h 102"/>
                <a:gd name="T22" fmla="*/ 54 w 54"/>
                <a:gd name="T23" fmla="*/ 3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
                <a:gd name="T37" fmla="*/ 0 h 102"/>
                <a:gd name="T38" fmla="*/ 54 w 54"/>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 h="102">
                  <a:moveTo>
                    <a:pt x="54" y="30"/>
                  </a:moveTo>
                  <a:lnTo>
                    <a:pt x="54" y="66"/>
                  </a:lnTo>
                  <a:lnTo>
                    <a:pt x="54" y="78"/>
                  </a:lnTo>
                  <a:lnTo>
                    <a:pt x="36" y="96"/>
                  </a:lnTo>
                  <a:lnTo>
                    <a:pt x="18" y="102"/>
                  </a:lnTo>
                  <a:lnTo>
                    <a:pt x="0" y="102"/>
                  </a:lnTo>
                  <a:lnTo>
                    <a:pt x="0" y="60"/>
                  </a:lnTo>
                  <a:lnTo>
                    <a:pt x="0" y="6"/>
                  </a:lnTo>
                  <a:lnTo>
                    <a:pt x="12" y="0"/>
                  </a:lnTo>
                  <a:lnTo>
                    <a:pt x="24" y="0"/>
                  </a:lnTo>
                  <a:lnTo>
                    <a:pt x="42" y="12"/>
                  </a:lnTo>
                  <a:lnTo>
                    <a:pt x="54" y="30"/>
                  </a:lnTo>
                  <a:close/>
                </a:path>
              </a:pathLst>
            </a:custGeom>
            <a:solidFill>
              <a:srgbClr val="FFC1B5"/>
            </a:solidFill>
            <a:ln w="9525">
              <a:noFill/>
              <a:round/>
              <a:headEnd/>
              <a:tailEnd/>
            </a:ln>
          </p:spPr>
          <p:txBody>
            <a:bodyPr/>
            <a:lstStyle/>
            <a:p>
              <a:endParaRPr lang="ja-JP" altLang="en-US"/>
            </a:p>
          </p:txBody>
        </p:sp>
        <p:sp>
          <p:nvSpPr>
            <p:cNvPr id="91197" name="Freeform 26"/>
            <p:cNvSpPr>
              <a:spLocks/>
            </p:cNvSpPr>
            <p:nvPr/>
          </p:nvSpPr>
          <p:spPr bwMode="auto">
            <a:xfrm>
              <a:off x="4068" y="2346"/>
              <a:ext cx="186" cy="162"/>
            </a:xfrm>
            <a:custGeom>
              <a:avLst/>
              <a:gdLst>
                <a:gd name="T0" fmla="*/ 114 w 186"/>
                <a:gd name="T1" fmla="*/ 12 h 162"/>
                <a:gd name="T2" fmla="*/ 132 w 186"/>
                <a:gd name="T3" fmla="*/ 18 h 162"/>
                <a:gd name="T4" fmla="*/ 150 w 186"/>
                <a:gd name="T5" fmla="*/ 12 h 162"/>
                <a:gd name="T6" fmla="*/ 168 w 186"/>
                <a:gd name="T7" fmla="*/ 6 h 162"/>
                <a:gd name="T8" fmla="*/ 186 w 186"/>
                <a:gd name="T9" fmla="*/ 12 h 162"/>
                <a:gd name="T10" fmla="*/ 186 w 186"/>
                <a:gd name="T11" fmla="*/ 48 h 162"/>
                <a:gd name="T12" fmla="*/ 180 w 186"/>
                <a:gd name="T13" fmla="*/ 78 h 162"/>
                <a:gd name="T14" fmla="*/ 168 w 186"/>
                <a:gd name="T15" fmla="*/ 108 h 162"/>
                <a:gd name="T16" fmla="*/ 144 w 186"/>
                <a:gd name="T17" fmla="*/ 132 h 162"/>
                <a:gd name="T18" fmla="*/ 102 w 186"/>
                <a:gd name="T19" fmla="*/ 156 h 162"/>
                <a:gd name="T20" fmla="*/ 84 w 186"/>
                <a:gd name="T21" fmla="*/ 162 h 162"/>
                <a:gd name="T22" fmla="*/ 60 w 186"/>
                <a:gd name="T23" fmla="*/ 156 h 162"/>
                <a:gd name="T24" fmla="*/ 36 w 186"/>
                <a:gd name="T25" fmla="*/ 144 h 162"/>
                <a:gd name="T26" fmla="*/ 18 w 186"/>
                <a:gd name="T27" fmla="*/ 126 h 162"/>
                <a:gd name="T28" fmla="*/ 0 w 186"/>
                <a:gd name="T29" fmla="*/ 72 h 162"/>
                <a:gd name="T30" fmla="*/ 0 w 186"/>
                <a:gd name="T31" fmla="*/ 36 h 162"/>
                <a:gd name="T32" fmla="*/ 0 w 186"/>
                <a:gd name="T33" fmla="*/ 18 h 162"/>
                <a:gd name="T34" fmla="*/ 12 w 186"/>
                <a:gd name="T35" fmla="*/ 0 h 162"/>
                <a:gd name="T36" fmla="*/ 60 w 186"/>
                <a:gd name="T37" fmla="*/ 12 h 162"/>
                <a:gd name="T38" fmla="*/ 114 w 186"/>
                <a:gd name="T39" fmla="*/ 12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6"/>
                <a:gd name="T61" fmla="*/ 0 h 162"/>
                <a:gd name="T62" fmla="*/ 186 w 186"/>
                <a:gd name="T63" fmla="*/ 162 h 16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6" h="162">
                  <a:moveTo>
                    <a:pt x="114" y="12"/>
                  </a:moveTo>
                  <a:lnTo>
                    <a:pt x="132" y="18"/>
                  </a:lnTo>
                  <a:lnTo>
                    <a:pt x="150" y="12"/>
                  </a:lnTo>
                  <a:lnTo>
                    <a:pt x="168" y="6"/>
                  </a:lnTo>
                  <a:lnTo>
                    <a:pt x="186" y="12"/>
                  </a:lnTo>
                  <a:lnTo>
                    <a:pt x="186" y="48"/>
                  </a:lnTo>
                  <a:lnTo>
                    <a:pt x="180" y="78"/>
                  </a:lnTo>
                  <a:lnTo>
                    <a:pt x="168" y="108"/>
                  </a:lnTo>
                  <a:lnTo>
                    <a:pt x="144" y="132"/>
                  </a:lnTo>
                  <a:lnTo>
                    <a:pt x="102" y="156"/>
                  </a:lnTo>
                  <a:lnTo>
                    <a:pt x="84" y="162"/>
                  </a:lnTo>
                  <a:lnTo>
                    <a:pt x="60" y="156"/>
                  </a:lnTo>
                  <a:lnTo>
                    <a:pt x="36" y="144"/>
                  </a:lnTo>
                  <a:lnTo>
                    <a:pt x="18" y="126"/>
                  </a:lnTo>
                  <a:lnTo>
                    <a:pt x="0" y="72"/>
                  </a:lnTo>
                  <a:lnTo>
                    <a:pt x="0" y="36"/>
                  </a:lnTo>
                  <a:lnTo>
                    <a:pt x="0" y="18"/>
                  </a:lnTo>
                  <a:lnTo>
                    <a:pt x="12" y="0"/>
                  </a:lnTo>
                  <a:lnTo>
                    <a:pt x="60" y="12"/>
                  </a:lnTo>
                  <a:lnTo>
                    <a:pt x="114" y="12"/>
                  </a:lnTo>
                  <a:close/>
                </a:path>
              </a:pathLst>
            </a:custGeom>
            <a:solidFill>
              <a:srgbClr val="000000"/>
            </a:solidFill>
            <a:ln w="9525">
              <a:noFill/>
              <a:round/>
              <a:headEnd/>
              <a:tailEnd/>
            </a:ln>
          </p:spPr>
          <p:txBody>
            <a:bodyPr/>
            <a:lstStyle/>
            <a:p>
              <a:endParaRPr lang="ja-JP" altLang="en-US"/>
            </a:p>
          </p:txBody>
        </p:sp>
        <p:sp>
          <p:nvSpPr>
            <p:cNvPr id="91198" name="Freeform 27"/>
            <p:cNvSpPr>
              <a:spLocks/>
            </p:cNvSpPr>
            <p:nvPr/>
          </p:nvSpPr>
          <p:spPr bwMode="auto">
            <a:xfrm>
              <a:off x="2772" y="2358"/>
              <a:ext cx="342" cy="138"/>
            </a:xfrm>
            <a:custGeom>
              <a:avLst/>
              <a:gdLst>
                <a:gd name="T0" fmla="*/ 336 w 342"/>
                <a:gd name="T1" fmla="*/ 12 h 138"/>
                <a:gd name="T2" fmla="*/ 342 w 342"/>
                <a:gd name="T3" fmla="*/ 36 h 138"/>
                <a:gd name="T4" fmla="*/ 336 w 342"/>
                <a:gd name="T5" fmla="*/ 54 h 138"/>
                <a:gd name="T6" fmla="*/ 324 w 342"/>
                <a:gd name="T7" fmla="*/ 72 h 138"/>
                <a:gd name="T8" fmla="*/ 306 w 342"/>
                <a:gd name="T9" fmla="*/ 90 h 138"/>
                <a:gd name="T10" fmla="*/ 264 w 342"/>
                <a:gd name="T11" fmla="*/ 114 h 138"/>
                <a:gd name="T12" fmla="*/ 216 w 342"/>
                <a:gd name="T13" fmla="*/ 132 h 138"/>
                <a:gd name="T14" fmla="*/ 168 w 342"/>
                <a:gd name="T15" fmla="*/ 138 h 138"/>
                <a:gd name="T16" fmla="*/ 120 w 342"/>
                <a:gd name="T17" fmla="*/ 138 h 138"/>
                <a:gd name="T18" fmla="*/ 78 w 342"/>
                <a:gd name="T19" fmla="*/ 132 h 138"/>
                <a:gd name="T20" fmla="*/ 36 w 342"/>
                <a:gd name="T21" fmla="*/ 114 h 138"/>
                <a:gd name="T22" fmla="*/ 6 w 342"/>
                <a:gd name="T23" fmla="*/ 84 h 138"/>
                <a:gd name="T24" fmla="*/ 0 w 342"/>
                <a:gd name="T25" fmla="*/ 72 h 138"/>
                <a:gd name="T26" fmla="*/ 0 w 342"/>
                <a:gd name="T27" fmla="*/ 54 h 138"/>
                <a:gd name="T28" fmla="*/ 12 w 342"/>
                <a:gd name="T29" fmla="*/ 42 h 138"/>
                <a:gd name="T30" fmla="*/ 24 w 342"/>
                <a:gd name="T31" fmla="*/ 30 h 138"/>
                <a:gd name="T32" fmla="*/ 162 w 342"/>
                <a:gd name="T33" fmla="*/ 18 h 138"/>
                <a:gd name="T34" fmla="*/ 294 w 342"/>
                <a:gd name="T35" fmla="*/ 0 h 138"/>
                <a:gd name="T36" fmla="*/ 318 w 342"/>
                <a:gd name="T37" fmla="*/ 6 h 138"/>
                <a:gd name="T38" fmla="*/ 336 w 342"/>
                <a:gd name="T39" fmla="*/ 12 h 1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2"/>
                <a:gd name="T61" fmla="*/ 0 h 138"/>
                <a:gd name="T62" fmla="*/ 342 w 342"/>
                <a:gd name="T63" fmla="*/ 138 h 1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2" h="138">
                  <a:moveTo>
                    <a:pt x="336" y="12"/>
                  </a:moveTo>
                  <a:lnTo>
                    <a:pt x="342" y="36"/>
                  </a:lnTo>
                  <a:lnTo>
                    <a:pt x="336" y="54"/>
                  </a:lnTo>
                  <a:lnTo>
                    <a:pt x="324" y="72"/>
                  </a:lnTo>
                  <a:lnTo>
                    <a:pt x="306" y="90"/>
                  </a:lnTo>
                  <a:lnTo>
                    <a:pt x="264" y="114"/>
                  </a:lnTo>
                  <a:lnTo>
                    <a:pt x="216" y="132"/>
                  </a:lnTo>
                  <a:lnTo>
                    <a:pt x="168" y="138"/>
                  </a:lnTo>
                  <a:lnTo>
                    <a:pt x="120" y="138"/>
                  </a:lnTo>
                  <a:lnTo>
                    <a:pt x="78" y="132"/>
                  </a:lnTo>
                  <a:lnTo>
                    <a:pt x="36" y="114"/>
                  </a:lnTo>
                  <a:lnTo>
                    <a:pt x="6" y="84"/>
                  </a:lnTo>
                  <a:lnTo>
                    <a:pt x="0" y="72"/>
                  </a:lnTo>
                  <a:lnTo>
                    <a:pt x="0" y="54"/>
                  </a:lnTo>
                  <a:lnTo>
                    <a:pt x="12" y="42"/>
                  </a:lnTo>
                  <a:lnTo>
                    <a:pt x="24" y="30"/>
                  </a:lnTo>
                  <a:lnTo>
                    <a:pt x="162" y="18"/>
                  </a:lnTo>
                  <a:lnTo>
                    <a:pt x="294" y="0"/>
                  </a:lnTo>
                  <a:lnTo>
                    <a:pt x="318" y="6"/>
                  </a:lnTo>
                  <a:lnTo>
                    <a:pt x="336" y="12"/>
                  </a:lnTo>
                  <a:close/>
                </a:path>
              </a:pathLst>
            </a:custGeom>
            <a:solidFill>
              <a:srgbClr val="000000"/>
            </a:solidFill>
            <a:ln w="9525">
              <a:noFill/>
              <a:round/>
              <a:headEnd/>
              <a:tailEnd/>
            </a:ln>
          </p:spPr>
          <p:txBody>
            <a:bodyPr/>
            <a:lstStyle/>
            <a:p>
              <a:endParaRPr lang="ja-JP" altLang="en-US"/>
            </a:p>
          </p:txBody>
        </p:sp>
        <p:sp>
          <p:nvSpPr>
            <p:cNvPr id="91199" name="Freeform 28"/>
            <p:cNvSpPr>
              <a:spLocks/>
            </p:cNvSpPr>
            <p:nvPr/>
          </p:nvSpPr>
          <p:spPr bwMode="auto">
            <a:xfrm>
              <a:off x="4080" y="2364"/>
              <a:ext cx="162" cy="132"/>
            </a:xfrm>
            <a:custGeom>
              <a:avLst/>
              <a:gdLst>
                <a:gd name="T0" fmla="*/ 120 w 162"/>
                <a:gd name="T1" fmla="*/ 12 h 132"/>
                <a:gd name="T2" fmla="*/ 156 w 162"/>
                <a:gd name="T3" fmla="*/ 6 h 132"/>
                <a:gd name="T4" fmla="*/ 162 w 162"/>
                <a:gd name="T5" fmla="*/ 30 h 132"/>
                <a:gd name="T6" fmla="*/ 156 w 162"/>
                <a:gd name="T7" fmla="*/ 54 h 132"/>
                <a:gd name="T8" fmla="*/ 138 w 162"/>
                <a:gd name="T9" fmla="*/ 96 h 132"/>
                <a:gd name="T10" fmla="*/ 120 w 162"/>
                <a:gd name="T11" fmla="*/ 114 h 132"/>
                <a:gd name="T12" fmla="*/ 96 w 162"/>
                <a:gd name="T13" fmla="*/ 126 h 132"/>
                <a:gd name="T14" fmla="*/ 72 w 162"/>
                <a:gd name="T15" fmla="*/ 132 h 132"/>
                <a:gd name="T16" fmla="*/ 48 w 162"/>
                <a:gd name="T17" fmla="*/ 126 h 132"/>
                <a:gd name="T18" fmla="*/ 18 w 162"/>
                <a:gd name="T19" fmla="*/ 108 h 132"/>
                <a:gd name="T20" fmla="*/ 6 w 162"/>
                <a:gd name="T21" fmla="*/ 78 h 132"/>
                <a:gd name="T22" fmla="*/ 0 w 162"/>
                <a:gd name="T23" fmla="*/ 12 h 132"/>
                <a:gd name="T24" fmla="*/ 6 w 162"/>
                <a:gd name="T25" fmla="*/ 6 h 132"/>
                <a:gd name="T26" fmla="*/ 12 w 162"/>
                <a:gd name="T27" fmla="*/ 6 h 132"/>
                <a:gd name="T28" fmla="*/ 18 w 162"/>
                <a:gd name="T29" fmla="*/ 6 h 132"/>
                <a:gd name="T30" fmla="*/ 18 w 162"/>
                <a:gd name="T31" fmla="*/ 0 h 132"/>
                <a:gd name="T32" fmla="*/ 72 w 162"/>
                <a:gd name="T33" fmla="*/ 12 h 132"/>
                <a:gd name="T34" fmla="*/ 120 w 162"/>
                <a:gd name="T35" fmla="*/ 12 h 1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132"/>
                <a:gd name="T56" fmla="*/ 162 w 162"/>
                <a:gd name="T57" fmla="*/ 132 h 1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132">
                  <a:moveTo>
                    <a:pt x="120" y="12"/>
                  </a:moveTo>
                  <a:lnTo>
                    <a:pt x="156" y="6"/>
                  </a:lnTo>
                  <a:lnTo>
                    <a:pt x="162" y="30"/>
                  </a:lnTo>
                  <a:lnTo>
                    <a:pt x="156" y="54"/>
                  </a:lnTo>
                  <a:lnTo>
                    <a:pt x="138" y="96"/>
                  </a:lnTo>
                  <a:lnTo>
                    <a:pt x="120" y="114"/>
                  </a:lnTo>
                  <a:lnTo>
                    <a:pt x="96" y="126"/>
                  </a:lnTo>
                  <a:lnTo>
                    <a:pt x="72" y="132"/>
                  </a:lnTo>
                  <a:lnTo>
                    <a:pt x="48" y="126"/>
                  </a:lnTo>
                  <a:lnTo>
                    <a:pt x="18" y="108"/>
                  </a:lnTo>
                  <a:lnTo>
                    <a:pt x="6" y="78"/>
                  </a:lnTo>
                  <a:lnTo>
                    <a:pt x="0" y="12"/>
                  </a:lnTo>
                  <a:lnTo>
                    <a:pt x="6" y="6"/>
                  </a:lnTo>
                  <a:lnTo>
                    <a:pt x="12" y="6"/>
                  </a:lnTo>
                  <a:lnTo>
                    <a:pt x="18" y="6"/>
                  </a:lnTo>
                  <a:lnTo>
                    <a:pt x="18" y="0"/>
                  </a:lnTo>
                  <a:lnTo>
                    <a:pt x="72" y="12"/>
                  </a:lnTo>
                  <a:lnTo>
                    <a:pt x="120" y="12"/>
                  </a:lnTo>
                  <a:close/>
                </a:path>
              </a:pathLst>
            </a:custGeom>
            <a:solidFill>
              <a:srgbClr val="E3648F"/>
            </a:solidFill>
            <a:ln w="9525">
              <a:noFill/>
              <a:round/>
              <a:headEnd/>
              <a:tailEnd/>
            </a:ln>
          </p:spPr>
          <p:txBody>
            <a:bodyPr/>
            <a:lstStyle/>
            <a:p>
              <a:endParaRPr lang="ja-JP" altLang="en-US"/>
            </a:p>
          </p:txBody>
        </p:sp>
        <p:sp>
          <p:nvSpPr>
            <p:cNvPr id="91200" name="Freeform 29"/>
            <p:cNvSpPr>
              <a:spLocks/>
            </p:cNvSpPr>
            <p:nvPr/>
          </p:nvSpPr>
          <p:spPr bwMode="auto">
            <a:xfrm>
              <a:off x="3588" y="2376"/>
              <a:ext cx="42" cy="42"/>
            </a:xfrm>
            <a:custGeom>
              <a:avLst/>
              <a:gdLst>
                <a:gd name="T0" fmla="*/ 42 w 42"/>
                <a:gd name="T1" fmla="*/ 18 h 42"/>
                <a:gd name="T2" fmla="*/ 36 w 42"/>
                <a:gd name="T3" fmla="*/ 30 h 42"/>
                <a:gd name="T4" fmla="*/ 36 w 42"/>
                <a:gd name="T5" fmla="*/ 36 h 42"/>
                <a:gd name="T6" fmla="*/ 24 w 42"/>
                <a:gd name="T7" fmla="*/ 42 h 42"/>
                <a:gd name="T8" fmla="*/ 12 w 42"/>
                <a:gd name="T9" fmla="*/ 36 h 42"/>
                <a:gd name="T10" fmla="*/ 0 w 42"/>
                <a:gd name="T11" fmla="*/ 24 h 42"/>
                <a:gd name="T12" fmla="*/ 6 w 42"/>
                <a:gd name="T13" fmla="*/ 12 h 42"/>
                <a:gd name="T14" fmla="*/ 12 w 42"/>
                <a:gd name="T15" fmla="*/ 0 h 42"/>
                <a:gd name="T16" fmla="*/ 24 w 42"/>
                <a:gd name="T17" fmla="*/ 0 h 42"/>
                <a:gd name="T18" fmla="*/ 30 w 42"/>
                <a:gd name="T19" fmla="*/ 0 h 42"/>
                <a:gd name="T20" fmla="*/ 42 w 42"/>
                <a:gd name="T21" fmla="*/ 6 h 42"/>
                <a:gd name="T22" fmla="*/ 42 w 42"/>
                <a:gd name="T23" fmla="*/ 18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2"/>
                <a:gd name="T37" fmla="*/ 0 h 42"/>
                <a:gd name="T38" fmla="*/ 42 w 42"/>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2" h="42">
                  <a:moveTo>
                    <a:pt x="42" y="18"/>
                  </a:moveTo>
                  <a:lnTo>
                    <a:pt x="36" y="30"/>
                  </a:lnTo>
                  <a:lnTo>
                    <a:pt x="36" y="36"/>
                  </a:lnTo>
                  <a:lnTo>
                    <a:pt x="24" y="42"/>
                  </a:lnTo>
                  <a:lnTo>
                    <a:pt x="12" y="36"/>
                  </a:lnTo>
                  <a:lnTo>
                    <a:pt x="0" y="24"/>
                  </a:lnTo>
                  <a:lnTo>
                    <a:pt x="6" y="12"/>
                  </a:lnTo>
                  <a:lnTo>
                    <a:pt x="12" y="0"/>
                  </a:lnTo>
                  <a:lnTo>
                    <a:pt x="24" y="0"/>
                  </a:lnTo>
                  <a:lnTo>
                    <a:pt x="30" y="0"/>
                  </a:lnTo>
                  <a:lnTo>
                    <a:pt x="42" y="6"/>
                  </a:lnTo>
                  <a:lnTo>
                    <a:pt x="42" y="18"/>
                  </a:lnTo>
                  <a:close/>
                </a:path>
              </a:pathLst>
            </a:custGeom>
            <a:solidFill>
              <a:srgbClr val="000000"/>
            </a:solidFill>
            <a:ln w="9525">
              <a:noFill/>
              <a:round/>
              <a:headEnd/>
              <a:tailEnd/>
            </a:ln>
          </p:spPr>
          <p:txBody>
            <a:bodyPr/>
            <a:lstStyle/>
            <a:p>
              <a:endParaRPr lang="ja-JP" altLang="en-US"/>
            </a:p>
          </p:txBody>
        </p:sp>
        <p:sp>
          <p:nvSpPr>
            <p:cNvPr id="91201" name="Freeform 30"/>
            <p:cNvSpPr>
              <a:spLocks/>
            </p:cNvSpPr>
            <p:nvPr/>
          </p:nvSpPr>
          <p:spPr bwMode="auto">
            <a:xfrm>
              <a:off x="3462" y="2376"/>
              <a:ext cx="36" cy="42"/>
            </a:xfrm>
            <a:custGeom>
              <a:avLst/>
              <a:gdLst>
                <a:gd name="T0" fmla="*/ 36 w 36"/>
                <a:gd name="T1" fmla="*/ 6 h 42"/>
                <a:gd name="T2" fmla="*/ 36 w 36"/>
                <a:gd name="T3" fmla="*/ 30 h 42"/>
                <a:gd name="T4" fmla="*/ 18 w 36"/>
                <a:gd name="T5" fmla="*/ 42 h 42"/>
                <a:gd name="T6" fmla="*/ 6 w 36"/>
                <a:gd name="T7" fmla="*/ 36 h 42"/>
                <a:gd name="T8" fmla="*/ 0 w 36"/>
                <a:gd name="T9" fmla="*/ 24 h 42"/>
                <a:gd name="T10" fmla="*/ 6 w 36"/>
                <a:gd name="T11" fmla="*/ 6 h 42"/>
                <a:gd name="T12" fmla="*/ 18 w 36"/>
                <a:gd name="T13" fmla="*/ 0 h 42"/>
                <a:gd name="T14" fmla="*/ 30 w 36"/>
                <a:gd name="T15" fmla="*/ 0 h 42"/>
                <a:gd name="T16" fmla="*/ 36 w 36"/>
                <a:gd name="T17" fmla="*/ 6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42"/>
                <a:gd name="T29" fmla="*/ 36 w 36"/>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42">
                  <a:moveTo>
                    <a:pt x="36" y="6"/>
                  </a:moveTo>
                  <a:lnTo>
                    <a:pt x="36" y="30"/>
                  </a:lnTo>
                  <a:lnTo>
                    <a:pt x="18" y="42"/>
                  </a:lnTo>
                  <a:lnTo>
                    <a:pt x="6" y="36"/>
                  </a:lnTo>
                  <a:lnTo>
                    <a:pt x="0" y="24"/>
                  </a:lnTo>
                  <a:lnTo>
                    <a:pt x="6" y="6"/>
                  </a:lnTo>
                  <a:lnTo>
                    <a:pt x="18" y="0"/>
                  </a:lnTo>
                  <a:lnTo>
                    <a:pt x="30" y="0"/>
                  </a:lnTo>
                  <a:lnTo>
                    <a:pt x="36" y="6"/>
                  </a:lnTo>
                  <a:close/>
                </a:path>
              </a:pathLst>
            </a:custGeom>
            <a:solidFill>
              <a:srgbClr val="000000"/>
            </a:solidFill>
            <a:ln w="9525">
              <a:noFill/>
              <a:round/>
              <a:headEnd/>
              <a:tailEnd/>
            </a:ln>
          </p:spPr>
          <p:txBody>
            <a:bodyPr/>
            <a:lstStyle/>
            <a:p>
              <a:endParaRPr lang="ja-JP" altLang="en-US"/>
            </a:p>
          </p:txBody>
        </p:sp>
        <p:sp>
          <p:nvSpPr>
            <p:cNvPr id="91202" name="Freeform 31"/>
            <p:cNvSpPr>
              <a:spLocks/>
            </p:cNvSpPr>
            <p:nvPr/>
          </p:nvSpPr>
          <p:spPr bwMode="auto">
            <a:xfrm>
              <a:off x="2784" y="2376"/>
              <a:ext cx="312" cy="108"/>
            </a:xfrm>
            <a:custGeom>
              <a:avLst/>
              <a:gdLst>
                <a:gd name="T0" fmla="*/ 312 w 312"/>
                <a:gd name="T1" fmla="*/ 12 h 108"/>
                <a:gd name="T2" fmla="*/ 300 w 312"/>
                <a:gd name="T3" fmla="*/ 42 h 108"/>
                <a:gd name="T4" fmla="*/ 282 w 312"/>
                <a:gd name="T5" fmla="*/ 66 h 108"/>
                <a:gd name="T6" fmla="*/ 222 w 312"/>
                <a:gd name="T7" fmla="*/ 96 h 108"/>
                <a:gd name="T8" fmla="*/ 162 w 312"/>
                <a:gd name="T9" fmla="*/ 102 h 108"/>
                <a:gd name="T10" fmla="*/ 108 w 312"/>
                <a:gd name="T11" fmla="*/ 108 h 108"/>
                <a:gd name="T12" fmla="*/ 48 w 312"/>
                <a:gd name="T13" fmla="*/ 96 h 108"/>
                <a:gd name="T14" fmla="*/ 24 w 312"/>
                <a:gd name="T15" fmla="*/ 84 h 108"/>
                <a:gd name="T16" fmla="*/ 6 w 312"/>
                <a:gd name="T17" fmla="*/ 60 h 108"/>
                <a:gd name="T18" fmla="*/ 0 w 312"/>
                <a:gd name="T19" fmla="*/ 48 h 108"/>
                <a:gd name="T20" fmla="*/ 6 w 312"/>
                <a:gd name="T21" fmla="*/ 36 h 108"/>
                <a:gd name="T22" fmla="*/ 30 w 312"/>
                <a:gd name="T23" fmla="*/ 30 h 108"/>
                <a:gd name="T24" fmla="*/ 156 w 312"/>
                <a:gd name="T25" fmla="*/ 18 h 108"/>
                <a:gd name="T26" fmla="*/ 282 w 312"/>
                <a:gd name="T27" fmla="*/ 0 h 108"/>
                <a:gd name="T28" fmla="*/ 300 w 312"/>
                <a:gd name="T29" fmla="*/ 0 h 108"/>
                <a:gd name="T30" fmla="*/ 312 w 312"/>
                <a:gd name="T31" fmla="*/ 12 h 1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2"/>
                <a:gd name="T49" fmla="*/ 0 h 108"/>
                <a:gd name="T50" fmla="*/ 312 w 312"/>
                <a:gd name="T51" fmla="*/ 108 h 1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2" h="108">
                  <a:moveTo>
                    <a:pt x="312" y="12"/>
                  </a:moveTo>
                  <a:lnTo>
                    <a:pt x="300" y="42"/>
                  </a:lnTo>
                  <a:lnTo>
                    <a:pt x="282" y="66"/>
                  </a:lnTo>
                  <a:lnTo>
                    <a:pt x="222" y="96"/>
                  </a:lnTo>
                  <a:lnTo>
                    <a:pt x="162" y="102"/>
                  </a:lnTo>
                  <a:lnTo>
                    <a:pt x="108" y="108"/>
                  </a:lnTo>
                  <a:lnTo>
                    <a:pt x="48" y="96"/>
                  </a:lnTo>
                  <a:lnTo>
                    <a:pt x="24" y="84"/>
                  </a:lnTo>
                  <a:lnTo>
                    <a:pt x="6" y="60"/>
                  </a:lnTo>
                  <a:lnTo>
                    <a:pt x="0" y="48"/>
                  </a:lnTo>
                  <a:lnTo>
                    <a:pt x="6" y="36"/>
                  </a:lnTo>
                  <a:lnTo>
                    <a:pt x="30" y="30"/>
                  </a:lnTo>
                  <a:lnTo>
                    <a:pt x="156" y="18"/>
                  </a:lnTo>
                  <a:lnTo>
                    <a:pt x="282" y="0"/>
                  </a:lnTo>
                  <a:lnTo>
                    <a:pt x="300" y="0"/>
                  </a:lnTo>
                  <a:lnTo>
                    <a:pt x="312" y="12"/>
                  </a:lnTo>
                  <a:close/>
                </a:path>
              </a:pathLst>
            </a:custGeom>
            <a:solidFill>
              <a:srgbClr val="E3648F"/>
            </a:solidFill>
            <a:ln w="9525">
              <a:noFill/>
              <a:round/>
              <a:headEnd/>
              <a:tailEnd/>
            </a:ln>
          </p:spPr>
          <p:txBody>
            <a:bodyPr/>
            <a:lstStyle/>
            <a:p>
              <a:endParaRPr lang="ja-JP" altLang="en-US"/>
            </a:p>
          </p:txBody>
        </p:sp>
        <p:sp>
          <p:nvSpPr>
            <p:cNvPr id="91203" name="Freeform 32"/>
            <p:cNvSpPr>
              <a:spLocks/>
            </p:cNvSpPr>
            <p:nvPr/>
          </p:nvSpPr>
          <p:spPr bwMode="auto">
            <a:xfrm>
              <a:off x="3246" y="2376"/>
              <a:ext cx="60" cy="102"/>
            </a:xfrm>
            <a:custGeom>
              <a:avLst/>
              <a:gdLst>
                <a:gd name="T0" fmla="*/ 42 w 60"/>
                <a:gd name="T1" fmla="*/ 6 h 102"/>
                <a:gd name="T2" fmla="*/ 36 w 60"/>
                <a:gd name="T3" fmla="*/ 30 h 102"/>
                <a:gd name="T4" fmla="*/ 42 w 60"/>
                <a:gd name="T5" fmla="*/ 54 h 102"/>
                <a:gd name="T6" fmla="*/ 60 w 60"/>
                <a:gd name="T7" fmla="*/ 102 h 102"/>
                <a:gd name="T8" fmla="*/ 42 w 60"/>
                <a:gd name="T9" fmla="*/ 102 h 102"/>
                <a:gd name="T10" fmla="*/ 24 w 60"/>
                <a:gd name="T11" fmla="*/ 96 h 102"/>
                <a:gd name="T12" fmla="*/ 0 w 60"/>
                <a:gd name="T13" fmla="*/ 66 h 102"/>
                <a:gd name="T14" fmla="*/ 0 w 60"/>
                <a:gd name="T15" fmla="*/ 30 h 102"/>
                <a:gd name="T16" fmla="*/ 12 w 60"/>
                <a:gd name="T17" fmla="*/ 6 h 102"/>
                <a:gd name="T18" fmla="*/ 24 w 60"/>
                <a:gd name="T19" fmla="*/ 0 h 102"/>
                <a:gd name="T20" fmla="*/ 42 w 60"/>
                <a:gd name="T21" fmla="*/ 6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2"/>
                <a:gd name="T35" fmla="*/ 60 w 60"/>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2">
                  <a:moveTo>
                    <a:pt x="42" y="6"/>
                  </a:moveTo>
                  <a:lnTo>
                    <a:pt x="36" y="30"/>
                  </a:lnTo>
                  <a:lnTo>
                    <a:pt x="42" y="54"/>
                  </a:lnTo>
                  <a:lnTo>
                    <a:pt x="60" y="102"/>
                  </a:lnTo>
                  <a:lnTo>
                    <a:pt x="42" y="102"/>
                  </a:lnTo>
                  <a:lnTo>
                    <a:pt x="24" y="96"/>
                  </a:lnTo>
                  <a:lnTo>
                    <a:pt x="0" y="66"/>
                  </a:lnTo>
                  <a:lnTo>
                    <a:pt x="0" y="30"/>
                  </a:lnTo>
                  <a:lnTo>
                    <a:pt x="12" y="6"/>
                  </a:lnTo>
                  <a:lnTo>
                    <a:pt x="24" y="0"/>
                  </a:lnTo>
                  <a:lnTo>
                    <a:pt x="42" y="6"/>
                  </a:lnTo>
                  <a:close/>
                </a:path>
              </a:pathLst>
            </a:custGeom>
            <a:solidFill>
              <a:srgbClr val="FFC1B5"/>
            </a:solidFill>
            <a:ln w="9525">
              <a:noFill/>
              <a:round/>
              <a:headEnd/>
              <a:tailEnd/>
            </a:ln>
          </p:spPr>
          <p:txBody>
            <a:bodyPr/>
            <a:lstStyle/>
            <a:p>
              <a:endParaRPr lang="ja-JP" altLang="en-US"/>
            </a:p>
          </p:txBody>
        </p:sp>
        <p:sp>
          <p:nvSpPr>
            <p:cNvPr id="91204" name="Freeform 33"/>
            <p:cNvSpPr>
              <a:spLocks/>
            </p:cNvSpPr>
            <p:nvPr/>
          </p:nvSpPr>
          <p:spPr bwMode="auto">
            <a:xfrm>
              <a:off x="3480" y="2388"/>
              <a:ext cx="1" cy="12"/>
            </a:xfrm>
            <a:custGeom>
              <a:avLst/>
              <a:gdLst>
                <a:gd name="T0" fmla="*/ 0 w 1"/>
                <a:gd name="T1" fmla="*/ 0 h 12"/>
                <a:gd name="T2" fmla="*/ 0 w 1"/>
                <a:gd name="T3" fmla="*/ 12 h 12"/>
                <a:gd name="T4" fmla="*/ 0 w 1"/>
                <a:gd name="T5" fmla="*/ 0 h 12"/>
                <a:gd name="T6" fmla="*/ 0 w 1"/>
                <a:gd name="T7" fmla="*/ 0 h 12"/>
                <a:gd name="T8" fmla="*/ 0 60000 65536"/>
                <a:gd name="T9" fmla="*/ 0 60000 65536"/>
                <a:gd name="T10" fmla="*/ 0 60000 65536"/>
                <a:gd name="T11" fmla="*/ 0 60000 65536"/>
                <a:gd name="T12" fmla="*/ 0 w 1"/>
                <a:gd name="T13" fmla="*/ 0 h 12"/>
                <a:gd name="T14" fmla="*/ 1 w 1"/>
                <a:gd name="T15" fmla="*/ 12 h 12"/>
              </a:gdLst>
              <a:ahLst/>
              <a:cxnLst>
                <a:cxn ang="T8">
                  <a:pos x="T0" y="T1"/>
                </a:cxn>
                <a:cxn ang="T9">
                  <a:pos x="T2" y="T3"/>
                </a:cxn>
                <a:cxn ang="T10">
                  <a:pos x="T4" y="T5"/>
                </a:cxn>
                <a:cxn ang="T11">
                  <a:pos x="T6" y="T7"/>
                </a:cxn>
              </a:cxnLst>
              <a:rect l="T12" t="T13" r="T14" b="T15"/>
              <a:pathLst>
                <a:path w="1" h="12">
                  <a:moveTo>
                    <a:pt x="0" y="0"/>
                  </a:moveTo>
                  <a:lnTo>
                    <a:pt x="0" y="12"/>
                  </a:lnTo>
                  <a:lnTo>
                    <a:pt x="0" y="0"/>
                  </a:lnTo>
                  <a:close/>
                </a:path>
              </a:pathLst>
            </a:custGeom>
            <a:solidFill>
              <a:srgbClr val="FFFFFF"/>
            </a:solidFill>
            <a:ln w="9525">
              <a:noFill/>
              <a:round/>
              <a:headEnd/>
              <a:tailEnd/>
            </a:ln>
          </p:spPr>
          <p:txBody>
            <a:bodyPr/>
            <a:lstStyle/>
            <a:p>
              <a:endParaRPr lang="ja-JP" altLang="en-US"/>
            </a:p>
          </p:txBody>
        </p:sp>
        <p:sp>
          <p:nvSpPr>
            <p:cNvPr id="91205" name="Freeform 34"/>
            <p:cNvSpPr>
              <a:spLocks/>
            </p:cNvSpPr>
            <p:nvPr/>
          </p:nvSpPr>
          <p:spPr bwMode="auto">
            <a:xfrm>
              <a:off x="3612" y="2394"/>
              <a:ext cx="6" cy="6"/>
            </a:xfrm>
            <a:custGeom>
              <a:avLst/>
              <a:gdLst>
                <a:gd name="T0" fmla="*/ 0 w 6"/>
                <a:gd name="T1" fmla="*/ 6 h 6"/>
                <a:gd name="T2" fmla="*/ 0 w 6"/>
                <a:gd name="T3" fmla="*/ 0 h 6"/>
                <a:gd name="T4" fmla="*/ 6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0" y="0"/>
                  </a:lnTo>
                  <a:lnTo>
                    <a:pt x="6" y="0"/>
                  </a:lnTo>
                  <a:lnTo>
                    <a:pt x="0" y="6"/>
                  </a:lnTo>
                  <a:close/>
                </a:path>
              </a:pathLst>
            </a:custGeom>
            <a:solidFill>
              <a:srgbClr val="FFFFFF"/>
            </a:solidFill>
            <a:ln w="9525">
              <a:noFill/>
              <a:round/>
              <a:headEnd/>
              <a:tailEnd/>
            </a:ln>
          </p:spPr>
          <p:txBody>
            <a:bodyPr/>
            <a:lstStyle/>
            <a:p>
              <a:endParaRPr lang="ja-JP" altLang="en-US"/>
            </a:p>
          </p:txBody>
        </p:sp>
        <p:sp>
          <p:nvSpPr>
            <p:cNvPr id="91206" name="Freeform 35"/>
            <p:cNvSpPr>
              <a:spLocks/>
            </p:cNvSpPr>
            <p:nvPr/>
          </p:nvSpPr>
          <p:spPr bwMode="auto">
            <a:xfrm>
              <a:off x="3654" y="2424"/>
              <a:ext cx="90" cy="84"/>
            </a:xfrm>
            <a:custGeom>
              <a:avLst/>
              <a:gdLst>
                <a:gd name="T0" fmla="*/ 90 w 90"/>
                <a:gd name="T1" fmla="*/ 18 h 84"/>
                <a:gd name="T2" fmla="*/ 84 w 90"/>
                <a:gd name="T3" fmla="*/ 30 h 84"/>
                <a:gd name="T4" fmla="*/ 72 w 90"/>
                <a:gd name="T5" fmla="*/ 12 h 84"/>
                <a:gd name="T6" fmla="*/ 60 w 90"/>
                <a:gd name="T7" fmla="*/ 6 h 84"/>
                <a:gd name="T8" fmla="*/ 54 w 90"/>
                <a:gd name="T9" fmla="*/ 6 h 84"/>
                <a:gd name="T10" fmla="*/ 30 w 90"/>
                <a:gd name="T11" fmla="*/ 12 h 84"/>
                <a:gd name="T12" fmla="*/ 12 w 90"/>
                <a:gd name="T13" fmla="*/ 30 h 84"/>
                <a:gd name="T14" fmla="*/ 12 w 90"/>
                <a:gd name="T15" fmla="*/ 54 h 84"/>
                <a:gd name="T16" fmla="*/ 30 w 90"/>
                <a:gd name="T17" fmla="*/ 66 h 84"/>
                <a:gd name="T18" fmla="*/ 54 w 90"/>
                <a:gd name="T19" fmla="*/ 72 h 84"/>
                <a:gd name="T20" fmla="*/ 72 w 90"/>
                <a:gd name="T21" fmla="*/ 72 h 84"/>
                <a:gd name="T22" fmla="*/ 54 w 90"/>
                <a:gd name="T23" fmla="*/ 84 h 84"/>
                <a:gd name="T24" fmla="*/ 36 w 90"/>
                <a:gd name="T25" fmla="*/ 84 h 84"/>
                <a:gd name="T26" fmla="*/ 18 w 90"/>
                <a:gd name="T27" fmla="*/ 72 h 84"/>
                <a:gd name="T28" fmla="*/ 0 w 90"/>
                <a:gd name="T29" fmla="*/ 54 h 84"/>
                <a:gd name="T30" fmla="*/ 6 w 90"/>
                <a:gd name="T31" fmla="*/ 30 h 84"/>
                <a:gd name="T32" fmla="*/ 18 w 90"/>
                <a:gd name="T33" fmla="*/ 12 h 84"/>
                <a:gd name="T34" fmla="*/ 42 w 90"/>
                <a:gd name="T35" fmla="*/ 0 h 84"/>
                <a:gd name="T36" fmla="*/ 66 w 90"/>
                <a:gd name="T37" fmla="*/ 0 h 84"/>
                <a:gd name="T38" fmla="*/ 90 w 90"/>
                <a:gd name="T39" fmla="*/ 18 h 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0"/>
                <a:gd name="T61" fmla="*/ 0 h 84"/>
                <a:gd name="T62" fmla="*/ 90 w 90"/>
                <a:gd name="T63" fmla="*/ 84 h 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0" h="84">
                  <a:moveTo>
                    <a:pt x="90" y="18"/>
                  </a:moveTo>
                  <a:lnTo>
                    <a:pt x="84" y="30"/>
                  </a:lnTo>
                  <a:lnTo>
                    <a:pt x="72" y="12"/>
                  </a:lnTo>
                  <a:lnTo>
                    <a:pt x="60" y="6"/>
                  </a:lnTo>
                  <a:lnTo>
                    <a:pt x="54" y="6"/>
                  </a:lnTo>
                  <a:lnTo>
                    <a:pt x="30" y="12"/>
                  </a:lnTo>
                  <a:lnTo>
                    <a:pt x="12" y="30"/>
                  </a:lnTo>
                  <a:lnTo>
                    <a:pt x="12" y="54"/>
                  </a:lnTo>
                  <a:lnTo>
                    <a:pt x="30" y="66"/>
                  </a:lnTo>
                  <a:lnTo>
                    <a:pt x="54" y="72"/>
                  </a:lnTo>
                  <a:lnTo>
                    <a:pt x="72" y="72"/>
                  </a:lnTo>
                  <a:lnTo>
                    <a:pt x="54" y="84"/>
                  </a:lnTo>
                  <a:lnTo>
                    <a:pt x="36" y="84"/>
                  </a:lnTo>
                  <a:lnTo>
                    <a:pt x="18" y="72"/>
                  </a:lnTo>
                  <a:lnTo>
                    <a:pt x="0" y="54"/>
                  </a:lnTo>
                  <a:lnTo>
                    <a:pt x="6" y="30"/>
                  </a:lnTo>
                  <a:lnTo>
                    <a:pt x="18" y="12"/>
                  </a:lnTo>
                  <a:lnTo>
                    <a:pt x="42" y="0"/>
                  </a:lnTo>
                  <a:lnTo>
                    <a:pt x="66" y="0"/>
                  </a:lnTo>
                  <a:lnTo>
                    <a:pt x="90" y="18"/>
                  </a:lnTo>
                  <a:close/>
                </a:path>
              </a:pathLst>
            </a:custGeom>
            <a:solidFill>
              <a:srgbClr val="FFC1B5"/>
            </a:solidFill>
            <a:ln w="9525">
              <a:noFill/>
              <a:round/>
              <a:headEnd/>
              <a:tailEnd/>
            </a:ln>
          </p:spPr>
          <p:txBody>
            <a:bodyPr/>
            <a:lstStyle/>
            <a:p>
              <a:endParaRPr lang="ja-JP" altLang="en-US"/>
            </a:p>
          </p:txBody>
        </p:sp>
        <p:sp>
          <p:nvSpPr>
            <p:cNvPr id="91207" name="Freeform 36"/>
            <p:cNvSpPr>
              <a:spLocks/>
            </p:cNvSpPr>
            <p:nvPr/>
          </p:nvSpPr>
          <p:spPr bwMode="auto">
            <a:xfrm>
              <a:off x="3336" y="2454"/>
              <a:ext cx="96" cy="90"/>
            </a:xfrm>
            <a:custGeom>
              <a:avLst/>
              <a:gdLst>
                <a:gd name="T0" fmla="*/ 96 w 96"/>
                <a:gd name="T1" fmla="*/ 36 h 90"/>
                <a:gd name="T2" fmla="*/ 96 w 96"/>
                <a:gd name="T3" fmla="*/ 66 h 90"/>
                <a:gd name="T4" fmla="*/ 54 w 96"/>
                <a:gd name="T5" fmla="*/ 90 h 90"/>
                <a:gd name="T6" fmla="*/ 42 w 96"/>
                <a:gd name="T7" fmla="*/ 84 h 90"/>
                <a:gd name="T8" fmla="*/ 30 w 96"/>
                <a:gd name="T9" fmla="*/ 72 h 90"/>
                <a:gd name="T10" fmla="*/ 48 w 96"/>
                <a:gd name="T11" fmla="*/ 78 h 90"/>
                <a:gd name="T12" fmla="*/ 72 w 96"/>
                <a:gd name="T13" fmla="*/ 72 h 90"/>
                <a:gd name="T14" fmla="*/ 84 w 96"/>
                <a:gd name="T15" fmla="*/ 60 h 90"/>
                <a:gd name="T16" fmla="*/ 84 w 96"/>
                <a:gd name="T17" fmla="*/ 36 h 90"/>
                <a:gd name="T18" fmla="*/ 66 w 96"/>
                <a:gd name="T19" fmla="*/ 18 h 90"/>
                <a:gd name="T20" fmla="*/ 48 w 96"/>
                <a:gd name="T21" fmla="*/ 6 h 90"/>
                <a:gd name="T22" fmla="*/ 30 w 96"/>
                <a:gd name="T23" fmla="*/ 12 h 90"/>
                <a:gd name="T24" fmla="*/ 12 w 96"/>
                <a:gd name="T25" fmla="*/ 30 h 90"/>
                <a:gd name="T26" fmla="*/ 6 w 96"/>
                <a:gd name="T27" fmla="*/ 42 h 90"/>
                <a:gd name="T28" fmla="*/ 0 w 96"/>
                <a:gd name="T29" fmla="*/ 36 h 90"/>
                <a:gd name="T30" fmla="*/ 0 w 96"/>
                <a:gd name="T31" fmla="*/ 24 h 90"/>
                <a:gd name="T32" fmla="*/ 18 w 96"/>
                <a:gd name="T33" fmla="*/ 6 h 90"/>
                <a:gd name="T34" fmla="*/ 36 w 96"/>
                <a:gd name="T35" fmla="*/ 0 h 90"/>
                <a:gd name="T36" fmla="*/ 72 w 96"/>
                <a:gd name="T37" fmla="*/ 6 h 90"/>
                <a:gd name="T38" fmla="*/ 84 w 96"/>
                <a:gd name="T39" fmla="*/ 18 h 90"/>
                <a:gd name="T40" fmla="*/ 96 w 96"/>
                <a:gd name="T41" fmla="*/ 36 h 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90"/>
                <a:gd name="T65" fmla="*/ 96 w 96"/>
                <a:gd name="T66" fmla="*/ 90 h 9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90">
                  <a:moveTo>
                    <a:pt x="96" y="36"/>
                  </a:moveTo>
                  <a:lnTo>
                    <a:pt x="96" y="66"/>
                  </a:lnTo>
                  <a:lnTo>
                    <a:pt x="54" y="90"/>
                  </a:lnTo>
                  <a:lnTo>
                    <a:pt x="42" y="84"/>
                  </a:lnTo>
                  <a:lnTo>
                    <a:pt x="30" y="72"/>
                  </a:lnTo>
                  <a:lnTo>
                    <a:pt x="48" y="78"/>
                  </a:lnTo>
                  <a:lnTo>
                    <a:pt x="72" y="72"/>
                  </a:lnTo>
                  <a:lnTo>
                    <a:pt x="84" y="60"/>
                  </a:lnTo>
                  <a:lnTo>
                    <a:pt x="84" y="36"/>
                  </a:lnTo>
                  <a:lnTo>
                    <a:pt x="66" y="18"/>
                  </a:lnTo>
                  <a:lnTo>
                    <a:pt x="48" y="6"/>
                  </a:lnTo>
                  <a:lnTo>
                    <a:pt x="30" y="12"/>
                  </a:lnTo>
                  <a:lnTo>
                    <a:pt x="12" y="30"/>
                  </a:lnTo>
                  <a:lnTo>
                    <a:pt x="6" y="42"/>
                  </a:lnTo>
                  <a:lnTo>
                    <a:pt x="0" y="36"/>
                  </a:lnTo>
                  <a:lnTo>
                    <a:pt x="0" y="24"/>
                  </a:lnTo>
                  <a:lnTo>
                    <a:pt x="18" y="6"/>
                  </a:lnTo>
                  <a:lnTo>
                    <a:pt x="36" y="0"/>
                  </a:lnTo>
                  <a:lnTo>
                    <a:pt x="72" y="6"/>
                  </a:lnTo>
                  <a:lnTo>
                    <a:pt x="84" y="18"/>
                  </a:lnTo>
                  <a:lnTo>
                    <a:pt x="96" y="36"/>
                  </a:lnTo>
                  <a:close/>
                </a:path>
              </a:pathLst>
            </a:custGeom>
            <a:solidFill>
              <a:srgbClr val="FFC1B5"/>
            </a:solidFill>
            <a:ln w="9525">
              <a:noFill/>
              <a:round/>
              <a:headEnd/>
              <a:tailEnd/>
            </a:ln>
          </p:spPr>
          <p:txBody>
            <a:bodyPr/>
            <a:lstStyle/>
            <a:p>
              <a:endParaRPr lang="ja-JP" altLang="en-US"/>
            </a:p>
          </p:txBody>
        </p:sp>
        <p:sp>
          <p:nvSpPr>
            <p:cNvPr id="91208" name="Freeform 37"/>
            <p:cNvSpPr>
              <a:spLocks/>
            </p:cNvSpPr>
            <p:nvPr/>
          </p:nvSpPr>
          <p:spPr bwMode="auto">
            <a:xfrm>
              <a:off x="3492" y="2472"/>
              <a:ext cx="114" cy="90"/>
            </a:xfrm>
            <a:custGeom>
              <a:avLst/>
              <a:gdLst>
                <a:gd name="T0" fmla="*/ 114 w 114"/>
                <a:gd name="T1" fmla="*/ 12 h 90"/>
                <a:gd name="T2" fmla="*/ 108 w 114"/>
                <a:gd name="T3" fmla="*/ 54 h 90"/>
                <a:gd name="T4" fmla="*/ 96 w 114"/>
                <a:gd name="T5" fmla="*/ 72 h 90"/>
                <a:gd name="T6" fmla="*/ 78 w 114"/>
                <a:gd name="T7" fmla="*/ 90 h 90"/>
                <a:gd name="T8" fmla="*/ 48 w 114"/>
                <a:gd name="T9" fmla="*/ 90 h 90"/>
                <a:gd name="T10" fmla="*/ 30 w 114"/>
                <a:gd name="T11" fmla="*/ 84 h 90"/>
                <a:gd name="T12" fmla="*/ 18 w 114"/>
                <a:gd name="T13" fmla="*/ 78 h 90"/>
                <a:gd name="T14" fmla="*/ 6 w 114"/>
                <a:gd name="T15" fmla="*/ 60 h 90"/>
                <a:gd name="T16" fmla="*/ 0 w 114"/>
                <a:gd name="T17" fmla="*/ 48 h 90"/>
                <a:gd name="T18" fmla="*/ 6 w 114"/>
                <a:gd name="T19" fmla="*/ 12 h 90"/>
                <a:gd name="T20" fmla="*/ 24 w 114"/>
                <a:gd name="T21" fmla="*/ 0 h 90"/>
                <a:gd name="T22" fmla="*/ 48 w 114"/>
                <a:gd name="T23" fmla="*/ 0 h 90"/>
                <a:gd name="T24" fmla="*/ 72 w 114"/>
                <a:gd name="T25" fmla="*/ 6 h 90"/>
                <a:gd name="T26" fmla="*/ 90 w 114"/>
                <a:gd name="T27" fmla="*/ 0 h 90"/>
                <a:gd name="T28" fmla="*/ 102 w 114"/>
                <a:gd name="T29" fmla="*/ 6 h 90"/>
                <a:gd name="T30" fmla="*/ 114 w 114"/>
                <a:gd name="T31" fmla="*/ 12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4"/>
                <a:gd name="T49" fmla="*/ 0 h 90"/>
                <a:gd name="T50" fmla="*/ 114 w 114"/>
                <a:gd name="T51" fmla="*/ 90 h 9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4" h="90">
                  <a:moveTo>
                    <a:pt x="114" y="12"/>
                  </a:moveTo>
                  <a:lnTo>
                    <a:pt x="108" y="54"/>
                  </a:lnTo>
                  <a:lnTo>
                    <a:pt x="96" y="72"/>
                  </a:lnTo>
                  <a:lnTo>
                    <a:pt x="78" y="90"/>
                  </a:lnTo>
                  <a:lnTo>
                    <a:pt x="48" y="90"/>
                  </a:lnTo>
                  <a:lnTo>
                    <a:pt x="30" y="84"/>
                  </a:lnTo>
                  <a:lnTo>
                    <a:pt x="18" y="78"/>
                  </a:lnTo>
                  <a:lnTo>
                    <a:pt x="6" y="60"/>
                  </a:lnTo>
                  <a:lnTo>
                    <a:pt x="0" y="48"/>
                  </a:lnTo>
                  <a:lnTo>
                    <a:pt x="6" y="12"/>
                  </a:lnTo>
                  <a:lnTo>
                    <a:pt x="24" y="0"/>
                  </a:lnTo>
                  <a:lnTo>
                    <a:pt x="48" y="0"/>
                  </a:lnTo>
                  <a:lnTo>
                    <a:pt x="72" y="6"/>
                  </a:lnTo>
                  <a:lnTo>
                    <a:pt x="90" y="0"/>
                  </a:lnTo>
                  <a:lnTo>
                    <a:pt x="102" y="6"/>
                  </a:lnTo>
                  <a:lnTo>
                    <a:pt x="114" y="12"/>
                  </a:lnTo>
                  <a:close/>
                </a:path>
              </a:pathLst>
            </a:custGeom>
            <a:solidFill>
              <a:srgbClr val="000000"/>
            </a:solidFill>
            <a:ln w="9525">
              <a:noFill/>
              <a:round/>
              <a:headEnd/>
              <a:tailEnd/>
            </a:ln>
          </p:spPr>
          <p:txBody>
            <a:bodyPr/>
            <a:lstStyle/>
            <a:p>
              <a:endParaRPr lang="ja-JP" altLang="en-US"/>
            </a:p>
          </p:txBody>
        </p:sp>
        <p:sp>
          <p:nvSpPr>
            <p:cNvPr id="91209" name="Freeform 38"/>
            <p:cNvSpPr>
              <a:spLocks/>
            </p:cNvSpPr>
            <p:nvPr/>
          </p:nvSpPr>
          <p:spPr bwMode="auto">
            <a:xfrm>
              <a:off x="3504" y="2484"/>
              <a:ext cx="84" cy="66"/>
            </a:xfrm>
            <a:custGeom>
              <a:avLst/>
              <a:gdLst>
                <a:gd name="T0" fmla="*/ 84 w 84"/>
                <a:gd name="T1" fmla="*/ 6 h 66"/>
                <a:gd name="T2" fmla="*/ 84 w 84"/>
                <a:gd name="T3" fmla="*/ 42 h 66"/>
                <a:gd name="T4" fmla="*/ 72 w 84"/>
                <a:gd name="T5" fmla="*/ 54 h 66"/>
                <a:gd name="T6" fmla="*/ 60 w 84"/>
                <a:gd name="T7" fmla="*/ 66 h 66"/>
                <a:gd name="T8" fmla="*/ 30 w 84"/>
                <a:gd name="T9" fmla="*/ 66 h 66"/>
                <a:gd name="T10" fmla="*/ 24 w 84"/>
                <a:gd name="T11" fmla="*/ 60 h 66"/>
                <a:gd name="T12" fmla="*/ 12 w 84"/>
                <a:gd name="T13" fmla="*/ 48 h 66"/>
                <a:gd name="T14" fmla="*/ 6 w 84"/>
                <a:gd name="T15" fmla="*/ 30 h 66"/>
                <a:gd name="T16" fmla="*/ 0 w 84"/>
                <a:gd name="T17" fmla="*/ 6 h 66"/>
                <a:gd name="T18" fmla="*/ 84 w 84"/>
                <a:gd name="T19" fmla="*/ 0 h 66"/>
                <a:gd name="T20" fmla="*/ 84 w 84"/>
                <a:gd name="T21" fmla="*/ 6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66"/>
                <a:gd name="T35" fmla="*/ 84 w 84"/>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66">
                  <a:moveTo>
                    <a:pt x="84" y="6"/>
                  </a:moveTo>
                  <a:lnTo>
                    <a:pt x="84" y="42"/>
                  </a:lnTo>
                  <a:lnTo>
                    <a:pt x="72" y="54"/>
                  </a:lnTo>
                  <a:lnTo>
                    <a:pt x="60" y="66"/>
                  </a:lnTo>
                  <a:lnTo>
                    <a:pt x="30" y="66"/>
                  </a:lnTo>
                  <a:lnTo>
                    <a:pt x="24" y="60"/>
                  </a:lnTo>
                  <a:lnTo>
                    <a:pt x="12" y="48"/>
                  </a:lnTo>
                  <a:lnTo>
                    <a:pt x="6" y="30"/>
                  </a:lnTo>
                  <a:lnTo>
                    <a:pt x="0" y="6"/>
                  </a:lnTo>
                  <a:lnTo>
                    <a:pt x="84" y="0"/>
                  </a:lnTo>
                  <a:lnTo>
                    <a:pt x="84" y="6"/>
                  </a:lnTo>
                  <a:close/>
                </a:path>
              </a:pathLst>
            </a:custGeom>
            <a:solidFill>
              <a:srgbClr val="E3648F"/>
            </a:solidFill>
            <a:ln w="9525">
              <a:noFill/>
              <a:round/>
              <a:headEnd/>
              <a:tailEnd/>
            </a:ln>
          </p:spPr>
          <p:txBody>
            <a:bodyPr/>
            <a:lstStyle/>
            <a:p>
              <a:endParaRPr lang="ja-JP" altLang="en-US"/>
            </a:p>
          </p:txBody>
        </p:sp>
        <p:sp>
          <p:nvSpPr>
            <p:cNvPr id="91210" name="Freeform 39"/>
            <p:cNvSpPr>
              <a:spLocks/>
            </p:cNvSpPr>
            <p:nvPr/>
          </p:nvSpPr>
          <p:spPr bwMode="auto">
            <a:xfrm>
              <a:off x="3354" y="2436"/>
              <a:ext cx="108" cy="108"/>
            </a:xfrm>
            <a:custGeom>
              <a:avLst/>
              <a:gdLst>
                <a:gd name="T0" fmla="*/ 108 w 108"/>
                <a:gd name="T1" fmla="*/ 54 h 108"/>
                <a:gd name="T2" fmla="*/ 102 w 108"/>
                <a:gd name="T3" fmla="*/ 78 h 108"/>
                <a:gd name="T4" fmla="*/ 90 w 108"/>
                <a:gd name="T5" fmla="*/ 90 h 108"/>
                <a:gd name="T6" fmla="*/ 78 w 108"/>
                <a:gd name="T7" fmla="*/ 102 h 108"/>
                <a:gd name="T8" fmla="*/ 54 w 108"/>
                <a:gd name="T9" fmla="*/ 108 h 108"/>
                <a:gd name="T10" fmla="*/ 36 w 108"/>
                <a:gd name="T11" fmla="*/ 102 h 108"/>
                <a:gd name="T12" fmla="*/ 18 w 108"/>
                <a:gd name="T13" fmla="*/ 90 h 108"/>
                <a:gd name="T14" fmla="*/ 6 w 108"/>
                <a:gd name="T15" fmla="*/ 78 h 108"/>
                <a:gd name="T16" fmla="*/ 0 w 108"/>
                <a:gd name="T17" fmla="*/ 54 h 108"/>
                <a:gd name="T18" fmla="*/ 6 w 108"/>
                <a:gd name="T19" fmla="*/ 36 h 108"/>
                <a:gd name="T20" fmla="*/ 18 w 108"/>
                <a:gd name="T21" fmla="*/ 18 h 108"/>
                <a:gd name="T22" fmla="*/ 36 w 108"/>
                <a:gd name="T23" fmla="*/ 6 h 108"/>
                <a:gd name="T24" fmla="*/ 54 w 108"/>
                <a:gd name="T25" fmla="*/ 0 h 108"/>
                <a:gd name="T26" fmla="*/ 78 w 108"/>
                <a:gd name="T27" fmla="*/ 6 h 108"/>
                <a:gd name="T28" fmla="*/ 90 w 108"/>
                <a:gd name="T29" fmla="*/ 18 h 108"/>
                <a:gd name="T30" fmla="*/ 102 w 108"/>
                <a:gd name="T31" fmla="*/ 36 h 108"/>
                <a:gd name="T32" fmla="*/ 108 w 108"/>
                <a:gd name="T33" fmla="*/ 54 h 1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08"/>
                <a:gd name="T53" fmla="*/ 108 w 108"/>
                <a:gd name="T54" fmla="*/ 108 h 10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08">
                  <a:moveTo>
                    <a:pt x="108" y="54"/>
                  </a:moveTo>
                  <a:lnTo>
                    <a:pt x="102" y="78"/>
                  </a:lnTo>
                  <a:lnTo>
                    <a:pt x="90" y="90"/>
                  </a:lnTo>
                  <a:lnTo>
                    <a:pt x="78" y="102"/>
                  </a:lnTo>
                  <a:lnTo>
                    <a:pt x="54" y="108"/>
                  </a:lnTo>
                  <a:lnTo>
                    <a:pt x="36" y="102"/>
                  </a:lnTo>
                  <a:lnTo>
                    <a:pt x="18" y="90"/>
                  </a:lnTo>
                  <a:lnTo>
                    <a:pt x="6" y="78"/>
                  </a:lnTo>
                  <a:lnTo>
                    <a:pt x="0" y="54"/>
                  </a:lnTo>
                  <a:lnTo>
                    <a:pt x="6" y="36"/>
                  </a:lnTo>
                  <a:lnTo>
                    <a:pt x="18" y="18"/>
                  </a:lnTo>
                  <a:lnTo>
                    <a:pt x="36" y="6"/>
                  </a:lnTo>
                  <a:lnTo>
                    <a:pt x="54" y="0"/>
                  </a:lnTo>
                  <a:lnTo>
                    <a:pt x="78" y="6"/>
                  </a:lnTo>
                  <a:lnTo>
                    <a:pt x="90" y="18"/>
                  </a:lnTo>
                  <a:lnTo>
                    <a:pt x="102" y="36"/>
                  </a:lnTo>
                  <a:lnTo>
                    <a:pt x="108" y="54"/>
                  </a:lnTo>
                  <a:close/>
                </a:path>
              </a:pathLst>
            </a:custGeom>
            <a:solidFill>
              <a:srgbClr val="FFC1BF"/>
            </a:solidFill>
            <a:ln w="9525">
              <a:noFill/>
              <a:round/>
              <a:headEnd/>
              <a:tailEnd/>
            </a:ln>
          </p:spPr>
          <p:txBody>
            <a:bodyPr/>
            <a:lstStyle/>
            <a:p>
              <a:endParaRPr lang="ja-JP" altLang="en-US"/>
            </a:p>
          </p:txBody>
        </p:sp>
        <p:sp>
          <p:nvSpPr>
            <p:cNvPr id="91211" name="Freeform 40"/>
            <p:cNvSpPr>
              <a:spLocks/>
            </p:cNvSpPr>
            <p:nvPr/>
          </p:nvSpPr>
          <p:spPr bwMode="auto">
            <a:xfrm>
              <a:off x="3360" y="2442"/>
              <a:ext cx="96" cy="96"/>
            </a:xfrm>
            <a:custGeom>
              <a:avLst/>
              <a:gdLst>
                <a:gd name="T0" fmla="*/ 96 w 96"/>
                <a:gd name="T1" fmla="*/ 48 h 96"/>
                <a:gd name="T2" fmla="*/ 96 w 96"/>
                <a:gd name="T3" fmla="*/ 66 h 96"/>
                <a:gd name="T4" fmla="*/ 84 w 96"/>
                <a:gd name="T5" fmla="*/ 84 h 96"/>
                <a:gd name="T6" fmla="*/ 66 w 96"/>
                <a:gd name="T7" fmla="*/ 96 h 96"/>
                <a:gd name="T8" fmla="*/ 48 w 96"/>
                <a:gd name="T9" fmla="*/ 96 h 96"/>
                <a:gd name="T10" fmla="*/ 30 w 96"/>
                <a:gd name="T11" fmla="*/ 96 h 96"/>
                <a:gd name="T12" fmla="*/ 12 w 96"/>
                <a:gd name="T13" fmla="*/ 84 h 96"/>
                <a:gd name="T14" fmla="*/ 6 w 96"/>
                <a:gd name="T15" fmla="*/ 66 h 96"/>
                <a:gd name="T16" fmla="*/ 0 w 96"/>
                <a:gd name="T17" fmla="*/ 48 h 96"/>
                <a:gd name="T18" fmla="*/ 6 w 96"/>
                <a:gd name="T19" fmla="*/ 30 h 96"/>
                <a:gd name="T20" fmla="*/ 12 w 96"/>
                <a:gd name="T21" fmla="*/ 12 h 96"/>
                <a:gd name="T22" fmla="*/ 30 w 96"/>
                <a:gd name="T23" fmla="*/ 6 h 96"/>
                <a:gd name="T24" fmla="*/ 48 w 96"/>
                <a:gd name="T25" fmla="*/ 0 h 96"/>
                <a:gd name="T26" fmla="*/ 66 w 96"/>
                <a:gd name="T27" fmla="*/ 6 h 96"/>
                <a:gd name="T28" fmla="*/ 84 w 96"/>
                <a:gd name="T29" fmla="*/ 12 h 96"/>
                <a:gd name="T30" fmla="*/ 96 w 96"/>
                <a:gd name="T31" fmla="*/ 30 h 96"/>
                <a:gd name="T32" fmla="*/ 96 w 96"/>
                <a:gd name="T33" fmla="*/ 48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6"/>
                <a:gd name="T52" fmla="*/ 0 h 96"/>
                <a:gd name="T53" fmla="*/ 96 w 96"/>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6" h="96">
                  <a:moveTo>
                    <a:pt x="96" y="48"/>
                  </a:moveTo>
                  <a:lnTo>
                    <a:pt x="96" y="66"/>
                  </a:lnTo>
                  <a:lnTo>
                    <a:pt x="84" y="84"/>
                  </a:lnTo>
                  <a:lnTo>
                    <a:pt x="66" y="96"/>
                  </a:lnTo>
                  <a:lnTo>
                    <a:pt x="48" y="96"/>
                  </a:lnTo>
                  <a:lnTo>
                    <a:pt x="30" y="96"/>
                  </a:lnTo>
                  <a:lnTo>
                    <a:pt x="12" y="84"/>
                  </a:lnTo>
                  <a:lnTo>
                    <a:pt x="6" y="66"/>
                  </a:lnTo>
                  <a:lnTo>
                    <a:pt x="0" y="48"/>
                  </a:lnTo>
                  <a:lnTo>
                    <a:pt x="6" y="30"/>
                  </a:lnTo>
                  <a:lnTo>
                    <a:pt x="12" y="12"/>
                  </a:lnTo>
                  <a:lnTo>
                    <a:pt x="30" y="6"/>
                  </a:lnTo>
                  <a:lnTo>
                    <a:pt x="48" y="0"/>
                  </a:lnTo>
                  <a:lnTo>
                    <a:pt x="66" y="6"/>
                  </a:lnTo>
                  <a:lnTo>
                    <a:pt x="84" y="12"/>
                  </a:lnTo>
                  <a:lnTo>
                    <a:pt x="96" y="30"/>
                  </a:lnTo>
                  <a:lnTo>
                    <a:pt x="96" y="48"/>
                  </a:lnTo>
                  <a:close/>
                </a:path>
              </a:pathLst>
            </a:custGeom>
            <a:solidFill>
              <a:srgbClr val="FFB8B8"/>
            </a:solidFill>
            <a:ln w="9525">
              <a:noFill/>
              <a:round/>
              <a:headEnd/>
              <a:tailEnd/>
            </a:ln>
          </p:spPr>
          <p:txBody>
            <a:bodyPr/>
            <a:lstStyle/>
            <a:p>
              <a:endParaRPr lang="ja-JP" altLang="en-US"/>
            </a:p>
          </p:txBody>
        </p:sp>
        <p:sp>
          <p:nvSpPr>
            <p:cNvPr id="91212" name="Freeform 41"/>
            <p:cNvSpPr>
              <a:spLocks/>
            </p:cNvSpPr>
            <p:nvPr/>
          </p:nvSpPr>
          <p:spPr bwMode="auto">
            <a:xfrm>
              <a:off x="3366" y="2442"/>
              <a:ext cx="90" cy="96"/>
            </a:xfrm>
            <a:custGeom>
              <a:avLst/>
              <a:gdLst>
                <a:gd name="T0" fmla="*/ 90 w 90"/>
                <a:gd name="T1" fmla="*/ 48 h 96"/>
                <a:gd name="T2" fmla="*/ 84 w 90"/>
                <a:gd name="T3" fmla="*/ 66 h 96"/>
                <a:gd name="T4" fmla="*/ 72 w 90"/>
                <a:gd name="T5" fmla="*/ 78 h 96"/>
                <a:gd name="T6" fmla="*/ 60 w 90"/>
                <a:gd name="T7" fmla="*/ 90 h 96"/>
                <a:gd name="T8" fmla="*/ 42 w 90"/>
                <a:gd name="T9" fmla="*/ 96 h 96"/>
                <a:gd name="T10" fmla="*/ 24 w 90"/>
                <a:gd name="T11" fmla="*/ 90 h 96"/>
                <a:gd name="T12" fmla="*/ 12 w 90"/>
                <a:gd name="T13" fmla="*/ 78 h 96"/>
                <a:gd name="T14" fmla="*/ 0 w 90"/>
                <a:gd name="T15" fmla="*/ 66 h 96"/>
                <a:gd name="T16" fmla="*/ 0 w 90"/>
                <a:gd name="T17" fmla="*/ 48 h 96"/>
                <a:gd name="T18" fmla="*/ 0 w 90"/>
                <a:gd name="T19" fmla="*/ 30 h 96"/>
                <a:gd name="T20" fmla="*/ 12 w 90"/>
                <a:gd name="T21" fmla="*/ 18 h 96"/>
                <a:gd name="T22" fmla="*/ 24 w 90"/>
                <a:gd name="T23" fmla="*/ 6 h 96"/>
                <a:gd name="T24" fmla="*/ 42 w 90"/>
                <a:gd name="T25" fmla="*/ 0 h 96"/>
                <a:gd name="T26" fmla="*/ 60 w 90"/>
                <a:gd name="T27" fmla="*/ 6 h 96"/>
                <a:gd name="T28" fmla="*/ 72 w 90"/>
                <a:gd name="T29" fmla="*/ 18 h 96"/>
                <a:gd name="T30" fmla="*/ 84 w 90"/>
                <a:gd name="T31" fmla="*/ 30 h 96"/>
                <a:gd name="T32" fmla="*/ 90 w 90"/>
                <a:gd name="T33" fmla="*/ 48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
                <a:gd name="T52" fmla="*/ 0 h 96"/>
                <a:gd name="T53" fmla="*/ 90 w 9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 h="96">
                  <a:moveTo>
                    <a:pt x="90" y="48"/>
                  </a:moveTo>
                  <a:lnTo>
                    <a:pt x="84" y="66"/>
                  </a:lnTo>
                  <a:lnTo>
                    <a:pt x="72" y="78"/>
                  </a:lnTo>
                  <a:lnTo>
                    <a:pt x="60" y="90"/>
                  </a:lnTo>
                  <a:lnTo>
                    <a:pt x="42" y="96"/>
                  </a:lnTo>
                  <a:lnTo>
                    <a:pt x="24" y="90"/>
                  </a:lnTo>
                  <a:lnTo>
                    <a:pt x="12" y="78"/>
                  </a:lnTo>
                  <a:lnTo>
                    <a:pt x="0" y="66"/>
                  </a:lnTo>
                  <a:lnTo>
                    <a:pt x="0" y="48"/>
                  </a:lnTo>
                  <a:lnTo>
                    <a:pt x="0" y="30"/>
                  </a:lnTo>
                  <a:lnTo>
                    <a:pt x="12" y="18"/>
                  </a:lnTo>
                  <a:lnTo>
                    <a:pt x="24" y="6"/>
                  </a:lnTo>
                  <a:lnTo>
                    <a:pt x="42" y="0"/>
                  </a:lnTo>
                  <a:lnTo>
                    <a:pt x="60" y="6"/>
                  </a:lnTo>
                  <a:lnTo>
                    <a:pt x="72" y="18"/>
                  </a:lnTo>
                  <a:lnTo>
                    <a:pt x="84" y="30"/>
                  </a:lnTo>
                  <a:lnTo>
                    <a:pt x="90" y="48"/>
                  </a:lnTo>
                  <a:close/>
                </a:path>
              </a:pathLst>
            </a:custGeom>
            <a:solidFill>
              <a:srgbClr val="FFB3B0"/>
            </a:solidFill>
            <a:ln w="9525">
              <a:noFill/>
              <a:round/>
              <a:headEnd/>
              <a:tailEnd/>
            </a:ln>
          </p:spPr>
          <p:txBody>
            <a:bodyPr/>
            <a:lstStyle/>
            <a:p>
              <a:endParaRPr lang="ja-JP" altLang="en-US"/>
            </a:p>
          </p:txBody>
        </p:sp>
        <p:sp>
          <p:nvSpPr>
            <p:cNvPr id="91213" name="Freeform 42"/>
            <p:cNvSpPr>
              <a:spLocks/>
            </p:cNvSpPr>
            <p:nvPr/>
          </p:nvSpPr>
          <p:spPr bwMode="auto">
            <a:xfrm>
              <a:off x="3366" y="2448"/>
              <a:ext cx="84" cy="84"/>
            </a:xfrm>
            <a:custGeom>
              <a:avLst/>
              <a:gdLst>
                <a:gd name="T0" fmla="*/ 84 w 84"/>
                <a:gd name="T1" fmla="*/ 42 h 84"/>
                <a:gd name="T2" fmla="*/ 78 w 84"/>
                <a:gd name="T3" fmla="*/ 60 h 84"/>
                <a:gd name="T4" fmla="*/ 72 w 84"/>
                <a:gd name="T5" fmla="*/ 72 h 84"/>
                <a:gd name="T6" fmla="*/ 42 w 84"/>
                <a:gd name="T7" fmla="*/ 84 h 84"/>
                <a:gd name="T8" fmla="*/ 12 w 84"/>
                <a:gd name="T9" fmla="*/ 72 h 84"/>
                <a:gd name="T10" fmla="*/ 6 w 84"/>
                <a:gd name="T11" fmla="*/ 60 h 84"/>
                <a:gd name="T12" fmla="*/ 0 w 84"/>
                <a:gd name="T13" fmla="*/ 42 h 84"/>
                <a:gd name="T14" fmla="*/ 12 w 84"/>
                <a:gd name="T15" fmla="*/ 12 h 84"/>
                <a:gd name="T16" fmla="*/ 42 w 84"/>
                <a:gd name="T17" fmla="*/ 0 h 84"/>
                <a:gd name="T18" fmla="*/ 72 w 84"/>
                <a:gd name="T19" fmla="*/ 12 h 84"/>
                <a:gd name="T20" fmla="*/ 84 w 84"/>
                <a:gd name="T21" fmla="*/ 42 h 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84"/>
                <a:gd name="T35" fmla="*/ 84 w 84"/>
                <a:gd name="T36" fmla="*/ 84 h 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84">
                  <a:moveTo>
                    <a:pt x="84" y="42"/>
                  </a:moveTo>
                  <a:lnTo>
                    <a:pt x="78" y="60"/>
                  </a:lnTo>
                  <a:lnTo>
                    <a:pt x="72" y="72"/>
                  </a:lnTo>
                  <a:lnTo>
                    <a:pt x="42" y="84"/>
                  </a:lnTo>
                  <a:lnTo>
                    <a:pt x="12" y="72"/>
                  </a:lnTo>
                  <a:lnTo>
                    <a:pt x="6" y="60"/>
                  </a:lnTo>
                  <a:lnTo>
                    <a:pt x="0" y="42"/>
                  </a:lnTo>
                  <a:lnTo>
                    <a:pt x="12" y="12"/>
                  </a:lnTo>
                  <a:lnTo>
                    <a:pt x="42" y="0"/>
                  </a:lnTo>
                  <a:lnTo>
                    <a:pt x="72" y="12"/>
                  </a:lnTo>
                  <a:lnTo>
                    <a:pt x="84" y="42"/>
                  </a:lnTo>
                  <a:close/>
                </a:path>
              </a:pathLst>
            </a:custGeom>
            <a:solidFill>
              <a:srgbClr val="FFAAA7"/>
            </a:solidFill>
            <a:ln w="9525">
              <a:noFill/>
              <a:round/>
              <a:headEnd/>
              <a:tailEnd/>
            </a:ln>
          </p:spPr>
          <p:txBody>
            <a:bodyPr/>
            <a:lstStyle/>
            <a:p>
              <a:endParaRPr lang="ja-JP" altLang="en-US"/>
            </a:p>
          </p:txBody>
        </p:sp>
        <p:sp>
          <p:nvSpPr>
            <p:cNvPr id="91214" name="Freeform 43"/>
            <p:cNvSpPr>
              <a:spLocks/>
            </p:cNvSpPr>
            <p:nvPr/>
          </p:nvSpPr>
          <p:spPr bwMode="auto">
            <a:xfrm>
              <a:off x="3372" y="2454"/>
              <a:ext cx="72" cy="72"/>
            </a:xfrm>
            <a:custGeom>
              <a:avLst/>
              <a:gdLst>
                <a:gd name="T0" fmla="*/ 72 w 72"/>
                <a:gd name="T1" fmla="*/ 36 h 72"/>
                <a:gd name="T2" fmla="*/ 60 w 72"/>
                <a:gd name="T3" fmla="*/ 60 h 72"/>
                <a:gd name="T4" fmla="*/ 36 w 72"/>
                <a:gd name="T5" fmla="*/ 72 h 72"/>
                <a:gd name="T6" fmla="*/ 12 w 72"/>
                <a:gd name="T7" fmla="*/ 60 h 72"/>
                <a:gd name="T8" fmla="*/ 0 w 72"/>
                <a:gd name="T9" fmla="*/ 36 h 72"/>
                <a:gd name="T10" fmla="*/ 12 w 72"/>
                <a:gd name="T11" fmla="*/ 12 h 72"/>
                <a:gd name="T12" fmla="*/ 36 w 72"/>
                <a:gd name="T13" fmla="*/ 0 h 72"/>
                <a:gd name="T14" fmla="*/ 60 w 72"/>
                <a:gd name="T15" fmla="*/ 12 h 72"/>
                <a:gd name="T16" fmla="*/ 72 w 72"/>
                <a:gd name="T17" fmla="*/ 36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72"/>
                <a:gd name="T29" fmla="*/ 72 w 72"/>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72">
                  <a:moveTo>
                    <a:pt x="72" y="36"/>
                  </a:moveTo>
                  <a:lnTo>
                    <a:pt x="60" y="60"/>
                  </a:lnTo>
                  <a:lnTo>
                    <a:pt x="36" y="72"/>
                  </a:lnTo>
                  <a:lnTo>
                    <a:pt x="12" y="60"/>
                  </a:lnTo>
                  <a:lnTo>
                    <a:pt x="0" y="36"/>
                  </a:lnTo>
                  <a:lnTo>
                    <a:pt x="12" y="12"/>
                  </a:lnTo>
                  <a:lnTo>
                    <a:pt x="36" y="0"/>
                  </a:lnTo>
                  <a:lnTo>
                    <a:pt x="60" y="12"/>
                  </a:lnTo>
                  <a:lnTo>
                    <a:pt x="72" y="36"/>
                  </a:lnTo>
                  <a:close/>
                </a:path>
              </a:pathLst>
            </a:custGeom>
            <a:solidFill>
              <a:srgbClr val="FFA1A0"/>
            </a:solidFill>
            <a:ln w="9525">
              <a:noFill/>
              <a:round/>
              <a:headEnd/>
              <a:tailEnd/>
            </a:ln>
          </p:spPr>
          <p:txBody>
            <a:bodyPr/>
            <a:lstStyle/>
            <a:p>
              <a:endParaRPr lang="ja-JP" altLang="en-US"/>
            </a:p>
          </p:txBody>
        </p:sp>
        <p:sp>
          <p:nvSpPr>
            <p:cNvPr id="91215" name="Freeform 44"/>
            <p:cNvSpPr>
              <a:spLocks/>
            </p:cNvSpPr>
            <p:nvPr/>
          </p:nvSpPr>
          <p:spPr bwMode="auto">
            <a:xfrm>
              <a:off x="3378" y="2460"/>
              <a:ext cx="60" cy="60"/>
            </a:xfrm>
            <a:custGeom>
              <a:avLst/>
              <a:gdLst>
                <a:gd name="T0" fmla="*/ 60 w 60"/>
                <a:gd name="T1" fmla="*/ 30 h 60"/>
                <a:gd name="T2" fmla="*/ 54 w 60"/>
                <a:gd name="T3" fmla="*/ 54 h 60"/>
                <a:gd name="T4" fmla="*/ 30 w 60"/>
                <a:gd name="T5" fmla="*/ 60 h 60"/>
                <a:gd name="T6" fmla="*/ 6 w 60"/>
                <a:gd name="T7" fmla="*/ 54 h 60"/>
                <a:gd name="T8" fmla="*/ 0 w 60"/>
                <a:gd name="T9" fmla="*/ 30 h 60"/>
                <a:gd name="T10" fmla="*/ 6 w 60"/>
                <a:gd name="T11" fmla="*/ 6 h 60"/>
                <a:gd name="T12" fmla="*/ 30 w 60"/>
                <a:gd name="T13" fmla="*/ 0 h 60"/>
                <a:gd name="T14" fmla="*/ 54 w 60"/>
                <a:gd name="T15" fmla="*/ 6 h 60"/>
                <a:gd name="T16" fmla="*/ 60 w 60"/>
                <a:gd name="T17" fmla="*/ 3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60" y="30"/>
                  </a:moveTo>
                  <a:lnTo>
                    <a:pt x="54" y="54"/>
                  </a:lnTo>
                  <a:lnTo>
                    <a:pt x="30" y="60"/>
                  </a:lnTo>
                  <a:lnTo>
                    <a:pt x="6" y="54"/>
                  </a:lnTo>
                  <a:lnTo>
                    <a:pt x="0" y="30"/>
                  </a:lnTo>
                  <a:lnTo>
                    <a:pt x="6" y="6"/>
                  </a:lnTo>
                  <a:lnTo>
                    <a:pt x="30" y="0"/>
                  </a:lnTo>
                  <a:lnTo>
                    <a:pt x="54" y="6"/>
                  </a:lnTo>
                  <a:lnTo>
                    <a:pt x="60" y="30"/>
                  </a:lnTo>
                  <a:close/>
                </a:path>
              </a:pathLst>
            </a:custGeom>
            <a:solidFill>
              <a:srgbClr val="FF9997"/>
            </a:solidFill>
            <a:ln w="9525">
              <a:noFill/>
              <a:round/>
              <a:headEnd/>
              <a:tailEnd/>
            </a:ln>
          </p:spPr>
          <p:txBody>
            <a:bodyPr/>
            <a:lstStyle/>
            <a:p>
              <a:endParaRPr lang="ja-JP" altLang="en-US"/>
            </a:p>
          </p:txBody>
        </p:sp>
        <p:sp>
          <p:nvSpPr>
            <p:cNvPr id="91216" name="Freeform 45"/>
            <p:cNvSpPr>
              <a:spLocks/>
            </p:cNvSpPr>
            <p:nvPr/>
          </p:nvSpPr>
          <p:spPr bwMode="auto">
            <a:xfrm>
              <a:off x="3384" y="2466"/>
              <a:ext cx="48" cy="48"/>
            </a:xfrm>
            <a:custGeom>
              <a:avLst/>
              <a:gdLst>
                <a:gd name="T0" fmla="*/ 48 w 48"/>
                <a:gd name="T1" fmla="*/ 24 h 48"/>
                <a:gd name="T2" fmla="*/ 42 w 48"/>
                <a:gd name="T3" fmla="*/ 42 h 48"/>
                <a:gd name="T4" fmla="*/ 24 w 48"/>
                <a:gd name="T5" fmla="*/ 48 h 48"/>
                <a:gd name="T6" fmla="*/ 6 w 48"/>
                <a:gd name="T7" fmla="*/ 42 h 48"/>
                <a:gd name="T8" fmla="*/ 0 w 48"/>
                <a:gd name="T9" fmla="*/ 24 h 48"/>
                <a:gd name="T10" fmla="*/ 6 w 48"/>
                <a:gd name="T11" fmla="*/ 6 h 48"/>
                <a:gd name="T12" fmla="*/ 24 w 48"/>
                <a:gd name="T13" fmla="*/ 0 h 48"/>
                <a:gd name="T14" fmla="*/ 42 w 48"/>
                <a:gd name="T15" fmla="*/ 6 h 48"/>
                <a:gd name="T16" fmla="*/ 48 w 48"/>
                <a:gd name="T17" fmla="*/ 24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8"/>
                <a:gd name="T29" fmla="*/ 48 w 48"/>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8">
                  <a:moveTo>
                    <a:pt x="48" y="24"/>
                  </a:moveTo>
                  <a:lnTo>
                    <a:pt x="42" y="42"/>
                  </a:lnTo>
                  <a:lnTo>
                    <a:pt x="24" y="48"/>
                  </a:lnTo>
                  <a:lnTo>
                    <a:pt x="6" y="42"/>
                  </a:lnTo>
                  <a:lnTo>
                    <a:pt x="0" y="24"/>
                  </a:lnTo>
                  <a:lnTo>
                    <a:pt x="6" y="6"/>
                  </a:lnTo>
                  <a:lnTo>
                    <a:pt x="24" y="0"/>
                  </a:lnTo>
                  <a:lnTo>
                    <a:pt x="42" y="6"/>
                  </a:lnTo>
                  <a:lnTo>
                    <a:pt x="48" y="24"/>
                  </a:lnTo>
                  <a:close/>
                </a:path>
              </a:pathLst>
            </a:custGeom>
            <a:solidFill>
              <a:srgbClr val="FF938E"/>
            </a:solidFill>
            <a:ln w="9525">
              <a:noFill/>
              <a:round/>
              <a:headEnd/>
              <a:tailEnd/>
            </a:ln>
          </p:spPr>
          <p:txBody>
            <a:bodyPr/>
            <a:lstStyle/>
            <a:p>
              <a:endParaRPr lang="ja-JP" altLang="en-US"/>
            </a:p>
          </p:txBody>
        </p:sp>
        <p:sp>
          <p:nvSpPr>
            <p:cNvPr id="91217" name="Freeform 46"/>
            <p:cNvSpPr>
              <a:spLocks/>
            </p:cNvSpPr>
            <p:nvPr/>
          </p:nvSpPr>
          <p:spPr bwMode="auto">
            <a:xfrm>
              <a:off x="3384" y="2466"/>
              <a:ext cx="48" cy="48"/>
            </a:xfrm>
            <a:custGeom>
              <a:avLst/>
              <a:gdLst>
                <a:gd name="T0" fmla="*/ 48 w 48"/>
                <a:gd name="T1" fmla="*/ 24 h 48"/>
                <a:gd name="T2" fmla="*/ 42 w 48"/>
                <a:gd name="T3" fmla="*/ 42 h 48"/>
                <a:gd name="T4" fmla="*/ 24 w 48"/>
                <a:gd name="T5" fmla="*/ 48 h 48"/>
                <a:gd name="T6" fmla="*/ 6 w 48"/>
                <a:gd name="T7" fmla="*/ 42 h 48"/>
                <a:gd name="T8" fmla="*/ 0 w 48"/>
                <a:gd name="T9" fmla="*/ 24 h 48"/>
                <a:gd name="T10" fmla="*/ 6 w 48"/>
                <a:gd name="T11" fmla="*/ 6 h 48"/>
                <a:gd name="T12" fmla="*/ 24 w 48"/>
                <a:gd name="T13" fmla="*/ 0 h 48"/>
                <a:gd name="T14" fmla="*/ 42 w 48"/>
                <a:gd name="T15" fmla="*/ 6 h 48"/>
                <a:gd name="T16" fmla="*/ 48 w 48"/>
                <a:gd name="T17" fmla="*/ 24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8"/>
                <a:gd name="T29" fmla="*/ 48 w 48"/>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8">
                  <a:moveTo>
                    <a:pt x="48" y="24"/>
                  </a:moveTo>
                  <a:lnTo>
                    <a:pt x="42" y="42"/>
                  </a:lnTo>
                  <a:lnTo>
                    <a:pt x="24" y="48"/>
                  </a:lnTo>
                  <a:lnTo>
                    <a:pt x="6" y="42"/>
                  </a:lnTo>
                  <a:lnTo>
                    <a:pt x="0" y="24"/>
                  </a:lnTo>
                  <a:lnTo>
                    <a:pt x="6" y="6"/>
                  </a:lnTo>
                  <a:lnTo>
                    <a:pt x="24" y="0"/>
                  </a:lnTo>
                  <a:lnTo>
                    <a:pt x="42" y="6"/>
                  </a:lnTo>
                  <a:lnTo>
                    <a:pt x="48" y="24"/>
                  </a:lnTo>
                  <a:close/>
                </a:path>
              </a:pathLst>
            </a:custGeom>
            <a:solidFill>
              <a:srgbClr val="FF8B89"/>
            </a:solidFill>
            <a:ln w="9525">
              <a:noFill/>
              <a:round/>
              <a:headEnd/>
              <a:tailEnd/>
            </a:ln>
          </p:spPr>
          <p:txBody>
            <a:bodyPr/>
            <a:lstStyle/>
            <a:p>
              <a:endParaRPr lang="ja-JP" altLang="en-US"/>
            </a:p>
          </p:txBody>
        </p:sp>
        <p:sp>
          <p:nvSpPr>
            <p:cNvPr id="91218" name="Freeform 47"/>
            <p:cNvSpPr>
              <a:spLocks/>
            </p:cNvSpPr>
            <p:nvPr/>
          </p:nvSpPr>
          <p:spPr bwMode="auto">
            <a:xfrm>
              <a:off x="3390" y="2472"/>
              <a:ext cx="36" cy="36"/>
            </a:xfrm>
            <a:custGeom>
              <a:avLst/>
              <a:gdLst>
                <a:gd name="T0" fmla="*/ 36 w 36"/>
                <a:gd name="T1" fmla="*/ 18 h 36"/>
                <a:gd name="T2" fmla="*/ 30 w 36"/>
                <a:gd name="T3" fmla="*/ 30 h 36"/>
                <a:gd name="T4" fmla="*/ 18 w 36"/>
                <a:gd name="T5" fmla="*/ 36 h 36"/>
                <a:gd name="T6" fmla="*/ 6 w 36"/>
                <a:gd name="T7" fmla="*/ 30 h 36"/>
                <a:gd name="T8" fmla="*/ 0 w 36"/>
                <a:gd name="T9" fmla="*/ 18 h 36"/>
                <a:gd name="T10" fmla="*/ 6 w 36"/>
                <a:gd name="T11" fmla="*/ 6 h 36"/>
                <a:gd name="T12" fmla="*/ 18 w 36"/>
                <a:gd name="T13" fmla="*/ 0 h 36"/>
                <a:gd name="T14" fmla="*/ 30 w 36"/>
                <a:gd name="T15" fmla="*/ 6 h 36"/>
                <a:gd name="T16" fmla="*/ 36 w 36"/>
                <a:gd name="T17" fmla="*/ 18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36"/>
                <a:gd name="T29" fmla="*/ 36 w 36"/>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36">
                  <a:moveTo>
                    <a:pt x="36" y="18"/>
                  </a:moveTo>
                  <a:lnTo>
                    <a:pt x="30" y="30"/>
                  </a:lnTo>
                  <a:lnTo>
                    <a:pt x="18" y="36"/>
                  </a:lnTo>
                  <a:lnTo>
                    <a:pt x="6" y="30"/>
                  </a:lnTo>
                  <a:lnTo>
                    <a:pt x="0" y="18"/>
                  </a:lnTo>
                  <a:lnTo>
                    <a:pt x="6" y="6"/>
                  </a:lnTo>
                  <a:lnTo>
                    <a:pt x="18" y="0"/>
                  </a:lnTo>
                  <a:lnTo>
                    <a:pt x="30" y="6"/>
                  </a:lnTo>
                  <a:lnTo>
                    <a:pt x="36" y="18"/>
                  </a:lnTo>
                  <a:close/>
                </a:path>
              </a:pathLst>
            </a:custGeom>
            <a:solidFill>
              <a:srgbClr val="FF8480"/>
            </a:solidFill>
            <a:ln w="9525">
              <a:noFill/>
              <a:round/>
              <a:headEnd/>
              <a:tailEnd/>
            </a:ln>
          </p:spPr>
          <p:txBody>
            <a:bodyPr/>
            <a:lstStyle/>
            <a:p>
              <a:endParaRPr lang="ja-JP" altLang="en-US"/>
            </a:p>
          </p:txBody>
        </p:sp>
        <p:sp>
          <p:nvSpPr>
            <p:cNvPr id="91219" name="Freeform 48"/>
            <p:cNvSpPr>
              <a:spLocks/>
            </p:cNvSpPr>
            <p:nvPr/>
          </p:nvSpPr>
          <p:spPr bwMode="auto">
            <a:xfrm>
              <a:off x="3396" y="2478"/>
              <a:ext cx="24" cy="24"/>
            </a:xfrm>
            <a:custGeom>
              <a:avLst/>
              <a:gdLst>
                <a:gd name="T0" fmla="*/ 24 w 24"/>
                <a:gd name="T1" fmla="*/ 12 h 24"/>
                <a:gd name="T2" fmla="*/ 24 w 24"/>
                <a:gd name="T3" fmla="*/ 18 h 24"/>
                <a:gd name="T4" fmla="*/ 12 w 24"/>
                <a:gd name="T5" fmla="*/ 24 h 24"/>
                <a:gd name="T6" fmla="*/ 6 w 24"/>
                <a:gd name="T7" fmla="*/ 18 h 24"/>
                <a:gd name="T8" fmla="*/ 0 w 24"/>
                <a:gd name="T9" fmla="*/ 12 h 24"/>
                <a:gd name="T10" fmla="*/ 6 w 24"/>
                <a:gd name="T11" fmla="*/ 6 h 24"/>
                <a:gd name="T12" fmla="*/ 12 w 24"/>
                <a:gd name="T13" fmla="*/ 0 h 24"/>
                <a:gd name="T14" fmla="*/ 24 w 24"/>
                <a:gd name="T15" fmla="*/ 6 h 24"/>
                <a:gd name="T16" fmla="*/ 24 w 24"/>
                <a:gd name="T17" fmla="*/ 12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12"/>
                  </a:moveTo>
                  <a:lnTo>
                    <a:pt x="24" y="18"/>
                  </a:lnTo>
                  <a:lnTo>
                    <a:pt x="12" y="24"/>
                  </a:lnTo>
                  <a:lnTo>
                    <a:pt x="6" y="18"/>
                  </a:lnTo>
                  <a:lnTo>
                    <a:pt x="0" y="12"/>
                  </a:lnTo>
                  <a:lnTo>
                    <a:pt x="6" y="6"/>
                  </a:lnTo>
                  <a:lnTo>
                    <a:pt x="12" y="0"/>
                  </a:lnTo>
                  <a:lnTo>
                    <a:pt x="24" y="6"/>
                  </a:lnTo>
                  <a:lnTo>
                    <a:pt x="24" y="12"/>
                  </a:lnTo>
                  <a:close/>
                </a:path>
              </a:pathLst>
            </a:custGeom>
            <a:solidFill>
              <a:srgbClr val="FF7C78"/>
            </a:solidFill>
            <a:ln w="9525">
              <a:noFill/>
              <a:round/>
              <a:headEnd/>
              <a:tailEnd/>
            </a:ln>
          </p:spPr>
          <p:txBody>
            <a:bodyPr/>
            <a:lstStyle/>
            <a:p>
              <a:endParaRPr lang="ja-JP" altLang="en-US"/>
            </a:p>
          </p:txBody>
        </p:sp>
        <p:sp>
          <p:nvSpPr>
            <p:cNvPr id="91220" name="Freeform 49"/>
            <p:cNvSpPr>
              <a:spLocks/>
            </p:cNvSpPr>
            <p:nvPr/>
          </p:nvSpPr>
          <p:spPr bwMode="auto">
            <a:xfrm>
              <a:off x="3402" y="2484"/>
              <a:ext cx="12" cy="12"/>
            </a:xfrm>
            <a:custGeom>
              <a:avLst/>
              <a:gdLst>
                <a:gd name="T0" fmla="*/ 12 w 12"/>
                <a:gd name="T1" fmla="*/ 6 h 12"/>
                <a:gd name="T2" fmla="*/ 6 w 12"/>
                <a:gd name="T3" fmla="*/ 12 h 12"/>
                <a:gd name="T4" fmla="*/ 0 w 12"/>
                <a:gd name="T5" fmla="*/ 6 h 12"/>
                <a:gd name="T6" fmla="*/ 6 w 12"/>
                <a:gd name="T7" fmla="*/ 0 h 12"/>
                <a:gd name="T8" fmla="*/ 12 w 12"/>
                <a:gd name="T9" fmla="*/ 6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12" y="6"/>
                  </a:moveTo>
                  <a:lnTo>
                    <a:pt x="6" y="12"/>
                  </a:lnTo>
                  <a:lnTo>
                    <a:pt x="0" y="6"/>
                  </a:lnTo>
                  <a:lnTo>
                    <a:pt x="6" y="0"/>
                  </a:lnTo>
                  <a:lnTo>
                    <a:pt x="12" y="6"/>
                  </a:lnTo>
                  <a:close/>
                </a:path>
              </a:pathLst>
            </a:custGeom>
            <a:solidFill>
              <a:srgbClr val="FF736E"/>
            </a:solidFill>
            <a:ln w="9525">
              <a:noFill/>
              <a:round/>
              <a:headEnd/>
              <a:tailEnd/>
            </a:ln>
          </p:spPr>
          <p:txBody>
            <a:bodyPr/>
            <a:lstStyle/>
            <a:p>
              <a:endParaRPr lang="ja-JP" altLang="en-US"/>
            </a:p>
          </p:txBody>
        </p:sp>
        <p:sp>
          <p:nvSpPr>
            <p:cNvPr id="91221" name="Freeform 50"/>
            <p:cNvSpPr>
              <a:spLocks/>
            </p:cNvSpPr>
            <p:nvPr/>
          </p:nvSpPr>
          <p:spPr bwMode="auto">
            <a:xfrm>
              <a:off x="3618" y="2436"/>
              <a:ext cx="108" cy="108"/>
            </a:xfrm>
            <a:custGeom>
              <a:avLst/>
              <a:gdLst>
                <a:gd name="T0" fmla="*/ 108 w 108"/>
                <a:gd name="T1" fmla="*/ 54 h 108"/>
                <a:gd name="T2" fmla="*/ 102 w 108"/>
                <a:gd name="T3" fmla="*/ 72 h 108"/>
                <a:gd name="T4" fmla="*/ 90 w 108"/>
                <a:gd name="T5" fmla="*/ 90 h 108"/>
                <a:gd name="T6" fmla="*/ 78 w 108"/>
                <a:gd name="T7" fmla="*/ 102 h 108"/>
                <a:gd name="T8" fmla="*/ 54 w 108"/>
                <a:gd name="T9" fmla="*/ 108 h 108"/>
                <a:gd name="T10" fmla="*/ 36 w 108"/>
                <a:gd name="T11" fmla="*/ 102 h 108"/>
                <a:gd name="T12" fmla="*/ 18 w 108"/>
                <a:gd name="T13" fmla="*/ 90 h 108"/>
                <a:gd name="T14" fmla="*/ 6 w 108"/>
                <a:gd name="T15" fmla="*/ 72 h 108"/>
                <a:gd name="T16" fmla="*/ 0 w 108"/>
                <a:gd name="T17" fmla="*/ 54 h 108"/>
                <a:gd name="T18" fmla="*/ 6 w 108"/>
                <a:gd name="T19" fmla="*/ 30 h 108"/>
                <a:gd name="T20" fmla="*/ 18 w 108"/>
                <a:gd name="T21" fmla="*/ 12 h 108"/>
                <a:gd name="T22" fmla="*/ 36 w 108"/>
                <a:gd name="T23" fmla="*/ 0 h 108"/>
                <a:gd name="T24" fmla="*/ 54 w 108"/>
                <a:gd name="T25" fmla="*/ 0 h 108"/>
                <a:gd name="T26" fmla="*/ 78 w 108"/>
                <a:gd name="T27" fmla="*/ 0 h 108"/>
                <a:gd name="T28" fmla="*/ 90 w 108"/>
                <a:gd name="T29" fmla="*/ 12 h 108"/>
                <a:gd name="T30" fmla="*/ 102 w 108"/>
                <a:gd name="T31" fmla="*/ 30 h 108"/>
                <a:gd name="T32" fmla="*/ 108 w 108"/>
                <a:gd name="T33" fmla="*/ 54 h 1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08"/>
                <a:gd name="T53" fmla="*/ 108 w 108"/>
                <a:gd name="T54" fmla="*/ 108 h 10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08">
                  <a:moveTo>
                    <a:pt x="108" y="54"/>
                  </a:moveTo>
                  <a:lnTo>
                    <a:pt x="102" y="72"/>
                  </a:lnTo>
                  <a:lnTo>
                    <a:pt x="90" y="90"/>
                  </a:lnTo>
                  <a:lnTo>
                    <a:pt x="78" y="102"/>
                  </a:lnTo>
                  <a:lnTo>
                    <a:pt x="54" y="108"/>
                  </a:lnTo>
                  <a:lnTo>
                    <a:pt x="36" y="102"/>
                  </a:lnTo>
                  <a:lnTo>
                    <a:pt x="18" y="90"/>
                  </a:lnTo>
                  <a:lnTo>
                    <a:pt x="6" y="72"/>
                  </a:lnTo>
                  <a:lnTo>
                    <a:pt x="0" y="54"/>
                  </a:lnTo>
                  <a:lnTo>
                    <a:pt x="6" y="30"/>
                  </a:lnTo>
                  <a:lnTo>
                    <a:pt x="18" y="12"/>
                  </a:lnTo>
                  <a:lnTo>
                    <a:pt x="36" y="0"/>
                  </a:lnTo>
                  <a:lnTo>
                    <a:pt x="54" y="0"/>
                  </a:lnTo>
                  <a:lnTo>
                    <a:pt x="78" y="0"/>
                  </a:lnTo>
                  <a:lnTo>
                    <a:pt x="90" y="12"/>
                  </a:lnTo>
                  <a:lnTo>
                    <a:pt x="102" y="30"/>
                  </a:lnTo>
                  <a:lnTo>
                    <a:pt x="108" y="54"/>
                  </a:lnTo>
                  <a:close/>
                </a:path>
              </a:pathLst>
            </a:custGeom>
            <a:solidFill>
              <a:srgbClr val="FFC1BF"/>
            </a:solidFill>
            <a:ln w="9525">
              <a:noFill/>
              <a:round/>
              <a:headEnd/>
              <a:tailEnd/>
            </a:ln>
          </p:spPr>
          <p:txBody>
            <a:bodyPr/>
            <a:lstStyle/>
            <a:p>
              <a:endParaRPr lang="ja-JP" altLang="en-US"/>
            </a:p>
          </p:txBody>
        </p:sp>
        <p:sp>
          <p:nvSpPr>
            <p:cNvPr id="91222" name="Freeform 51"/>
            <p:cNvSpPr>
              <a:spLocks/>
            </p:cNvSpPr>
            <p:nvPr/>
          </p:nvSpPr>
          <p:spPr bwMode="auto">
            <a:xfrm>
              <a:off x="3624" y="2436"/>
              <a:ext cx="96" cy="102"/>
            </a:xfrm>
            <a:custGeom>
              <a:avLst/>
              <a:gdLst>
                <a:gd name="T0" fmla="*/ 96 w 96"/>
                <a:gd name="T1" fmla="*/ 54 h 102"/>
                <a:gd name="T2" fmla="*/ 96 w 96"/>
                <a:gd name="T3" fmla="*/ 72 h 102"/>
                <a:gd name="T4" fmla="*/ 84 w 96"/>
                <a:gd name="T5" fmla="*/ 90 h 102"/>
                <a:gd name="T6" fmla="*/ 66 w 96"/>
                <a:gd name="T7" fmla="*/ 102 h 102"/>
                <a:gd name="T8" fmla="*/ 48 w 96"/>
                <a:gd name="T9" fmla="*/ 102 h 102"/>
                <a:gd name="T10" fmla="*/ 30 w 96"/>
                <a:gd name="T11" fmla="*/ 102 h 102"/>
                <a:gd name="T12" fmla="*/ 12 w 96"/>
                <a:gd name="T13" fmla="*/ 90 h 102"/>
                <a:gd name="T14" fmla="*/ 0 w 96"/>
                <a:gd name="T15" fmla="*/ 72 h 102"/>
                <a:gd name="T16" fmla="*/ 0 w 96"/>
                <a:gd name="T17" fmla="*/ 54 h 102"/>
                <a:gd name="T18" fmla="*/ 0 w 96"/>
                <a:gd name="T19" fmla="*/ 30 h 102"/>
                <a:gd name="T20" fmla="*/ 12 w 96"/>
                <a:gd name="T21" fmla="*/ 18 h 102"/>
                <a:gd name="T22" fmla="*/ 30 w 96"/>
                <a:gd name="T23" fmla="*/ 6 h 102"/>
                <a:gd name="T24" fmla="*/ 48 w 96"/>
                <a:gd name="T25" fmla="*/ 0 h 102"/>
                <a:gd name="T26" fmla="*/ 66 w 96"/>
                <a:gd name="T27" fmla="*/ 6 h 102"/>
                <a:gd name="T28" fmla="*/ 84 w 96"/>
                <a:gd name="T29" fmla="*/ 18 h 102"/>
                <a:gd name="T30" fmla="*/ 96 w 96"/>
                <a:gd name="T31" fmla="*/ 30 h 102"/>
                <a:gd name="T32" fmla="*/ 96 w 96"/>
                <a:gd name="T33" fmla="*/ 54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6"/>
                <a:gd name="T52" fmla="*/ 0 h 102"/>
                <a:gd name="T53" fmla="*/ 96 w 96"/>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6" h="102">
                  <a:moveTo>
                    <a:pt x="96" y="54"/>
                  </a:moveTo>
                  <a:lnTo>
                    <a:pt x="96" y="72"/>
                  </a:lnTo>
                  <a:lnTo>
                    <a:pt x="84" y="90"/>
                  </a:lnTo>
                  <a:lnTo>
                    <a:pt x="66" y="102"/>
                  </a:lnTo>
                  <a:lnTo>
                    <a:pt x="48" y="102"/>
                  </a:lnTo>
                  <a:lnTo>
                    <a:pt x="30" y="102"/>
                  </a:lnTo>
                  <a:lnTo>
                    <a:pt x="12" y="90"/>
                  </a:lnTo>
                  <a:lnTo>
                    <a:pt x="0" y="72"/>
                  </a:lnTo>
                  <a:lnTo>
                    <a:pt x="0" y="54"/>
                  </a:lnTo>
                  <a:lnTo>
                    <a:pt x="0" y="30"/>
                  </a:lnTo>
                  <a:lnTo>
                    <a:pt x="12" y="18"/>
                  </a:lnTo>
                  <a:lnTo>
                    <a:pt x="30" y="6"/>
                  </a:lnTo>
                  <a:lnTo>
                    <a:pt x="48" y="0"/>
                  </a:lnTo>
                  <a:lnTo>
                    <a:pt x="66" y="6"/>
                  </a:lnTo>
                  <a:lnTo>
                    <a:pt x="84" y="18"/>
                  </a:lnTo>
                  <a:lnTo>
                    <a:pt x="96" y="30"/>
                  </a:lnTo>
                  <a:lnTo>
                    <a:pt x="96" y="54"/>
                  </a:lnTo>
                  <a:close/>
                </a:path>
              </a:pathLst>
            </a:custGeom>
            <a:solidFill>
              <a:srgbClr val="FFB8B8"/>
            </a:solidFill>
            <a:ln w="9525">
              <a:noFill/>
              <a:round/>
              <a:headEnd/>
              <a:tailEnd/>
            </a:ln>
          </p:spPr>
          <p:txBody>
            <a:bodyPr/>
            <a:lstStyle/>
            <a:p>
              <a:endParaRPr lang="ja-JP" altLang="en-US"/>
            </a:p>
          </p:txBody>
        </p:sp>
        <p:sp>
          <p:nvSpPr>
            <p:cNvPr id="91223" name="Freeform 52"/>
            <p:cNvSpPr>
              <a:spLocks/>
            </p:cNvSpPr>
            <p:nvPr/>
          </p:nvSpPr>
          <p:spPr bwMode="auto">
            <a:xfrm>
              <a:off x="3630" y="2442"/>
              <a:ext cx="90" cy="90"/>
            </a:xfrm>
            <a:custGeom>
              <a:avLst/>
              <a:gdLst>
                <a:gd name="T0" fmla="*/ 90 w 90"/>
                <a:gd name="T1" fmla="*/ 48 h 90"/>
                <a:gd name="T2" fmla="*/ 84 w 90"/>
                <a:gd name="T3" fmla="*/ 66 h 90"/>
                <a:gd name="T4" fmla="*/ 72 w 90"/>
                <a:gd name="T5" fmla="*/ 78 h 90"/>
                <a:gd name="T6" fmla="*/ 60 w 90"/>
                <a:gd name="T7" fmla="*/ 90 h 90"/>
                <a:gd name="T8" fmla="*/ 42 w 90"/>
                <a:gd name="T9" fmla="*/ 90 h 90"/>
                <a:gd name="T10" fmla="*/ 24 w 90"/>
                <a:gd name="T11" fmla="*/ 90 h 90"/>
                <a:gd name="T12" fmla="*/ 12 w 90"/>
                <a:gd name="T13" fmla="*/ 78 h 90"/>
                <a:gd name="T14" fmla="*/ 0 w 90"/>
                <a:gd name="T15" fmla="*/ 66 h 90"/>
                <a:gd name="T16" fmla="*/ 0 w 90"/>
                <a:gd name="T17" fmla="*/ 48 h 90"/>
                <a:gd name="T18" fmla="*/ 0 w 90"/>
                <a:gd name="T19" fmla="*/ 30 h 90"/>
                <a:gd name="T20" fmla="*/ 12 w 90"/>
                <a:gd name="T21" fmla="*/ 18 h 90"/>
                <a:gd name="T22" fmla="*/ 24 w 90"/>
                <a:gd name="T23" fmla="*/ 6 h 90"/>
                <a:gd name="T24" fmla="*/ 42 w 90"/>
                <a:gd name="T25" fmla="*/ 0 h 90"/>
                <a:gd name="T26" fmla="*/ 60 w 90"/>
                <a:gd name="T27" fmla="*/ 6 h 90"/>
                <a:gd name="T28" fmla="*/ 72 w 90"/>
                <a:gd name="T29" fmla="*/ 18 h 90"/>
                <a:gd name="T30" fmla="*/ 84 w 90"/>
                <a:gd name="T31" fmla="*/ 30 h 90"/>
                <a:gd name="T32" fmla="*/ 90 w 90"/>
                <a:gd name="T33" fmla="*/ 48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
                <a:gd name="T52" fmla="*/ 0 h 90"/>
                <a:gd name="T53" fmla="*/ 90 w 90"/>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 h="90">
                  <a:moveTo>
                    <a:pt x="90" y="48"/>
                  </a:moveTo>
                  <a:lnTo>
                    <a:pt x="84" y="66"/>
                  </a:lnTo>
                  <a:lnTo>
                    <a:pt x="72" y="78"/>
                  </a:lnTo>
                  <a:lnTo>
                    <a:pt x="60" y="90"/>
                  </a:lnTo>
                  <a:lnTo>
                    <a:pt x="42" y="90"/>
                  </a:lnTo>
                  <a:lnTo>
                    <a:pt x="24" y="90"/>
                  </a:lnTo>
                  <a:lnTo>
                    <a:pt x="12" y="78"/>
                  </a:lnTo>
                  <a:lnTo>
                    <a:pt x="0" y="66"/>
                  </a:lnTo>
                  <a:lnTo>
                    <a:pt x="0" y="48"/>
                  </a:lnTo>
                  <a:lnTo>
                    <a:pt x="0" y="30"/>
                  </a:lnTo>
                  <a:lnTo>
                    <a:pt x="12" y="18"/>
                  </a:lnTo>
                  <a:lnTo>
                    <a:pt x="24" y="6"/>
                  </a:lnTo>
                  <a:lnTo>
                    <a:pt x="42" y="0"/>
                  </a:lnTo>
                  <a:lnTo>
                    <a:pt x="60" y="6"/>
                  </a:lnTo>
                  <a:lnTo>
                    <a:pt x="72" y="18"/>
                  </a:lnTo>
                  <a:lnTo>
                    <a:pt x="84" y="30"/>
                  </a:lnTo>
                  <a:lnTo>
                    <a:pt x="90" y="48"/>
                  </a:lnTo>
                  <a:close/>
                </a:path>
              </a:pathLst>
            </a:custGeom>
            <a:solidFill>
              <a:srgbClr val="FFB0B0"/>
            </a:solidFill>
            <a:ln w="9525">
              <a:noFill/>
              <a:round/>
              <a:headEnd/>
              <a:tailEnd/>
            </a:ln>
          </p:spPr>
          <p:txBody>
            <a:bodyPr/>
            <a:lstStyle/>
            <a:p>
              <a:endParaRPr lang="ja-JP" altLang="en-US"/>
            </a:p>
          </p:txBody>
        </p:sp>
        <p:sp>
          <p:nvSpPr>
            <p:cNvPr id="91224" name="Freeform 53"/>
            <p:cNvSpPr>
              <a:spLocks/>
            </p:cNvSpPr>
            <p:nvPr/>
          </p:nvSpPr>
          <p:spPr bwMode="auto">
            <a:xfrm>
              <a:off x="3630" y="2448"/>
              <a:ext cx="84" cy="84"/>
            </a:xfrm>
            <a:custGeom>
              <a:avLst/>
              <a:gdLst>
                <a:gd name="T0" fmla="*/ 84 w 84"/>
                <a:gd name="T1" fmla="*/ 42 h 84"/>
                <a:gd name="T2" fmla="*/ 72 w 84"/>
                <a:gd name="T3" fmla="*/ 72 h 84"/>
                <a:gd name="T4" fmla="*/ 42 w 84"/>
                <a:gd name="T5" fmla="*/ 84 h 84"/>
                <a:gd name="T6" fmla="*/ 12 w 84"/>
                <a:gd name="T7" fmla="*/ 72 h 84"/>
                <a:gd name="T8" fmla="*/ 6 w 84"/>
                <a:gd name="T9" fmla="*/ 54 h 84"/>
                <a:gd name="T10" fmla="*/ 0 w 84"/>
                <a:gd name="T11" fmla="*/ 42 h 84"/>
                <a:gd name="T12" fmla="*/ 12 w 84"/>
                <a:gd name="T13" fmla="*/ 12 h 84"/>
                <a:gd name="T14" fmla="*/ 42 w 84"/>
                <a:gd name="T15" fmla="*/ 0 h 84"/>
                <a:gd name="T16" fmla="*/ 72 w 84"/>
                <a:gd name="T17" fmla="*/ 12 h 84"/>
                <a:gd name="T18" fmla="*/ 84 w 84"/>
                <a:gd name="T19" fmla="*/ 42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84"/>
                <a:gd name="T32" fmla="*/ 84 w 84"/>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84">
                  <a:moveTo>
                    <a:pt x="84" y="42"/>
                  </a:moveTo>
                  <a:lnTo>
                    <a:pt x="72" y="72"/>
                  </a:lnTo>
                  <a:lnTo>
                    <a:pt x="42" y="84"/>
                  </a:lnTo>
                  <a:lnTo>
                    <a:pt x="12" y="72"/>
                  </a:lnTo>
                  <a:lnTo>
                    <a:pt x="6" y="54"/>
                  </a:lnTo>
                  <a:lnTo>
                    <a:pt x="0" y="42"/>
                  </a:lnTo>
                  <a:lnTo>
                    <a:pt x="12" y="12"/>
                  </a:lnTo>
                  <a:lnTo>
                    <a:pt x="42" y="0"/>
                  </a:lnTo>
                  <a:lnTo>
                    <a:pt x="72" y="12"/>
                  </a:lnTo>
                  <a:lnTo>
                    <a:pt x="84" y="42"/>
                  </a:lnTo>
                  <a:close/>
                </a:path>
              </a:pathLst>
            </a:custGeom>
            <a:solidFill>
              <a:srgbClr val="FFAAA7"/>
            </a:solidFill>
            <a:ln w="9525">
              <a:noFill/>
              <a:round/>
              <a:headEnd/>
              <a:tailEnd/>
            </a:ln>
          </p:spPr>
          <p:txBody>
            <a:bodyPr/>
            <a:lstStyle/>
            <a:p>
              <a:endParaRPr lang="ja-JP" altLang="en-US"/>
            </a:p>
          </p:txBody>
        </p:sp>
        <p:sp>
          <p:nvSpPr>
            <p:cNvPr id="91225" name="Freeform 54"/>
            <p:cNvSpPr>
              <a:spLocks/>
            </p:cNvSpPr>
            <p:nvPr/>
          </p:nvSpPr>
          <p:spPr bwMode="auto">
            <a:xfrm>
              <a:off x="3636" y="2454"/>
              <a:ext cx="72" cy="72"/>
            </a:xfrm>
            <a:custGeom>
              <a:avLst/>
              <a:gdLst>
                <a:gd name="T0" fmla="*/ 72 w 72"/>
                <a:gd name="T1" fmla="*/ 36 h 72"/>
                <a:gd name="T2" fmla="*/ 60 w 72"/>
                <a:gd name="T3" fmla="*/ 60 h 72"/>
                <a:gd name="T4" fmla="*/ 36 w 72"/>
                <a:gd name="T5" fmla="*/ 72 h 72"/>
                <a:gd name="T6" fmla="*/ 12 w 72"/>
                <a:gd name="T7" fmla="*/ 60 h 72"/>
                <a:gd name="T8" fmla="*/ 0 w 72"/>
                <a:gd name="T9" fmla="*/ 36 h 72"/>
                <a:gd name="T10" fmla="*/ 12 w 72"/>
                <a:gd name="T11" fmla="*/ 6 h 72"/>
                <a:gd name="T12" fmla="*/ 36 w 72"/>
                <a:gd name="T13" fmla="*/ 0 h 72"/>
                <a:gd name="T14" fmla="*/ 60 w 72"/>
                <a:gd name="T15" fmla="*/ 6 h 72"/>
                <a:gd name="T16" fmla="*/ 72 w 72"/>
                <a:gd name="T17" fmla="*/ 36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72"/>
                <a:gd name="T29" fmla="*/ 72 w 72"/>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72">
                  <a:moveTo>
                    <a:pt x="72" y="36"/>
                  </a:moveTo>
                  <a:lnTo>
                    <a:pt x="60" y="60"/>
                  </a:lnTo>
                  <a:lnTo>
                    <a:pt x="36" y="72"/>
                  </a:lnTo>
                  <a:lnTo>
                    <a:pt x="12" y="60"/>
                  </a:lnTo>
                  <a:lnTo>
                    <a:pt x="0" y="36"/>
                  </a:lnTo>
                  <a:lnTo>
                    <a:pt x="12" y="6"/>
                  </a:lnTo>
                  <a:lnTo>
                    <a:pt x="36" y="0"/>
                  </a:lnTo>
                  <a:lnTo>
                    <a:pt x="60" y="6"/>
                  </a:lnTo>
                  <a:lnTo>
                    <a:pt x="72" y="36"/>
                  </a:lnTo>
                  <a:close/>
                </a:path>
              </a:pathLst>
            </a:custGeom>
            <a:solidFill>
              <a:srgbClr val="FFA1A0"/>
            </a:solidFill>
            <a:ln w="9525">
              <a:noFill/>
              <a:round/>
              <a:headEnd/>
              <a:tailEnd/>
            </a:ln>
          </p:spPr>
          <p:txBody>
            <a:bodyPr/>
            <a:lstStyle/>
            <a:p>
              <a:endParaRPr lang="ja-JP" altLang="en-US"/>
            </a:p>
          </p:txBody>
        </p:sp>
        <p:sp>
          <p:nvSpPr>
            <p:cNvPr id="91226" name="Freeform 55"/>
            <p:cNvSpPr>
              <a:spLocks/>
            </p:cNvSpPr>
            <p:nvPr/>
          </p:nvSpPr>
          <p:spPr bwMode="auto">
            <a:xfrm>
              <a:off x="3642" y="2460"/>
              <a:ext cx="60" cy="60"/>
            </a:xfrm>
            <a:custGeom>
              <a:avLst/>
              <a:gdLst>
                <a:gd name="T0" fmla="*/ 60 w 60"/>
                <a:gd name="T1" fmla="*/ 30 h 60"/>
                <a:gd name="T2" fmla="*/ 54 w 60"/>
                <a:gd name="T3" fmla="*/ 48 h 60"/>
                <a:gd name="T4" fmla="*/ 30 w 60"/>
                <a:gd name="T5" fmla="*/ 60 h 60"/>
                <a:gd name="T6" fmla="*/ 6 w 60"/>
                <a:gd name="T7" fmla="*/ 48 h 60"/>
                <a:gd name="T8" fmla="*/ 0 w 60"/>
                <a:gd name="T9" fmla="*/ 30 h 60"/>
                <a:gd name="T10" fmla="*/ 6 w 60"/>
                <a:gd name="T11" fmla="*/ 6 h 60"/>
                <a:gd name="T12" fmla="*/ 30 w 60"/>
                <a:gd name="T13" fmla="*/ 0 h 60"/>
                <a:gd name="T14" fmla="*/ 54 w 60"/>
                <a:gd name="T15" fmla="*/ 6 h 60"/>
                <a:gd name="T16" fmla="*/ 60 w 60"/>
                <a:gd name="T17" fmla="*/ 3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60" y="30"/>
                  </a:moveTo>
                  <a:lnTo>
                    <a:pt x="54" y="48"/>
                  </a:lnTo>
                  <a:lnTo>
                    <a:pt x="30" y="60"/>
                  </a:lnTo>
                  <a:lnTo>
                    <a:pt x="6" y="48"/>
                  </a:lnTo>
                  <a:lnTo>
                    <a:pt x="0" y="30"/>
                  </a:lnTo>
                  <a:lnTo>
                    <a:pt x="6" y="6"/>
                  </a:lnTo>
                  <a:lnTo>
                    <a:pt x="30" y="0"/>
                  </a:lnTo>
                  <a:lnTo>
                    <a:pt x="54" y="6"/>
                  </a:lnTo>
                  <a:lnTo>
                    <a:pt x="60" y="30"/>
                  </a:lnTo>
                  <a:close/>
                </a:path>
              </a:pathLst>
            </a:custGeom>
            <a:solidFill>
              <a:srgbClr val="FF9997"/>
            </a:solidFill>
            <a:ln w="9525">
              <a:noFill/>
              <a:round/>
              <a:headEnd/>
              <a:tailEnd/>
            </a:ln>
          </p:spPr>
          <p:txBody>
            <a:bodyPr/>
            <a:lstStyle/>
            <a:p>
              <a:endParaRPr lang="ja-JP" altLang="en-US"/>
            </a:p>
          </p:txBody>
        </p:sp>
        <p:sp>
          <p:nvSpPr>
            <p:cNvPr id="91227" name="Freeform 56"/>
            <p:cNvSpPr>
              <a:spLocks/>
            </p:cNvSpPr>
            <p:nvPr/>
          </p:nvSpPr>
          <p:spPr bwMode="auto">
            <a:xfrm>
              <a:off x="3648" y="2460"/>
              <a:ext cx="54" cy="54"/>
            </a:xfrm>
            <a:custGeom>
              <a:avLst/>
              <a:gdLst>
                <a:gd name="T0" fmla="*/ 54 w 54"/>
                <a:gd name="T1" fmla="*/ 30 h 54"/>
                <a:gd name="T2" fmla="*/ 42 w 54"/>
                <a:gd name="T3" fmla="*/ 48 h 54"/>
                <a:gd name="T4" fmla="*/ 24 w 54"/>
                <a:gd name="T5" fmla="*/ 54 h 54"/>
                <a:gd name="T6" fmla="*/ 6 w 54"/>
                <a:gd name="T7" fmla="*/ 48 h 54"/>
                <a:gd name="T8" fmla="*/ 0 w 54"/>
                <a:gd name="T9" fmla="*/ 30 h 54"/>
                <a:gd name="T10" fmla="*/ 6 w 54"/>
                <a:gd name="T11" fmla="*/ 12 h 54"/>
                <a:gd name="T12" fmla="*/ 24 w 54"/>
                <a:gd name="T13" fmla="*/ 0 h 54"/>
                <a:gd name="T14" fmla="*/ 42 w 54"/>
                <a:gd name="T15" fmla="*/ 12 h 54"/>
                <a:gd name="T16" fmla="*/ 54 w 54"/>
                <a:gd name="T17" fmla="*/ 3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54"/>
                <a:gd name="T29" fmla="*/ 54 w 54"/>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54">
                  <a:moveTo>
                    <a:pt x="54" y="30"/>
                  </a:moveTo>
                  <a:lnTo>
                    <a:pt x="42" y="48"/>
                  </a:lnTo>
                  <a:lnTo>
                    <a:pt x="24" y="54"/>
                  </a:lnTo>
                  <a:lnTo>
                    <a:pt x="6" y="48"/>
                  </a:lnTo>
                  <a:lnTo>
                    <a:pt x="0" y="30"/>
                  </a:lnTo>
                  <a:lnTo>
                    <a:pt x="6" y="12"/>
                  </a:lnTo>
                  <a:lnTo>
                    <a:pt x="24" y="0"/>
                  </a:lnTo>
                  <a:lnTo>
                    <a:pt x="42" y="12"/>
                  </a:lnTo>
                  <a:lnTo>
                    <a:pt x="54" y="30"/>
                  </a:lnTo>
                  <a:close/>
                </a:path>
              </a:pathLst>
            </a:custGeom>
            <a:solidFill>
              <a:srgbClr val="FF938E"/>
            </a:solidFill>
            <a:ln w="9525">
              <a:noFill/>
              <a:round/>
              <a:headEnd/>
              <a:tailEnd/>
            </a:ln>
          </p:spPr>
          <p:txBody>
            <a:bodyPr/>
            <a:lstStyle/>
            <a:p>
              <a:endParaRPr lang="ja-JP" altLang="en-US"/>
            </a:p>
          </p:txBody>
        </p:sp>
        <p:sp>
          <p:nvSpPr>
            <p:cNvPr id="91228" name="Freeform 57"/>
            <p:cNvSpPr>
              <a:spLocks/>
            </p:cNvSpPr>
            <p:nvPr/>
          </p:nvSpPr>
          <p:spPr bwMode="auto">
            <a:xfrm>
              <a:off x="3648" y="2466"/>
              <a:ext cx="48" cy="42"/>
            </a:xfrm>
            <a:custGeom>
              <a:avLst/>
              <a:gdLst>
                <a:gd name="T0" fmla="*/ 48 w 48"/>
                <a:gd name="T1" fmla="*/ 24 h 42"/>
                <a:gd name="T2" fmla="*/ 42 w 48"/>
                <a:gd name="T3" fmla="*/ 36 h 42"/>
                <a:gd name="T4" fmla="*/ 24 w 48"/>
                <a:gd name="T5" fmla="*/ 42 h 42"/>
                <a:gd name="T6" fmla="*/ 6 w 48"/>
                <a:gd name="T7" fmla="*/ 36 h 42"/>
                <a:gd name="T8" fmla="*/ 0 w 48"/>
                <a:gd name="T9" fmla="*/ 24 h 42"/>
                <a:gd name="T10" fmla="*/ 6 w 48"/>
                <a:gd name="T11" fmla="*/ 6 h 42"/>
                <a:gd name="T12" fmla="*/ 24 w 48"/>
                <a:gd name="T13" fmla="*/ 0 h 42"/>
                <a:gd name="T14" fmla="*/ 42 w 48"/>
                <a:gd name="T15" fmla="*/ 6 h 42"/>
                <a:gd name="T16" fmla="*/ 48 w 48"/>
                <a:gd name="T17" fmla="*/ 24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2"/>
                <a:gd name="T29" fmla="*/ 48 w 48"/>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2">
                  <a:moveTo>
                    <a:pt x="48" y="24"/>
                  </a:moveTo>
                  <a:lnTo>
                    <a:pt x="42" y="36"/>
                  </a:lnTo>
                  <a:lnTo>
                    <a:pt x="24" y="42"/>
                  </a:lnTo>
                  <a:lnTo>
                    <a:pt x="6" y="36"/>
                  </a:lnTo>
                  <a:lnTo>
                    <a:pt x="0" y="24"/>
                  </a:lnTo>
                  <a:lnTo>
                    <a:pt x="6" y="6"/>
                  </a:lnTo>
                  <a:lnTo>
                    <a:pt x="24" y="0"/>
                  </a:lnTo>
                  <a:lnTo>
                    <a:pt x="42" y="6"/>
                  </a:lnTo>
                  <a:lnTo>
                    <a:pt x="48" y="24"/>
                  </a:lnTo>
                  <a:close/>
                </a:path>
              </a:pathLst>
            </a:custGeom>
            <a:solidFill>
              <a:srgbClr val="FF8B89"/>
            </a:solidFill>
            <a:ln w="9525">
              <a:noFill/>
              <a:round/>
              <a:headEnd/>
              <a:tailEnd/>
            </a:ln>
          </p:spPr>
          <p:txBody>
            <a:bodyPr/>
            <a:lstStyle/>
            <a:p>
              <a:endParaRPr lang="ja-JP" altLang="en-US"/>
            </a:p>
          </p:txBody>
        </p:sp>
        <p:sp>
          <p:nvSpPr>
            <p:cNvPr id="91229" name="Freeform 58"/>
            <p:cNvSpPr>
              <a:spLocks/>
            </p:cNvSpPr>
            <p:nvPr/>
          </p:nvSpPr>
          <p:spPr bwMode="auto">
            <a:xfrm>
              <a:off x="3654" y="2472"/>
              <a:ext cx="36" cy="36"/>
            </a:xfrm>
            <a:custGeom>
              <a:avLst/>
              <a:gdLst>
                <a:gd name="T0" fmla="*/ 36 w 36"/>
                <a:gd name="T1" fmla="*/ 18 h 36"/>
                <a:gd name="T2" fmla="*/ 30 w 36"/>
                <a:gd name="T3" fmla="*/ 30 h 36"/>
                <a:gd name="T4" fmla="*/ 18 w 36"/>
                <a:gd name="T5" fmla="*/ 36 h 36"/>
                <a:gd name="T6" fmla="*/ 6 w 36"/>
                <a:gd name="T7" fmla="*/ 30 h 36"/>
                <a:gd name="T8" fmla="*/ 0 w 36"/>
                <a:gd name="T9" fmla="*/ 18 h 36"/>
                <a:gd name="T10" fmla="*/ 6 w 36"/>
                <a:gd name="T11" fmla="*/ 6 h 36"/>
                <a:gd name="T12" fmla="*/ 18 w 36"/>
                <a:gd name="T13" fmla="*/ 0 h 36"/>
                <a:gd name="T14" fmla="*/ 30 w 36"/>
                <a:gd name="T15" fmla="*/ 6 h 36"/>
                <a:gd name="T16" fmla="*/ 36 w 36"/>
                <a:gd name="T17" fmla="*/ 18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36"/>
                <a:gd name="T29" fmla="*/ 36 w 36"/>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36">
                  <a:moveTo>
                    <a:pt x="36" y="18"/>
                  </a:moveTo>
                  <a:lnTo>
                    <a:pt x="30" y="30"/>
                  </a:lnTo>
                  <a:lnTo>
                    <a:pt x="18" y="36"/>
                  </a:lnTo>
                  <a:lnTo>
                    <a:pt x="6" y="30"/>
                  </a:lnTo>
                  <a:lnTo>
                    <a:pt x="0" y="18"/>
                  </a:lnTo>
                  <a:lnTo>
                    <a:pt x="6" y="6"/>
                  </a:lnTo>
                  <a:lnTo>
                    <a:pt x="18" y="0"/>
                  </a:lnTo>
                  <a:lnTo>
                    <a:pt x="30" y="6"/>
                  </a:lnTo>
                  <a:lnTo>
                    <a:pt x="36" y="18"/>
                  </a:lnTo>
                  <a:close/>
                </a:path>
              </a:pathLst>
            </a:custGeom>
            <a:solidFill>
              <a:srgbClr val="FF8480"/>
            </a:solidFill>
            <a:ln w="9525">
              <a:noFill/>
              <a:round/>
              <a:headEnd/>
              <a:tailEnd/>
            </a:ln>
          </p:spPr>
          <p:txBody>
            <a:bodyPr/>
            <a:lstStyle/>
            <a:p>
              <a:endParaRPr lang="ja-JP" altLang="en-US"/>
            </a:p>
          </p:txBody>
        </p:sp>
        <p:sp>
          <p:nvSpPr>
            <p:cNvPr id="91230" name="Freeform 59"/>
            <p:cNvSpPr>
              <a:spLocks/>
            </p:cNvSpPr>
            <p:nvPr/>
          </p:nvSpPr>
          <p:spPr bwMode="auto">
            <a:xfrm>
              <a:off x="3660" y="2478"/>
              <a:ext cx="24" cy="24"/>
            </a:xfrm>
            <a:custGeom>
              <a:avLst/>
              <a:gdLst>
                <a:gd name="T0" fmla="*/ 24 w 24"/>
                <a:gd name="T1" fmla="*/ 12 h 24"/>
                <a:gd name="T2" fmla="*/ 24 w 24"/>
                <a:gd name="T3" fmla="*/ 18 h 24"/>
                <a:gd name="T4" fmla="*/ 12 w 24"/>
                <a:gd name="T5" fmla="*/ 24 h 24"/>
                <a:gd name="T6" fmla="*/ 6 w 24"/>
                <a:gd name="T7" fmla="*/ 18 h 24"/>
                <a:gd name="T8" fmla="*/ 0 w 24"/>
                <a:gd name="T9" fmla="*/ 12 h 24"/>
                <a:gd name="T10" fmla="*/ 6 w 24"/>
                <a:gd name="T11" fmla="*/ 0 h 24"/>
                <a:gd name="T12" fmla="*/ 12 w 24"/>
                <a:gd name="T13" fmla="*/ 0 h 24"/>
                <a:gd name="T14" fmla="*/ 24 w 24"/>
                <a:gd name="T15" fmla="*/ 0 h 24"/>
                <a:gd name="T16" fmla="*/ 24 w 24"/>
                <a:gd name="T17" fmla="*/ 12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12"/>
                  </a:moveTo>
                  <a:lnTo>
                    <a:pt x="24" y="18"/>
                  </a:lnTo>
                  <a:lnTo>
                    <a:pt x="12" y="24"/>
                  </a:lnTo>
                  <a:lnTo>
                    <a:pt x="6" y="18"/>
                  </a:lnTo>
                  <a:lnTo>
                    <a:pt x="0" y="12"/>
                  </a:lnTo>
                  <a:lnTo>
                    <a:pt x="6" y="0"/>
                  </a:lnTo>
                  <a:lnTo>
                    <a:pt x="12" y="0"/>
                  </a:lnTo>
                  <a:lnTo>
                    <a:pt x="24" y="0"/>
                  </a:lnTo>
                  <a:lnTo>
                    <a:pt x="24" y="12"/>
                  </a:lnTo>
                  <a:close/>
                </a:path>
              </a:pathLst>
            </a:custGeom>
            <a:solidFill>
              <a:srgbClr val="FF7C78"/>
            </a:solidFill>
            <a:ln w="9525">
              <a:noFill/>
              <a:round/>
              <a:headEnd/>
              <a:tailEnd/>
            </a:ln>
          </p:spPr>
          <p:txBody>
            <a:bodyPr/>
            <a:lstStyle/>
            <a:p>
              <a:endParaRPr lang="ja-JP" altLang="en-US"/>
            </a:p>
          </p:txBody>
        </p:sp>
        <p:sp>
          <p:nvSpPr>
            <p:cNvPr id="91231" name="Freeform 60"/>
            <p:cNvSpPr>
              <a:spLocks/>
            </p:cNvSpPr>
            <p:nvPr/>
          </p:nvSpPr>
          <p:spPr bwMode="auto">
            <a:xfrm>
              <a:off x="3666" y="2478"/>
              <a:ext cx="12" cy="18"/>
            </a:xfrm>
            <a:custGeom>
              <a:avLst/>
              <a:gdLst>
                <a:gd name="T0" fmla="*/ 12 w 12"/>
                <a:gd name="T1" fmla="*/ 12 h 18"/>
                <a:gd name="T2" fmla="*/ 6 w 12"/>
                <a:gd name="T3" fmla="*/ 18 h 18"/>
                <a:gd name="T4" fmla="*/ 0 w 12"/>
                <a:gd name="T5" fmla="*/ 12 h 18"/>
                <a:gd name="T6" fmla="*/ 6 w 12"/>
                <a:gd name="T7" fmla="*/ 0 h 18"/>
                <a:gd name="T8" fmla="*/ 12 w 12"/>
                <a:gd name="T9" fmla="*/ 12 h 18"/>
                <a:gd name="T10" fmla="*/ 0 60000 65536"/>
                <a:gd name="T11" fmla="*/ 0 60000 65536"/>
                <a:gd name="T12" fmla="*/ 0 60000 65536"/>
                <a:gd name="T13" fmla="*/ 0 60000 65536"/>
                <a:gd name="T14" fmla="*/ 0 60000 65536"/>
                <a:gd name="T15" fmla="*/ 0 w 12"/>
                <a:gd name="T16" fmla="*/ 0 h 18"/>
                <a:gd name="T17" fmla="*/ 12 w 12"/>
                <a:gd name="T18" fmla="*/ 18 h 18"/>
              </a:gdLst>
              <a:ahLst/>
              <a:cxnLst>
                <a:cxn ang="T10">
                  <a:pos x="T0" y="T1"/>
                </a:cxn>
                <a:cxn ang="T11">
                  <a:pos x="T2" y="T3"/>
                </a:cxn>
                <a:cxn ang="T12">
                  <a:pos x="T4" y="T5"/>
                </a:cxn>
                <a:cxn ang="T13">
                  <a:pos x="T6" y="T7"/>
                </a:cxn>
                <a:cxn ang="T14">
                  <a:pos x="T8" y="T9"/>
                </a:cxn>
              </a:cxnLst>
              <a:rect l="T15" t="T16" r="T17" b="T18"/>
              <a:pathLst>
                <a:path w="12" h="18">
                  <a:moveTo>
                    <a:pt x="12" y="12"/>
                  </a:moveTo>
                  <a:lnTo>
                    <a:pt x="6" y="18"/>
                  </a:lnTo>
                  <a:lnTo>
                    <a:pt x="0" y="12"/>
                  </a:lnTo>
                  <a:lnTo>
                    <a:pt x="6" y="0"/>
                  </a:lnTo>
                  <a:lnTo>
                    <a:pt x="12" y="12"/>
                  </a:lnTo>
                  <a:close/>
                </a:path>
              </a:pathLst>
            </a:custGeom>
            <a:solidFill>
              <a:srgbClr val="FF736E"/>
            </a:solidFill>
            <a:ln w="9525">
              <a:noFill/>
              <a:round/>
              <a:headEnd/>
              <a:tailEnd/>
            </a:ln>
          </p:spPr>
          <p:txBody>
            <a:bodyPr/>
            <a:lstStyle/>
            <a:p>
              <a:endParaRPr lang="ja-JP" altLang="en-US"/>
            </a:p>
          </p:txBody>
        </p:sp>
      </p:grpSp>
      <p:graphicFrame>
        <p:nvGraphicFramePr>
          <p:cNvPr id="510013" name="Group 61"/>
          <p:cNvGraphicFramePr>
            <a:graphicFrameLocks noGrp="1"/>
          </p:cNvGraphicFramePr>
          <p:nvPr>
            <p:extLst>
              <p:ext uri="{D42A27DB-BD31-4B8C-83A1-F6EECF244321}">
                <p14:modId xmlns:p14="http://schemas.microsoft.com/office/powerpoint/2010/main" val="2909752361"/>
              </p:ext>
            </p:extLst>
          </p:nvPr>
        </p:nvGraphicFramePr>
        <p:xfrm>
          <a:off x="2514600" y="4191000"/>
          <a:ext cx="5029200" cy="1915162"/>
        </p:xfrm>
        <a:graphic>
          <a:graphicData uri="http://schemas.openxmlformats.org/drawingml/2006/table">
            <a:tbl>
              <a:tblPr/>
              <a:tblGrid>
                <a:gridCol w="1665288">
                  <a:extLst>
                    <a:ext uri="{9D8B030D-6E8A-4147-A177-3AD203B41FA5}">
                      <a16:colId xmlns:a16="http://schemas.microsoft.com/office/drawing/2014/main" val="20000"/>
                    </a:ext>
                  </a:extLst>
                </a:gridCol>
                <a:gridCol w="1120775">
                  <a:extLst>
                    <a:ext uri="{9D8B030D-6E8A-4147-A177-3AD203B41FA5}">
                      <a16:colId xmlns:a16="http://schemas.microsoft.com/office/drawing/2014/main" val="20001"/>
                    </a:ext>
                  </a:extLst>
                </a:gridCol>
                <a:gridCol w="1122362">
                  <a:extLst>
                    <a:ext uri="{9D8B030D-6E8A-4147-A177-3AD203B41FA5}">
                      <a16:colId xmlns:a16="http://schemas.microsoft.com/office/drawing/2014/main" val="20002"/>
                    </a:ext>
                  </a:extLst>
                </a:gridCol>
                <a:gridCol w="1120775">
                  <a:extLst>
                    <a:ext uri="{9D8B030D-6E8A-4147-A177-3AD203B41FA5}">
                      <a16:colId xmlns:a16="http://schemas.microsoft.com/office/drawing/2014/main" val="20003"/>
                    </a:ext>
                  </a:extLst>
                </a:gridCol>
              </a:tblGrid>
              <a:tr h="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a:ln>
                            <a:noFill/>
                          </a:ln>
                          <a:solidFill>
                            <a:schemeClr val="tx1"/>
                          </a:solidFill>
                          <a:effectLst/>
                          <a:latin typeface="Asap Condensed" panose="020B0604020202020204" charset="0"/>
                          <a:ea typeface="MS UI Gothic" pitchFamily="50" charset="-128"/>
                        </a:rPr>
                        <a:t>Movie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a:ln>
                            <a:noFill/>
                          </a:ln>
                          <a:solidFill>
                            <a:schemeClr val="tx1"/>
                          </a:solidFill>
                          <a:effectLst/>
                          <a:latin typeface="Asap Condensed" panose="020B0604020202020204" charset="0"/>
                          <a:ea typeface="MS UI Gothic" pitchFamily="50" charset="-128"/>
                        </a:rPr>
                        <a:t>2</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a:ln>
                            <a:noFill/>
                          </a:ln>
                          <a:solidFill>
                            <a:schemeClr val="tx1"/>
                          </a:solidFill>
                          <a:effectLst/>
                          <a:latin typeface="Asap Condensed" panose="020B0604020202020204" charset="0"/>
                          <a:ea typeface="MS UI Gothic" pitchFamily="50" charset="-128"/>
                        </a:rPr>
                        <a:t>2</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Asap Condensed" panose="020B0604020202020204" charset="0"/>
                          <a:ea typeface="MS UI Gothic" pitchFamily="50" charset="-128"/>
                        </a:rPr>
                        <a:t>2</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1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a:ln>
                            <a:noFill/>
                          </a:ln>
                          <a:solidFill>
                            <a:schemeClr val="tx1"/>
                          </a:solidFill>
                          <a:effectLst/>
                          <a:latin typeface="Asap Condensed" panose="020B0604020202020204" charset="0"/>
                          <a:ea typeface="MS UI Gothic" pitchFamily="50" charset="-128"/>
                        </a:rPr>
                        <a:t>Shopping</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a:ln>
                            <a:noFill/>
                          </a:ln>
                          <a:solidFill>
                            <a:schemeClr val="tx1"/>
                          </a:solidFill>
                          <a:effectLst/>
                          <a:latin typeface="Asap Condensed" panose="020B0604020202020204" charset="0"/>
                          <a:ea typeface="MS UI Gothic" pitchFamily="50" charset="-128"/>
                        </a:rPr>
                        <a:t>2</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a:ln>
                            <a:noFill/>
                          </a:ln>
                          <a:solidFill>
                            <a:schemeClr val="tx1"/>
                          </a:solidFill>
                          <a:effectLst/>
                          <a:latin typeface="Asap Condensed" panose="020B0604020202020204" charset="0"/>
                          <a:ea typeface="MS UI Gothic" pitchFamily="50" charset="-128"/>
                        </a:rPr>
                        <a:t>2</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Asap Condensed" panose="020B0604020202020204" charset="0"/>
                          <a:ea typeface="MS UI Gothic" pitchFamily="50" charset="-128"/>
                        </a:rPr>
                        <a:t>5</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a:ln>
                            <a:noFill/>
                          </a:ln>
                          <a:solidFill>
                            <a:schemeClr val="tx1"/>
                          </a:solidFill>
                          <a:effectLst/>
                          <a:latin typeface="Asap Condensed" panose="020B0604020202020204" charset="0"/>
                          <a:ea typeface="MS UI Gothic" pitchFamily="50" charset="-128"/>
                        </a:rPr>
                        <a:t>Zoo</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a:ln>
                            <a:noFill/>
                          </a:ln>
                          <a:solidFill>
                            <a:schemeClr val="tx1"/>
                          </a:solidFill>
                          <a:effectLst/>
                          <a:latin typeface="Asap Condensed" panose="020B0604020202020204" charset="0"/>
                          <a:ea typeface="MS UI Gothic" pitchFamily="50" charset="-128"/>
                        </a:rPr>
                        <a:t>2</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a:ln>
                            <a:noFill/>
                          </a:ln>
                          <a:solidFill>
                            <a:schemeClr val="tx1"/>
                          </a:solidFill>
                          <a:effectLst/>
                          <a:latin typeface="Asap Condensed" panose="020B0604020202020204" charset="0"/>
                          <a:ea typeface="MS UI Gothic" pitchFamily="50" charset="-128"/>
                        </a:rPr>
                        <a:t>3</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a:ln>
                            <a:noFill/>
                          </a:ln>
                          <a:solidFill>
                            <a:schemeClr val="tx1"/>
                          </a:solidFill>
                          <a:effectLst/>
                          <a:latin typeface="Asap Condensed" panose="020B0604020202020204" charset="0"/>
                          <a:ea typeface="MS UI Gothic" pitchFamily="50" charset="-128"/>
                        </a:rPr>
                        <a:t>1</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a:ln>
                            <a:noFill/>
                          </a:ln>
                          <a:solidFill>
                            <a:schemeClr val="tx1"/>
                          </a:solidFill>
                          <a:effectLst/>
                          <a:latin typeface="Asap Condensed" panose="020B0604020202020204" charset="0"/>
                          <a:ea typeface="MS UI Gothic" pitchFamily="50" charset="-128"/>
                        </a:rPr>
                        <a:t>Home</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a:ln>
                            <a:noFill/>
                          </a:ln>
                          <a:solidFill>
                            <a:schemeClr val="tx1"/>
                          </a:solidFill>
                          <a:effectLst/>
                          <a:latin typeface="Asap Condensed" panose="020B0604020202020204" charset="0"/>
                          <a:ea typeface="MS UI Gothic" pitchFamily="50" charset="-128"/>
                        </a:rPr>
                        <a:t>1</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a:ln>
                            <a:noFill/>
                          </a:ln>
                          <a:solidFill>
                            <a:schemeClr val="tx1"/>
                          </a:solidFill>
                          <a:effectLst/>
                          <a:latin typeface="Asap Condensed" panose="020B0604020202020204" charset="0"/>
                          <a:ea typeface="MS UI Gothic" pitchFamily="50" charset="-128"/>
                        </a:rPr>
                        <a:t>1</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Asap Condensed" panose="020B0604020202020204" charset="0"/>
                          <a:ea typeface="MS UI Gothic" pitchFamily="50" charset="-128"/>
                        </a:rPr>
                        <a:t>1</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1169" name="Rectangle 88"/>
          <p:cNvSpPr>
            <a:spLocks noChangeArrowheads="1"/>
          </p:cNvSpPr>
          <p:nvPr/>
        </p:nvSpPr>
        <p:spPr bwMode="auto">
          <a:xfrm>
            <a:off x="1828800" y="4114800"/>
            <a:ext cx="493725" cy="462307"/>
          </a:xfrm>
          <a:prstGeom prst="rect">
            <a:avLst/>
          </a:prstGeom>
          <a:noFill/>
          <a:ln w="9525">
            <a:noFill/>
            <a:miter lim="800000"/>
            <a:headEnd/>
            <a:tailEnd/>
          </a:ln>
        </p:spPr>
        <p:txBody>
          <a:bodyPr wrap="none" lIns="92075" tIns="46038" rIns="92075" bIns="46038">
            <a:spAutoFit/>
          </a:bodyPr>
          <a:lstStyle/>
          <a:p>
            <a:pPr>
              <a:spcBef>
                <a:spcPct val="0"/>
              </a:spcBef>
              <a:buFontTx/>
              <a:buNone/>
            </a:pPr>
            <a:r>
              <a:rPr lang="en-US" altLang="ja-JP" sz="2400" b="0">
                <a:latin typeface="Asap Condensed" panose="020B0604020202020204" charset="0"/>
                <a:ea typeface="ＭＳ Ｐゴシック" charset="-128"/>
              </a:rPr>
              <a:t>×</a:t>
            </a:r>
          </a:p>
        </p:txBody>
      </p:sp>
      <p:sp>
        <p:nvSpPr>
          <p:cNvPr id="91170" name="Rectangle 89"/>
          <p:cNvSpPr>
            <a:spLocks noChangeArrowheads="1"/>
          </p:cNvSpPr>
          <p:nvPr/>
        </p:nvSpPr>
        <p:spPr bwMode="auto">
          <a:xfrm>
            <a:off x="1828800" y="5715000"/>
            <a:ext cx="493725" cy="462307"/>
          </a:xfrm>
          <a:prstGeom prst="rect">
            <a:avLst/>
          </a:prstGeom>
          <a:noFill/>
          <a:ln w="9525">
            <a:noFill/>
            <a:miter lim="800000"/>
            <a:headEnd/>
            <a:tailEnd/>
          </a:ln>
        </p:spPr>
        <p:txBody>
          <a:bodyPr wrap="none" lIns="92075" tIns="46038" rIns="92075" bIns="46038">
            <a:spAutoFit/>
          </a:bodyPr>
          <a:lstStyle/>
          <a:p>
            <a:pPr>
              <a:spcBef>
                <a:spcPct val="0"/>
              </a:spcBef>
              <a:buFontTx/>
              <a:buNone/>
            </a:pPr>
            <a:r>
              <a:rPr lang="en-US" altLang="ja-JP" sz="2400" b="0">
                <a:latin typeface="Asap Condensed" panose="020B0604020202020204" charset="0"/>
                <a:ea typeface="ＭＳ Ｐゴシック" charset="-128"/>
              </a:rPr>
              <a:t>×</a:t>
            </a:r>
          </a:p>
        </p:txBody>
      </p:sp>
      <p:grpSp>
        <p:nvGrpSpPr>
          <p:cNvPr id="3" name="Group 90"/>
          <p:cNvGrpSpPr>
            <a:grpSpLocks/>
          </p:cNvGrpSpPr>
          <p:nvPr/>
        </p:nvGrpSpPr>
        <p:grpSpPr bwMode="auto">
          <a:xfrm>
            <a:off x="1828800" y="4647716"/>
            <a:ext cx="5476876" cy="919163"/>
            <a:chOff x="1152" y="2976"/>
            <a:chExt cx="3450" cy="579"/>
          </a:xfrm>
        </p:grpSpPr>
        <p:sp>
          <p:nvSpPr>
            <p:cNvPr id="91173" name="Rectangle 91"/>
            <p:cNvSpPr>
              <a:spLocks noChangeArrowheads="1"/>
            </p:cNvSpPr>
            <p:nvPr/>
          </p:nvSpPr>
          <p:spPr bwMode="auto">
            <a:xfrm>
              <a:off x="3552" y="2976"/>
              <a:ext cx="330" cy="291"/>
            </a:xfrm>
            <a:prstGeom prst="rect">
              <a:avLst/>
            </a:prstGeom>
            <a:noFill/>
            <a:ln w="9525">
              <a:noFill/>
              <a:miter lim="800000"/>
              <a:headEnd/>
              <a:tailEnd/>
            </a:ln>
          </p:spPr>
          <p:txBody>
            <a:bodyPr wrap="none" lIns="92075" tIns="46038" rIns="92075" bIns="46038">
              <a:spAutoFit/>
            </a:bodyPr>
            <a:lstStyle/>
            <a:p>
              <a:pPr>
                <a:spcBef>
                  <a:spcPct val="0"/>
                </a:spcBef>
                <a:buFontTx/>
                <a:buNone/>
              </a:pPr>
              <a:r>
                <a:rPr lang="en-US" altLang="ja-JP" sz="2400" dirty="0">
                  <a:latin typeface="Asap Condensed" panose="020B0604020202020204" charset="0"/>
                </a:rPr>
                <a:t>→3</a:t>
              </a:r>
            </a:p>
          </p:txBody>
        </p:sp>
        <p:sp>
          <p:nvSpPr>
            <p:cNvPr id="91174" name="Rectangle 92"/>
            <p:cNvSpPr>
              <a:spLocks noChangeArrowheads="1"/>
            </p:cNvSpPr>
            <p:nvPr/>
          </p:nvSpPr>
          <p:spPr bwMode="auto">
            <a:xfrm>
              <a:off x="4272" y="2976"/>
              <a:ext cx="330" cy="291"/>
            </a:xfrm>
            <a:prstGeom prst="rect">
              <a:avLst/>
            </a:prstGeom>
            <a:noFill/>
            <a:ln w="9525">
              <a:noFill/>
              <a:miter lim="800000"/>
              <a:headEnd/>
              <a:tailEnd/>
            </a:ln>
          </p:spPr>
          <p:txBody>
            <a:bodyPr wrap="none" lIns="92075" tIns="46038" rIns="92075" bIns="46038">
              <a:spAutoFit/>
            </a:bodyPr>
            <a:lstStyle/>
            <a:p>
              <a:pPr>
                <a:spcBef>
                  <a:spcPct val="0"/>
                </a:spcBef>
                <a:buFontTx/>
                <a:buNone/>
              </a:pPr>
              <a:r>
                <a:rPr lang="en-US" altLang="ja-JP" sz="2400" dirty="0">
                  <a:latin typeface="Asap Condensed" panose="020B0604020202020204" charset="0"/>
                </a:rPr>
                <a:t>→4</a:t>
              </a:r>
            </a:p>
          </p:txBody>
        </p:sp>
        <p:sp>
          <p:nvSpPr>
            <p:cNvPr id="91175" name="Rectangle 93"/>
            <p:cNvSpPr>
              <a:spLocks noChangeArrowheads="1"/>
            </p:cNvSpPr>
            <p:nvPr/>
          </p:nvSpPr>
          <p:spPr bwMode="auto">
            <a:xfrm>
              <a:off x="1152" y="3264"/>
              <a:ext cx="311" cy="291"/>
            </a:xfrm>
            <a:prstGeom prst="rect">
              <a:avLst/>
            </a:prstGeom>
            <a:noFill/>
            <a:ln w="9525">
              <a:noFill/>
              <a:miter lim="800000"/>
              <a:headEnd/>
              <a:tailEnd/>
            </a:ln>
          </p:spPr>
          <p:txBody>
            <a:bodyPr wrap="none" lIns="92075" tIns="46038" rIns="92075" bIns="46038">
              <a:spAutoFit/>
            </a:bodyPr>
            <a:lstStyle/>
            <a:p>
              <a:pPr>
                <a:spcBef>
                  <a:spcPct val="0"/>
                </a:spcBef>
                <a:buFontTx/>
                <a:buNone/>
              </a:pPr>
              <a:r>
                <a:rPr lang="en-US" altLang="ja-JP" sz="2400" b="0">
                  <a:latin typeface="Asap Condensed" panose="020B0604020202020204" charset="0"/>
                  <a:ea typeface="ＭＳ Ｐゴシック" charset="-128"/>
                </a:rPr>
                <a:t>×</a:t>
              </a:r>
            </a:p>
          </p:txBody>
        </p:sp>
      </p:grpSp>
      <p:sp>
        <p:nvSpPr>
          <p:cNvPr id="91172" name="Text Box 94"/>
          <p:cNvSpPr txBox="1">
            <a:spLocks noChangeArrowheads="1"/>
          </p:cNvSpPr>
          <p:nvPr/>
        </p:nvSpPr>
        <p:spPr bwMode="auto">
          <a:xfrm>
            <a:off x="3733800" y="4120212"/>
            <a:ext cx="327013" cy="1961820"/>
          </a:xfrm>
          <a:prstGeom prst="rect">
            <a:avLst/>
          </a:prstGeom>
          <a:noFill/>
          <a:ln w="9525">
            <a:noFill/>
            <a:miter lim="800000"/>
            <a:headEnd/>
            <a:tailEnd/>
          </a:ln>
        </p:spPr>
        <p:txBody>
          <a:bodyPr wrap="none" lIns="92075" tIns="46038" rIns="92075" bIns="46038">
            <a:spAutoFit/>
          </a:bodyPr>
          <a:lstStyle/>
          <a:p>
            <a:pPr>
              <a:lnSpc>
                <a:spcPct val="130000"/>
              </a:lnSpc>
              <a:spcBef>
                <a:spcPct val="0"/>
              </a:spcBef>
              <a:buFontTx/>
              <a:buNone/>
            </a:pPr>
            <a:r>
              <a:rPr lang="en-US" altLang="ja-JP" sz="2400" dirty="0">
                <a:solidFill>
                  <a:srgbClr val="FF3399"/>
                </a:solidFill>
                <a:latin typeface="Asap Condensed" panose="020B0604020202020204" charset="0"/>
              </a:rPr>
              <a:t>6</a:t>
            </a:r>
          </a:p>
          <a:p>
            <a:pPr>
              <a:lnSpc>
                <a:spcPct val="130000"/>
              </a:lnSpc>
              <a:spcBef>
                <a:spcPct val="0"/>
              </a:spcBef>
              <a:buFontTx/>
              <a:buNone/>
            </a:pPr>
            <a:r>
              <a:rPr lang="en-US" altLang="ja-JP" sz="2400" dirty="0">
                <a:solidFill>
                  <a:srgbClr val="FF3399"/>
                </a:solidFill>
                <a:latin typeface="Asap Condensed" panose="020B0604020202020204" charset="0"/>
              </a:rPr>
              <a:t>9</a:t>
            </a:r>
          </a:p>
          <a:p>
            <a:pPr>
              <a:lnSpc>
                <a:spcPct val="130000"/>
              </a:lnSpc>
              <a:spcBef>
                <a:spcPct val="0"/>
              </a:spcBef>
              <a:buFontTx/>
              <a:buNone/>
            </a:pPr>
            <a:r>
              <a:rPr lang="en-US" altLang="ja-JP" sz="2400" dirty="0">
                <a:solidFill>
                  <a:srgbClr val="FF3399"/>
                </a:solidFill>
                <a:latin typeface="Asap Condensed" panose="020B0604020202020204" charset="0"/>
              </a:rPr>
              <a:t>6</a:t>
            </a:r>
          </a:p>
          <a:p>
            <a:pPr>
              <a:lnSpc>
                <a:spcPct val="130000"/>
              </a:lnSpc>
              <a:spcBef>
                <a:spcPct val="0"/>
              </a:spcBef>
              <a:buFontTx/>
              <a:buNone/>
            </a:pPr>
            <a:r>
              <a:rPr lang="en-US" altLang="ja-JP" sz="2400" dirty="0">
                <a:solidFill>
                  <a:srgbClr val="FF3399"/>
                </a:solidFill>
                <a:latin typeface="Asap Condensed" panose="020B0604020202020204" charset="0"/>
              </a:rPr>
              <a:t>3</a:t>
            </a:r>
          </a:p>
        </p:txBody>
      </p:sp>
    </p:spTree>
    <p:extLst>
      <p:ext uri="{BB962C8B-B14F-4D97-AF65-F5344CB8AC3E}">
        <p14:creationId xmlns:p14="http://schemas.microsoft.com/office/powerpoint/2010/main" val="271588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noAutofit/>
          </a:bodyPr>
          <a:lstStyle/>
          <a:p>
            <a:pPr eaLnBrk="1" hangingPunct="1"/>
            <a:r>
              <a:rPr lang="en-US" altLang="ja-JP" sz="3600" dirty="0"/>
              <a:t>Desirable Properties of a Group Decision Making</a:t>
            </a:r>
          </a:p>
        </p:txBody>
      </p:sp>
      <p:sp>
        <p:nvSpPr>
          <p:cNvPr id="153603" name="Rectangle 3"/>
          <p:cNvSpPr>
            <a:spLocks noGrp="1" noChangeArrowheads="1"/>
          </p:cNvSpPr>
          <p:nvPr>
            <p:ph type="body" idx="1"/>
          </p:nvPr>
        </p:nvSpPr>
        <p:spPr/>
        <p:txBody>
          <a:bodyPr>
            <a:noAutofit/>
          </a:bodyPr>
          <a:lstStyle/>
          <a:p>
            <a:pPr eaLnBrk="1" hangingPunct="1"/>
            <a:r>
              <a:rPr lang="en-US" altLang="ja-JP" sz="2400" dirty="0"/>
              <a:t>For each agent, there exists a dominant strategy (or at least a simple strategy that constitutes a Bayesian Nash equilibrium). </a:t>
            </a:r>
          </a:p>
          <a:p>
            <a:pPr eaLnBrk="1" hangingPunct="1"/>
            <a:r>
              <a:rPr lang="en-US" altLang="ja-JP" sz="2400" dirty="0"/>
              <a:t>The mechanism is robust against various frauds (e.g., spying).</a:t>
            </a:r>
          </a:p>
          <a:p>
            <a:pPr eaLnBrk="1" hangingPunct="1"/>
            <a:r>
              <a:rPr lang="en-US" altLang="ja-JP" sz="2400" dirty="0"/>
              <a:t>A Pareto efficient outcome can be achieved.</a:t>
            </a:r>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13</a:t>
            </a:fld>
            <a:endParaRPr lang="en-US" altLang="ja-JP"/>
          </a:p>
        </p:txBody>
      </p:sp>
    </p:spTree>
    <p:extLst>
      <p:ext uri="{BB962C8B-B14F-4D97-AF65-F5344CB8AC3E}">
        <p14:creationId xmlns:p14="http://schemas.microsoft.com/office/powerpoint/2010/main" val="213280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rmAutofit/>
          </a:bodyPr>
          <a:lstStyle/>
          <a:p>
            <a:pPr eaLnBrk="1" hangingPunct="1"/>
            <a:r>
              <a:rPr lang="en-US" altLang="ja-JP" sz="4000" dirty="0"/>
              <a:t>Mechanism/Market Design</a:t>
            </a:r>
          </a:p>
        </p:txBody>
      </p:sp>
      <p:sp>
        <p:nvSpPr>
          <p:cNvPr id="245763" name="Rectangle 3"/>
          <p:cNvSpPr>
            <a:spLocks noGrp="1" noChangeArrowheads="1"/>
          </p:cNvSpPr>
          <p:nvPr>
            <p:ph type="body" idx="1"/>
          </p:nvPr>
        </p:nvSpPr>
        <p:spPr/>
        <p:txBody>
          <a:bodyPr>
            <a:normAutofit/>
          </a:bodyPr>
          <a:lstStyle/>
          <a:p>
            <a:pPr eaLnBrk="1" hangingPunct="1"/>
            <a:r>
              <a:rPr lang="en-US" altLang="ja-JP" sz="2400" dirty="0"/>
              <a:t>Designing a mechanism is determining the rules of a game.</a:t>
            </a:r>
          </a:p>
          <a:p>
            <a:pPr eaLnBrk="1" hangingPunct="1"/>
            <a:r>
              <a:rPr lang="en-US" altLang="ja-JP" sz="2400" dirty="0"/>
              <a:t>The designer cannot control the actions of each agent.</a:t>
            </a:r>
          </a:p>
          <a:p>
            <a:pPr lvl="1" eaLnBrk="1" hangingPunct="1"/>
            <a:r>
              <a:rPr lang="en-US" altLang="ja-JP" sz="2400" dirty="0"/>
              <a:t>No way to force an agent to be honest or to refrain </a:t>
            </a:r>
            <a:br>
              <a:rPr lang="en-US" altLang="ja-JP" sz="2400" dirty="0"/>
            </a:br>
            <a:r>
              <a:rPr lang="en-US" altLang="ja-JP" sz="2400" dirty="0"/>
              <a:t>from doing frauds.</a:t>
            </a:r>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14</a:t>
            </a:fld>
            <a:endParaRPr lang="en-US" altLang="ja-JP"/>
          </a:p>
        </p:txBody>
      </p:sp>
      <p:pic>
        <p:nvPicPr>
          <p:cNvPr id="34821" name="Picture 4"/>
          <p:cNvPicPr>
            <a:picLocks noChangeAspect="1" noChangeArrowheads="1"/>
          </p:cNvPicPr>
          <p:nvPr/>
        </p:nvPicPr>
        <p:blipFill>
          <a:blip r:embed="rId3" cstate="print"/>
          <a:srcRect/>
          <a:stretch>
            <a:fillRect/>
          </a:stretch>
        </p:blipFill>
        <p:spPr bwMode="auto">
          <a:xfrm>
            <a:off x="4191000" y="4560888"/>
            <a:ext cx="1670050" cy="2297112"/>
          </a:xfrm>
          <a:prstGeom prst="rect">
            <a:avLst/>
          </a:prstGeom>
          <a:noFill/>
          <a:ln w="9525">
            <a:noFill/>
            <a:miter lim="800000"/>
            <a:headEnd/>
            <a:tailEnd/>
          </a:ln>
        </p:spPr>
      </p:pic>
      <p:pic>
        <p:nvPicPr>
          <p:cNvPr id="34822" name="Picture 5"/>
          <p:cNvPicPr>
            <a:picLocks noChangeAspect="1" noChangeArrowheads="1"/>
          </p:cNvPicPr>
          <p:nvPr/>
        </p:nvPicPr>
        <p:blipFill>
          <a:blip r:embed="rId4" cstate="print"/>
          <a:srcRect/>
          <a:stretch>
            <a:fillRect/>
          </a:stretch>
        </p:blipFill>
        <p:spPr bwMode="auto">
          <a:xfrm>
            <a:off x="6400800" y="4648200"/>
            <a:ext cx="1643063" cy="1258888"/>
          </a:xfrm>
          <a:prstGeom prst="rect">
            <a:avLst/>
          </a:prstGeom>
          <a:noFill/>
          <a:ln w="9525">
            <a:noFill/>
            <a:miter lim="800000"/>
            <a:headEnd/>
            <a:tailEnd/>
          </a:ln>
        </p:spPr>
      </p:pic>
    </p:spTree>
    <p:extLst>
      <p:ext uri="{BB962C8B-B14F-4D97-AF65-F5344CB8AC3E}">
        <p14:creationId xmlns:p14="http://schemas.microsoft.com/office/powerpoint/2010/main" val="210571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1026"/>
          <p:cNvSpPr>
            <a:spLocks noGrp="1" noChangeArrowheads="1"/>
          </p:cNvSpPr>
          <p:nvPr>
            <p:ph type="title"/>
          </p:nvPr>
        </p:nvSpPr>
        <p:spPr/>
        <p:txBody>
          <a:bodyPr>
            <a:normAutofit/>
          </a:bodyPr>
          <a:lstStyle/>
          <a:p>
            <a:pPr eaLnBrk="1" hangingPunct="1"/>
            <a:r>
              <a:rPr lang="en-US" altLang="ja-JP" sz="4000" dirty="0"/>
              <a:t>Mechanism/Market Design</a:t>
            </a:r>
          </a:p>
        </p:txBody>
      </p:sp>
      <p:sp>
        <p:nvSpPr>
          <p:cNvPr id="318467" name="Rectangle 1027"/>
          <p:cNvSpPr>
            <a:spLocks noGrp="1" noChangeArrowheads="1"/>
          </p:cNvSpPr>
          <p:nvPr>
            <p:ph type="body" idx="1"/>
          </p:nvPr>
        </p:nvSpPr>
        <p:spPr/>
        <p:txBody>
          <a:bodyPr>
            <a:normAutofit/>
          </a:bodyPr>
          <a:lstStyle/>
          <a:p>
            <a:pPr eaLnBrk="1" hangingPunct="1">
              <a:buFontTx/>
              <a:buNone/>
            </a:pPr>
            <a:r>
              <a:rPr lang="en-US" altLang="ja-JP" sz="2400" dirty="0"/>
              <a:t>How can a designer achieve a certain desirable property (e.g., Pareto efficiency)?</a:t>
            </a:r>
          </a:p>
          <a:p>
            <a:pPr eaLnBrk="1" hangingPunct="1"/>
            <a:r>
              <a:rPr lang="en-US" altLang="ja-JP" sz="2400" dirty="0"/>
              <a:t> Design rules so that:</a:t>
            </a:r>
          </a:p>
          <a:p>
            <a:pPr lvl="1" eaLnBrk="1" hangingPunct="1"/>
            <a:r>
              <a:rPr lang="en-US" altLang="ja-JP" sz="2400" dirty="0"/>
              <a:t>For each agent, there exists a dominant strategy.</a:t>
            </a:r>
          </a:p>
          <a:p>
            <a:pPr lvl="1" eaLnBrk="1" hangingPunct="1"/>
            <a:r>
              <a:rPr lang="en-US" altLang="ja-JP" sz="2400" dirty="0"/>
              <a:t>In the dominant strategy equilibrium, the desirable property is achieved.</a:t>
            </a:r>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15</a:t>
            </a:fld>
            <a:endParaRPr lang="en-US" altLang="ja-JP"/>
          </a:p>
        </p:txBody>
      </p:sp>
      <p:pic>
        <p:nvPicPr>
          <p:cNvPr id="35845" name="Picture 1028"/>
          <p:cNvPicPr>
            <a:picLocks noChangeAspect="1" noChangeArrowheads="1"/>
          </p:cNvPicPr>
          <p:nvPr/>
        </p:nvPicPr>
        <p:blipFill>
          <a:blip r:embed="rId3" cstate="print"/>
          <a:srcRect/>
          <a:stretch>
            <a:fillRect/>
          </a:stretch>
        </p:blipFill>
        <p:spPr bwMode="auto">
          <a:xfrm>
            <a:off x="2438400" y="4876800"/>
            <a:ext cx="1905000" cy="1582738"/>
          </a:xfrm>
          <a:prstGeom prst="rect">
            <a:avLst/>
          </a:prstGeom>
          <a:noFill/>
          <a:ln w="9525">
            <a:noFill/>
            <a:miter lim="800000"/>
            <a:headEnd/>
            <a:tailEnd/>
          </a:ln>
        </p:spPr>
      </p:pic>
      <p:pic>
        <p:nvPicPr>
          <p:cNvPr id="35846" name="Picture 1029"/>
          <p:cNvPicPr>
            <a:picLocks noChangeAspect="1" noChangeArrowheads="1"/>
          </p:cNvPicPr>
          <p:nvPr/>
        </p:nvPicPr>
        <p:blipFill>
          <a:blip r:embed="rId4" cstate="print"/>
          <a:srcRect/>
          <a:stretch>
            <a:fillRect/>
          </a:stretch>
        </p:blipFill>
        <p:spPr bwMode="auto">
          <a:xfrm>
            <a:off x="4267200" y="5181600"/>
            <a:ext cx="1414463" cy="1084263"/>
          </a:xfrm>
          <a:prstGeom prst="rect">
            <a:avLst/>
          </a:prstGeom>
          <a:noFill/>
          <a:ln w="9525">
            <a:noFill/>
            <a:miter lim="800000"/>
            <a:headEnd/>
            <a:tailEnd/>
          </a:ln>
        </p:spPr>
      </p:pic>
      <p:pic>
        <p:nvPicPr>
          <p:cNvPr id="35847" name="Picture 1031"/>
          <p:cNvPicPr>
            <a:picLocks noChangeAspect="1" noChangeArrowheads="1"/>
          </p:cNvPicPr>
          <p:nvPr/>
        </p:nvPicPr>
        <p:blipFill>
          <a:blip r:embed="rId5" cstate="print"/>
          <a:srcRect/>
          <a:stretch>
            <a:fillRect/>
          </a:stretch>
        </p:blipFill>
        <p:spPr bwMode="auto">
          <a:xfrm>
            <a:off x="6248400" y="4800600"/>
            <a:ext cx="1266825" cy="1828800"/>
          </a:xfrm>
          <a:prstGeom prst="rect">
            <a:avLst/>
          </a:prstGeom>
          <a:noFill/>
          <a:ln w="9525">
            <a:noFill/>
            <a:miter lim="800000"/>
            <a:headEnd/>
            <a:tailEnd/>
          </a:ln>
        </p:spPr>
      </p:pic>
    </p:spTree>
    <p:extLst>
      <p:ext uri="{BB962C8B-B14F-4D97-AF65-F5344CB8AC3E}">
        <p14:creationId xmlns:p14="http://schemas.microsoft.com/office/powerpoint/2010/main" val="16992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8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84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18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184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716D5C-B5E0-403B-902A-924F2CE6F9F2}"/>
              </a:ext>
            </a:extLst>
          </p:cNvPr>
          <p:cNvSpPr>
            <a:spLocks noGrp="1"/>
          </p:cNvSpPr>
          <p:nvPr>
            <p:ph type="title"/>
          </p:nvPr>
        </p:nvSpPr>
        <p:spPr/>
        <p:txBody>
          <a:bodyPr>
            <a:normAutofit/>
          </a:bodyPr>
          <a:lstStyle/>
          <a:p>
            <a:r>
              <a:rPr lang="en-US" sz="4000" dirty="0"/>
              <a:t>Auction (Single-Item and Combinatorial)</a:t>
            </a:r>
          </a:p>
        </p:txBody>
      </p:sp>
      <p:sp>
        <p:nvSpPr>
          <p:cNvPr id="4" name="Slide Number Placeholder 3">
            <a:extLst>
              <a:ext uri="{FF2B5EF4-FFF2-40B4-BE49-F238E27FC236}">
                <a16:creationId xmlns:a16="http://schemas.microsoft.com/office/drawing/2014/main" id="{E61DA570-FE79-4E98-84EF-49E2FB81C2D0}"/>
              </a:ext>
            </a:extLst>
          </p:cNvPr>
          <p:cNvSpPr>
            <a:spLocks noGrp="1"/>
          </p:cNvSpPr>
          <p:nvPr>
            <p:ph type="sldNum" idx="12"/>
          </p:nvPr>
        </p:nvSpPr>
        <p:spPr/>
        <p:txBody>
          <a:bodyPr>
            <a:normAutofit/>
          </a:bodyPr>
          <a:lstStyle/>
          <a:p>
            <a:pPr>
              <a:defRPr/>
            </a:pPr>
            <a:fld id="{5B028E14-79F3-4176-A531-786E5C52B6B8}" type="slidenum">
              <a:rPr lang="en-US" altLang="ja-JP" smtClean="0"/>
              <a:pPr>
                <a:defRPr/>
              </a:pPr>
              <a:t>16</a:t>
            </a:fld>
            <a:endParaRPr lang="en-US" altLang="ja-JP"/>
          </a:p>
        </p:txBody>
      </p:sp>
    </p:spTree>
    <p:extLst>
      <p:ext uri="{BB962C8B-B14F-4D97-AF65-F5344CB8AC3E}">
        <p14:creationId xmlns:p14="http://schemas.microsoft.com/office/powerpoint/2010/main" val="5495294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1026"/>
          <p:cNvSpPr>
            <a:spLocks noGrp="1" noChangeArrowheads="1"/>
          </p:cNvSpPr>
          <p:nvPr>
            <p:ph type="title"/>
          </p:nvPr>
        </p:nvSpPr>
        <p:spPr/>
        <p:txBody>
          <a:bodyPr>
            <a:normAutofit/>
          </a:bodyPr>
          <a:lstStyle/>
          <a:p>
            <a:r>
              <a:rPr lang="en-US" altLang="ja-JP" sz="4000" dirty="0"/>
              <a:t>Theory of Auctions</a:t>
            </a:r>
          </a:p>
        </p:txBody>
      </p:sp>
      <p:sp>
        <p:nvSpPr>
          <p:cNvPr id="432131" name="Rectangle 1027"/>
          <p:cNvSpPr>
            <a:spLocks noGrp="1" noChangeArrowheads="1"/>
          </p:cNvSpPr>
          <p:nvPr>
            <p:ph type="body" idx="1"/>
          </p:nvPr>
        </p:nvSpPr>
        <p:spPr>
          <a:xfrm>
            <a:off x="311700" y="1324333"/>
            <a:ext cx="8520600" cy="5143500"/>
          </a:xfrm>
        </p:spPr>
        <p:txBody>
          <a:bodyPr>
            <a:normAutofit lnSpcReduction="10000"/>
          </a:bodyPr>
          <a:lstStyle/>
          <a:p>
            <a:r>
              <a:rPr lang="en-US" altLang="ja-JP" sz="2400" dirty="0"/>
              <a:t>For seller:</a:t>
            </a:r>
          </a:p>
          <a:p>
            <a:pPr lvl="1"/>
            <a:r>
              <a:rPr lang="en-US" altLang="ja-JP" sz="2000" dirty="0"/>
              <a:t>The behaviors of bidders change according to the auction protocol.</a:t>
            </a:r>
          </a:p>
          <a:p>
            <a:pPr lvl="1"/>
            <a:r>
              <a:rPr lang="en-US" altLang="ja-JP" sz="2000" dirty="0"/>
              <a:t>can give a protocol that can achieve socially desirable outcome or robustness against cheating.</a:t>
            </a:r>
          </a:p>
          <a:p>
            <a:r>
              <a:rPr lang="en-US" altLang="ja-JP" sz="2400" dirty="0"/>
              <a:t>For bidders:</a:t>
            </a:r>
          </a:p>
          <a:p>
            <a:pPr lvl="1"/>
            <a:r>
              <a:rPr lang="en-US" altLang="ja-JP" sz="2000" dirty="0"/>
              <a:t>The best strategy changes according </a:t>
            </a:r>
            <a:br>
              <a:rPr lang="en-US" altLang="ja-JP" sz="2000" dirty="0"/>
            </a:br>
            <a:r>
              <a:rPr lang="en-US" altLang="ja-JP" sz="2000" dirty="0"/>
              <a:t>to the auction protocol.</a:t>
            </a:r>
          </a:p>
          <a:p>
            <a:pPr lvl="1"/>
            <a:r>
              <a:rPr lang="en-US" altLang="ja-JP" sz="2000" dirty="0"/>
              <a:t>can give a method for finding the best strategy.</a:t>
            </a:r>
          </a:p>
          <a:p>
            <a:pPr marL="596900" lvl="1" indent="0">
              <a:buNone/>
            </a:pPr>
            <a:endParaRPr lang="en-US" altLang="ja-JP" sz="2000" dirty="0"/>
          </a:p>
          <a:p>
            <a:pPr>
              <a:buFontTx/>
              <a:buNone/>
            </a:pPr>
            <a:r>
              <a:rPr lang="en-US" altLang="ja-JP" sz="3200" b="1" i="1" dirty="0">
                <a:solidFill>
                  <a:schemeClr val="tx2"/>
                </a:solidFill>
              </a:rPr>
              <a:t>Important Technology for Electronic Commerce</a:t>
            </a:r>
            <a:endParaRPr lang="en-US" altLang="ja-JP" sz="3200" b="1" i="1" dirty="0">
              <a:solidFill>
                <a:srgbClr val="FF0000"/>
              </a:solidFill>
            </a:endParaRPr>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17</a:t>
            </a:fld>
            <a:endParaRPr lang="en-US" altLang="ja-JP"/>
          </a:p>
        </p:txBody>
      </p:sp>
      <p:graphicFrame>
        <p:nvGraphicFramePr>
          <p:cNvPr id="432132" name="Object 1028"/>
          <p:cNvGraphicFramePr>
            <a:graphicFrameLocks noChangeAspect="1"/>
          </p:cNvGraphicFramePr>
          <p:nvPr/>
        </p:nvGraphicFramePr>
        <p:xfrm>
          <a:off x="7543800" y="3657600"/>
          <a:ext cx="1419225" cy="1509713"/>
        </p:xfrm>
        <a:graphic>
          <a:graphicData uri="http://schemas.openxmlformats.org/presentationml/2006/ole">
            <mc:AlternateContent xmlns:mc="http://schemas.openxmlformats.org/markup-compatibility/2006">
              <mc:Choice xmlns:v="urn:schemas-microsoft-com:vml" Requires="v">
                <p:oleObj spid="_x0000_s1039" name="ｸﾘｯﾌﾟ" r:id="rId4" imgW="2409480" imgH="2562120" progId="">
                  <p:embed/>
                </p:oleObj>
              </mc:Choice>
              <mc:Fallback>
                <p:oleObj name="ｸﾘｯﾌﾟ" r:id="rId4" imgW="2409480" imgH="2562120" progId="">
                  <p:embed/>
                  <p:pic>
                    <p:nvPicPr>
                      <p:cNvPr id="432132"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3800" y="3657600"/>
                        <a:ext cx="1419225" cy="150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7129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1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21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21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213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21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21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21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1026"/>
          <p:cNvSpPr>
            <a:spLocks noGrp="1" noChangeArrowheads="1"/>
          </p:cNvSpPr>
          <p:nvPr>
            <p:ph type="title"/>
          </p:nvPr>
        </p:nvSpPr>
        <p:spPr/>
        <p:txBody>
          <a:bodyPr>
            <a:normAutofit/>
          </a:bodyPr>
          <a:lstStyle/>
          <a:p>
            <a:pPr eaLnBrk="1" hangingPunct="1"/>
            <a:r>
              <a:rPr lang="en-US" altLang="ja-JP" sz="4000" dirty="0"/>
              <a:t>Auction example</a:t>
            </a:r>
            <a:endParaRPr lang="ja-JP" altLang="en-US" sz="4000" dirty="0"/>
          </a:p>
        </p:txBody>
      </p:sp>
      <p:sp>
        <p:nvSpPr>
          <p:cNvPr id="480259" name="Rectangle 1027"/>
          <p:cNvSpPr>
            <a:spLocks noGrp="1" noChangeArrowheads="1"/>
          </p:cNvSpPr>
          <p:nvPr>
            <p:ph type="body" idx="1"/>
          </p:nvPr>
        </p:nvSpPr>
        <p:spPr/>
        <p:txBody>
          <a:bodyPr>
            <a:normAutofit fontScale="92500" lnSpcReduction="20000"/>
          </a:bodyPr>
          <a:lstStyle/>
          <a:p>
            <a:pPr eaLnBrk="1" hangingPunct="1">
              <a:buFontTx/>
              <a:buNone/>
            </a:pPr>
            <a:r>
              <a:rPr lang="en-US" altLang="ja-JP" sz="2800" dirty="0"/>
              <a:t>Settings: </a:t>
            </a:r>
          </a:p>
          <a:p>
            <a:pPr eaLnBrk="1" hangingPunct="1"/>
            <a:r>
              <a:rPr lang="en-US" altLang="ja-JP" sz="2800" dirty="0"/>
              <a:t>Assume you attend an auction on behalf of your friend. </a:t>
            </a:r>
            <a:endParaRPr lang="ja-JP" altLang="en-US" sz="2800" dirty="0"/>
          </a:p>
          <a:p>
            <a:pPr eaLnBrk="1" hangingPunct="1"/>
            <a:r>
              <a:rPr lang="en-US" altLang="ja-JP" sz="2800" dirty="0"/>
              <a:t>There are 10 auctioned objects/goods. </a:t>
            </a:r>
          </a:p>
          <a:p>
            <a:pPr eaLnBrk="1" hangingPunct="1">
              <a:lnSpc>
                <a:spcPct val="160000"/>
              </a:lnSpc>
            </a:pPr>
            <a:r>
              <a:rPr lang="en-US" altLang="ja-JP" sz="2800" dirty="0"/>
              <a:t>For each object, your friend specifies the maximum value you can bid. </a:t>
            </a:r>
            <a:endParaRPr lang="ja-JP" altLang="en-US" sz="2800" dirty="0"/>
          </a:p>
          <a:p>
            <a:pPr eaLnBrk="1" hangingPunct="1"/>
            <a:r>
              <a:rPr lang="en-US" altLang="ja-JP" sz="2800" dirty="0"/>
              <a:t>If you can buy a good below the maximum value, you get the difference. </a:t>
            </a:r>
          </a:p>
          <a:p>
            <a:pPr eaLnBrk="1" hangingPunct="1"/>
            <a:r>
              <a:rPr lang="en-US" altLang="ja-JP" sz="2800" dirty="0"/>
              <a:t>If you cannot buy, you get 0. </a:t>
            </a:r>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18</a:t>
            </a:fld>
            <a:endParaRPr lang="en-US" altLang="ja-JP"/>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0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02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02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02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02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02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1026"/>
          <p:cNvSpPr>
            <a:spLocks noGrp="1" noChangeArrowheads="1"/>
          </p:cNvSpPr>
          <p:nvPr>
            <p:ph type="title"/>
          </p:nvPr>
        </p:nvSpPr>
        <p:spPr/>
        <p:txBody>
          <a:bodyPr>
            <a:normAutofit/>
          </a:bodyPr>
          <a:lstStyle/>
          <a:p>
            <a:pPr eaLnBrk="1" hangingPunct="1"/>
            <a:r>
              <a:rPr lang="en-US" altLang="ja-JP" sz="4000" dirty="0"/>
              <a:t>Auction example (cont.)</a:t>
            </a:r>
          </a:p>
        </p:txBody>
      </p:sp>
      <p:sp>
        <p:nvSpPr>
          <p:cNvPr id="481283" name="Rectangle 1027"/>
          <p:cNvSpPr>
            <a:spLocks noGrp="1" noChangeArrowheads="1"/>
          </p:cNvSpPr>
          <p:nvPr>
            <p:ph type="body" idx="1"/>
          </p:nvPr>
        </p:nvSpPr>
        <p:spPr/>
        <p:txBody>
          <a:bodyPr>
            <a:normAutofit lnSpcReduction="10000"/>
          </a:bodyPr>
          <a:lstStyle/>
          <a:p>
            <a:pPr eaLnBrk="1" hangingPunct="1"/>
            <a:r>
              <a:rPr lang="en-US" altLang="ja-JP" sz="2800" dirty="0"/>
              <a:t>For each good, there exists exactly one rival.</a:t>
            </a:r>
          </a:p>
          <a:p>
            <a:pPr eaLnBrk="1" hangingPunct="1"/>
            <a:r>
              <a:rPr lang="en-US" altLang="ja-JP" sz="2800" dirty="0"/>
              <a:t>Each of two bidders decides his bid without knowing the other bid. </a:t>
            </a:r>
          </a:p>
          <a:p>
            <a:pPr eaLnBrk="1" hangingPunct="1"/>
            <a:r>
              <a:rPr lang="en-US" altLang="ja-JP" sz="2800" dirty="0"/>
              <a:t>The higher wins, and pays the value equal to his bid. </a:t>
            </a:r>
          </a:p>
          <a:p>
            <a:pPr eaLnBrk="1" hangingPunct="1"/>
            <a:r>
              <a:rPr lang="en-US" altLang="ja-JP" sz="2800" dirty="0"/>
              <a:t>The other bidder is also a proxy.  </a:t>
            </a:r>
          </a:p>
          <a:p>
            <a:pPr eaLnBrk="1" hangingPunct="1"/>
            <a:r>
              <a:rPr lang="en-US" altLang="ja-JP" sz="2800" dirty="0"/>
              <a:t>You don’t know his bid, but his maximum value is chosen from a uniform distribution [0, 200]. </a:t>
            </a:r>
            <a:endParaRPr lang="ja-JP" altLang="en-US" sz="2800"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19</a:t>
            </a:fld>
            <a:endParaRPr lang="en-US" altLang="ja-JP"/>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2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2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6171D-86B5-4727-BCEE-71D771663EFF}"/>
              </a:ext>
            </a:extLst>
          </p:cNvPr>
          <p:cNvSpPr>
            <a:spLocks noGrp="1"/>
          </p:cNvSpPr>
          <p:nvPr>
            <p:ph type="title"/>
          </p:nvPr>
        </p:nvSpPr>
        <p:spPr/>
        <p:txBody>
          <a:bodyPr>
            <a:normAutofit/>
          </a:bodyPr>
          <a:lstStyle/>
          <a:p>
            <a:r>
              <a:rPr lang="en-US" sz="4000" dirty="0"/>
              <a:t>Today’s Agenda</a:t>
            </a:r>
          </a:p>
        </p:txBody>
      </p:sp>
      <p:sp>
        <p:nvSpPr>
          <p:cNvPr id="3" name="Text Placeholder 2">
            <a:extLst>
              <a:ext uri="{FF2B5EF4-FFF2-40B4-BE49-F238E27FC236}">
                <a16:creationId xmlns:a16="http://schemas.microsoft.com/office/drawing/2014/main" id="{C168991A-FF33-48B4-9A76-912B46C8501F}"/>
              </a:ext>
            </a:extLst>
          </p:cNvPr>
          <p:cNvSpPr>
            <a:spLocks noGrp="1"/>
          </p:cNvSpPr>
          <p:nvPr>
            <p:ph type="body" idx="1"/>
          </p:nvPr>
        </p:nvSpPr>
        <p:spPr/>
        <p:txBody>
          <a:bodyPr anchor="ctr">
            <a:normAutofit/>
          </a:bodyPr>
          <a:lstStyle/>
          <a:p>
            <a:pPr>
              <a:lnSpc>
                <a:spcPct val="160000"/>
              </a:lnSpc>
            </a:pPr>
            <a:r>
              <a:rPr lang="en-US" sz="2800" dirty="0"/>
              <a:t>Basics of Game Theory and Mechanism Design</a:t>
            </a:r>
          </a:p>
          <a:p>
            <a:pPr>
              <a:lnSpc>
                <a:spcPct val="160000"/>
              </a:lnSpc>
            </a:pPr>
            <a:endParaRPr lang="en-US" sz="2800" dirty="0"/>
          </a:p>
          <a:p>
            <a:pPr>
              <a:lnSpc>
                <a:spcPct val="160000"/>
              </a:lnSpc>
            </a:pPr>
            <a:r>
              <a:rPr lang="en-US" sz="2800" dirty="0"/>
              <a:t>Auction (Single-Item and Combinatorial</a:t>
            </a:r>
            <a:r>
              <a:rPr lang="en-US" sz="2800" dirty="0" smtClean="0"/>
              <a:t>)</a:t>
            </a:r>
            <a:endParaRPr lang="en-US" sz="2800" dirty="0"/>
          </a:p>
          <a:p>
            <a:pPr marL="114300" indent="0">
              <a:lnSpc>
                <a:spcPct val="160000"/>
              </a:lnSpc>
              <a:buNone/>
            </a:pPr>
            <a:r>
              <a:rPr lang="en-US" sz="2800" dirty="0"/>
              <a:t> </a:t>
            </a:r>
            <a:endParaRPr lang="en-US" sz="2800" dirty="0" smtClean="0"/>
          </a:p>
          <a:p>
            <a:pPr>
              <a:lnSpc>
                <a:spcPct val="160000"/>
              </a:lnSpc>
            </a:pPr>
            <a:r>
              <a:rPr lang="en-US" sz="2800" dirty="0" smtClean="0"/>
              <a:t>Matching (One-to-One and Many-to-One)</a:t>
            </a:r>
            <a:endParaRPr lang="en-US" sz="2800" dirty="0"/>
          </a:p>
        </p:txBody>
      </p:sp>
      <p:sp>
        <p:nvSpPr>
          <p:cNvPr id="4" name="Slide Number Placeholder 3">
            <a:extLst>
              <a:ext uri="{FF2B5EF4-FFF2-40B4-BE49-F238E27FC236}">
                <a16:creationId xmlns:a16="http://schemas.microsoft.com/office/drawing/2014/main" id="{8CDAEB04-E175-4063-A27B-ED35BEB5BA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549557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1026"/>
          <p:cNvSpPr>
            <a:spLocks noGrp="1" noChangeArrowheads="1"/>
          </p:cNvSpPr>
          <p:nvPr>
            <p:ph type="title"/>
          </p:nvPr>
        </p:nvSpPr>
        <p:spPr/>
        <p:txBody>
          <a:bodyPr>
            <a:normAutofit/>
          </a:bodyPr>
          <a:lstStyle/>
          <a:p>
            <a:pPr eaLnBrk="1" hangingPunct="1"/>
            <a:r>
              <a:rPr lang="en-US" altLang="ja-JP" sz="4000" dirty="0"/>
              <a:t>Bidding strategy</a:t>
            </a:r>
            <a:endParaRPr lang="ja-JP" altLang="en-US" sz="4000" dirty="0"/>
          </a:p>
        </p:txBody>
      </p:sp>
      <p:sp>
        <p:nvSpPr>
          <p:cNvPr id="482307" name="Rectangle 1027"/>
          <p:cNvSpPr>
            <a:spLocks noGrp="1" noChangeArrowheads="1"/>
          </p:cNvSpPr>
          <p:nvPr>
            <p:ph type="body" idx="1"/>
          </p:nvPr>
        </p:nvSpPr>
        <p:spPr/>
        <p:txBody>
          <a:bodyPr>
            <a:normAutofit/>
          </a:bodyPr>
          <a:lstStyle/>
          <a:p>
            <a:pPr eaLnBrk="1" hangingPunct="1"/>
            <a:r>
              <a:rPr lang="en-US" altLang="ja-JP" sz="2400" dirty="0"/>
              <a:t>For good 1, the maximum value of your friend is 100. </a:t>
            </a:r>
          </a:p>
          <a:p>
            <a:pPr eaLnBrk="1" hangingPunct="1"/>
            <a:r>
              <a:rPr lang="en-US" altLang="ja-JP" sz="2400" dirty="0"/>
              <a:t>Clearly, bidding more than 100 is meaningless (you need to pay the difference). </a:t>
            </a:r>
          </a:p>
          <a:p>
            <a:pPr eaLnBrk="1" hangingPunct="1"/>
            <a:r>
              <a:rPr lang="en-US" altLang="ja-JP" sz="2400" dirty="0"/>
              <a:t>If you bid 90 and win, you get 10. </a:t>
            </a:r>
          </a:p>
          <a:p>
            <a:pPr eaLnBrk="1" hangingPunct="1"/>
            <a:r>
              <a:rPr lang="en-US" altLang="ja-JP" sz="2400" dirty="0"/>
              <a:t>If you bid 1 and (fortunately) win, you get 99.  </a:t>
            </a:r>
          </a:p>
          <a:p>
            <a:pPr eaLnBrk="1" hangingPunct="1"/>
            <a:r>
              <a:rPr lang="en-US" altLang="ja-JP" sz="2400" dirty="0"/>
              <a:t>How much should you bid?</a:t>
            </a:r>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20</a:t>
            </a:fld>
            <a:endParaRPr lang="en-US" altLang="ja-JP"/>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2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2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2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23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3"/>
          <p:cNvSpPr>
            <a:spLocks noGrp="1" noChangeArrowheads="1"/>
          </p:cNvSpPr>
          <p:nvPr>
            <p:ph type="title"/>
          </p:nvPr>
        </p:nvSpPr>
        <p:spPr/>
        <p:txBody>
          <a:bodyPr>
            <a:normAutofit/>
          </a:bodyPr>
          <a:lstStyle/>
          <a:p>
            <a:pPr eaLnBrk="1" hangingPunct="1"/>
            <a:r>
              <a:rPr lang="en-US" altLang="ja-JP" sz="4000" dirty="0"/>
              <a:t>Answer</a:t>
            </a:r>
            <a:endParaRPr lang="en-US" altLang="ja-JP" sz="4000" dirty="0">
              <a:solidFill>
                <a:srgbClr val="FF0066"/>
              </a:solidFill>
            </a:endParaRPr>
          </a:p>
        </p:txBody>
      </p:sp>
      <p:sp>
        <p:nvSpPr>
          <p:cNvPr id="720898" name="Rectangle 2"/>
          <p:cNvSpPr>
            <a:spLocks noGrp="1" noChangeArrowheads="1"/>
          </p:cNvSpPr>
          <p:nvPr>
            <p:ph type="body" idx="1"/>
          </p:nvPr>
        </p:nvSpPr>
        <p:spPr/>
        <p:txBody>
          <a:bodyPr>
            <a:noAutofit/>
          </a:bodyPr>
          <a:lstStyle/>
          <a:p>
            <a:pPr eaLnBrk="1" hangingPunct="1">
              <a:lnSpc>
                <a:spcPct val="160000"/>
              </a:lnSpc>
            </a:pPr>
            <a:r>
              <a:rPr lang="en-US" altLang="ja-JP" sz="2000" dirty="0"/>
              <a:t>We cannot tell the expected utility unless knowing the strategy of the opponents.</a:t>
            </a:r>
          </a:p>
          <a:p>
            <a:pPr eaLnBrk="1" hangingPunct="1">
              <a:lnSpc>
                <a:spcPct val="160000"/>
              </a:lnSpc>
            </a:pPr>
            <a:r>
              <a:rPr lang="en-US" altLang="ja-JP" sz="2000" dirty="0"/>
              <a:t>Let us assume the bidding price of the opponents is uniformly distributed between [0, 100]</a:t>
            </a:r>
          </a:p>
          <a:p>
            <a:pPr eaLnBrk="1" hangingPunct="1">
              <a:lnSpc>
                <a:spcPct val="160000"/>
              </a:lnSpc>
            </a:pPr>
            <a:r>
              <a:rPr lang="en-US" altLang="ja-JP" sz="2000" dirty="0"/>
              <a:t>If you bid low, the probability of winning is low, but the utility when you win is large.</a:t>
            </a:r>
            <a:br>
              <a:rPr lang="en-US" altLang="ja-JP" sz="2000" dirty="0"/>
            </a:br>
            <a:r>
              <a:rPr lang="en-US" altLang="ja-JP" sz="2400" dirty="0"/>
              <a:t> </a:t>
            </a:r>
            <a:r>
              <a:rPr lang="en-US" altLang="ja-JP" dirty="0"/>
              <a:t>⇒ </a:t>
            </a:r>
            <a:r>
              <a:rPr lang="en-US" altLang="ja-JP" b="1" i="1" dirty="0">
                <a:solidFill>
                  <a:schemeClr val="bg2"/>
                </a:solidFill>
              </a:rPr>
              <a:t>high-risk, high-return</a:t>
            </a:r>
            <a:endParaRPr lang="en-US" altLang="ja-JP" sz="2400" b="1" i="1" dirty="0">
              <a:solidFill>
                <a:schemeClr val="bg2"/>
              </a:solidFill>
            </a:endParaRPr>
          </a:p>
          <a:p>
            <a:pPr eaLnBrk="1" hangingPunct="1">
              <a:lnSpc>
                <a:spcPct val="160000"/>
              </a:lnSpc>
            </a:pPr>
            <a:r>
              <a:rPr lang="en-US" altLang="ja-JP" sz="2000" dirty="0"/>
              <a:t>If you bid high, the probability of winning is high, </a:t>
            </a:r>
            <a:br>
              <a:rPr lang="en-US" altLang="ja-JP" sz="2000" dirty="0"/>
            </a:br>
            <a:r>
              <a:rPr lang="en-US" altLang="ja-JP" sz="2000" dirty="0"/>
              <a:t>but the utility when you win is low.</a:t>
            </a:r>
            <a:br>
              <a:rPr lang="en-US" altLang="ja-JP" sz="2000" dirty="0"/>
            </a:br>
            <a:r>
              <a:rPr lang="en-US" altLang="ja-JP" dirty="0"/>
              <a:t>⇒ </a:t>
            </a:r>
            <a:r>
              <a:rPr lang="en-US" altLang="ja-JP" b="1" i="1" dirty="0">
                <a:solidFill>
                  <a:schemeClr val="bg2"/>
                </a:solidFill>
              </a:rPr>
              <a:t>low-risk, low-return</a:t>
            </a:r>
            <a:endParaRPr lang="en-US" altLang="ja-JP" sz="2000" b="1" i="1" dirty="0">
              <a:solidFill>
                <a:schemeClr val="bg2"/>
              </a:solidFill>
            </a:endParaRPr>
          </a:p>
          <a:p>
            <a:pPr eaLnBrk="1" hangingPunct="1">
              <a:lnSpc>
                <a:spcPct val="160000"/>
              </a:lnSpc>
            </a:pPr>
            <a:r>
              <a:rPr lang="en-US" altLang="ja-JP" sz="2000" dirty="0"/>
              <a:t>The best point is in between, bidding the half (50), </a:t>
            </a:r>
            <a:br>
              <a:rPr lang="en-US" altLang="ja-JP" sz="2000" dirty="0"/>
            </a:br>
            <a:r>
              <a:rPr lang="en-US" altLang="ja-JP" sz="2000" dirty="0"/>
              <a:t>where the expected utility is 25. </a:t>
            </a:r>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21</a:t>
            </a:fld>
            <a:endParaRPr lang="en-US" altLang="ja-JP"/>
          </a:p>
        </p:txBody>
      </p:sp>
      <p:sp>
        <p:nvSpPr>
          <p:cNvPr id="136197" name="Text Box 4"/>
          <p:cNvSpPr txBox="1">
            <a:spLocks noChangeArrowheads="1"/>
          </p:cNvSpPr>
          <p:nvPr/>
        </p:nvSpPr>
        <p:spPr bwMode="auto">
          <a:xfrm>
            <a:off x="5808311" y="3609975"/>
            <a:ext cx="1809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eaLnBrk="1" hangingPunct="1">
              <a:spcBef>
                <a:spcPct val="0"/>
              </a:spcBef>
              <a:buFontTx/>
              <a:buNone/>
            </a:pPr>
            <a:endParaRPr lang="ja-JP" altLang="ja-JP" sz="2000" b="0" dirty="0">
              <a:solidFill>
                <a:srgbClr val="FFFFFF"/>
              </a:solidFill>
              <a:latin typeface="Times New Roman" panose="02020603050405020304" pitchFamily="18" charset="0"/>
              <a:ea typeface="ＭＳ Ｐゴシック" panose="020B0600070205080204" pitchFamily="50" charset="-128"/>
            </a:endParaRPr>
          </a:p>
        </p:txBody>
      </p:sp>
      <p:sp>
        <p:nvSpPr>
          <p:cNvPr id="136198" name="Arc 5"/>
          <p:cNvSpPr>
            <a:spLocks/>
          </p:cNvSpPr>
          <p:nvPr/>
        </p:nvSpPr>
        <p:spPr bwMode="auto">
          <a:xfrm>
            <a:off x="7514874" y="4057650"/>
            <a:ext cx="892175" cy="2073275"/>
          </a:xfrm>
          <a:custGeom>
            <a:avLst/>
            <a:gdLst>
              <a:gd name="T0" fmla="*/ 0 w 20559"/>
              <a:gd name="T1" fmla="*/ 0 h 21600"/>
              <a:gd name="T2" fmla="*/ 2147483646 w 20559"/>
              <a:gd name="T3" fmla="*/ 2147483646 h 21600"/>
              <a:gd name="T4" fmla="*/ 0 w 20559"/>
              <a:gd name="T5" fmla="*/ 2147483646 h 21600"/>
              <a:gd name="T6" fmla="*/ 0 60000 65536"/>
              <a:gd name="T7" fmla="*/ 0 60000 65536"/>
              <a:gd name="T8" fmla="*/ 0 60000 65536"/>
              <a:gd name="T9" fmla="*/ 0 w 20559"/>
              <a:gd name="T10" fmla="*/ 0 h 21600"/>
              <a:gd name="T11" fmla="*/ 20559 w 20559"/>
              <a:gd name="T12" fmla="*/ 21600 h 21600"/>
            </a:gdLst>
            <a:ahLst/>
            <a:cxnLst>
              <a:cxn ang="T6">
                <a:pos x="T0" y="T1"/>
              </a:cxn>
              <a:cxn ang="T7">
                <a:pos x="T2" y="T3"/>
              </a:cxn>
              <a:cxn ang="T8">
                <a:pos x="T4" y="T5"/>
              </a:cxn>
            </a:cxnLst>
            <a:rect l="T9" t="T10" r="T11" b="T12"/>
            <a:pathLst>
              <a:path w="20559" h="21600" fill="none" extrusionOk="0">
                <a:moveTo>
                  <a:pt x="-1" y="0"/>
                </a:moveTo>
                <a:cubicBezTo>
                  <a:pt x="9376" y="0"/>
                  <a:pt x="17682" y="6049"/>
                  <a:pt x="20558" y="14975"/>
                </a:cubicBezTo>
              </a:path>
              <a:path w="20559" h="21600" stroke="0" extrusionOk="0">
                <a:moveTo>
                  <a:pt x="-1" y="0"/>
                </a:moveTo>
                <a:cubicBezTo>
                  <a:pt x="9376" y="0"/>
                  <a:pt x="17682" y="6049"/>
                  <a:pt x="20558" y="14975"/>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ja-JP" altLang="en-US" dirty="0"/>
          </a:p>
        </p:txBody>
      </p:sp>
      <p:sp>
        <p:nvSpPr>
          <p:cNvPr id="136199" name="Arc 6"/>
          <p:cNvSpPr>
            <a:spLocks/>
          </p:cNvSpPr>
          <p:nvPr/>
        </p:nvSpPr>
        <p:spPr bwMode="auto">
          <a:xfrm flipH="1">
            <a:off x="6579836" y="4049713"/>
            <a:ext cx="892175" cy="2073275"/>
          </a:xfrm>
          <a:custGeom>
            <a:avLst/>
            <a:gdLst>
              <a:gd name="T0" fmla="*/ 0 w 20559"/>
              <a:gd name="T1" fmla="*/ 0 h 21600"/>
              <a:gd name="T2" fmla="*/ 2147483646 w 20559"/>
              <a:gd name="T3" fmla="*/ 2147483646 h 21600"/>
              <a:gd name="T4" fmla="*/ 0 w 20559"/>
              <a:gd name="T5" fmla="*/ 2147483646 h 21600"/>
              <a:gd name="T6" fmla="*/ 0 60000 65536"/>
              <a:gd name="T7" fmla="*/ 0 60000 65536"/>
              <a:gd name="T8" fmla="*/ 0 60000 65536"/>
              <a:gd name="T9" fmla="*/ 0 w 20559"/>
              <a:gd name="T10" fmla="*/ 0 h 21600"/>
              <a:gd name="T11" fmla="*/ 20559 w 20559"/>
              <a:gd name="T12" fmla="*/ 21600 h 21600"/>
            </a:gdLst>
            <a:ahLst/>
            <a:cxnLst>
              <a:cxn ang="T6">
                <a:pos x="T0" y="T1"/>
              </a:cxn>
              <a:cxn ang="T7">
                <a:pos x="T2" y="T3"/>
              </a:cxn>
              <a:cxn ang="T8">
                <a:pos x="T4" y="T5"/>
              </a:cxn>
            </a:cxnLst>
            <a:rect l="T9" t="T10" r="T11" b="T12"/>
            <a:pathLst>
              <a:path w="20559" h="21600" fill="none" extrusionOk="0">
                <a:moveTo>
                  <a:pt x="-1" y="0"/>
                </a:moveTo>
                <a:cubicBezTo>
                  <a:pt x="9376" y="0"/>
                  <a:pt x="17682" y="6049"/>
                  <a:pt x="20558" y="14975"/>
                </a:cubicBezTo>
              </a:path>
              <a:path w="20559" h="21600" stroke="0" extrusionOk="0">
                <a:moveTo>
                  <a:pt x="-1" y="0"/>
                </a:moveTo>
                <a:cubicBezTo>
                  <a:pt x="9376" y="0"/>
                  <a:pt x="17682" y="6049"/>
                  <a:pt x="20558" y="14975"/>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ja-JP" altLang="en-US" dirty="0"/>
          </a:p>
        </p:txBody>
      </p:sp>
      <p:grpSp>
        <p:nvGrpSpPr>
          <p:cNvPr id="136200" name="Group 7"/>
          <p:cNvGrpSpPr>
            <a:grpSpLocks/>
          </p:cNvGrpSpPr>
          <p:nvPr/>
        </p:nvGrpSpPr>
        <p:grpSpPr bwMode="auto">
          <a:xfrm>
            <a:off x="5836886" y="3878263"/>
            <a:ext cx="3200400" cy="2139950"/>
            <a:chOff x="3744" y="2329"/>
            <a:chExt cx="2016" cy="1348"/>
          </a:xfrm>
        </p:grpSpPr>
        <p:sp>
          <p:nvSpPr>
            <p:cNvPr id="136201" name="Line 8"/>
            <p:cNvSpPr>
              <a:spLocks noChangeShapeType="1"/>
            </p:cNvSpPr>
            <p:nvPr/>
          </p:nvSpPr>
          <p:spPr bwMode="auto">
            <a:xfrm>
              <a:off x="3972" y="3339"/>
              <a:ext cx="17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solidFill>
                  <a:schemeClr val="bg2"/>
                </a:solidFill>
                <a:latin typeface="Asap Condensed" panose="020B0604020202020204" charset="0"/>
              </a:endParaRPr>
            </a:p>
          </p:txBody>
        </p:sp>
        <p:sp>
          <p:nvSpPr>
            <p:cNvPr id="136202" name="Line 9"/>
            <p:cNvSpPr>
              <a:spLocks noChangeShapeType="1"/>
            </p:cNvSpPr>
            <p:nvPr/>
          </p:nvSpPr>
          <p:spPr bwMode="auto">
            <a:xfrm flipV="1">
              <a:off x="4218" y="2329"/>
              <a:ext cx="3" cy="120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solidFill>
                  <a:schemeClr val="bg2"/>
                </a:solidFill>
                <a:latin typeface="Asap Condensed" panose="020B0604020202020204" charset="0"/>
              </a:endParaRPr>
            </a:p>
          </p:txBody>
        </p:sp>
        <p:sp>
          <p:nvSpPr>
            <p:cNvPr id="136203" name="Line 10"/>
            <p:cNvSpPr>
              <a:spLocks noChangeShapeType="1"/>
            </p:cNvSpPr>
            <p:nvPr/>
          </p:nvSpPr>
          <p:spPr bwMode="auto">
            <a:xfrm>
              <a:off x="4801" y="2474"/>
              <a:ext cx="0" cy="865"/>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ja-JP" altLang="en-US" dirty="0">
                <a:solidFill>
                  <a:schemeClr val="bg2"/>
                </a:solidFill>
                <a:latin typeface="Asap Condensed" panose="020B0604020202020204" charset="0"/>
              </a:endParaRPr>
            </a:p>
          </p:txBody>
        </p:sp>
        <p:sp>
          <p:nvSpPr>
            <p:cNvPr id="136204" name="Text Box 11"/>
            <p:cNvSpPr txBox="1">
              <a:spLocks noChangeArrowheads="1"/>
            </p:cNvSpPr>
            <p:nvPr/>
          </p:nvSpPr>
          <p:spPr bwMode="auto">
            <a:xfrm>
              <a:off x="5176" y="3307"/>
              <a:ext cx="48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eaLnBrk="1" hangingPunct="1">
                <a:spcBef>
                  <a:spcPct val="0"/>
                </a:spcBef>
                <a:buFontTx/>
                <a:buNone/>
              </a:pPr>
              <a:r>
                <a:rPr lang="ja-JP" altLang="en-US" sz="1800" b="0" dirty="0">
                  <a:solidFill>
                    <a:schemeClr val="bg2"/>
                  </a:solidFill>
                  <a:latin typeface="Asap Condensed" panose="020B0604020202020204" charset="0"/>
                  <a:ea typeface="ＭＳ Ｐゴシック" panose="020B0600070205080204" pitchFamily="50" charset="-128"/>
                </a:rPr>
                <a:t>１００</a:t>
              </a:r>
            </a:p>
          </p:txBody>
        </p:sp>
        <p:sp>
          <p:nvSpPr>
            <p:cNvPr id="136205" name="Text Box 12"/>
            <p:cNvSpPr txBox="1">
              <a:spLocks noChangeArrowheads="1"/>
            </p:cNvSpPr>
            <p:nvPr/>
          </p:nvSpPr>
          <p:spPr bwMode="auto">
            <a:xfrm>
              <a:off x="4661" y="3307"/>
              <a:ext cx="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eaLnBrk="1" hangingPunct="1">
                <a:spcBef>
                  <a:spcPct val="0"/>
                </a:spcBef>
                <a:buFontTx/>
                <a:buNone/>
              </a:pPr>
              <a:r>
                <a:rPr lang="ja-JP" altLang="en-US" sz="1800" b="0" dirty="0">
                  <a:solidFill>
                    <a:schemeClr val="bg2"/>
                  </a:solidFill>
                  <a:latin typeface="Asap Condensed" panose="020B0604020202020204" charset="0"/>
                  <a:ea typeface="ＭＳ Ｐゴシック" panose="020B0600070205080204" pitchFamily="50" charset="-128"/>
                </a:rPr>
                <a:t>５０</a:t>
              </a:r>
            </a:p>
          </p:txBody>
        </p:sp>
        <p:sp>
          <p:nvSpPr>
            <p:cNvPr id="136206" name="Line 13"/>
            <p:cNvSpPr>
              <a:spLocks noChangeShapeType="1"/>
            </p:cNvSpPr>
            <p:nvPr/>
          </p:nvSpPr>
          <p:spPr bwMode="auto">
            <a:xfrm>
              <a:off x="4218" y="2437"/>
              <a:ext cx="556" cy="0"/>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ja-JP" altLang="en-US" dirty="0">
                <a:solidFill>
                  <a:schemeClr val="bg2"/>
                </a:solidFill>
                <a:latin typeface="Asap Condensed" panose="020B0604020202020204" charset="0"/>
              </a:endParaRPr>
            </a:p>
          </p:txBody>
        </p:sp>
        <p:sp>
          <p:nvSpPr>
            <p:cNvPr id="136207" name="Text Box 14"/>
            <p:cNvSpPr txBox="1">
              <a:spLocks noChangeArrowheads="1"/>
            </p:cNvSpPr>
            <p:nvPr/>
          </p:nvSpPr>
          <p:spPr bwMode="auto">
            <a:xfrm>
              <a:off x="3963" y="2329"/>
              <a:ext cx="3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eaLnBrk="1" hangingPunct="1">
                <a:spcBef>
                  <a:spcPct val="0"/>
                </a:spcBef>
                <a:buFontTx/>
                <a:buNone/>
              </a:pPr>
              <a:r>
                <a:rPr lang="ja-JP" altLang="en-US" sz="1800" b="0" dirty="0">
                  <a:solidFill>
                    <a:schemeClr val="bg2"/>
                  </a:solidFill>
                  <a:latin typeface="Asap Condensed" panose="020B0604020202020204" charset="0"/>
                  <a:ea typeface="ＭＳ Ｐゴシック" panose="020B0600070205080204" pitchFamily="50" charset="-128"/>
                </a:rPr>
                <a:t>２５</a:t>
              </a:r>
            </a:p>
          </p:txBody>
        </p:sp>
        <p:sp>
          <p:nvSpPr>
            <p:cNvPr id="136208" name="Text Box 15"/>
            <p:cNvSpPr txBox="1">
              <a:spLocks noChangeArrowheads="1"/>
            </p:cNvSpPr>
            <p:nvPr/>
          </p:nvSpPr>
          <p:spPr bwMode="auto">
            <a:xfrm>
              <a:off x="4493" y="3427"/>
              <a:ext cx="11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eaLnBrk="1" hangingPunct="1">
                <a:spcBef>
                  <a:spcPct val="0"/>
                </a:spcBef>
                <a:buFontTx/>
                <a:buNone/>
              </a:pPr>
              <a:r>
                <a:rPr lang="en-US" altLang="ja-JP" sz="2000" b="0" dirty="0">
                  <a:solidFill>
                    <a:schemeClr val="bg2"/>
                  </a:solidFill>
                  <a:latin typeface="Asap Condensed" panose="020B0604020202020204" charset="0"/>
                  <a:ea typeface="ＭＳ Ｐゴシック" panose="020B0600070205080204" pitchFamily="50" charset="-128"/>
                </a:rPr>
                <a:t>bidding price</a:t>
              </a:r>
            </a:p>
          </p:txBody>
        </p:sp>
        <p:sp>
          <p:nvSpPr>
            <p:cNvPr id="136209" name="Oval 16"/>
            <p:cNvSpPr>
              <a:spLocks noChangeArrowheads="1"/>
            </p:cNvSpPr>
            <p:nvPr/>
          </p:nvSpPr>
          <p:spPr bwMode="auto">
            <a:xfrm>
              <a:off x="4737" y="2385"/>
              <a:ext cx="86" cy="89"/>
            </a:xfrm>
            <a:prstGeom prst="ellipse">
              <a:avLst/>
            </a:prstGeom>
            <a:solidFill>
              <a:srgbClr val="FF0000"/>
            </a:solidFill>
            <a:ln w="9525">
              <a:solidFill>
                <a:srgbClr val="FF0000"/>
              </a:solidFill>
              <a:round/>
              <a:headEnd/>
              <a:tailEnd/>
            </a:ln>
          </p:spPr>
          <p:txBody>
            <a:bodyPr wrap="none" anchor="ctr"/>
            <a:lstStyle>
              <a:lvl1pPr>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eaLnBrk="1" hangingPunct="1"/>
              <a:endParaRPr lang="ja-JP" altLang="en-US" dirty="0">
                <a:solidFill>
                  <a:schemeClr val="bg2"/>
                </a:solidFill>
                <a:latin typeface="Asap Condensed" panose="020B0604020202020204" charset="0"/>
              </a:endParaRPr>
            </a:p>
          </p:txBody>
        </p:sp>
        <p:sp>
          <p:nvSpPr>
            <p:cNvPr id="136210" name="Text Box 17"/>
            <p:cNvSpPr txBox="1">
              <a:spLocks noChangeArrowheads="1"/>
            </p:cNvSpPr>
            <p:nvPr/>
          </p:nvSpPr>
          <p:spPr bwMode="auto">
            <a:xfrm>
              <a:off x="3744" y="2544"/>
              <a:ext cx="11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eaLnBrk="1" hangingPunct="1">
                <a:spcBef>
                  <a:spcPct val="0"/>
                </a:spcBef>
                <a:buFontTx/>
                <a:buNone/>
              </a:pPr>
              <a:r>
                <a:rPr lang="en-US" altLang="ja-JP" sz="2000" b="0" dirty="0">
                  <a:solidFill>
                    <a:schemeClr val="bg2"/>
                  </a:solidFill>
                  <a:latin typeface="Asap Condensed" panose="020B0604020202020204" charset="0"/>
                  <a:ea typeface="ＭＳ Ｐゴシック" panose="020B0600070205080204" pitchFamily="50" charset="-128"/>
                </a:rPr>
                <a:t>utility</a:t>
              </a:r>
            </a:p>
          </p:txBody>
        </p:sp>
      </p:grpSp>
    </p:spTree>
    <p:extLst>
      <p:ext uri="{BB962C8B-B14F-4D97-AF65-F5344CB8AC3E}">
        <p14:creationId xmlns:p14="http://schemas.microsoft.com/office/powerpoint/2010/main" val="3366619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08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089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2089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089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208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1028"/>
          <p:cNvSpPr>
            <a:spLocks noGrp="1" noChangeArrowheads="1"/>
          </p:cNvSpPr>
          <p:nvPr>
            <p:ph type="title"/>
          </p:nvPr>
        </p:nvSpPr>
        <p:spPr/>
        <p:txBody>
          <a:bodyPr>
            <a:normAutofit/>
          </a:bodyPr>
          <a:lstStyle/>
          <a:p>
            <a:pPr eaLnBrk="1" hangingPunct="1"/>
            <a:r>
              <a:rPr lang="en-US" altLang="ja-JP" sz="4000" dirty="0"/>
              <a:t>Answer (contd.)</a:t>
            </a:r>
          </a:p>
        </p:txBody>
      </p:sp>
      <p:sp>
        <p:nvSpPr>
          <p:cNvPr id="607235" name="Rectangle 1027"/>
          <p:cNvSpPr>
            <a:spLocks noGrp="1" noChangeArrowheads="1"/>
          </p:cNvSpPr>
          <p:nvPr>
            <p:ph type="body" idx="1"/>
          </p:nvPr>
        </p:nvSpPr>
        <p:spPr/>
        <p:txBody>
          <a:bodyPr>
            <a:normAutofit/>
          </a:bodyPr>
          <a:lstStyle/>
          <a:p>
            <a:pPr eaLnBrk="1" hangingPunct="1"/>
            <a:r>
              <a:rPr lang="en-US" altLang="ja-JP" sz="2400" dirty="0"/>
              <a:t>If the opponent uses the same strategy, his bid is uniformly distributed between [0, 100], since his </a:t>
            </a:r>
            <a:r>
              <a:rPr lang="en-US" altLang="ja-JP" sz="2400" dirty="0" smtClean="0"/>
              <a:t>maximal </a:t>
            </a:r>
            <a:r>
              <a:rPr lang="en-US" altLang="ja-JP" sz="2400" dirty="0"/>
              <a:t>price is uniformly distributed between [0, 200].</a:t>
            </a:r>
          </a:p>
          <a:p>
            <a:pPr eaLnBrk="1" hangingPunct="1"/>
            <a:r>
              <a:rPr lang="en-US" altLang="ja-JP" sz="2400" dirty="0"/>
              <a:t>Such a pair of strategies, in which each strategy is a best response to the other, is called (Bayesian) Nash equilibrium.</a:t>
            </a:r>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22</a:t>
            </a:fld>
            <a:endParaRPr lang="en-US" altLang="ja-JP"/>
          </a:p>
        </p:txBody>
      </p:sp>
    </p:spTree>
    <p:extLst>
      <p:ext uri="{BB962C8B-B14F-4D97-AF65-F5344CB8AC3E}">
        <p14:creationId xmlns:p14="http://schemas.microsoft.com/office/powerpoint/2010/main" val="1779065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7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72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35"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5" name="Rectangle 2050"/>
          <p:cNvSpPr>
            <a:spLocks noGrp="1" noChangeArrowheads="1"/>
          </p:cNvSpPr>
          <p:nvPr>
            <p:ph type="title"/>
          </p:nvPr>
        </p:nvSpPr>
        <p:spPr/>
        <p:txBody>
          <a:bodyPr>
            <a:normAutofit/>
          </a:bodyPr>
          <a:lstStyle/>
          <a:p>
            <a:pPr eaLnBrk="1" hangingPunct="1"/>
            <a:r>
              <a:rPr lang="en-US" altLang="ja-JP" sz="3600" dirty="0"/>
              <a:t>Nash equilibrium – a weaker requirement</a:t>
            </a:r>
            <a:endParaRPr lang="ja-JP" altLang="en-US" sz="3600" dirty="0"/>
          </a:p>
        </p:txBody>
      </p:sp>
      <p:sp>
        <p:nvSpPr>
          <p:cNvPr id="496643" name="Rectangle 2051"/>
          <p:cNvSpPr>
            <a:spLocks noGrp="1" noChangeArrowheads="1"/>
          </p:cNvSpPr>
          <p:nvPr>
            <p:ph type="body" idx="1"/>
          </p:nvPr>
        </p:nvSpPr>
        <p:spPr/>
        <p:txBody>
          <a:bodyPr>
            <a:noAutofit/>
          </a:bodyPr>
          <a:lstStyle/>
          <a:p>
            <a:pPr eaLnBrk="1" hangingPunct="1"/>
            <a:r>
              <a:rPr lang="en-US" altLang="ja-JP" sz="2400" dirty="0"/>
              <a:t>As long as your opponent bids the half of his maximum value, your best strategy is to bid the half of your maximum value. </a:t>
            </a:r>
          </a:p>
          <a:p>
            <a:pPr eaLnBrk="1" hangingPunct="1"/>
            <a:r>
              <a:rPr lang="en-US" altLang="ja-JP" sz="2400" dirty="0"/>
              <a:t>Also, for your opponent, his best strategy is to bid the half as long as you bid the half. </a:t>
            </a:r>
          </a:p>
          <a:p>
            <a:pPr eaLnBrk="1" hangingPunct="1"/>
            <a:r>
              <a:rPr lang="en-US" altLang="ja-JP" sz="2400" dirty="0"/>
              <a:t>Among very clever players, the outcome should be in such a situation (otherwise, at least one player should use a different strategy). </a:t>
            </a:r>
            <a:endParaRPr lang="ja-JP" altLang="en-US" sz="2400" dirty="0"/>
          </a:p>
          <a:p>
            <a:pPr eaLnBrk="1" hangingPunct="1"/>
            <a:r>
              <a:rPr lang="en-US" altLang="ja-JP" sz="2400" dirty="0"/>
              <a:t>Note: “best” means when you don’t know the actual bid/actual maximum value of the opponent; otherwise, you can do better. </a:t>
            </a:r>
            <a:endParaRPr lang="ja-JP" altLang="en-US" sz="2400" dirty="0"/>
          </a:p>
          <a:p>
            <a:pPr marL="0" indent="0" eaLnBrk="1" hangingPunct="1">
              <a:buNone/>
            </a:pPr>
            <a:endParaRPr lang="ja-JP" altLang="en-US" sz="2400"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23</a:t>
            </a:fld>
            <a:endParaRPr lang="en-US" altLang="ja-JP"/>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6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6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6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664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1026"/>
          <p:cNvSpPr>
            <a:spLocks noGrp="1" noChangeArrowheads="1"/>
          </p:cNvSpPr>
          <p:nvPr>
            <p:ph type="title"/>
          </p:nvPr>
        </p:nvSpPr>
        <p:spPr/>
        <p:txBody>
          <a:bodyPr>
            <a:normAutofit/>
          </a:bodyPr>
          <a:lstStyle/>
          <a:p>
            <a:pPr eaLnBrk="1" hangingPunct="1"/>
            <a:r>
              <a:rPr lang="en-US" altLang="ja-JP" sz="4000" dirty="0"/>
              <a:t>Auction (modified rule)</a:t>
            </a:r>
          </a:p>
        </p:txBody>
      </p:sp>
      <p:sp>
        <p:nvSpPr>
          <p:cNvPr id="497667" name="Rectangle 1027"/>
          <p:cNvSpPr>
            <a:spLocks noGrp="1" noChangeArrowheads="1"/>
          </p:cNvSpPr>
          <p:nvPr>
            <p:ph type="body" idx="1"/>
          </p:nvPr>
        </p:nvSpPr>
        <p:spPr/>
        <p:txBody>
          <a:bodyPr>
            <a:normAutofit/>
          </a:bodyPr>
          <a:lstStyle/>
          <a:p>
            <a:pPr eaLnBrk="1" hangingPunct="1"/>
            <a:r>
              <a:rPr lang="en-US" altLang="ja-JP" sz="2400" dirty="0"/>
              <a:t>What happens if we change the rule slightly as follows? </a:t>
            </a:r>
          </a:p>
          <a:p>
            <a:pPr eaLnBrk="1" hangingPunct="1"/>
            <a:r>
              <a:rPr lang="en-US" altLang="ja-JP" sz="2400" dirty="0"/>
              <a:t>Each of two bidders decides his bid without knowing the other bid. </a:t>
            </a:r>
          </a:p>
          <a:p>
            <a:pPr eaLnBrk="1" hangingPunct="1"/>
            <a:r>
              <a:rPr lang="en-US" altLang="ja-JP" sz="2400" dirty="0"/>
              <a:t>The higher wins, and pays the value equal to the other bid</a:t>
            </a:r>
            <a:br>
              <a:rPr lang="en-US" altLang="ja-JP" sz="2400" dirty="0"/>
            </a:br>
            <a:r>
              <a:rPr lang="en-US" altLang="ja-JP" sz="2400" dirty="0"/>
              <a:t>(not his own bid). </a:t>
            </a:r>
          </a:p>
          <a:p>
            <a:pPr eaLnBrk="1" hangingPunct="1"/>
            <a:r>
              <a:rPr lang="en-US" altLang="ja-JP" sz="2400" dirty="0"/>
              <a:t>The loser pays nothing. </a:t>
            </a:r>
            <a:endParaRPr lang="ja-JP" altLang="en-US" sz="2400"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24</a:t>
            </a:fld>
            <a:endParaRPr lang="en-US" altLang="ja-JP"/>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7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7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76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76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normAutofit/>
          </a:bodyPr>
          <a:lstStyle/>
          <a:p>
            <a:pPr eaLnBrk="1" hangingPunct="1"/>
            <a:r>
              <a:rPr lang="en-US" altLang="ja-JP" sz="4000" dirty="0"/>
              <a:t>Second price, sealed bid auction</a:t>
            </a:r>
            <a:endParaRPr lang="ja-JP" altLang="en-US" sz="4000" dirty="0"/>
          </a:p>
        </p:txBody>
      </p:sp>
      <p:sp>
        <p:nvSpPr>
          <p:cNvPr id="498691" name="Rectangle 3"/>
          <p:cNvSpPr>
            <a:spLocks noGrp="1" noChangeArrowheads="1"/>
          </p:cNvSpPr>
          <p:nvPr>
            <p:ph type="body" idx="1"/>
          </p:nvPr>
        </p:nvSpPr>
        <p:spPr/>
        <p:txBody>
          <a:bodyPr>
            <a:normAutofit/>
          </a:bodyPr>
          <a:lstStyle/>
          <a:p>
            <a:pPr eaLnBrk="1" hangingPunct="1"/>
            <a:r>
              <a:rPr lang="en-US" altLang="ja-JP" sz="2400" dirty="0"/>
              <a:t>This method is called the second price, sealed bid auction </a:t>
            </a:r>
            <a:br>
              <a:rPr lang="en-US" altLang="ja-JP" sz="2400" dirty="0"/>
            </a:br>
            <a:r>
              <a:rPr lang="en-US" altLang="ja-JP" sz="2400" dirty="0"/>
              <a:t>(or Vickrey auction). </a:t>
            </a:r>
          </a:p>
          <a:p>
            <a:pPr eaLnBrk="1" hangingPunct="1"/>
            <a:r>
              <a:rPr lang="en-US" altLang="ja-JP" sz="2400" dirty="0"/>
              <a:t>Clearly, bidding more than the given maximum value is meaningless. </a:t>
            </a:r>
            <a:endParaRPr lang="ja-JP" altLang="en-US" sz="2400" dirty="0"/>
          </a:p>
          <a:p>
            <a:pPr eaLnBrk="1" hangingPunct="1"/>
            <a:r>
              <a:rPr lang="en-US" altLang="ja-JP" sz="2400" dirty="0"/>
              <a:t>How much should we discount? </a:t>
            </a:r>
          </a:p>
          <a:p>
            <a:pPr eaLnBrk="1" hangingPunct="1"/>
            <a:endParaRPr lang="en-US" altLang="ja-JP" sz="2400"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25</a:t>
            </a:fld>
            <a:endParaRPr lang="en-US" altLang="ja-JP"/>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86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86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7" name="Rectangle 1026"/>
          <p:cNvSpPr>
            <a:spLocks noGrp="1" noChangeArrowheads="1"/>
          </p:cNvSpPr>
          <p:nvPr>
            <p:ph type="title"/>
          </p:nvPr>
        </p:nvSpPr>
        <p:spPr/>
        <p:txBody>
          <a:bodyPr>
            <a:normAutofit/>
          </a:bodyPr>
          <a:lstStyle/>
          <a:p>
            <a:pPr eaLnBrk="1" hangingPunct="1"/>
            <a:r>
              <a:rPr lang="en-US" altLang="ja-JP" sz="4000" dirty="0"/>
              <a:t>Strategy (second price)</a:t>
            </a:r>
            <a:endParaRPr lang="ja-JP" altLang="en-US" sz="4000" dirty="0"/>
          </a:p>
        </p:txBody>
      </p:sp>
      <p:sp>
        <p:nvSpPr>
          <p:cNvPr id="499715" name="Rectangle 1027"/>
          <p:cNvSpPr>
            <a:spLocks noGrp="1" noChangeArrowheads="1"/>
          </p:cNvSpPr>
          <p:nvPr>
            <p:ph type="body" idx="1"/>
          </p:nvPr>
        </p:nvSpPr>
        <p:spPr/>
        <p:txBody>
          <a:bodyPr>
            <a:normAutofit/>
          </a:bodyPr>
          <a:lstStyle/>
          <a:p>
            <a:pPr eaLnBrk="1" hangingPunct="1"/>
            <a:r>
              <a:rPr lang="en-US" altLang="ja-JP" sz="2400" dirty="0"/>
              <a:t>The payment is decided regardless of your bid.</a:t>
            </a:r>
          </a:p>
          <a:p>
            <a:pPr eaLnBrk="1" hangingPunct="1"/>
            <a:r>
              <a:rPr lang="en-US" altLang="ja-JP" sz="2400" dirty="0"/>
              <a:t>You cannot decrease your payment by decreasing your bid. </a:t>
            </a:r>
          </a:p>
          <a:p>
            <a:pPr eaLnBrk="1" hangingPunct="1"/>
            <a:r>
              <a:rPr lang="en-US" altLang="ja-JP" sz="2400" dirty="0"/>
              <a:t>Thus, bidding the maximum value (without discount) is optimal.</a:t>
            </a:r>
          </a:p>
          <a:p>
            <a:pPr lvl="1"/>
            <a:r>
              <a:rPr lang="en-US" altLang="ja-JP" sz="2000" dirty="0"/>
              <a:t>Unlike the Nash equilibrium, this optimality holds regardless of the number of your opponents, regardless of their strategies and maximum values (such a strategy is called a dominant strategy).  </a:t>
            </a:r>
            <a:endParaRPr lang="en-US" altLang="ja-JP" dirty="0"/>
          </a:p>
          <a:p>
            <a:pPr lvl="1" eaLnBrk="1" hangingPunct="1"/>
            <a:r>
              <a:rPr lang="en-US" altLang="ja-JP" sz="2000" dirty="0"/>
              <a:t>Having more information (e.g., knowing the opponent’s bid) is useless. </a:t>
            </a:r>
            <a:endParaRPr lang="ja-JP" altLang="en-US" sz="1600"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26</a:t>
            </a:fld>
            <a:endParaRPr lang="en-US" altLang="ja-JP"/>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9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9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97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997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997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normAutofit/>
          </a:bodyPr>
          <a:lstStyle/>
          <a:p>
            <a:pPr eaLnBrk="1" hangingPunct="1"/>
            <a:r>
              <a:rPr lang="en-US" altLang="ja-JP" sz="4000" dirty="0"/>
              <a:t>Non-proxy case</a:t>
            </a:r>
            <a:endParaRPr lang="ja-JP" altLang="en-US" sz="4000" dirty="0"/>
          </a:p>
        </p:txBody>
      </p:sp>
      <p:sp>
        <p:nvSpPr>
          <p:cNvPr id="53252" name="Rectangle 3"/>
          <p:cNvSpPr>
            <a:spLocks noGrp="1" noChangeArrowheads="1"/>
          </p:cNvSpPr>
          <p:nvPr>
            <p:ph type="body" idx="1"/>
          </p:nvPr>
        </p:nvSpPr>
        <p:spPr/>
        <p:txBody>
          <a:bodyPr>
            <a:normAutofit/>
          </a:bodyPr>
          <a:lstStyle/>
          <a:p>
            <a:pPr eaLnBrk="1" hangingPunct="1"/>
            <a:r>
              <a:rPr lang="en-US" altLang="ja-JP" sz="2400" dirty="0"/>
              <a:t>When you </a:t>
            </a:r>
            <a:r>
              <a:rPr lang="en-US" altLang="ja-JP" sz="2400"/>
              <a:t>participate </a:t>
            </a:r>
            <a:r>
              <a:rPr lang="en-US" altLang="ja-JP" sz="2400" smtClean="0"/>
              <a:t>in the </a:t>
            </a:r>
            <a:r>
              <a:rPr lang="en-US" altLang="ja-JP" sz="2400" dirty="0"/>
              <a:t>auction for your own goods.</a:t>
            </a:r>
          </a:p>
          <a:p>
            <a:pPr eaLnBrk="1" hangingPunct="1"/>
            <a:r>
              <a:rPr lang="en-US" altLang="ja-JP" sz="2400" dirty="0"/>
              <a:t>Consider the maximum price you are willing to pay (i.e., the price you don’t want to pay any more) </a:t>
            </a:r>
          </a:p>
          <a:p>
            <a:pPr eaLnBrk="1" hangingPunct="1"/>
            <a:r>
              <a:rPr lang="en-US" altLang="ja-JP" sz="2400" dirty="0"/>
              <a:t>Bidding that price is optimal </a:t>
            </a:r>
          </a:p>
          <a:p>
            <a:pPr lvl="1" eaLnBrk="1" hangingPunct="1"/>
            <a:r>
              <a:rPr lang="en-US" altLang="ja-JP" sz="2000" dirty="0"/>
              <a:t>This property is called incentive compatibility; honesty is the best policy. </a:t>
            </a:r>
            <a:endParaRPr lang="ja-JP" altLang="en-US" sz="2000" dirty="0"/>
          </a:p>
          <a:p>
            <a:pPr eaLnBrk="1" hangingPunct="1"/>
            <a:endParaRPr lang="en-US" altLang="ja-JP" sz="2400"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27</a:t>
            </a:fld>
            <a:endParaRPr lang="en-US" altLang="ja-JP"/>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normAutofit/>
          </a:bodyPr>
          <a:lstStyle/>
          <a:p>
            <a:pPr eaLnBrk="1" hangingPunct="1"/>
            <a:r>
              <a:rPr lang="en-US" altLang="ja-JP" sz="4000" dirty="0"/>
              <a:t>Pareto Efficiency in Auctions</a:t>
            </a:r>
          </a:p>
        </p:txBody>
      </p:sp>
      <p:sp>
        <p:nvSpPr>
          <p:cNvPr id="505859" name="Rectangle 3"/>
          <p:cNvSpPr>
            <a:spLocks noGrp="1" noChangeArrowheads="1"/>
          </p:cNvSpPr>
          <p:nvPr>
            <p:ph type="body" idx="1"/>
          </p:nvPr>
        </p:nvSpPr>
        <p:spPr/>
        <p:txBody>
          <a:bodyPr>
            <a:normAutofit/>
          </a:bodyPr>
          <a:lstStyle/>
          <a:p>
            <a:pPr eaLnBrk="1" hangingPunct="1"/>
            <a:r>
              <a:rPr lang="en-US" altLang="ja-JP" sz="2400" dirty="0"/>
              <a:t>The social surplus must be maximized; the good must be allocated to the agent who has the highest evaluation value. </a:t>
            </a:r>
          </a:p>
          <a:p>
            <a:pPr lvl="1"/>
            <a:r>
              <a:rPr lang="en-US" altLang="ja-JP" sz="2400" dirty="0"/>
              <a:t>The agent whose evaluation value is $8000 wins and pays $7000.</a:t>
            </a:r>
          </a:p>
          <a:p>
            <a:pPr lvl="1"/>
            <a:r>
              <a:rPr lang="en-US" altLang="ja-JP" sz="2400" dirty="0"/>
              <a:t>Utility of this agent: $8000 - $7000=$1000</a:t>
            </a:r>
          </a:p>
          <a:p>
            <a:pPr lvl="1"/>
            <a:r>
              <a:rPr lang="en-US" altLang="ja-JP" sz="2400" dirty="0"/>
              <a:t>Utility of the seller: $7000</a:t>
            </a:r>
          </a:p>
          <a:p>
            <a:pPr lvl="1"/>
            <a:r>
              <a:rPr lang="en-US" altLang="ja-JP" sz="2400" dirty="0"/>
              <a:t>Social Surplus: $8000</a:t>
            </a:r>
            <a:endParaRPr lang="en-US" altLang="ja-JP" sz="2600" dirty="0"/>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28</a:t>
            </a:fld>
            <a:endParaRPr lang="en-US" altLang="ja-JP"/>
          </a:p>
        </p:txBody>
      </p:sp>
      <p:pic>
        <p:nvPicPr>
          <p:cNvPr id="32773" name="Picture 4"/>
          <p:cNvPicPr>
            <a:picLocks noChangeAspect="1" noChangeArrowheads="1"/>
          </p:cNvPicPr>
          <p:nvPr/>
        </p:nvPicPr>
        <p:blipFill>
          <a:blip r:embed="rId3" cstate="print"/>
          <a:srcRect/>
          <a:stretch>
            <a:fillRect/>
          </a:stretch>
        </p:blipFill>
        <p:spPr bwMode="auto">
          <a:xfrm>
            <a:off x="7056437" y="4605337"/>
            <a:ext cx="1087438" cy="2024063"/>
          </a:xfrm>
          <a:prstGeom prst="rect">
            <a:avLst/>
          </a:prstGeom>
          <a:noFill/>
          <a:ln w="9525">
            <a:noFill/>
            <a:miter lim="800000"/>
            <a:headEnd/>
            <a:tailEnd/>
          </a:ln>
        </p:spPr>
      </p:pic>
      <p:pic>
        <p:nvPicPr>
          <p:cNvPr id="32774" name="Picture 5"/>
          <p:cNvPicPr>
            <a:picLocks noChangeAspect="1" noChangeArrowheads="1"/>
          </p:cNvPicPr>
          <p:nvPr/>
        </p:nvPicPr>
        <p:blipFill>
          <a:blip r:embed="rId4" cstate="print"/>
          <a:srcRect/>
          <a:stretch>
            <a:fillRect/>
          </a:stretch>
        </p:blipFill>
        <p:spPr bwMode="auto">
          <a:xfrm>
            <a:off x="1560513" y="5510213"/>
            <a:ext cx="1063625" cy="889000"/>
          </a:xfrm>
          <a:prstGeom prst="rect">
            <a:avLst/>
          </a:prstGeom>
          <a:noFill/>
          <a:ln w="9525">
            <a:noFill/>
            <a:miter lim="800000"/>
            <a:headEnd/>
            <a:tailEnd/>
          </a:ln>
        </p:spPr>
      </p:pic>
      <p:pic>
        <p:nvPicPr>
          <p:cNvPr id="32775" name="Picture 6"/>
          <p:cNvPicPr>
            <a:picLocks noChangeAspect="1" noChangeArrowheads="1"/>
          </p:cNvPicPr>
          <p:nvPr/>
        </p:nvPicPr>
        <p:blipFill>
          <a:blip r:embed="rId5" cstate="print"/>
          <a:srcRect/>
          <a:stretch>
            <a:fillRect/>
          </a:stretch>
        </p:blipFill>
        <p:spPr bwMode="auto">
          <a:xfrm>
            <a:off x="5105400" y="5510213"/>
            <a:ext cx="1179513" cy="871537"/>
          </a:xfrm>
          <a:prstGeom prst="rect">
            <a:avLst/>
          </a:prstGeom>
          <a:noFill/>
          <a:ln w="9525">
            <a:noFill/>
            <a:miter lim="800000"/>
            <a:headEnd/>
            <a:tailEnd/>
          </a:ln>
        </p:spPr>
      </p:pic>
      <p:sp>
        <p:nvSpPr>
          <p:cNvPr id="32776" name="Text Box 7"/>
          <p:cNvSpPr txBox="1">
            <a:spLocks noChangeArrowheads="1"/>
          </p:cNvSpPr>
          <p:nvPr/>
        </p:nvSpPr>
        <p:spPr bwMode="auto">
          <a:xfrm>
            <a:off x="1789113" y="6262688"/>
            <a:ext cx="1152525" cy="519112"/>
          </a:xfrm>
          <a:prstGeom prst="rect">
            <a:avLst/>
          </a:prstGeom>
          <a:noFill/>
          <a:ln w="9525">
            <a:noFill/>
            <a:miter lim="800000"/>
            <a:headEnd/>
            <a:tailEnd/>
          </a:ln>
        </p:spPr>
        <p:txBody>
          <a:bodyPr wrap="none">
            <a:spAutoFit/>
          </a:bodyPr>
          <a:lstStyle/>
          <a:p>
            <a:pPr>
              <a:spcBef>
                <a:spcPct val="0"/>
              </a:spcBef>
              <a:buFontTx/>
              <a:buNone/>
            </a:pPr>
            <a:r>
              <a:rPr lang="en-US" altLang="ja-JP" b="0" dirty="0">
                <a:solidFill>
                  <a:schemeClr val="tx1"/>
                </a:solidFill>
                <a:ea typeface="ＭＳ Ｐゴシック" charset="-128"/>
              </a:rPr>
              <a:t>$8000</a:t>
            </a:r>
          </a:p>
        </p:txBody>
      </p:sp>
      <p:sp>
        <p:nvSpPr>
          <p:cNvPr id="32777" name="Text Box 8"/>
          <p:cNvSpPr txBox="1">
            <a:spLocks noChangeArrowheads="1"/>
          </p:cNvSpPr>
          <p:nvPr/>
        </p:nvSpPr>
        <p:spPr bwMode="auto">
          <a:xfrm>
            <a:off x="5218113" y="6338888"/>
            <a:ext cx="1152525" cy="519112"/>
          </a:xfrm>
          <a:prstGeom prst="rect">
            <a:avLst/>
          </a:prstGeom>
          <a:noFill/>
          <a:ln w="9525">
            <a:noFill/>
            <a:miter lim="800000"/>
            <a:headEnd/>
            <a:tailEnd/>
          </a:ln>
        </p:spPr>
        <p:txBody>
          <a:bodyPr wrap="none">
            <a:spAutoFit/>
          </a:bodyPr>
          <a:lstStyle/>
          <a:p>
            <a:pPr>
              <a:spcBef>
                <a:spcPct val="0"/>
              </a:spcBef>
              <a:buFontTx/>
              <a:buNone/>
            </a:pPr>
            <a:r>
              <a:rPr lang="en-US" altLang="ja-JP" b="0" dirty="0">
                <a:solidFill>
                  <a:schemeClr val="tx1"/>
                </a:solidFill>
                <a:ea typeface="ＭＳ Ｐゴシック" charset="-128"/>
              </a:rPr>
              <a:t>$6000</a:t>
            </a:r>
          </a:p>
        </p:txBody>
      </p:sp>
      <p:sp>
        <p:nvSpPr>
          <p:cNvPr id="32778" name="Text Box 9"/>
          <p:cNvSpPr txBox="1">
            <a:spLocks noChangeArrowheads="1"/>
          </p:cNvSpPr>
          <p:nvPr/>
        </p:nvSpPr>
        <p:spPr bwMode="auto">
          <a:xfrm>
            <a:off x="3465513" y="6262688"/>
            <a:ext cx="1152525" cy="519112"/>
          </a:xfrm>
          <a:prstGeom prst="rect">
            <a:avLst/>
          </a:prstGeom>
          <a:noFill/>
          <a:ln w="9525">
            <a:noFill/>
            <a:miter lim="800000"/>
            <a:headEnd/>
            <a:tailEnd/>
          </a:ln>
        </p:spPr>
        <p:txBody>
          <a:bodyPr wrap="none">
            <a:spAutoFit/>
          </a:bodyPr>
          <a:lstStyle/>
          <a:p>
            <a:pPr>
              <a:spcBef>
                <a:spcPct val="0"/>
              </a:spcBef>
              <a:buFontTx/>
              <a:buNone/>
            </a:pPr>
            <a:r>
              <a:rPr lang="en-US" altLang="ja-JP" b="0" dirty="0">
                <a:solidFill>
                  <a:schemeClr val="tx1"/>
                </a:solidFill>
                <a:ea typeface="ＭＳ Ｐゴシック" charset="-128"/>
              </a:rPr>
              <a:t>$7000</a:t>
            </a:r>
          </a:p>
        </p:txBody>
      </p:sp>
      <p:pic>
        <p:nvPicPr>
          <p:cNvPr id="32779" name="Picture 10"/>
          <p:cNvPicPr>
            <a:picLocks noChangeAspect="1" noChangeArrowheads="1"/>
          </p:cNvPicPr>
          <p:nvPr/>
        </p:nvPicPr>
        <p:blipFill>
          <a:blip r:embed="rId6" cstate="print"/>
          <a:srcRect/>
          <a:stretch>
            <a:fillRect/>
          </a:stretch>
        </p:blipFill>
        <p:spPr bwMode="auto">
          <a:xfrm>
            <a:off x="3313113" y="5510213"/>
            <a:ext cx="1031875" cy="841375"/>
          </a:xfrm>
          <a:prstGeom prst="rect">
            <a:avLst/>
          </a:prstGeom>
          <a:noFill/>
          <a:ln w="9525">
            <a:noFill/>
            <a:miter lim="800000"/>
            <a:headEnd/>
            <a:tailEnd/>
          </a:ln>
        </p:spPr>
      </p:pic>
    </p:spTree>
    <p:extLst>
      <p:ext uri="{BB962C8B-B14F-4D97-AF65-F5344CB8AC3E}">
        <p14:creationId xmlns:p14="http://schemas.microsoft.com/office/powerpoint/2010/main" val="369115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5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5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58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58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05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a:bodyPr>
          <a:lstStyle/>
          <a:p>
            <a:pPr eaLnBrk="1" hangingPunct="1"/>
            <a:r>
              <a:rPr lang="en-US" altLang="ja-JP" sz="3600" dirty="0">
                <a:solidFill>
                  <a:srgbClr val="FF0000"/>
                </a:solidFill>
              </a:rPr>
              <a:t>Quiz</a:t>
            </a:r>
            <a:r>
              <a:rPr lang="en-US" altLang="ja-JP" sz="3600" dirty="0"/>
              <a:t>: The larger also serves for the smaller?</a:t>
            </a:r>
          </a:p>
        </p:txBody>
      </p:sp>
      <p:sp>
        <p:nvSpPr>
          <p:cNvPr id="10244" name="Rectangle 3"/>
          <p:cNvSpPr>
            <a:spLocks noGrp="1" noChangeArrowheads="1"/>
          </p:cNvSpPr>
          <p:nvPr>
            <p:ph type="body" idx="1"/>
          </p:nvPr>
        </p:nvSpPr>
        <p:spPr/>
        <p:txBody>
          <a:bodyPr>
            <a:normAutofit/>
          </a:bodyPr>
          <a:lstStyle/>
          <a:p>
            <a:pPr eaLnBrk="1" hangingPunct="1"/>
            <a:r>
              <a:rPr lang="en-US" altLang="ja-JP" sz="2400" dirty="0"/>
              <a:t>If the highest bidder wins, and pays the value </a:t>
            </a:r>
            <a:r>
              <a:rPr lang="en-US" altLang="ja-JP" sz="2400" dirty="0" smtClean="0"/>
              <a:t>equal </a:t>
            </a:r>
            <a:r>
              <a:rPr lang="en-US" altLang="ja-JP" sz="2400" dirty="0"/>
              <a:t>to the third highest bid, is honesty still the best policy?  </a:t>
            </a:r>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29</a:t>
            </a:fld>
            <a:endParaRPr lang="en-US" altLang="ja-JP"/>
          </a:p>
        </p:txBody>
      </p:sp>
      <p:pic>
        <p:nvPicPr>
          <p:cNvPr id="10245" name="Picture 14" descr="BD07167_"/>
          <p:cNvPicPr>
            <a:picLocks noChangeAspect="1" noChangeArrowheads="1"/>
          </p:cNvPicPr>
          <p:nvPr/>
        </p:nvPicPr>
        <p:blipFill>
          <a:blip r:embed="rId3" cstate="print"/>
          <a:srcRect/>
          <a:stretch>
            <a:fillRect/>
          </a:stretch>
        </p:blipFill>
        <p:spPr bwMode="auto">
          <a:xfrm>
            <a:off x="2871788" y="3519994"/>
            <a:ext cx="1814512" cy="1350963"/>
          </a:xfrm>
          <a:prstGeom prst="rect">
            <a:avLst/>
          </a:prstGeom>
          <a:noFill/>
          <a:ln w="9525">
            <a:noFill/>
            <a:miter lim="800000"/>
            <a:headEnd/>
            <a:tailEnd/>
          </a:ln>
        </p:spPr>
      </p:pic>
      <p:pic>
        <p:nvPicPr>
          <p:cNvPr id="10246" name="Picture 15" descr="BD07164_"/>
          <p:cNvPicPr>
            <a:picLocks noChangeAspect="1" noChangeArrowheads="1"/>
          </p:cNvPicPr>
          <p:nvPr/>
        </p:nvPicPr>
        <p:blipFill>
          <a:blip r:embed="rId4" cstate="print"/>
          <a:srcRect/>
          <a:stretch>
            <a:fillRect/>
          </a:stretch>
        </p:blipFill>
        <p:spPr bwMode="auto">
          <a:xfrm>
            <a:off x="6438900" y="5045582"/>
            <a:ext cx="1833563" cy="1471612"/>
          </a:xfrm>
          <a:prstGeom prst="rect">
            <a:avLst/>
          </a:prstGeom>
          <a:noFill/>
          <a:ln w="9525">
            <a:noFill/>
            <a:miter lim="800000"/>
            <a:headEnd/>
            <a:tailEnd/>
          </a:ln>
        </p:spPr>
      </p:pic>
      <p:sp>
        <p:nvSpPr>
          <p:cNvPr id="10247" name="AutoShape 16"/>
          <p:cNvSpPr>
            <a:spLocks noChangeArrowheads="1"/>
          </p:cNvSpPr>
          <p:nvPr/>
        </p:nvSpPr>
        <p:spPr bwMode="auto">
          <a:xfrm>
            <a:off x="7740650" y="4370894"/>
            <a:ext cx="1403350" cy="741363"/>
          </a:xfrm>
          <a:prstGeom prst="cloudCallout">
            <a:avLst>
              <a:gd name="adj1" fmla="val -53056"/>
              <a:gd name="adj2" fmla="val 21736"/>
            </a:avLst>
          </a:prstGeom>
          <a:noFill/>
          <a:ln w="9525">
            <a:solidFill>
              <a:schemeClr val="tx1"/>
            </a:solidFill>
            <a:round/>
            <a:headEnd/>
            <a:tailEnd/>
          </a:ln>
        </p:spPr>
        <p:txBody>
          <a:bodyPr/>
          <a:lstStyle/>
          <a:p>
            <a:pPr algn="ctr">
              <a:spcBef>
                <a:spcPct val="0"/>
              </a:spcBef>
              <a:buFontTx/>
              <a:buNone/>
            </a:pPr>
            <a:r>
              <a:rPr lang="en-US" altLang="ja-JP" sz="2400" b="0" dirty="0">
                <a:solidFill>
                  <a:schemeClr val="tx1"/>
                </a:solidFill>
                <a:latin typeface="+mn-lt"/>
                <a:ea typeface="ＭＳ Ｐゴシック" charset="-128"/>
              </a:rPr>
              <a:t>$</a:t>
            </a:r>
            <a:r>
              <a:rPr lang="en-US" altLang="ja-JP" sz="2400" b="0" dirty="0">
                <a:solidFill>
                  <a:schemeClr val="tx1"/>
                </a:solidFill>
                <a:latin typeface="+mn-lt"/>
                <a:ea typeface="ＭＳ Ｐゴシック" charset="-128"/>
                <a:cs typeface="Tahoma" pitchFamily="34" charset="0"/>
              </a:rPr>
              <a:t>150</a:t>
            </a:r>
          </a:p>
        </p:txBody>
      </p:sp>
      <p:sp>
        <p:nvSpPr>
          <p:cNvPr id="10248" name="AutoShape 17"/>
          <p:cNvSpPr>
            <a:spLocks noChangeArrowheads="1"/>
          </p:cNvSpPr>
          <p:nvPr/>
        </p:nvSpPr>
        <p:spPr bwMode="auto">
          <a:xfrm>
            <a:off x="1485900" y="4805869"/>
            <a:ext cx="1358900" cy="652463"/>
          </a:xfrm>
          <a:prstGeom prst="cloudCallout">
            <a:avLst>
              <a:gd name="adj1" fmla="val -49088"/>
              <a:gd name="adj2" fmla="val -2796"/>
            </a:avLst>
          </a:prstGeom>
          <a:noFill/>
          <a:ln w="9525">
            <a:solidFill>
              <a:schemeClr val="tx1"/>
            </a:solidFill>
            <a:round/>
            <a:headEnd/>
            <a:tailEnd/>
          </a:ln>
        </p:spPr>
        <p:txBody>
          <a:bodyPr/>
          <a:lstStyle/>
          <a:p>
            <a:pPr algn="ctr">
              <a:spcBef>
                <a:spcPct val="0"/>
              </a:spcBef>
              <a:buFontTx/>
              <a:buNone/>
            </a:pPr>
            <a:r>
              <a:rPr lang="en-US" altLang="ja-JP" sz="2400" b="0" dirty="0">
                <a:solidFill>
                  <a:schemeClr val="tx1"/>
                </a:solidFill>
                <a:ea typeface="ＭＳ Ｐゴシック" charset="-128"/>
                <a:cs typeface="Tahoma" pitchFamily="34" charset="0"/>
              </a:rPr>
              <a:t>$50</a:t>
            </a:r>
          </a:p>
        </p:txBody>
      </p:sp>
      <p:sp>
        <p:nvSpPr>
          <p:cNvPr id="10249" name="AutoShape 18"/>
          <p:cNvSpPr>
            <a:spLocks noChangeArrowheads="1"/>
          </p:cNvSpPr>
          <p:nvPr/>
        </p:nvSpPr>
        <p:spPr bwMode="auto">
          <a:xfrm>
            <a:off x="4229100" y="3519994"/>
            <a:ext cx="1358900" cy="652463"/>
          </a:xfrm>
          <a:prstGeom prst="cloudCallout">
            <a:avLst>
              <a:gd name="adj1" fmla="val -53384"/>
              <a:gd name="adj2" fmla="val -34671"/>
            </a:avLst>
          </a:prstGeom>
          <a:noFill/>
          <a:ln w="9525">
            <a:solidFill>
              <a:schemeClr val="tx1"/>
            </a:solidFill>
            <a:round/>
            <a:headEnd/>
            <a:tailEnd/>
          </a:ln>
        </p:spPr>
        <p:txBody>
          <a:bodyPr/>
          <a:lstStyle/>
          <a:p>
            <a:pPr algn="ctr">
              <a:spcBef>
                <a:spcPct val="0"/>
              </a:spcBef>
              <a:buFontTx/>
              <a:buNone/>
            </a:pPr>
            <a:r>
              <a:rPr lang="en-US" altLang="ja-JP" sz="2400" b="0" dirty="0">
                <a:solidFill>
                  <a:schemeClr val="tx1"/>
                </a:solidFill>
                <a:ea typeface="ＭＳ Ｐゴシック" charset="-128"/>
                <a:cs typeface="Tahoma" pitchFamily="34" charset="0"/>
              </a:rPr>
              <a:t>$100</a:t>
            </a:r>
          </a:p>
        </p:txBody>
      </p:sp>
      <p:sp>
        <p:nvSpPr>
          <p:cNvPr id="10250" name="Line 19"/>
          <p:cNvSpPr>
            <a:spLocks noChangeShapeType="1"/>
          </p:cNvSpPr>
          <p:nvPr/>
        </p:nvSpPr>
        <p:spPr bwMode="auto">
          <a:xfrm flipV="1">
            <a:off x="2552700" y="5882194"/>
            <a:ext cx="1676400" cy="315913"/>
          </a:xfrm>
          <a:prstGeom prst="line">
            <a:avLst/>
          </a:prstGeom>
          <a:noFill/>
          <a:ln w="38100">
            <a:solidFill>
              <a:schemeClr val="accent2"/>
            </a:solidFill>
            <a:round/>
            <a:headEnd/>
            <a:tailEnd/>
          </a:ln>
        </p:spPr>
        <p:txBody>
          <a:bodyPr/>
          <a:lstStyle/>
          <a:p>
            <a:endParaRPr lang="ja-JP" altLang="en-US" dirty="0"/>
          </a:p>
        </p:txBody>
      </p:sp>
      <p:sp>
        <p:nvSpPr>
          <p:cNvPr id="10251" name="Line 20"/>
          <p:cNvSpPr>
            <a:spLocks noChangeShapeType="1"/>
          </p:cNvSpPr>
          <p:nvPr/>
        </p:nvSpPr>
        <p:spPr bwMode="auto">
          <a:xfrm>
            <a:off x="3771900" y="4805869"/>
            <a:ext cx="457200" cy="771525"/>
          </a:xfrm>
          <a:prstGeom prst="line">
            <a:avLst/>
          </a:prstGeom>
          <a:noFill/>
          <a:ln w="38100">
            <a:solidFill>
              <a:schemeClr val="accent2"/>
            </a:solidFill>
            <a:round/>
            <a:headEnd/>
            <a:tailEnd/>
          </a:ln>
        </p:spPr>
        <p:txBody>
          <a:bodyPr/>
          <a:lstStyle/>
          <a:p>
            <a:endParaRPr lang="ja-JP" altLang="en-US" dirty="0"/>
          </a:p>
        </p:txBody>
      </p:sp>
      <p:sp>
        <p:nvSpPr>
          <p:cNvPr id="10252" name="Line 21"/>
          <p:cNvSpPr>
            <a:spLocks noChangeShapeType="1"/>
          </p:cNvSpPr>
          <p:nvPr/>
        </p:nvSpPr>
        <p:spPr bwMode="auto">
          <a:xfrm>
            <a:off x="5583238" y="5882194"/>
            <a:ext cx="1084262" cy="152400"/>
          </a:xfrm>
          <a:prstGeom prst="line">
            <a:avLst/>
          </a:prstGeom>
          <a:noFill/>
          <a:ln w="38100">
            <a:solidFill>
              <a:schemeClr val="accent2"/>
            </a:solidFill>
            <a:round/>
            <a:headEnd/>
            <a:tailEnd/>
          </a:ln>
        </p:spPr>
        <p:txBody>
          <a:bodyPr/>
          <a:lstStyle/>
          <a:p>
            <a:endParaRPr lang="ja-JP" altLang="en-US" dirty="0"/>
          </a:p>
        </p:txBody>
      </p:sp>
      <p:sp>
        <p:nvSpPr>
          <p:cNvPr id="10253" name="Oval 22"/>
          <p:cNvSpPr>
            <a:spLocks noChangeArrowheads="1"/>
          </p:cNvSpPr>
          <p:nvPr/>
        </p:nvSpPr>
        <p:spPr bwMode="auto">
          <a:xfrm>
            <a:off x="3770313" y="5458332"/>
            <a:ext cx="2133600" cy="850900"/>
          </a:xfrm>
          <a:prstGeom prst="ellipse">
            <a:avLst/>
          </a:prstGeom>
          <a:solidFill>
            <a:srgbClr val="FFFFFF"/>
          </a:solidFill>
          <a:ln w="38100">
            <a:solidFill>
              <a:schemeClr val="accent2"/>
            </a:solidFill>
            <a:round/>
            <a:headEnd/>
            <a:tailEnd/>
          </a:ln>
        </p:spPr>
        <p:txBody>
          <a:bodyPr wrap="none" anchor="ctr"/>
          <a:lstStyle/>
          <a:p>
            <a:endParaRPr lang="ja-JP" altLang="en-US" dirty="0"/>
          </a:p>
        </p:txBody>
      </p:sp>
      <p:pic>
        <p:nvPicPr>
          <p:cNvPr id="10254" name="Picture 23" descr="BD07165_"/>
          <p:cNvPicPr>
            <a:picLocks noChangeAspect="1" noChangeArrowheads="1"/>
          </p:cNvPicPr>
          <p:nvPr/>
        </p:nvPicPr>
        <p:blipFill>
          <a:blip r:embed="rId5" cstate="print"/>
          <a:srcRect/>
          <a:stretch>
            <a:fillRect/>
          </a:stretch>
        </p:blipFill>
        <p:spPr bwMode="auto">
          <a:xfrm>
            <a:off x="1041400" y="5417806"/>
            <a:ext cx="1830388" cy="1336675"/>
          </a:xfrm>
          <a:prstGeom prst="rect">
            <a:avLst/>
          </a:prstGeom>
          <a:noFill/>
          <a:ln w="9525">
            <a:noFill/>
            <a:miter lim="800000"/>
            <a:headEnd/>
            <a:tailEnd/>
          </a:ln>
        </p:spPr>
      </p:pic>
      <p:pic>
        <p:nvPicPr>
          <p:cNvPr id="10255" name="Picture 24" descr="BS00922_"/>
          <p:cNvPicPr>
            <a:picLocks noChangeAspect="1" noChangeArrowheads="1"/>
          </p:cNvPicPr>
          <p:nvPr/>
        </p:nvPicPr>
        <p:blipFill>
          <a:blip r:embed="rId6" cstate="print"/>
          <a:srcRect/>
          <a:stretch>
            <a:fillRect/>
          </a:stretch>
        </p:blipFill>
        <p:spPr bwMode="auto">
          <a:xfrm>
            <a:off x="3897313" y="4805869"/>
            <a:ext cx="1685925" cy="1555750"/>
          </a:xfrm>
          <a:prstGeom prst="rect">
            <a:avLst/>
          </a:prstGeom>
          <a:noFill/>
          <a:ln w="9525">
            <a:noFill/>
            <a:miter lim="800000"/>
            <a:headEnd/>
            <a:tailEnd/>
          </a:ln>
        </p:spPr>
      </p:pic>
    </p:spTree>
    <p:extLst>
      <p:ext uri="{BB962C8B-B14F-4D97-AF65-F5344CB8AC3E}">
        <p14:creationId xmlns:p14="http://schemas.microsoft.com/office/powerpoint/2010/main" val="3255416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1A2388-7913-4352-823A-3C0DEF983180}"/>
              </a:ext>
            </a:extLst>
          </p:cNvPr>
          <p:cNvSpPr>
            <a:spLocks noGrp="1"/>
          </p:cNvSpPr>
          <p:nvPr>
            <p:ph type="title"/>
          </p:nvPr>
        </p:nvSpPr>
        <p:spPr/>
        <p:txBody>
          <a:bodyPr/>
          <a:lstStyle/>
          <a:p>
            <a:r>
              <a:rPr lang="en-US" dirty="0"/>
              <a:t>Basics of Game Theory and </a:t>
            </a:r>
            <a:br>
              <a:rPr lang="en-US" dirty="0"/>
            </a:br>
            <a:r>
              <a:rPr lang="en-US" dirty="0"/>
              <a:t>Mechanism Design</a:t>
            </a:r>
          </a:p>
        </p:txBody>
      </p:sp>
      <p:sp>
        <p:nvSpPr>
          <p:cNvPr id="4" name="Slide Number Placeholder 3">
            <a:extLst>
              <a:ext uri="{FF2B5EF4-FFF2-40B4-BE49-F238E27FC236}">
                <a16:creationId xmlns:a16="http://schemas.microsoft.com/office/drawing/2014/main" id="{E0C92A8D-2716-4C49-94BE-D408826AB7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623964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9" name="Rectangle 1026"/>
          <p:cNvSpPr>
            <a:spLocks noGrp="1" noChangeArrowheads="1"/>
          </p:cNvSpPr>
          <p:nvPr>
            <p:ph type="title"/>
          </p:nvPr>
        </p:nvSpPr>
        <p:spPr/>
        <p:txBody>
          <a:bodyPr/>
          <a:lstStyle/>
          <a:p>
            <a:r>
              <a:rPr lang="en-US" altLang="ja-JP" sz="4000" dirty="0"/>
              <a:t>Difficulties for Using Vickrey Auction</a:t>
            </a:r>
          </a:p>
        </p:txBody>
      </p:sp>
      <p:sp>
        <p:nvSpPr>
          <p:cNvPr id="202755" name="Rectangle 1027"/>
          <p:cNvSpPr>
            <a:spLocks noGrp="1" noChangeArrowheads="1"/>
          </p:cNvSpPr>
          <p:nvPr>
            <p:ph type="body" idx="1"/>
          </p:nvPr>
        </p:nvSpPr>
        <p:spPr/>
        <p:txBody>
          <a:bodyPr>
            <a:normAutofit/>
          </a:bodyPr>
          <a:lstStyle/>
          <a:p>
            <a:r>
              <a:rPr lang="en-US" altLang="ja-JP" sz="2400" dirty="0"/>
              <a:t>Hard to understand!</a:t>
            </a:r>
          </a:p>
          <a:p>
            <a:r>
              <a:rPr lang="en-US" altLang="ja-JP" sz="2400" dirty="0"/>
              <a:t>Do not know/aware of the true evaluation value (even in private value auctions).</a:t>
            </a:r>
          </a:p>
          <a:p>
            <a:r>
              <a:rPr lang="en-US" altLang="ja-JP" sz="2400" dirty="0"/>
              <a:t>Cannot trust the seller.</a:t>
            </a:r>
          </a:p>
          <a:p>
            <a:r>
              <a:rPr lang="en-US" altLang="ja-JP" sz="2400" dirty="0"/>
              <a:t>Do not want to reveal the private/sensitive information.</a:t>
            </a:r>
          </a:p>
          <a:p>
            <a:pPr marL="114300" indent="0">
              <a:buNone/>
            </a:pPr>
            <a:endParaRPr kumimoji="1" lang="en-US" altLang="ja-JP" sz="2400" b="1" i="1" dirty="0">
              <a:solidFill>
                <a:schemeClr val="tx2"/>
              </a:solidFill>
            </a:endParaRPr>
          </a:p>
          <a:p>
            <a:pPr marL="114300" indent="0">
              <a:buNone/>
            </a:pPr>
            <a:r>
              <a:rPr kumimoji="1" lang="en-US" altLang="ja-JP" sz="2400" b="1" i="1" dirty="0">
                <a:solidFill>
                  <a:schemeClr val="tx2"/>
                </a:solidFill>
              </a:rPr>
              <a:t>Game theory </a:t>
            </a:r>
            <a:r>
              <a:rPr lang="en-US" altLang="ja-JP" sz="2400" b="1" i="1" dirty="0">
                <a:solidFill>
                  <a:schemeClr val="tx2"/>
                </a:solidFill>
              </a:rPr>
              <a:t>and mechanism design theory has little practical use? </a:t>
            </a:r>
            <a:endParaRPr kumimoji="1" lang="ja-JP" altLang="en-US" sz="2400" b="1" i="1" dirty="0">
              <a:solidFill>
                <a:schemeClr val="tx2"/>
              </a:solidFill>
            </a:endParaRPr>
          </a:p>
          <a:p>
            <a:endParaRPr lang="en-US" altLang="ja-JP" sz="2400" dirty="0"/>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30</a:t>
            </a:fld>
            <a:endParaRPr lang="en-US" altLang="ja-JP"/>
          </a:p>
        </p:txBody>
      </p:sp>
    </p:spTree>
    <p:extLst>
      <p:ext uri="{BB962C8B-B14F-4D97-AF65-F5344CB8AC3E}">
        <p14:creationId xmlns:p14="http://schemas.microsoft.com/office/powerpoint/2010/main" val="35965604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2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2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2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27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27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noChangeArrowheads="1"/>
          </p:cNvSpPr>
          <p:nvPr>
            <p:ph type="title"/>
          </p:nvPr>
        </p:nvSpPr>
        <p:spPr/>
        <p:txBody>
          <a:bodyPr>
            <a:normAutofit/>
          </a:bodyPr>
          <a:lstStyle/>
          <a:p>
            <a:pPr eaLnBrk="1" hangingPunct="1"/>
            <a:r>
              <a:rPr lang="en-US" altLang="ja-JP" sz="4000" dirty="0"/>
              <a:t>Sponsored Search</a:t>
            </a:r>
          </a:p>
        </p:txBody>
      </p:sp>
      <p:sp>
        <p:nvSpPr>
          <p:cNvPr id="2" name="スライド番号プレースホルダー 1"/>
          <p:cNvSpPr>
            <a:spLocks noGrp="1"/>
          </p:cNvSpPr>
          <p:nvPr>
            <p:ph type="sldNum" idx="12"/>
          </p:nvPr>
        </p:nvSpPr>
        <p:spPr/>
        <p:txBody>
          <a:bodyPr/>
          <a:lstStyle/>
          <a:p>
            <a:pPr>
              <a:defRPr/>
            </a:pPr>
            <a:fld id="{5327EEF1-262F-4551-8F3A-1FA1879734CB}" type="slidenum">
              <a:rPr lang="en-US" altLang="ja-JP" smtClean="0"/>
              <a:pPr>
                <a:defRPr/>
              </a:pPr>
              <a:t>31</a:t>
            </a:fld>
            <a:endParaRPr lang="en-US" altLang="ja-JP"/>
          </a:p>
        </p:txBody>
      </p:sp>
      <p:pic>
        <p:nvPicPr>
          <p:cNvPr id="154628" name="Picture 10"/>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1717358" y="1293800"/>
            <a:ext cx="5922962" cy="5118100"/>
          </a:xfrm>
        </p:spPr>
      </p:pic>
    </p:spTree>
    <p:extLst>
      <p:ext uri="{BB962C8B-B14F-4D97-AF65-F5344CB8AC3E}">
        <p14:creationId xmlns:p14="http://schemas.microsoft.com/office/powerpoint/2010/main" val="4738700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Rectangle 2"/>
          <p:cNvSpPr>
            <a:spLocks noGrp="1" noChangeArrowheads="1"/>
          </p:cNvSpPr>
          <p:nvPr>
            <p:ph type="title"/>
          </p:nvPr>
        </p:nvSpPr>
        <p:spPr/>
        <p:txBody>
          <a:bodyPr>
            <a:normAutofit/>
          </a:bodyPr>
          <a:lstStyle/>
          <a:p>
            <a:pPr eaLnBrk="1" hangingPunct="1"/>
            <a:r>
              <a:rPr lang="en-US" altLang="ja-JP" sz="4000" dirty="0"/>
              <a:t>Sponsored Search</a:t>
            </a:r>
          </a:p>
        </p:txBody>
      </p:sp>
      <p:sp>
        <p:nvSpPr>
          <p:cNvPr id="458755" name="Rectangle 3"/>
          <p:cNvSpPr>
            <a:spLocks noGrp="1" noChangeArrowheads="1"/>
          </p:cNvSpPr>
          <p:nvPr>
            <p:ph type="body" idx="1"/>
          </p:nvPr>
        </p:nvSpPr>
        <p:spPr/>
        <p:txBody>
          <a:bodyPr>
            <a:noAutofit/>
          </a:bodyPr>
          <a:lstStyle/>
          <a:p>
            <a:pPr eaLnBrk="1" hangingPunct="1"/>
            <a:r>
              <a:rPr lang="en-US" altLang="ja-JP" sz="2400" dirty="0"/>
              <a:t>Each advertiser bids a price for each keyword. </a:t>
            </a:r>
          </a:p>
          <a:p>
            <a:pPr eaLnBrk="1" hangingPunct="1"/>
            <a:r>
              <a:rPr lang="en-US" altLang="ja-JP" sz="2400" dirty="0"/>
              <a:t>When the keyword is searched by a user, then the ads with top </a:t>
            </a:r>
            <a:r>
              <a:rPr lang="en-US" altLang="ja-JP" sz="2400" i="1" dirty="0"/>
              <a:t>n</a:t>
            </a:r>
            <a:r>
              <a:rPr lang="en-US" altLang="ja-JP" sz="2400" dirty="0"/>
              <a:t> bids are shown to the user (with a hyperlink to the advertiser’s page).</a:t>
            </a:r>
          </a:p>
          <a:p>
            <a:pPr eaLnBrk="1" hangingPunct="1"/>
            <a:r>
              <a:rPr lang="en-US" altLang="ja-JP" sz="2400" dirty="0"/>
              <a:t>The advertiser needs to pay only when the user actually clicks the ad (pay-per-click).</a:t>
            </a:r>
          </a:p>
          <a:p>
            <a:pPr eaLnBrk="1" hangingPunct="1">
              <a:buFontTx/>
              <a:buNone/>
            </a:pPr>
            <a:r>
              <a:rPr lang="en-US" altLang="ja-JP" sz="2400" dirty="0">
                <a:solidFill>
                  <a:schemeClr val="tx2"/>
                </a:solidFill>
              </a:rPr>
              <a:t>Issue:</a:t>
            </a:r>
            <a:r>
              <a:rPr lang="en-US" altLang="ja-JP" sz="2400" dirty="0"/>
              <a:t> how much should the advertiser pay?</a:t>
            </a:r>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32</a:t>
            </a:fld>
            <a:endParaRPr lang="en-US" altLang="ja-JP"/>
          </a:p>
        </p:txBody>
      </p:sp>
    </p:spTree>
    <p:extLst>
      <p:ext uri="{BB962C8B-B14F-4D97-AF65-F5344CB8AC3E}">
        <p14:creationId xmlns:p14="http://schemas.microsoft.com/office/powerpoint/2010/main" val="1583305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87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87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87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87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2"/>
          <p:cNvSpPr>
            <a:spLocks noGrp="1" noChangeArrowheads="1"/>
          </p:cNvSpPr>
          <p:nvPr>
            <p:ph type="title"/>
          </p:nvPr>
        </p:nvSpPr>
        <p:spPr/>
        <p:txBody>
          <a:bodyPr>
            <a:normAutofit/>
          </a:bodyPr>
          <a:lstStyle/>
          <a:p>
            <a:pPr eaLnBrk="1" hangingPunct="1"/>
            <a:r>
              <a:rPr lang="en-US" altLang="ja-JP" sz="4000" dirty="0"/>
              <a:t>Pricing Mechanism </a:t>
            </a:r>
          </a:p>
        </p:txBody>
      </p:sp>
      <p:sp>
        <p:nvSpPr>
          <p:cNvPr id="460803" name="Rectangle 3"/>
          <p:cNvSpPr>
            <a:spLocks noGrp="1" noChangeArrowheads="1"/>
          </p:cNvSpPr>
          <p:nvPr>
            <p:ph type="body" idx="1"/>
          </p:nvPr>
        </p:nvSpPr>
        <p:spPr/>
        <p:txBody>
          <a:bodyPr>
            <a:noAutofit/>
          </a:bodyPr>
          <a:lstStyle/>
          <a:p>
            <a:pPr eaLnBrk="1" hangingPunct="1">
              <a:lnSpc>
                <a:spcPct val="120000"/>
              </a:lnSpc>
            </a:pPr>
            <a:r>
              <a:rPr lang="en-US" altLang="ja-JP" sz="2400" dirty="0"/>
              <a:t>In early systems, the advertiser pays the amount </a:t>
            </a:r>
            <a:r>
              <a:rPr lang="en-US" altLang="ja-JP" sz="2400" dirty="0" smtClean="0"/>
              <a:t>equal </a:t>
            </a:r>
            <a:r>
              <a:rPr lang="en-US" altLang="ja-JP" sz="2400" dirty="0"/>
              <a:t>to its bid (i.e., first-price auction)</a:t>
            </a:r>
          </a:p>
          <a:p>
            <a:pPr lvl="1" eaLnBrk="1" hangingPunct="1">
              <a:lnSpc>
                <a:spcPct val="120000"/>
              </a:lnSpc>
            </a:pPr>
            <a:r>
              <a:rPr lang="en-US" altLang="ja-JP" sz="2400" dirty="0"/>
              <a:t>The advertiser keeps on sending a dummy search request, checks its position, and adjusts its price.</a:t>
            </a:r>
          </a:p>
          <a:p>
            <a:pPr lvl="1" eaLnBrk="1" hangingPunct="1">
              <a:lnSpc>
                <a:spcPct val="120000"/>
              </a:lnSpc>
            </a:pPr>
            <a:r>
              <a:rPr lang="en-US" altLang="ja-JP" sz="2400" dirty="0"/>
              <a:t>The bid prices keep on changing/unstable. </a:t>
            </a:r>
          </a:p>
          <a:p>
            <a:pPr eaLnBrk="1" hangingPunct="1">
              <a:lnSpc>
                <a:spcPct val="120000"/>
              </a:lnSpc>
            </a:pPr>
            <a:r>
              <a:rPr lang="en-US" altLang="ja-JP" sz="2400" dirty="0"/>
              <a:t>In recent systems (including Google), the advertiser, who wins the k-th slot, pays the price equal to the k+1-st bid (i.e., second-price).</a:t>
            </a:r>
          </a:p>
          <a:p>
            <a:pPr lvl="1" eaLnBrk="1" hangingPunct="1">
              <a:lnSpc>
                <a:spcPct val="120000"/>
              </a:lnSpc>
            </a:pPr>
            <a:r>
              <a:rPr lang="en-US" altLang="ja-JP" sz="2400" dirty="0"/>
              <a:t>The bid prices become more stable.</a:t>
            </a:r>
          </a:p>
          <a:p>
            <a:pPr eaLnBrk="1" hangingPunct="1">
              <a:lnSpc>
                <a:spcPct val="120000"/>
              </a:lnSpc>
              <a:buFontTx/>
              <a:buNone/>
            </a:pPr>
            <a:r>
              <a:rPr lang="en-US" altLang="ja-JP" sz="2400" i="1" dirty="0">
                <a:solidFill>
                  <a:schemeClr val="tx2"/>
                </a:solidFill>
              </a:rPr>
              <a:t>The most frequently used auction mechanism in the world!</a:t>
            </a:r>
          </a:p>
          <a:p>
            <a:pPr>
              <a:lnSpc>
                <a:spcPct val="120000"/>
              </a:lnSpc>
              <a:buNone/>
            </a:pPr>
            <a:r>
              <a:rPr lang="en-US" altLang="ja-JP" sz="2400" dirty="0"/>
              <a:t>Lessons Learned: for a mechanism, which is frequently used on the Internet by users including automated agents, having theoretical robustness is crucial.</a:t>
            </a:r>
            <a:endParaRPr lang="ja-JP" altLang="en-US" sz="2400"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33</a:t>
            </a:fld>
            <a:endParaRPr lang="en-US" altLang="ja-JP"/>
          </a:p>
        </p:txBody>
      </p:sp>
    </p:spTree>
    <p:extLst>
      <p:ext uri="{BB962C8B-B14F-4D97-AF65-F5344CB8AC3E}">
        <p14:creationId xmlns:p14="http://schemas.microsoft.com/office/powerpoint/2010/main" val="2949526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0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080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08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normAutofit/>
          </a:bodyPr>
          <a:lstStyle/>
          <a:p>
            <a:pPr eaLnBrk="1" hangingPunct="1"/>
            <a:r>
              <a:rPr lang="en-US" altLang="ja-JP" sz="4000" dirty="0"/>
              <a:t>Combinatorial Auction</a:t>
            </a:r>
          </a:p>
        </p:txBody>
      </p:sp>
      <p:sp>
        <p:nvSpPr>
          <p:cNvPr id="406531" name="Rectangle 3"/>
          <p:cNvSpPr>
            <a:spLocks noGrp="1" noChangeArrowheads="1"/>
          </p:cNvSpPr>
          <p:nvPr>
            <p:ph type="body" idx="1"/>
          </p:nvPr>
        </p:nvSpPr>
        <p:spPr/>
        <p:txBody>
          <a:bodyPr>
            <a:normAutofit/>
          </a:bodyPr>
          <a:lstStyle/>
          <a:p>
            <a:pPr eaLnBrk="1" hangingPunct="1"/>
            <a:r>
              <a:rPr lang="en-US" altLang="ja-JP" sz="2400" dirty="0"/>
              <a:t>Multiple different goods with correlated values are auctioned simultaneously.</a:t>
            </a:r>
          </a:p>
          <a:p>
            <a:pPr lvl="1" eaLnBrk="1" hangingPunct="1"/>
            <a:r>
              <a:rPr lang="en-US" altLang="ja-JP" sz="2400" dirty="0"/>
              <a:t>Complementary: PC and memory</a:t>
            </a:r>
          </a:p>
          <a:p>
            <a:pPr lvl="1" eaLnBrk="1" hangingPunct="1"/>
            <a:r>
              <a:rPr lang="en-US" altLang="ja-JP" sz="2400" dirty="0"/>
              <a:t>Substitutable: VAIO or ThinkPad</a:t>
            </a:r>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34</a:t>
            </a:fld>
            <a:endParaRPr lang="en-US" altLang="ja-JP"/>
          </a:p>
        </p:txBody>
      </p:sp>
    </p:spTree>
    <p:extLst>
      <p:ext uri="{BB962C8B-B14F-4D97-AF65-F5344CB8AC3E}">
        <p14:creationId xmlns:p14="http://schemas.microsoft.com/office/powerpoint/2010/main" val="2553401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normAutofit/>
          </a:bodyPr>
          <a:lstStyle/>
          <a:p>
            <a:pPr eaLnBrk="1" hangingPunct="1"/>
            <a:r>
              <a:rPr lang="en-US" altLang="ja-JP" sz="4000" dirty="0"/>
              <a:t>Advantage of combinatorial auctions</a:t>
            </a:r>
          </a:p>
        </p:txBody>
      </p:sp>
      <p:sp>
        <p:nvSpPr>
          <p:cNvPr id="406531" name="Rectangle 3"/>
          <p:cNvSpPr>
            <a:spLocks noGrp="1" noChangeArrowheads="1"/>
          </p:cNvSpPr>
          <p:nvPr>
            <p:ph type="body" idx="1"/>
          </p:nvPr>
        </p:nvSpPr>
        <p:spPr/>
        <p:txBody>
          <a:bodyPr>
            <a:normAutofit/>
          </a:bodyPr>
          <a:lstStyle/>
          <a:p>
            <a:pPr eaLnBrk="1" hangingPunct="1"/>
            <a:r>
              <a:rPr lang="en-US" altLang="ja-JP" sz="2800" dirty="0"/>
              <a:t>When the value of goods are interdependent, </a:t>
            </a:r>
            <a:br>
              <a:rPr lang="en-US" altLang="ja-JP" sz="2800" dirty="0"/>
            </a:br>
            <a:r>
              <a:rPr lang="en-US" altLang="ja-JP" sz="2800" dirty="0"/>
              <a:t>the value of a good cannot be determined separately.</a:t>
            </a:r>
          </a:p>
          <a:p>
            <a:pPr lvl="1" eaLnBrk="1" hangingPunct="1"/>
            <a:r>
              <a:rPr lang="en-US" altLang="ja-JP" sz="2400" dirty="0"/>
              <a:t>Without a PC, having memory modules is useless. </a:t>
            </a:r>
          </a:p>
          <a:p>
            <a:pPr lvl="1" eaLnBrk="1" hangingPunct="1"/>
            <a:r>
              <a:rPr lang="en-US" altLang="ja-JP" sz="2400" dirty="0"/>
              <a:t>With VAIO, ThinkPad is useless. </a:t>
            </a:r>
          </a:p>
          <a:p>
            <a:pPr eaLnBrk="1" hangingPunct="1"/>
            <a:r>
              <a:rPr lang="en-US" altLang="ja-JP" sz="2800" dirty="0"/>
              <a:t>By allowing bids on any combinations of goods, </a:t>
            </a:r>
            <a:br>
              <a:rPr lang="en-US" altLang="ja-JP" sz="2800" dirty="0"/>
            </a:br>
            <a:r>
              <a:rPr lang="en-US" altLang="ja-JP" sz="2800" dirty="0"/>
              <a:t>the bidder can safely/easily declare his/her values. </a:t>
            </a:r>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35</a:t>
            </a:fld>
            <a:endParaRPr lang="en-US" altLang="ja-JP"/>
          </a:p>
        </p:txBody>
      </p:sp>
    </p:spTree>
    <p:extLst>
      <p:ext uri="{BB962C8B-B14F-4D97-AF65-F5344CB8AC3E}">
        <p14:creationId xmlns:p14="http://schemas.microsoft.com/office/powerpoint/2010/main" val="308200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2"/>
          <p:cNvSpPr>
            <a:spLocks noGrp="1" noChangeArrowheads="1"/>
          </p:cNvSpPr>
          <p:nvPr>
            <p:ph type="title"/>
          </p:nvPr>
        </p:nvSpPr>
        <p:spPr/>
        <p:txBody>
          <a:bodyPr>
            <a:normAutofit/>
          </a:bodyPr>
          <a:lstStyle/>
          <a:p>
            <a:pPr eaLnBrk="1" hangingPunct="1"/>
            <a:r>
              <a:rPr lang="en-US" altLang="ja-JP" sz="4000" dirty="0"/>
              <a:t>Applications of combinatorial auctions</a:t>
            </a:r>
            <a:endParaRPr lang="ja-JP" altLang="en-US" sz="4000" dirty="0"/>
          </a:p>
        </p:txBody>
      </p:sp>
      <p:sp>
        <p:nvSpPr>
          <p:cNvPr id="274436" name="Rectangle 3"/>
          <p:cNvSpPr>
            <a:spLocks noGrp="1" noChangeArrowheads="1"/>
          </p:cNvSpPr>
          <p:nvPr>
            <p:ph type="body" idx="1"/>
          </p:nvPr>
        </p:nvSpPr>
        <p:spPr/>
        <p:txBody>
          <a:bodyPr>
            <a:normAutofit/>
          </a:bodyPr>
          <a:lstStyle/>
          <a:p>
            <a:pPr eaLnBrk="1" hangingPunct="1"/>
            <a:r>
              <a:rPr lang="en-US" altLang="ja-JP" sz="2400" dirty="0"/>
              <a:t>Spectrum right auction conducted by Federal Communications Commission (FCC in US)</a:t>
            </a:r>
            <a:endParaRPr lang="ja-JP" altLang="en-US" sz="2400" dirty="0"/>
          </a:p>
          <a:p>
            <a:pPr eaLnBrk="1" hangingPunct="1"/>
            <a:r>
              <a:rPr lang="en-US" altLang="ja-JP" sz="2400" dirty="0"/>
              <a:t>Assigning the slots of runways in an airport (an aircraft needs to take off after it lands)</a:t>
            </a:r>
            <a:endParaRPr lang="ja-JP" altLang="en-US" sz="2400" dirty="0"/>
          </a:p>
          <a:p>
            <a:pPr eaLnBrk="1" hangingPunct="1"/>
            <a:r>
              <a:rPr lang="en-US" altLang="ja-JP" sz="2400" dirty="0"/>
              <a:t>Assigning truck delivery tasks</a:t>
            </a:r>
            <a:endParaRPr lang="ja-JP" altLang="en-US" sz="2400" dirty="0"/>
          </a:p>
          <a:p>
            <a:pPr eaLnBrk="1" hangingPunct="1"/>
            <a:r>
              <a:rPr lang="en-US" altLang="ja-JP" sz="2400" dirty="0"/>
              <a:t>Procurement auctions</a:t>
            </a:r>
            <a:endParaRPr lang="ja-JP" altLang="en-US" sz="2400" dirty="0"/>
          </a:p>
          <a:p>
            <a:pPr eaLnBrk="1" hangingPunct="1"/>
            <a:r>
              <a:rPr lang="en-US" altLang="ja-JP" sz="2400" dirty="0"/>
              <a:t>…</a:t>
            </a:r>
          </a:p>
          <a:p>
            <a:pPr eaLnBrk="1" hangingPunct="1"/>
            <a:endParaRPr lang="en-US" altLang="ja-JP" sz="2400" dirty="0"/>
          </a:p>
          <a:p>
            <a:pPr eaLnBrk="1" hangingPunct="1"/>
            <a:endParaRPr lang="en-US" altLang="ja-JP" sz="2400"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36</a:t>
            </a:fld>
            <a:endParaRPr lang="en-US" altLang="ja-JP"/>
          </a:p>
        </p:txBody>
      </p:sp>
    </p:spTree>
    <p:extLst>
      <p:ext uri="{BB962C8B-B14F-4D97-AF65-F5344CB8AC3E}">
        <p14:creationId xmlns:p14="http://schemas.microsoft.com/office/powerpoint/2010/main" val="4263333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1026"/>
          <p:cNvSpPr>
            <a:spLocks noGrp="1" noChangeArrowheads="1"/>
          </p:cNvSpPr>
          <p:nvPr>
            <p:ph type="title"/>
          </p:nvPr>
        </p:nvSpPr>
        <p:spPr/>
        <p:txBody>
          <a:bodyPr>
            <a:normAutofit/>
          </a:bodyPr>
          <a:lstStyle/>
          <a:p>
            <a:pPr eaLnBrk="1" hangingPunct="1"/>
            <a:r>
              <a:rPr lang="en-US" altLang="ja-JP" sz="4000" dirty="0"/>
              <a:t>Research Issues in Combinatorial Auctions</a:t>
            </a:r>
          </a:p>
        </p:txBody>
      </p:sp>
      <p:sp>
        <p:nvSpPr>
          <p:cNvPr id="424963" name="Rectangle 1027"/>
          <p:cNvSpPr>
            <a:spLocks noGrp="1" noChangeArrowheads="1"/>
          </p:cNvSpPr>
          <p:nvPr>
            <p:ph type="body" idx="1"/>
          </p:nvPr>
        </p:nvSpPr>
        <p:spPr/>
        <p:txBody>
          <a:bodyPr>
            <a:normAutofit lnSpcReduction="10000"/>
          </a:bodyPr>
          <a:lstStyle/>
          <a:p>
            <a:pPr eaLnBrk="1" hangingPunct="1"/>
            <a:r>
              <a:rPr lang="en-US" altLang="ja-JP" sz="2800" dirty="0"/>
              <a:t>Finding the best combination of bids is </a:t>
            </a:r>
            <a:br>
              <a:rPr lang="en-US" altLang="ja-JP" sz="2800" dirty="0"/>
            </a:br>
            <a:r>
              <a:rPr lang="en-US" altLang="ja-JP" sz="2800" dirty="0"/>
              <a:t>a complicated combinatorial optimization problem </a:t>
            </a:r>
          </a:p>
          <a:p>
            <a:pPr lvl="1" eaLnBrk="1" hangingPunct="1"/>
            <a:r>
              <a:rPr lang="en-US" altLang="ja-JP" sz="2400" dirty="0"/>
              <a:t>Known as the </a:t>
            </a:r>
            <a:r>
              <a:rPr lang="en-US" altLang="ja-JP" sz="2400" i="1" dirty="0"/>
              <a:t>winner determination problem</a:t>
            </a:r>
            <a:r>
              <a:rPr lang="en-US" altLang="ja-JP" sz="2400" dirty="0"/>
              <a:t>, </a:t>
            </a:r>
            <a:br>
              <a:rPr lang="en-US" altLang="ja-JP" sz="2400" dirty="0"/>
            </a:br>
            <a:r>
              <a:rPr lang="en-US" altLang="ja-JP" sz="2400" dirty="0"/>
              <a:t>reduced from the </a:t>
            </a:r>
            <a:r>
              <a:rPr lang="en-US" altLang="ja-JP" sz="2400" i="1" dirty="0"/>
              <a:t>set packing</a:t>
            </a:r>
            <a:r>
              <a:rPr lang="en-US" altLang="ja-JP" sz="2400" dirty="0"/>
              <a:t> problem  =&gt; NP-hard</a:t>
            </a:r>
          </a:p>
          <a:p>
            <a:pPr lvl="1" eaLnBrk="1" hangingPunct="1"/>
            <a:r>
              <a:rPr lang="en-US" altLang="ja-JP" sz="2400" dirty="0"/>
              <a:t>Various search techniques and/or approximations are introduced</a:t>
            </a:r>
          </a:p>
          <a:p>
            <a:pPr eaLnBrk="1" hangingPunct="1"/>
            <a:r>
              <a:rPr lang="en-US" altLang="ja-JP" sz="2800" dirty="0"/>
              <a:t>How to describe the preference of an agent is also </a:t>
            </a:r>
            <a:br>
              <a:rPr lang="en-US" altLang="ja-JP" sz="2800" dirty="0"/>
            </a:br>
            <a:r>
              <a:rPr lang="en-US" altLang="ja-JP" sz="2800" dirty="0"/>
              <a:t>a research issue -- 2</a:t>
            </a:r>
            <a:r>
              <a:rPr lang="en-US" altLang="ja-JP" sz="2800" baseline="30000" dirty="0"/>
              <a:t>m </a:t>
            </a:r>
            <a:r>
              <a:rPr lang="en-US" altLang="ja-JP" sz="2800" dirty="0"/>
              <a:t>subsets for m goods</a:t>
            </a:r>
            <a:endParaRPr lang="en-US" altLang="ja-JP" sz="2800" baseline="30000" dirty="0"/>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37</a:t>
            </a:fld>
            <a:endParaRPr lang="en-US" altLang="ja-JP"/>
          </a:p>
        </p:txBody>
      </p:sp>
    </p:spTree>
    <p:extLst>
      <p:ext uri="{BB962C8B-B14F-4D97-AF65-F5344CB8AC3E}">
        <p14:creationId xmlns:p14="http://schemas.microsoft.com/office/powerpoint/2010/main" val="819959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7507" name="Rectangle 2"/>
          <p:cNvSpPr>
            <a:spLocks noGrp="1" noChangeArrowheads="1"/>
          </p:cNvSpPr>
          <p:nvPr>
            <p:ph type="title"/>
          </p:nvPr>
        </p:nvSpPr>
        <p:spPr/>
        <p:txBody>
          <a:bodyPr>
            <a:normAutofit/>
          </a:bodyPr>
          <a:lstStyle/>
          <a:p>
            <a:pPr eaLnBrk="1" hangingPunct="1"/>
            <a:r>
              <a:rPr lang="en-US" altLang="ja-JP" sz="4000" dirty="0"/>
              <a:t>Winner determination problem</a:t>
            </a:r>
            <a:endParaRPr lang="ja-JP" altLang="en-US" sz="4000" dirty="0"/>
          </a:p>
        </p:txBody>
      </p:sp>
      <p:sp>
        <p:nvSpPr>
          <p:cNvPr id="1229827" name="Rectangle 3"/>
          <p:cNvSpPr>
            <a:spLocks noGrp="1" noChangeArrowheads="1"/>
          </p:cNvSpPr>
          <p:nvPr>
            <p:ph type="body" idx="1"/>
          </p:nvPr>
        </p:nvSpPr>
        <p:spPr>
          <a:xfrm>
            <a:off x="311700" y="1324332"/>
            <a:ext cx="8520600" cy="5025667"/>
          </a:xfrm>
        </p:spPr>
        <p:txBody>
          <a:bodyPr>
            <a:noAutofit/>
          </a:bodyPr>
          <a:lstStyle/>
          <a:p>
            <a:pPr eaLnBrk="1" hangingPunct="1">
              <a:lnSpc>
                <a:spcPct val="160000"/>
              </a:lnSpc>
            </a:pPr>
            <a:r>
              <a:rPr lang="en-US" altLang="ja-JP" sz="2000" dirty="0"/>
              <a:t>For simplicity, assume one bidder bids only for a single bundle (a set of goods). </a:t>
            </a:r>
            <a:endParaRPr lang="ja-JP" altLang="en-US" sz="2000" dirty="0"/>
          </a:p>
          <a:p>
            <a:pPr lvl="1" eaLnBrk="1" hangingPunct="1">
              <a:lnSpc>
                <a:spcPct val="160000"/>
              </a:lnSpc>
              <a:buFontTx/>
              <a:buNone/>
            </a:pPr>
            <a:r>
              <a:rPr lang="en-US" altLang="ja-JP" sz="2000" dirty="0"/>
              <a:t>Example</a:t>
            </a:r>
            <a:r>
              <a:rPr lang="ja-JP" altLang="en-US" sz="2000" dirty="0"/>
              <a:t>： </a:t>
            </a:r>
          </a:p>
          <a:p>
            <a:pPr lvl="1" eaLnBrk="1" hangingPunct="1">
              <a:lnSpc>
                <a:spcPct val="160000"/>
              </a:lnSpc>
            </a:pPr>
            <a:r>
              <a:rPr lang="en-US" altLang="ja-JP" sz="2000" dirty="0"/>
              <a:t>bidder A: $40 for (1, 2) </a:t>
            </a:r>
          </a:p>
          <a:p>
            <a:pPr lvl="1" eaLnBrk="1" hangingPunct="1">
              <a:lnSpc>
                <a:spcPct val="160000"/>
              </a:lnSpc>
            </a:pPr>
            <a:r>
              <a:rPr lang="en-US" altLang="ja-JP" sz="2000" dirty="0"/>
              <a:t>bidder B: $50 for (2, 3) </a:t>
            </a:r>
          </a:p>
          <a:p>
            <a:pPr lvl="1" eaLnBrk="1" hangingPunct="1">
              <a:lnSpc>
                <a:spcPct val="160000"/>
              </a:lnSpc>
            </a:pPr>
            <a:r>
              <a:rPr lang="en-US" altLang="ja-JP" sz="2000" dirty="0"/>
              <a:t>bidder C: $30 for (3) </a:t>
            </a:r>
          </a:p>
          <a:p>
            <a:pPr lvl="1" eaLnBrk="1" hangingPunct="1">
              <a:lnSpc>
                <a:spcPct val="160000"/>
              </a:lnSpc>
            </a:pPr>
            <a:r>
              <a:rPr lang="en-US" altLang="ja-JP" sz="2000" dirty="0"/>
              <a:t>bidder D</a:t>
            </a:r>
            <a:r>
              <a:rPr lang="en-US" altLang="ja-JP" sz="2000" dirty="0">
                <a:sym typeface="Wingdings" pitchFamily="2" charset="2"/>
              </a:rPr>
              <a:t>: $60 for (1, 3) </a:t>
            </a:r>
          </a:p>
          <a:p>
            <a:pPr lvl="1" eaLnBrk="1" hangingPunct="1">
              <a:lnSpc>
                <a:spcPct val="160000"/>
              </a:lnSpc>
            </a:pPr>
            <a:r>
              <a:rPr lang="en-US" altLang="ja-JP" sz="2000" dirty="0">
                <a:sym typeface="Wingdings" pitchFamily="2" charset="2"/>
              </a:rPr>
              <a:t>bidder E:  $10 for (1)</a:t>
            </a:r>
            <a:endParaRPr lang="en-US" altLang="ja-JP" sz="2000" dirty="0"/>
          </a:p>
          <a:p>
            <a:pPr eaLnBrk="1" hangingPunct="1">
              <a:lnSpc>
                <a:spcPct val="160000"/>
              </a:lnSpc>
            </a:pPr>
            <a:r>
              <a:rPr lang="en-US" altLang="ja-JP" sz="2000" dirty="0"/>
              <a:t>The auctioneer assigns the goods such that the social surplus (the sum of buyers’ bids) is maximized</a:t>
            </a:r>
            <a:r>
              <a:rPr lang="ja-JP" altLang="en-US" sz="2000" dirty="0"/>
              <a:t> </a:t>
            </a:r>
            <a:r>
              <a:rPr lang="en-US" altLang="ja-JP" sz="2000" dirty="0"/>
              <a:t>--- winner determination problem</a:t>
            </a:r>
          </a:p>
          <a:p>
            <a:pPr eaLnBrk="1" hangingPunct="1">
              <a:lnSpc>
                <a:spcPct val="160000"/>
              </a:lnSpc>
            </a:pPr>
            <a:r>
              <a:rPr lang="en-US" altLang="ja-JP" sz="2000" dirty="0"/>
              <a:t>In this case, making A and C as winners is optimal: the revenue is $70.</a:t>
            </a:r>
            <a:endParaRPr lang="ja-JP" altLang="en-US" sz="2000"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38</a:t>
            </a:fld>
            <a:endParaRPr lang="en-US" altLang="ja-JP"/>
          </a:p>
        </p:txBody>
      </p:sp>
    </p:spTree>
    <p:extLst>
      <p:ext uri="{BB962C8B-B14F-4D97-AF65-F5344CB8AC3E}">
        <p14:creationId xmlns:p14="http://schemas.microsoft.com/office/powerpoint/2010/main" val="3058853455"/>
      </p:ext>
    </p:extLst>
  </p:cSld>
  <p:clrMapOvr>
    <a:masterClrMapping/>
  </p:clrMapOvr>
  <p:transition advTm="32"/>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2"/>
          <p:cNvSpPr>
            <a:spLocks noGrp="1" noChangeArrowheads="1"/>
          </p:cNvSpPr>
          <p:nvPr>
            <p:ph type="title"/>
          </p:nvPr>
        </p:nvSpPr>
        <p:spPr/>
        <p:txBody>
          <a:bodyPr>
            <a:normAutofit/>
          </a:bodyPr>
          <a:lstStyle/>
          <a:p>
            <a:pPr eaLnBrk="1" hangingPunct="1"/>
            <a:r>
              <a:rPr lang="en-US" altLang="ja-JP" sz="4000" dirty="0"/>
              <a:t>Difficulty of winner determination problem</a:t>
            </a:r>
            <a:endParaRPr lang="ja-JP" altLang="en-US" sz="4000" dirty="0"/>
          </a:p>
        </p:txBody>
      </p:sp>
      <p:sp>
        <p:nvSpPr>
          <p:cNvPr id="278532" name="Rectangle 3"/>
          <p:cNvSpPr>
            <a:spLocks noGrp="1" noChangeArrowheads="1"/>
          </p:cNvSpPr>
          <p:nvPr>
            <p:ph type="body" idx="1"/>
          </p:nvPr>
        </p:nvSpPr>
        <p:spPr/>
        <p:txBody>
          <a:bodyPr>
            <a:normAutofit/>
          </a:bodyPr>
          <a:lstStyle/>
          <a:p>
            <a:pPr eaLnBrk="1" hangingPunct="1"/>
            <a:r>
              <a:rPr lang="en-US" altLang="ja-JP" sz="2800" dirty="0"/>
              <a:t>Assume the number of bidders is n, then the number of possible combinations of winners becomes 2</a:t>
            </a:r>
            <a:r>
              <a:rPr lang="en-US" altLang="ja-JP" sz="2800" baseline="30000" dirty="0"/>
              <a:t>n</a:t>
            </a:r>
            <a:r>
              <a:rPr lang="en-US" altLang="ja-JP" sz="2800" dirty="0"/>
              <a:t>.</a:t>
            </a:r>
          </a:p>
          <a:p>
            <a:pPr eaLnBrk="1" hangingPunct="1"/>
            <a:r>
              <a:rPr lang="en-US" altLang="ja-JP" sz="2800" dirty="0"/>
              <a:t>This problem is one instance of a weighted Set Packing</a:t>
            </a:r>
            <a:r>
              <a:rPr lang="ja-JP" altLang="en-US" sz="2800" dirty="0"/>
              <a:t> </a:t>
            </a:r>
            <a:r>
              <a:rPr lang="en-US" altLang="ja-JP" sz="2800" dirty="0"/>
              <a:t>problem. </a:t>
            </a:r>
          </a:p>
          <a:p>
            <a:pPr eaLnBrk="1" hangingPunct="1"/>
            <a:r>
              <a:rPr lang="en-US" altLang="ja-JP" sz="2800" dirty="0"/>
              <a:t>This problem belongs to a problem class called NP-complete. </a:t>
            </a:r>
            <a:endParaRPr lang="ja-JP" altLang="en-US" sz="2800"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39</a:t>
            </a:fld>
            <a:endParaRPr lang="en-US" altLang="ja-JP"/>
          </a:p>
        </p:txBody>
      </p:sp>
    </p:spTree>
    <p:extLst>
      <p:ext uri="{BB962C8B-B14F-4D97-AF65-F5344CB8AC3E}">
        <p14:creationId xmlns:p14="http://schemas.microsoft.com/office/powerpoint/2010/main" val="396427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normAutofit/>
          </a:bodyPr>
          <a:lstStyle/>
          <a:p>
            <a:pPr eaLnBrk="1" hangingPunct="1"/>
            <a:r>
              <a:rPr lang="en-US" altLang="ja-JP" sz="4000" dirty="0"/>
              <a:t>Basic terms</a:t>
            </a:r>
            <a:endParaRPr lang="ja-JP" altLang="en-US" sz="4000" dirty="0"/>
          </a:p>
        </p:txBody>
      </p:sp>
      <p:sp>
        <p:nvSpPr>
          <p:cNvPr id="521219" name="Rectangle 3"/>
          <p:cNvSpPr>
            <a:spLocks noGrp="1" noChangeArrowheads="1"/>
          </p:cNvSpPr>
          <p:nvPr>
            <p:ph idx="1"/>
          </p:nvPr>
        </p:nvSpPr>
        <p:spPr/>
        <p:txBody>
          <a:bodyPr>
            <a:normAutofit/>
          </a:bodyPr>
          <a:lstStyle/>
          <a:p>
            <a:pPr eaLnBrk="1" hangingPunct="1">
              <a:buFontTx/>
              <a:buNone/>
            </a:pPr>
            <a:r>
              <a:rPr lang="en-US" altLang="ja-JP" sz="2400" dirty="0">
                <a:solidFill>
                  <a:schemeClr val="tx2"/>
                </a:solidFill>
              </a:rPr>
              <a:t>Player: </a:t>
            </a:r>
            <a:r>
              <a:rPr lang="en-US" altLang="ja-JP" sz="2400" dirty="0"/>
              <a:t>an agent who makes his decision, for a while, we assume </a:t>
            </a:r>
            <a:br>
              <a:rPr lang="en-US" altLang="ja-JP" sz="2400" dirty="0"/>
            </a:br>
            <a:r>
              <a:rPr lang="en-US" altLang="ja-JP" sz="2400" dirty="0"/>
              <a:t>there are two players</a:t>
            </a:r>
            <a:endParaRPr lang="ja-JP" altLang="en-US" sz="2400" dirty="0"/>
          </a:p>
          <a:p>
            <a:pPr eaLnBrk="1" hangingPunct="1">
              <a:buFontTx/>
              <a:buNone/>
            </a:pPr>
            <a:r>
              <a:rPr lang="en-US" altLang="ja-JP" sz="2400" dirty="0">
                <a:solidFill>
                  <a:schemeClr val="tx2"/>
                </a:solidFill>
              </a:rPr>
              <a:t>Action:</a:t>
            </a:r>
            <a:r>
              <a:rPr lang="ja-JP" altLang="en-US" sz="2400" dirty="0">
                <a:solidFill>
                  <a:schemeClr val="tx2"/>
                </a:solidFill>
              </a:rPr>
              <a:t> </a:t>
            </a:r>
            <a:r>
              <a:rPr lang="en-US" altLang="ja-JP" sz="2400" dirty="0"/>
              <a:t>the choice of a player, for a while, we assume </a:t>
            </a:r>
            <a:br>
              <a:rPr lang="en-US" altLang="ja-JP" sz="2400" dirty="0"/>
            </a:br>
            <a:r>
              <a:rPr lang="en-US" altLang="ja-JP" sz="2400" dirty="0"/>
              <a:t>a player makes his decision simultaneously, and only once</a:t>
            </a:r>
            <a:endParaRPr lang="ja-JP" altLang="en-US" sz="2400" dirty="0"/>
          </a:p>
          <a:p>
            <a:pPr eaLnBrk="1" hangingPunct="1">
              <a:buFontTx/>
              <a:buNone/>
            </a:pPr>
            <a:r>
              <a:rPr lang="en-US" altLang="ja-JP" sz="2400" dirty="0">
                <a:solidFill>
                  <a:schemeClr val="tx2"/>
                </a:solidFill>
              </a:rPr>
              <a:t>Utility:</a:t>
            </a:r>
            <a:r>
              <a:rPr lang="ja-JP" altLang="en-US" sz="2400" dirty="0"/>
              <a:t> </a:t>
            </a:r>
            <a:r>
              <a:rPr lang="en-US" altLang="ja-JP" sz="2400" dirty="0"/>
              <a:t>the value given for each player based on the combination of players’ actions; a larger value is better.</a:t>
            </a:r>
            <a:endParaRPr lang="ja-JP" altLang="en-US" sz="2400" dirty="0"/>
          </a:p>
          <a:p>
            <a:pPr eaLnBrk="1" hangingPunct="1">
              <a:buFontTx/>
              <a:buNone/>
            </a:pPr>
            <a:endParaRPr lang="en-US" altLang="ja-JP" sz="2400" dirty="0"/>
          </a:p>
        </p:txBody>
      </p:sp>
      <p:sp>
        <p:nvSpPr>
          <p:cNvPr id="2" name="スライド番号プレースホルダー 1"/>
          <p:cNvSpPr>
            <a:spLocks noGrp="1"/>
          </p:cNvSpPr>
          <p:nvPr>
            <p:ph type="sldNum" sz="quarter" idx="4"/>
          </p:nvPr>
        </p:nvSpPr>
        <p:spPr/>
        <p:txBody>
          <a:bodyPr>
            <a:normAutofit fontScale="92500" lnSpcReduction="10000"/>
          </a:bodyPr>
          <a:lstStyle/>
          <a:p>
            <a:pPr>
              <a:defRPr/>
            </a:pPr>
            <a:fld id="{5B028E14-79F3-4176-A531-786E5C52B6B8}" type="slidenum">
              <a:rPr lang="en-US" altLang="ja-JP" smtClean="0"/>
              <a:pPr>
                <a:defRPr/>
              </a:pPr>
              <a:t>4</a:t>
            </a:fld>
            <a:endParaRPr lang="en-US" altLang="ja-JP"/>
          </a:p>
        </p:txBody>
      </p:sp>
    </p:spTree>
    <p:extLst>
      <p:ext uri="{BB962C8B-B14F-4D97-AF65-F5344CB8AC3E}">
        <p14:creationId xmlns:p14="http://schemas.microsoft.com/office/powerpoint/2010/main" val="377883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1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1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1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9" name="Rectangle 2"/>
          <p:cNvSpPr>
            <a:spLocks noGrp="1" noChangeArrowheads="1"/>
          </p:cNvSpPr>
          <p:nvPr>
            <p:ph type="title"/>
          </p:nvPr>
        </p:nvSpPr>
        <p:spPr/>
        <p:txBody>
          <a:bodyPr>
            <a:normAutofit/>
          </a:bodyPr>
          <a:lstStyle/>
          <a:p>
            <a:pPr eaLnBrk="1" hangingPunct="1"/>
            <a:r>
              <a:rPr lang="en-US" altLang="ja-JP" sz="4000" dirty="0"/>
              <a:t>Combinatorial explosion</a:t>
            </a:r>
            <a:endParaRPr lang="ja-JP" altLang="en-US" sz="4000" dirty="0"/>
          </a:p>
        </p:txBody>
      </p:sp>
      <p:sp>
        <p:nvSpPr>
          <p:cNvPr id="280580" name="Rectangle 3"/>
          <p:cNvSpPr>
            <a:spLocks noGrp="1" noChangeArrowheads="1"/>
          </p:cNvSpPr>
          <p:nvPr>
            <p:ph type="body" idx="1"/>
          </p:nvPr>
        </p:nvSpPr>
        <p:spPr/>
        <p:txBody>
          <a:bodyPr>
            <a:normAutofit fontScale="92500" lnSpcReduction="20000"/>
          </a:bodyPr>
          <a:lstStyle/>
          <a:p>
            <a:pPr eaLnBrk="1" hangingPunct="1">
              <a:lnSpc>
                <a:spcPct val="140000"/>
              </a:lnSpc>
              <a:buFontTx/>
              <a:buNone/>
            </a:pPr>
            <a:r>
              <a:rPr lang="en-US" altLang="ja-JP" sz="2400" dirty="0"/>
              <a:t>Assume the number of combinations to be checked is n to the power of 2. </a:t>
            </a:r>
            <a:br>
              <a:rPr lang="en-US" altLang="ja-JP" sz="2400" dirty="0"/>
            </a:br>
            <a:r>
              <a:rPr lang="en-US" altLang="ja-JP" sz="2400" dirty="0"/>
              <a:t>We use a computer that can check a hundred million combinations</a:t>
            </a:r>
            <a:br>
              <a:rPr lang="en-US" altLang="ja-JP" sz="2400" dirty="0"/>
            </a:br>
            <a:r>
              <a:rPr lang="en-US" altLang="ja-JP" sz="2400" dirty="0"/>
              <a:t>in one sec. Then, the required time is:   </a:t>
            </a:r>
          </a:p>
          <a:p>
            <a:pPr eaLnBrk="1" hangingPunct="1">
              <a:lnSpc>
                <a:spcPct val="140000"/>
              </a:lnSpc>
            </a:pPr>
            <a:r>
              <a:rPr lang="en-US" altLang="ja-JP" sz="2400" dirty="0"/>
              <a:t>n= 20 : 1/100</a:t>
            </a:r>
            <a:r>
              <a:rPr lang="ja-JP" altLang="en-US" sz="2400" dirty="0"/>
              <a:t> </a:t>
            </a:r>
            <a:r>
              <a:rPr lang="en-US" altLang="ja-JP" sz="2400" dirty="0"/>
              <a:t>sec.</a:t>
            </a:r>
          </a:p>
          <a:p>
            <a:pPr eaLnBrk="1" hangingPunct="1">
              <a:lnSpc>
                <a:spcPct val="140000"/>
              </a:lnSpc>
            </a:pPr>
            <a:r>
              <a:rPr lang="en-US" altLang="ja-JP" sz="2400" dirty="0"/>
              <a:t>n= 30 : 11</a:t>
            </a:r>
            <a:r>
              <a:rPr lang="ja-JP" altLang="en-US" sz="2400" dirty="0"/>
              <a:t> </a:t>
            </a:r>
            <a:r>
              <a:rPr lang="en-US" altLang="ja-JP" sz="2400" dirty="0"/>
              <a:t>sec.</a:t>
            </a:r>
            <a:endParaRPr lang="ja-JP" altLang="en-US" sz="2400" dirty="0"/>
          </a:p>
          <a:p>
            <a:pPr eaLnBrk="1" hangingPunct="1">
              <a:lnSpc>
                <a:spcPct val="140000"/>
              </a:lnSpc>
            </a:pPr>
            <a:r>
              <a:rPr lang="en-US" altLang="ja-JP" sz="2400" dirty="0"/>
              <a:t>n= 40 : 3</a:t>
            </a:r>
            <a:r>
              <a:rPr lang="ja-JP" altLang="en-US" sz="2400" dirty="0"/>
              <a:t> </a:t>
            </a:r>
            <a:r>
              <a:rPr lang="en-US" altLang="ja-JP" sz="2400" dirty="0"/>
              <a:t>hours</a:t>
            </a:r>
            <a:endParaRPr lang="ja-JP" altLang="en-US" sz="2400" dirty="0"/>
          </a:p>
          <a:p>
            <a:pPr eaLnBrk="1" hangingPunct="1">
              <a:lnSpc>
                <a:spcPct val="140000"/>
              </a:lnSpc>
            </a:pPr>
            <a:r>
              <a:rPr lang="en-US" altLang="ja-JP" sz="2400" dirty="0"/>
              <a:t>n= 50 : 130</a:t>
            </a:r>
            <a:r>
              <a:rPr lang="ja-JP" altLang="en-US" sz="2400" dirty="0"/>
              <a:t> </a:t>
            </a:r>
            <a:r>
              <a:rPr lang="en-US" altLang="ja-JP" sz="2400" dirty="0"/>
              <a:t>days</a:t>
            </a:r>
            <a:endParaRPr lang="ja-JP" altLang="en-US" sz="2400" dirty="0"/>
          </a:p>
          <a:p>
            <a:pPr eaLnBrk="1" hangingPunct="1">
              <a:lnSpc>
                <a:spcPct val="140000"/>
              </a:lnSpc>
            </a:pPr>
            <a:r>
              <a:rPr lang="en-US" altLang="ja-JP" sz="2400" dirty="0"/>
              <a:t>n= 60 : 365</a:t>
            </a:r>
            <a:r>
              <a:rPr lang="ja-JP" altLang="en-US" sz="2400" dirty="0"/>
              <a:t> </a:t>
            </a:r>
            <a:r>
              <a:rPr lang="en-US" altLang="ja-JP" sz="2400" dirty="0"/>
              <a:t>years</a:t>
            </a:r>
            <a:endParaRPr lang="ja-JP" altLang="en-US" sz="2400" dirty="0"/>
          </a:p>
          <a:p>
            <a:pPr eaLnBrk="1" hangingPunct="1">
              <a:lnSpc>
                <a:spcPct val="140000"/>
              </a:lnSpc>
            </a:pPr>
            <a:r>
              <a:rPr lang="en-US" altLang="ja-JP" sz="2400" dirty="0"/>
              <a:t>n= 70 : 370 thousand years</a:t>
            </a:r>
            <a:endParaRPr lang="ja-JP" altLang="en-US" sz="2400" dirty="0"/>
          </a:p>
          <a:p>
            <a:pPr eaLnBrk="1" hangingPunct="1">
              <a:lnSpc>
                <a:spcPct val="140000"/>
              </a:lnSpc>
            </a:pPr>
            <a:r>
              <a:rPr lang="en-US" altLang="ja-JP" sz="2400" dirty="0"/>
              <a:t>n= 80 : 4 hundred million years</a:t>
            </a:r>
            <a:endParaRPr lang="ja-JP" altLang="en-US" sz="2400" dirty="0"/>
          </a:p>
          <a:p>
            <a:pPr eaLnBrk="1" hangingPunct="1">
              <a:lnSpc>
                <a:spcPct val="140000"/>
              </a:lnSpc>
            </a:pPr>
            <a:r>
              <a:rPr lang="en-US" altLang="ja-JP" sz="2400" dirty="0"/>
              <a:t>…</a:t>
            </a:r>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40</a:t>
            </a:fld>
            <a:endParaRPr lang="en-US" altLang="ja-JP"/>
          </a:p>
        </p:txBody>
      </p:sp>
    </p:spTree>
    <p:extLst>
      <p:ext uri="{BB962C8B-B14F-4D97-AF65-F5344CB8AC3E}">
        <p14:creationId xmlns:p14="http://schemas.microsoft.com/office/powerpoint/2010/main" val="2615253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2"/>
          <p:cNvSpPr>
            <a:spLocks noGrp="1" noChangeArrowheads="1"/>
          </p:cNvSpPr>
          <p:nvPr>
            <p:ph type="title"/>
          </p:nvPr>
        </p:nvSpPr>
        <p:spPr/>
        <p:txBody>
          <a:bodyPr>
            <a:normAutofit/>
          </a:bodyPr>
          <a:lstStyle/>
          <a:p>
            <a:pPr eaLnBrk="1" hangingPunct="1"/>
            <a:r>
              <a:rPr lang="en-US" altLang="ja-JP" sz="4000" dirty="0"/>
              <a:t>Search tree</a:t>
            </a:r>
            <a:endParaRPr lang="ja-JP" altLang="en-US" sz="4000" dirty="0"/>
          </a:p>
        </p:txBody>
      </p:sp>
      <p:sp>
        <p:nvSpPr>
          <p:cNvPr id="282628" name="Rectangle 3"/>
          <p:cNvSpPr>
            <a:spLocks noGrp="1" noChangeArrowheads="1"/>
          </p:cNvSpPr>
          <p:nvPr>
            <p:ph type="body" idx="1"/>
          </p:nvPr>
        </p:nvSpPr>
        <p:spPr>
          <a:xfrm>
            <a:off x="311700" y="1324333"/>
            <a:ext cx="3791988" cy="4640400"/>
          </a:xfrm>
        </p:spPr>
        <p:txBody>
          <a:bodyPr>
            <a:normAutofit fontScale="92500" lnSpcReduction="10000"/>
          </a:bodyPr>
          <a:lstStyle/>
          <a:p>
            <a:pPr eaLnBrk="1" hangingPunct="1"/>
            <a:r>
              <a:rPr lang="en-US" altLang="ja-JP" sz="2400" dirty="0"/>
              <a:t>Each node in a tree </a:t>
            </a:r>
            <a:br>
              <a:rPr lang="en-US" altLang="ja-JP" sz="2400" dirty="0"/>
            </a:br>
            <a:r>
              <a:rPr lang="en-US" altLang="ja-JP" sz="2400" dirty="0"/>
              <a:t>represents a bid.</a:t>
            </a:r>
            <a:endParaRPr lang="ja-JP" altLang="en-US" sz="2400" dirty="0"/>
          </a:p>
          <a:p>
            <a:pPr eaLnBrk="1" hangingPunct="1"/>
            <a:r>
              <a:rPr lang="en-US" altLang="ja-JP" sz="2400" dirty="0"/>
              <a:t>Choose whether to make </a:t>
            </a:r>
            <a:br>
              <a:rPr lang="en-US" altLang="ja-JP" sz="2400" dirty="0"/>
            </a:br>
            <a:r>
              <a:rPr lang="en-US" altLang="ja-JP" sz="2400" dirty="0"/>
              <a:t>the bidder as a winner (IN) </a:t>
            </a:r>
            <a:br>
              <a:rPr lang="en-US" altLang="ja-JP" sz="2400" dirty="0"/>
            </a:br>
            <a:r>
              <a:rPr lang="en-US" altLang="ja-JP" sz="2400" dirty="0"/>
              <a:t>or not (OUT). </a:t>
            </a:r>
            <a:endParaRPr lang="ja-JP" altLang="en-US" sz="2400" dirty="0"/>
          </a:p>
          <a:p>
            <a:pPr lvl="1" eaLnBrk="1" hangingPunct="1"/>
            <a:r>
              <a:rPr lang="en-US" altLang="ja-JP" sz="2400" dirty="0"/>
              <a:t>A: (1, 2) </a:t>
            </a:r>
          </a:p>
          <a:p>
            <a:pPr lvl="1" eaLnBrk="1" hangingPunct="1"/>
            <a:r>
              <a:rPr lang="en-US" altLang="ja-JP" sz="2400" dirty="0"/>
              <a:t>B: (2, 3)  </a:t>
            </a:r>
          </a:p>
          <a:p>
            <a:pPr lvl="1" eaLnBrk="1" hangingPunct="1"/>
            <a:r>
              <a:rPr lang="en-US" altLang="ja-JP" sz="2400" dirty="0"/>
              <a:t>C:     (3) </a:t>
            </a:r>
          </a:p>
          <a:p>
            <a:pPr lvl="1" eaLnBrk="1" hangingPunct="1"/>
            <a:r>
              <a:rPr lang="en-US" altLang="ja-JP" sz="2400" dirty="0"/>
              <a:t>D</a:t>
            </a:r>
            <a:r>
              <a:rPr lang="en-US" altLang="ja-JP" sz="2400" dirty="0">
                <a:sym typeface="Wingdings" pitchFamily="2" charset="2"/>
              </a:rPr>
              <a:t>: (1, 3) </a:t>
            </a:r>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41</a:t>
            </a:fld>
            <a:endParaRPr lang="en-US" altLang="ja-JP"/>
          </a:p>
        </p:txBody>
      </p:sp>
      <p:sp>
        <p:nvSpPr>
          <p:cNvPr id="282629" name="Text Box 4"/>
          <p:cNvSpPr txBox="1">
            <a:spLocks noChangeArrowheads="1"/>
          </p:cNvSpPr>
          <p:nvPr/>
        </p:nvSpPr>
        <p:spPr bwMode="auto">
          <a:xfrm>
            <a:off x="5410200" y="1447800"/>
            <a:ext cx="415925" cy="538163"/>
          </a:xfrm>
          <a:prstGeom prst="rect">
            <a:avLst/>
          </a:prstGeom>
          <a:noFill/>
          <a:ln w="19050">
            <a:solidFill>
              <a:schemeClr val="tx1"/>
            </a:solidFill>
            <a:miter lim="800000"/>
            <a:headEnd/>
            <a:tailEnd/>
          </a:ln>
        </p:spPr>
        <p:txBody>
          <a:bodyPr wrap="none">
            <a:spAutoFit/>
          </a:bodyPr>
          <a:lstStyle/>
          <a:p>
            <a:pPr>
              <a:buFontTx/>
              <a:buNone/>
            </a:pPr>
            <a:r>
              <a:rPr lang="en-US" altLang="ja-JP" sz="2800" b="0"/>
              <a:t>A</a:t>
            </a:r>
          </a:p>
        </p:txBody>
      </p:sp>
      <p:sp>
        <p:nvSpPr>
          <p:cNvPr id="282630" name="Text Box 5"/>
          <p:cNvSpPr txBox="1">
            <a:spLocks noChangeArrowheads="1"/>
          </p:cNvSpPr>
          <p:nvPr/>
        </p:nvSpPr>
        <p:spPr bwMode="auto">
          <a:xfrm>
            <a:off x="7772400" y="5410200"/>
            <a:ext cx="444500" cy="538163"/>
          </a:xfrm>
          <a:prstGeom prst="rect">
            <a:avLst/>
          </a:prstGeom>
          <a:noFill/>
          <a:ln w="19050">
            <a:solidFill>
              <a:schemeClr val="tx1"/>
            </a:solidFill>
            <a:miter lim="800000"/>
            <a:headEnd/>
            <a:tailEnd/>
          </a:ln>
        </p:spPr>
        <p:txBody>
          <a:bodyPr wrap="none">
            <a:spAutoFit/>
          </a:bodyPr>
          <a:lstStyle/>
          <a:p>
            <a:pPr>
              <a:buFontTx/>
              <a:buNone/>
            </a:pPr>
            <a:r>
              <a:rPr lang="en-US" altLang="ja-JP" sz="2800" b="0"/>
              <a:t>D</a:t>
            </a:r>
          </a:p>
        </p:txBody>
      </p:sp>
      <p:sp>
        <p:nvSpPr>
          <p:cNvPr id="282631" name="Text Box 6"/>
          <p:cNvSpPr txBox="1">
            <a:spLocks noChangeArrowheads="1"/>
          </p:cNvSpPr>
          <p:nvPr/>
        </p:nvSpPr>
        <p:spPr bwMode="auto">
          <a:xfrm>
            <a:off x="4364038" y="2590800"/>
            <a:ext cx="415925" cy="538163"/>
          </a:xfrm>
          <a:prstGeom prst="rect">
            <a:avLst/>
          </a:prstGeom>
          <a:noFill/>
          <a:ln w="19050">
            <a:solidFill>
              <a:schemeClr val="tx1"/>
            </a:solidFill>
            <a:miter lim="800000"/>
            <a:headEnd/>
            <a:tailEnd/>
          </a:ln>
        </p:spPr>
        <p:txBody>
          <a:bodyPr wrap="none">
            <a:spAutoFit/>
          </a:bodyPr>
          <a:lstStyle/>
          <a:p>
            <a:pPr>
              <a:buFontTx/>
              <a:buNone/>
            </a:pPr>
            <a:r>
              <a:rPr lang="en-US" altLang="ja-JP" sz="2800" b="0"/>
              <a:t>C</a:t>
            </a:r>
          </a:p>
        </p:txBody>
      </p:sp>
      <p:sp>
        <p:nvSpPr>
          <p:cNvPr id="282632" name="Text Box 7"/>
          <p:cNvSpPr txBox="1">
            <a:spLocks noChangeArrowheads="1"/>
          </p:cNvSpPr>
          <p:nvPr/>
        </p:nvSpPr>
        <p:spPr bwMode="auto">
          <a:xfrm>
            <a:off x="6553200" y="2590800"/>
            <a:ext cx="412750" cy="538163"/>
          </a:xfrm>
          <a:prstGeom prst="rect">
            <a:avLst/>
          </a:prstGeom>
          <a:noFill/>
          <a:ln w="19050">
            <a:solidFill>
              <a:schemeClr val="tx1"/>
            </a:solidFill>
            <a:miter lim="800000"/>
            <a:headEnd/>
            <a:tailEnd/>
          </a:ln>
        </p:spPr>
        <p:txBody>
          <a:bodyPr wrap="none">
            <a:spAutoFit/>
          </a:bodyPr>
          <a:lstStyle/>
          <a:p>
            <a:pPr>
              <a:buFontTx/>
              <a:buNone/>
            </a:pPr>
            <a:r>
              <a:rPr lang="en-US" altLang="ja-JP" sz="2800" b="0"/>
              <a:t>B</a:t>
            </a:r>
          </a:p>
        </p:txBody>
      </p:sp>
      <p:sp>
        <p:nvSpPr>
          <p:cNvPr id="282633" name="Text Box 8"/>
          <p:cNvSpPr txBox="1">
            <a:spLocks noChangeArrowheads="1"/>
          </p:cNvSpPr>
          <p:nvPr/>
        </p:nvSpPr>
        <p:spPr bwMode="auto">
          <a:xfrm>
            <a:off x="7162800" y="3962400"/>
            <a:ext cx="415925" cy="538163"/>
          </a:xfrm>
          <a:prstGeom prst="rect">
            <a:avLst/>
          </a:prstGeom>
          <a:noFill/>
          <a:ln w="19050">
            <a:solidFill>
              <a:schemeClr val="tx1"/>
            </a:solidFill>
            <a:miter lim="800000"/>
            <a:headEnd/>
            <a:tailEnd/>
          </a:ln>
        </p:spPr>
        <p:txBody>
          <a:bodyPr wrap="none">
            <a:spAutoFit/>
          </a:bodyPr>
          <a:lstStyle/>
          <a:p>
            <a:pPr>
              <a:buFontTx/>
              <a:buNone/>
            </a:pPr>
            <a:r>
              <a:rPr lang="en-US" altLang="ja-JP" sz="2800" b="0"/>
              <a:t>C</a:t>
            </a:r>
          </a:p>
        </p:txBody>
      </p:sp>
      <p:sp>
        <p:nvSpPr>
          <p:cNvPr id="282634" name="Line 9"/>
          <p:cNvSpPr>
            <a:spLocks noChangeShapeType="1"/>
          </p:cNvSpPr>
          <p:nvPr/>
        </p:nvSpPr>
        <p:spPr bwMode="auto">
          <a:xfrm flipH="1">
            <a:off x="4724400" y="1981200"/>
            <a:ext cx="914400" cy="609600"/>
          </a:xfrm>
          <a:prstGeom prst="line">
            <a:avLst/>
          </a:prstGeom>
          <a:noFill/>
          <a:ln w="28575">
            <a:solidFill>
              <a:schemeClr val="tx1"/>
            </a:solidFill>
            <a:round/>
            <a:headEnd/>
            <a:tailEnd/>
          </a:ln>
        </p:spPr>
        <p:txBody>
          <a:bodyPr/>
          <a:lstStyle/>
          <a:p>
            <a:endParaRPr lang="ja-JP" altLang="en-US"/>
          </a:p>
        </p:txBody>
      </p:sp>
      <p:sp>
        <p:nvSpPr>
          <p:cNvPr id="282635" name="Line 10"/>
          <p:cNvSpPr>
            <a:spLocks noChangeShapeType="1"/>
          </p:cNvSpPr>
          <p:nvPr/>
        </p:nvSpPr>
        <p:spPr bwMode="auto">
          <a:xfrm>
            <a:off x="5638800" y="1981200"/>
            <a:ext cx="1066800" cy="609600"/>
          </a:xfrm>
          <a:prstGeom prst="line">
            <a:avLst/>
          </a:prstGeom>
          <a:noFill/>
          <a:ln w="28575">
            <a:solidFill>
              <a:schemeClr val="tx1"/>
            </a:solidFill>
            <a:round/>
            <a:headEnd/>
            <a:tailEnd/>
          </a:ln>
        </p:spPr>
        <p:txBody>
          <a:bodyPr/>
          <a:lstStyle/>
          <a:p>
            <a:endParaRPr lang="ja-JP" altLang="en-US"/>
          </a:p>
        </p:txBody>
      </p:sp>
      <p:sp>
        <p:nvSpPr>
          <p:cNvPr id="282636" name="Line 11"/>
          <p:cNvSpPr>
            <a:spLocks noChangeShapeType="1"/>
          </p:cNvSpPr>
          <p:nvPr/>
        </p:nvSpPr>
        <p:spPr bwMode="auto">
          <a:xfrm flipH="1">
            <a:off x="6172200" y="3124200"/>
            <a:ext cx="609600" cy="838200"/>
          </a:xfrm>
          <a:prstGeom prst="line">
            <a:avLst/>
          </a:prstGeom>
          <a:noFill/>
          <a:ln w="28575">
            <a:solidFill>
              <a:schemeClr val="tx1"/>
            </a:solidFill>
            <a:round/>
            <a:headEnd/>
            <a:tailEnd/>
          </a:ln>
        </p:spPr>
        <p:txBody>
          <a:bodyPr/>
          <a:lstStyle/>
          <a:p>
            <a:endParaRPr lang="ja-JP" altLang="en-US"/>
          </a:p>
        </p:txBody>
      </p:sp>
      <p:sp>
        <p:nvSpPr>
          <p:cNvPr id="282637" name="Line 12"/>
          <p:cNvSpPr>
            <a:spLocks noChangeShapeType="1"/>
          </p:cNvSpPr>
          <p:nvPr/>
        </p:nvSpPr>
        <p:spPr bwMode="auto">
          <a:xfrm>
            <a:off x="6781800" y="3124200"/>
            <a:ext cx="609600" cy="838200"/>
          </a:xfrm>
          <a:prstGeom prst="line">
            <a:avLst/>
          </a:prstGeom>
          <a:noFill/>
          <a:ln w="28575">
            <a:solidFill>
              <a:schemeClr val="tx1"/>
            </a:solidFill>
            <a:round/>
            <a:headEnd/>
            <a:tailEnd/>
          </a:ln>
        </p:spPr>
        <p:txBody>
          <a:bodyPr/>
          <a:lstStyle/>
          <a:p>
            <a:endParaRPr lang="ja-JP" altLang="en-US"/>
          </a:p>
        </p:txBody>
      </p:sp>
      <p:sp>
        <p:nvSpPr>
          <p:cNvPr id="282638" name="Line 13"/>
          <p:cNvSpPr>
            <a:spLocks noChangeShapeType="1"/>
          </p:cNvSpPr>
          <p:nvPr/>
        </p:nvSpPr>
        <p:spPr bwMode="auto">
          <a:xfrm flipH="1">
            <a:off x="6934200" y="4495800"/>
            <a:ext cx="381000" cy="914400"/>
          </a:xfrm>
          <a:prstGeom prst="line">
            <a:avLst/>
          </a:prstGeom>
          <a:noFill/>
          <a:ln w="28575">
            <a:solidFill>
              <a:schemeClr val="tx1"/>
            </a:solidFill>
            <a:round/>
            <a:headEnd/>
            <a:tailEnd/>
          </a:ln>
        </p:spPr>
        <p:txBody>
          <a:bodyPr/>
          <a:lstStyle/>
          <a:p>
            <a:endParaRPr lang="ja-JP" altLang="en-US"/>
          </a:p>
        </p:txBody>
      </p:sp>
      <p:sp>
        <p:nvSpPr>
          <p:cNvPr id="282639" name="Line 14"/>
          <p:cNvSpPr>
            <a:spLocks noChangeShapeType="1"/>
          </p:cNvSpPr>
          <p:nvPr/>
        </p:nvSpPr>
        <p:spPr bwMode="auto">
          <a:xfrm>
            <a:off x="7391400" y="4495800"/>
            <a:ext cx="533400" cy="914400"/>
          </a:xfrm>
          <a:prstGeom prst="line">
            <a:avLst/>
          </a:prstGeom>
          <a:noFill/>
          <a:ln w="28575">
            <a:solidFill>
              <a:schemeClr val="tx1"/>
            </a:solidFill>
            <a:round/>
            <a:headEnd/>
            <a:tailEnd/>
          </a:ln>
        </p:spPr>
        <p:txBody>
          <a:bodyPr/>
          <a:lstStyle/>
          <a:p>
            <a:endParaRPr lang="ja-JP" altLang="en-US"/>
          </a:p>
        </p:txBody>
      </p:sp>
      <p:sp>
        <p:nvSpPr>
          <p:cNvPr id="282640" name="Text Box 15"/>
          <p:cNvSpPr txBox="1">
            <a:spLocks noChangeArrowheads="1"/>
          </p:cNvSpPr>
          <p:nvPr/>
        </p:nvSpPr>
        <p:spPr bwMode="auto">
          <a:xfrm>
            <a:off x="4572000" y="1957388"/>
            <a:ext cx="501650" cy="457200"/>
          </a:xfrm>
          <a:prstGeom prst="rect">
            <a:avLst/>
          </a:prstGeom>
          <a:noFill/>
          <a:ln w="9525">
            <a:noFill/>
            <a:miter lim="800000"/>
            <a:headEnd/>
            <a:tailEnd/>
          </a:ln>
        </p:spPr>
        <p:txBody>
          <a:bodyPr wrap="none">
            <a:spAutoFit/>
          </a:bodyPr>
          <a:lstStyle/>
          <a:p>
            <a:pPr>
              <a:buFontTx/>
              <a:buNone/>
            </a:pPr>
            <a:r>
              <a:rPr lang="en-US" altLang="ja-JP" sz="2400" b="0"/>
              <a:t>IN</a:t>
            </a:r>
          </a:p>
        </p:txBody>
      </p:sp>
      <p:sp>
        <p:nvSpPr>
          <p:cNvPr id="282641" name="Text Box 16"/>
          <p:cNvSpPr txBox="1">
            <a:spLocks noChangeArrowheads="1"/>
          </p:cNvSpPr>
          <p:nvPr/>
        </p:nvSpPr>
        <p:spPr bwMode="auto">
          <a:xfrm>
            <a:off x="5791200" y="3200400"/>
            <a:ext cx="501650" cy="457200"/>
          </a:xfrm>
          <a:prstGeom prst="rect">
            <a:avLst/>
          </a:prstGeom>
          <a:noFill/>
          <a:ln w="9525">
            <a:noFill/>
            <a:miter lim="800000"/>
            <a:headEnd/>
            <a:tailEnd/>
          </a:ln>
        </p:spPr>
        <p:txBody>
          <a:bodyPr wrap="none">
            <a:spAutoFit/>
          </a:bodyPr>
          <a:lstStyle/>
          <a:p>
            <a:pPr>
              <a:buFontTx/>
              <a:buNone/>
            </a:pPr>
            <a:r>
              <a:rPr lang="en-US" altLang="ja-JP" sz="2400" b="0"/>
              <a:t>IN</a:t>
            </a:r>
          </a:p>
        </p:txBody>
      </p:sp>
      <p:sp>
        <p:nvSpPr>
          <p:cNvPr id="282642" name="Text Box 17"/>
          <p:cNvSpPr txBox="1">
            <a:spLocks noChangeArrowheads="1"/>
          </p:cNvSpPr>
          <p:nvPr/>
        </p:nvSpPr>
        <p:spPr bwMode="auto">
          <a:xfrm>
            <a:off x="6400800" y="4624388"/>
            <a:ext cx="501650" cy="457200"/>
          </a:xfrm>
          <a:prstGeom prst="rect">
            <a:avLst/>
          </a:prstGeom>
          <a:noFill/>
          <a:ln w="9525">
            <a:noFill/>
            <a:miter lim="800000"/>
            <a:headEnd/>
            <a:tailEnd/>
          </a:ln>
        </p:spPr>
        <p:txBody>
          <a:bodyPr wrap="none">
            <a:spAutoFit/>
          </a:bodyPr>
          <a:lstStyle/>
          <a:p>
            <a:pPr>
              <a:buFontTx/>
              <a:buNone/>
            </a:pPr>
            <a:r>
              <a:rPr lang="en-US" altLang="ja-JP" sz="2400" b="0"/>
              <a:t>IN</a:t>
            </a:r>
          </a:p>
        </p:txBody>
      </p:sp>
      <p:sp>
        <p:nvSpPr>
          <p:cNvPr id="282643" name="Text Box 18"/>
          <p:cNvSpPr txBox="1">
            <a:spLocks noChangeArrowheads="1"/>
          </p:cNvSpPr>
          <p:nvPr/>
        </p:nvSpPr>
        <p:spPr bwMode="auto">
          <a:xfrm>
            <a:off x="6172200" y="1881188"/>
            <a:ext cx="777875" cy="457200"/>
          </a:xfrm>
          <a:prstGeom prst="rect">
            <a:avLst/>
          </a:prstGeom>
          <a:noFill/>
          <a:ln w="9525">
            <a:noFill/>
            <a:miter lim="800000"/>
            <a:headEnd/>
            <a:tailEnd/>
          </a:ln>
        </p:spPr>
        <p:txBody>
          <a:bodyPr wrap="none">
            <a:spAutoFit/>
          </a:bodyPr>
          <a:lstStyle/>
          <a:p>
            <a:pPr>
              <a:buFontTx/>
              <a:buNone/>
            </a:pPr>
            <a:r>
              <a:rPr lang="en-US" altLang="ja-JP" sz="2400" b="0"/>
              <a:t>OUT</a:t>
            </a:r>
          </a:p>
        </p:txBody>
      </p:sp>
      <p:sp>
        <p:nvSpPr>
          <p:cNvPr id="282644" name="Text Box 19"/>
          <p:cNvSpPr txBox="1">
            <a:spLocks noChangeArrowheads="1"/>
          </p:cNvSpPr>
          <p:nvPr/>
        </p:nvSpPr>
        <p:spPr bwMode="auto">
          <a:xfrm>
            <a:off x="7162800" y="3200400"/>
            <a:ext cx="777875" cy="457200"/>
          </a:xfrm>
          <a:prstGeom prst="rect">
            <a:avLst/>
          </a:prstGeom>
          <a:noFill/>
          <a:ln w="9525">
            <a:noFill/>
            <a:miter lim="800000"/>
            <a:headEnd/>
            <a:tailEnd/>
          </a:ln>
        </p:spPr>
        <p:txBody>
          <a:bodyPr wrap="none">
            <a:spAutoFit/>
          </a:bodyPr>
          <a:lstStyle/>
          <a:p>
            <a:pPr>
              <a:buFontTx/>
              <a:buNone/>
            </a:pPr>
            <a:r>
              <a:rPr lang="en-US" altLang="ja-JP" sz="2400" b="0"/>
              <a:t>OUT</a:t>
            </a:r>
          </a:p>
        </p:txBody>
      </p:sp>
      <p:sp>
        <p:nvSpPr>
          <p:cNvPr id="282645" name="Text Box 20"/>
          <p:cNvSpPr txBox="1">
            <a:spLocks noChangeArrowheads="1"/>
          </p:cNvSpPr>
          <p:nvPr/>
        </p:nvSpPr>
        <p:spPr bwMode="auto">
          <a:xfrm>
            <a:off x="7810500" y="4471988"/>
            <a:ext cx="777875" cy="457200"/>
          </a:xfrm>
          <a:prstGeom prst="rect">
            <a:avLst/>
          </a:prstGeom>
          <a:noFill/>
          <a:ln w="9525">
            <a:noFill/>
            <a:miter lim="800000"/>
            <a:headEnd/>
            <a:tailEnd/>
          </a:ln>
        </p:spPr>
        <p:txBody>
          <a:bodyPr wrap="none">
            <a:spAutoFit/>
          </a:bodyPr>
          <a:lstStyle/>
          <a:p>
            <a:pPr>
              <a:buFontTx/>
              <a:buNone/>
            </a:pPr>
            <a:r>
              <a:rPr lang="en-US" altLang="ja-JP" sz="2400" b="0"/>
              <a:t>OUT</a:t>
            </a:r>
          </a:p>
        </p:txBody>
      </p:sp>
      <p:sp>
        <p:nvSpPr>
          <p:cNvPr id="282646" name="Line 21"/>
          <p:cNvSpPr>
            <a:spLocks noChangeShapeType="1"/>
          </p:cNvSpPr>
          <p:nvPr/>
        </p:nvSpPr>
        <p:spPr bwMode="auto">
          <a:xfrm flipH="1">
            <a:off x="3962400" y="3124200"/>
            <a:ext cx="609600" cy="838200"/>
          </a:xfrm>
          <a:prstGeom prst="line">
            <a:avLst/>
          </a:prstGeom>
          <a:noFill/>
          <a:ln w="28575">
            <a:solidFill>
              <a:schemeClr val="tx1"/>
            </a:solidFill>
            <a:round/>
            <a:headEnd/>
            <a:tailEnd/>
          </a:ln>
        </p:spPr>
        <p:txBody>
          <a:bodyPr/>
          <a:lstStyle/>
          <a:p>
            <a:endParaRPr lang="ja-JP" altLang="en-US"/>
          </a:p>
        </p:txBody>
      </p:sp>
      <p:sp>
        <p:nvSpPr>
          <p:cNvPr id="282647" name="Line 22"/>
          <p:cNvSpPr>
            <a:spLocks noChangeShapeType="1"/>
          </p:cNvSpPr>
          <p:nvPr/>
        </p:nvSpPr>
        <p:spPr bwMode="auto">
          <a:xfrm>
            <a:off x="4572000" y="3124200"/>
            <a:ext cx="609600" cy="838200"/>
          </a:xfrm>
          <a:prstGeom prst="line">
            <a:avLst/>
          </a:prstGeom>
          <a:noFill/>
          <a:ln w="28575">
            <a:solidFill>
              <a:schemeClr val="tx1"/>
            </a:solidFill>
            <a:round/>
            <a:headEnd/>
            <a:tailEnd/>
          </a:ln>
        </p:spPr>
        <p:txBody>
          <a:bodyPr/>
          <a:lstStyle/>
          <a:p>
            <a:endParaRPr lang="ja-JP" altLang="en-US"/>
          </a:p>
        </p:txBody>
      </p:sp>
      <p:sp>
        <p:nvSpPr>
          <p:cNvPr id="282648" name="Text Box 23"/>
          <p:cNvSpPr txBox="1">
            <a:spLocks noChangeArrowheads="1"/>
          </p:cNvSpPr>
          <p:nvPr/>
        </p:nvSpPr>
        <p:spPr bwMode="auto">
          <a:xfrm>
            <a:off x="3733800" y="3200400"/>
            <a:ext cx="501650" cy="457200"/>
          </a:xfrm>
          <a:prstGeom prst="rect">
            <a:avLst/>
          </a:prstGeom>
          <a:noFill/>
          <a:ln w="9525">
            <a:noFill/>
            <a:miter lim="800000"/>
            <a:headEnd/>
            <a:tailEnd/>
          </a:ln>
        </p:spPr>
        <p:txBody>
          <a:bodyPr wrap="none">
            <a:spAutoFit/>
          </a:bodyPr>
          <a:lstStyle/>
          <a:p>
            <a:pPr>
              <a:buFontTx/>
              <a:buNone/>
            </a:pPr>
            <a:r>
              <a:rPr lang="en-US" altLang="ja-JP" sz="2400" b="0"/>
              <a:t>IN</a:t>
            </a:r>
          </a:p>
        </p:txBody>
      </p:sp>
      <p:sp>
        <p:nvSpPr>
          <p:cNvPr id="282649" name="Text Box 24"/>
          <p:cNvSpPr txBox="1">
            <a:spLocks noChangeArrowheads="1"/>
          </p:cNvSpPr>
          <p:nvPr/>
        </p:nvSpPr>
        <p:spPr bwMode="auto">
          <a:xfrm>
            <a:off x="4800600" y="3221038"/>
            <a:ext cx="777875" cy="457200"/>
          </a:xfrm>
          <a:prstGeom prst="rect">
            <a:avLst/>
          </a:prstGeom>
          <a:noFill/>
          <a:ln w="9525">
            <a:noFill/>
            <a:miter lim="800000"/>
            <a:headEnd/>
            <a:tailEnd/>
          </a:ln>
        </p:spPr>
        <p:txBody>
          <a:bodyPr wrap="none">
            <a:spAutoFit/>
          </a:bodyPr>
          <a:lstStyle/>
          <a:p>
            <a:pPr>
              <a:buFontTx/>
              <a:buNone/>
            </a:pPr>
            <a:r>
              <a:rPr lang="en-US" altLang="ja-JP" sz="2400" b="0"/>
              <a:t>OUT</a:t>
            </a:r>
          </a:p>
        </p:txBody>
      </p:sp>
    </p:spTree>
    <p:extLst>
      <p:ext uri="{BB962C8B-B14F-4D97-AF65-F5344CB8AC3E}">
        <p14:creationId xmlns:p14="http://schemas.microsoft.com/office/powerpoint/2010/main" val="1340941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1" name="Rectangle 2"/>
          <p:cNvSpPr>
            <a:spLocks noGrp="1" noChangeArrowheads="1"/>
          </p:cNvSpPr>
          <p:nvPr>
            <p:ph type="title"/>
          </p:nvPr>
        </p:nvSpPr>
        <p:spPr/>
        <p:txBody>
          <a:bodyPr>
            <a:normAutofit/>
          </a:bodyPr>
          <a:lstStyle/>
          <a:p>
            <a:pPr eaLnBrk="1" hangingPunct="1"/>
            <a:r>
              <a:rPr lang="en-US" altLang="ja-JP" sz="4000" dirty="0"/>
              <a:t>Pruning search tree</a:t>
            </a:r>
            <a:endParaRPr lang="ja-JP" altLang="en-US" sz="4000" dirty="0"/>
          </a:p>
        </p:txBody>
      </p:sp>
      <p:sp>
        <p:nvSpPr>
          <p:cNvPr id="283652" name="Rectangle 3"/>
          <p:cNvSpPr>
            <a:spLocks noGrp="1" noChangeArrowheads="1"/>
          </p:cNvSpPr>
          <p:nvPr>
            <p:ph type="body" idx="1"/>
          </p:nvPr>
        </p:nvSpPr>
        <p:spPr/>
        <p:txBody>
          <a:bodyPr>
            <a:normAutofit/>
          </a:bodyPr>
          <a:lstStyle/>
          <a:p>
            <a:pPr eaLnBrk="1" hangingPunct="1"/>
            <a:r>
              <a:rPr lang="en-US" altLang="ja-JP" sz="2800" dirty="0"/>
              <a:t>For a large-scale problem, exploring the whole search tree is impossible. </a:t>
            </a:r>
          </a:p>
          <a:p>
            <a:pPr eaLnBrk="1" hangingPunct="1"/>
            <a:r>
              <a:rPr lang="en-US" altLang="ja-JP" sz="2800" dirty="0"/>
              <a:t>Is it possible to obtain an optimal solution just by checking a part of the tree? </a:t>
            </a:r>
          </a:p>
          <a:p>
            <a:pPr lvl="1" eaLnBrk="1" hangingPunct="1"/>
            <a:r>
              <a:rPr lang="en-US" altLang="ja-JP" sz="2400" dirty="0"/>
              <a:t>Pruning is possible if we can obtain an optimistic evaluation </a:t>
            </a:r>
            <a:br>
              <a:rPr lang="en-US" altLang="ja-JP" sz="2400" dirty="0"/>
            </a:br>
            <a:r>
              <a:rPr lang="en-US" altLang="ja-JP" sz="2400" dirty="0"/>
              <a:t>about the possible solutions obtained in a sub-tree. </a:t>
            </a:r>
            <a:r>
              <a:rPr lang="ja-JP" altLang="en-US" sz="4400" dirty="0"/>
              <a:t/>
            </a:r>
            <a:br>
              <a:rPr lang="ja-JP" altLang="en-US" sz="4400" dirty="0"/>
            </a:br>
            <a:r>
              <a:rPr lang="en-US" altLang="ja-JP" sz="3200" b="1" i="1" dirty="0">
                <a:solidFill>
                  <a:schemeClr val="tx2"/>
                </a:solidFill>
              </a:rPr>
              <a:t>-- Branch &amp; Bound</a:t>
            </a:r>
            <a:endParaRPr lang="en-US" altLang="ja-JP" sz="4400" b="1" i="1" dirty="0">
              <a:solidFill>
                <a:schemeClr val="tx2"/>
              </a:solidFill>
            </a:endParaRPr>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42</a:t>
            </a:fld>
            <a:endParaRPr lang="en-US" altLang="ja-JP"/>
          </a:p>
        </p:txBody>
      </p:sp>
    </p:spTree>
    <p:extLst>
      <p:ext uri="{BB962C8B-B14F-4D97-AF65-F5344CB8AC3E}">
        <p14:creationId xmlns:p14="http://schemas.microsoft.com/office/powerpoint/2010/main" val="286545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2"/>
          <p:cNvSpPr>
            <a:spLocks noGrp="1" noChangeArrowheads="1"/>
          </p:cNvSpPr>
          <p:nvPr>
            <p:ph type="title"/>
          </p:nvPr>
        </p:nvSpPr>
        <p:spPr/>
        <p:txBody>
          <a:bodyPr>
            <a:normAutofit/>
          </a:bodyPr>
          <a:lstStyle/>
          <a:p>
            <a:pPr eaLnBrk="1" hangingPunct="1"/>
            <a:r>
              <a:rPr lang="en-US" altLang="ja-JP" sz="4000" dirty="0"/>
              <a:t>Branch &amp; Bound</a:t>
            </a:r>
          </a:p>
        </p:txBody>
      </p:sp>
      <p:sp>
        <p:nvSpPr>
          <p:cNvPr id="284676" name="Rectangle 3"/>
          <p:cNvSpPr>
            <a:spLocks noGrp="1" noChangeArrowheads="1"/>
          </p:cNvSpPr>
          <p:nvPr>
            <p:ph type="body" idx="1"/>
          </p:nvPr>
        </p:nvSpPr>
        <p:spPr/>
        <p:txBody>
          <a:bodyPr/>
          <a:lstStyle/>
          <a:p>
            <a:pPr eaLnBrk="1" hangingPunct="1"/>
            <a:r>
              <a:rPr lang="en-US" altLang="ja-JP" sz="2800" dirty="0"/>
              <a:t>A: (1, 2)=40 </a:t>
            </a:r>
          </a:p>
          <a:p>
            <a:pPr eaLnBrk="1" hangingPunct="1"/>
            <a:r>
              <a:rPr lang="en-US" altLang="ja-JP" sz="2800" dirty="0"/>
              <a:t>B: (2, 3)=50</a:t>
            </a:r>
          </a:p>
          <a:p>
            <a:pPr eaLnBrk="1" hangingPunct="1"/>
            <a:r>
              <a:rPr lang="en-US" altLang="ja-JP" sz="2800" dirty="0"/>
              <a:t>C:     (3)=30</a:t>
            </a:r>
          </a:p>
          <a:p>
            <a:pPr eaLnBrk="1" hangingPunct="1"/>
            <a:r>
              <a:rPr lang="en-US" altLang="ja-JP" sz="2800" dirty="0"/>
              <a:t>D</a:t>
            </a:r>
            <a:r>
              <a:rPr lang="en-US" altLang="ja-JP" sz="2800" dirty="0">
                <a:sym typeface="Wingdings" pitchFamily="2" charset="2"/>
              </a:rPr>
              <a:t>: (1, 3)=60</a:t>
            </a:r>
            <a:endParaRPr lang="en-US" altLang="ja-JP" sz="2800" dirty="0"/>
          </a:p>
          <a:p>
            <a:pPr eaLnBrk="1" hangingPunct="1"/>
            <a:endParaRPr lang="en-US" altLang="ja-JP" sz="2800"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43</a:t>
            </a:fld>
            <a:endParaRPr lang="en-US" altLang="ja-JP"/>
          </a:p>
        </p:txBody>
      </p:sp>
      <p:sp>
        <p:nvSpPr>
          <p:cNvPr id="284677" name="Text Box 4"/>
          <p:cNvSpPr txBox="1">
            <a:spLocks noChangeArrowheads="1"/>
          </p:cNvSpPr>
          <p:nvPr/>
        </p:nvSpPr>
        <p:spPr bwMode="auto">
          <a:xfrm>
            <a:off x="5410200" y="1447800"/>
            <a:ext cx="415925" cy="538163"/>
          </a:xfrm>
          <a:prstGeom prst="rect">
            <a:avLst/>
          </a:prstGeom>
          <a:noFill/>
          <a:ln w="19050">
            <a:solidFill>
              <a:schemeClr val="tx1"/>
            </a:solidFill>
            <a:miter lim="800000"/>
            <a:headEnd/>
            <a:tailEnd/>
          </a:ln>
        </p:spPr>
        <p:txBody>
          <a:bodyPr wrap="none">
            <a:spAutoFit/>
          </a:bodyPr>
          <a:lstStyle/>
          <a:p>
            <a:pPr>
              <a:buFontTx/>
              <a:buNone/>
            </a:pPr>
            <a:r>
              <a:rPr lang="en-US" altLang="ja-JP" sz="2800" b="0"/>
              <a:t>A</a:t>
            </a:r>
          </a:p>
        </p:txBody>
      </p:sp>
      <p:sp>
        <p:nvSpPr>
          <p:cNvPr id="284678" name="Text Box 5"/>
          <p:cNvSpPr txBox="1">
            <a:spLocks noChangeArrowheads="1"/>
          </p:cNvSpPr>
          <p:nvPr/>
        </p:nvSpPr>
        <p:spPr bwMode="auto">
          <a:xfrm>
            <a:off x="4364038" y="2590800"/>
            <a:ext cx="415925" cy="538163"/>
          </a:xfrm>
          <a:prstGeom prst="rect">
            <a:avLst/>
          </a:prstGeom>
          <a:noFill/>
          <a:ln w="19050">
            <a:solidFill>
              <a:schemeClr val="tx1"/>
            </a:solidFill>
            <a:miter lim="800000"/>
            <a:headEnd/>
            <a:tailEnd/>
          </a:ln>
        </p:spPr>
        <p:txBody>
          <a:bodyPr wrap="none">
            <a:spAutoFit/>
          </a:bodyPr>
          <a:lstStyle/>
          <a:p>
            <a:pPr>
              <a:buFontTx/>
              <a:buNone/>
            </a:pPr>
            <a:r>
              <a:rPr lang="en-US" altLang="ja-JP" sz="2800" b="0"/>
              <a:t>C</a:t>
            </a:r>
          </a:p>
        </p:txBody>
      </p:sp>
      <p:sp>
        <p:nvSpPr>
          <p:cNvPr id="284679" name="Line 6"/>
          <p:cNvSpPr>
            <a:spLocks noChangeShapeType="1"/>
          </p:cNvSpPr>
          <p:nvPr/>
        </p:nvSpPr>
        <p:spPr bwMode="auto">
          <a:xfrm flipH="1">
            <a:off x="4724400" y="1981200"/>
            <a:ext cx="914400" cy="609600"/>
          </a:xfrm>
          <a:prstGeom prst="line">
            <a:avLst/>
          </a:prstGeom>
          <a:noFill/>
          <a:ln w="28575">
            <a:solidFill>
              <a:schemeClr val="tx1"/>
            </a:solidFill>
            <a:round/>
            <a:headEnd/>
            <a:tailEnd/>
          </a:ln>
        </p:spPr>
        <p:txBody>
          <a:bodyPr/>
          <a:lstStyle/>
          <a:p>
            <a:endParaRPr lang="ja-JP" altLang="en-US"/>
          </a:p>
        </p:txBody>
      </p:sp>
      <p:sp>
        <p:nvSpPr>
          <p:cNvPr id="284680" name="Line 7"/>
          <p:cNvSpPr>
            <a:spLocks noChangeShapeType="1"/>
          </p:cNvSpPr>
          <p:nvPr/>
        </p:nvSpPr>
        <p:spPr bwMode="auto">
          <a:xfrm>
            <a:off x="5638800" y="1981200"/>
            <a:ext cx="1066800" cy="609600"/>
          </a:xfrm>
          <a:prstGeom prst="line">
            <a:avLst/>
          </a:prstGeom>
          <a:noFill/>
          <a:ln w="28575">
            <a:solidFill>
              <a:schemeClr val="tx1"/>
            </a:solidFill>
            <a:round/>
            <a:headEnd/>
            <a:tailEnd/>
          </a:ln>
        </p:spPr>
        <p:txBody>
          <a:bodyPr/>
          <a:lstStyle/>
          <a:p>
            <a:endParaRPr lang="ja-JP" altLang="en-US"/>
          </a:p>
        </p:txBody>
      </p:sp>
      <p:sp>
        <p:nvSpPr>
          <p:cNvPr id="284681" name="Text Box 8"/>
          <p:cNvSpPr txBox="1">
            <a:spLocks noChangeArrowheads="1"/>
          </p:cNvSpPr>
          <p:nvPr/>
        </p:nvSpPr>
        <p:spPr bwMode="auto">
          <a:xfrm>
            <a:off x="4572000" y="1957388"/>
            <a:ext cx="501650" cy="457200"/>
          </a:xfrm>
          <a:prstGeom prst="rect">
            <a:avLst/>
          </a:prstGeom>
          <a:noFill/>
          <a:ln w="9525">
            <a:noFill/>
            <a:miter lim="800000"/>
            <a:headEnd/>
            <a:tailEnd/>
          </a:ln>
        </p:spPr>
        <p:txBody>
          <a:bodyPr wrap="none">
            <a:spAutoFit/>
          </a:bodyPr>
          <a:lstStyle/>
          <a:p>
            <a:pPr>
              <a:buFontTx/>
              <a:buNone/>
            </a:pPr>
            <a:r>
              <a:rPr lang="en-US" altLang="ja-JP" sz="2400" b="0"/>
              <a:t>IN</a:t>
            </a:r>
          </a:p>
        </p:txBody>
      </p:sp>
      <p:sp>
        <p:nvSpPr>
          <p:cNvPr id="284682" name="Text Box 9"/>
          <p:cNvSpPr txBox="1">
            <a:spLocks noChangeArrowheads="1"/>
          </p:cNvSpPr>
          <p:nvPr/>
        </p:nvSpPr>
        <p:spPr bwMode="auto">
          <a:xfrm>
            <a:off x="6172200" y="1881188"/>
            <a:ext cx="777875" cy="457200"/>
          </a:xfrm>
          <a:prstGeom prst="rect">
            <a:avLst/>
          </a:prstGeom>
          <a:noFill/>
          <a:ln w="9525">
            <a:noFill/>
            <a:miter lim="800000"/>
            <a:headEnd/>
            <a:tailEnd/>
          </a:ln>
        </p:spPr>
        <p:txBody>
          <a:bodyPr wrap="none">
            <a:spAutoFit/>
          </a:bodyPr>
          <a:lstStyle/>
          <a:p>
            <a:pPr>
              <a:buFontTx/>
              <a:buNone/>
            </a:pPr>
            <a:r>
              <a:rPr lang="en-US" altLang="ja-JP" sz="2400" b="0"/>
              <a:t>OUT</a:t>
            </a:r>
          </a:p>
        </p:txBody>
      </p:sp>
      <p:sp>
        <p:nvSpPr>
          <p:cNvPr id="284683" name="Line 10"/>
          <p:cNvSpPr>
            <a:spLocks noChangeShapeType="1"/>
          </p:cNvSpPr>
          <p:nvPr/>
        </p:nvSpPr>
        <p:spPr bwMode="auto">
          <a:xfrm flipH="1">
            <a:off x="3962400" y="3124200"/>
            <a:ext cx="609600" cy="838200"/>
          </a:xfrm>
          <a:prstGeom prst="line">
            <a:avLst/>
          </a:prstGeom>
          <a:noFill/>
          <a:ln w="28575">
            <a:solidFill>
              <a:schemeClr val="tx1"/>
            </a:solidFill>
            <a:round/>
            <a:headEnd/>
            <a:tailEnd/>
          </a:ln>
        </p:spPr>
        <p:txBody>
          <a:bodyPr/>
          <a:lstStyle/>
          <a:p>
            <a:endParaRPr lang="ja-JP" altLang="en-US"/>
          </a:p>
        </p:txBody>
      </p:sp>
      <p:sp>
        <p:nvSpPr>
          <p:cNvPr id="284684" name="Line 11"/>
          <p:cNvSpPr>
            <a:spLocks noChangeShapeType="1"/>
          </p:cNvSpPr>
          <p:nvPr/>
        </p:nvSpPr>
        <p:spPr bwMode="auto">
          <a:xfrm>
            <a:off x="4572000" y="3124200"/>
            <a:ext cx="609600" cy="838200"/>
          </a:xfrm>
          <a:prstGeom prst="line">
            <a:avLst/>
          </a:prstGeom>
          <a:noFill/>
          <a:ln w="28575">
            <a:solidFill>
              <a:schemeClr val="tx1"/>
            </a:solidFill>
            <a:round/>
            <a:headEnd/>
            <a:tailEnd/>
          </a:ln>
        </p:spPr>
        <p:txBody>
          <a:bodyPr/>
          <a:lstStyle/>
          <a:p>
            <a:endParaRPr lang="ja-JP" altLang="en-US"/>
          </a:p>
        </p:txBody>
      </p:sp>
      <p:sp>
        <p:nvSpPr>
          <p:cNvPr id="284685" name="Text Box 12"/>
          <p:cNvSpPr txBox="1">
            <a:spLocks noChangeArrowheads="1"/>
          </p:cNvSpPr>
          <p:nvPr/>
        </p:nvSpPr>
        <p:spPr bwMode="auto">
          <a:xfrm>
            <a:off x="3733800" y="3200400"/>
            <a:ext cx="501650" cy="457200"/>
          </a:xfrm>
          <a:prstGeom prst="rect">
            <a:avLst/>
          </a:prstGeom>
          <a:noFill/>
          <a:ln w="9525">
            <a:noFill/>
            <a:miter lim="800000"/>
            <a:headEnd/>
            <a:tailEnd/>
          </a:ln>
        </p:spPr>
        <p:txBody>
          <a:bodyPr wrap="none">
            <a:spAutoFit/>
          </a:bodyPr>
          <a:lstStyle/>
          <a:p>
            <a:pPr>
              <a:buFontTx/>
              <a:buNone/>
            </a:pPr>
            <a:r>
              <a:rPr lang="en-US" altLang="ja-JP" sz="2400" b="0"/>
              <a:t>IN</a:t>
            </a:r>
          </a:p>
        </p:txBody>
      </p:sp>
      <p:sp>
        <p:nvSpPr>
          <p:cNvPr id="284686" name="Text Box 13"/>
          <p:cNvSpPr txBox="1">
            <a:spLocks noChangeArrowheads="1"/>
          </p:cNvSpPr>
          <p:nvPr/>
        </p:nvSpPr>
        <p:spPr bwMode="auto">
          <a:xfrm>
            <a:off x="4800600" y="3221038"/>
            <a:ext cx="777875" cy="457200"/>
          </a:xfrm>
          <a:prstGeom prst="rect">
            <a:avLst/>
          </a:prstGeom>
          <a:noFill/>
          <a:ln w="9525">
            <a:noFill/>
            <a:miter lim="800000"/>
            <a:headEnd/>
            <a:tailEnd/>
          </a:ln>
        </p:spPr>
        <p:txBody>
          <a:bodyPr wrap="none">
            <a:spAutoFit/>
          </a:bodyPr>
          <a:lstStyle/>
          <a:p>
            <a:pPr>
              <a:buFontTx/>
              <a:buNone/>
            </a:pPr>
            <a:r>
              <a:rPr lang="en-US" altLang="ja-JP" sz="2400" b="0"/>
              <a:t>OUT</a:t>
            </a:r>
          </a:p>
        </p:txBody>
      </p:sp>
      <p:sp>
        <p:nvSpPr>
          <p:cNvPr id="284687" name="Rectangle 14"/>
          <p:cNvSpPr>
            <a:spLocks noChangeArrowheads="1"/>
          </p:cNvSpPr>
          <p:nvPr/>
        </p:nvSpPr>
        <p:spPr bwMode="auto">
          <a:xfrm>
            <a:off x="3505200" y="3962400"/>
            <a:ext cx="628650" cy="579438"/>
          </a:xfrm>
          <a:prstGeom prst="rect">
            <a:avLst/>
          </a:prstGeom>
          <a:noFill/>
          <a:ln w="9525">
            <a:noFill/>
            <a:miter lim="800000"/>
            <a:headEnd/>
            <a:tailEnd/>
          </a:ln>
        </p:spPr>
        <p:txBody>
          <a:bodyPr wrap="none">
            <a:spAutoFit/>
          </a:bodyPr>
          <a:lstStyle/>
          <a:p>
            <a:pPr>
              <a:buFontTx/>
              <a:buNone/>
            </a:pPr>
            <a:r>
              <a:rPr lang="en-US" altLang="ja-JP" sz="3200" b="0"/>
              <a:t>70</a:t>
            </a:r>
          </a:p>
        </p:txBody>
      </p:sp>
      <p:sp>
        <p:nvSpPr>
          <p:cNvPr id="284688" name="Rectangle 15"/>
          <p:cNvSpPr>
            <a:spLocks noChangeArrowheads="1"/>
          </p:cNvSpPr>
          <p:nvPr/>
        </p:nvSpPr>
        <p:spPr bwMode="auto">
          <a:xfrm>
            <a:off x="4724400" y="3962400"/>
            <a:ext cx="628650" cy="579438"/>
          </a:xfrm>
          <a:prstGeom prst="rect">
            <a:avLst/>
          </a:prstGeom>
          <a:noFill/>
          <a:ln w="9525">
            <a:noFill/>
            <a:miter lim="800000"/>
            <a:headEnd/>
            <a:tailEnd/>
          </a:ln>
        </p:spPr>
        <p:txBody>
          <a:bodyPr wrap="none">
            <a:spAutoFit/>
          </a:bodyPr>
          <a:lstStyle/>
          <a:p>
            <a:pPr>
              <a:buFontTx/>
              <a:buNone/>
            </a:pPr>
            <a:r>
              <a:rPr lang="en-US" altLang="ja-JP" sz="3200" b="0"/>
              <a:t>40</a:t>
            </a:r>
          </a:p>
        </p:txBody>
      </p:sp>
      <p:sp>
        <p:nvSpPr>
          <p:cNvPr id="284689" name="Text Box 16"/>
          <p:cNvSpPr txBox="1">
            <a:spLocks noChangeArrowheads="1"/>
          </p:cNvSpPr>
          <p:nvPr/>
        </p:nvSpPr>
        <p:spPr bwMode="auto">
          <a:xfrm>
            <a:off x="5865263" y="2678104"/>
            <a:ext cx="2759075" cy="2246769"/>
          </a:xfrm>
          <a:prstGeom prst="rect">
            <a:avLst/>
          </a:prstGeom>
          <a:noFill/>
          <a:ln w="9525">
            <a:noFill/>
            <a:miter lim="800000"/>
            <a:headEnd/>
            <a:tailEnd/>
          </a:ln>
        </p:spPr>
        <p:txBody>
          <a:bodyPr>
            <a:spAutoFit/>
          </a:bodyPr>
          <a:lstStyle/>
          <a:p>
            <a:pPr>
              <a:buFontTx/>
              <a:buNone/>
            </a:pPr>
            <a:r>
              <a:rPr lang="en-US" altLang="ja-JP" sz="2800" i="1" dirty="0">
                <a:solidFill>
                  <a:schemeClr val="tx2"/>
                </a:solidFill>
                <a:latin typeface="Asap Condensed" panose="020B0600070205080204" charset="0"/>
              </a:rPr>
              <a:t>If we know the obtained solution in this branch is at most 60, we can prune the tree. </a:t>
            </a:r>
            <a:endParaRPr lang="ja-JP" altLang="en-US" sz="2800" i="1" dirty="0">
              <a:solidFill>
                <a:schemeClr val="tx2"/>
              </a:solidFill>
              <a:latin typeface="Asap Condensed" panose="020B0600070205080204" charset="0"/>
            </a:endParaRPr>
          </a:p>
        </p:txBody>
      </p:sp>
    </p:spTree>
    <p:extLst>
      <p:ext uri="{BB962C8B-B14F-4D97-AF65-F5344CB8AC3E}">
        <p14:creationId xmlns:p14="http://schemas.microsoft.com/office/powerpoint/2010/main" val="2421436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9" name="Rectangle 2"/>
          <p:cNvSpPr>
            <a:spLocks noGrp="1" noChangeArrowheads="1"/>
          </p:cNvSpPr>
          <p:nvPr>
            <p:ph type="title"/>
          </p:nvPr>
        </p:nvSpPr>
        <p:spPr/>
        <p:txBody>
          <a:bodyPr>
            <a:normAutofit/>
          </a:bodyPr>
          <a:lstStyle/>
          <a:p>
            <a:pPr eaLnBrk="1" hangingPunct="1"/>
            <a:r>
              <a:rPr lang="en-US" altLang="ja-JP" sz="4000" dirty="0"/>
              <a:t>Finding an optimistic estimation</a:t>
            </a:r>
            <a:endParaRPr lang="ja-JP" altLang="en-US" sz="4000" dirty="0"/>
          </a:p>
        </p:txBody>
      </p:sp>
      <p:sp>
        <p:nvSpPr>
          <p:cNvPr id="285700" name="Rectangle 3"/>
          <p:cNvSpPr>
            <a:spLocks noGrp="1" noChangeArrowheads="1"/>
          </p:cNvSpPr>
          <p:nvPr>
            <p:ph type="body" idx="1"/>
          </p:nvPr>
        </p:nvSpPr>
        <p:spPr/>
        <p:txBody>
          <a:bodyPr>
            <a:normAutofit fontScale="92500" lnSpcReduction="10000"/>
          </a:bodyPr>
          <a:lstStyle/>
          <a:p>
            <a:pPr eaLnBrk="1" hangingPunct="1"/>
            <a:r>
              <a:rPr lang="en-US" altLang="ja-JP" sz="2800" dirty="0"/>
              <a:t>We can use a linear programming to efficiently solve the problem</a:t>
            </a:r>
          </a:p>
          <a:p>
            <a:pPr eaLnBrk="1" hangingPunct="1"/>
            <a:r>
              <a:rPr lang="en-US" altLang="ja-JP" sz="2800" dirty="0"/>
              <a:t>However, we cannot obtain an integer solution; the solution says that two bidders must share a good A in a half (which is not possible).  </a:t>
            </a:r>
          </a:p>
          <a:p>
            <a:pPr eaLnBrk="1" hangingPunct="1"/>
            <a:r>
              <a:rPr lang="en-US" altLang="ja-JP" sz="2800" dirty="0"/>
              <a:t>A linear programming solves a relaxed problem (which ignores integer constraints), thus the obtained solution must be at least as good as an optimal solution of the original problem. </a:t>
            </a:r>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44</a:t>
            </a:fld>
            <a:endParaRPr lang="en-US" altLang="ja-JP"/>
          </a:p>
        </p:txBody>
      </p:sp>
    </p:spTree>
    <p:extLst>
      <p:ext uri="{BB962C8B-B14F-4D97-AF65-F5344CB8AC3E}">
        <p14:creationId xmlns:p14="http://schemas.microsoft.com/office/powerpoint/2010/main" val="1686040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3" name="Rectangle 2"/>
          <p:cNvSpPr>
            <a:spLocks noGrp="1" noChangeArrowheads="1"/>
          </p:cNvSpPr>
          <p:nvPr>
            <p:ph type="title"/>
          </p:nvPr>
        </p:nvSpPr>
        <p:spPr/>
        <p:txBody>
          <a:bodyPr>
            <a:normAutofit/>
          </a:bodyPr>
          <a:lstStyle/>
          <a:p>
            <a:pPr eaLnBrk="1" hangingPunct="1"/>
            <a:r>
              <a:rPr lang="en-US" altLang="ja-JP" sz="4000" dirty="0"/>
              <a:t>Heuristics for efficiency</a:t>
            </a:r>
            <a:endParaRPr lang="ja-JP" altLang="en-US" sz="4000" dirty="0"/>
          </a:p>
        </p:txBody>
      </p:sp>
      <p:sp>
        <p:nvSpPr>
          <p:cNvPr id="286724" name="Rectangle 3"/>
          <p:cNvSpPr>
            <a:spLocks noGrp="1" noChangeArrowheads="1"/>
          </p:cNvSpPr>
          <p:nvPr>
            <p:ph type="body" idx="1"/>
          </p:nvPr>
        </p:nvSpPr>
        <p:spPr>
          <a:xfrm>
            <a:off x="311700" y="1324332"/>
            <a:ext cx="4761950" cy="4873267"/>
          </a:xfrm>
        </p:spPr>
        <p:txBody>
          <a:bodyPr>
            <a:normAutofit lnSpcReduction="10000"/>
          </a:bodyPr>
          <a:lstStyle/>
          <a:p>
            <a:pPr eaLnBrk="1" hangingPunct="1"/>
            <a:r>
              <a:rPr lang="en-US" altLang="ja-JP" sz="2400" dirty="0"/>
              <a:t>The order of bids matters. </a:t>
            </a:r>
          </a:p>
          <a:p>
            <a:pPr lvl="1" eaLnBrk="1" hangingPunct="1"/>
            <a:r>
              <a:rPr lang="en-US" altLang="ja-JP" sz="2400" dirty="0"/>
              <a:t>The larger one is better </a:t>
            </a:r>
            <a:br>
              <a:rPr lang="en-US" altLang="ja-JP" sz="2400" dirty="0"/>
            </a:br>
            <a:r>
              <a:rPr lang="en-US" altLang="ja-JP" sz="2400" dirty="0"/>
              <a:t>(more influential to others). </a:t>
            </a:r>
            <a:endParaRPr lang="ja-JP" altLang="en-US" sz="2400" dirty="0"/>
          </a:p>
          <a:p>
            <a:pPr eaLnBrk="1" hangingPunct="1"/>
            <a:r>
              <a:rPr lang="en-US" altLang="ja-JP" sz="2400" dirty="0"/>
              <a:t>The order of IN/OUT also matters. </a:t>
            </a:r>
          </a:p>
          <a:p>
            <a:pPr lvl="1" eaLnBrk="1" hangingPunct="1"/>
            <a:r>
              <a:rPr lang="en-US" altLang="ja-JP" sz="2400" dirty="0"/>
              <a:t>Finding a good solution earlier is good in Branch &amp; Bound.</a:t>
            </a:r>
            <a:endParaRPr lang="ja-JP" altLang="en-US" sz="2400" dirty="0"/>
          </a:p>
          <a:p>
            <a:pPr lvl="1" eaLnBrk="1" hangingPunct="1"/>
            <a:r>
              <a:rPr lang="en-US" altLang="ja-JP" sz="2400" dirty="0"/>
              <a:t>Check the solution obtained by a linear programming (choose the better one first). </a:t>
            </a:r>
            <a:endParaRPr lang="ja-JP" altLang="en-US" sz="2400"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45</a:t>
            </a:fld>
            <a:endParaRPr lang="en-US" altLang="ja-JP"/>
          </a:p>
        </p:txBody>
      </p:sp>
      <p:sp>
        <p:nvSpPr>
          <p:cNvPr id="286725" name="Text Box 4"/>
          <p:cNvSpPr txBox="1">
            <a:spLocks noChangeArrowheads="1"/>
          </p:cNvSpPr>
          <p:nvPr/>
        </p:nvSpPr>
        <p:spPr bwMode="auto">
          <a:xfrm>
            <a:off x="6765925" y="1600200"/>
            <a:ext cx="415925" cy="538163"/>
          </a:xfrm>
          <a:prstGeom prst="rect">
            <a:avLst/>
          </a:prstGeom>
          <a:noFill/>
          <a:ln w="19050">
            <a:solidFill>
              <a:schemeClr val="tx1"/>
            </a:solidFill>
            <a:miter lim="800000"/>
            <a:headEnd/>
            <a:tailEnd/>
          </a:ln>
        </p:spPr>
        <p:txBody>
          <a:bodyPr wrap="none">
            <a:spAutoFit/>
          </a:bodyPr>
          <a:lstStyle/>
          <a:p>
            <a:pPr>
              <a:buFontTx/>
              <a:buNone/>
            </a:pPr>
            <a:r>
              <a:rPr lang="en-US" altLang="ja-JP" sz="2800" b="0"/>
              <a:t>A</a:t>
            </a:r>
          </a:p>
        </p:txBody>
      </p:sp>
      <p:sp>
        <p:nvSpPr>
          <p:cNvPr id="286726" name="Text Box 5"/>
          <p:cNvSpPr txBox="1">
            <a:spLocks noChangeArrowheads="1"/>
          </p:cNvSpPr>
          <p:nvPr/>
        </p:nvSpPr>
        <p:spPr bwMode="auto">
          <a:xfrm>
            <a:off x="5719763" y="2743200"/>
            <a:ext cx="415925" cy="538163"/>
          </a:xfrm>
          <a:prstGeom prst="rect">
            <a:avLst/>
          </a:prstGeom>
          <a:noFill/>
          <a:ln w="19050">
            <a:solidFill>
              <a:schemeClr val="tx1"/>
            </a:solidFill>
            <a:miter lim="800000"/>
            <a:headEnd/>
            <a:tailEnd/>
          </a:ln>
        </p:spPr>
        <p:txBody>
          <a:bodyPr wrap="none">
            <a:spAutoFit/>
          </a:bodyPr>
          <a:lstStyle/>
          <a:p>
            <a:pPr>
              <a:buFontTx/>
              <a:buNone/>
            </a:pPr>
            <a:r>
              <a:rPr lang="en-US" altLang="ja-JP" sz="2800" b="0"/>
              <a:t>C</a:t>
            </a:r>
          </a:p>
        </p:txBody>
      </p:sp>
      <p:sp>
        <p:nvSpPr>
          <p:cNvPr id="286727" name="Text Box 6"/>
          <p:cNvSpPr txBox="1">
            <a:spLocks noChangeArrowheads="1"/>
          </p:cNvSpPr>
          <p:nvPr/>
        </p:nvSpPr>
        <p:spPr bwMode="auto">
          <a:xfrm>
            <a:off x="7908925" y="2743200"/>
            <a:ext cx="412750" cy="538163"/>
          </a:xfrm>
          <a:prstGeom prst="rect">
            <a:avLst/>
          </a:prstGeom>
          <a:noFill/>
          <a:ln w="19050">
            <a:solidFill>
              <a:schemeClr val="tx1"/>
            </a:solidFill>
            <a:miter lim="800000"/>
            <a:headEnd/>
            <a:tailEnd/>
          </a:ln>
        </p:spPr>
        <p:txBody>
          <a:bodyPr wrap="none">
            <a:spAutoFit/>
          </a:bodyPr>
          <a:lstStyle/>
          <a:p>
            <a:pPr>
              <a:buFontTx/>
              <a:buNone/>
            </a:pPr>
            <a:r>
              <a:rPr lang="en-US" altLang="ja-JP" sz="2800" b="0"/>
              <a:t>B</a:t>
            </a:r>
          </a:p>
        </p:txBody>
      </p:sp>
      <p:sp>
        <p:nvSpPr>
          <p:cNvPr id="286728" name="Line 7"/>
          <p:cNvSpPr>
            <a:spLocks noChangeShapeType="1"/>
          </p:cNvSpPr>
          <p:nvPr/>
        </p:nvSpPr>
        <p:spPr bwMode="auto">
          <a:xfrm flipH="1">
            <a:off x="6080125" y="2133600"/>
            <a:ext cx="914400" cy="609600"/>
          </a:xfrm>
          <a:prstGeom prst="line">
            <a:avLst/>
          </a:prstGeom>
          <a:noFill/>
          <a:ln w="28575">
            <a:solidFill>
              <a:schemeClr val="tx1"/>
            </a:solidFill>
            <a:round/>
            <a:headEnd/>
            <a:tailEnd/>
          </a:ln>
        </p:spPr>
        <p:txBody>
          <a:bodyPr/>
          <a:lstStyle/>
          <a:p>
            <a:endParaRPr lang="ja-JP" altLang="en-US"/>
          </a:p>
        </p:txBody>
      </p:sp>
      <p:sp>
        <p:nvSpPr>
          <p:cNvPr id="286729" name="Line 8"/>
          <p:cNvSpPr>
            <a:spLocks noChangeShapeType="1"/>
          </p:cNvSpPr>
          <p:nvPr/>
        </p:nvSpPr>
        <p:spPr bwMode="auto">
          <a:xfrm>
            <a:off x="6994525" y="2133600"/>
            <a:ext cx="1066800" cy="609600"/>
          </a:xfrm>
          <a:prstGeom prst="line">
            <a:avLst/>
          </a:prstGeom>
          <a:noFill/>
          <a:ln w="28575">
            <a:solidFill>
              <a:schemeClr val="tx1"/>
            </a:solidFill>
            <a:round/>
            <a:headEnd/>
            <a:tailEnd/>
          </a:ln>
        </p:spPr>
        <p:txBody>
          <a:bodyPr/>
          <a:lstStyle/>
          <a:p>
            <a:endParaRPr lang="ja-JP" altLang="en-US"/>
          </a:p>
        </p:txBody>
      </p:sp>
      <p:sp>
        <p:nvSpPr>
          <p:cNvPr id="286730" name="Line 9"/>
          <p:cNvSpPr>
            <a:spLocks noChangeShapeType="1"/>
          </p:cNvSpPr>
          <p:nvPr/>
        </p:nvSpPr>
        <p:spPr bwMode="auto">
          <a:xfrm flipH="1">
            <a:off x="7527925" y="3276600"/>
            <a:ext cx="609600" cy="838200"/>
          </a:xfrm>
          <a:prstGeom prst="line">
            <a:avLst/>
          </a:prstGeom>
          <a:noFill/>
          <a:ln w="28575">
            <a:solidFill>
              <a:schemeClr val="tx1"/>
            </a:solidFill>
            <a:round/>
            <a:headEnd/>
            <a:tailEnd/>
          </a:ln>
        </p:spPr>
        <p:txBody>
          <a:bodyPr/>
          <a:lstStyle/>
          <a:p>
            <a:endParaRPr lang="ja-JP" altLang="en-US"/>
          </a:p>
        </p:txBody>
      </p:sp>
      <p:sp>
        <p:nvSpPr>
          <p:cNvPr id="286731" name="Line 10"/>
          <p:cNvSpPr>
            <a:spLocks noChangeShapeType="1"/>
          </p:cNvSpPr>
          <p:nvPr/>
        </p:nvSpPr>
        <p:spPr bwMode="auto">
          <a:xfrm>
            <a:off x="8137525" y="3276600"/>
            <a:ext cx="609600" cy="838200"/>
          </a:xfrm>
          <a:prstGeom prst="line">
            <a:avLst/>
          </a:prstGeom>
          <a:noFill/>
          <a:ln w="28575">
            <a:solidFill>
              <a:schemeClr val="tx1"/>
            </a:solidFill>
            <a:round/>
            <a:headEnd/>
            <a:tailEnd/>
          </a:ln>
        </p:spPr>
        <p:txBody>
          <a:bodyPr/>
          <a:lstStyle/>
          <a:p>
            <a:endParaRPr lang="ja-JP" altLang="en-US"/>
          </a:p>
        </p:txBody>
      </p:sp>
      <p:sp>
        <p:nvSpPr>
          <p:cNvPr id="286732" name="Text Box 11"/>
          <p:cNvSpPr txBox="1">
            <a:spLocks noChangeArrowheads="1"/>
          </p:cNvSpPr>
          <p:nvPr/>
        </p:nvSpPr>
        <p:spPr bwMode="auto">
          <a:xfrm>
            <a:off x="5927725" y="2109788"/>
            <a:ext cx="501650" cy="457200"/>
          </a:xfrm>
          <a:prstGeom prst="rect">
            <a:avLst/>
          </a:prstGeom>
          <a:noFill/>
          <a:ln w="9525">
            <a:noFill/>
            <a:miter lim="800000"/>
            <a:headEnd/>
            <a:tailEnd/>
          </a:ln>
        </p:spPr>
        <p:txBody>
          <a:bodyPr wrap="none">
            <a:spAutoFit/>
          </a:bodyPr>
          <a:lstStyle/>
          <a:p>
            <a:pPr>
              <a:buFontTx/>
              <a:buNone/>
            </a:pPr>
            <a:r>
              <a:rPr lang="en-US" altLang="ja-JP" sz="2400" b="0"/>
              <a:t>IN</a:t>
            </a:r>
          </a:p>
        </p:txBody>
      </p:sp>
      <p:sp>
        <p:nvSpPr>
          <p:cNvPr id="286733" name="Text Box 12"/>
          <p:cNvSpPr txBox="1">
            <a:spLocks noChangeArrowheads="1"/>
          </p:cNvSpPr>
          <p:nvPr/>
        </p:nvSpPr>
        <p:spPr bwMode="auto">
          <a:xfrm>
            <a:off x="7146925" y="3352800"/>
            <a:ext cx="501650" cy="457200"/>
          </a:xfrm>
          <a:prstGeom prst="rect">
            <a:avLst/>
          </a:prstGeom>
          <a:noFill/>
          <a:ln w="9525">
            <a:noFill/>
            <a:miter lim="800000"/>
            <a:headEnd/>
            <a:tailEnd/>
          </a:ln>
        </p:spPr>
        <p:txBody>
          <a:bodyPr wrap="none">
            <a:spAutoFit/>
          </a:bodyPr>
          <a:lstStyle/>
          <a:p>
            <a:pPr>
              <a:buFontTx/>
              <a:buNone/>
            </a:pPr>
            <a:r>
              <a:rPr lang="en-US" altLang="ja-JP" sz="2400" b="0"/>
              <a:t>IN</a:t>
            </a:r>
          </a:p>
        </p:txBody>
      </p:sp>
      <p:sp>
        <p:nvSpPr>
          <p:cNvPr id="286734" name="Text Box 13"/>
          <p:cNvSpPr txBox="1">
            <a:spLocks noChangeArrowheads="1"/>
          </p:cNvSpPr>
          <p:nvPr/>
        </p:nvSpPr>
        <p:spPr bwMode="auto">
          <a:xfrm>
            <a:off x="7527925" y="2033588"/>
            <a:ext cx="777875" cy="457200"/>
          </a:xfrm>
          <a:prstGeom prst="rect">
            <a:avLst/>
          </a:prstGeom>
          <a:noFill/>
          <a:ln w="9525">
            <a:noFill/>
            <a:miter lim="800000"/>
            <a:headEnd/>
            <a:tailEnd/>
          </a:ln>
        </p:spPr>
        <p:txBody>
          <a:bodyPr wrap="none">
            <a:spAutoFit/>
          </a:bodyPr>
          <a:lstStyle/>
          <a:p>
            <a:pPr>
              <a:buFontTx/>
              <a:buNone/>
            </a:pPr>
            <a:r>
              <a:rPr lang="en-US" altLang="ja-JP" sz="2400" b="0"/>
              <a:t>OUT</a:t>
            </a:r>
          </a:p>
        </p:txBody>
      </p:sp>
      <p:sp>
        <p:nvSpPr>
          <p:cNvPr id="286735" name="Text Box 14"/>
          <p:cNvSpPr txBox="1">
            <a:spLocks noChangeArrowheads="1"/>
          </p:cNvSpPr>
          <p:nvPr/>
        </p:nvSpPr>
        <p:spPr bwMode="auto">
          <a:xfrm>
            <a:off x="8366125" y="3352800"/>
            <a:ext cx="777875" cy="457200"/>
          </a:xfrm>
          <a:prstGeom prst="rect">
            <a:avLst/>
          </a:prstGeom>
          <a:noFill/>
          <a:ln w="9525">
            <a:noFill/>
            <a:miter lim="800000"/>
            <a:headEnd/>
            <a:tailEnd/>
          </a:ln>
        </p:spPr>
        <p:txBody>
          <a:bodyPr wrap="none">
            <a:spAutoFit/>
          </a:bodyPr>
          <a:lstStyle/>
          <a:p>
            <a:pPr>
              <a:buFontTx/>
              <a:buNone/>
            </a:pPr>
            <a:r>
              <a:rPr lang="en-US" altLang="ja-JP" sz="2400" b="0"/>
              <a:t>OUT</a:t>
            </a:r>
          </a:p>
        </p:txBody>
      </p:sp>
      <p:sp>
        <p:nvSpPr>
          <p:cNvPr id="286736" name="Line 15"/>
          <p:cNvSpPr>
            <a:spLocks noChangeShapeType="1"/>
          </p:cNvSpPr>
          <p:nvPr/>
        </p:nvSpPr>
        <p:spPr bwMode="auto">
          <a:xfrm flipH="1">
            <a:off x="5318125" y="3276600"/>
            <a:ext cx="609600" cy="838200"/>
          </a:xfrm>
          <a:prstGeom prst="line">
            <a:avLst/>
          </a:prstGeom>
          <a:noFill/>
          <a:ln w="28575">
            <a:solidFill>
              <a:schemeClr val="tx1"/>
            </a:solidFill>
            <a:round/>
            <a:headEnd/>
            <a:tailEnd/>
          </a:ln>
        </p:spPr>
        <p:txBody>
          <a:bodyPr/>
          <a:lstStyle/>
          <a:p>
            <a:endParaRPr lang="ja-JP" altLang="en-US"/>
          </a:p>
        </p:txBody>
      </p:sp>
      <p:sp>
        <p:nvSpPr>
          <p:cNvPr id="286737" name="Line 16"/>
          <p:cNvSpPr>
            <a:spLocks noChangeShapeType="1"/>
          </p:cNvSpPr>
          <p:nvPr/>
        </p:nvSpPr>
        <p:spPr bwMode="auto">
          <a:xfrm>
            <a:off x="5927725" y="3276600"/>
            <a:ext cx="609600" cy="838200"/>
          </a:xfrm>
          <a:prstGeom prst="line">
            <a:avLst/>
          </a:prstGeom>
          <a:noFill/>
          <a:ln w="28575">
            <a:solidFill>
              <a:schemeClr val="tx1"/>
            </a:solidFill>
            <a:round/>
            <a:headEnd/>
            <a:tailEnd/>
          </a:ln>
        </p:spPr>
        <p:txBody>
          <a:bodyPr/>
          <a:lstStyle/>
          <a:p>
            <a:endParaRPr lang="ja-JP" altLang="en-US"/>
          </a:p>
        </p:txBody>
      </p:sp>
      <p:sp>
        <p:nvSpPr>
          <p:cNvPr id="286738" name="Text Box 17"/>
          <p:cNvSpPr txBox="1">
            <a:spLocks noChangeArrowheads="1"/>
          </p:cNvSpPr>
          <p:nvPr/>
        </p:nvSpPr>
        <p:spPr bwMode="auto">
          <a:xfrm>
            <a:off x="5089525" y="3352800"/>
            <a:ext cx="501650" cy="457200"/>
          </a:xfrm>
          <a:prstGeom prst="rect">
            <a:avLst/>
          </a:prstGeom>
          <a:noFill/>
          <a:ln w="9525">
            <a:noFill/>
            <a:miter lim="800000"/>
            <a:headEnd/>
            <a:tailEnd/>
          </a:ln>
        </p:spPr>
        <p:txBody>
          <a:bodyPr wrap="none">
            <a:spAutoFit/>
          </a:bodyPr>
          <a:lstStyle/>
          <a:p>
            <a:pPr>
              <a:buFontTx/>
              <a:buNone/>
            </a:pPr>
            <a:r>
              <a:rPr lang="en-US" altLang="ja-JP" sz="2400" b="0"/>
              <a:t>IN</a:t>
            </a:r>
          </a:p>
        </p:txBody>
      </p:sp>
      <p:sp>
        <p:nvSpPr>
          <p:cNvPr id="286739" name="Text Box 18"/>
          <p:cNvSpPr txBox="1">
            <a:spLocks noChangeArrowheads="1"/>
          </p:cNvSpPr>
          <p:nvPr/>
        </p:nvSpPr>
        <p:spPr bwMode="auto">
          <a:xfrm>
            <a:off x="6156325" y="3373438"/>
            <a:ext cx="777875" cy="457200"/>
          </a:xfrm>
          <a:prstGeom prst="rect">
            <a:avLst/>
          </a:prstGeom>
          <a:noFill/>
          <a:ln w="9525">
            <a:noFill/>
            <a:miter lim="800000"/>
            <a:headEnd/>
            <a:tailEnd/>
          </a:ln>
        </p:spPr>
        <p:txBody>
          <a:bodyPr wrap="none">
            <a:spAutoFit/>
          </a:bodyPr>
          <a:lstStyle/>
          <a:p>
            <a:pPr>
              <a:buFontTx/>
              <a:buNone/>
            </a:pPr>
            <a:r>
              <a:rPr lang="en-US" altLang="ja-JP" sz="2400" b="0"/>
              <a:t>OUT</a:t>
            </a:r>
          </a:p>
        </p:txBody>
      </p:sp>
    </p:spTree>
    <p:extLst>
      <p:ext uri="{BB962C8B-B14F-4D97-AF65-F5344CB8AC3E}">
        <p14:creationId xmlns:p14="http://schemas.microsoft.com/office/powerpoint/2010/main" val="14813331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2"/>
          <p:cNvSpPr>
            <a:spLocks noGrp="1" noChangeArrowheads="1"/>
          </p:cNvSpPr>
          <p:nvPr>
            <p:ph type="title"/>
          </p:nvPr>
        </p:nvSpPr>
        <p:spPr>
          <a:xfrm>
            <a:off x="311700" y="390167"/>
            <a:ext cx="8520600" cy="817500"/>
          </a:xfrm>
        </p:spPr>
        <p:txBody>
          <a:bodyPr>
            <a:normAutofit/>
          </a:bodyPr>
          <a:lstStyle/>
          <a:p>
            <a:pPr eaLnBrk="1" hangingPunct="1"/>
            <a:r>
              <a:rPr lang="en-US" altLang="ja-JP" sz="4000" dirty="0"/>
              <a:t>Problem size that can be solved</a:t>
            </a:r>
            <a:endParaRPr lang="ja-JP" altLang="en-US" sz="4000" dirty="0"/>
          </a:p>
        </p:txBody>
      </p:sp>
      <p:sp>
        <p:nvSpPr>
          <p:cNvPr id="287748" name="Rectangle 3"/>
          <p:cNvSpPr>
            <a:spLocks noGrp="1" noChangeArrowheads="1"/>
          </p:cNvSpPr>
          <p:nvPr>
            <p:ph type="body" idx="1"/>
          </p:nvPr>
        </p:nvSpPr>
        <p:spPr/>
        <p:txBody>
          <a:bodyPr>
            <a:normAutofit/>
          </a:bodyPr>
          <a:lstStyle/>
          <a:p>
            <a:pPr eaLnBrk="1" hangingPunct="1"/>
            <a:r>
              <a:rPr lang="en-US" altLang="ja-JP" sz="2800" dirty="0"/>
              <a:t>A specialized algorithm (CABOB, </a:t>
            </a:r>
            <a:r>
              <a:rPr lang="en-US" altLang="ja-JP" sz="2800" dirty="0" err="1"/>
              <a:t>Sandholm</a:t>
            </a:r>
            <a:r>
              <a:rPr lang="en-US" altLang="ja-JP" sz="2800" dirty="0"/>
              <a:t>, </a:t>
            </a:r>
            <a:r>
              <a:rPr lang="en-US" altLang="ja-JP" sz="2800" i="1" dirty="0"/>
              <a:t>et al.,</a:t>
            </a:r>
            <a:r>
              <a:rPr lang="en-US" altLang="ja-JP" sz="2800" dirty="0"/>
              <a:t> 2001) </a:t>
            </a:r>
            <a:br>
              <a:rPr lang="en-US" altLang="ja-JP" sz="2800" dirty="0"/>
            </a:br>
            <a:r>
              <a:rPr lang="en-US" altLang="ja-JP" sz="2800" dirty="0"/>
              <a:t>can solve problem instances with 400 goods, 4,000 bids </a:t>
            </a:r>
            <a:br>
              <a:rPr lang="en-US" altLang="ja-JP" sz="2800" dirty="0"/>
            </a:br>
            <a:r>
              <a:rPr lang="en-US" altLang="ja-JP" sz="2800" dirty="0"/>
              <a:t>in a less than a few seconds.</a:t>
            </a:r>
            <a:endParaRPr lang="ja-JP" altLang="en-US" sz="2800" dirty="0"/>
          </a:p>
          <a:p>
            <a:pPr eaLnBrk="1" hangingPunct="1"/>
            <a:r>
              <a:rPr lang="en-US" altLang="ja-JP" sz="2800" dirty="0"/>
              <a:t>A commercial integer programming package (linear programming + integer constraints, e.g., CPLEX or </a:t>
            </a:r>
            <a:r>
              <a:rPr lang="en-US" altLang="ja-JP" sz="2800" dirty="0" err="1"/>
              <a:t>Gurobi</a:t>
            </a:r>
            <a:r>
              <a:rPr lang="en-US" altLang="ja-JP" sz="2800" dirty="0"/>
              <a:t>) </a:t>
            </a:r>
            <a:br>
              <a:rPr lang="en-US" altLang="ja-JP" sz="2800" dirty="0"/>
            </a:br>
            <a:r>
              <a:rPr lang="en-US" altLang="ja-JP" sz="2800" dirty="0"/>
              <a:t>is also quite efficient. </a:t>
            </a:r>
            <a:endParaRPr lang="ja-JP" altLang="en-US" sz="2800"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46</a:t>
            </a:fld>
            <a:endParaRPr lang="en-US" altLang="ja-JP"/>
          </a:p>
        </p:txBody>
      </p:sp>
    </p:spTree>
    <p:extLst>
      <p:ext uri="{BB962C8B-B14F-4D97-AF65-F5344CB8AC3E}">
        <p14:creationId xmlns:p14="http://schemas.microsoft.com/office/powerpoint/2010/main" val="38996129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1" name="Rectangle 2"/>
          <p:cNvSpPr>
            <a:spLocks noGrp="1" noChangeArrowheads="1"/>
          </p:cNvSpPr>
          <p:nvPr>
            <p:ph type="title"/>
          </p:nvPr>
        </p:nvSpPr>
        <p:spPr/>
        <p:txBody>
          <a:bodyPr>
            <a:normAutofit/>
          </a:bodyPr>
          <a:lstStyle/>
          <a:p>
            <a:pPr eaLnBrk="1" hangingPunct="1"/>
            <a:r>
              <a:rPr lang="en-US" altLang="ja-JP" sz="4000" dirty="0" err="1"/>
              <a:t>Vickrey</a:t>
            </a:r>
            <a:r>
              <a:rPr lang="en-US" altLang="ja-JP" sz="4000" dirty="0"/>
              <a:t>-Clarke-Groves Mechanism – VCG</a:t>
            </a:r>
          </a:p>
        </p:txBody>
      </p:sp>
      <p:sp>
        <p:nvSpPr>
          <p:cNvPr id="366595" name="Rectangle 3"/>
          <p:cNvSpPr>
            <a:spLocks noGrp="1" noChangeArrowheads="1"/>
          </p:cNvSpPr>
          <p:nvPr>
            <p:ph type="body" idx="1"/>
          </p:nvPr>
        </p:nvSpPr>
        <p:spPr/>
        <p:txBody>
          <a:bodyPr>
            <a:noAutofit/>
          </a:bodyPr>
          <a:lstStyle/>
          <a:p>
            <a:pPr eaLnBrk="1" hangingPunct="1"/>
            <a:r>
              <a:rPr lang="en-US" altLang="ja-JP" sz="2400" dirty="0"/>
              <a:t>Each agent declares its evaluation values for subsets of goods. </a:t>
            </a:r>
          </a:p>
          <a:p>
            <a:pPr eaLnBrk="1" hangingPunct="1"/>
            <a:r>
              <a:rPr lang="en-US" altLang="ja-JP" sz="2400" dirty="0"/>
              <a:t>The goods are allocated so that the social surplus is maximized.</a:t>
            </a:r>
          </a:p>
          <a:p>
            <a:pPr eaLnBrk="1" hangingPunct="1"/>
            <a:r>
              <a:rPr lang="en-US" altLang="ja-JP" sz="2400" dirty="0"/>
              <a:t>The payment of agent 1 is equal to </a:t>
            </a:r>
            <a:r>
              <a:rPr lang="en-US" altLang="ja-JP" sz="2400" dirty="0">
                <a:solidFill>
                  <a:schemeClr val="tx2"/>
                </a:solidFill>
              </a:rPr>
              <a:t>the decrease of the social surplus</a:t>
            </a:r>
            <a:r>
              <a:rPr lang="en-US" altLang="ja-JP" sz="2400" dirty="0"/>
              <a:t> except agent 1, caused by the participation of agent 1.</a:t>
            </a:r>
          </a:p>
          <a:p>
            <a:pPr eaLnBrk="1" hangingPunct="1"/>
            <a:r>
              <a:rPr lang="en-US" altLang="ja-JP" sz="2400" dirty="0"/>
              <a:t>Satisfies incentive compatibility (strategyproofness) and Pareto efficiency.</a:t>
            </a:r>
            <a:endParaRPr lang="en-US" altLang="ja-JP" sz="2400" b="1" i="1" dirty="0">
              <a:solidFill>
                <a:srgbClr val="FFFF00"/>
              </a:solidFill>
            </a:endParaRPr>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47</a:t>
            </a:fld>
            <a:endParaRPr lang="en-US" altLang="ja-JP"/>
          </a:p>
        </p:txBody>
      </p:sp>
    </p:spTree>
    <p:extLst>
      <p:ext uri="{BB962C8B-B14F-4D97-AF65-F5344CB8AC3E}">
        <p14:creationId xmlns:p14="http://schemas.microsoft.com/office/powerpoint/2010/main" val="2970069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65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65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65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665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 name="Object 9"/>
          <p:cNvGraphicFramePr>
            <a:graphicFrameLocks noChangeAspect="1"/>
          </p:cNvGraphicFramePr>
          <p:nvPr>
            <p:extLst>
              <p:ext uri="{D42A27DB-BD31-4B8C-83A1-F6EECF244321}">
                <p14:modId xmlns:p14="http://schemas.microsoft.com/office/powerpoint/2010/main" val="226938243"/>
              </p:ext>
            </p:extLst>
          </p:nvPr>
        </p:nvGraphicFramePr>
        <p:xfrm>
          <a:off x="1104900" y="1943100"/>
          <a:ext cx="4986338" cy="3671888"/>
        </p:xfrm>
        <a:graphic>
          <a:graphicData uri="http://schemas.openxmlformats.org/presentationml/2006/ole">
            <mc:AlternateContent xmlns:mc="http://schemas.openxmlformats.org/markup-compatibility/2006">
              <mc:Choice xmlns:v="urn:schemas-microsoft-com:vml" Requires="v">
                <p:oleObj spid="_x0000_s2089" name="Document" r:id="rId4" imgW="4939792" imgH="3634432" progId="Word.Document.8">
                  <p:embed/>
                </p:oleObj>
              </mc:Choice>
              <mc:Fallback>
                <p:oleObj name="Document" r:id="rId4" imgW="4939792" imgH="3634432" progId="Word.Document.8">
                  <p:embed/>
                  <p:pic>
                    <p:nvPicPr>
                      <p:cNvPr id="21" name="Object 9"/>
                      <p:cNvPicPr>
                        <a:picLocks noChangeAspect="1" noChangeArrowheads="1"/>
                      </p:cNvPicPr>
                      <p:nvPr/>
                    </p:nvPicPr>
                    <p:blipFill>
                      <a:blip r:embed="rId5"/>
                      <a:srcRect/>
                      <a:stretch>
                        <a:fillRect/>
                      </a:stretch>
                    </p:blipFill>
                    <p:spPr bwMode="auto">
                      <a:xfrm>
                        <a:off x="1104900" y="1943100"/>
                        <a:ext cx="4986338" cy="3671888"/>
                      </a:xfrm>
                      <a:prstGeom prst="rect">
                        <a:avLst/>
                      </a:prstGeom>
                      <a:noFill/>
                      <a:extLst/>
                    </p:spPr>
                  </p:pic>
                </p:oleObj>
              </mc:Fallback>
            </mc:AlternateContent>
          </a:graphicData>
        </a:graphic>
      </p:graphicFrame>
      <p:sp>
        <p:nvSpPr>
          <p:cNvPr id="23558" name="Rectangle 2"/>
          <p:cNvSpPr>
            <a:spLocks noGrp="1" noChangeArrowheads="1"/>
          </p:cNvSpPr>
          <p:nvPr>
            <p:ph type="title"/>
          </p:nvPr>
        </p:nvSpPr>
        <p:spPr/>
        <p:txBody>
          <a:bodyPr>
            <a:normAutofit/>
          </a:bodyPr>
          <a:lstStyle/>
          <a:p>
            <a:r>
              <a:rPr lang="en-US" altLang="ja-JP" sz="4000" dirty="0"/>
              <a:t>Example of VCG</a:t>
            </a:r>
          </a:p>
        </p:txBody>
      </p:sp>
      <p:sp>
        <p:nvSpPr>
          <p:cNvPr id="23559" name="Rectangle 3"/>
          <p:cNvSpPr>
            <a:spLocks noGrp="1" noChangeArrowheads="1"/>
          </p:cNvSpPr>
          <p:nvPr>
            <p:ph type="body" idx="1"/>
          </p:nvPr>
        </p:nvSpPr>
        <p:spPr/>
        <p:txBody>
          <a:bodyPr>
            <a:normAutofit/>
          </a:bodyPr>
          <a:lstStyle/>
          <a:p>
            <a:pPr>
              <a:buNone/>
            </a:pPr>
            <a:r>
              <a:rPr lang="en-US" altLang="ja-JP" sz="2400" dirty="0"/>
              <a:t>Setting: three agents (agent 1, 2, 3) are bidding for two goods.</a:t>
            </a:r>
          </a:p>
        </p:txBody>
      </p:sp>
      <p:sp>
        <p:nvSpPr>
          <p:cNvPr id="4" name="スライド番号プレースホルダー 3">
            <a:extLst>
              <a:ext uri="{FF2B5EF4-FFF2-40B4-BE49-F238E27FC236}">
                <a16:creationId xmlns:a16="http://schemas.microsoft.com/office/drawing/2014/main" id="{B2FFA4C2-ADDF-4C80-8135-3FBCE176357C}"/>
              </a:ext>
            </a:extLst>
          </p:cNvPr>
          <p:cNvSpPr>
            <a:spLocks noGrp="1"/>
          </p:cNvSpPr>
          <p:nvPr>
            <p:ph type="sldNum" idx="12"/>
          </p:nvPr>
        </p:nvSpPr>
        <p:spPr/>
        <p:txBody>
          <a:bodyPr>
            <a:normAutofit/>
          </a:bodyPr>
          <a:lstStyle/>
          <a:p>
            <a:pPr eaLnBrk="1" fontAlgn="auto" hangingPunct="1">
              <a:spcBef>
                <a:spcPts val="0"/>
              </a:spcBef>
              <a:spcAft>
                <a:spcPts val="0"/>
              </a:spcAft>
            </a:pPr>
            <a:fld id="{F341EDFB-C7F9-4F64-947B-AEA9C1E2124C}" type="slidenum">
              <a:rPr lang="ja-JP" altLang="en-US" sz="1800" b="0" smtClean="0">
                <a:solidFill>
                  <a:prstClr val="black"/>
                </a:solidFill>
                <a:latin typeface="Calibri"/>
                <a:ea typeface="ＭＳ Ｐゴシック" panose="020B0600070205080204" pitchFamily="50" charset="-128"/>
              </a:rPr>
              <a:pPr eaLnBrk="1" fontAlgn="auto" hangingPunct="1">
                <a:spcBef>
                  <a:spcPts val="0"/>
                </a:spcBef>
                <a:spcAft>
                  <a:spcPts val="0"/>
                </a:spcAft>
              </a:pPr>
              <a:t>48</a:t>
            </a:fld>
            <a:endParaRPr lang="ja-JP" altLang="en-US" sz="1800" b="0">
              <a:solidFill>
                <a:prstClr val="black"/>
              </a:solidFill>
              <a:latin typeface="Calibri"/>
              <a:ea typeface="ＭＳ Ｐゴシック" panose="020B0600070205080204" pitchFamily="50" charset="-128"/>
            </a:endParaRPr>
          </a:p>
        </p:txBody>
      </p:sp>
      <p:sp>
        <p:nvSpPr>
          <p:cNvPr id="226308" name="Rectangle 4"/>
          <p:cNvSpPr>
            <a:spLocks noChangeArrowheads="1"/>
          </p:cNvSpPr>
          <p:nvPr/>
        </p:nvSpPr>
        <p:spPr bwMode="auto">
          <a:xfrm>
            <a:off x="740531" y="4773038"/>
            <a:ext cx="4602542" cy="1569660"/>
          </a:xfrm>
          <a:prstGeom prst="rect">
            <a:avLst/>
          </a:prstGeom>
          <a:noFill/>
          <a:ln w="9525">
            <a:noFill/>
            <a:miter lim="800000"/>
            <a:headEnd/>
            <a:tailEnd/>
          </a:ln>
        </p:spPr>
        <p:txBody>
          <a:bodyPr wrap="none">
            <a:spAutoFit/>
          </a:bodyPr>
          <a:lstStyle/>
          <a:p>
            <a:pPr>
              <a:spcBef>
                <a:spcPct val="0"/>
              </a:spcBef>
              <a:buFontTx/>
              <a:buNone/>
            </a:pPr>
            <a:r>
              <a:rPr lang="en-US" altLang="ja-JP" sz="2400" b="0" dirty="0">
                <a:solidFill>
                  <a:schemeClr val="tx1">
                    <a:lumMod val="75000"/>
                    <a:lumOff val="25000"/>
                  </a:schemeClr>
                </a:solidFill>
                <a:latin typeface="Asap Condensed" panose="020B0600070205080204" charset="0"/>
                <a:ea typeface="ＭＳ Ｐゴシック" panose="020B0600070205080204" pitchFamily="50" charset="-128"/>
              </a:rPr>
              <a:t>Result:</a:t>
            </a:r>
          </a:p>
          <a:p>
            <a:pPr lvl="1">
              <a:spcBef>
                <a:spcPct val="0"/>
              </a:spcBef>
            </a:pPr>
            <a:r>
              <a:rPr lang="en-US" altLang="ja-JP" sz="2400" b="0" dirty="0">
                <a:solidFill>
                  <a:schemeClr val="tx1">
                    <a:lumMod val="75000"/>
                    <a:lumOff val="25000"/>
                  </a:schemeClr>
                </a:solidFill>
                <a:latin typeface="Asap Condensed" panose="020B0600070205080204" charset="0"/>
                <a:ea typeface="ＭＳ Ｐゴシック" panose="020B0600070205080204" pitchFamily="50" charset="-128"/>
              </a:rPr>
              <a:t>Agent 1 gets the coffee, 3 gets the cake.</a:t>
            </a:r>
          </a:p>
          <a:p>
            <a:pPr lvl="1">
              <a:spcBef>
                <a:spcPct val="0"/>
              </a:spcBef>
            </a:pPr>
            <a:r>
              <a:rPr lang="en-US" altLang="ja-JP" sz="2400" b="0" dirty="0">
                <a:solidFill>
                  <a:schemeClr val="tx1">
                    <a:lumMod val="75000"/>
                    <a:lumOff val="25000"/>
                  </a:schemeClr>
                </a:solidFill>
                <a:latin typeface="Asap Condensed" panose="020B0600070205080204" charset="0"/>
                <a:ea typeface="ＭＳ Ｐゴシック" panose="020B0600070205080204" pitchFamily="50" charset="-128"/>
              </a:rPr>
              <a:t>Agent 1 pays $8</a:t>
            </a:r>
            <a:r>
              <a:rPr lang="ja-JP" altLang="en-US" sz="2400" b="0" dirty="0">
                <a:solidFill>
                  <a:schemeClr val="tx1">
                    <a:lumMod val="75000"/>
                    <a:lumOff val="25000"/>
                  </a:schemeClr>
                </a:solidFill>
                <a:latin typeface="Asap Condensed" panose="020B0600070205080204" charset="0"/>
                <a:ea typeface="ＭＳ Ｐゴシック" panose="020B0600070205080204" pitchFamily="50" charset="-128"/>
              </a:rPr>
              <a:t>－</a:t>
            </a:r>
            <a:r>
              <a:rPr lang="en-US" altLang="ja-JP" sz="2400" b="0" dirty="0">
                <a:solidFill>
                  <a:schemeClr val="tx1">
                    <a:lumMod val="75000"/>
                    <a:lumOff val="25000"/>
                  </a:schemeClr>
                </a:solidFill>
                <a:latin typeface="Asap Condensed" panose="020B0600070205080204" charset="0"/>
                <a:ea typeface="ＭＳ Ｐゴシック" panose="020B0600070205080204" pitchFamily="50" charset="-128"/>
              </a:rPr>
              <a:t>$5</a:t>
            </a:r>
            <a:r>
              <a:rPr lang="ja-JP" altLang="en-US" sz="2400" b="0" dirty="0">
                <a:solidFill>
                  <a:schemeClr val="tx1">
                    <a:lumMod val="75000"/>
                    <a:lumOff val="25000"/>
                  </a:schemeClr>
                </a:solidFill>
                <a:latin typeface="Asap Condensed" panose="020B0600070205080204" charset="0"/>
                <a:ea typeface="ＭＳ Ｐゴシック" panose="020B0600070205080204" pitchFamily="50" charset="-128"/>
              </a:rPr>
              <a:t>＝</a:t>
            </a:r>
            <a:r>
              <a:rPr lang="en-US" altLang="ja-JP" sz="2400" b="0" dirty="0">
                <a:solidFill>
                  <a:schemeClr val="tx1">
                    <a:lumMod val="75000"/>
                    <a:lumOff val="25000"/>
                  </a:schemeClr>
                </a:solidFill>
                <a:latin typeface="Asap Condensed" panose="020B0600070205080204" charset="0"/>
                <a:ea typeface="ＭＳ Ｐゴシック" panose="020B0600070205080204" pitchFamily="50" charset="-128"/>
              </a:rPr>
              <a:t>$3.</a:t>
            </a:r>
          </a:p>
          <a:p>
            <a:pPr lvl="1">
              <a:spcBef>
                <a:spcPct val="0"/>
              </a:spcBef>
            </a:pPr>
            <a:r>
              <a:rPr lang="en-US" altLang="ja-JP" sz="2400" b="0" dirty="0">
                <a:solidFill>
                  <a:schemeClr val="tx1">
                    <a:lumMod val="75000"/>
                    <a:lumOff val="25000"/>
                  </a:schemeClr>
                </a:solidFill>
                <a:latin typeface="Asap Condensed" panose="020B0600070205080204" charset="0"/>
                <a:ea typeface="ＭＳ Ｐゴシック" panose="020B0600070205080204" pitchFamily="50" charset="-128"/>
              </a:rPr>
              <a:t>Agent 3 pays $8</a:t>
            </a:r>
            <a:r>
              <a:rPr lang="ja-JP" altLang="en-US" sz="2400" b="0" dirty="0">
                <a:solidFill>
                  <a:schemeClr val="tx1">
                    <a:lumMod val="75000"/>
                    <a:lumOff val="25000"/>
                  </a:schemeClr>
                </a:solidFill>
                <a:latin typeface="Asap Condensed" panose="020B0600070205080204" charset="0"/>
                <a:ea typeface="ＭＳ Ｐゴシック" panose="020B0600070205080204" pitchFamily="50" charset="-128"/>
              </a:rPr>
              <a:t>－</a:t>
            </a:r>
            <a:r>
              <a:rPr lang="en-US" altLang="ja-JP" sz="2400" b="0" dirty="0">
                <a:solidFill>
                  <a:schemeClr val="tx1">
                    <a:lumMod val="75000"/>
                    <a:lumOff val="25000"/>
                  </a:schemeClr>
                </a:solidFill>
                <a:latin typeface="Asap Condensed" panose="020B0600070205080204" charset="0"/>
                <a:ea typeface="ＭＳ Ｐゴシック" panose="020B0600070205080204" pitchFamily="50" charset="-128"/>
              </a:rPr>
              <a:t>$6</a:t>
            </a:r>
            <a:r>
              <a:rPr lang="ja-JP" altLang="en-US" sz="2400" b="0" dirty="0">
                <a:solidFill>
                  <a:schemeClr val="tx1">
                    <a:lumMod val="75000"/>
                    <a:lumOff val="25000"/>
                  </a:schemeClr>
                </a:solidFill>
                <a:latin typeface="Asap Condensed" panose="020B0600070205080204" charset="0"/>
                <a:ea typeface="ＭＳ Ｐゴシック" panose="020B0600070205080204" pitchFamily="50" charset="-128"/>
              </a:rPr>
              <a:t>＝</a:t>
            </a:r>
            <a:r>
              <a:rPr lang="en-US" altLang="ja-JP" sz="2400" b="0" dirty="0">
                <a:solidFill>
                  <a:schemeClr val="tx1">
                    <a:lumMod val="75000"/>
                    <a:lumOff val="25000"/>
                  </a:schemeClr>
                </a:solidFill>
                <a:latin typeface="Asap Condensed" panose="020B0600070205080204" charset="0"/>
                <a:ea typeface="ＭＳ Ｐゴシック" panose="020B0600070205080204" pitchFamily="50" charset="-128"/>
              </a:rPr>
              <a:t>$2.</a:t>
            </a:r>
          </a:p>
        </p:txBody>
      </p:sp>
      <p:graphicFrame>
        <p:nvGraphicFramePr>
          <p:cNvPr id="23554" name="Object 5"/>
          <p:cNvGraphicFramePr>
            <a:graphicFrameLocks noChangeAspect="1"/>
          </p:cNvGraphicFramePr>
          <p:nvPr/>
        </p:nvGraphicFramePr>
        <p:xfrm>
          <a:off x="6429375" y="1943100"/>
          <a:ext cx="1800225" cy="1301750"/>
        </p:xfrm>
        <a:graphic>
          <a:graphicData uri="http://schemas.openxmlformats.org/presentationml/2006/ole">
            <mc:AlternateContent xmlns:mc="http://schemas.openxmlformats.org/markup-compatibility/2006">
              <mc:Choice xmlns:v="urn:schemas-microsoft-com:vml" Requires="v">
                <p:oleObj spid="_x0000_s2090" name="ｸﾘｯﾌﾟ" r:id="rId6" imgW="1800000" imgH="1302840" progId="">
                  <p:embed/>
                </p:oleObj>
              </mc:Choice>
              <mc:Fallback>
                <p:oleObj name="ｸﾘｯﾌﾟ" r:id="rId6" imgW="1800000" imgH="1302840" progId="">
                  <p:embed/>
                  <p:pic>
                    <p:nvPicPr>
                      <p:cNvPr id="2355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75" y="1943100"/>
                        <a:ext cx="1800225" cy="1301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6"/>
          <p:cNvGraphicFramePr>
            <a:graphicFrameLocks noChangeAspect="1"/>
          </p:cNvGraphicFramePr>
          <p:nvPr/>
        </p:nvGraphicFramePr>
        <p:xfrm>
          <a:off x="7493000" y="3124200"/>
          <a:ext cx="1412875" cy="1495425"/>
        </p:xfrm>
        <a:graphic>
          <a:graphicData uri="http://schemas.openxmlformats.org/presentationml/2006/ole">
            <mc:AlternateContent xmlns:mc="http://schemas.openxmlformats.org/markup-compatibility/2006">
              <mc:Choice xmlns:v="urn:schemas-microsoft-com:vml" Requires="v">
                <p:oleObj spid="_x0000_s2091" name="ｸﾘｯﾌﾟ" r:id="rId8" imgW="1413360" imgH="1496520" progId="">
                  <p:embed/>
                </p:oleObj>
              </mc:Choice>
              <mc:Fallback>
                <p:oleObj name="ｸﾘｯﾌﾟ" r:id="rId8" imgW="1413360" imgH="1496520" progId="">
                  <p:embed/>
                  <p:pic>
                    <p:nvPicPr>
                      <p:cNvPr id="2355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93000" y="3124200"/>
                        <a:ext cx="1412875" cy="149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8"/>
          <p:cNvGrpSpPr>
            <a:grpSpLocks/>
          </p:cNvGrpSpPr>
          <p:nvPr/>
        </p:nvGrpSpPr>
        <p:grpSpPr bwMode="auto">
          <a:xfrm>
            <a:off x="2773363" y="2560067"/>
            <a:ext cx="2082800" cy="1879600"/>
            <a:chOff x="1731" y="1739"/>
            <a:chExt cx="1312" cy="1184"/>
          </a:xfrm>
        </p:grpSpPr>
        <p:sp>
          <p:nvSpPr>
            <p:cNvPr id="23567" name="Oval 9"/>
            <p:cNvSpPr>
              <a:spLocks noChangeArrowheads="1"/>
            </p:cNvSpPr>
            <p:nvPr/>
          </p:nvSpPr>
          <p:spPr bwMode="auto">
            <a:xfrm>
              <a:off x="2515" y="2611"/>
              <a:ext cx="528" cy="312"/>
            </a:xfrm>
            <a:prstGeom prst="ellipse">
              <a:avLst/>
            </a:prstGeom>
            <a:noFill/>
            <a:ln w="38100">
              <a:solidFill>
                <a:srgbClr val="FF0000"/>
              </a:solidFill>
              <a:round/>
              <a:headEnd/>
              <a:tailEnd/>
            </a:ln>
          </p:spPr>
          <p:txBody>
            <a:bodyPr wrap="none" anchor="ctr"/>
            <a:lstStyle/>
            <a:p>
              <a:endParaRPr lang="ja-JP" altLang="en-US">
                <a:latin typeface="Asap Condensed" panose="020B0600070205080204" charset="0"/>
              </a:endParaRPr>
            </a:p>
          </p:txBody>
        </p:sp>
        <p:sp>
          <p:nvSpPr>
            <p:cNvPr id="23568" name="Oval 10"/>
            <p:cNvSpPr>
              <a:spLocks noChangeArrowheads="1"/>
            </p:cNvSpPr>
            <p:nvPr/>
          </p:nvSpPr>
          <p:spPr bwMode="auto">
            <a:xfrm>
              <a:off x="1731" y="1739"/>
              <a:ext cx="528" cy="312"/>
            </a:xfrm>
            <a:prstGeom prst="ellipse">
              <a:avLst/>
            </a:prstGeom>
            <a:noFill/>
            <a:ln w="38100">
              <a:solidFill>
                <a:srgbClr val="FF0000"/>
              </a:solidFill>
              <a:round/>
              <a:headEnd/>
              <a:tailEnd/>
            </a:ln>
          </p:spPr>
          <p:txBody>
            <a:bodyPr wrap="none" anchor="ctr"/>
            <a:lstStyle/>
            <a:p>
              <a:endParaRPr lang="ja-JP" altLang="en-US">
                <a:latin typeface="Asap Condensed" panose="020B0600070205080204" charset="0"/>
              </a:endParaRPr>
            </a:p>
          </p:txBody>
        </p:sp>
      </p:grpSp>
      <p:grpSp>
        <p:nvGrpSpPr>
          <p:cNvPr id="3" name="Group 11"/>
          <p:cNvGrpSpPr>
            <a:grpSpLocks/>
          </p:cNvGrpSpPr>
          <p:nvPr/>
        </p:nvGrpSpPr>
        <p:grpSpPr bwMode="auto">
          <a:xfrm>
            <a:off x="888727" y="2754312"/>
            <a:ext cx="5537200" cy="1016000"/>
            <a:chOff x="560" y="1832"/>
            <a:chExt cx="3488" cy="640"/>
          </a:xfrm>
        </p:grpSpPr>
        <p:grpSp>
          <p:nvGrpSpPr>
            <p:cNvPr id="23563" name="Group 12"/>
            <p:cNvGrpSpPr>
              <a:grpSpLocks/>
            </p:cNvGrpSpPr>
            <p:nvPr/>
          </p:nvGrpSpPr>
          <p:grpSpPr bwMode="auto">
            <a:xfrm>
              <a:off x="560" y="1832"/>
              <a:ext cx="3488" cy="120"/>
              <a:chOff x="560" y="1832"/>
              <a:chExt cx="3488" cy="120"/>
            </a:xfrm>
          </p:grpSpPr>
          <p:sp>
            <p:nvSpPr>
              <p:cNvPr id="23565" name="Line 13"/>
              <p:cNvSpPr>
                <a:spLocks noChangeShapeType="1"/>
              </p:cNvSpPr>
              <p:nvPr/>
            </p:nvSpPr>
            <p:spPr bwMode="auto">
              <a:xfrm>
                <a:off x="560" y="1832"/>
                <a:ext cx="3488" cy="0"/>
              </a:xfrm>
              <a:prstGeom prst="line">
                <a:avLst/>
              </a:prstGeom>
              <a:noFill/>
              <a:ln w="28575">
                <a:solidFill>
                  <a:srgbClr val="FF0000"/>
                </a:solidFill>
                <a:round/>
                <a:headEnd type="none" w="sm" len="sm"/>
                <a:tailEnd type="none" w="sm" len="sm"/>
              </a:ln>
            </p:spPr>
            <p:txBody>
              <a:bodyPr wrap="none" anchor="ctr"/>
              <a:lstStyle/>
              <a:p>
                <a:endParaRPr lang="ja-JP" altLang="en-US">
                  <a:latin typeface="Asap Condensed" panose="020B0600070205080204" charset="0"/>
                </a:endParaRPr>
              </a:p>
            </p:txBody>
          </p:sp>
          <p:sp>
            <p:nvSpPr>
              <p:cNvPr id="23566" name="Line 14"/>
              <p:cNvSpPr>
                <a:spLocks noChangeShapeType="1"/>
              </p:cNvSpPr>
              <p:nvPr/>
            </p:nvSpPr>
            <p:spPr bwMode="auto">
              <a:xfrm>
                <a:off x="560" y="1952"/>
                <a:ext cx="3488" cy="0"/>
              </a:xfrm>
              <a:prstGeom prst="line">
                <a:avLst/>
              </a:prstGeom>
              <a:noFill/>
              <a:ln w="28575">
                <a:solidFill>
                  <a:srgbClr val="FF0000"/>
                </a:solidFill>
                <a:round/>
                <a:headEnd type="none" w="sm" len="sm"/>
                <a:tailEnd type="none" w="sm" len="sm"/>
              </a:ln>
            </p:spPr>
            <p:txBody>
              <a:bodyPr wrap="none" anchor="ctr"/>
              <a:lstStyle/>
              <a:p>
                <a:endParaRPr lang="ja-JP" altLang="en-US">
                  <a:latin typeface="Asap Condensed" panose="020B0600070205080204" charset="0"/>
                </a:endParaRPr>
              </a:p>
            </p:txBody>
          </p:sp>
        </p:grpSp>
        <p:sp>
          <p:nvSpPr>
            <p:cNvPr id="23564" name="Oval 15"/>
            <p:cNvSpPr>
              <a:spLocks noChangeArrowheads="1"/>
            </p:cNvSpPr>
            <p:nvPr/>
          </p:nvSpPr>
          <p:spPr bwMode="auto">
            <a:xfrm>
              <a:off x="3147" y="2160"/>
              <a:ext cx="528" cy="312"/>
            </a:xfrm>
            <a:prstGeom prst="ellipse">
              <a:avLst/>
            </a:prstGeom>
            <a:noFill/>
            <a:ln w="38100">
              <a:solidFill>
                <a:srgbClr val="FF0000"/>
              </a:solidFill>
              <a:round/>
              <a:headEnd/>
              <a:tailEnd/>
            </a:ln>
          </p:spPr>
          <p:txBody>
            <a:bodyPr wrap="none" anchor="ctr"/>
            <a:lstStyle/>
            <a:p>
              <a:endParaRPr lang="ja-JP" altLang="en-US">
                <a:latin typeface="Asap Condensed" panose="020B0600070205080204" charset="0"/>
              </a:endParaRPr>
            </a:p>
          </p:txBody>
        </p:sp>
      </p:grpSp>
    </p:spTree>
    <p:extLst>
      <p:ext uri="{BB962C8B-B14F-4D97-AF65-F5344CB8AC3E}">
        <p14:creationId xmlns:p14="http://schemas.microsoft.com/office/powerpoint/2010/main" val="323479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6308"/>
                                        </p:tgtEl>
                                        <p:attrNameLst>
                                          <p:attrName>style.visibility</p:attrName>
                                        </p:attrNameLst>
                                      </p:cBhvr>
                                      <p:to>
                                        <p:strVal val="visible"/>
                                      </p:to>
                                    </p:set>
                                    <p:anim calcmode="lin" valueType="num">
                                      <p:cBhvr additive="base">
                                        <p:cTn id="13" dur="500" fill="hold"/>
                                        <p:tgtEl>
                                          <p:spTgt spid="226308"/>
                                        </p:tgtEl>
                                        <p:attrNameLst>
                                          <p:attrName>ppt_x</p:attrName>
                                        </p:attrNameLst>
                                      </p:cBhvr>
                                      <p:tavLst>
                                        <p:tav tm="0">
                                          <p:val>
                                            <p:strVal val="0-#ppt_w/2"/>
                                          </p:val>
                                        </p:tav>
                                        <p:tav tm="100000">
                                          <p:val>
                                            <p:strVal val="#ppt_x"/>
                                          </p:val>
                                        </p:tav>
                                      </p:tavLst>
                                    </p:anim>
                                    <p:anim calcmode="lin" valueType="num">
                                      <p:cBhvr additive="base">
                                        <p:cTn id="14" dur="500" fill="hold"/>
                                        <p:tgtEl>
                                          <p:spTgt spid="22630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53" name="Rectangle 23"/>
          <p:cNvSpPr>
            <a:spLocks noGrp="1" noChangeArrowheads="1"/>
          </p:cNvSpPr>
          <p:nvPr>
            <p:ph type="title"/>
          </p:nvPr>
        </p:nvSpPr>
        <p:spPr/>
        <p:txBody>
          <a:bodyPr>
            <a:normAutofit/>
          </a:bodyPr>
          <a:lstStyle/>
          <a:p>
            <a:pPr eaLnBrk="1" hangingPunct="1"/>
            <a:r>
              <a:rPr lang="en-US" altLang="ja-JP" sz="4000" dirty="0"/>
              <a:t>Incentive Compatibility of VCG</a:t>
            </a:r>
          </a:p>
        </p:txBody>
      </p:sp>
      <p:sp>
        <p:nvSpPr>
          <p:cNvPr id="185354" name="Rectangle 24"/>
          <p:cNvSpPr>
            <a:spLocks noGrp="1" noChangeArrowheads="1"/>
          </p:cNvSpPr>
          <p:nvPr>
            <p:ph type="body" idx="1"/>
          </p:nvPr>
        </p:nvSpPr>
        <p:spPr/>
        <p:txBody>
          <a:bodyPr/>
          <a:lstStyle/>
          <a:p>
            <a:pPr eaLnBrk="1" hangingPunct="1"/>
            <a:r>
              <a:rPr lang="en-US" altLang="ja-JP" sz="2400" dirty="0"/>
              <a:t>Goods are allocated so that social surplus is maximized.</a:t>
            </a:r>
          </a:p>
          <a:p>
            <a:pPr eaLnBrk="1" hangingPunct="1"/>
            <a:r>
              <a:rPr lang="en-US" altLang="ja-JP" sz="2400" dirty="0"/>
              <a:t>An agent can maximize its utility when the social surplus is maximized.</a:t>
            </a:r>
          </a:p>
        </p:txBody>
      </p:sp>
      <p:sp>
        <p:nvSpPr>
          <p:cNvPr id="7" name="スライド番号プレースホルダー 6"/>
          <p:cNvSpPr>
            <a:spLocks noGrp="1"/>
          </p:cNvSpPr>
          <p:nvPr>
            <p:ph type="sldNum" idx="12"/>
          </p:nvPr>
        </p:nvSpPr>
        <p:spPr/>
        <p:txBody>
          <a:bodyPr>
            <a:normAutofit/>
          </a:bodyPr>
          <a:lstStyle/>
          <a:p>
            <a:pPr>
              <a:defRPr/>
            </a:pPr>
            <a:fld id="{5B028E14-79F3-4176-A531-786E5C52B6B8}" type="slidenum">
              <a:rPr lang="en-US" altLang="ja-JP" smtClean="0"/>
              <a:pPr>
                <a:defRPr/>
              </a:pPr>
              <a:t>49</a:t>
            </a:fld>
            <a:endParaRPr lang="en-US" altLang="ja-JP"/>
          </a:p>
        </p:txBody>
      </p:sp>
      <p:grpSp>
        <p:nvGrpSpPr>
          <p:cNvPr id="2" name="Group 25"/>
          <p:cNvGrpSpPr>
            <a:grpSpLocks/>
          </p:cNvGrpSpPr>
          <p:nvPr/>
        </p:nvGrpSpPr>
        <p:grpSpPr bwMode="auto">
          <a:xfrm>
            <a:off x="762000" y="3911600"/>
            <a:ext cx="2290763" cy="427038"/>
            <a:chOff x="480" y="2464"/>
            <a:chExt cx="1443" cy="269"/>
          </a:xfrm>
        </p:grpSpPr>
        <p:sp>
          <p:nvSpPr>
            <p:cNvPr id="185366" name="Line 3"/>
            <p:cNvSpPr>
              <a:spLocks noChangeShapeType="1"/>
            </p:cNvSpPr>
            <p:nvPr/>
          </p:nvSpPr>
          <p:spPr bwMode="auto">
            <a:xfrm>
              <a:off x="480" y="2726"/>
              <a:ext cx="1443" cy="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p>
          </p:txBody>
        </p:sp>
        <p:sp>
          <p:nvSpPr>
            <p:cNvPr id="185367" name="Text Box 4"/>
            <p:cNvSpPr txBox="1">
              <a:spLocks noChangeArrowheads="1"/>
            </p:cNvSpPr>
            <p:nvPr/>
          </p:nvSpPr>
          <p:spPr bwMode="auto">
            <a:xfrm>
              <a:off x="720" y="2464"/>
              <a:ext cx="118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eaLnBrk="1" hangingPunct="1">
                <a:spcBef>
                  <a:spcPct val="0"/>
                </a:spcBef>
                <a:buFontTx/>
                <a:buNone/>
              </a:pPr>
              <a:r>
                <a:rPr lang="en-US" altLang="ja-JP" sz="2200" b="0" dirty="0">
                  <a:solidFill>
                    <a:schemeClr val="tx1"/>
                  </a:solidFill>
                  <a:ea typeface="ＭＳ Ｐゴシック" panose="020B0600070205080204" pitchFamily="50" charset="-128"/>
                </a:rPr>
                <a:t>1’s utility ($3)</a:t>
              </a:r>
            </a:p>
          </p:txBody>
        </p:sp>
      </p:grpSp>
      <p:sp>
        <p:nvSpPr>
          <p:cNvPr id="185348" name="Rectangle 6"/>
          <p:cNvSpPr>
            <a:spLocks noChangeArrowheads="1"/>
          </p:cNvSpPr>
          <p:nvPr/>
        </p:nvSpPr>
        <p:spPr bwMode="auto">
          <a:xfrm>
            <a:off x="3048000" y="3505200"/>
            <a:ext cx="5486400" cy="381000"/>
          </a:xfrm>
          <a:prstGeom prst="rect">
            <a:avLst/>
          </a:prstGeom>
          <a:solidFill>
            <a:srgbClr val="009900"/>
          </a:solidFill>
          <a:ln w="9525">
            <a:solidFill>
              <a:schemeClr val="tx1"/>
            </a:solidFill>
            <a:miter lim="800000"/>
            <a:headEnd/>
            <a:tailEnd/>
          </a:ln>
        </p:spPr>
        <p:txBody>
          <a:bodyPr wrap="none" anchor="ctr"/>
          <a:lstStyle>
            <a:lvl1pPr>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eaLnBrk="1" hangingPunct="1"/>
            <a:endParaRPr lang="ja-JP" altLang="en-US" dirty="0">
              <a:solidFill>
                <a:srgbClr val="FFFF00"/>
              </a:solidFill>
            </a:endParaRPr>
          </a:p>
        </p:txBody>
      </p:sp>
      <p:sp>
        <p:nvSpPr>
          <p:cNvPr id="185349" name="Text Box 7"/>
          <p:cNvSpPr txBox="1">
            <a:spLocks noChangeArrowheads="1"/>
          </p:cNvSpPr>
          <p:nvPr/>
        </p:nvSpPr>
        <p:spPr bwMode="auto">
          <a:xfrm>
            <a:off x="2209800" y="2963863"/>
            <a:ext cx="6494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eaLnBrk="1" hangingPunct="1">
              <a:spcBef>
                <a:spcPct val="0"/>
              </a:spcBef>
              <a:buFontTx/>
              <a:buNone/>
            </a:pPr>
            <a:r>
              <a:rPr lang="en-US" altLang="ja-JP" sz="2400" b="0" dirty="0">
                <a:solidFill>
                  <a:schemeClr val="tx1"/>
                </a:solidFill>
                <a:ea typeface="ＭＳ Ｐゴシック" panose="020B0600070205080204" pitchFamily="50" charset="-128"/>
              </a:rPr>
              <a:t>social surplus when 1 does not participate ($8)</a:t>
            </a:r>
          </a:p>
        </p:txBody>
      </p:sp>
      <p:grpSp>
        <p:nvGrpSpPr>
          <p:cNvPr id="3" name="Group 28"/>
          <p:cNvGrpSpPr>
            <a:grpSpLocks/>
          </p:cNvGrpSpPr>
          <p:nvPr/>
        </p:nvGrpSpPr>
        <p:grpSpPr bwMode="auto">
          <a:xfrm>
            <a:off x="3048000" y="3733800"/>
            <a:ext cx="2290763" cy="1066800"/>
            <a:chOff x="1920" y="2352"/>
            <a:chExt cx="1443" cy="672"/>
          </a:xfrm>
        </p:grpSpPr>
        <p:grpSp>
          <p:nvGrpSpPr>
            <p:cNvPr id="185361" name="Group 9"/>
            <p:cNvGrpSpPr>
              <a:grpSpLocks/>
            </p:cNvGrpSpPr>
            <p:nvPr/>
          </p:nvGrpSpPr>
          <p:grpSpPr bwMode="auto">
            <a:xfrm>
              <a:off x="1936" y="2452"/>
              <a:ext cx="1424" cy="480"/>
              <a:chOff x="1920" y="2508"/>
              <a:chExt cx="864" cy="480"/>
            </a:xfrm>
          </p:grpSpPr>
          <p:sp>
            <p:nvSpPr>
              <p:cNvPr id="185364" name="Line 10"/>
              <p:cNvSpPr>
                <a:spLocks noChangeShapeType="1"/>
              </p:cNvSpPr>
              <p:nvPr/>
            </p:nvSpPr>
            <p:spPr bwMode="auto">
              <a:xfrm>
                <a:off x="1920" y="2784"/>
                <a:ext cx="864" cy="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solidFill>
                    <a:schemeClr val="tx1"/>
                  </a:solidFill>
                </a:endParaRPr>
              </a:p>
            </p:txBody>
          </p:sp>
          <p:sp>
            <p:nvSpPr>
              <p:cNvPr id="185365" name="Text Box 11"/>
              <p:cNvSpPr txBox="1">
                <a:spLocks noChangeArrowheads="1"/>
              </p:cNvSpPr>
              <p:nvPr/>
            </p:nvSpPr>
            <p:spPr bwMode="auto">
              <a:xfrm>
                <a:off x="1995" y="2508"/>
                <a:ext cx="675"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algn="ctr" eaLnBrk="1" hangingPunct="1">
                  <a:spcBef>
                    <a:spcPct val="0"/>
                  </a:spcBef>
                  <a:buFontTx/>
                  <a:buNone/>
                </a:pPr>
                <a:r>
                  <a:rPr lang="en-US" altLang="ja-JP" sz="2200" b="0" dirty="0">
                    <a:solidFill>
                      <a:schemeClr val="tx1"/>
                    </a:solidFill>
                    <a:ea typeface="ＭＳ Ｐゴシック" panose="020B0600070205080204" pitchFamily="50" charset="-128"/>
                  </a:rPr>
                  <a:t>1’s payment </a:t>
                </a:r>
                <a:br>
                  <a:rPr lang="en-US" altLang="ja-JP" sz="2200" b="0" dirty="0">
                    <a:solidFill>
                      <a:schemeClr val="tx1"/>
                    </a:solidFill>
                    <a:ea typeface="ＭＳ Ｐゴシック" panose="020B0600070205080204" pitchFamily="50" charset="-128"/>
                  </a:rPr>
                </a:br>
                <a:r>
                  <a:rPr lang="en-US" altLang="ja-JP" sz="2200" b="0" dirty="0">
                    <a:solidFill>
                      <a:schemeClr val="tx1"/>
                    </a:solidFill>
                    <a:ea typeface="ＭＳ Ｐゴシック" panose="020B0600070205080204" pitchFamily="50" charset="-128"/>
                  </a:rPr>
                  <a:t>($3)</a:t>
                </a:r>
              </a:p>
            </p:txBody>
          </p:sp>
        </p:grpSp>
        <p:sp>
          <p:nvSpPr>
            <p:cNvPr id="185362" name="Line 12"/>
            <p:cNvSpPr>
              <a:spLocks noChangeShapeType="1"/>
            </p:cNvSpPr>
            <p:nvPr/>
          </p:nvSpPr>
          <p:spPr bwMode="auto">
            <a:xfrm>
              <a:off x="1920" y="2352"/>
              <a:ext cx="2" cy="576"/>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ja-JP" altLang="en-US" dirty="0">
                <a:solidFill>
                  <a:schemeClr val="tx1"/>
                </a:solidFill>
              </a:endParaRPr>
            </a:p>
          </p:txBody>
        </p:sp>
        <p:sp>
          <p:nvSpPr>
            <p:cNvPr id="185363" name="Line 13"/>
            <p:cNvSpPr>
              <a:spLocks noChangeShapeType="1"/>
            </p:cNvSpPr>
            <p:nvPr/>
          </p:nvSpPr>
          <p:spPr bwMode="auto">
            <a:xfrm>
              <a:off x="3360" y="2448"/>
              <a:ext cx="3" cy="576"/>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ja-JP" altLang="en-US" dirty="0">
                <a:solidFill>
                  <a:schemeClr val="tx1"/>
                </a:solidFill>
              </a:endParaRPr>
            </a:p>
          </p:txBody>
        </p:sp>
      </p:grpSp>
      <p:grpSp>
        <p:nvGrpSpPr>
          <p:cNvPr id="5" name="Group 26"/>
          <p:cNvGrpSpPr>
            <a:grpSpLocks/>
          </p:cNvGrpSpPr>
          <p:nvPr/>
        </p:nvGrpSpPr>
        <p:grpSpPr bwMode="auto">
          <a:xfrm>
            <a:off x="765175" y="4572002"/>
            <a:ext cx="8397875" cy="1203326"/>
            <a:chOff x="482" y="2880"/>
            <a:chExt cx="5290" cy="758"/>
          </a:xfrm>
        </p:grpSpPr>
        <p:sp>
          <p:nvSpPr>
            <p:cNvPr id="185357" name="Rectangle 16"/>
            <p:cNvSpPr>
              <a:spLocks noChangeArrowheads="1"/>
            </p:cNvSpPr>
            <p:nvPr/>
          </p:nvSpPr>
          <p:spPr bwMode="auto">
            <a:xfrm>
              <a:off x="482" y="2880"/>
              <a:ext cx="2878" cy="240"/>
            </a:xfrm>
            <a:prstGeom prst="rect">
              <a:avLst/>
            </a:prstGeom>
            <a:solidFill>
              <a:srgbClr val="FF0000"/>
            </a:solidFill>
            <a:ln w="9525">
              <a:solidFill>
                <a:schemeClr val="tx1"/>
              </a:solidFill>
              <a:miter lim="800000"/>
              <a:headEnd/>
              <a:tailEnd/>
            </a:ln>
          </p:spPr>
          <p:txBody>
            <a:bodyPr wrap="none" anchor="ctr"/>
            <a:lstStyle>
              <a:lvl1pPr>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eaLnBrk="1" hangingPunct="1"/>
              <a:endParaRPr lang="ja-JP" altLang="en-US" dirty="0">
                <a:solidFill>
                  <a:schemeClr val="tx1"/>
                </a:solidFill>
              </a:endParaRPr>
            </a:p>
          </p:txBody>
        </p:sp>
        <p:sp>
          <p:nvSpPr>
            <p:cNvPr id="185358" name="Rectangle 17"/>
            <p:cNvSpPr>
              <a:spLocks noChangeArrowheads="1"/>
            </p:cNvSpPr>
            <p:nvPr/>
          </p:nvSpPr>
          <p:spPr bwMode="auto">
            <a:xfrm>
              <a:off x="3360" y="2880"/>
              <a:ext cx="2016" cy="240"/>
            </a:xfrm>
            <a:prstGeom prst="rect">
              <a:avLst/>
            </a:prstGeom>
            <a:solidFill>
              <a:srgbClr val="FFFF00"/>
            </a:solidFill>
            <a:ln w="6350">
              <a:solidFill>
                <a:schemeClr val="tx1"/>
              </a:solidFill>
              <a:miter lim="800000"/>
              <a:headEnd/>
              <a:tailEnd/>
            </a:ln>
          </p:spPr>
          <p:txBody>
            <a:bodyPr wrap="none" anchor="ctr"/>
            <a:lstStyle>
              <a:lvl1pPr>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eaLnBrk="1" hangingPunct="1"/>
              <a:endParaRPr lang="ja-JP" altLang="en-US" dirty="0">
                <a:solidFill>
                  <a:srgbClr val="FFFF00"/>
                </a:solidFill>
              </a:endParaRPr>
            </a:p>
          </p:txBody>
        </p:sp>
        <p:sp>
          <p:nvSpPr>
            <p:cNvPr id="185359" name="Text Box 18"/>
            <p:cNvSpPr txBox="1">
              <a:spLocks noChangeArrowheads="1"/>
            </p:cNvSpPr>
            <p:nvPr/>
          </p:nvSpPr>
          <p:spPr bwMode="auto">
            <a:xfrm>
              <a:off x="765" y="3115"/>
              <a:ext cx="185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algn="ctr" eaLnBrk="1" hangingPunct="1">
                <a:spcBef>
                  <a:spcPct val="0"/>
                </a:spcBef>
                <a:buFontTx/>
                <a:buNone/>
              </a:pPr>
              <a:r>
                <a:rPr lang="en-US" altLang="ja-JP" sz="2400" b="0" dirty="0">
                  <a:solidFill>
                    <a:schemeClr val="tx1"/>
                  </a:solidFill>
                  <a:ea typeface="ＭＳ Ｐゴシック" panose="020B0600070205080204" pitchFamily="50" charset="-128"/>
                </a:rPr>
                <a:t>1’s evaluation value </a:t>
              </a:r>
              <a:br>
                <a:rPr lang="en-US" altLang="ja-JP" sz="2400" b="0" dirty="0">
                  <a:solidFill>
                    <a:schemeClr val="tx1"/>
                  </a:solidFill>
                  <a:ea typeface="ＭＳ Ｐゴシック" panose="020B0600070205080204" pitchFamily="50" charset="-128"/>
                </a:rPr>
              </a:br>
              <a:r>
                <a:rPr lang="en-US" altLang="ja-JP" sz="2400" b="0" dirty="0">
                  <a:solidFill>
                    <a:schemeClr val="tx1"/>
                  </a:solidFill>
                  <a:ea typeface="ＭＳ Ｐゴシック" panose="020B0600070205080204" pitchFamily="50" charset="-128"/>
                </a:rPr>
                <a:t>($6)</a:t>
              </a:r>
            </a:p>
          </p:txBody>
        </p:sp>
        <p:sp>
          <p:nvSpPr>
            <p:cNvPr id="185360" name="Text Box 19"/>
            <p:cNvSpPr txBox="1">
              <a:spLocks noChangeArrowheads="1"/>
            </p:cNvSpPr>
            <p:nvPr/>
          </p:nvSpPr>
          <p:spPr bwMode="auto">
            <a:xfrm>
              <a:off x="3185" y="3072"/>
              <a:ext cx="2587"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algn="ctr" eaLnBrk="1" hangingPunct="1">
                <a:spcBef>
                  <a:spcPct val="0"/>
                </a:spcBef>
                <a:buFontTx/>
                <a:buNone/>
              </a:pPr>
              <a:r>
                <a:rPr lang="en-US" altLang="ja-JP" sz="2400" b="0" dirty="0">
                  <a:solidFill>
                    <a:schemeClr val="tx1"/>
                  </a:solidFill>
                  <a:ea typeface="ＭＳ Ｐゴシック" panose="020B0600070205080204" pitchFamily="50" charset="-128"/>
                </a:rPr>
                <a:t>social surplus except 1  </a:t>
              </a:r>
              <a:br>
                <a:rPr lang="en-US" altLang="ja-JP" sz="2400" b="0" dirty="0">
                  <a:solidFill>
                    <a:schemeClr val="tx1"/>
                  </a:solidFill>
                  <a:ea typeface="ＭＳ Ｐゴシック" panose="020B0600070205080204" pitchFamily="50" charset="-128"/>
                </a:rPr>
              </a:br>
              <a:r>
                <a:rPr lang="en-US" altLang="ja-JP" sz="2400" b="0" dirty="0">
                  <a:solidFill>
                    <a:schemeClr val="tx1"/>
                  </a:solidFill>
                  <a:ea typeface="ＭＳ Ｐゴシック" panose="020B0600070205080204" pitchFamily="50" charset="-128"/>
                </a:rPr>
                <a:t>when 1 does participate ($5)</a:t>
              </a:r>
            </a:p>
          </p:txBody>
        </p:sp>
      </p:grpSp>
      <p:grpSp>
        <p:nvGrpSpPr>
          <p:cNvPr id="6" name="Group 20"/>
          <p:cNvGrpSpPr>
            <a:grpSpLocks/>
          </p:cNvGrpSpPr>
          <p:nvPr/>
        </p:nvGrpSpPr>
        <p:grpSpPr bwMode="auto">
          <a:xfrm>
            <a:off x="806450" y="5715000"/>
            <a:ext cx="7651750" cy="533400"/>
            <a:chOff x="508" y="3600"/>
            <a:chExt cx="4678" cy="336"/>
          </a:xfrm>
        </p:grpSpPr>
        <p:sp>
          <p:nvSpPr>
            <p:cNvPr id="185355" name="Rectangle 21"/>
            <p:cNvSpPr>
              <a:spLocks noChangeArrowheads="1"/>
            </p:cNvSpPr>
            <p:nvPr/>
          </p:nvSpPr>
          <p:spPr bwMode="auto">
            <a:xfrm>
              <a:off x="1649" y="3648"/>
              <a:ext cx="24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b="1">
                  <a:solidFill>
                    <a:schemeClr val="tx2"/>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b="1">
                  <a:solidFill>
                    <a:schemeClr val="tx2"/>
                  </a:solidFill>
                  <a:latin typeface="Tahoma" panose="020B0604030504040204" pitchFamily="34" charset="0"/>
                  <a:ea typeface="MS UI Gothic" panose="020B0600070205080204" pitchFamily="50" charset="-128"/>
                </a:defRPr>
              </a:lvl2pPr>
              <a:lvl3pPr marL="11430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3pPr>
              <a:lvl4pPr marL="16002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4pPr>
              <a:lvl5pPr marL="2057400" indent="-228600">
                <a:spcBef>
                  <a:spcPct val="20000"/>
                </a:spcBef>
                <a:buChar char="•"/>
                <a:defRPr kumimoji="1" sz="2800" b="1">
                  <a:solidFill>
                    <a:schemeClr val="tx2"/>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800" b="1">
                  <a:solidFill>
                    <a:schemeClr val="tx2"/>
                  </a:solidFill>
                  <a:latin typeface="Tahoma" panose="020B0604030504040204" pitchFamily="34" charset="0"/>
                  <a:ea typeface="MS UI Gothic" panose="020B0600070205080204" pitchFamily="50" charset="-128"/>
                </a:defRPr>
              </a:lvl9pPr>
            </a:lstStyle>
            <a:p>
              <a:pPr algn="ctr" eaLnBrk="1" hangingPunct="1">
                <a:spcBef>
                  <a:spcPct val="0"/>
                </a:spcBef>
                <a:buFontTx/>
                <a:buNone/>
              </a:pPr>
              <a:r>
                <a:rPr lang="en-US" altLang="ja-JP" sz="2400" b="0" dirty="0">
                  <a:solidFill>
                    <a:schemeClr val="tx1"/>
                  </a:solidFill>
                  <a:ea typeface="ＭＳ Ｐゴシック" panose="020B0600070205080204" pitchFamily="50" charset="-128"/>
                </a:rPr>
                <a:t>Social Surplus ($11)</a:t>
              </a:r>
            </a:p>
          </p:txBody>
        </p:sp>
        <p:sp>
          <p:nvSpPr>
            <p:cNvPr id="185356" name="Line 22"/>
            <p:cNvSpPr>
              <a:spLocks noChangeShapeType="1"/>
            </p:cNvSpPr>
            <p:nvPr/>
          </p:nvSpPr>
          <p:spPr bwMode="auto">
            <a:xfrm>
              <a:off x="508" y="3600"/>
              <a:ext cx="4678" cy="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ja-JP" altLang="en-US" dirty="0">
                <a:solidFill>
                  <a:schemeClr val="tx1"/>
                </a:solidFill>
              </a:endParaRPr>
            </a:p>
          </p:txBody>
        </p:sp>
      </p:grpSp>
    </p:spTree>
    <p:extLst>
      <p:ext uri="{BB962C8B-B14F-4D97-AF65-F5344CB8AC3E}">
        <p14:creationId xmlns:p14="http://schemas.microsoft.com/office/powerpoint/2010/main" val="506617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normAutofit/>
          </a:bodyPr>
          <a:lstStyle/>
          <a:p>
            <a:pPr eaLnBrk="1" hangingPunct="1"/>
            <a:r>
              <a:rPr lang="en-US" altLang="ja-JP" sz="4000" dirty="0"/>
              <a:t>Pareto Efficiency</a:t>
            </a:r>
          </a:p>
        </p:txBody>
      </p:sp>
      <p:sp>
        <p:nvSpPr>
          <p:cNvPr id="76804" name="Rectangle 3"/>
          <p:cNvSpPr>
            <a:spLocks noGrp="1" noChangeArrowheads="1"/>
          </p:cNvSpPr>
          <p:nvPr>
            <p:ph type="body" idx="1"/>
          </p:nvPr>
        </p:nvSpPr>
        <p:spPr/>
        <p:txBody>
          <a:bodyPr>
            <a:normAutofit/>
          </a:bodyPr>
          <a:lstStyle/>
          <a:p>
            <a:pPr eaLnBrk="1" hangingPunct="1">
              <a:buFontTx/>
              <a:buNone/>
            </a:pPr>
            <a:r>
              <a:rPr lang="en-US" altLang="ja-JP" sz="2400" dirty="0">
                <a:solidFill>
                  <a:schemeClr val="tx2"/>
                </a:solidFill>
              </a:rPr>
              <a:t>Definition: </a:t>
            </a:r>
            <a:r>
              <a:rPr lang="en-US" altLang="ja-JP" sz="2400" dirty="0"/>
              <a:t>A state is said to be Pareto efficient, iff there exists no state that is</a:t>
            </a:r>
          </a:p>
          <a:p>
            <a:pPr lvl="1" eaLnBrk="1" hangingPunct="1"/>
            <a:r>
              <a:rPr lang="en-US" altLang="ja-JP" sz="2400" dirty="0"/>
              <a:t>better for at least one agent, and</a:t>
            </a:r>
          </a:p>
          <a:p>
            <a:pPr lvl="1" eaLnBrk="1" hangingPunct="1"/>
            <a:r>
              <a:rPr lang="en-US" altLang="ja-JP" sz="2400" dirty="0"/>
              <a:t>no worse for all the rest</a:t>
            </a:r>
            <a:endParaRPr lang="en-US" altLang="ja-JP" sz="2400" i="1" u="sng" dirty="0"/>
          </a:p>
          <a:p>
            <a:pPr eaLnBrk="1" hangingPunct="1">
              <a:buFontTx/>
              <a:buNone/>
            </a:pPr>
            <a:r>
              <a:rPr lang="en-US" altLang="ja-JP" sz="2400" dirty="0"/>
              <a:t>	</a:t>
            </a:r>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5</a:t>
            </a:fld>
            <a:endParaRPr lang="en-US" altLang="ja-JP"/>
          </a:p>
        </p:txBody>
      </p:sp>
      <p:grpSp>
        <p:nvGrpSpPr>
          <p:cNvPr id="76805" name="Group 4"/>
          <p:cNvGrpSpPr>
            <a:grpSpLocks/>
          </p:cNvGrpSpPr>
          <p:nvPr/>
        </p:nvGrpSpPr>
        <p:grpSpPr bwMode="auto">
          <a:xfrm>
            <a:off x="4953000" y="2895600"/>
            <a:ext cx="3524250" cy="1562100"/>
            <a:chOff x="2496" y="1620"/>
            <a:chExt cx="2220" cy="984"/>
          </a:xfrm>
        </p:grpSpPr>
        <p:sp>
          <p:nvSpPr>
            <p:cNvPr id="76835" name="Freeform 5"/>
            <p:cNvSpPr>
              <a:spLocks/>
            </p:cNvSpPr>
            <p:nvPr/>
          </p:nvSpPr>
          <p:spPr bwMode="auto">
            <a:xfrm>
              <a:off x="3744" y="1620"/>
              <a:ext cx="972" cy="924"/>
            </a:xfrm>
            <a:custGeom>
              <a:avLst/>
              <a:gdLst>
                <a:gd name="T0" fmla="*/ 834 w 972"/>
                <a:gd name="T1" fmla="*/ 30 h 924"/>
                <a:gd name="T2" fmla="*/ 888 w 972"/>
                <a:gd name="T3" fmla="*/ 84 h 924"/>
                <a:gd name="T4" fmla="*/ 900 w 972"/>
                <a:gd name="T5" fmla="*/ 198 h 924"/>
                <a:gd name="T6" fmla="*/ 894 w 972"/>
                <a:gd name="T7" fmla="*/ 336 h 924"/>
                <a:gd name="T8" fmla="*/ 936 w 972"/>
                <a:gd name="T9" fmla="*/ 354 h 924"/>
                <a:gd name="T10" fmla="*/ 960 w 972"/>
                <a:gd name="T11" fmla="*/ 348 h 924"/>
                <a:gd name="T12" fmla="*/ 972 w 972"/>
                <a:gd name="T13" fmla="*/ 348 h 924"/>
                <a:gd name="T14" fmla="*/ 942 w 972"/>
                <a:gd name="T15" fmla="*/ 432 h 924"/>
                <a:gd name="T16" fmla="*/ 912 w 972"/>
                <a:gd name="T17" fmla="*/ 462 h 924"/>
                <a:gd name="T18" fmla="*/ 870 w 972"/>
                <a:gd name="T19" fmla="*/ 480 h 924"/>
                <a:gd name="T20" fmla="*/ 840 w 972"/>
                <a:gd name="T21" fmla="*/ 486 h 924"/>
                <a:gd name="T22" fmla="*/ 870 w 972"/>
                <a:gd name="T23" fmla="*/ 564 h 924"/>
                <a:gd name="T24" fmla="*/ 864 w 972"/>
                <a:gd name="T25" fmla="*/ 630 h 924"/>
                <a:gd name="T26" fmla="*/ 822 w 972"/>
                <a:gd name="T27" fmla="*/ 672 h 924"/>
                <a:gd name="T28" fmla="*/ 768 w 972"/>
                <a:gd name="T29" fmla="*/ 696 h 924"/>
                <a:gd name="T30" fmla="*/ 738 w 972"/>
                <a:gd name="T31" fmla="*/ 696 h 924"/>
                <a:gd name="T32" fmla="*/ 726 w 972"/>
                <a:gd name="T33" fmla="*/ 738 h 924"/>
                <a:gd name="T34" fmla="*/ 654 w 972"/>
                <a:gd name="T35" fmla="*/ 852 h 924"/>
                <a:gd name="T36" fmla="*/ 540 w 972"/>
                <a:gd name="T37" fmla="*/ 918 h 924"/>
                <a:gd name="T38" fmla="*/ 396 w 972"/>
                <a:gd name="T39" fmla="*/ 924 h 924"/>
                <a:gd name="T40" fmla="*/ 312 w 972"/>
                <a:gd name="T41" fmla="*/ 906 h 924"/>
                <a:gd name="T42" fmla="*/ 234 w 972"/>
                <a:gd name="T43" fmla="*/ 870 h 924"/>
                <a:gd name="T44" fmla="*/ 168 w 972"/>
                <a:gd name="T45" fmla="*/ 816 h 924"/>
                <a:gd name="T46" fmla="*/ 102 w 972"/>
                <a:gd name="T47" fmla="*/ 702 h 924"/>
                <a:gd name="T48" fmla="*/ 96 w 972"/>
                <a:gd name="T49" fmla="*/ 666 h 924"/>
                <a:gd name="T50" fmla="*/ 84 w 972"/>
                <a:gd name="T51" fmla="*/ 642 h 924"/>
                <a:gd name="T52" fmla="*/ 30 w 972"/>
                <a:gd name="T53" fmla="*/ 612 h 924"/>
                <a:gd name="T54" fmla="*/ 0 w 972"/>
                <a:gd name="T55" fmla="*/ 528 h 924"/>
                <a:gd name="T56" fmla="*/ 30 w 972"/>
                <a:gd name="T57" fmla="*/ 456 h 924"/>
                <a:gd name="T58" fmla="*/ 18 w 972"/>
                <a:gd name="T59" fmla="*/ 360 h 924"/>
                <a:gd name="T60" fmla="*/ 72 w 972"/>
                <a:gd name="T61" fmla="*/ 204 h 924"/>
                <a:gd name="T62" fmla="*/ 180 w 972"/>
                <a:gd name="T63" fmla="*/ 108 h 924"/>
                <a:gd name="T64" fmla="*/ 252 w 972"/>
                <a:gd name="T65" fmla="*/ 90 h 924"/>
                <a:gd name="T66" fmla="*/ 360 w 972"/>
                <a:gd name="T67" fmla="*/ 72 h 924"/>
                <a:gd name="T68" fmla="*/ 468 w 972"/>
                <a:gd name="T69" fmla="*/ 102 h 924"/>
                <a:gd name="T70" fmla="*/ 564 w 972"/>
                <a:gd name="T71" fmla="*/ 66 h 924"/>
                <a:gd name="T72" fmla="*/ 654 w 972"/>
                <a:gd name="T73" fmla="*/ 12 h 924"/>
                <a:gd name="T74" fmla="*/ 708 w 972"/>
                <a:gd name="T75" fmla="*/ 0 h 924"/>
                <a:gd name="T76" fmla="*/ 786 w 972"/>
                <a:gd name="T77" fmla="*/ 6 h 92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72"/>
                <a:gd name="T118" fmla="*/ 0 h 924"/>
                <a:gd name="T119" fmla="*/ 972 w 972"/>
                <a:gd name="T120" fmla="*/ 924 h 924"/>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72" h="924">
                  <a:moveTo>
                    <a:pt x="810" y="18"/>
                  </a:moveTo>
                  <a:lnTo>
                    <a:pt x="834" y="30"/>
                  </a:lnTo>
                  <a:lnTo>
                    <a:pt x="852" y="42"/>
                  </a:lnTo>
                  <a:lnTo>
                    <a:pt x="888" y="84"/>
                  </a:lnTo>
                  <a:lnTo>
                    <a:pt x="900" y="144"/>
                  </a:lnTo>
                  <a:lnTo>
                    <a:pt x="900" y="198"/>
                  </a:lnTo>
                  <a:lnTo>
                    <a:pt x="888" y="312"/>
                  </a:lnTo>
                  <a:lnTo>
                    <a:pt x="894" y="336"/>
                  </a:lnTo>
                  <a:lnTo>
                    <a:pt x="912" y="348"/>
                  </a:lnTo>
                  <a:lnTo>
                    <a:pt x="936" y="354"/>
                  </a:lnTo>
                  <a:lnTo>
                    <a:pt x="948" y="354"/>
                  </a:lnTo>
                  <a:lnTo>
                    <a:pt x="960" y="348"/>
                  </a:lnTo>
                  <a:lnTo>
                    <a:pt x="966" y="342"/>
                  </a:lnTo>
                  <a:lnTo>
                    <a:pt x="972" y="348"/>
                  </a:lnTo>
                  <a:lnTo>
                    <a:pt x="960" y="390"/>
                  </a:lnTo>
                  <a:lnTo>
                    <a:pt x="942" y="432"/>
                  </a:lnTo>
                  <a:lnTo>
                    <a:pt x="930" y="450"/>
                  </a:lnTo>
                  <a:lnTo>
                    <a:pt x="912" y="462"/>
                  </a:lnTo>
                  <a:lnTo>
                    <a:pt x="894" y="474"/>
                  </a:lnTo>
                  <a:lnTo>
                    <a:pt x="870" y="480"/>
                  </a:lnTo>
                  <a:lnTo>
                    <a:pt x="846" y="486"/>
                  </a:lnTo>
                  <a:lnTo>
                    <a:pt x="840" y="486"/>
                  </a:lnTo>
                  <a:lnTo>
                    <a:pt x="840" y="504"/>
                  </a:lnTo>
                  <a:lnTo>
                    <a:pt x="870" y="564"/>
                  </a:lnTo>
                  <a:lnTo>
                    <a:pt x="876" y="600"/>
                  </a:lnTo>
                  <a:lnTo>
                    <a:pt x="864" y="630"/>
                  </a:lnTo>
                  <a:lnTo>
                    <a:pt x="846" y="654"/>
                  </a:lnTo>
                  <a:lnTo>
                    <a:pt x="822" y="672"/>
                  </a:lnTo>
                  <a:lnTo>
                    <a:pt x="798" y="690"/>
                  </a:lnTo>
                  <a:lnTo>
                    <a:pt x="768" y="696"/>
                  </a:lnTo>
                  <a:lnTo>
                    <a:pt x="756" y="696"/>
                  </a:lnTo>
                  <a:lnTo>
                    <a:pt x="738" y="696"/>
                  </a:lnTo>
                  <a:lnTo>
                    <a:pt x="732" y="714"/>
                  </a:lnTo>
                  <a:lnTo>
                    <a:pt x="726" y="738"/>
                  </a:lnTo>
                  <a:lnTo>
                    <a:pt x="702" y="804"/>
                  </a:lnTo>
                  <a:lnTo>
                    <a:pt x="654" y="852"/>
                  </a:lnTo>
                  <a:lnTo>
                    <a:pt x="600" y="894"/>
                  </a:lnTo>
                  <a:lnTo>
                    <a:pt x="540" y="918"/>
                  </a:lnTo>
                  <a:lnTo>
                    <a:pt x="444" y="924"/>
                  </a:lnTo>
                  <a:lnTo>
                    <a:pt x="396" y="924"/>
                  </a:lnTo>
                  <a:lnTo>
                    <a:pt x="354" y="912"/>
                  </a:lnTo>
                  <a:lnTo>
                    <a:pt x="312" y="906"/>
                  </a:lnTo>
                  <a:lnTo>
                    <a:pt x="270" y="894"/>
                  </a:lnTo>
                  <a:lnTo>
                    <a:pt x="234" y="870"/>
                  </a:lnTo>
                  <a:lnTo>
                    <a:pt x="198" y="846"/>
                  </a:lnTo>
                  <a:lnTo>
                    <a:pt x="168" y="816"/>
                  </a:lnTo>
                  <a:lnTo>
                    <a:pt x="144" y="780"/>
                  </a:lnTo>
                  <a:lnTo>
                    <a:pt x="102" y="702"/>
                  </a:lnTo>
                  <a:lnTo>
                    <a:pt x="96" y="684"/>
                  </a:lnTo>
                  <a:lnTo>
                    <a:pt x="96" y="666"/>
                  </a:lnTo>
                  <a:lnTo>
                    <a:pt x="96" y="648"/>
                  </a:lnTo>
                  <a:lnTo>
                    <a:pt x="84" y="642"/>
                  </a:lnTo>
                  <a:lnTo>
                    <a:pt x="54" y="630"/>
                  </a:lnTo>
                  <a:lnTo>
                    <a:pt x="30" y="612"/>
                  </a:lnTo>
                  <a:lnTo>
                    <a:pt x="0" y="558"/>
                  </a:lnTo>
                  <a:lnTo>
                    <a:pt x="0" y="528"/>
                  </a:lnTo>
                  <a:lnTo>
                    <a:pt x="6" y="504"/>
                  </a:lnTo>
                  <a:lnTo>
                    <a:pt x="30" y="456"/>
                  </a:lnTo>
                  <a:lnTo>
                    <a:pt x="18" y="408"/>
                  </a:lnTo>
                  <a:lnTo>
                    <a:pt x="18" y="360"/>
                  </a:lnTo>
                  <a:lnTo>
                    <a:pt x="42" y="270"/>
                  </a:lnTo>
                  <a:lnTo>
                    <a:pt x="72" y="204"/>
                  </a:lnTo>
                  <a:lnTo>
                    <a:pt x="120" y="150"/>
                  </a:lnTo>
                  <a:lnTo>
                    <a:pt x="180" y="108"/>
                  </a:lnTo>
                  <a:lnTo>
                    <a:pt x="216" y="96"/>
                  </a:lnTo>
                  <a:lnTo>
                    <a:pt x="252" y="90"/>
                  </a:lnTo>
                  <a:lnTo>
                    <a:pt x="300" y="78"/>
                  </a:lnTo>
                  <a:lnTo>
                    <a:pt x="360" y="72"/>
                  </a:lnTo>
                  <a:lnTo>
                    <a:pt x="414" y="84"/>
                  </a:lnTo>
                  <a:lnTo>
                    <a:pt x="468" y="102"/>
                  </a:lnTo>
                  <a:lnTo>
                    <a:pt x="522" y="102"/>
                  </a:lnTo>
                  <a:lnTo>
                    <a:pt x="564" y="66"/>
                  </a:lnTo>
                  <a:lnTo>
                    <a:pt x="606" y="30"/>
                  </a:lnTo>
                  <a:lnTo>
                    <a:pt x="654" y="12"/>
                  </a:lnTo>
                  <a:lnTo>
                    <a:pt x="708" y="0"/>
                  </a:lnTo>
                  <a:lnTo>
                    <a:pt x="762" y="0"/>
                  </a:lnTo>
                  <a:lnTo>
                    <a:pt x="786" y="6"/>
                  </a:lnTo>
                  <a:lnTo>
                    <a:pt x="81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36" name="Freeform 6"/>
            <p:cNvSpPr>
              <a:spLocks/>
            </p:cNvSpPr>
            <p:nvPr/>
          </p:nvSpPr>
          <p:spPr bwMode="auto">
            <a:xfrm>
              <a:off x="4296" y="1638"/>
              <a:ext cx="390" cy="444"/>
            </a:xfrm>
            <a:custGeom>
              <a:avLst/>
              <a:gdLst>
                <a:gd name="T0" fmla="*/ 324 w 390"/>
                <a:gd name="T1" fmla="*/ 102 h 444"/>
                <a:gd name="T2" fmla="*/ 336 w 390"/>
                <a:gd name="T3" fmla="*/ 156 h 444"/>
                <a:gd name="T4" fmla="*/ 330 w 390"/>
                <a:gd name="T5" fmla="*/ 210 h 444"/>
                <a:gd name="T6" fmla="*/ 324 w 390"/>
                <a:gd name="T7" fmla="*/ 258 h 444"/>
                <a:gd name="T8" fmla="*/ 324 w 390"/>
                <a:gd name="T9" fmla="*/ 312 h 444"/>
                <a:gd name="T10" fmla="*/ 336 w 390"/>
                <a:gd name="T11" fmla="*/ 336 h 444"/>
                <a:gd name="T12" fmla="*/ 354 w 390"/>
                <a:gd name="T13" fmla="*/ 348 h 444"/>
                <a:gd name="T14" fmla="*/ 372 w 390"/>
                <a:gd name="T15" fmla="*/ 354 h 444"/>
                <a:gd name="T16" fmla="*/ 390 w 390"/>
                <a:gd name="T17" fmla="*/ 354 h 444"/>
                <a:gd name="T18" fmla="*/ 384 w 390"/>
                <a:gd name="T19" fmla="*/ 378 h 444"/>
                <a:gd name="T20" fmla="*/ 366 w 390"/>
                <a:gd name="T21" fmla="*/ 402 h 444"/>
                <a:gd name="T22" fmla="*/ 354 w 390"/>
                <a:gd name="T23" fmla="*/ 426 h 444"/>
                <a:gd name="T24" fmla="*/ 330 w 390"/>
                <a:gd name="T25" fmla="*/ 438 h 444"/>
                <a:gd name="T26" fmla="*/ 312 w 390"/>
                <a:gd name="T27" fmla="*/ 444 h 444"/>
                <a:gd name="T28" fmla="*/ 294 w 390"/>
                <a:gd name="T29" fmla="*/ 444 h 444"/>
                <a:gd name="T30" fmla="*/ 294 w 390"/>
                <a:gd name="T31" fmla="*/ 396 h 444"/>
                <a:gd name="T32" fmla="*/ 288 w 390"/>
                <a:gd name="T33" fmla="*/ 348 h 444"/>
                <a:gd name="T34" fmla="*/ 276 w 390"/>
                <a:gd name="T35" fmla="*/ 300 h 444"/>
                <a:gd name="T36" fmla="*/ 252 w 390"/>
                <a:gd name="T37" fmla="*/ 258 h 444"/>
                <a:gd name="T38" fmla="*/ 222 w 390"/>
                <a:gd name="T39" fmla="*/ 222 h 444"/>
                <a:gd name="T40" fmla="*/ 192 w 390"/>
                <a:gd name="T41" fmla="*/ 186 h 444"/>
                <a:gd name="T42" fmla="*/ 156 w 390"/>
                <a:gd name="T43" fmla="*/ 150 h 444"/>
                <a:gd name="T44" fmla="*/ 114 w 390"/>
                <a:gd name="T45" fmla="*/ 120 h 444"/>
                <a:gd name="T46" fmla="*/ 60 w 390"/>
                <a:gd name="T47" fmla="*/ 96 h 444"/>
                <a:gd name="T48" fmla="*/ 0 w 390"/>
                <a:gd name="T49" fmla="*/ 84 h 444"/>
                <a:gd name="T50" fmla="*/ 12 w 390"/>
                <a:gd name="T51" fmla="*/ 66 h 444"/>
                <a:gd name="T52" fmla="*/ 30 w 390"/>
                <a:gd name="T53" fmla="*/ 48 h 444"/>
                <a:gd name="T54" fmla="*/ 66 w 390"/>
                <a:gd name="T55" fmla="*/ 24 h 444"/>
                <a:gd name="T56" fmla="*/ 156 w 390"/>
                <a:gd name="T57" fmla="*/ 0 h 444"/>
                <a:gd name="T58" fmla="*/ 204 w 390"/>
                <a:gd name="T59" fmla="*/ 6 h 444"/>
                <a:gd name="T60" fmla="*/ 252 w 390"/>
                <a:gd name="T61" fmla="*/ 30 h 444"/>
                <a:gd name="T62" fmla="*/ 294 w 390"/>
                <a:gd name="T63" fmla="*/ 60 h 444"/>
                <a:gd name="T64" fmla="*/ 324 w 390"/>
                <a:gd name="T65" fmla="*/ 102 h 44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90"/>
                <a:gd name="T100" fmla="*/ 0 h 444"/>
                <a:gd name="T101" fmla="*/ 390 w 390"/>
                <a:gd name="T102" fmla="*/ 444 h 44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90" h="444">
                  <a:moveTo>
                    <a:pt x="324" y="102"/>
                  </a:moveTo>
                  <a:lnTo>
                    <a:pt x="336" y="156"/>
                  </a:lnTo>
                  <a:lnTo>
                    <a:pt x="330" y="210"/>
                  </a:lnTo>
                  <a:lnTo>
                    <a:pt x="324" y="258"/>
                  </a:lnTo>
                  <a:lnTo>
                    <a:pt x="324" y="312"/>
                  </a:lnTo>
                  <a:lnTo>
                    <a:pt x="336" y="336"/>
                  </a:lnTo>
                  <a:lnTo>
                    <a:pt x="354" y="348"/>
                  </a:lnTo>
                  <a:lnTo>
                    <a:pt x="372" y="354"/>
                  </a:lnTo>
                  <a:lnTo>
                    <a:pt x="390" y="354"/>
                  </a:lnTo>
                  <a:lnTo>
                    <a:pt x="384" y="378"/>
                  </a:lnTo>
                  <a:lnTo>
                    <a:pt x="366" y="402"/>
                  </a:lnTo>
                  <a:lnTo>
                    <a:pt x="354" y="426"/>
                  </a:lnTo>
                  <a:lnTo>
                    <a:pt x="330" y="438"/>
                  </a:lnTo>
                  <a:lnTo>
                    <a:pt x="312" y="444"/>
                  </a:lnTo>
                  <a:lnTo>
                    <a:pt x="294" y="444"/>
                  </a:lnTo>
                  <a:lnTo>
                    <a:pt x="294" y="396"/>
                  </a:lnTo>
                  <a:lnTo>
                    <a:pt x="288" y="348"/>
                  </a:lnTo>
                  <a:lnTo>
                    <a:pt x="276" y="300"/>
                  </a:lnTo>
                  <a:lnTo>
                    <a:pt x="252" y="258"/>
                  </a:lnTo>
                  <a:lnTo>
                    <a:pt x="222" y="222"/>
                  </a:lnTo>
                  <a:lnTo>
                    <a:pt x="192" y="186"/>
                  </a:lnTo>
                  <a:lnTo>
                    <a:pt x="156" y="150"/>
                  </a:lnTo>
                  <a:lnTo>
                    <a:pt x="114" y="120"/>
                  </a:lnTo>
                  <a:lnTo>
                    <a:pt x="60" y="96"/>
                  </a:lnTo>
                  <a:lnTo>
                    <a:pt x="0" y="84"/>
                  </a:lnTo>
                  <a:lnTo>
                    <a:pt x="12" y="66"/>
                  </a:lnTo>
                  <a:lnTo>
                    <a:pt x="30" y="48"/>
                  </a:lnTo>
                  <a:lnTo>
                    <a:pt x="66" y="24"/>
                  </a:lnTo>
                  <a:lnTo>
                    <a:pt x="156" y="0"/>
                  </a:lnTo>
                  <a:lnTo>
                    <a:pt x="204" y="6"/>
                  </a:lnTo>
                  <a:lnTo>
                    <a:pt x="252" y="30"/>
                  </a:lnTo>
                  <a:lnTo>
                    <a:pt x="294" y="60"/>
                  </a:lnTo>
                  <a:lnTo>
                    <a:pt x="324" y="102"/>
                  </a:lnTo>
                  <a:close/>
                </a:path>
              </a:pathLst>
            </a:custGeom>
            <a:solidFill>
              <a:srgbClr val="8A0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37" name="Freeform 7"/>
            <p:cNvSpPr>
              <a:spLocks/>
            </p:cNvSpPr>
            <p:nvPr/>
          </p:nvSpPr>
          <p:spPr bwMode="auto">
            <a:xfrm>
              <a:off x="2496" y="1674"/>
              <a:ext cx="834" cy="888"/>
            </a:xfrm>
            <a:custGeom>
              <a:avLst/>
              <a:gdLst>
                <a:gd name="T0" fmla="*/ 594 w 834"/>
                <a:gd name="T1" fmla="*/ 36 h 888"/>
                <a:gd name="T2" fmla="*/ 612 w 834"/>
                <a:gd name="T3" fmla="*/ 30 h 888"/>
                <a:gd name="T4" fmla="*/ 618 w 834"/>
                <a:gd name="T5" fmla="*/ 54 h 888"/>
                <a:gd name="T6" fmla="*/ 648 w 834"/>
                <a:gd name="T7" fmla="*/ 66 h 888"/>
                <a:gd name="T8" fmla="*/ 660 w 834"/>
                <a:gd name="T9" fmla="*/ 84 h 888"/>
                <a:gd name="T10" fmla="*/ 690 w 834"/>
                <a:gd name="T11" fmla="*/ 78 h 888"/>
                <a:gd name="T12" fmla="*/ 702 w 834"/>
                <a:gd name="T13" fmla="*/ 96 h 888"/>
                <a:gd name="T14" fmla="*/ 732 w 834"/>
                <a:gd name="T15" fmla="*/ 78 h 888"/>
                <a:gd name="T16" fmla="*/ 756 w 834"/>
                <a:gd name="T17" fmla="*/ 132 h 888"/>
                <a:gd name="T18" fmla="*/ 738 w 834"/>
                <a:gd name="T19" fmla="*/ 228 h 888"/>
                <a:gd name="T20" fmla="*/ 726 w 834"/>
                <a:gd name="T21" fmla="*/ 324 h 888"/>
                <a:gd name="T22" fmla="*/ 750 w 834"/>
                <a:gd name="T23" fmla="*/ 372 h 888"/>
                <a:gd name="T24" fmla="*/ 804 w 834"/>
                <a:gd name="T25" fmla="*/ 402 h 888"/>
                <a:gd name="T26" fmla="*/ 834 w 834"/>
                <a:gd name="T27" fmla="*/ 462 h 888"/>
                <a:gd name="T28" fmla="*/ 822 w 834"/>
                <a:gd name="T29" fmla="*/ 528 h 888"/>
                <a:gd name="T30" fmla="*/ 768 w 834"/>
                <a:gd name="T31" fmla="*/ 588 h 888"/>
                <a:gd name="T32" fmla="*/ 738 w 834"/>
                <a:gd name="T33" fmla="*/ 648 h 888"/>
                <a:gd name="T34" fmla="*/ 732 w 834"/>
                <a:gd name="T35" fmla="*/ 720 h 888"/>
                <a:gd name="T36" fmla="*/ 678 w 834"/>
                <a:gd name="T37" fmla="*/ 798 h 888"/>
                <a:gd name="T38" fmla="*/ 570 w 834"/>
                <a:gd name="T39" fmla="*/ 870 h 888"/>
                <a:gd name="T40" fmla="*/ 450 w 834"/>
                <a:gd name="T41" fmla="*/ 888 h 888"/>
                <a:gd name="T42" fmla="*/ 282 w 834"/>
                <a:gd name="T43" fmla="*/ 870 h 888"/>
                <a:gd name="T44" fmla="*/ 156 w 834"/>
                <a:gd name="T45" fmla="*/ 786 h 888"/>
                <a:gd name="T46" fmla="*/ 126 w 834"/>
                <a:gd name="T47" fmla="*/ 744 h 888"/>
                <a:gd name="T48" fmla="*/ 48 w 834"/>
                <a:gd name="T49" fmla="*/ 672 h 888"/>
                <a:gd name="T50" fmla="*/ 0 w 834"/>
                <a:gd name="T51" fmla="*/ 618 h 888"/>
                <a:gd name="T52" fmla="*/ 6 w 834"/>
                <a:gd name="T53" fmla="*/ 528 h 888"/>
                <a:gd name="T54" fmla="*/ 48 w 834"/>
                <a:gd name="T55" fmla="*/ 456 h 888"/>
                <a:gd name="T56" fmla="*/ 66 w 834"/>
                <a:gd name="T57" fmla="*/ 390 h 888"/>
                <a:gd name="T58" fmla="*/ 54 w 834"/>
                <a:gd name="T59" fmla="*/ 252 h 888"/>
                <a:gd name="T60" fmla="*/ 42 w 834"/>
                <a:gd name="T61" fmla="*/ 144 h 888"/>
                <a:gd name="T62" fmla="*/ 48 w 834"/>
                <a:gd name="T63" fmla="*/ 120 h 888"/>
                <a:gd name="T64" fmla="*/ 90 w 834"/>
                <a:gd name="T65" fmla="*/ 126 h 888"/>
                <a:gd name="T66" fmla="*/ 102 w 834"/>
                <a:gd name="T67" fmla="*/ 96 h 888"/>
                <a:gd name="T68" fmla="*/ 114 w 834"/>
                <a:gd name="T69" fmla="*/ 90 h 888"/>
                <a:gd name="T70" fmla="*/ 168 w 834"/>
                <a:gd name="T71" fmla="*/ 72 h 888"/>
                <a:gd name="T72" fmla="*/ 192 w 834"/>
                <a:gd name="T73" fmla="*/ 120 h 888"/>
                <a:gd name="T74" fmla="*/ 198 w 834"/>
                <a:gd name="T75" fmla="*/ 66 h 888"/>
                <a:gd name="T76" fmla="*/ 240 w 834"/>
                <a:gd name="T77" fmla="*/ 54 h 888"/>
                <a:gd name="T78" fmla="*/ 282 w 834"/>
                <a:gd name="T79" fmla="*/ 66 h 888"/>
                <a:gd name="T80" fmla="*/ 318 w 834"/>
                <a:gd name="T81" fmla="*/ 30 h 888"/>
                <a:gd name="T82" fmla="*/ 342 w 834"/>
                <a:gd name="T83" fmla="*/ 36 h 888"/>
                <a:gd name="T84" fmla="*/ 354 w 834"/>
                <a:gd name="T85" fmla="*/ 42 h 888"/>
                <a:gd name="T86" fmla="*/ 372 w 834"/>
                <a:gd name="T87" fmla="*/ 18 h 888"/>
                <a:gd name="T88" fmla="*/ 390 w 834"/>
                <a:gd name="T89" fmla="*/ 30 h 888"/>
                <a:gd name="T90" fmla="*/ 414 w 834"/>
                <a:gd name="T91" fmla="*/ 18 h 888"/>
                <a:gd name="T92" fmla="*/ 426 w 834"/>
                <a:gd name="T93" fmla="*/ 18 h 888"/>
                <a:gd name="T94" fmla="*/ 468 w 834"/>
                <a:gd name="T95" fmla="*/ 30 h 888"/>
                <a:gd name="T96" fmla="*/ 540 w 834"/>
                <a:gd name="T97" fmla="*/ 30 h 888"/>
                <a:gd name="T98" fmla="*/ 564 w 834"/>
                <a:gd name="T99" fmla="*/ 0 h 888"/>
                <a:gd name="T100" fmla="*/ 582 w 834"/>
                <a:gd name="T101" fmla="*/ 12 h 8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34"/>
                <a:gd name="T154" fmla="*/ 0 h 888"/>
                <a:gd name="T155" fmla="*/ 834 w 834"/>
                <a:gd name="T156" fmla="*/ 888 h 88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34" h="888">
                  <a:moveTo>
                    <a:pt x="588" y="30"/>
                  </a:moveTo>
                  <a:lnTo>
                    <a:pt x="594" y="36"/>
                  </a:lnTo>
                  <a:lnTo>
                    <a:pt x="606" y="36"/>
                  </a:lnTo>
                  <a:lnTo>
                    <a:pt x="612" y="30"/>
                  </a:lnTo>
                  <a:lnTo>
                    <a:pt x="618" y="42"/>
                  </a:lnTo>
                  <a:lnTo>
                    <a:pt x="618" y="54"/>
                  </a:lnTo>
                  <a:lnTo>
                    <a:pt x="624" y="66"/>
                  </a:lnTo>
                  <a:lnTo>
                    <a:pt x="648" y="66"/>
                  </a:lnTo>
                  <a:lnTo>
                    <a:pt x="660" y="72"/>
                  </a:lnTo>
                  <a:lnTo>
                    <a:pt x="660" y="84"/>
                  </a:lnTo>
                  <a:lnTo>
                    <a:pt x="678" y="78"/>
                  </a:lnTo>
                  <a:lnTo>
                    <a:pt x="690" y="78"/>
                  </a:lnTo>
                  <a:lnTo>
                    <a:pt x="696" y="90"/>
                  </a:lnTo>
                  <a:lnTo>
                    <a:pt x="702" y="96"/>
                  </a:lnTo>
                  <a:lnTo>
                    <a:pt x="726" y="84"/>
                  </a:lnTo>
                  <a:lnTo>
                    <a:pt x="732" y="78"/>
                  </a:lnTo>
                  <a:lnTo>
                    <a:pt x="744" y="84"/>
                  </a:lnTo>
                  <a:lnTo>
                    <a:pt x="756" y="132"/>
                  </a:lnTo>
                  <a:lnTo>
                    <a:pt x="750" y="180"/>
                  </a:lnTo>
                  <a:lnTo>
                    <a:pt x="738" y="228"/>
                  </a:lnTo>
                  <a:lnTo>
                    <a:pt x="732" y="276"/>
                  </a:lnTo>
                  <a:lnTo>
                    <a:pt x="726" y="324"/>
                  </a:lnTo>
                  <a:lnTo>
                    <a:pt x="720" y="366"/>
                  </a:lnTo>
                  <a:lnTo>
                    <a:pt x="750" y="372"/>
                  </a:lnTo>
                  <a:lnTo>
                    <a:pt x="780" y="384"/>
                  </a:lnTo>
                  <a:lnTo>
                    <a:pt x="804" y="402"/>
                  </a:lnTo>
                  <a:lnTo>
                    <a:pt x="822" y="426"/>
                  </a:lnTo>
                  <a:lnTo>
                    <a:pt x="834" y="462"/>
                  </a:lnTo>
                  <a:lnTo>
                    <a:pt x="828" y="498"/>
                  </a:lnTo>
                  <a:lnTo>
                    <a:pt x="822" y="528"/>
                  </a:lnTo>
                  <a:lnTo>
                    <a:pt x="798" y="558"/>
                  </a:lnTo>
                  <a:lnTo>
                    <a:pt x="768" y="588"/>
                  </a:lnTo>
                  <a:lnTo>
                    <a:pt x="732" y="612"/>
                  </a:lnTo>
                  <a:lnTo>
                    <a:pt x="738" y="648"/>
                  </a:lnTo>
                  <a:lnTo>
                    <a:pt x="738" y="690"/>
                  </a:lnTo>
                  <a:lnTo>
                    <a:pt x="732" y="720"/>
                  </a:lnTo>
                  <a:lnTo>
                    <a:pt x="720" y="750"/>
                  </a:lnTo>
                  <a:lnTo>
                    <a:pt x="678" y="798"/>
                  </a:lnTo>
                  <a:lnTo>
                    <a:pt x="624" y="840"/>
                  </a:lnTo>
                  <a:lnTo>
                    <a:pt x="570" y="870"/>
                  </a:lnTo>
                  <a:lnTo>
                    <a:pt x="510" y="882"/>
                  </a:lnTo>
                  <a:lnTo>
                    <a:pt x="450" y="888"/>
                  </a:lnTo>
                  <a:lnTo>
                    <a:pt x="330" y="888"/>
                  </a:lnTo>
                  <a:lnTo>
                    <a:pt x="282" y="870"/>
                  </a:lnTo>
                  <a:lnTo>
                    <a:pt x="240" y="840"/>
                  </a:lnTo>
                  <a:lnTo>
                    <a:pt x="156" y="786"/>
                  </a:lnTo>
                  <a:lnTo>
                    <a:pt x="138" y="768"/>
                  </a:lnTo>
                  <a:lnTo>
                    <a:pt x="126" y="744"/>
                  </a:lnTo>
                  <a:lnTo>
                    <a:pt x="114" y="696"/>
                  </a:lnTo>
                  <a:lnTo>
                    <a:pt x="48" y="672"/>
                  </a:lnTo>
                  <a:lnTo>
                    <a:pt x="18" y="648"/>
                  </a:lnTo>
                  <a:lnTo>
                    <a:pt x="0" y="618"/>
                  </a:lnTo>
                  <a:lnTo>
                    <a:pt x="0" y="576"/>
                  </a:lnTo>
                  <a:lnTo>
                    <a:pt x="6" y="528"/>
                  </a:lnTo>
                  <a:lnTo>
                    <a:pt x="24" y="492"/>
                  </a:lnTo>
                  <a:lnTo>
                    <a:pt x="48" y="456"/>
                  </a:lnTo>
                  <a:lnTo>
                    <a:pt x="60" y="450"/>
                  </a:lnTo>
                  <a:lnTo>
                    <a:pt x="66" y="390"/>
                  </a:lnTo>
                  <a:lnTo>
                    <a:pt x="72" y="330"/>
                  </a:lnTo>
                  <a:lnTo>
                    <a:pt x="54" y="252"/>
                  </a:lnTo>
                  <a:lnTo>
                    <a:pt x="42" y="174"/>
                  </a:lnTo>
                  <a:lnTo>
                    <a:pt x="42" y="144"/>
                  </a:lnTo>
                  <a:lnTo>
                    <a:pt x="42" y="132"/>
                  </a:lnTo>
                  <a:lnTo>
                    <a:pt x="48" y="120"/>
                  </a:lnTo>
                  <a:lnTo>
                    <a:pt x="78" y="126"/>
                  </a:lnTo>
                  <a:lnTo>
                    <a:pt x="90" y="126"/>
                  </a:lnTo>
                  <a:lnTo>
                    <a:pt x="96" y="114"/>
                  </a:lnTo>
                  <a:lnTo>
                    <a:pt x="102" y="96"/>
                  </a:lnTo>
                  <a:lnTo>
                    <a:pt x="108" y="90"/>
                  </a:lnTo>
                  <a:lnTo>
                    <a:pt x="114" y="90"/>
                  </a:lnTo>
                  <a:lnTo>
                    <a:pt x="144" y="84"/>
                  </a:lnTo>
                  <a:lnTo>
                    <a:pt x="168" y="72"/>
                  </a:lnTo>
                  <a:lnTo>
                    <a:pt x="174" y="96"/>
                  </a:lnTo>
                  <a:lnTo>
                    <a:pt x="192" y="120"/>
                  </a:lnTo>
                  <a:lnTo>
                    <a:pt x="192" y="90"/>
                  </a:lnTo>
                  <a:lnTo>
                    <a:pt x="198" y="66"/>
                  </a:lnTo>
                  <a:lnTo>
                    <a:pt x="222" y="60"/>
                  </a:lnTo>
                  <a:lnTo>
                    <a:pt x="240" y="54"/>
                  </a:lnTo>
                  <a:lnTo>
                    <a:pt x="264" y="48"/>
                  </a:lnTo>
                  <a:lnTo>
                    <a:pt x="282" y="66"/>
                  </a:lnTo>
                  <a:lnTo>
                    <a:pt x="312" y="36"/>
                  </a:lnTo>
                  <a:lnTo>
                    <a:pt x="318" y="30"/>
                  </a:lnTo>
                  <a:lnTo>
                    <a:pt x="330" y="30"/>
                  </a:lnTo>
                  <a:lnTo>
                    <a:pt x="342" y="36"/>
                  </a:lnTo>
                  <a:lnTo>
                    <a:pt x="348" y="42"/>
                  </a:lnTo>
                  <a:lnTo>
                    <a:pt x="354" y="42"/>
                  </a:lnTo>
                  <a:lnTo>
                    <a:pt x="366" y="24"/>
                  </a:lnTo>
                  <a:lnTo>
                    <a:pt x="372" y="18"/>
                  </a:lnTo>
                  <a:lnTo>
                    <a:pt x="384" y="18"/>
                  </a:lnTo>
                  <a:lnTo>
                    <a:pt x="390" y="30"/>
                  </a:lnTo>
                  <a:lnTo>
                    <a:pt x="402" y="30"/>
                  </a:lnTo>
                  <a:lnTo>
                    <a:pt x="414" y="18"/>
                  </a:lnTo>
                  <a:lnTo>
                    <a:pt x="420" y="18"/>
                  </a:lnTo>
                  <a:lnTo>
                    <a:pt x="426" y="18"/>
                  </a:lnTo>
                  <a:lnTo>
                    <a:pt x="438" y="36"/>
                  </a:lnTo>
                  <a:lnTo>
                    <a:pt x="468" y="30"/>
                  </a:lnTo>
                  <a:lnTo>
                    <a:pt x="504" y="30"/>
                  </a:lnTo>
                  <a:lnTo>
                    <a:pt x="540" y="30"/>
                  </a:lnTo>
                  <a:lnTo>
                    <a:pt x="552" y="18"/>
                  </a:lnTo>
                  <a:lnTo>
                    <a:pt x="564" y="0"/>
                  </a:lnTo>
                  <a:lnTo>
                    <a:pt x="576" y="6"/>
                  </a:lnTo>
                  <a:lnTo>
                    <a:pt x="582" y="12"/>
                  </a:lnTo>
                  <a:lnTo>
                    <a:pt x="58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38" name="Freeform 8"/>
            <p:cNvSpPr>
              <a:spLocks/>
            </p:cNvSpPr>
            <p:nvPr/>
          </p:nvSpPr>
          <p:spPr bwMode="auto">
            <a:xfrm>
              <a:off x="2568" y="1704"/>
              <a:ext cx="666" cy="294"/>
            </a:xfrm>
            <a:custGeom>
              <a:avLst/>
              <a:gdLst>
                <a:gd name="T0" fmla="*/ 504 w 666"/>
                <a:gd name="T1" fmla="*/ 30 h 294"/>
                <a:gd name="T2" fmla="*/ 528 w 666"/>
                <a:gd name="T3" fmla="*/ 24 h 294"/>
                <a:gd name="T4" fmla="*/ 540 w 666"/>
                <a:gd name="T5" fmla="*/ 48 h 294"/>
                <a:gd name="T6" fmla="*/ 570 w 666"/>
                <a:gd name="T7" fmla="*/ 48 h 294"/>
                <a:gd name="T8" fmla="*/ 588 w 666"/>
                <a:gd name="T9" fmla="*/ 72 h 294"/>
                <a:gd name="T10" fmla="*/ 606 w 666"/>
                <a:gd name="T11" fmla="*/ 66 h 294"/>
                <a:gd name="T12" fmla="*/ 618 w 666"/>
                <a:gd name="T13" fmla="*/ 90 h 294"/>
                <a:gd name="T14" fmla="*/ 648 w 666"/>
                <a:gd name="T15" fmla="*/ 78 h 294"/>
                <a:gd name="T16" fmla="*/ 666 w 666"/>
                <a:gd name="T17" fmla="*/ 72 h 294"/>
                <a:gd name="T18" fmla="*/ 654 w 666"/>
                <a:gd name="T19" fmla="*/ 180 h 294"/>
                <a:gd name="T20" fmla="*/ 624 w 666"/>
                <a:gd name="T21" fmla="*/ 258 h 294"/>
                <a:gd name="T22" fmla="*/ 558 w 666"/>
                <a:gd name="T23" fmla="*/ 246 h 294"/>
                <a:gd name="T24" fmla="*/ 450 w 666"/>
                <a:gd name="T25" fmla="*/ 258 h 294"/>
                <a:gd name="T26" fmla="*/ 384 w 666"/>
                <a:gd name="T27" fmla="*/ 264 h 294"/>
                <a:gd name="T28" fmla="*/ 366 w 666"/>
                <a:gd name="T29" fmla="*/ 264 h 294"/>
                <a:gd name="T30" fmla="*/ 342 w 666"/>
                <a:gd name="T31" fmla="*/ 240 h 294"/>
                <a:gd name="T32" fmla="*/ 318 w 666"/>
                <a:gd name="T33" fmla="*/ 216 h 294"/>
                <a:gd name="T34" fmla="*/ 294 w 666"/>
                <a:gd name="T35" fmla="*/ 270 h 294"/>
                <a:gd name="T36" fmla="*/ 276 w 666"/>
                <a:gd name="T37" fmla="*/ 252 h 294"/>
                <a:gd name="T38" fmla="*/ 252 w 666"/>
                <a:gd name="T39" fmla="*/ 288 h 294"/>
                <a:gd name="T40" fmla="*/ 198 w 666"/>
                <a:gd name="T41" fmla="*/ 294 h 294"/>
                <a:gd name="T42" fmla="*/ 66 w 666"/>
                <a:gd name="T43" fmla="*/ 270 h 294"/>
                <a:gd name="T44" fmla="*/ 0 w 666"/>
                <a:gd name="T45" fmla="*/ 198 h 294"/>
                <a:gd name="T46" fmla="*/ 0 w 666"/>
                <a:gd name="T47" fmla="*/ 114 h 294"/>
                <a:gd name="T48" fmla="*/ 24 w 666"/>
                <a:gd name="T49" fmla="*/ 120 h 294"/>
                <a:gd name="T50" fmla="*/ 42 w 666"/>
                <a:gd name="T51" fmla="*/ 102 h 294"/>
                <a:gd name="T52" fmla="*/ 60 w 666"/>
                <a:gd name="T53" fmla="*/ 84 h 294"/>
                <a:gd name="T54" fmla="*/ 108 w 666"/>
                <a:gd name="T55" fmla="*/ 102 h 294"/>
                <a:gd name="T56" fmla="*/ 132 w 666"/>
                <a:gd name="T57" fmla="*/ 138 h 294"/>
                <a:gd name="T58" fmla="*/ 144 w 666"/>
                <a:gd name="T59" fmla="*/ 60 h 294"/>
                <a:gd name="T60" fmla="*/ 186 w 666"/>
                <a:gd name="T61" fmla="*/ 48 h 294"/>
                <a:gd name="T62" fmla="*/ 204 w 666"/>
                <a:gd name="T63" fmla="*/ 60 h 294"/>
                <a:gd name="T64" fmla="*/ 252 w 666"/>
                <a:gd name="T65" fmla="*/ 18 h 294"/>
                <a:gd name="T66" fmla="*/ 300 w 666"/>
                <a:gd name="T67" fmla="*/ 6 h 294"/>
                <a:gd name="T68" fmla="*/ 324 w 666"/>
                <a:gd name="T69" fmla="*/ 30 h 294"/>
                <a:gd name="T70" fmla="*/ 348 w 666"/>
                <a:gd name="T71" fmla="*/ 18 h 294"/>
                <a:gd name="T72" fmla="*/ 390 w 666"/>
                <a:gd name="T73" fmla="*/ 18 h 294"/>
                <a:gd name="T74" fmla="*/ 486 w 666"/>
                <a:gd name="T75" fmla="*/ 0 h 29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666"/>
                <a:gd name="T115" fmla="*/ 0 h 294"/>
                <a:gd name="T116" fmla="*/ 666 w 666"/>
                <a:gd name="T117" fmla="*/ 294 h 294"/>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666" h="294">
                  <a:moveTo>
                    <a:pt x="492" y="24"/>
                  </a:moveTo>
                  <a:lnTo>
                    <a:pt x="504" y="30"/>
                  </a:lnTo>
                  <a:lnTo>
                    <a:pt x="510" y="30"/>
                  </a:lnTo>
                  <a:lnTo>
                    <a:pt x="528" y="24"/>
                  </a:lnTo>
                  <a:lnTo>
                    <a:pt x="534" y="42"/>
                  </a:lnTo>
                  <a:lnTo>
                    <a:pt x="540" y="48"/>
                  </a:lnTo>
                  <a:lnTo>
                    <a:pt x="546" y="54"/>
                  </a:lnTo>
                  <a:lnTo>
                    <a:pt x="570" y="48"/>
                  </a:lnTo>
                  <a:lnTo>
                    <a:pt x="576" y="66"/>
                  </a:lnTo>
                  <a:lnTo>
                    <a:pt x="588" y="72"/>
                  </a:lnTo>
                  <a:lnTo>
                    <a:pt x="600" y="72"/>
                  </a:lnTo>
                  <a:lnTo>
                    <a:pt x="606" y="66"/>
                  </a:lnTo>
                  <a:lnTo>
                    <a:pt x="612" y="78"/>
                  </a:lnTo>
                  <a:lnTo>
                    <a:pt x="618" y="90"/>
                  </a:lnTo>
                  <a:lnTo>
                    <a:pt x="630" y="90"/>
                  </a:lnTo>
                  <a:lnTo>
                    <a:pt x="648" y="78"/>
                  </a:lnTo>
                  <a:lnTo>
                    <a:pt x="654" y="72"/>
                  </a:lnTo>
                  <a:lnTo>
                    <a:pt x="666" y="72"/>
                  </a:lnTo>
                  <a:lnTo>
                    <a:pt x="660" y="126"/>
                  </a:lnTo>
                  <a:lnTo>
                    <a:pt x="654" y="180"/>
                  </a:lnTo>
                  <a:lnTo>
                    <a:pt x="630" y="282"/>
                  </a:lnTo>
                  <a:lnTo>
                    <a:pt x="624" y="258"/>
                  </a:lnTo>
                  <a:lnTo>
                    <a:pt x="618" y="240"/>
                  </a:lnTo>
                  <a:lnTo>
                    <a:pt x="558" y="246"/>
                  </a:lnTo>
                  <a:lnTo>
                    <a:pt x="504" y="270"/>
                  </a:lnTo>
                  <a:lnTo>
                    <a:pt x="450" y="258"/>
                  </a:lnTo>
                  <a:lnTo>
                    <a:pt x="396" y="258"/>
                  </a:lnTo>
                  <a:lnTo>
                    <a:pt x="384" y="264"/>
                  </a:lnTo>
                  <a:lnTo>
                    <a:pt x="378" y="264"/>
                  </a:lnTo>
                  <a:lnTo>
                    <a:pt x="366" y="264"/>
                  </a:lnTo>
                  <a:lnTo>
                    <a:pt x="354" y="264"/>
                  </a:lnTo>
                  <a:lnTo>
                    <a:pt x="342" y="240"/>
                  </a:lnTo>
                  <a:lnTo>
                    <a:pt x="330" y="228"/>
                  </a:lnTo>
                  <a:lnTo>
                    <a:pt x="318" y="216"/>
                  </a:lnTo>
                  <a:lnTo>
                    <a:pt x="306" y="240"/>
                  </a:lnTo>
                  <a:lnTo>
                    <a:pt x="294" y="270"/>
                  </a:lnTo>
                  <a:lnTo>
                    <a:pt x="288" y="258"/>
                  </a:lnTo>
                  <a:lnTo>
                    <a:pt x="276" y="252"/>
                  </a:lnTo>
                  <a:lnTo>
                    <a:pt x="264" y="270"/>
                  </a:lnTo>
                  <a:lnTo>
                    <a:pt x="252" y="288"/>
                  </a:lnTo>
                  <a:lnTo>
                    <a:pt x="216" y="264"/>
                  </a:lnTo>
                  <a:lnTo>
                    <a:pt x="198" y="294"/>
                  </a:lnTo>
                  <a:lnTo>
                    <a:pt x="108" y="276"/>
                  </a:lnTo>
                  <a:lnTo>
                    <a:pt x="66" y="270"/>
                  </a:lnTo>
                  <a:lnTo>
                    <a:pt x="18" y="282"/>
                  </a:lnTo>
                  <a:lnTo>
                    <a:pt x="0" y="198"/>
                  </a:lnTo>
                  <a:lnTo>
                    <a:pt x="0" y="156"/>
                  </a:lnTo>
                  <a:lnTo>
                    <a:pt x="0" y="114"/>
                  </a:lnTo>
                  <a:lnTo>
                    <a:pt x="12" y="114"/>
                  </a:lnTo>
                  <a:lnTo>
                    <a:pt x="24" y="120"/>
                  </a:lnTo>
                  <a:lnTo>
                    <a:pt x="36" y="120"/>
                  </a:lnTo>
                  <a:lnTo>
                    <a:pt x="42" y="102"/>
                  </a:lnTo>
                  <a:lnTo>
                    <a:pt x="42" y="90"/>
                  </a:lnTo>
                  <a:lnTo>
                    <a:pt x="60" y="84"/>
                  </a:lnTo>
                  <a:lnTo>
                    <a:pt x="90" y="66"/>
                  </a:lnTo>
                  <a:lnTo>
                    <a:pt x="108" y="102"/>
                  </a:lnTo>
                  <a:lnTo>
                    <a:pt x="126" y="138"/>
                  </a:lnTo>
                  <a:lnTo>
                    <a:pt x="132" y="138"/>
                  </a:lnTo>
                  <a:lnTo>
                    <a:pt x="138" y="132"/>
                  </a:lnTo>
                  <a:lnTo>
                    <a:pt x="144" y="60"/>
                  </a:lnTo>
                  <a:lnTo>
                    <a:pt x="162" y="48"/>
                  </a:lnTo>
                  <a:lnTo>
                    <a:pt x="186" y="48"/>
                  </a:lnTo>
                  <a:lnTo>
                    <a:pt x="198" y="54"/>
                  </a:lnTo>
                  <a:lnTo>
                    <a:pt x="204" y="60"/>
                  </a:lnTo>
                  <a:lnTo>
                    <a:pt x="210" y="60"/>
                  </a:lnTo>
                  <a:lnTo>
                    <a:pt x="252" y="18"/>
                  </a:lnTo>
                  <a:lnTo>
                    <a:pt x="276" y="36"/>
                  </a:lnTo>
                  <a:lnTo>
                    <a:pt x="300" y="6"/>
                  </a:lnTo>
                  <a:lnTo>
                    <a:pt x="312" y="18"/>
                  </a:lnTo>
                  <a:lnTo>
                    <a:pt x="324" y="30"/>
                  </a:lnTo>
                  <a:lnTo>
                    <a:pt x="342" y="6"/>
                  </a:lnTo>
                  <a:lnTo>
                    <a:pt x="348" y="18"/>
                  </a:lnTo>
                  <a:lnTo>
                    <a:pt x="360" y="30"/>
                  </a:lnTo>
                  <a:lnTo>
                    <a:pt x="390" y="18"/>
                  </a:lnTo>
                  <a:lnTo>
                    <a:pt x="468" y="18"/>
                  </a:lnTo>
                  <a:lnTo>
                    <a:pt x="486" y="0"/>
                  </a:lnTo>
                  <a:lnTo>
                    <a:pt x="492" y="24"/>
                  </a:lnTo>
                  <a:close/>
                </a:path>
              </a:pathLst>
            </a:custGeom>
            <a:solidFill>
              <a:srgbClr val="972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39" name="Freeform 9"/>
            <p:cNvSpPr>
              <a:spLocks/>
            </p:cNvSpPr>
            <p:nvPr/>
          </p:nvSpPr>
          <p:spPr bwMode="auto">
            <a:xfrm>
              <a:off x="3780" y="1704"/>
              <a:ext cx="792" cy="432"/>
            </a:xfrm>
            <a:custGeom>
              <a:avLst/>
              <a:gdLst>
                <a:gd name="T0" fmla="*/ 534 w 792"/>
                <a:gd name="T1" fmla="*/ 42 h 432"/>
                <a:gd name="T2" fmla="*/ 618 w 792"/>
                <a:gd name="T3" fmla="*/ 66 h 432"/>
                <a:gd name="T4" fmla="*/ 684 w 792"/>
                <a:gd name="T5" fmla="*/ 114 h 432"/>
                <a:gd name="T6" fmla="*/ 744 w 792"/>
                <a:gd name="T7" fmla="*/ 180 h 432"/>
                <a:gd name="T8" fmla="*/ 786 w 792"/>
                <a:gd name="T9" fmla="*/ 288 h 432"/>
                <a:gd name="T10" fmla="*/ 786 w 792"/>
                <a:gd name="T11" fmla="*/ 402 h 432"/>
                <a:gd name="T12" fmla="*/ 750 w 792"/>
                <a:gd name="T13" fmla="*/ 396 h 432"/>
                <a:gd name="T14" fmla="*/ 702 w 792"/>
                <a:gd name="T15" fmla="*/ 396 h 432"/>
                <a:gd name="T16" fmla="*/ 690 w 792"/>
                <a:gd name="T17" fmla="*/ 402 h 432"/>
                <a:gd name="T18" fmla="*/ 684 w 792"/>
                <a:gd name="T19" fmla="*/ 432 h 432"/>
                <a:gd name="T20" fmla="*/ 606 w 792"/>
                <a:gd name="T21" fmla="*/ 270 h 432"/>
                <a:gd name="T22" fmla="*/ 552 w 792"/>
                <a:gd name="T23" fmla="*/ 336 h 432"/>
                <a:gd name="T24" fmla="*/ 492 w 792"/>
                <a:gd name="T25" fmla="*/ 312 h 432"/>
                <a:gd name="T26" fmla="*/ 480 w 792"/>
                <a:gd name="T27" fmla="*/ 174 h 432"/>
                <a:gd name="T28" fmla="*/ 468 w 792"/>
                <a:gd name="T29" fmla="*/ 168 h 432"/>
                <a:gd name="T30" fmla="*/ 408 w 792"/>
                <a:gd name="T31" fmla="*/ 240 h 432"/>
                <a:gd name="T32" fmla="*/ 378 w 792"/>
                <a:gd name="T33" fmla="*/ 324 h 432"/>
                <a:gd name="T34" fmla="*/ 342 w 792"/>
                <a:gd name="T35" fmla="*/ 282 h 432"/>
                <a:gd name="T36" fmla="*/ 330 w 792"/>
                <a:gd name="T37" fmla="*/ 228 h 432"/>
                <a:gd name="T38" fmla="*/ 324 w 792"/>
                <a:gd name="T39" fmla="*/ 216 h 432"/>
                <a:gd name="T40" fmla="*/ 288 w 792"/>
                <a:gd name="T41" fmla="*/ 234 h 432"/>
                <a:gd name="T42" fmla="*/ 204 w 792"/>
                <a:gd name="T43" fmla="*/ 312 h 432"/>
                <a:gd name="T44" fmla="*/ 168 w 792"/>
                <a:gd name="T45" fmla="*/ 420 h 432"/>
                <a:gd name="T46" fmla="*/ 138 w 792"/>
                <a:gd name="T47" fmla="*/ 396 h 432"/>
                <a:gd name="T48" fmla="*/ 114 w 792"/>
                <a:gd name="T49" fmla="*/ 366 h 432"/>
                <a:gd name="T50" fmla="*/ 126 w 792"/>
                <a:gd name="T51" fmla="*/ 252 h 432"/>
                <a:gd name="T52" fmla="*/ 192 w 792"/>
                <a:gd name="T53" fmla="*/ 168 h 432"/>
                <a:gd name="T54" fmla="*/ 216 w 792"/>
                <a:gd name="T55" fmla="*/ 150 h 432"/>
                <a:gd name="T56" fmla="*/ 162 w 792"/>
                <a:gd name="T57" fmla="*/ 180 h 432"/>
                <a:gd name="T58" fmla="*/ 102 w 792"/>
                <a:gd name="T59" fmla="*/ 276 h 432"/>
                <a:gd name="T60" fmla="*/ 90 w 792"/>
                <a:gd name="T61" fmla="*/ 348 h 432"/>
                <a:gd name="T62" fmla="*/ 48 w 792"/>
                <a:gd name="T63" fmla="*/ 348 h 432"/>
                <a:gd name="T64" fmla="*/ 0 w 792"/>
                <a:gd name="T65" fmla="*/ 300 h 432"/>
                <a:gd name="T66" fmla="*/ 36 w 792"/>
                <a:gd name="T67" fmla="*/ 168 h 432"/>
                <a:gd name="T68" fmla="*/ 108 w 792"/>
                <a:gd name="T69" fmla="*/ 96 h 432"/>
                <a:gd name="T70" fmla="*/ 198 w 792"/>
                <a:gd name="T71" fmla="*/ 60 h 432"/>
                <a:gd name="T72" fmla="*/ 300 w 792"/>
                <a:gd name="T73" fmla="*/ 60 h 432"/>
                <a:gd name="T74" fmla="*/ 378 w 792"/>
                <a:gd name="T75" fmla="*/ 90 h 432"/>
                <a:gd name="T76" fmla="*/ 384 w 792"/>
                <a:gd name="T77" fmla="*/ 78 h 432"/>
                <a:gd name="T78" fmla="*/ 282 w 792"/>
                <a:gd name="T79" fmla="*/ 18 h 432"/>
                <a:gd name="T80" fmla="*/ 294 w 792"/>
                <a:gd name="T81" fmla="*/ 0 h 432"/>
                <a:gd name="T82" fmla="*/ 402 w 792"/>
                <a:gd name="T83" fmla="*/ 18 h 43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92"/>
                <a:gd name="T127" fmla="*/ 0 h 432"/>
                <a:gd name="T128" fmla="*/ 792 w 792"/>
                <a:gd name="T129" fmla="*/ 432 h 43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92" h="432">
                  <a:moveTo>
                    <a:pt x="450" y="42"/>
                  </a:moveTo>
                  <a:lnTo>
                    <a:pt x="534" y="42"/>
                  </a:lnTo>
                  <a:lnTo>
                    <a:pt x="576" y="54"/>
                  </a:lnTo>
                  <a:lnTo>
                    <a:pt x="618" y="66"/>
                  </a:lnTo>
                  <a:lnTo>
                    <a:pt x="654" y="90"/>
                  </a:lnTo>
                  <a:lnTo>
                    <a:pt x="684" y="114"/>
                  </a:lnTo>
                  <a:lnTo>
                    <a:pt x="714" y="144"/>
                  </a:lnTo>
                  <a:lnTo>
                    <a:pt x="744" y="180"/>
                  </a:lnTo>
                  <a:lnTo>
                    <a:pt x="768" y="234"/>
                  </a:lnTo>
                  <a:lnTo>
                    <a:pt x="786" y="288"/>
                  </a:lnTo>
                  <a:lnTo>
                    <a:pt x="792" y="348"/>
                  </a:lnTo>
                  <a:lnTo>
                    <a:pt x="786" y="402"/>
                  </a:lnTo>
                  <a:lnTo>
                    <a:pt x="768" y="396"/>
                  </a:lnTo>
                  <a:lnTo>
                    <a:pt x="750" y="396"/>
                  </a:lnTo>
                  <a:lnTo>
                    <a:pt x="708" y="402"/>
                  </a:lnTo>
                  <a:lnTo>
                    <a:pt x="702" y="396"/>
                  </a:lnTo>
                  <a:lnTo>
                    <a:pt x="696" y="396"/>
                  </a:lnTo>
                  <a:lnTo>
                    <a:pt x="690" y="402"/>
                  </a:lnTo>
                  <a:lnTo>
                    <a:pt x="690" y="420"/>
                  </a:lnTo>
                  <a:lnTo>
                    <a:pt x="684" y="432"/>
                  </a:lnTo>
                  <a:lnTo>
                    <a:pt x="648" y="354"/>
                  </a:lnTo>
                  <a:lnTo>
                    <a:pt x="606" y="270"/>
                  </a:lnTo>
                  <a:lnTo>
                    <a:pt x="588" y="264"/>
                  </a:lnTo>
                  <a:lnTo>
                    <a:pt x="552" y="336"/>
                  </a:lnTo>
                  <a:lnTo>
                    <a:pt x="528" y="324"/>
                  </a:lnTo>
                  <a:lnTo>
                    <a:pt x="492" y="312"/>
                  </a:lnTo>
                  <a:lnTo>
                    <a:pt x="480" y="246"/>
                  </a:lnTo>
                  <a:lnTo>
                    <a:pt x="480" y="174"/>
                  </a:lnTo>
                  <a:lnTo>
                    <a:pt x="474" y="168"/>
                  </a:lnTo>
                  <a:lnTo>
                    <a:pt x="468" y="168"/>
                  </a:lnTo>
                  <a:lnTo>
                    <a:pt x="438" y="204"/>
                  </a:lnTo>
                  <a:lnTo>
                    <a:pt x="408" y="240"/>
                  </a:lnTo>
                  <a:lnTo>
                    <a:pt x="390" y="282"/>
                  </a:lnTo>
                  <a:lnTo>
                    <a:pt x="378" y="324"/>
                  </a:lnTo>
                  <a:lnTo>
                    <a:pt x="354" y="306"/>
                  </a:lnTo>
                  <a:lnTo>
                    <a:pt x="342" y="282"/>
                  </a:lnTo>
                  <a:lnTo>
                    <a:pt x="324" y="234"/>
                  </a:lnTo>
                  <a:lnTo>
                    <a:pt x="330" y="228"/>
                  </a:lnTo>
                  <a:lnTo>
                    <a:pt x="330" y="216"/>
                  </a:lnTo>
                  <a:lnTo>
                    <a:pt x="324" y="216"/>
                  </a:lnTo>
                  <a:lnTo>
                    <a:pt x="312" y="222"/>
                  </a:lnTo>
                  <a:lnTo>
                    <a:pt x="288" y="234"/>
                  </a:lnTo>
                  <a:lnTo>
                    <a:pt x="240" y="270"/>
                  </a:lnTo>
                  <a:lnTo>
                    <a:pt x="204" y="312"/>
                  </a:lnTo>
                  <a:lnTo>
                    <a:pt x="180" y="366"/>
                  </a:lnTo>
                  <a:lnTo>
                    <a:pt x="168" y="420"/>
                  </a:lnTo>
                  <a:lnTo>
                    <a:pt x="150" y="408"/>
                  </a:lnTo>
                  <a:lnTo>
                    <a:pt x="138" y="396"/>
                  </a:lnTo>
                  <a:lnTo>
                    <a:pt x="126" y="384"/>
                  </a:lnTo>
                  <a:lnTo>
                    <a:pt x="114" y="366"/>
                  </a:lnTo>
                  <a:lnTo>
                    <a:pt x="114" y="306"/>
                  </a:lnTo>
                  <a:lnTo>
                    <a:pt x="126" y="252"/>
                  </a:lnTo>
                  <a:lnTo>
                    <a:pt x="150" y="204"/>
                  </a:lnTo>
                  <a:lnTo>
                    <a:pt x="192" y="168"/>
                  </a:lnTo>
                  <a:lnTo>
                    <a:pt x="204" y="162"/>
                  </a:lnTo>
                  <a:lnTo>
                    <a:pt x="216" y="150"/>
                  </a:lnTo>
                  <a:lnTo>
                    <a:pt x="210" y="144"/>
                  </a:lnTo>
                  <a:lnTo>
                    <a:pt x="162" y="180"/>
                  </a:lnTo>
                  <a:lnTo>
                    <a:pt x="126" y="222"/>
                  </a:lnTo>
                  <a:lnTo>
                    <a:pt x="102" y="276"/>
                  </a:lnTo>
                  <a:lnTo>
                    <a:pt x="90" y="330"/>
                  </a:lnTo>
                  <a:lnTo>
                    <a:pt x="90" y="348"/>
                  </a:lnTo>
                  <a:lnTo>
                    <a:pt x="66" y="348"/>
                  </a:lnTo>
                  <a:lnTo>
                    <a:pt x="48" y="348"/>
                  </a:lnTo>
                  <a:lnTo>
                    <a:pt x="6" y="366"/>
                  </a:lnTo>
                  <a:lnTo>
                    <a:pt x="0" y="300"/>
                  </a:lnTo>
                  <a:lnTo>
                    <a:pt x="12" y="228"/>
                  </a:lnTo>
                  <a:lnTo>
                    <a:pt x="36" y="168"/>
                  </a:lnTo>
                  <a:lnTo>
                    <a:pt x="78" y="114"/>
                  </a:lnTo>
                  <a:lnTo>
                    <a:pt x="108" y="96"/>
                  </a:lnTo>
                  <a:lnTo>
                    <a:pt x="138" y="78"/>
                  </a:lnTo>
                  <a:lnTo>
                    <a:pt x="198" y="60"/>
                  </a:lnTo>
                  <a:lnTo>
                    <a:pt x="264" y="54"/>
                  </a:lnTo>
                  <a:lnTo>
                    <a:pt x="300" y="60"/>
                  </a:lnTo>
                  <a:lnTo>
                    <a:pt x="324" y="72"/>
                  </a:lnTo>
                  <a:lnTo>
                    <a:pt x="378" y="90"/>
                  </a:lnTo>
                  <a:lnTo>
                    <a:pt x="384" y="90"/>
                  </a:lnTo>
                  <a:lnTo>
                    <a:pt x="384" y="78"/>
                  </a:lnTo>
                  <a:lnTo>
                    <a:pt x="318" y="30"/>
                  </a:lnTo>
                  <a:lnTo>
                    <a:pt x="282" y="18"/>
                  </a:lnTo>
                  <a:lnTo>
                    <a:pt x="240" y="12"/>
                  </a:lnTo>
                  <a:lnTo>
                    <a:pt x="294" y="0"/>
                  </a:lnTo>
                  <a:lnTo>
                    <a:pt x="348" y="6"/>
                  </a:lnTo>
                  <a:lnTo>
                    <a:pt x="402" y="18"/>
                  </a:lnTo>
                  <a:lnTo>
                    <a:pt x="450" y="42"/>
                  </a:lnTo>
                  <a:close/>
                </a:path>
              </a:pathLst>
            </a:custGeom>
            <a:solidFill>
              <a:srgbClr val="8A0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40" name="Freeform 10"/>
            <p:cNvSpPr>
              <a:spLocks/>
            </p:cNvSpPr>
            <p:nvPr/>
          </p:nvSpPr>
          <p:spPr bwMode="auto">
            <a:xfrm>
              <a:off x="3876" y="1728"/>
              <a:ext cx="234" cy="54"/>
            </a:xfrm>
            <a:custGeom>
              <a:avLst/>
              <a:gdLst>
                <a:gd name="T0" fmla="*/ 234 w 234"/>
                <a:gd name="T1" fmla="*/ 30 h 54"/>
                <a:gd name="T2" fmla="*/ 198 w 234"/>
                <a:gd name="T3" fmla="*/ 12 h 54"/>
                <a:gd name="T4" fmla="*/ 162 w 234"/>
                <a:gd name="T5" fmla="*/ 12 h 54"/>
                <a:gd name="T6" fmla="*/ 90 w 234"/>
                <a:gd name="T7" fmla="*/ 18 h 54"/>
                <a:gd name="T8" fmla="*/ 42 w 234"/>
                <a:gd name="T9" fmla="*/ 36 h 54"/>
                <a:gd name="T10" fmla="*/ 0 w 234"/>
                <a:gd name="T11" fmla="*/ 54 h 54"/>
                <a:gd name="T12" fmla="*/ 42 w 234"/>
                <a:gd name="T13" fmla="*/ 18 h 54"/>
                <a:gd name="T14" fmla="*/ 96 w 234"/>
                <a:gd name="T15" fmla="*/ 0 h 54"/>
                <a:gd name="T16" fmla="*/ 150 w 234"/>
                <a:gd name="T17" fmla="*/ 0 h 54"/>
                <a:gd name="T18" fmla="*/ 198 w 234"/>
                <a:gd name="T19" fmla="*/ 12 h 54"/>
                <a:gd name="T20" fmla="*/ 234 w 234"/>
                <a:gd name="T21" fmla="*/ 30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4"/>
                <a:gd name="T34" fmla="*/ 0 h 54"/>
                <a:gd name="T35" fmla="*/ 234 w 234"/>
                <a:gd name="T36" fmla="*/ 54 h 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4" h="54">
                  <a:moveTo>
                    <a:pt x="234" y="30"/>
                  </a:moveTo>
                  <a:lnTo>
                    <a:pt x="198" y="12"/>
                  </a:lnTo>
                  <a:lnTo>
                    <a:pt x="162" y="12"/>
                  </a:lnTo>
                  <a:lnTo>
                    <a:pt x="90" y="18"/>
                  </a:lnTo>
                  <a:lnTo>
                    <a:pt x="42" y="36"/>
                  </a:lnTo>
                  <a:lnTo>
                    <a:pt x="0" y="54"/>
                  </a:lnTo>
                  <a:lnTo>
                    <a:pt x="42" y="18"/>
                  </a:lnTo>
                  <a:lnTo>
                    <a:pt x="96" y="0"/>
                  </a:lnTo>
                  <a:lnTo>
                    <a:pt x="150" y="0"/>
                  </a:lnTo>
                  <a:lnTo>
                    <a:pt x="198" y="12"/>
                  </a:lnTo>
                  <a:lnTo>
                    <a:pt x="234" y="30"/>
                  </a:lnTo>
                  <a:close/>
                </a:path>
              </a:pathLst>
            </a:custGeom>
            <a:solidFill>
              <a:srgbClr val="8A0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41" name="Freeform 11"/>
            <p:cNvSpPr>
              <a:spLocks/>
            </p:cNvSpPr>
            <p:nvPr/>
          </p:nvSpPr>
          <p:spPr bwMode="auto">
            <a:xfrm>
              <a:off x="3864" y="1908"/>
              <a:ext cx="600" cy="618"/>
            </a:xfrm>
            <a:custGeom>
              <a:avLst/>
              <a:gdLst>
                <a:gd name="T0" fmla="*/ 366 w 600"/>
                <a:gd name="T1" fmla="*/ 126 h 618"/>
                <a:gd name="T2" fmla="*/ 360 w 600"/>
                <a:gd name="T3" fmla="*/ 150 h 618"/>
                <a:gd name="T4" fmla="*/ 384 w 600"/>
                <a:gd name="T5" fmla="*/ 126 h 618"/>
                <a:gd name="T6" fmla="*/ 408 w 600"/>
                <a:gd name="T7" fmla="*/ 138 h 618"/>
                <a:gd name="T8" fmla="*/ 432 w 600"/>
                <a:gd name="T9" fmla="*/ 168 h 618"/>
                <a:gd name="T10" fmla="*/ 450 w 600"/>
                <a:gd name="T11" fmla="*/ 192 h 618"/>
                <a:gd name="T12" fmla="*/ 468 w 600"/>
                <a:gd name="T13" fmla="*/ 174 h 618"/>
                <a:gd name="T14" fmla="*/ 480 w 600"/>
                <a:gd name="T15" fmla="*/ 162 h 618"/>
                <a:gd name="T16" fmla="*/ 516 w 600"/>
                <a:gd name="T17" fmla="*/ 222 h 618"/>
                <a:gd name="T18" fmla="*/ 522 w 600"/>
                <a:gd name="T19" fmla="*/ 294 h 618"/>
                <a:gd name="T20" fmla="*/ 492 w 600"/>
                <a:gd name="T21" fmla="*/ 342 h 618"/>
                <a:gd name="T22" fmla="*/ 516 w 600"/>
                <a:gd name="T23" fmla="*/ 342 h 618"/>
                <a:gd name="T24" fmla="*/ 534 w 600"/>
                <a:gd name="T25" fmla="*/ 312 h 618"/>
                <a:gd name="T26" fmla="*/ 564 w 600"/>
                <a:gd name="T27" fmla="*/ 306 h 618"/>
                <a:gd name="T28" fmla="*/ 558 w 600"/>
                <a:gd name="T29" fmla="*/ 300 h 618"/>
                <a:gd name="T30" fmla="*/ 540 w 600"/>
                <a:gd name="T31" fmla="*/ 252 h 618"/>
                <a:gd name="T32" fmla="*/ 510 w 600"/>
                <a:gd name="T33" fmla="*/ 180 h 618"/>
                <a:gd name="T34" fmla="*/ 498 w 600"/>
                <a:gd name="T35" fmla="*/ 120 h 618"/>
                <a:gd name="T36" fmla="*/ 564 w 600"/>
                <a:gd name="T37" fmla="*/ 204 h 618"/>
                <a:gd name="T38" fmla="*/ 594 w 600"/>
                <a:gd name="T39" fmla="*/ 252 h 618"/>
                <a:gd name="T40" fmla="*/ 594 w 600"/>
                <a:gd name="T41" fmla="*/ 426 h 618"/>
                <a:gd name="T42" fmla="*/ 546 w 600"/>
                <a:gd name="T43" fmla="*/ 528 h 618"/>
                <a:gd name="T44" fmla="*/ 456 w 600"/>
                <a:gd name="T45" fmla="*/ 600 h 618"/>
                <a:gd name="T46" fmla="*/ 300 w 600"/>
                <a:gd name="T47" fmla="*/ 618 h 618"/>
                <a:gd name="T48" fmla="*/ 198 w 600"/>
                <a:gd name="T49" fmla="*/ 600 h 618"/>
                <a:gd name="T50" fmla="*/ 102 w 600"/>
                <a:gd name="T51" fmla="*/ 552 h 618"/>
                <a:gd name="T52" fmla="*/ 36 w 600"/>
                <a:gd name="T53" fmla="*/ 486 h 618"/>
                <a:gd name="T54" fmla="*/ 6 w 600"/>
                <a:gd name="T55" fmla="*/ 408 h 618"/>
                <a:gd name="T56" fmla="*/ 6 w 600"/>
                <a:gd name="T57" fmla="*/ 330 h 618"/>
                <a:gd name="T58" fmla="*/ 36 w 600"/>
                <a:gd name="T59" fmla="*/ 204 h 618"/>
                <a:gd name="T60" fmla="*/ 102 w 600"/>
                <a:gd name="T61" fmla="*/ 240 h 618"/>
                <a:gd name="T62" fmla="*/ 102 w 600"/>
                <a:gd name="T63" fmla="*/ 222 h 618"/>
                <a:gd name="T64" fmla="*/ 144 w 600"/>
                <a:gd name="T65" fmla="*/ 120 h 618"/>
                <a:gd name="T66" fmla="*/ 222 w 600"/>
                <a:gd name="T67" fmla="*/ 42 h 618"/>
                <a:gd name="T68" fmla="*/ 252 w 600"/>
                <a:gd name="T69" fmla="*/ 102 h 618"/>
                <a:gd name="T70" fmla="*/ 300 w 600"/>
                <a:gd name="T71" fmla="*/ 144 h 618"/>
                <a:gd name="T72" fmla="*/ 312 w 600"/>
                <a:gd name="T73" fmla="*/ 132 h 618"/>
                <a:gd name="T74" fmla="*/ 330 w 600"/>
                <a:gd name="T75" fmla="*/ 54 h 618"/>
                <a:gd name="T76" fmla="*/ 372 w 600"/>
                <a:gd name="T77" fmla="*/ 0 h 618"/>
                <a:gd name="T78" fmla="*/ 390 w 600"/>
                <a:gd name="T79" fmla="*/ 108 h 61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00"/>
                <a:gd name="T121" fmla="*/ 0 h 618"/>
                <a:gd name="T122" fmla="*/ 600 w 600"/>
                <a:gd name="T123" fmla="*/ 618 h 61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00" h="618">
                  <a:moveTo>
                    <a:pt x="390" y="108"/>
                  </a:moveTo>
                  <a:lnTo>
                    <a:pt x="366" y="126"/>
                  </a:lnTo>
                  <a:lnTo>
                    <a:pt x="348" y="150"/>
                  </a:lnTo>
                  <a:lnTo>
                    <a:pt x="360" y="150"/>
                  </a:lnTo>
                  <a:lnTo>
                    <a:pt x="366" y="144"/>
                  </a:lnTo>
                  <a:lnTo>
                    <a:pt x="384" y="126"/>
                  </a:lnTo>
                  <a:lnTo>
                    <a:pt x="402" y="126"/>
                  </a:lnTo>
                  <a:lnTo>
                    <a:pt x="408" y="138"/>
                  </a:lnTo>
                  <a:lnTo>
                    <a:pt x="420" y="156"/>
                  </a:lnTo>
                  <a:lnTo>
                    <a:pt x="432" y="168"/>
                  </a:lnTo>
                  <a:lnTo>
                    <a:pt x="444" y="186"/>
                  </a:lnTo>
                  <a:lnTo>
                    <a:pt x="450" y="192"/>
                  </a:lnTo>
                  <a:lnTo>
                    <a:pt x="462" y="192"/>
                  </a:lnTo>
                  <a:lnTo>
                    <a:pt x="468" y="174"/>
                  </a:lnTo>
                  <a:lnTo>
                    <a:pt x="474" y="168"/>
                  </a:lnTo>
                  <a:lnTo>
                    <a:pt x="480" y="162"/>
                  </a:lnTo>
                  <a:lnTo>
                    <a:pt x="504" y="192"/>
                  </a:lnTo>
                  <a:lnTo>
                    <a:pt x="516" y="222"/>
                  </a:lnTo>
                  <a:lnTo>
                    <a:pt x="528" y="258"/>
                  </a:lnTo>
                  <a:lnTo>
                    <a:pt x="522" y="294"/>
                  </a:lnTo>
                  <a:lnTo>
                    <a:pt x="510" y="318"/>
                  </a:lnTo>
                  <a:lnTo>
                    <a:pt x="492" y="342"/>
                  </a:lnTo>
                  <a:lnTo>
                    <a:pt x="498" y="348"/>
                  </a:lnTo>
                  <a:lnTo>
                    <a:pt x="516" y="342"/>
                  </a:lnTo>
                  <a:lnTo>
                    <a:pt x="534" y="324"/>
                  </a:lnTo>
                  <a:lnTo>
                    <a:pt x="534" y="312"/>
                  </a:lnTo>
                  <a:lnTo>
                    <a:pt x="540" y="306"/>
                  </a:lnTo>
                  <a:lnTo>
                    <a:pt x="564" y="306"/>
                  </a:lnTo>
                  <a:lnTo>
                    <a:pt x="558" y="300"/>
                  </a:lnTo>
                  <a:lnTo>
                    <a:pt x="540" y="294"/>
                  </a:lnTo>
                  <a:lnTo>
                    <a:pt x="540" y="252"/>
                  </a:lnTo>
                  <a:lnTo>
                    <a:pt x="528" y="210"/>
                  </a:lnTo>
                  <a:lnTo>
                    <a:pt x="510" y="180"/>
                  </a:lnTo>
                  <a:lnTo>
                    <a:pt x="486" y="144"/>
                  </a:lnTo>
                  <a:lnTo>
                    <a:pt x="498" y="120"/>
                  </a:lnTo>
                  <a:lnTo>
                    <a:pt x="510" y="96"/>
                  </a:lnTo>
                  <a:lnTo>
                    <a:pt x="564" y="204"/>
                  </a:lnTo>
                  <a:lnTo>
                    <a:pt x="582" y="222"/>
                  </a:lnTo>
                  <a:lnTo>
                    <a:pt x="594" y="252"/>
                  </a:lnTo>
                  <a:lnTo>
                    <a:pt x="600" y="306"/>
                  </a:lnTo>
                  <a:lnTo>
                    <a:pt x="594" y="426"/>
                  </a:lnTo>
                  <a:lnTo>
                    <a:pt x="582" y="480"/>
                  </a:lnTo>
                  <a:lnTo>
                    <a:pt x="546" y="528"/>
                  </a:lnTo>
                  <a:lnTo>
                    <a:pt x="504" y="570"/>
                  </a:lnTo>
                  <a:lnTo>
                    <a:pt x="456" y="600"/>
                  </a:lnTo>
                  <a:lnTo>
                    <a:pt x="354" y="618"/>
                  </a:lnTo>
                  <a:lnTo>
                    <a:pt x="300" y="618"/>
                  </a:lnTo>
                  <a:lnTo>
                    <a:pt x="246" y="612"/>
                  </a:lnTo>
                  <a:lnTo>
                    <a:pt x="198" y="600"/>
                  </a:lnTo>
                  <a:lnTo>
                    <a:pt x="150" y="582"/>
                  </a:lnTo>
                  <a:lnTo>
                    <a:pt x="102" y="552"/>
                  </a:lnTo>
                  <a:lnTo>
                    <a:pt x="60" y="522"/>
                  </a:lnTo>
                  <a:lnTo>
                    <a:pt x="36" y="486"/>
                  </a:lnTo>
                  <a:lnTo>
                    <a:pt x="18" y="444"/>
                  </a:lnTo>
                  <a:lnTo>
                    <a:pt x="6" y="408"/>
                  </a:lnTo>
                  <a:lnTo>
                    <a:pt x="0" y="360"/>
                  </a:lnTo>
                  <a:lnTo>
                    <a:pt x="6" y="330"/>
                  </a:lnTo>
                  <a:lnTo>
                    <a:pt x="24" y="270"/>
                  </a:lnTo>
                  <a:lnTo>
                    <a:pt x="36" y="204"/>
                  </a:lnTo>
                  <a:lnTo>
                    <a:pt x="66" y="228"/>
                  </a:lnTo>
                  <a:lnTo>
                    <a:pt x="102" y="240"/>
                  </a:lnTo>
                  <a:lnTo>
                    <a:pt x="108" y="228"/>
                  </a:lnTo>
                  <a:lnTo>
                    <a:pt x="102" y="222"/>
                  </a:lnTo>
                  <a:lnTo>
                    <a:pt x="114" y="168"/>
                  </a:lnTo>
                  <a:lnTo>
                    <a:pt x="144" y="120"/>
                  </a:lnTo>
                  <a:lnTo>
                    <a:pt x="180" y="78"/>
                  </a:lnTo>
                  <a:lnTo>
                    <a:pt x="222" y="42"/>
                  </a:lnTo>
                  <a:lnTo>
                    <a:pt x="234" y="72"/>
                  </a:lnTo>
                  <a:lnTo>
                    <a:pt x="252" y="102"/>
                  </a:lnTo>
                  <a:lnTo>
                    <a:pt x="276" y="126"/>
                  </a:lnTo>
                  <a:lnTo>
                    <a:pt x="300" y="144"/>
                  </a:lnTo>
                  <a:lnTo>
                    <a:pt x="312" y="144"/>
                  </a:lnTo>
                  <a:lnTo>
                    <a:pt x="312" y="132"/>
                  </a:lnTo>
                  <a:lnTo>
                    <a:pt x="312" y="114"/>
                  </a:lnTo>
                  <a:lnTo>
                    <a:pt x="330" y="54"/>
                  </a:lnTo>
                  <a:lnTo>
                    <a:pt x="348" y="24"/>
                  </a:lnTo>
                  <a:lnTo>
                    <a:pt x="372" y="0"/>
                  </a:lnTo>
                  <a:lnTo>
                    <a:pt x="378" y="54"/>
                  </a:lnTo>
                  <a:lnTo>
                    <a:pt x="390" y="108"/>
                  </a:lnTo>
                  <a:close/>
                </a:path>
              </a:pathLst>
            </a:custGeom>
            <a:solidFill>
              <a:srgbClr val="FFE1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42" name="Freeform 12"/>
            <p:cNvSpPr>
              <a:spLocks/>
            </p:cNvSpPr>
            <p:nvPr/>
          </p:nvSpPr>
          <p:spPr bwMode="auto">
            <a:xfrm>
              <a:off x="2628" y="1944"/>
              <a:ext cx="588" cy="606"/>
            </a:xfrm>
            <a:custGeom>
              <a:avLst/>
              <a:gdLst>
                <a:gd name="T0" fmla="*/ 324 w 588"/>
                <a:gd name="T1" fmla="*/ 42 h 606"/>
                <a:gd name="T2" fmla="*/ 336 w 588"/>
                <a:gd name="T3" fmla="*/ 36 h 606"/>
                <a:gd name="T4" fmla="*/ 372 w 588"/>
                <a:gd name="T5" fmla="*/ 30 h 606"/>
                <a:gd name="T6" fmla="*/ 366 w 588"/>
                <a:gd name="T7" fmla="*/ 66 h 606"/>
                <a:gd name="T8" fmla="*/ 318 w 588"/>
                <a:gd name="T9" fmla="*/ 108 h 606"/>
                <a:gd name="T10" fmla="*/ 342 w 588"/>
                <a:gd name="T11" fmla="*/ 156 h 606"/>
                <a:gd name="T12" fmla="*/ 516 w 588"/>
                <a:gd name="T13" fmla="*/ 102 h 606"/>
                <a:gd name="T14" fmla="*/ 552 w 588"/>
                <a:gd name="T15" fmla="*/ 126 h 606"/>
                <a:gd name="T16" fmla="*/ 570 w 588"/>
                <a:gd name="T17" fmla="*/ 228 h 606"/>
                <a:gd name="T18" fmla="*/ 510 w 588"/>
                <a:gd name="T19" fmla="*/ 204 h 606"/>
                <a:gd name="T20" fmla="*/ 408 w 588"/>
                <a:gd name="T21" fmla="*/ 210 h 606"/>
                <a:gd name="T22" fmla="*/ 318 w 588"/>
                <a:gd name="T23" fmla="*/ 264 h 606"/>
                <a:gd name="T24" fmla="*/ 318 w 588"/>
                <a:gd name="T25" fmla="*/ 288 h 606"/>
                <a:gd name="T26" fmla="*/ 354 w 588"/>
                <a:gd name="T27" fmla="*/ 258 h 606"/>
                <a:gd name="T28" fmla="*/ 444 w 588"/>
                <a:gd name="T29" fmla="*/ 222 h 606"/>
                <a:gd name="T30" fmla="*/ 540 w 588"/>
                <a:gd name="T31" fmla="*/ 234 h 606"/>
                <a:gd name="T32" fmla="*/ 576 w 588"/>
                <a:gd name="T33" fmla="*/ 252 h 606"/>
                <a:gd name="T34" fmla="*/ 582 w 588"/>
                <a:gd name="T35" fmla="*/ 300 h 606"/>
                <a:gd name="T36" fmla="*/ 588 w 588"/>
                <a:gd name="T37" fmla="*/ 408 h 606"/>
                <a:gd name="T38" fmla="*/ 570 w 588"/>
                <a:gd name="T39" fmla="*/ 462 h 606"/>
                <a:gd name="T40" fmla="*/ 498 w 588"/>
                <a:gd name="T41" fmla="*/ 534 h 606"/>
                <a:gd name="T42" fmla="*/ 414 w 588"/>
                <a:gd name="T43" fmla="*/ 582 h 606"/>
                <a:gd name="T44" fmla="*/ 342 w 588"/>
                <a:gd name="T45" fmla="*/ 600 h 606"/>
                <a:gd name="T46" fmla="*/ 198 w 588"/>
                <a:gd name="T47" fmla="*/ 600 h 606"/>
                <a:gd name="T48" fmla="*/ 54 w 588"/>
                <a:gd name="T49" fmla="*/ 516 h 606"/>
                <a:gd name="T50" fmla="*/ 12 w 588"/>
                <a:gd name="T51" fmla="*/ 468 h 606"/>
                <a:gd name="T52" fmla="*/ 0 w 588"/>
                <a:gd name="T53" fmla="*/ 378 h 606"/>
                <a:gd name="T54" fmla="*/ 6 w 588"/>
                <a:gd name="T55" fmla="*/ 330 h 606"/>
                <a:gd name="T56" fmla="*/ 36 w 588"/>
                <a:gd name="T57" fmla="*/ 300 h 606"/>
                <a:gd name="T58" fmla="*/ 90 w 588"/>
                <a:gd name="T59" fmla="*/ 264 h 606"/>
                <a:gd name="T60" fmla="*/ 156 w 588"/>
                <a:gd name="T61" fmla="*/ 258 h 606"/>
                <a:gd name="T62" fmla="*/ 240 w 588"/>
                <a:gd name="T63" fmla="*/ 306 h 606"/>
                <a:gd name="T64" fmla="*/ 252 w 588"/>
                <a:gd name="T65" fmla="*/ 294 h 606"/>
                <a:gd name="T66" fmla="*/ 186 w 588"/>
                <a:gd name="T67" fmla="*/ 252 h 606"/>
                <a:gd name="T68" fmla="*/ 108 w 588"/>
                <a:gd name="T69" fmla="*/ 234 h 606"/>
                <a:gd name="T70" fmla="*/ 18 w 588"/>
                <a:gd name="T71" fmla="*/ 288 h 606"/>
                <a:gd name="T72" fmla="*/ 6 w 588"/>
                <a:gd name="T73" fmla="*/ 234 h 606"/>
                <a:gd name="T74" fmla="*/ 24 w 588"/>
                <a:gd name="T75" fmla="*/ 150 h 606"/>
                <a:gd name="T76" fmla="*/ 186 w 588"/>
                <a:gd name="T77" fmla="*/ 162 h 606"/>
                <a:gd name="T78" fmla="*/ 240 w 588"/>
                <a:gd name="T79" fmla="*/ 156 h 606"/>
                <a:gd name="T80" fmla="*/ 240 w 588"/>
                <a:gd name="T81" fmla="*/ 108 h 606"/>
                <a:gd name="T82" fmla="*/ 156 w 588"/>
                <a:gd name="T83" fmla="*/ 60 h 606"/>
                <a:gd name="T84" fmla="*/ 186 w 588"/>
                <a:gd name="T85" fmla="*/ 60 h 606"/>
                <a:gd name="T86" fmla="*/ 210 w 588"/>
                <a:gd name="T87" fmla="*/ 60 h 606"/>
                <a:gd name="T88" fmla="*/ 234 w 588"/>
                <a:gd name="T89" fmla="*/ 48 h 606"/>
                <a:gd name="T90" fmla="*/ 246 w 588"/>
                <a:gd name="T91" fmla="*/ 42 h 606"/>
                <a:gd name="T92" fmla="*/ 276 w 588"/>
                <a:gd name="T93" fmla="*/ 12 h 606"/>
                <a:gd name="T94" fmla="*/ 294 w 588"/>
                <a:gd name="T95" fmla="*/ 42 h 60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88"/>
                <a:gd name="T145" fmla="*/ 0 h 606"/>
                <a:gd name="T146" fmla="*/ 588 w 588"/>
                <a:gd name="T147" fmla="*/ 606 h 60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88" h="606">
                  <a:moveTo>
                    <a:pt x="312" y="36"/>
                  </a:moveTo>
                  <a:lnTo>
                    <a:pt x="324" y="42"/>
                  </a:lnTo>
                  <a:lnTo>
                    <a:pt x="330" y="42"/>
                  </a:lnTo>
                  <a:lnTo>
                    <a:pt x="336" y="36"/>
                  </a:lnTo>
                  <a:lnTo>
                    <a:pt x="348" y="36"/>
                  </a:lnTo>
                  <a:lnTo>
                    <a:pt x="372" y="30"/>
                  </a:lnTo>
                  <a:lnTo>
                    <a:pt x="420" y="42"/>
                  </a:lnTo>
                  <a:lnTo>
                    <a:pt x="366" y="66"/>
                  </a:lnTo>
                  <a:lnTo>
                    <a:pt x="342" y="84"/>
                  </a:lnTo>
                  <a:lnTo>
                    <a:pt x="318" y="108"/>
                  </a:lnTo>
                  <a:lnTo>
                    <a:pt x="330" y="132"/>
                  </a:lnTo>
                  <a:lnTo>
                    <a:pt x="342" y="156"/>
                  </a:lnTo>
                  <a:lnTo>
                    <a:pt x="426" y="120"/>
                  </a:lnTo>
                  <a:lnTo>
                    <a:pt x="516" y="102"/>
                  </a:lnTo>
                  <a:lnTo>
                    <a:pt x="540" y="108"/>
                  </a:lnTo>
                  <a:lnTo>
                    <a:pt x="552" y="126"/>
                  </a:lnTo>
                  <a:lnTo>
                    <a:pt x="564" y="180"/>
                  </a:lnTo>
                  <a:lnTo>
                    <a:pt x="570" y="228"/>
                  </a:lnTo>
                  <a:lnTo>
                    <a:pt x="546" y="216"/>
                  </a:lnTo>
                  <a:lnTo>
                    <a:pt x="510" y="204"/>
                  </a:lnTo>
                  <a:lnTo>
                    <a:pt x="456" y="198"/>
                  </a:lnTo>
                  <a:lnTo>
                    <a:pt x="408" y="210"/>
                  </a:lnTo>
                  <a:lnTo>
                    <a:pt x="360" y="234"/>
                  </a:lnTo>
                  <a:lnTo>
                    <a:pt x="318" y="264"/>
                  </a:lnTo>
                  <a:lnTo>
                    <a:pt x="318" y="276"/>
                  </a:lnTo>
                  <a:lnTo>
                    <a:pt x="318" y="288"/>
                  </a:lnTo>
                  <a:lnTo>
                    <a:pt x="336" y="276"/>
                  </a:lnTo>
                  <a:lnTo>
                    <a:pt x="354" y="258"/>
                  </a:lnTo>
                  <a:lnTo>
                    <a:pt x="396" y="234"/>
                  </a:lnTo>
                  <a:lnTo>
                    <a:pt x="444" y="222"/>
                  </a:lnTo>
                  <a:lnTo>
                    <a:pt x="492" y="222"/>
                  </a:lnTo>
                  <a:lnTo>
                    <a:pt x="540" y="234"/>
                  </a:lnTo>
                  <a:lnTo>
                    <a:pt x="558" y="246"/>
                  </a:lnTo>
                  <a:lnTo>
                    <a:pt x="576" y="252"/>
                  </a:lnTo>
                  <a:lnTo>
                    <a:pt x="576" y="246"/>
                  </a:lnTo>
                  <a:lnTo>
                    <a:pt x="582" y="300"/>
                  </a:lnTo>
                  <a:lnTo>
                    <a:pt x="588" y="360"/>
                  </a:lnTo>
                  <a:lnTo>
                    <a:pt x="588" y="408"/>
                  </a:lnTo>
                  <a:lnTo>
                    <a:pt x="582" y="438"/>
                  </a:lnTo>
                  <a:lnTo>
                    <a:pt x="570" y="462"/>
                  </a:lnTo>
                  <a:lnTo>
                    <a:pt x="540" y="498"/>
                  </a:lnTo>
                  <a:lnTo>
                    <a:pt x="498" y="534"/>
                  </a:lnTo>
                  <a:lnTo>
                    <a:pt x="462" y="564"/>
                  </a:lnTo>
                  <a:lnTo>
                    <a:pt x="414" y="582"/>
                  </a:lnTo>
                  <a:lnTo>
                    <a:pt x="384" y="594"/>
                  </a:lnTo>
                  <a:lnTo>
                    <a:pt x="342" y="600"/>
                  </a:lnTo>
                  <a:lnTo>
                    <a:pt x="270" y="606"/>
                  </a:lnTo>
                  <a:lnTo>
                    <a:pt x="198" y="600"/>
                  </a:lnTo>
                  <a:lnTo>
                    <a:pt x="84" y="540"/>
                  </a:lnTo>
                  <a:lnTo>
                    <a:pt x="54" y="516"/>
                  </a:lnTo>
                  <a:lnTo>
                    <a:pt x="30" y="492"/>
                  </a:lnTo>
                  <a:lnTo>
                    <a:pt x="12" y="468"/>
                  </a:lnTo>
                  <a:lnTo>
                    <a:pt x="0" y="432"/>
                  </a:lnTo>
                  <a:lnTo>
                    <a:pt x="0" y="378"/>
                  </a:lnTo>
                  <a:lnTo>
                    <a:pt x="0" y="324"/>
                  </a:lnTo>
                  <a:lnTo>
                    <a:pt x="6" y="330"/>
                  </a:lnTo>
                  <a:lnTo>
                    <a:pt x="18" y="330"/>
                  </a:lnTo>
                  <a:lnTo>
                    <a:pt x="36" y="300"/>
                  </a:lnTo>
                  <a:lnTo>
                    <a:pt x="60" y="276"/>
                  </a:lnTo>
                  <a:lnTo>
                    <a:pt x="90" y="264"/>
                  </a:lnTo>
                  <a:lnTo>
                    <a:pt x="120" y="258"/>
                  </a:lnTo>
                  <a:lnTo>
                    <a:pt x="156" y="258"/>
                  </a:lnTo>
                  <a:lnTo>
                    <a:pt x="186" y="270"/>
                  </a:lnTo>
                  <a:lnTo>
                    <a:pt x="240" y="306"/>
                  </a:lnTo>
                  <a:lnTo>
                    <a:pt x="246" y="300"/>
                  </a:lnTo>
                  <a:lnTo>
                    <a:pt x="252" y="294"/>
                  </a:lnTo>
                  <a:lnTo>
                    <a:pt x="222" y="270"/>
                  </a:lnTo>
                  <a:lnTo>
                    <a:pt x="186" y="252"/>
                  </a:lnTo>
                  <a:lnTo>
                    <a:pt x="150" y="240"/>
                  </a:lnTo>
                  <a:lnTo>
                    <a:pt x="108" y="234"/>
                  </a:lnTo>
                  <a:lnTo>
                    <a:pt x="42" y="264"/>
                  </a:lnTo>
                  <a:lnTo>
                    <a:pt x="18" y="288"/>
                  </a:lnTo>
                  <a:lnTo>
                    <a:pt x="0" y="318"/>
                  </a:lnTo>
                  <a:lnTo>
                    <a:pt x="6" y="234"/>
                  </a:lnTo>
                  <a:lnTo>
                    <a:pt x="12" y="192"/>
                  </a:lnTo>
                  <a:lnTo>
                    <a:pt x="24" y="150"/>
                  </a:lnTo>
                  <a:lnTo>
                    <a:pt x="132" y="150"/>
                  </a:lnTo>
                  <a:lnTo>
                    <a:pt x="186" y="162"/>
                  </a:lnTo>
                  <a:lnTo>
                    <a:pt x="234" y="174"/>
                  </a:lnTo>
                  <a:lnTo>
                    <a:pt x="240" y="156"/>
                  </a:lnTo>
                  <a:lnTo>
                    <a:pt x="240" y="144"/>
                  </a:lnTo>
                  <a:lnTo>
                    <a:pt x="240" y="108"/>
                  </a:lnTo>
                  <a:lnTo>
                    <a:pt x="198" y="84"/>
                  </a:lnTo>
                  <a:lnTo>
                    <a:pt x="156" y="60"/>
                  </a:lnTo>
                  <a:lnTo>
                    <a:pt x="156" y="48"/>
                  </a:lnTo>
                  <a:lnTo>
                    <a:pt x="186" y="60"/>
                  </a:lnTo>
                  <a:lnTo>
                    <a:pt x="198" y="60"/>
                  </a:lnTo>
                  <a:lnTo>
                    <a:pt x="210" y="60"/>
                  </a:lnTo>
                  <a:lnTo>
                    <a:pt x="216" y="36"/>
                  </a:lnTo>
                  <a:lnTo>
                    <a:pt x="234" y="48"/>
                  </a:lnTo>
                  <a:lnTo>
                    <a:pt x="240" y="48"/>
                  </a:lnTo>
                  <a:lnTo>
                    <a:pt x="246" y="42"/>
                  </a:lnTo>
                  <a:lnTo>
                    <a:pt x="264" y="0"/>
                  </a:lnTo>
                  <a:lnTo>
                    <a:pt x="276" y="12"/>
                  </a:lnTo>
                  <a:lnTo>
                    <a:pt x="282" y="30"/>
                  </a:lnTo>
                  <a:lnTo>
                    <a:pt x="294" y="42"/>
                  </a:lnTo>
                  <a:lnTo>
                    <a:pt x="312" y="36"/>
                  </a:lnTo>
                  <a:close/>
                </a:path>
              </a:pathLst>
            </a:custGeom>
            <a:solidFill>
              <a:srgbClr val="F0C9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43" name="Freeform 13"/>
            <p:cNvSpPr>
              <a:spLocks/>
            </p:cNvSpPr>
            <p:nvPr/>
          </p:nvSpPr>
          <p:spPr bwMode="auto">
            <a:xfrm>
              <a:off x="2958" y="1956"/>
              <a:ext cx="228" cy="126"/>
            </a:xfrm>
            <a:custGeom>
              <a:avLst/>
              <a:gdLst>
                <a:gd name="T0" fmla="*/ 222 w 228"/>
                <a:gd name="T1" fmla="*/ 18 h 126"/>
                <a:gd name="T2" fmla="*/ 228 w 228"/>
                <a:gd name="T3" fmla="*/ 78 h 126"/>
                <a:gd name="T4" fmla="*/ 120 w 228"/>
                <a:gd name="T5" fmla="*/ 90 h 126"/>
                <a:gd name="T6" fmla="*/ 72 w 228"/>
                <a:gd name="T7" fmla="*/ 102 h 126"/>
                <a:gd name="T8" fmla="*/ 18 w 228"/>
                <a:gd name="T9" fmla="*/ 126 h 126"/>
                <a:gd name="T10" fmla="*/ 12 w 228"/>
                <a:gd name="T11" fmla="*/ 126 h 126"/>
                <a:gd name="T12" fmla="*/ 6 w 228"/>
                <a:gd name="T13" fmla="*/ 120 h 126"/>
                <a:gd name="T14" fmla="*/ 0 w 228"/>
                <a:gd name="T15" fmla="*/ 102 h 126"/>
                <a:gd name="T16" fmla="*/ 0 w 228"/>
                <a:gd name="T17" fmla="*/ 96 h 126"/>
                <a:gd name="T18" fmla="*/ 54 w 228"/>
                <a:gd name="T19" fmla="*/ 66 h 126"/>
                <a:gd name="T20" fmla="*/ 102 w 228"/>
                <a:gd name="T21" fmla="*/ 36 h 126"/>
                <a:gd name="T22" fmla="*/ 156 w 228"/>
                <a:gd name="T23" fmla="*/ 12 h 126"/>
                <a:gd name="T24" fmla="*/ 222 w 228"/>
                <a:gd name="T25" fmla="*/ 0 h 126"/>
                <a:gd name="T26" fmla="*/ 222 w 228"/>
                <a:gd name="T27" fmla="*/ 18 h 12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8"/>
                <a:gd name="T43" fmla="*/ 0 h 126"/>
                <a:gd name="T44" fmla="*/ 228 w 228"/>
                <a:gd name="T45" fmla="*/ 126 h 12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8" h="126">
                  <a:moveTo>
                    <a:pt x="222" y="18"/>
                  </a:moveTo>
                  <a:lnTo>
                    <a:pt x="228" y="78"/>
                  </a:lnTo>
                  <a:lnTo>
                    <a:pt x="120" y="90"/>
                  </a:lnTo>
                  <a:lnTo>
                    <a:pt x="72" y="102"/>
                  </a:lnTo>
                  <a:lnTo>
                    <a:pt x="18" y="126"/>
                  </a:lnTo>
                  <a:lnTo>
                    <a:pt x="12" y="126"/>
                  </a:lnTo>
                  <a:lnTo>
                    <a:pt x="6" y="120"/>
                  </a:lnTo>
                  <a:lnTo>
                    <a:pt x="0" y="102"/>
                  </a:lnTo>
                  <a:lnTo>
                    <a:pt x="0" y="96"/>
                  </a:lnTo>
                  <a:lnTo>
                    <a:pt x="54" y="66"/>
                  </a:lnTo>
                  <a:lnTo>
                    <a:pt x="102" y="36"/>
                  </a:lnTo>
                  <a:lnTo>
                    <a:pt x="156" y="12"/>
                  </a:lnTo>
                  <a:lnTo>
                    <a:pt x="222" y="0"/>
                  </a:lnTo>
                  <a:lnTo>
                    <a:pt x="222" y="18"/>
                  </a:lnTo>
                  <a:close/>
                </a:path>
              </a:pathLst>
            </a:custGeom>
            <a:solidFill>
              <a:srgbClr val="972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44" name="Freeform 14"/>
            <p:cNvSpPr>
              <a:spLocks/>
            </p:cNvSpPr>
            <p:nvPr/>
          </p:nvSpPr>
          <p:spPr bwMode="auto">
            <a:xfrm>
              <a:off x="2574" y="1992"/>
              <a:ext cx="282" cy="114"/>
            </a:xfrm>
            <a:custGeom>
              <a:avLst/>
              <a:gdLst>
                <a:gd name="T0" fmla="*/ 282 w 282"/>
                <a:gd name="T1" fmla="*/ 66 h 114"/>
                <a:gd name="T2" fmla="*/ 282 w 282"/>
                <a:gd name="T3" fmla="*/ 108 h 114"/>
                <a:gd name="T4" fmla="*/ 216 w 282"/>
                <a:gd name="T5" fmla="*/ 90 h 114"/>
                <a:gd name="T6" fmla="*/ 144 w 282"/>
                <a:gd name="T7" fmla="*/ 84 h 114"/>
                <a:gd name="T8" fmla="*/ 72 w 282"/>
                <a:gd name="T9" fmla="*/ 90 h 114"/>
                <a:gd name="T10" fmla="*/ 0 w 282"/>
                <a:gd name="T11" fmla="*/ 114 h 114"/>
                <a:gd name="T12" fmla="*/ 0 w 282"/>
                <a:gd name="T13" fmla="*/ 60 h 114"/>
                <a:gd name="T14" fmla="*/ 18 w 282"/>
                <a:gd name="T15" fmla="*/ 6 h 114"/>
                <a:gd name="T16" fmla="*/ 78 w 282"/>
                <a:gd name="T17" fmla="*/ 0 h 114"/>
                <a:gd name="T18" fmla="*/ 132 w 282"/>
                <a:gd name="T19" fmla="*/ 6 h 114"/>
                <a:gd name="T20" fmla="*/ 186 w 282"/>
                <a:gd name="T21" fmla="*/ 18 h 114"/>
                <a:gd name="T22" fmla="*/ 234 w 282"/>
                <a:gd name="T23" fmla="*/ 36 h 114"/>
                <a:gd name="T24" fmla="*/ 258 w 282"/>
                <a:gd name="T25" fmla="*/ 54 h 114"/>
                <a:gd name="T26" fmla="*/ 282 w 282"/>
                <a:gd name="T27" fmla="*/ 66 h 1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2"/>
                <a:gd name="T43" fmla="*/ 0 h 114"/>
                <a:gd name="T44" fmla="*/ 282 w 282"/>
                <a:gd name="T45" fmla="*/ 114 h 11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2" h="114">
                  <a:moveTo>
                    <a:pt x="282" y="66"/>
                  </a:moveTo>
                  <a:lnTo>
                    <a:pt x="282" y="108"/>
                  </a:lnTo>
                  <a:lnTo>
                    <a:pt x="216" y="90"/>
                  </a:lnTo>
                  <a:lnTo>
                    <a:pt x="144" y="84"/>
                  </a:lnTo>
                  <a:lnTo>
                    <a:pt x="72" y="90"/>
                  </a:lnTo>
                  <a:lnTo>
                    <a:pt x="0" y="114"/>
                  </a:lnTo>
                  <a:lnTo>
                    <a:pt x="0" y="60"/>
                  </a:lnTo>
                  <a:lnTo>
                    <a:pt x="18" y="6"/>
                  </a:lnTo>
                  <a:lnTo>
                    <a:pt x="78" y="0"/>
                  </a:lnTo>
                  <a:lnTo>
                    <a:pt x="132" y="6"/>
                  </a:lnTo>
                  <a:lnTo>
                    <a:pt x="186" y="18"/>
                  </a:lnTo>
                  <a:lnTo>
                    <a:pt x="234" y="36"/>
                  </a:lnTo>
                  <a:lnTo>
                    <a:pt x="258" y="54"/>
                  </a:lnTo>
                  <a:lnTo>
                    <a:pt x="282" y="66"/>
                  </a:lnTo>
                  <a:close/>
                </a:path>
              </a:pathLst>
            </a:custGeom>
            <a:solidFill>
              <a:srgbClr val="972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45" name="Freeform 15"/>
            <p:cNvSpPr>
              <a:spLocks/>
            </p:cNvSpPr>
            <p:nvPr/>
          </p:nvSpPr>
          <p:spPr bwMode="auto">
            <a:xfrm>
              <a:off x="4284" y="2034"/>
              <a:ext cx="42" cy="42"/>
            </a:xfrm>
            <a:custGeom>
              <a:avLst/>
              <a:gdLst>
                <a:gd name="T0" fmla="*/ 42 w 42"/>
                <a:gd name="T1" fmla="*/ 18 h 42"/>
                <a:gd name="T2" fmla="*/ 42 w 42"/>
                <a:gd name="T3" fmla="*/ 30 h 42"/>
                <a:gd name="T4" fmla="*/ 30 w 42"/>
                <a:gd name="T5" fmla="*/ 42 h 42"/>
                <a:gd name="T6" fmla="*/ 12 w 42"/>
                <a:gd name="T7" fmla="*/ 24 h 42"/>
                <a:gd name="T8" fmla="*/ 0 w 42"/>
                <a:gd name="T9" fmla="*/ 0 h 42"/>
                <a:gd name="T10" fmla="*/ 42 w 42"/>
                <a:gd name="T11" fmla="*/ 18 h 42"/>
                <a:gd name="T12" fmla="*/ 0 60000 65536"/>
                <a:gd name="T13" fmla="*/ 0 60000 65536"/>
                <a:gd name="T14" fmla="*/ 0 60000 65536"/>
                <a:gd name="T15" fmla="*/ 0 60000 65536"/>
                <a:gd name="T16" fmla="*/ 0 60000 65536"/>
                <a:gd name="T17" fmla="*/ 0 60000 65536"/>
                <a:gd name="T18" fmla="*/ 0 w 42"/>
                <a:gd name="T19" fmla="*/ 0 h 42"/>
                <a:gd name="T20" fmla="*/ 42 w 42"/>
                <a:gd name="T21" fmla="*/ 42 h 42"/>
              </a:gdLst>
              <a:ahLst/>
              <a:cxnLst>
                <a:cxn ang="T12">
                  <a:pos x="T0" y="T1"/>
                </a:cxn>
                <a:cxn ang="T13">
                  <a:pos x="T2" y="T3"/>
                </a:cxn>
                <a:cxn ang="T14">
                  <a:pos x="T4" y="T5"/>
                </a:cxn>
                <a:cxn ang="T15">
                  <a:pos x="T6" y="T7"/>
                </a:cxn>
                <a:cxn ang="T16">
                  <a:pos x="T8" y="T9"/>
                </a:cxn>
                <a:cxn ang="T17">
                  <a:pos x="T10" y="T11"/>
                </a:cxn>
              </a:cxnLst>
              <a:rect l="T18" t="T19" r="T20" b="T21"/>
              <a:pathLst>
                <a:path w="42" h="42">
                  <a:moveTo>
                    <a:pt x="42" y="18"/>
                  </a:moveTo>
                  <a:lnTo>
                    <a:pt x="42" y="30"/>
                  </a:lnTo>
                  <a:lnTo>
                    <a:pt x="30" y="42"/>
                  </a:lnTo>
                  <a:lnTo>
                    <a:pt x="12" y="24"/>
                  </a:lnTo>
                  <a:lnTo>
                    <a:pt x="0" y="0"/>
                  </a:lnTo>
                  <a:lnTo>
                    <a:pt x="42" y="18"/>
                  </a:lnTo>
                  <a:close/>
                </a:path>
              </a:pathLst>
            </a:custGeom>
            <a:solidFill>
              <a:srgbClr val="8A011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46" name="Freeform 16"/>
            <p:cNvSpPr>
              <a:spLocks/>
            </p:cNvSpPr>
            <p:nvPr/>
          </p:nvSpPr>
          <p:spPr bwMode="auto">
            <a:xfrm>
              <a:off x="3198" y="2058"/>
              <a:ext cx="108" cy="210"/>
            </a:xfrm>
            <a:custGeom>
              <a:avLst/>
              <a:gdLst>
                <a:gd name="T0" fmla="*/ 102 w 108"/>
                <a:gd name="T1" fmla="*/ 54 h 210"/>
                <a:gd name="T2" fmla="*/ 108 w 108"/>
                <a:gd name="T3" fmla="*/ 90 h 210"/>
                <a:gd name="T4" fmla="*/ 96 w 108"/>
                <a:gd name="T5" fmla="*/ 132 h 210"/>
                <a:gd name="T6" fmla="*/ 78 w 108"/>
                <a:gd name="T7" fmla="*/ 168 h 210"/>
                <a:gd name="T8" fmla="*/ 48 w 108"/>
                <a:gd name="T9" fmla="*/ 198 h 210"/>
                <a:gd name="T10" fmla="*/ 30 w 108"/>
                <a:gd name="T11" fmla="*/ 210 h 210"/>
                <a:gd name="T12" fmla="*/ 24 w 108"/>
                <a:gd name="T13" fmla="*/ 162 h 210"/>
                <a:gd name="T14" fmla="*/ 48 w 108"/>
                <a:gd name="T15" fmla="*/ 150 h 210"/>
                <a:gd name="T16" fmla="*/ 60 w 108"/>
                <a:gd name="T17" fmla="*/ 132 h 210"/>
                <a:gd name="T18" fmla="*/ 78 w 108"/>
                <a:gd name="T19" fmla="*/ 114 h 210"/>
                <a:gd name="T20" fmla="*/ 84 w 108"/>
                <a:gd name="T21" fmla="*/ 90 h 210"/>
                <a:gd name="T22" fmla="*/ 78 w 108"/>
                <a:gd name="T23" fmla="*/ 60 h 210"/>
                <a:gd name="T24" fmla="*/ 60 w 108"/>
                <a:gd name="T25" fmla="*/ 42 h 210"/>
                <a:gd name="T26" fmla="*/ 48 w 108"/>
                <a:gd name="T27" fmla="*/ 48 h 210"/>
                <a:gd name="T28" fmla="*/ 60 w 108"/>
                <a:gd name="T29" fmla="*/ 66 h 210"/>
                <a:gd name="T30" fmla="*/ 66 w 108"/>
                <a:gd name="T31" fmla="*/ 90 h 210"/>
                <a:gd name="T32" fmla="*/ 60 w 108"/>
                <a:gd name="T33" fmla="*/ 114 h 210"/>
                <a:gd name="T34" fmla="*/ 48 w 108"/>
                <a:gd name="T35" fmla="*/ 126 h 210"/>
                <a:gd name="T36" fmla="*/ 36 w 108"/>
                <a:gd name="T37" fmla="*/ 138 h 210"/>
                <a:gd name="T38" fmla="*/ 24 w 108"/>
                <a:gd name="T39" fmla="*/ 138 h 210"/>
                <a:gd name="T40" fmla="*/ 18 w 108"/>
                <a:gd name="T41" fmla="*/ 132 h 210"/>
                <a:gd name="T42" fmla="*/ 12 w 108"/>
                <a:gd name="T43" fmla="*/ 72 h 210"/>
                <a:gd name="T44" fmla="*/ 0 w 108"/>
                <a:gd name="T45" fmla="*/ 6 h 210"/>
                <a:gd name="T46" fmla="*/ 30 w 108"/>
                <a:gd name="T47" fmla="*/ 0 h 210"/>
                <a:gd name="T48" fmla="*/ 60 w 108"/>
                <a:gd name="T49" fmla="*/ 6 h 210"/>
                <a:gd name="T50" fmla="*/ 84 w 108"/>
                <a:gd name="T51" fmla="*/ 24 h 210"/>
                <a:gd name="T52" fmla="*/ 102 w 108"/>
                <a:gd name="T53" fmla="*/ 54 h 21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8"/>
                <a:gd name="T82" fmla="*/ 0 h 210"/>
                <a:gd name="T83" fmla="*/ 108 w 108"/>
                <a:gd name="T84" fmla="*/ 210 h 21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8" h="210">
                  <a:moveTo>
                    <a:pt x="102" y="54"/>
                  </a:moveTo>
                  <a:lnTo>
                    <a:pt x="108" y="90"/>
                  </a:lnTo>
                  <a:lnTo>
                    <a:pt x="96" y="132"/>
                  </a:lnTo>
                  <a:lnTo>
                    <a:pt x="78" y="168"/>
                  </a:lnTo>
                  <a:lnTo>
                    <a:pt x="48" y="198"/>
                  </a:lnTo>
                  <a:lnTo>
                    <a:pt x="30" y="210"/>
                  </a:lnTo>
                  <a:lnTo>
                    <a:pt x="24" y="162"/>
                  </a:lnTo>
                  <a:lnTo>
                    <a:pt x="48" y="150"/>
                  </a:lnTo>
                  <a:lnTo>
                    <a:pt x="60" y="132"/>
                  </a:lnTo>
                  <a:lnTo>
                    <a:pt x="78" y="114"/>
                  </a:lnTo>
                  <a:lnTo>
                    <a:pt x="84" y="90"/>
                  </a:lnTo>
                  <a:lnTo>
                    <a:pt x="78" y="60"/>
                  </a:lnTo>
                  <a:lnTo>
                    <a:pt x="60" y="42"/>
                  </a:lnTo>
                  <a:lnTo>
                    <a:pt x="48" y="48"/>
                  </a:lnTo>
                  <a:lnTo>
                    <a:pt x="60" y="66"/>
                  </a:lnTo>
                  <a:lnTo>
                    <a:pt x="66" y="90"/>
                  </a:lnTo>
                  <a:lnTo>
                    <a:pt x="60" y="114"/>
                  </a:lnTo>
                  <a:lnTo>
                    <a:pt x="48" y="126"/>
                  </a:lnTo>
                  <a:lnTo>
                    <a:pt x="36" y="138"/>
                  </a:lnTo>
                  <a:lnTo>
                    <a:pt x="24" y="138"/>
                  </a:lnTo>
                  <a:lnTo>
                    <a:pt x="18" y="132"/>
                  </a:lnTo>
                  <a:lnTo>
                    <a:pt x="12" y="72"/>
                  </a:lnTo>
                  <a:lnTo>
                    <a:pt x="0" y="6"/>
                  </a:lnTo>
                  <a:lnTo>
                    <a:pt x="30" y="0"/>
                  </a:lnTo>
                  <a:lnTo>
                    <a:pt x="60" y="6"/>
                  </a:lnTo>
                  <a:lnTo>
                    <a:pt x="84" y="24"/>
                  </a:lnTo>
                  <a:lnTo>
                    <a:pt x="102" y="54"/>
                  </a:lnTo>
                  <a:close/>
                </a:path>
              </a:pathLst>
            </a:custGeom>
            <a:solidFill>
              <a:srgbClr val="F0C9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47" name="Freeform 17"/>
            <p:cNvSpPr>
              <a:spLocks/>
            </p:cNvSpPr>
            <p:nvPr/>
          </p:nvSpPr>
          <p:spPr bwMode="auto">
            <a:xfrm>
              <a:off x="3762" y="2064"/>
              <a:ext cx="120" cy="186"/>
            </a:xfrm>
            <a:custGeom>
              <a:avLst/>
              <a:gdLst>
                <a:gd name="T0" fmla="*/ 114 w 120"/>
                <a:gd name="T1" fmla="*/ 18 h 186"/>
                <a:gd name="T2" fmla="*/ 120 w 120"/>
                <a:gd name="T3" fmla="*/ 48 h 186"/>
                <a:gd name="T4" fmla="*/ 120 w 120"/>
                <a:gd name="T5" fmla="*/ 78 h 186"/>
                <a:gd name="T6" fmla="*/ 114 w 120"/>
                <a:gd name="T7" fmla="*/ 102 h 186"/>
                <a:gd name="T8" fmla="*/ 96 w 120"/>
                <a:gd name="T9" fmla="*/ 126 h 186"/>
                <a:gd name="T10" fmla="*/ 84 w 120"/>
                <a:gd name="T11" fmla="*/ 120 h 186"/>
                <a:gd name="T12" fmla="*/ 72 w 120"/>
                <a:gd name="T13" fmla="*/ 114 h 186"/>
                <a:gd name="T14" fmla="*/ 66 w 120"/>
                <a:gd name="T15" fmla="*/ 102 h 186"/>
                <a:gd name="T16" fmla="*/ 66 w 120"/>
                <a:gd name="T17" fmla="*/ 84 h 186"/>
                <a:gd name="T18" fmla="*/ 66 w 120"/>
                <a:gd name="T19" fmla="*/ 78 h 186"/>
                <a:gd name="T20" fmla="*/ 60 w 120"/>
                <a:gd name="T21" fmla="*/ 66 h 186"/>
                <a:gd name="T22" fmla="*/ 48 w 120"/>
                <a:gd name="T23" fmla="*/ 78 h 186"/>
                <a:gd name="T24" fmla="*/ 42 w 120"/>
                <a:gd name="T25" fmla="*/ 96 h 186"/>
                <a:gd name="T26" fmla="*/ 60 w 120"/>
                <a:gd name="T27" fmla="*/ 120 h 186"/>
                <a:gd name="T28" fmla="*/ 78 w 120"/>
                <a:gd name="T29" fmla="*/ 138 h 186"/>
                <a:gd name="T30" fmla="*/ 96 w 120"/>
                <a:gd name="T31" fmla="*/ 144 h 186"/>
                <a:gd name="T32" fmla="*/ 84 w 120"/>
                <a:gd name="T33" fmla="*/ 186 h 186"/>
                <a:gd name="T34" fmla="*/ 36 w 120"/>
                <a:gd name="T35" fmla="*/ 162 h 186"/>
                <a:gd name="T36" fmla="*/ 12 w 120"/>
                <a:gd name="T37" fmla="*/ 144 h 186"/>
                <a:gd name="T38" fmla="*/ 6 w 120"/>
                <a:gd name="T39" fmla="*/ 120 h 186"/>
                <a:gd name="T40" fmla="*/ 0 w 120"/>
                <a:gd name="T41" fmla="*/ 78 h 186"/>
                <a:gd name="T42" fmla="*/ 18 w 120"/>
                <a:gd name="T43" fmla="*/ 42 h 186"/>
                <a:gd name="T44" fmla="*/ 48 w 120"/>
                <a:gd name="T45" fmla="*/ 18 h 186"/>
                <a:gd name="T46" fmla="*/ 60 w 120"/>
                <a:gd name="T47" fmla="*/ 6 h 186"/>
                <a:gd name="T48" fmla="*/ 78 w 120"/>
                <a:gd name="T49" fmla="*/ 0 h 186"/>
                <a:gd name="T50" fmla="*/ 96 w 120"/>
                <a:gd name="T51" fmla="*/ 6 h 186"/>
                <a:gd name="T52" fmla="*/ 114 w 120"/>
                <a:gd name="T53" fmla="*/ 18 h 18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20"/>
                <a:gd name="T82" fmla="*/ 0 h 186"/>
                <a:gd name="T83" fmla="*/ 120 w 120"/>
                <a:gd name="T84" fmla="*/ 186 h 18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20" h="186">
                  <a:moveTo>
                    <a:pt x="114" y="18"/>
                  </a:moveTo>
                  <a:lnTo>
                    <a:pt x="120" y="48"/>
                  </a:lnTo>
                  <a:lnTo>
                    <a:pt x="120" y="78"/>
                  </a:lnTo>
                  <a:lnTo>
                    <a:pt x="114" y="102"/>
                  </a:lnTo>
                  <a:lnTo>
                    <a:pt x="96" y="126"/>
                  </a:lnTo>
                  <a:lnTo>
                    <a:pt x="84" y="120"/>
                  </a:lnTo>
                  <a:lnTo>
                    <a:pt x="72" y="114"/>
                  </a:lnTo>
                  <a:lnTo>
                    <a:pt x="66" y="102"/>
                  </a:lnTo>
                  <a:lnTo>
                    <a:pt x="66" y="84"/>
                  </a:lnTo>
                  <a:lnTo>
                    <a:pt x="66" y="78"/>
                  </a:lnTo>
                  <a:lnTo>
                    <a:pt x="60" y="66"/>
                  </a:lnTo>
                  <a:lnTo>
                    <a:pt x="48" y="78"/>
                  </a:lnTo>
                  <a:lnTo>
                    <a:pt x="42" y="96"/>
                  </a:lnTo>
                  <a:lnTo>
                    <a:pt x="60" y="120"/>
                  </a:lnTo>
                  <a:lnTo>
                    <a:pt x="78" y="138"/>
                  </a:lnTo>
                  <a:lnTo>
                    <a:pt x="96" y="144"/>
                  </a:lnTo>
                  <a:lnTo>
                    <a:pt x="84" y="186"/>
                  </a:lnTo>
                  <a:lnTo>
                    <a:pt x="36" y="162"/>
                  </a:lnTo>
                  <a:lnTo>
                    <a:pt x="12" y="144"/>
                  </a:lnTo>
                  <a:lnTo>
                    <a:pt x="6" y="120"/>
                  </a:lnTo>
                  <a:lnTo>
                    <a:pt x="0" y="78"/>
                  </a:lnTo>
                  <a:lnTo>
                    <a:pt x="18" y="42"/>
                  </a:lnTo>
                  <a:lnTo>
                    <a:pt x="48" y="18"/>
                  </a:lnTo>
                  <a:lnTo>
                    <a:pt x="60" y="6"/>
                  </a:lnTo>
                  <a:lnTo>
                    <a:pt x="78" y="0"/>
                  </a:lnTo>
                  <a:lnTo>
                    <a:pt x="96" y="6"/>
                  </a:lnTo>
                  <a:lnTo>
                    <a:pt x="114" y="18"/>
                  </a:lnTo>
                  <a:close/>
                </a:path>
              </a:pathLst>
            </a:custGeom>
            <a:solidFill>
              <a:srgbClr val="FFE1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48" name="Freeform 18"/>
            <p:cNvSpPr>
              <a:spLocks/>
            </p:cNvSpPr>
            <p:nvPr/>
          </p:nvSpPr>
          <p:spPr bwMode="auto">
            <a:xfrm>
              <a:off x="3234" y="2076"/>
              <a:ext cx="618" cy="528"/>
            </a:xfrm>
            <a:custGeom>
              <a:avLst/>
              <a:gdLst>
                <a:gd name="T0" fmla="*/ 288 w 618"/>
                <a:gd name="T1" fmla="*/ 42 h 528"/>
                <a:gd name="T2" fmla="*/ 330 w 618"/>
                <a:gd name="T3" fmla="*/ 60 h 528"/>
                <a:gd name="T4" fmla="*/ 384 w 618"/>
                <a:gd name="T5" fmla="*/ 54 h 528"/>
                <a:gd name="T6" fmla="*/ 396 w 618"/>
                <a:gd name="T7" fmla="*/ 6 h 528"/>
                <a:gd name="T8" fmla="*/ 384 w 618"/>
                <a:gd name="T9" fmla="*/ 78 h 528"/>
                <a:gd name="T10" fmla="*/ 474 w 618"/>
                <a:gd name="T11" fmla="*/ 120 h 528"/>
                <a:gd name="T12" fmla="*/ 528 w 618"/>
                <a:gd name="T13" fmla="*/ 204 h 528"/>
                <a:gd name="T14" fmla="*/ 552 w 618"/>
                <a:gd name="T15" fmla="*/ 222 h 528"/>
                <a:gd name="T16" fmla="*/ 588 w 618"/>
                <a:gd name="T17" fmla="*/ 228 h 528"/>
                <a:gd name="T18" fmla="*/ 612 w 618"/>
                <a:gd name="T19" fmla="*/ 264 h 528"/>
                <a:gd name="T20" fmla="*/ 618 w 618"/>
                <a:gd name="T21" fmla="*/ 306 h 528"/>
                <a:gd name="T22" fmla="*/ 582 w 618"/>
                <a:gd name="T23" fmla="*/ 348 h 528"/>
                <a:gd name="T24" fmla="*/ 534 w 618"/>
                <a:gd name="T25" fmla="*/ 354 h 528"/>
                <a:gd name="T26" fmla="*/ 504 w 618"/>
                <a:gd name="T27" fmla="*/ 438 h 528"/>
                <a:gd name="T28" fmla="*/ 444 w 618"/>
                <a:gd name="T29" fmla="*/ 498 h 528"/>
                <a:gd name="T30" fmla="*/ 276 w 618"/>
                <a:gd name="T31" fmla="*/ 528 h 528"/>
                <a:gd name="T32" fmla="*/ 186 w 618"/>
                <a:gd name="T33" fmla="*/ 516 h 528"/>
                <a:gd name="T34" fmla="*/ 114 w 618"/>
                <a:gd name="T35" fmla="*/ 468 h 528"/>
                <a:gd name="T36" fmla="*/ 90 w 618"/>
                <a:gd name="T37" fmla="*/ 432 h 528"/>
                <a:gd name="T38" fmla="*/ 48 w 618"/>
                <a:gd name="T39" fmla="*/ 414 h 528"/>
                <a:gd name="T40" fmla="*/ 12 w 618"/>
                <a:gd name="T41" fmla="*/ 390 h 528"/>
                <a:gd name="T42" fmla="*/ 0 w 618"/>
                <a:gd name="T43" fmla="*/ 336 h 528"/>
                <a:gd name="T44" fmla="*/ 24 w 618"/>
                <a:gd name="T45" fmla="*/ 288 h 528"/>
                <a:gd name="T46" fmla="*/ 54 w 618"/>
                <a:gd name="T47" fmla="*/ 282 h 528"/>
                <a:gd name="T48" fmla="*/ 78 w 618"/>
                <a:gd name="T49" fmla="*/ 216 h 528"/>
                <a:gd name="T50" fmla="*/ 144 w 618"/>
                <a:gd name="T51" fmla="*/ 126 h 528"/>
                <a:gd name="T52" fmla="*/ 174 w 618"/>
                <a:gd name="T53" fmla="*/ 60 h 528"/>
                <a:gd name="T54" fmla="*/ 168 w 618"/>
                <a:gd name="T55" fmla="*/ 36 h 528"/>
                <a:gd name="T56" fmla="*/ 204 w 618"/>
                <a:gd name="T57" fmla="*/ 78 h 528"/>
                <a:gd name="T58" fmla="*/ 276 w 618"/>
                <a:gd name="T59" fmla="*/ 60 h 528"/>
                <a:gd name="T60" fmla="*/ 270 w 618"/>
                <a:gd name="T61" fmla="*/ 0 h 528"/>
                <a:gd name="T62" fmla="*/ 282 w 618"/>
                <a:gd name="T63" fmla="*/ 12 h 52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18"/>
                <a:gd name="T97" fmla="*/ 0 h 528"/>
                <a:gd name="T98" fmla="*/ 618 w 618"/>
                <a:gd name="T99" fmla="*/ 528 h 52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18" h="528">
                  <a:moveTo>
                    <a:pt x="282" y="30"/>
                  </a:moveTo>
                  <a:lnTo>
                    <a:pt x="288" y="42"/>
                  </a:lnTo>
                  <a:lnTo>
                    <a:pt x="294" y="60"/>
                  </a:lnTo>
                  <a:lnTo>
                    <a:pt x="330" y="60"/>
                  </a:lnTo>
                  <a:lnTo>
                    <a:pt x="372" y="72"/>
                  </a:lnTo>
                  <a:lnTo>
                    <a:pt x="384" y="54"/>
                  </a:lnTo>
                  <a:lnTo>
                    <a:pt x="384" y="36"/>
                  </a:lnTo>
                  <a:lnTo>
                    <a:pt x="396" y="6"/>
                  </a:lnTo>
                  <a:lnTo>
                    <a:pt x="402" y="12"/>
                  </a:lnTo>
                  <a:lnTo>
                    <a:pt x="384" y="78"/>
                  </a:lnTo>
                  <a:lnTo>
                    <a:pt x="432" y="96"/>
                  </a:lnTo>
                  <a:lnTo>
                    <a:pt x="474" y="120"/>
                  </a:lnTo>
                  <a:lnTo>
                    <a:pt x="504" y="156"/>
                  </a:lnTo>
                  <a:lnTo>
                    <a:pt x="528" y="204"/>
                  </a:lnTo>
                  <a:lnTo>
                    <a:pt x="534" y="216"/>
                  </a:lnTo>
                  <a:lnTo>
                    <a:pt x="552" y="222"/>
                  </a:lnTo>
                  <a:lnTo>
                    <a:pt x="570" y="222"/>
                  </a:lnTo>
                  <a:lnTo>
                    <a:pt x="588" y="228"/>
                  </a:lnTo>
                  <a:lnTo>
                    <a:pt x="600" y="246"/>
                  </a:lnTo>
                  <a:lnTo>
                    <a:pt x="612" y="264"/>
                  </a:lnTo>
                  <a:lnTo>
                    <a:pt x="618" y="282"/>
                  </a:lnTo>
                  <a:lnTo>
                    <a:pt x="618" y="306"/>
                  </a:lnTo>
                  <a:lnTo>
                    <a:pt x="606" y="330"/>
                  </a:lnTo>
                  <a:lnTo>
                    <a:pt x="582" y="348"/>
                  </a:lnTo>
                  <a:lnTo>
                    <a:pt x="558" y="354"/>
                  </a:lnTo>
                  <a:lnTo>
                    <a:pt x="534" y="354"/>
                  </a:lnTo>
                  <a:lnTo>
                    <a:pt x="528" y="396"/>
                  </a:lnTo>
                  <a:lnTo>
                    <a:pt x="504" y="438"/>
                  </a:lnTo>
                  <a:lnTo>
                    <a:pt x="480" y="474"/>
                  </a:lnTo>
                  <a:lnTo>
                    <a:pt x="444" y="498"/>
                  </a:lnTo>
                  <a:lnTo>
                    <a:pt x="360" y="522"/>
                  </a:lnTo>
                  <a:lnTo>
                    <a:pt x="276" y="528"/>
                  </a:lnTo>
                  <a:lnTo>
                    <a:pt x="234" y="522"/>
                  </a:lnTo>
                  <a:lnTo>
                    <a:pt x="186" y="516"/>
                  </a:lnTo>
                  <a:lnTo>
                    <a:pt x="150" y="498"/>
                  </a:lnTo>
                  <a:lnTo>
                    <a:pt x="114" y="468"/>
                  </a:lnTo>
                  <a:lnTo>
                    <a:pt x="102" y="450"/>
                  </a:lnTo>
                  <a:lnTo>
                    <a:pt x="90" y="432"/>
                  </a:lnTo>
                  <a:lnTo>
                    <a:pt x="72" y="414"/>
                  </a:lnTo>
                  <a:lnTo>
                    <a:pt x="48" y="414"/>
                  </a:lnTo>
                  <a:lnTo>
                    <a:pt x="24" y="402"/>
                  </a:lnTo>
                  <a:lnTo>
                    <a:pt x="12" y="390"/>
                  </a:lnTo>
                  <a:lnTo>
                    <a:pt x="0" y="378"/>
                  </a:lnTo>
                  <a:lnTo>
                    <a:pt x="0" y="336"/>
                  </a:lnTo>
                  <a:lnTo>
                    <a:pt x="12" y="300"/>
                  </a:lnTo>
                  <a:lnTo>
                    <a:pt x="24" y="288"/>
                  </a:lnTo>
                  <a:lnTo>
                    <a:pt x="36" y="282"/>
                  </a:lnTo>
                  <a:lnTo>
                    <a:pt x="54" y="282"/>
                  </a:lnTo>
                  <a:lnTo>
                    <a:pt x="60" y="270"/>
                  </a:lnTo>
                  <a:lnTo>
                    <a:pt x="78" y="216"/>
                  </a:lnTo>
                  <a:lnTo>
                    <a:pt x="102" y="168"/>
                  </a:lnTo>
                  <a:lnTo>
                    <a:pt x="144" y="126"/>
                  </a:lnTo>
                  <a:lnTo>
                    <a:pt x="186" y="84"/>
                  </a:lnTo>
                  <a:lnTo>
                    <a:pt x="174" y="60"/>
                  </a:lnTo>
                  <a:lnTo>
                    <a:pt x="168" y="48"/>
                  </a:lnTo>
                  <a:lnTo>
                    <a:pt x="168" y="36"/>
                  </a:lnTo>
                  <a:lnTo>
                    <a:pt x="186" y="60"/>
                  </a:lnTo>
                  <a:lnTo>
                    <a:pt x="204" y="78"/>
                  </a:lnTo>
                  <a:lnTo>
                    <a:pt x="234" y="66"/>
                  </a:lnTo>
                  <a:lnTo>
                    <a:pt x="276" y="60"/>
                  </a:lnTo>
                  <a:lnTo>
                    <a:pt x="270" y="30"/>
                  </a:lnTo>
                  <a:lnTo>
                    <a:pt x="270" y="0"/>
                  </a:lnTo>
                  <a:lnTo>
                    <a:pt x="282" y="0"/>
                  </a:lnTo>
                  <a:lnTo>
                    <a:pt x="282" y="12"/>
                  </a:lnTo>
                  <a:lnTo>
                    <a:pt x="282"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49" name="Freeform 19"/>
            <p:cNvSpPr>
              <a:spLocks/>
            </p:cNvSpPr>
            <p:nvPr/>
          </p:nvSpPr>
          <p:spPr bwMode="auto">
            <a:xfrm>
              <a:off x="2586" y="2100"/>
              <a:ext cx="42" cy="18"/>
            </a:xfrm>
            <a:custGeom>
              <a:avLst/>
              <a:gdLst>
                <a:gd name="T0" fmla="*/ 42 w 42"/>
                <a:gd name="T1" fmla="*/ 0 h 18"/>
                <a:gd name="T2" fmla="*/ 36 w 42"/>
                <a:gd name="T3" fmla="*/ 18 h 18"/>
                <a:gd name="T4" fmla="*/ 0 w 42"/>
                <a:gd name="T5" fmla="*/ 18 h 18"/>
                <a:gd name="T6" fmla="*/ 18 w 42"/>
                <a:gd name="T7" fmla="*/ 6 h 18"/>
                <a:gd name="T8" fmla="*/ 42 w 42"/>
                <a:gd name="T9" fmla="*/ 0 h 18"/>
                <a:gd name="T10" fmla="*/ 0 60000 65536"/>
                <a:gd name="T11" fmla="*/ 0 60000 65536"/>
                <a:gd name="T12" fmla="*/ 0 60000 65536"/>
                <a:gd name="T13" fmla="*/ 0 60000 65536"/>
                <a:gd name="T14" fmla="*/ 0 60000 65536"/>
                <a:gd name="T15" fmla="*/ 0 w 42"/>
                <a:gd name="T16" fmla="*/ 0 h 18"/>
                <a:gd name="T17" fmla="*/ 42 w 42"/>
                <a:gd name="T18" fmla="*/ 18 h 18"/>
              </a:gdLst>
              <a:ahLst/>
              <a:cxnLst>
                <a:cxn ang="T10">
                  <a:pos x="T0" y="T1"/>
                </a:cxn>
                <a:cxn ang="T11">
                  <a:pos x="T2" y="T3"/>
                </a:cxn>
                <a:cxn ang="T12">
                  <a:pos x="T4" y="T5"/>
                </a:cxn>
                <a:cxn ang="T13">
                  <a:pos x="T6" y="T7"/>
                </a:cxn>
                <a:cxn ang="T14">
                  <a:pos x="T8" y="T9"/>
                </a:cxn>
              </a:cxnLst>
              <a:rect l="T15" t="T16" r="T17" b="T18"/>
              <a:pathLst>
                <a:path w="42" h="18">
                  <a:moveTo>
                    <a:pt x="42" y="0"/>
                  </a:moveTo>
                  <a:lnTo>
                    <a:pt x="36" y="18"/>
                  </a:lnTo>
                  <a:lnTo>
                    <a:pt x="0" y="18"/>
                  </a:lnTo>
                  <a:lnTo>
                    <a:pt x="18" y="6"/>
                  </a:lnTo>
                  <a:lnTo>
                    <a:pt x="42" y="0"/>
                  </a:lnTo>
                  <a:close/>
                </a:path>
              </a:pathLst>
            </a:custGeom>
            <a:solidFill>
              <a:srgbClr val="972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50" name="Freeform 20"/>
            <p:cNvSpPr>
              <a:spLocks/>
            </p:cNvSpPr>
            <p:nvPr/>
          </p:nvSpPr>
          <p:spPr bwMode="auto">
            <a:xfrm>
              <a:off x="4482" y="2118"/>
              <a:ext cx="114" cy="186"/>
            </a:xfrm>
            <a:custGeom>
              <a:avLst/>
              <a:gdLst>
                <a:gd name="T0" fmla="*/ 108 w 114"/>
                <a:gd name="T1" fmla="*/ 42 h 186"/>
                <a:gd name="T2" fmla="*/ 114 w 114"/>
                <a:gd name="T3" fmla="*/ 72 h 186"/>
                <a:gd name="T4" fmla="*/ 114 w 114"/>
                <a:gd name="T5" fmla="*/ 102 h 186"/>
                <a:gd name="T6" fmla="*/ 102 w 114"/>
                <a:gd name="T7" fmla="*/ 132 h 186"/>
                <a:gd name="T8" fmla="*/ 90 w 114"/>
                <a:gd name="T9" fmla="*/ 156 h 186"/>
                <a:gd name="T10" fmla="*/ 48 w 114"/>
                <a:gd name="T11" fmla="*/ 180 h 186"/>
                <a:gd name="T12" fmla="*/ 24 w 114"/>
                <a:gd name="T13" fmla="*/ 186 h 186"/>
                <a:gd name="T14" fmla="*/ 0 w 114"/>
                <a:gd name="T15" fmla="*/ 180 h 186"/>
                <a:gd name="T16" fmla="*/ 0 w 114"/>
                <a:gd name="T17" fmla="*/ 138 h 186"/>
                <a:gd name="T18" fmla="*/ 36 w 114"/>
                <a:gd name="T19" fmla="*/ 132 h 186"/>
                <a:gd name="T20" fmla="*/ 66 w 114"/>
                <a:gd name="T21" fmla="*/ 108 h 186"/>
                <a:gd name="T22" fmla="*/ 66 w 114"/>
                <a:gd name="T23" fmla="*/ 84 h 186"/>
                <a:gd name="T24" fmla="*/ 60 w 114"/>
                <a:gd name="T25" fmla="*/ 66 h 186"/>
                <a:gd name="T26" fmla="*/ 54 w 114"/>
                <a:gd name="T27" fmla="*/ 72 h 186"/>
                <a:gd name="T28" fmla="*/ 54 w 114"/>
                <a:gd name="T29" fmla="*/ 78 h 186"/>
                <a:gd name="T30" fmla="*/ 54 w 114"/>
                <a:gd name="T31" fmla="*/ 96 h 186"/>
                <a:gd name="T32" fmla="*/ 30 w 114"/>
                <a:gd name="T33" fmla="*/ 114 h 186"/>
                <a:gd name="T34" fmla="*/ 18 w 114"/>
                <a:gd name="T35" fmla="*/ 120 h 186"/>
                <a:gd name="T36" fmla="*/ 6 w 114"/>
                <a:gd name="T37" fmla="*/ 120 h 186"/>
                <a:gd name="T38" fmla="*/ 0 w 114"/>
                <a:gd name="T39" fmla="*/ 114 h 186"/>
                <a:gd name="T40" fmla="*/ 0 w 114"/>
                <a:gd name="T41" fmla="*/ 18 h 186"/>
                <a:gd name="T42" fmla="*/ 24 w 114"/>
                <a:gd name="T43" fmla="*/ 0 h 186"/>
                <a:gd name="T44" fmla="*/ 60 w 114"/>
                <a:gd name="T45" fmla="*/ 0 h 186"/>
                <a:gd name="T46" fmla="*/ 84 w 114"/>
                <a:gd name="T47" fmla="*/ 18 h 186"/>
                <a:gd name="T48" fmla="*/ 108 w 114"/>
                <a:gd name="T49" fmla="*/ 42 h 18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4"/>
                <a:gd name="T76" fmla="*/ 0 h 186"/>
                <a:gd name="T77" fmla="*/ 114 w 114"/>
                <a:gd name="T78" fmla="*/ 186 h 18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4" h="186">
                  <a:moveTo>
                    <a:pt x="108" y="42"/>
                  </a:moveTo>
                  <a:lnTo>
                    <a:pt x="114" y="72"/>
                  </a:lnTo>
                  <a:lnTo>
                    <a:pt x="114" y="102"/>
                  </a:lnTo>
                  <a:lnTo>
                    <a:pt x="102" y="132"/>
                  </a:lnTo>
                  <a:lnTo>
                    <a:pt x="90" y="156"/>
                  </a:lnTo>
                  <a:lnTo>
                    <a:pt x="48" y="180"/>
                  </a:lnTo>
                  <a:lnTo>
                    <a:pt x="24" y="186"/>
                  </a:lnTo>
                  <a:lnTo>
                    <a:pt x="0" y="180"/>
                  </a:lnTo>
                  <a:lnTo>
                    <a:pt x="0" y="138"/>
                  </a:lnTo>
                  <a:lnTo>
                    <a:pt x="36" y="132"/>
                  </a:lnTo>
                  <a:lnTo>
                    <a:pt x="66" y="108"/>
                  </a:lnTo>
                  <a:lnTo>
                    <a:pt x="66" y="84"/>
                  </a:lnTo>
                  <a:lnTo>
                    <a:pt x="60" y="66"/>
                  </a:lnTo>
                  <a:lnTo>
                    <a:pt x="54" y="72"/>
                  </a:lnTo>
                  <a:lnTo>
                    <a:pt x="54" y="78"/>
                  </a:lnTo>
                  <a:lnTo>
                    <a:pt x="54" y="96"/>
                  </a:lnTo>
                  <a:lnTo>
                    <a:pt x="30" y="114"/>
                  </a:lnTo>
                  <a:lnTo>
                    <a:pt x="18" y="120"/>
                  </a:lnTo>
                  <a:lnTo>
                    <a:pt x="6" y="120"/>
                  </a:lnTo>
                  <a:lnTo>
                    <a:pt x="0" y="114"/>
                  </a:lnTo>
                  <a:lnTo>
                    <a:pt x="0" y="18"/>
                  </a:lnTo>
                  <a:lnTo>
                    <a:pt x="24" y="0"/>
                  </a:lnTo>
                  <a:lnTo>
                    <a:pt x="60" y="0"/>
                  </a:lnTo>
                  <a:lnTo>
                    <a:pt x="84" y="18"/>
                  </a:lnTo>
                  <a:lnTo>
                    <a:pt x="108" y="42"/>
                  </a:lnTo>
                  <a:close/>
                </a:path>
              </a:pathLst>
            </a:custGeom>
            <a:solidFill>
              <a:srgbClr val="FFE1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51" name="Freeform 21"/>
            <p:cNvSpPr>
              <a:spLocks/>
            </p:cNvSpPr>
            <p:nvPr/>
          </p:nvSpPr>
          <p:spPr bwMode="auto">
            <a:xfrm>
              <a:off x="2520" y="2136"/>
              <a:ext cx="96" cy="216"/>
            </a:xfrm>
            <a:custGeom>
              <a:avLst/>
              <a:gdLst>
                <a:gd name="T0" fmla="*/ 96 w 96"/>
                <a:gd name="T1" fmla="*/ 6 h 216"/>
                <a:gd name="T2" fmla="*/ 90 w 96"/>
                <a:gd name="T3" fmla="*/ 156 h 216"/>
                <a:gd name="T4" fmla="*/ 78 w 96"/>
                <a:gd name="T5" fmla="*/ 156 h 216"/>
                <a:gd name="T6" fmla="*/ 66 w 96"/>
                <a:gd name="T7" fmla="*/ 156 h 216"/>
                <a:gd name="T8" fmla="*/ 48 w 96"/>
                <a:gd name="T9" fmla="*/ 138 h 216"/>
                <a:gd name="T10" fmla="*/ 42 w 96"/>
                <a:gd name="T11" fmla="*/ 108 h 216"/>
                <a:gd name="T12" fmla="*/ 42 w 96"/>
                <a:gd name="T13" fmla="*/ 78 h 216"/>
                <a:gd name="T14" fmla="*/ 24 w 96"/>
                <a:gd name="T15" fmla="*/ 84 h 216"/>
                <a:gd name="T16" fmla="*/ 18 w 96"/>
                <a:gd name="T17" fmla="*/ 102 h 216"/>
                <a:gd name="T18" fmla="*/ 30 w 96"/>
                <a:gd name="T19" fmla="*/ 144 h 216"/>
                <a:gd name="T20" fmla="*/ 48 w 96"/>
                <a:gd name="T21" fmla="*/ 162 h 216"/>
                <a:gd name="T22" fmla="*/ 66 w 96"/>
                <a:gd name="T23" fmla="*/ 174 h 216"/>
                <a:gd name="T24" fmla="*/ 90 w 96"/>
                <a:gd name="T25" fmla="*/ 174 h 216"/>
                <a:gd name="T26" fmla="*/ 90 w 96"/>
                <a:gd name="T27" fmla="*/ 198 h 216"/>
                <a:gd name="T28" fmla="*/ 90 w 96"/>
                <a:gd name="T29" fmla="*/ 216 h 216"/>
                <a:gd name="T30" fmla="*/ 60 w 96"/>
                <a:gd name="T31" fmla="*/ 204 h 216"/>
                <a:gd name="T32" fmla="*/ 36 w 96"/>
                <a:gd name="T33" fmla="*/ 186 h 216"/>
                <a:gd name="T34" fmla="*/ 6 w 96"/>
                <a:gd name="T35" fmla="*/ 138 h 216"/>
                <a:gd name="T36" fmla="*/ 0 w 96"/>
                <a:gd name="T37" fmla="*/ 102 h 216"/>
                <a:gd name="T38" fmla="*/ 0 w 96"/>
                <a:gd name="T39" fmla="*/ 66 h 216"/>
                <a:gd name="T40" fmla="*/ 12 w 96"/>
                <a:gd name="T41" fmla="*/ 36 h 216"/>
                <a:gd name="T42" fmla="*/ 36 w 96"/>
                <a:gd name="T43" fmla="*/ 6 h 216"/>
                <a:gd name="T44" fmla="*/ 66 w 96"/>
                <a:gd name="T45" fmla="*/ 0 h 216"/>
                <a:gd name="T46" fmla="*/ 96 w 96"/>
                <a:gd name="T47" fmla="*/ 6 h 21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6"/>
                <a:gd name="T73" fmla="*/ 0 h 216"/>
                <a:gd name="T74" fmla="*/ 96 w 96"/>
                <a:gd name="T75" fmla="*/ 216 h 21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6" h="216">
                  <a:moveTo>
                    <a:pt x="96" y="6"/>
                  </a:moveTo>
                  <a:lnTo>
                    <a:pt x="90" y="156"/>
                  </a:lnTo>
                  <a:lnTo>
                    <a:pt x="78" y="156"/>
                  </a:lnTo>
                  <a:lnTo>
                    <a:pt x="66" y="156"/>
                  </a:lnTo>
                  <a:lnTo>
                    <a:pt x="48" y="138"/>
                  </a:lnTo>
                  <a:lnTo>
                    <a:pt x="42" y="108"/>
                  </a:lnTo>
                  <a:lnTo>
                    <a:pt x="42" y="78"/>
                  </a:lnTo>
                  <a:lnTo>
                    <a:pt x="24" y="84"/>
                  </a:lnTo>
                  <a:lnTo>
                    <a:pt x="18" y="102"/>
                  </a:lnTo>
                  <a:lnTo>
                    <a:pt x="30" y="144"/>
                  </a:lnTo>
                  <a:lnTo>
                    <a:pt x="48" y="162"/>
                  </a:lnTo>
                  <a:lnTo>
                    <a:pt x="66" y="174"/>
                  </a:lnTo>
                  <a:lnTo>
                    <a:pt x="90" y="174"/>
                  </a:lnTo>
                  <a:lnTo>
                    <a:pt x="90" y="198"/>
                  </a:lnTo>
                  <a:lnTo>
                    <a:pt x="90" y="216"/>
                  </a:lnTo>
                  <a:lnTo>
                    <a:pt x="60" y="204"/>
                  </a:lnTo>
                  <a:lnTo>
                    <a:pt x="36" y="186"/>
                  </a:lnTo>
                  <a:lnTo>
                    <a:pt x="6" y="138"/>
                  </a:lnTo>
                  <a:lnTo>
                    <a:pt x="0" y="102"/>
                  </a:lnTo>
                  <a:lnTo>
                    <a:pt x="0" y="66"/>
                  </a:lnTo>
                  <a:lnTo>
                    <a:pt x="12" y="36"/>
                  </a:lnTo>
                  <a:lnTo>
                    <a:pt x="36" y="6"/>
                  </a:lnTo>
                  <a:lnTo>
                    <a:pt x="66" y="0"/>
                  </a:lnTo>
                  <a:lnTo>
                    <a:pt x="96" y="6"/>
                  </a:lnTo>
                  <a:close/>
                </a:path>
              </a:pathLst>
            </a:custGeom>
            <a:solidFill>
              <a:srgbClr val="F0C9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52" name="Freeform 22"/>
            <p:cNvSpPr>
              <a:spLocks/>
            </p:cNvSpPr>
            <p:nvPr/>
          </p:nvSpPr>
          <p:spPr bwMode="auto">
            <a:xfrm>
              <a:off x="4068" y="2142"/>
              <a:ext cx="24" cy="138"/>
            </a:xfrm>
            <a:custGeom>
              <a:avLst/>
              <a:gdLst>
                <a:gd name="T0" fmla="*/ 24 w 24"/>
                <a:gd name="T1" fmla="*/ 6 h 138"/>
                <a:gd name="T2" fmla="*/ 12 w 24"/>
                <a:gd name="T3" fmla="*/ 132 h 138"/>
                <a:gd name="T4" fmla="*/ 6 w 24"/>
                <a:gd name="T5" fmla="*/ 138 h 138"/>
                <a:gd name="T6" fmla="*/ 0 w 24"/>
                <a:gd name="T7" fmla="*/ 138 h 138"/>
                <a:gd name="T8" fmla="*/ 0 w 24"/>
                <a:gd name="T9" fmla="*/ 132 h 138"/>
                <a:gd name="T10" fmla="*/ 0 w 24"/>
                <a:gd name="T11" fmla="*/ 66 h 138"/>
                <a:gd name="T12" fmla="*/ 18 w 24"/>
                <a:gd name="T13" fmla="*/ 0 h 138"/>
                <a:gd name="T14" fmla="*/ 24 w 24"/>
                <a:gd name="T15" fmla="*/ 0 h 138"/>
                <a:gd name="T16" fmla="*/ 24 w 24"/>
                <a:gd name="T17" fmla="*/ 6 h 1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138"/>
                <a:gd name="T29" fmla="*/ 24 w 24"/>
                <a:gd name="T30" fmla="*/ 138 h 1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138">
                  <a:moveTo>
                    <a:pt x="24" y="6"/>
                  </a:moveTo>
                  <a:lnTo>
                    <a:pt x="12" y="132"/>
                  </a:lnTo>
                  <a:lnTo>
                    <a:pt x="6" y="138"/>
                  </a:lnTo>
                  <a:lnTo>
                    <a:pt x="0" y="138"/>
                  </a:lnTo>
                  <a:lnTo>
                    <a:pt x="0" y="132"/>
                  </a:lnTo>
                  <a:lnTo>
                    <a:pt x="0" y="66"/>
                  </a:lnTo>
                  <a:lnTo>
                    <a:pt x="18" y="0"/>
                  </a:lnTo>
                  <a:lnTo>
                    <a:pt x="24" y="0"/>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53" name="Freeform 23"/>
            <p:cNvSpPr>
              <a:spLocks/>
            </p:cNvSpPr>
            <p:nvPr/>
          </p:nvSpPr>
          <p:spPr bwMode="auto">
            <a:xfrm>
              <a:off x="3312" y="2148"/>
              <a:ext cx="444" cy="438"/>
            </a:xfrm>
            <a:custGeom>
              <a:avLst/>
              <a:gdLst>
                <a:gd name="T0" fmla="*/ 282 w 444"/>
                <a:gd name="T1" fmla="*/ 12 h 438"/>
                <a:gd name="T2" fmla="*/ 276 w 444"/>
                <a:gd name="T3" fmla="*/ 24 h 438"/>
                <a:gd name="T4" fmla="*/ 270 w 444"/>
                <a:gd name="T5" fmla="*/ 36 h 438"/>
                <a:gd name="T6" fmla="*/ 276 w 444"/>
                <a:gd name="T7" fmla="*/ 42 h 438"/>
                <a:gd name="T8" fmla="*/ 288 w 444"/>
                <a:gd name="T9" fmla="*/ 36 h 438"/>
                <a:gd name="T10" fmla="*/ 294 w 444"/>
                <a:gd name="T11" fmla="*/ 24 h 438"/>
                <a:gd name="T12" fmla="*/ 306 w 444"/>
                <a:gd name="T13" fmla="*/ 18 h 438"/>
                <a:gd name="T14" fmla="*/ 312 w 444"/>
                <a:gd name="T15" fmla="*/ 18 h 438"/>
                <a:gd name="T16" fmla="*/ 360 w 444"/>
                <a:gd name="T17" fmla="*/ 42 h 438"/>
                <a:gd name="T18" fmla="*/ 396 w 444"/>
                <a:gd name="T19" fmla="*/ 72 h 438"/>
                <a:gd name="T20" fmla="*/ 426 w 444"/>
                <a:gd name="T21" fmla="*/ 114 h 438"/>
                <a:gd name="T22" fmla="*/ 444 w 444"/>
                <a:gd name="T23" fmla="*/ 156 h 438"/>
                <a:gd name="T24" fmla="*/ 444 w 444"/>
                <a:gd name="T25" fmla="*/ 228 h 438"/>
                <a:gd name="T26" fmla="*/ 438 w 444"/>
                <a:gd name="T27" fmla="*/ 300 h 438"/>
                <a:gd name="T28" fmla="*/ 426 w 444"/>
                <a:gd name="T29" fmla="*/ 336 h 438"/>
                <a:gd name="T30" fmla="*/ 408 w 444"/>
                <a:gd name="T31" fmla="*/ 366 h 438"/>
                <a:gd name="T32" fmla="*/ 384 w 444"/>
                <a:gd name="T33" fmla="*/ 390 h 438"/>
                <a:gd name="T34" fmla="*/ 348 w 444"/>
                <a:gd name="T35" fmla="*/ 414 h 438"/>
                <a:gd name="T36" fmla="*/ 282 w 444"/>
                <a:gd name="T37" fmla="*/ 432 h 438"/>
                <a:gd name="T38" fmla="*/ 204 w 444"/>
                <a:gd name="T39" fmla="*/ 438 h 438"/>
                <a:gd name="T40" fmla="*/ 132 w 444"/>
                <a:gd name="T41" fmla="*/ 432 h 438"/>
                <a:gd name="T42" fmla="*/ 96 w 444"/>
                <a:gd name="T43" fmla="*/ 420 h 438"/>
                <a:gd name="T44" fmla="*/ 66 w 444"/>
                <a:gd name="T45" fmla="*/ 402 h 438"/>
                <a:gd name="T46" fmla="*/ 36 w 444"/>
                <a:gd name="T47" fmla="*/ 372 h 438"/>
                <a:gd name="T48" fmla="*/ 18 w 444"/>
                <a:gd name="T49" fmla="*/ 330 h 438"/>
                <a:gd name="T50" fmla="*/ 0 w 444"/>
                <a:gd name="T51" fmla="*/ 246 h 438"/>
                <a:gd name="T52" fmla="*/ 12 w 444"/>
                <a:gd name="T53" fmla="*/ 186 h 438"/>
                <a:gd name="T54" fmla="*/ 30 w 444"/>
                <a:gd name="T55" fmla="*/ 126 h 438"/>
                <a:gd name="T56" fmla="*/ 42 w 444"/>
                <a:gd name="T57" fmla="*/ 96 h 438"/>
                <a:gd name="T58" fmla="*/ 60 w 444"/>
                <a:gd name="T59" fmla="*/ 72 h 438"/>
                <a:gd name="T60" fmla="*/ 84 w 444"/>
                <a:gd name="T61" fmla="*/ 54 h 438"/>
                <a:gd name="T62" fmla="*/ 114 w 444"/>
                <a:gd name="T63" fmla="*/ 36 h 438"/>
                <a:gd name="T64" fmla="*/ 120 w 444"/>
                <a:gd name="T65" fmla="*/ 48 h 438"/>
                <a:gd name="T66" fmla="*/ 132 w 444"/>
                <a:gd name="T67" fmla="*/ 54 h 438"/>
                <a:gd name="T68" fmla="*/ 138 w 444"/>
                <a:gd name="T69" fmla="*/ 48 h 438"/>
                <a:gd name="T70" fmla="*/ 138 w 444"/>
                <a:gd name="T71" fmla="*/ 42 h 438"/>
                <a:gd name="T72" fmla="*/ 132 w 444"/>
                <a:gd name="T73" fmla="*/ 24 h 438"/>
                <a:gd name="T74" fmla="*/ 162 w 444"/>
                <a:gd name="T75" fmla="*/ 6 h 438"/>
                <a:gd name="T76" fmla="*/ 198 w 444"/>
                <a:gd name="T77" fmla="*/ 0 h 438"/>
                <a:gd name="T78" fmla="*/ 204 w 444"/>
                <a:gd name="T79" fmla="*/ 18 h 438"/>
                <a:gd name="T80" fmla="*/ 210 w 444"/>
                <a:gd name="T81" fmla="*/ 24 h 438"/>
                <a:gd name="T82" fmla="*/ 216 w 444"/>
                <a:gd name="T83" fmla="*/ 18 h 438"/>
                <a:gd name="T84" fmla="*/ 216 w 444"/>
                <a:gd name="T85" fmla="*/ 12 h 438"/>
                <a:gd name="T86" fmla="*/ 216 w 444"/>
                <a:gd name="T87" fmla="*/ 0 h 438"/>
                <a:gd name="T88" fmla="*/ 282 w 444"/>
                <a:gd name="T89" fmla="*/ 12 h 43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44"/>
                <a:gd name="T136" fmla="*/ 0 h 438"/>
                <a:gd name="T137" fmla="*/ 444 w 444"/>
                <a:gd name="T138" fmla="*/ 438 h 43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44" h="438">
                  <a:moveTo>
                    <a:pt x="282" y="12"/>
                  </a:moveTo>
                  <a:lnTo>
                    <a:pt x="276" y="24"/>
                  </a:lnTo>
                  <a:lnTo>
                    <a:pt x="270" y="36"/>
                  </a:lnTo>
                  <a:lnTo>
                    <a:pt x="276" y="42"/>
                  </a:lnTo>
                  <a:lnTo>
                    <a:pt x="288" y="36"/>
                  </a:lnTo>
                  <a:lnTo>
                    <a:pt x="294" y="24"/>
                  </a:lnTo>
                  <a:lnTo>
                    <a:pt x="306" y="18"/>
                  </a:lnTo>
                  <a:lnTo>
                    <a:pt x="312" y="18"/>
                  </a:lnTo>
                  <a:lnTo>
                    <a:pt x="360" y="42"/>
                  </a:lnTo>
                  <a:lnTo>
                    <a:pt x="396" y="72"/>
                  </a:lnTo>
                  <a:lnTo>
                    <a:pt x="426" y="114"/>
                  </a:lnTo>
                  <a:lnTo>
                    <a:pt x="444" y="156"/>
                  </a:lnTo>
                  <a:lnTo>
                    <a:pt x="444" y="228"/>
                  </a:lnTo>
                  <a:lnTo>
                    <a:pt x="438" y="300"/>
                  </a:lnTo>
                  <a:lnTo>
                    <a:pt x="426" y="336"/>
                  </a:lnTo>
                  <a:lnTo>
                    <a:pt x="408" y="366"/>
                  </a:lnTo>
                  <a:lnTo>
                    <a:pt x="384" y="390"/>
                  </a:lnTo>
                  <a:lnTo>
                    <a:pt x="348" y="414"/>
                  </a:lnTo>
                  <a:lnTo>
                    <a:pt x="282" y="432"/>
                  </a:lnTo>
                  <a:lnTo>
                    <a:pt x="204" y="438"/>
                  </a:lnTo>
                  <a:lnTo>
                    <a:pt x="132" y="432"/>
                  </a:lnTo>
                  <a:lnTo>
                    <a:pt x="96" y="420"/>
                  </a:lnTo>
                  <a:lnTo>
                    <a:pt x="66" y="402"/>
                  </a:lnTo>
                  <a:lnTo>
                    <a:pt x="36" y="372"/>
                  </a:lnTo>
                  <a:lnTo>
                    <a:pt x="18" y="330"/>
                  </a:lnTo>
                  <a:lnTo>
                    <a:pt x="0" y="246"/>
                  </a:lnTo>
                  <a:lnTo>
                    <a:pt x="12" y="186"/>
                  </a:lnTo>
                  <a:lnTo>
                    <a:pt x="30" y="126"/>
                  </a:lnTo>
                  <a:lnTo>
                    <a:pt x="42" y="96"/>
                  </a:lnTo>
                  <a:lnTo>
                    <a:pt x="60" y="72"/>
                  </a:lnTo>
                  <a:lnTo>
                    <a:pt x="84" y="54"/>
                  </a:lnTo>
                  <a:lnTo>
                    <a:pt x="114" y="36"/>
                  </a:lnTo>
                  <a:lnTo>
                    <a:pt x="120" y="48"/>
                  </a:lnTo>
                  <a:lnTo>
                    <a:pt x="132" y="54"/>
                  </a:lnTo>
                  <a:lnTo>
                    <a:pt x="138" y="48"/>
                  </a:lnTo>
                  <a:lnTo>
                    <a:pt x="138" y="42"/>
                  </a:lnTo>
                  <a:lnTo>
                    <a:pt x="132" y="24"/>
                  </a:lnTo>
                  <a:lnTo>
                    <a:pt x="162" y="6"/>
                  </a:lnTo>
                  <a:lnTo>
                    <a:pt x="198" y="0"/>
                  </a:lnTo>
                  <a:lnTo>
                    <a:pt x="204" y="18"/>
                  </a:lnTo>
                  <a:lnTo>
                    <a:pt x="210" y="24"/>
                  </a:lnTo>
                  <a:lnTo>
                    <a:pt x="216" y="18"/>
                  </a:lnTo>
                  <a:lnTo>
                    <a:pt x="216" y="12"/>
                  </a:lnTo>
                  <a:lnTo>
                    <a:pt x="216" y="0"/>
                  </a:lnTo>
                  <a:lnTo>
                    <a:pt x="282" y="12"/>
                  </a:lnTo>
                  <a:close/>
                </a:path>
              </a:pathLst>
            </a:custGeom>
            <a:solidFill>
              <a:srgbClr val="FFC1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54" name="Freeform 24"/>
            <p:cNvSpPr>
              <a:spLocks/>
            </p:cNvSpPr>
            <p:nvPr/>
          </p:nvSpPr>
          <p:spPr bwMode="auto">
            <a:xfrm>
              <a:off x="4242" y="2154"/>
              <a:ext cx="30" cy="144"/>
            </a:xfrm>
            <a:custGeom>
              <a:avLst/>
              <a:gdLst>
                <a:gd name="T0" fmla="*/ 24 w 30"/>
                <a:gd name="T1" fmla="*/ 6 h 144"/>
                <a:gd name="T2" fmla="*/ 30 w 30"/>
                <a:gd name="T3" fmla="*/ 78 h 144"/>
                <a:gd name="T4" fmla="*/ 18 w 30"/>
                <a:gd name="T5" fmla="*/ 144 h 144"/>
                <a:gd name="T6" fmla="*/ 6 w 30"/>
                <a:gd name="T7" fmla="*/ 138 h 144"/>
                <a:gd name="T8" fmla="*/ 0 w 30"/>
                <a:gd name="T9" fmla="*/ 132 h 144"/>
                <a:gd name="T10" fmla="*/ 6 w 30"/>
                <a:gd name="T11" fmla="*/ 36 h 144"/>
                <a:gd name="T12" fmla="*/ 12 w 30"/>
                <a:gd name="T13" fmla="*/ 0 h 144"/>
                <a:gd name="T14" fmla="*/ 18 w 30"/>
                <a:gd name="T15" fmla="*/ 0 h 144"/>
                <a:gd name="T16" fmla="*/ 24 w 30"/>
                <a:gd name="T17" fmla="*/ 6 h 1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0"/>
                <a:gd name="T28" fmla="*/ 0 h 144"/>
                <a:gd name="T29" fmla="*/ 30 w 30"/>
                <a:gd name="T30" fmla="*/ 144 h 1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0" h="144">
                  <a:moveTo>
                    <a:pt x="24" y="6"/>
                  </a:moveTo>
                  <a:lnTo>
                    <a:pt x="30" y="78"/>
                  </a:lnTo>
                  <a:lnTo>
                    <a:pt x="18" y="144"/>
                  </a:lnTo>
                  <a:lnTo>
                    <a:pt x="6" y="138"/>
                  </a:lnTo>
                  <a:lnTo>
                    <a:pt x="0" y="132"/>
                  </a:lnTo>
                  <a:lnTo>
                    <a:pt x="6" y="36"/>
                  </a:lnTo>
                  <a:lnTo>
                    <a:pt x="12" y="0"/>
                  </a:lnTo>
                  <a:lnTo>
                    <a:pt x="18" y="0"/>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55" name="Freeform 25"/>
            <p:cNvSpPr>
              <a:spLocks/>
            </p:cNvSpPr>
            <p:nvPr/>
          </p:nvSpPr>
          <p:spPr bwMode="auto">
            <a:xfrm>
              <a:off x="3774" y="2310"/>
              <a:ext cx="54" cy="102"/>
            </a:xfrm>
            <a:custGeom>
              <a:avLst/>
              <a:gdLst>
                <a:gd name="T0" fmla="*/ 54 w 54"/>
                <a:gd name="T1" fmla="*/ 30 h 102"/>
                <a:gd name="T2" fmla="*/ 54 w 54"/>
                <a:gd name="T3" fmla="*/ 66 h 102"/>
                <a:gd name="T4" fmla="*/ 54 w 54"/>
                <a:gd name="T5" fmla="*/ 78 h 102"/>
                <a:gd name="T6" fmla="*/ 36 w 54"/>
                <a:gd name="T7" fmla="*/ 96 h 102"/>
                <a:gd name="T8" fmla="*/ 18 w 54"/>
                <a:gd name="T9" fmla="*/ 102 h 102"/>
                <a:gd name="T10" fmla="*/ 0 w 54"/>
                <a:gd name="T11" fmla="*/ 102 h 102"/>
                <a:gd name="T12" fmla="*/ 0 w 54"/>
                <a:gd name="T13" fmla="*/ 60 h 102"/>
                <a:gd name="T14" fmla="*/ 0 w 54"/>
                <a:gd name="T15" fmla="*/ 6 h 102"/>
                <a:gd name="T16" fmla="*/ 12 w 54"/>
                <a:gd name="T17" fmla="*/ 0 h 102"/>
                <a:gd name="T18" fmla="*/ 24 w 54"/>
                <a:gd name="T19" fmla="*/ 0 h 102"/>
                <a:gd name="T20" fmla="*/ 42 w 54"/>
                <a:gd name="T21" fmla="*/ 12 h 102"/>
                <a:gd name="T22" fmla="*/ 54 w 54"/>
                <a:gd name="T23" fmla="*/ 30 h 1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4"/>
                <a:gd name="T37" fmla="*/ 0 h 102"/>
                <a:gd name="T38" fmla="*/ 54 w 54"/>
                <a:gd name="T39" fmla="*/ 102 h 10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4" h="102">
                  <a:moveTo>
                    <a:pt x="54" y="30"/>
                  </a:moveTo>
                  <a:lnTo>
                    <a:pt x="54" y="66"/>
                  </a:lnTo>
                  <a:lnTo>
                    <a:pt x="54" y="78"/>
                  </a:lnTo>
                  <a:lnTo>
                    <a:pt x="36" y="96"/>
                  </a:lnTo>
                  <a:lnTo>
                    <a:pt x="18" y="102"/>
                  </a:lnTo>
                  <a:lnTo>
                    <a:pt x="0" y="102"/>
                  </a:lnTo>
                  <a:lnTo>
                    <a:pt x="0" y="60"/>
                  </a:lnTo>
                  <a:lnTo>
                    <a:pt x="0" y="6"/>
                  </a:lnTo>
                  <a:lnTo>
                    <a:pt x="12" y="0"/>
                  </a:lnTo>
                  <a:lnTo>
                    <a:pt x="24" y="0"/>
                  </a:lnTo>
                  <a:lnTo>
                    <a:pt x="42" y="12"/>
                  </a:lnTo>
                  <a:lnTo>
                    <a:pt x="54" y="30"/>
                  </a:lnTo>
                  <a:close/>
                </a:path>
              </a:pathLst>
            </a:custGeom>
            <a:solidFill>
              <a:srgbClr val="FFC1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56" name="Freeform 26"/>
            <p:cNvSpPr>
              <a:spLocks/>
            </p:cNvSpPr>
            <p:nvPr/>
          </p:nvSpPr>
          <p:spPr bwMode="auto">
            <a:xfrm>
              <a:off x="4068" y="2346"/>
              <a:ext cx="186" cy="162"/>
            </a:xfrm>
            <a:custGeom>
              <a:avLst/>
              <a:gdLst>
                <a:gd name="T0" fmla="*/ 114 w 186"/>
                <a:gd name="T1" fmla="*/ 12 h 162"/>
                <a:gd name="T2" fmla="*/ 132 w 186"/>
                <a:gd name="T3" fmla="*/ 18 h 162"/>
                <a:gd name="T4" fmla="*/ 150 w 186"/>
                <a:gd name="T5" fmla="*/ 12 h 162"/>
                <a:gd name="T6" fmla="*/ 168 w 186"/>
                <a:gd name="T7" fmla="*/ 6 h 162"/>
                <a:gd name="T8" fmla="*/ 186 w 186"/>
                <a:gd name="T9" fmla="*/ 12 h 162"/>
                <a:gd name="T10" fmla="*/ 186 w 186"/>
                <a:gd name="T11" fmla="*/ 48 h 162"/>
                <a:gd name="T12" fmla="*/ 180 w 186"/>
                <a:gd name="T13" fmla="*/ 78 h 162"/>
                <a:gd name="T14" fmla="*/ 168 w 186"/>
                <a:gd name="T15" fmla="*/ 108 h 162"/>
                <a:gd name="T16" fmla="*/ 144 w 186"/>
                <a:gd name="T17" fmla="*/ 132 h 162"/>
                <a:gd name="T18" fmla="*/ 102 w 186"/>
                <a:gd name="T19" fmla="*/ 156 h 162"/>
                <a:gd name="T20" fmla="*/ 84 w 186"/>
                <a:gd name="T21" fmla="*/ 162 h 162"/>
                <a:gd name="T22" fmla="*/ 60 w 186"/>
                <a:gd name="T23" fmla="*/ 156 h 162"/>
                <a:gd name="T24" fmla="*/ 36 w 186"/>
                <a:gd name="T25" fmla="*/ 144 h 162"/>
                <a:gd name="T26" fmla="*/ 18 w 186"/>
                <a:gd name="T27" fmla="*/ 126 h 162"/>
                <a:gd name="T28" fmla="*/ 0 w 186"/>
                <a:gd name="T29" fmla="*/ 72 h 162"/>
                <a:gd name="T30" fmla="*/ 0 w 186"/>
                <a:gd name="T31" fmla="*/ 36 h 162"/>
                <a:gd name="T32" fmla="*/ 0 w 186"/>
                <a:gd name="T33" fmla="*/ 18 h 162"/>
                <a:gd name="T34" fmla="*/ 12 w 186"/>
                <a:gd name="T35" fmla="*/ 0 h 162"/>
                <a:gd name="T36" fmla="*/ 60 w 186"/>
                <a:gd name="T37" fmla="*/ 12 h 162"/>
                <a:gd name="T38" fmla="*/ 114 w 186"/>
                <a:gd name="T39" fmla="*/ 12 h 16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6"/>
                <a:gd name="T61" fmla="*/ 0 h 162"/>
                <a:gd name="T62" fmla="*/ 186 w 186"/>
                <a:gd name="T63" fmla="*/ 162 h 16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6" h="162">
                  <a:moveTo>
                    <a:pt x="114" y="12"/>
                  </a:moveTo>
                  <a:lnTo>
                    <a:pt x="132" y="18"/>
                  </a:lnTo>
                  <a:lnTo>
                    <a:pt x="150" y="12"/>
                  </a:lnTo>
                  <a:lnTo>
                    <a:pt x="168" y="6"/>
                  </a:lnTo>
                  <a:lnTo>
                    <a:pt x="186" y="12"/>
                  </a:lnTo>
                  <a:lnTo>
                    <a:pt x="186" y="48"/>
                  </a:lnTo>
                  <a:lnTo>
                    <a:pt x="180" y="78"/>
                  </a:lnTo>
                  <a:lnTo>
                    <a:pt x="168" y="108"/>
                  </a:lnTo>
                  <a:lnTo>
                    <a:pt x="144" y="132"/>
                  </a:lnTo>
                  <a:lnTo>
                    <a:pt x="102" y="156"/>
                  </a:lnTo>
                  <a:lnTo>
                    <a:pt x="84" y="162"/>
                  </a:lnTo>
                  <a:lnTo>
                    <a:pt x="60" y="156"/>
                  </a:lnTo>
                  <a:lnTo>
                    <a:pt x="36" y="144"/>
                  </a:lnTo>
                  <a:lnTo>
                    <a:pt x="18" y="126"/>
                  </a:lnTo>
                  <a:lnTo>
                    <a:pt x="0" y="72"/>
                  </a:lnTo>
                  <a:lnTo>
                    <a:pt x="0" y="36"/>
                  </a:lnTo>
                  <a:lnTo>
                    <a:pt x="0" y="18"/>
                  </a:lnTo>
                  <a:lnTo>
                    <a:pt x="12" y="0"/>
                  </a:lnTo>
                  <a:lnTo>
                    <a:pt x="60" y="12"/>
                  </a:lnTo>
                  <a:lnTo>
                    <a:pt x="11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57" name="Freeform 27"/>
            <p:cNvSpPr>
              <a:spLocks/>
            </p:cNvSpPr>
            <p:nvPr/>
          </p:nvSpPr>
          <p:spPr bwMode="auto">
            <a:xfrm>
              <a:off x="2772" y="2358"/>
              <a:ext cx="342" cy="138"/>
            </a:xfrm>
            <a:custGeom>
              <a:avLst/>
              <a:gdLst>
                <a:gd name="T0" fmla="*/ 336 w 342"/>
                <a:gd name="T1" fmla="*/ 12 h 138"/>
                <a:gd name="T2" fmla="*/ 342 w 342"/>
                <a:gd name="T3" fmla="*/ 36 h 138"/>
                <a:gd name="T4" fmla="*/ 336 w 342"/>
                <a:gd name="T5" fmla="*/ 54 h 138"/>
                <a:gd name="T6" fmla="*/ 324 w 342"/>
                <a:gd name="T7" fmla="*/ 72 h 138"/>
                <a:gd name="T8" fmla="*/ 306 w 342"/>
                <a:gd name="T9" fmla="*/ 90 h 138"/>
                <a:gd name="T10" fmla="*/ 264 w 342"/>
                <a:gd name="T11" fmla="*/ 114 h 138"/>
                <a:gd name="T12" fmla="*/ 216 w 342"/>
                <a:gd name="T13" fmla="*/ 132 h 138"/>
                <a:gd name="T14" fmla="*/ 168 w 342"/>
                <a:gd name="T15" fmla="*/ 138 h 138"/>
                <a:gd name="T16" fmla="*/ 120 w 342"/>
                <a:gd name="T17" fmla="*/ 138 h 138"/>
                <a:gd name="T18" fmla="*/ 78 w 342"/>
                <a:gd name="T19" fmla="*/ 132 h 138"/>
                <a:gd name="T20" fmla="*/ 36 w 342"/>
                <a:gd name="T21" fmla="*/ 114 h 138"/>
                <a:gd name="T22" fmla="*/ 6 w 342"/>
                <a:gd name="T23" fmla="*/ 84 h 138"/>
                <a:gd name="T24" fmla="*/ 0 w 342"/>
                <a:gd name="T25" fmla="*/ 72 h 138"/>
                <a:gd name="T26" fmla="*/ 0 w 342"/>
                <a:gd name="T27" fmla="*/ 54 h 138"/>
                <a:gd name="T28" fmla="*/ 12 w 342"/>
                <a:gd name="T29" fmla="*/ 42 h 138"/>
                <a:gd name="T30" fmla="*/ 24 w 342"/>
                <a:gd name="T31" fmla="*/ 30 h 138"/>
                <a:gd name="T32" fmla="*/ 162 w 342"/>
                <a:gd name="T33" fmla="*/ 18 h 138"/>
                <a:gd name="T34" fmla="*/ 294 w 342"/>
                <a:gd name="T35" fmla="*/ 0 h 138"/>
                <a:gd name="T36" fmla="*/ 318 w 342"/>
                <a:gd name="T37" fmla="*/ 6 h 138"/>
                <a:gd name="T38" fmla="*/ 336 w 342"/>
                <a:gd name="T39" fmla="*/ 12 h 1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2"/>
                <a:gd name="T61" fmla="*/ 0 h 138"/>
                <a:gd name="T62" fmla="*/ 342 w 342"/>
                <a:gd name="T63" fmla="*/ 138 h 1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2" h="138">
                  <a:moveTo>
                    <a:pt x="336" y="12"/>
                  </a:moveTo>
                  <a:lnTo>
                    <a:pt x="342" y="36"/>
                  </a:lnTo>
                  <a:lnTo>
                    <a:pt x="336" y="54"/>
                  </a:lnTo>
                  <a:lnTo>
                    <a:pt x="324" y="72"/>
                  </a:lnTo>
                  <a:lnTo>
                    <a:pt x="306" y="90"/>
                  </a:lnTo>
                  <a:lnTo>
                    <a:pt x="264" y="114"/>
                  </a:lnTo>
                  <a:lnTo>
                    <a:pt x="216" y="132"/>
                  </a:lnTo>
                  <a:lnTo>
                    <a:pt x="168" y="138"/>
                  </a:lnTo>
                  <a:lnTo>
                    <a:pt x="120" y="138"/>
                  </a:lnTo>
                  <a:lnTo>
                    <a:pt x="78" y="132"/>
                  </a:lnTo>
                  <a:lnTo>
                    <a:pt x="36" y="114"/>
                  </a:lnTo>
                  <a:lnTo>
                    <a:pt x="6" y="84"/>
                  </a:lnTo>
                  <a:lnTo>
                    <a:pt x="0" y="72"/>
                  </a:lnTo>
                  <a:lnTo>
                    <a:pt x="0" y="54"/>
                  </a:lnTo>
                  <a:lnTo>
                    <a:pt x="12" y="42"/>
                  </a:lnTo>
                  <a:lnTo>
                    <a:pt x="24" y="30"/>
                  </a:lnTo>
                  <a:lnTo>
                    <a:pt x="162" y="18"/>
                  </a:lnTo>
                  <a:lnTo>
                    <a:pt x="294" y="0"/>
                  </a:lnTo>
                  <a:lnTo>
                    <a:pt x="318" y="6"/>
                  </a:lnTo>
                  <a:lnTo>
                    <a:pt x="33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58" name="Freeform 28"/>
            <p:cNvSpPr>
              <a:spLocks/>
            </p:cNvSpPr>
            <p:nvPr/>
          </p:nvSpPr>
          <p:spPr bwMode="auto">
            <a:xfrm>
              <a:off x="4080" y="2364"/>
              <a:ext cx="162" cy="132"/>
            </a:xfrm>
            <a:custGeom>
              <a:avLst/>
              <a:gdLst>
                <a:gd name="T0" fmla="*/ 120 w 162"/>
                <a:gd name="T1" fmla="*/ 12 h 132"/>
                <a:gd name="T2" fmla="*/ 156 w 162"/>
                <a:gd name="T3" fmla="*/ 6 h 132"/>
                <a:gd name="T4" fmla="*/ 162 w 162"/>
                <a:gd name="T5" fmla="*/ 30 h 132"/>
                <a:gd name="T6" fmla="*/ 156 w 162"/>
                <a:gd name="T7" fmla="*/ 54 h 132"/>
                <a:gd name="T8" fmla="*/ 138 w 162"/>
                <a:gd name="T9" fmla="*/ 96 h 132"/>
                <a:gd name="T10" fmla="*/ 120 w 162"/>
                <a:gd name="T11" fmla="*/ 114 h 132"/>
                <a:gd name="T12" fmla="*/ 96 w 162"/>
                <a:gd name="T13" fmla="*/ 126 h 132"/>
                <a:gd name="T14" fmla="*/ 72 w 162"/>
                <a:gd name="T15" fmla="*/ 132 h 132"/>
                <a:gd name="T16" fmla="*/ 48 w 162"/>
                <a:gd name="T17" fmla="*/ 126 h 132"/>
                <a:gd name="T18" fmla="*/ 18 w 162"/>
                <a:gd name="T19" fmla="*/ 108 h 132"/>
                <a:gd name="T20" fmla="*/ 6 w 162"/>
                <a:gd name="T21" fmla="*/ 78 h 132"/>
                <a:gd name="T22" fmla="*/ 0 w 162"/>
                <a:gd name="T23" fmla="*/ 12 h 132"/>
                <a:gd name="T24" fmla="*/ 6 w 162"/>
                <a:gd name="T25" fmla="*/ 6 h 132"/>
                <a:gd name="T26" fmla="*/ 12 w 162"/>
                <a:gd name="T27" fmla="*/ 6 h 132"/>
                <a:gd name="T28" fmla="*/ 18 w 162"/>
                <a:gd name="T29" fmla="*/ 6 h 132"/>
                <a:gd name="T30" fmla="*/ 18 w 162"/>
                <a:gd name="T31" fmla="*/ 0 h 132"/>
                <a:gd name="T32" fmla="*/ 72 w 162"/>
                <a:gd name="T33" fmla="*/ 12 h 132"/>
                <a:gd name="T34" fmla="*/ 120 w 162"/>
                <a:gd name="T35" fmla="*/ 12 h 13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2"/>
                <a:gd name="T55" fmla="*/ 0 h 132"/>
                <a:gd name="T56" fmla="*/ 162 w 162"/>
                <a:gd name="T57" fmla="*/ 132 h 13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2" h="132">
                  <a:moveTo>
                    <a:pt x="120" y="12"/>
                  </a:moveTo>
                  <a:lnTo>
                    <a:pt x="156" y="6"/>
                  </a:lnTo>
                  <a:lnTo>
                    <a:pt x="162" y="30"/>
                  </a:lnTo>
                  <a:lnTo>
                    <a:pt x="156" y="54"/>
                  </a:lnTo>
                  <a:lnTo>
                    <a:pt x="138" y="96"/>
                  </a:lnTo>
                  <a:lnTo>
                    <a:pt x="120" y="114"/>
                  </a:lnTo>
                  <a:lnTo>
                    <a:pt x="96" y="126"/>
                  </a:lnTo>
                  <a:lnTo>
                    <a:pt x="72" y="132"/>
                  </a:lnTo>
                  <a:lnTo>
                    <a:pt x="48" y="126"/>
                  </a:lnTo>
                  <a:lnTo>
                    <a:pt x="18" y="108"/>
                  </a:lnTo>
                  <a:lnTo>
                    <a:pt x="6" y="78"/>
                  </a:lnTo>
                  <a:lnTo>
                    <a:pt x="0" y="12"/>
                  </a:lnTo>
                  <a:lnTo>
                    <a:pt x="6" y="6"/>
                  </a:lnTo>
                  <a:lnTo>
                    <a:pt x="12" y="6"/>
                  </a:lnTo>
                  <a:lnTo>
                    <a:pt x="18" y="6"/>
                  </a:lnTo>
                  <a:lnTo>
                    <a:pt x="18" y="0"/>
                  </a:lnTo>
                  <a:lnTo>
                    <a:pt x="72" y="12"/>
                  </a:lnTo>
                  <a:lnTo>
                    <a:pt x="120" y="12"/>
                  </a:lnTo>
                  <a:close/>
                </a:path>
              </a:pathLst>
            </a:custGeom>
            <a:solidFill>
              <a:srgbClr val="E364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59" name="Freeform 29"/>
            <p:cNvSpPr>
              <a:spLocks/>
            </p:cNvSpPr>
            <p:nvPr/>
          </p:nvSpPr>
          <p:spPr bwMode="auto">
            <a:xfrm>
              <a:off x="3588" y="2376"/>
              <a:ext cx="42" cy="42"/>
            </a:xfrm>
            <a:custGeom>
              <a:avLst/>
              <a:gdLst>
                <a:gd name="T0" fmla="*/ 42 w 42"/>
                <a:gd name="T1" fmla="*/ 18 h 42"/>
                <a:gd name="T2" fmla="*/ 36 w 42"/>
                <a:gd name="T3" fmla="*/ 30 h 42"/>
                <a:gd name="T4" fmla="*/ 36 w 42"/>
                <a:gd name="T5" fmla="*/ 36 h 42"/>
                <a:gd name="T6" fmla="*/ 24 w 42"/>
                <a:gd name="T7" fmla="*/ 42 h 42"/>
                <a:gd name="T8" fmla="*/ 12 w 42"/>
                <a:gd name="T9" fmla="*/ 36 h 42"/>
                <a:gd name="T10" fmla="*/ 0 w 42"/>
                <a:gd name="T11" fmla="*/ 24 h 42"/>
                <a:gd name="T12" fmla="*/ 6 w 42"/>
                <a:gd name="T13" fmla="*/ 12 h 42"/>
                <a:gd name="T14" fmla="*/ 12 w 42"/>
                <a:gd name="T15" fmla="*/ 0 h 42"/>
                <a:gd name="T16" fmla="*/ 24 w 42"/>
                <a:gd name="T17" fmla="*/ 0 h 42"/>
                <a:gd name="T18" fmla="*/ 30 w 42"/>
                <a:gd name="T19" fmla="*/ 0 h 42"/>
                <a:gd name="T20" fmla="*/ 42 w 42"/>
                <a:gd name="T21" fmla="*/ 6 h 42"/>
                <a:gd name="T22" fmla="*/ 42 w 42"/>
                <a:gd name="T23" fmla="*/ 18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2"/>
                <a:gd name="T37" fmla="*/ 0 h 42"/>
                <a:gd name="T38" fmla="*/ 42 w 42"/>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2" h="42">
                  <a:moveTo>
                    <a:pt x="42" y="18"/>
                  </a:moveTo>
                  <a:lnTo>
                    <a:pt x="36" y="30"/>
                  </a:lnTo>
                  <a:lnTo>
                    <a:pt x="36" y="36"/>
                  </a:lnTo>
                  <a:lnTo>
                    <a:pt x="24" y="42"/>
                  </a:lnTo>
                  <a:lnTo>
                    <a:pt x="12" y="36"/>
                  </a:lnTo>
                  <a:lnTo>
                    <a:pt x="0" y="24"/>
                  </a:lnTo>
                  <a:lnTo>
                    <a:pt x="6" y="12"/>
                  </a:lnTo>
                  <a:lnTo>
                    <a:pt x="12" y="0"/>
                  </a:lnTo>
                  <a:lnTo>
                    <a:pt x="24" y="0"/>
                  </a:lnTo>
                  <a:lnTo>
                    <a:pt x="30" y="0"/>
                  </a:lnTo>
                  <a:lnTo>
                    <a:pt x="42" y="6"/>
                  </a:lnTo>
                  <a:lnTo>
                    <a:pt x="4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60" name="Freeform 30"/>
            <p:cNvSpPr>
              <a:spLocks/>
            </p:cNvSpPr>
            <p:nvPr/>
          </p:nvSpPr>
          <p:spPr bwMode="auto">
            <a:xfrm>
              <a:off x="3462" y="2376"/>
              <a:ext cx="36" cy="42"/>
            </a:xfrm>
            <a:custGeom>
              <a:avLst/>
              <a:gdLst>
                <a:gd name="T0" fmla="*/ 36 w 36"/>
                <a:gd name="T1" fmla="*/ 6 h 42"/>
                <a:gd name="T2" fmla="*/ 36 w 36"/>
                <a:gd name="T3" fmla="*/ 30 h 42"/>
                <a:gd name="T4" fmla="*/ 18 w 36"/>
                <a:gd name="T5" fmla="*/ 42 h 42"/>
                <a:gd name="T6" fmla="*/ 6 w 36"/>
                <a:gd name="T7" fmla="*/ 36 h 42"/>
                <a:gd name="T8" fmla="*/ 0 w 36"/>
                <a:gd name="T9" fmla="*/ 24 h 42"/>
                <a:gd name="T10" fmla="*/ 6 w 36"/>
                <a:gd name="T11" fmla="*/ 6 h 42"/>
                <a:gd name="T12" fmla="*/ 18 w 36"/>
                <a:gd name="T13" fmla="*/ 0 h 42"/>
                <a:gd name="T14" fmla="*/ 30 w 36"/>
                <a:gd name="T15" fmla="*/ 0 h 42"/>
                <a:gd name="T16" fmla="*/ 36 w 36"/>
                <a:gd name="T17" fmla="*/ 6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42"/>
                <a:gd name="T29" fmla="*/ 36 w 36"/>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42">
                  <a:moveTo>
                    <a:pt x="36" y="6"/>
                  </a:moveTo>
                  <a:lnTo>
                    <a:pt x="36" y="30"/>
                  </a:lnTo>
                  <a:lnTo>
                    <a:pt x="18" y="42"/>
                  </a:lnTo>
                  <a:lnTo>
                    <a:pt x="6" y="36"/>
                  </a:lnTo>
                  <a:lnTo>
                    <a:pt x="0" y="24"/>
                  </a:lnTo>
                  <a:lnTo>
                    <a:pt x="6" y="6"/>
                  </a:lnTo>
                  <a:lnTo>
                    <a:pt x="18" y="0"/>
                  </a:lnTo>
                  <a:lnTo>
                    <a:pt x="30" y="0"/>
                  </a:lnTo>
                  <a:lnTo>
                    <a:pt x="36"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61" name="Freeform 31"/>
            <p:cNvSpPr>
              <a:spLocks/>
            </p:cNvSpPr>
            <p:nvPr/>
          </p:nvSpPr>
          <p:spPr bwMode="auto">
            <a:xfrm>
              <a:off x="2784" y="2376"/>
              <a:ext cx="312" cy="108"/>
            </a:xfrm>
            <a:custGeom>
              <a:avLst/>
              <a:gdLst>
                <a:gd name="T0" fmla="*/ 312 w 312"/>
                <a:gd name="T1" fmla="*/ 12 h 108"/>
                <a:gd name="T2" fmla="*/ 300 w 312"/>
                <a:gd name="T3" fmla="*/ 42 h 108"/>
                <a:gd name="T4" fmla="*/ 282 w 312"/>
                <a:gd name="T5" fmla="*/ 66 h 108"/>
                <a:gd name="T6" fmla="*/ 222 w 312"/>
                <a:gd name="T7" fmla="*/ 96 h 108"/>
                <a:gd name="T8" fmla="*/ 162 w 312"/>
                <a:gd name="T9" fmla="*/ 102 h 108"/>
                <a:gd name="T10" fmla="*/ 108 w 312"/>
                <a:gd name="T11" fmla="*/ 108 h 108"/>
                <a:gd name="T12" fmla="*/ 48 w 312"/>
                <a:gd name="T13" fmla="*/ 96 h 108"/>
                <a:gd name="T14" fmla="*/ 24 w 312"/>
                <a:gd name="T15" fmla="*/ 84 h 108"/>
                <a:gd name="T16" fmla="*/ 6 w 312"/>
                <a:gd name="T17" fmla="*/ 60 h 108"/>
                <a:gd name="T18" fmla="*/ 0 w 312"/>
                <a:gd name="T19" fmla="*/ 48 h 108"/>
                <a:gd name="T20" fmla="*/ 6 w 312"/>
                <a:gd name="T21" fmla="*/ 36 h 108"/>
                <a:gd name="T22" fmla="*/ 30 w 312"/>
                <a:gd name="T23" fmla="*/ 30 h 108"/>
                <a:gd name="T24" fmla="*/ 156 w 312"/>
                <a:gd name="T25" fmla="*/ 18 h 108"/>
                <a:gd name="T26" fmla="*/ 282 w 312"/>
                <a:gd name="T27" fmla="*/ 0 h 108"/>
                <a:gd name="T28" fmla="*/ 300 w 312"/>
                <a:gd name="T29" fmla="*/ 0 h 108"/>
                <a:gd name="T30" fmla="*/ 312 w 312"/>
                <a:gd name="T31" fmla="*/ 12 h 1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2"/>
                <a:gd name="T49" fmla="*/ 0 h 108"/>
                <a:gd name="T50" fmla="*/ 312 w 312"/>
                <a:gd name="T51" fmla="*/ 108 h 1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2" h="108">
                  <a:moveTo>
                    <a:pt x="312" y="12"/>
                  </a:moveTo>
                  <a:lnTo>
                    <a:pt x="300" y="42"/>
                  </a:lnTo>
                  <a:lnTo>
                    <a:pt x="282" y="66"/>
                  </a:lnTo>
                  <a:lnTo>
                    <a:pt x="222" y="96"/>
                  </a:lnTo>
                  <a:lnTo>
                    <a:pt x="162" y="102"/>
                  </a:lnTo>
                  <a:lnTo>
                    <a:pt x="108" y="108"/>
                  </a:lnTo>
                  <a:lnTo>
                    <a:pt x="48" y="96"/>
                  </a:lnTo>
                  <a:lnTo>
                    <a:pt x="24" y="84"/>
                  </a:lnTo>
                  <a:lnTo>
                    <a:pt x="6" y="60"/>
                  </a:lnTo>
                  <a:lnTo>
                    <a:pt x="0" y="48"/>
                  </a:lnTo>
                  <a:lnTo>
                    <a:pt x="6" y="36"/>
                  </a:lnTo>
                  <a:lnTo>
                    <a:pt x="30" y="30"/>
                  </a:lnTo>
                  <a:lnTo>
                    <a:pt x="156" y="18"/>
                  </a:lnTo>
                  <a:lnTo>
                    <a:pt x="282" y="0"/>
                  </a:lnTo>
                  <a:lnTo>
                    <a:pt x="300" y="0"/>
                  </a:lnTo>
                  <a:lnTo>
                    <a:pt x="312" y="12"/>
                  </a:lnTo>
                  <a:close/>
                </a:path>
              </a:pathLst>
            </a:custGeom>
            <a:solidFill>
              <a:srgbClr val="E364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62" name="Freeform 32"/>
            <p:cNvSpPr>
              <a:spLocks/>
            </p:cNvSpPr>
            <p:nvPr/>
          </p:nvSpPr>
          <p:spPr bwMode="auto">
            <a:xfrm>
              <a:off x="3246" y="2376"/>
              <a:ext cx="60" cy="102"/>
            </a:xfrm>
            <a:custGeom>
              <a:avLst/>
              <a:gdLst>
                <a:gd name="T0" fmla="*/ 42 w 60"/>
                <a:gd name="T1" fmla="*/ 6 h 102"/>
                <a:gd name="T2" fmla="*/ 36 w 60"/>
                <a:gd name="T3" fmla="*/ 30 h 102"/>
                <a:gd name="T4" fmla="*/ 42 w 60"/>
                <a:gd name="T5" fmla="*/ 54 h 102"/>
                <a:gd name="T6" fmla="*/ 60 w 60"/>
                <a:gd name="T7" fmla="*/ 102 h 102"/>
                <a:gd name="T8" fmla="*/ 42 w 60"/>
                <a:gd name="T9" fmla="*/ 102 h 102"/>
                <a:gd name="T10" fmla="*/ 24 w 60"/>
                <a:gd name="T11" fmla="*/ 96 h 102"/>
                <a:gd name="T12" fmla="*/ 0 w 60"/>
                <a:gd name="T13" fmla="*/ 66 h 102"/>
                <a:gd name="T14" fmla="*/ 0 w 60"/>
                <a:gd name="T15" fmla="*/ 30 h 102"/>
                <a:gd name="T16" fmla="*/ 12 w 60"/>
                <a:gd name="T17" fmla="*/ 6 h 102"/>
                <a:gd name="T18" fmla="*/ 24 w 60"/>
                <a:gd name="T19" fmla="*/ 0 h 102"/>
                <a:gd name="T20" fmla="*/ 42 w 60"/>
                <a:gd name="T21" fmla="*/ 6 h 1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0"/>
                <a:gd name="T34" fmla="*/ 0 h 102"/>
                <a:gd name="T35" fmla="*/ 60 w 60"/>
                <a:gd name="T36" fmla="*/ 102 h 10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0" h="102">
                  <a:moveTo>
                    <a:pt x="42" y="6"/>
                  </a:moveTo>
                  <a:lnTo>
                    <a:pt x="36" y="30"/>
                  </a:lnTo>
                  <a:lnTo>
                    <a:pt x="42" y="54"/>
                  </a:lnTo>
                  <a:lnTo>
                    <a:pt x="60" y="102"/>
                  </a:lnTo>
                  <a:lnTo>
                    <a:pt x="42" y="102"/>
                  </a:lnTo>
                  <a:lnTo>
                    <a:pt x="24" y="96"/>
                  </a:lnTo>
                  <a:lnTo>
                    <a:pt x="0" y="66"/>
                  </a:lnTo>
                  <a:lnTo>
                    <a:pt x="0" y="30"/>
                  </a:lnTo>
                  <a:lnTo>
                    <a:pt x="12" y="6"/>
                  </a:lnTo>
                  <a:lnTo>
                    <a:pt x="24" y="0"/>
                  </a:lnTo>
                  <a:lnTo>
                    <a:pt x="42" y="6"/>
                  </a:lnTo>
                  <a:close/>
                </a:path>
              </a:pathLst>
            </a:custGeom>
            <a:solidFill>
              <a:srgbClr val="FFC1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63" name="Freeform 33"/>
            <p:cNvSpPr>
              <a:spLocks/>
            </p:cNvSpPr>
            <p:nvPr/>
          </p:nvSpPr>
          <p:spPr bwMode="auto">
            <a:xfrm>
              <a:off x="3480" y="2388"/>
              <a:ext cx="1" cy="12"/>
            </a:xfrm>
            <a:custGeom>
              <a:avLst/>
              <a:gdLst>
                <a:gd name="T0" fmla="*/ 0 w 1"/>
                <a:gd name="T1" fmla="*/ 0 h 12"/>
                <a:gd name="T2" fmla="*/ 0 w 1"/>
                <a:gd name="T3" fmla="*/ 12 h 12"/>
                <a:gd name="T4" fmla="*/ 0 w 1"/>
                <a:gd name="T5" fmla="*/ 0 h 12"/>
                <a:gd name="T6" fmla="*/ 0 w 1"/>
                <a:gd name="T7" fmla="*/ 0 h 12"/>
                <a:gd name="T8" fmla="*/ 0 60000 65536"/>
                <a:gd name="T9" fmla="*/ 0 60000 65536"/>
                <a:gd name="T10" fmla="*/ 0 60000 65536"/>
                <a:gd name="T11" fmla="*/ 0 60000 65536"/>
                <a:gd name="T12" fmla="*/ 0 w 1"/>
                <a:gd name="T13" fmla="*/ 0 h 12"/>
                <a:gd name="T14" fmla="*/ 1 w 1"/>
                <a:gd name="T15" fmla="*/ 12 h 12"/>
              </a:gdLst>
              <a:ahLst/>
              <a:cxnLst>
                <a:cxn ang="T8">
                  <a:pos x="T0" y="T1"/>
                </a:cxn>
                <a:cxn ang="T9">
                  <a:pos x="T2" y="T3"/>
                </a:cxn>
                <a:cxn ang="T10">
                  <a:pos x="T4" y="T5"/>
                </a:cxn>
                <a:cxn ang="T11">
                  <a:pos x="T6" y="T7"/>
                </a:cxn>
              </a:cxnLst>
              <a:rect l="T12" t="T13" r="T14" b="T15"/>
              <a:pathLst>
                <a:path w="1" h="12">
                  <a:moveTo>
                    <a:pt x="0" y="0"/>
                  </a:moveTo>
                  <a:lnTo>
                    <a:pt x="0" y="1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64" name="Freeform 34"/>
            <p:cNvSpPr>
              <a:spLocks/>
            </p:cNvSpPr>
            <p:nvPr/>
          </p:nvSpPr>
          <p:spPr bwMode="auto">
            <a:xfrm>
              <a:off x="3612" y="2394"/>
              <a:ext cx="6" cy="6"/>
            </a:xfrm>
            <a:custGeom>
              <a:avLst/>
              <a:gdLst>
                <a:gd name="T0" fmla="*/ 0 w 6"/>
                <a:gd name="T1" fmla="*/ 6 h 6"/>
                <a:gd name="T2" fmla="*/ 0 w 6"/>
                <a:gd name="T3" fmla="*/ 0 h 6"/>
                <a:gd name="T4" fmla="*/ 6 w 6"/>
                <a:gd name="T5" fmla="*/ 0 h 6"/>
                <a:gd name="T6" fmla="*/ 0 w 6"/>
                <a:gd name="T7" fmla="*/ 6 h 6"/>
                <a:gd name="T8" fmla="*/ 0 60000 65536"/>
                <a:gd name="T9" fmla="*/ 0 60000 65536"/>
                <a:gd name="T10" fmla="*/ 0 60000 65536"/>
                <a:gd name="T11" fmla="*/ 0 60000 65536"/>
                <a:gd name="T12" fmla="*/ 0 w 6"/>
                <a:gd name="T13" fmla="*/ 0 h 6"/>
                <a:gd name="T14" fmla="*/ 6 w 6"/>
                <a:gd name="T15" fmla="*/ 6 h 6"/>
              </a:gdLst>
              <a:ahLst/>
              <a:cxnLst>
                <a:cxn ang="T8">
                  <a:pos x="T0" y="T1"/>
                </a:cxn>
                <a:cxn ang="T9">
                  <a:pos x="T2" y="T3"/>
                </a:cxn>
                <a:cxn ang="T10">
                  <a:pos x="T4" y="T5"/>
                </a:cxn>
                <a:cxn ang="T11">
                  <a:pos x="T6" y="T7"/>
                </a:cxn>
              </a:cxnLst>
              <a:rect l="T12" t="T13" r="T14" b="T15"/>
              <a:pathLst>
                <a:path w="6" h="6">
                  <a:moveTo>
                    <a:pt x="0" y="6"/>
                  </a:moveTo>
                  <a:lnTo>
                    <a:pt x="0" y="0"/>
                  </a:lnTo>
                  <a:lnTo>
                    <a:pt x="6" y="0"/>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65" name="Freeform 35"/>
            <p:cNvSpPr>
              <a:spLocks/>
            </p:cNvSpPr>
            <p:nvPr/>
          </p:nvSpPr>
          <p:spPr bwMode="auto">
            <a:xfrm>
              <a:off x="3654" y="2424"/>
              <a:ext cx="90" cy="84"/>
            </a:xfrm>
            <a:custGeom>
              <a:avLst/>
              <a:gdLst>
                <a:gd name="T0" fmla="*/ 90 w 90"/>
                <a:gd name="T1" fmla="*/ 18 h 84"/>
                <a:gd name="T2" fmla="*/ 84 w 90"/>
                <a:gd name="T3" fmla="*/ 30 h 84"/>
                <a:gd name="T4" fmla="*/ 72 w 90"/>
                <a:gd name="T5" fmla="*/ 12 h 84"/>
                <a:gd name="T6" fmla="*/ 60 w 90"/>
                <a:gd name="T7" fmla="*/ 6 h 84"/>
                <a:gd name="T8" fmla="*/ 54 w 90"/>
                <a:gd name="T9" fmla="*/ 6 h 84"/>
                <a:gd name="T10" fmla="*/ 30 w 90"/>
                <a:gd name="T11" fmla="*/ 12 h 84"/>
                <a:gd name="T12" fmla="*/ 12 w 90"/>
                <a:gd name="T13" fmla="*/ 30 h 84"/>
                <a:gd name="T14" fmla="*/ 12 w 90"/>
                <a:gd name="T15" fmla="*/ 54 h 84"/>
                <a:gd name="T16" fmla="*/ 30 w 90"/>
                <a:gd name="T17" fmla="*/ 66 h 84"/>
                <a:gd name="T18" fmla="*/ 54 w 90"/>
                <a:gd name="T19" fmla="*/ 72 h 84"/>
                <a:gd name="T20" fmla="*/ 72 w 90"/>
                <a:gd name="T21" fmla="*/ 72 h 84"/>
                <a:gd name="T22" fmla="*/ 54 w 90"/>
                <a:gd name="T23" fmla="*/ 84 h 84"/>
                <a:gd name="T24" fmla="*/ 36 w 90"/>
                <a:gd name="T25" fmla="*/ 84 h 84"/>
                <a:gd name="T26" fmla="*/ 18 w 90"/>
                <a:gd name="T27" fmla="*/ 72 h 84"/>
                <a:gd name="T28" fmla="*/ 0 w 90"/>
                <a:gd name="T29" fmla="*/ 54 h 84"/>
                <a:gd name="T30" fmla="*/ 6 w 90"/>
                <a:gd name="T31" fmla="*/ 30 h 84"/>
                <a:gd name="T32" fmla="*/ 18 w 90"/>
                <a:gd name="T33" fmla="*/ 12 h 84"/>
                <a:gd name="T34" fmla="*/ 42 w 90"/>
                <a:gd name="T35" fmla="*/ 0 h 84"/>
                <a:gd name="T36" fmla="*/ 66 w 90"/>
                <a:gd name="T37" fmla="*/ 0 h 84"/>
                <a:gd name="T38" fmla="*/ 90 w 90"/>
                <a:gd name="T39" fmla="*/ 18 h 8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0"/>
                <a:gd name="T61" fmla="*/ 0 h 84"/>
                <a:gd name="T62" fmla="*/ 90 w 90"/>
                <a:gd name="T63" fmla="*/ 84 h 8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0" h="84">
                  <a:moveTo>
                    <a:pt x="90" y="18"/>
                  </a:moveTo>
                  <a:lnTo>
                    <a:pt x="84" y="30"/>
                  </a:lnTo>
                  <a:lnTo>
                    <a:pt x="72" y="12"/>
                  </a:lnTo>
                  <a:lnTo>
                    <a:pt x="60" y="6"/>
                  </a:lnTo>
                  <a:lnTo>
                    <a:pt x="54" y="6"/>
                  </a:lnTo>
                  <a:lnTo>
                    <a:pt x="30" y="12"/>
                  </a:lnTo>
                  <a:lnTo>
                    <a:pt x="12" y="30"/>
                  </a:lnTo>
                  <a:lnTo>
                    <a:pt x="12" y="54"/>
                  </a:lnTo>
                  <a:lnTo>
                    <a:pt x="30" y="66"/>
                  </a:lnTo>
                  <a:lnTo>
                    <a:pt x="54" y="72"/>
                  </a:lnTo>
                  <a:lnTo>
                    <a:pt x="72" y="72"/>
                  </a:lnTo>
                  <a:lnTo>
                    <a:pt x="54" y="84"/>
                  </a:lnTo>
                  <a:lnTo>
                    <a:pt x="36" y="84"/>
                  </a:lnTo>
                  <a:lnTo>
                    <a:pt x="18" y="72"/>
                  </a:lnTo>
                  <a:lnTo>
                    <a:pt x="0" y="54"/>
                  </a:lnTo>
                  <a:lnTo>
                    <a:pt x="6" y="30"/>
                  </a:lnTo>
                  <a:lnTo>
                    <a:pt x="18" y="12"/>
                  </a:lnTo>
                  <a:lnTo>
                    <a:pt x="42" y="0"/>
                  </a:lnTo>
                  <a:lnTo>
                    <a:pt x="66" y="0"/>
                  </a:lnTo>
                  <a:lnTo>
                    <a:pt x="90" y="18"/>
                  </a:lnTo>
                  <a:close/>
                </a:path>
              </a:pathLst>
            </a:custGeom>
            <a:solidFill>
              <a:srgbClr val="FFC1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66" name="Freeform 36"/>
            <p:cNvSpPr>
              <a:spLocks/>
            </p:cNvSpPr>
            <p:nvPr/>
          </p:nvSpPr>
          <p:spPr bwMode="auto">
            <a:xfrm>
              <a:off x="3336" y="2454"/>
              <a:ext cx="96" cy="90"/>
            </a:xfrm>
            <a:custGeom>
              <a:avLst/>
              <a:gdLst>
                <a:gd name="T0" fmla="*/ 96 w 96"/>
                <a:gd name="T1" fmla="*/ 36 h 90"/>
                <a:gd name="T2" fmla="*/ 96 w 96"/>
                <a:gd name="T3" fmla="*/ 66 h 90"/>
                <a:gd name="T4" fmla="*/ 54 w 96"/>
                <a:gd name="T5" fmla="*/ 90 h 90"/>
                <a:gd name="T6" fmla="*/ 42 w 96"/>
                <a:gd name="T7" fmla="*/ 84 h 90"/>
                <a:gd name="T8" fmla="*/ 30 w 96"/>
                <a:gd name="T9" fmla="*/ 72 h 90"/>
                <a:gd name="T10" fmla="*/ 48 w 96"/>
                <a:gd name="T11" fmla="*/ 78 h 90"/>
                <a:gd name="T12" fmla="*/ 72 w 96"/>
                <a:gd name="T13" fmla="*/ 72 h 90"/>
                <a:gd name="T14" fmla="*/ 84 w 96"/>
                <a:gd name="T15" fmla="*/ 60 h 90"/>
                <a:gd name="T16" fmla="*/ 84 w 96"/>
                <a:gd name="T17" fmla="*/ 36 h 90"/>
                <a:gd name="T18" fmla="*/ 66 w 96"/>
                <a:gd name="T19" fmla="*/ 18 h 90"/>
                <a:gd name="T20" fmla="*/ 48 w 96"/>
                <a:gd name="T21" fmla="*/ 6 h 90"/>
                <a:gd name="T22" fmla="*/ 30 w 96"/>
                <a:gd name="T23" fmla="*/ 12 h 90"/>
                <a:gd name="T24" fmla="*/ 12 w 96"/>
                <a:gd name="T25" fmla="*/ 30 h 90"/>
                <a:gd name="T26" fmla="*/ 6 w 96"/>
                <a:gd name="T27" fmla="*/ 42 h 90"/>
                <a:gd name="T28" fmla="*/ 0 w 96"/>
                <a:gd name="T29" fmla="*/ 36 h 90"/>
                <a:gd name="T30" fmla="*/ 0 w 96"/>
                <a:gd name="T31" fmla="*/ 24 h 90"/>
                <a:gd name="T32" fmla="*/ 18 w 96"/>
                <a:gd name="T33" fmla="*/ 6 h 90"/>
                <a:gd name="T34" fmla="*/ 36 w 96"/>
                <a:gd name="T35" fmla="*/ 0 h 90"/>
                <a:gd name="T36" fmla="*/ 72 w 96"/>
                <a:gd name="T37" fmla="*/ 6 h 90"/>
                <a:gd name="T38" fmla="*/ 84 w 96"/>
                <a:gd name="T39" fmla="*/ 18 h 90"/>
                <a:gd name="T40" fmla="*/ 96 w 96"/>
                <a:gd name="T41" fmla="*/ 36 h 9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6"/>
                <a:gd name="T64" fmla="*/ 0 h 90"/>
                <a:gd name="T65" fmla="*/ 96 w 96"/>
                <a:gd name="T66" fmla="*/ 90 h 9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6" h="90">
                  <a:moveTo>
                    <a:pt x="96" y="36"/>
                  </a:moveTo>
                  <a:lnTo>
                    <a:pt x="96" y="66"/>
                  </a:lnTo>
                  <a:lnTo>
                    <a:pt x="54" y="90"/>
                  </a:lnTo>
                  <a:lnTo>
                    <a:pt x="42" y="84"/>
                  </a:lnTo>
                  <a:lnTo>
                    <a:pt x="30" y="72"/>
                  </a:lnTo>
                  <a:lnTo>
                    <a:pt x="48" y="78"/>
                  </a:lnTo>
                  <a:lnTo>
                    <a:pt x="72" y="72"/>
                  </a:lnTo>
                  <a:lnTo>
                    <a:pt x="84" y="60"/>
                  </a:lnTo>
                  <a:lnTo>
                    <a:pt x="84" y="36"/>
                  </a:lnTo>
                  <a:lnTo>
                    <a:pt x="66" y="18"/>
                  </a:lnTo>
                  <a:lnTo>
                    <a:pt x="48" y="6"/>
                  </a:lnTo>
                  <a:lnTo>
                    <a:pt x="30" y="12"/>
                  </a:lnTo>
                  <a:lnTo>
                    <a:pt x="12" y="30"/>
                  </a:lnTo>
                  <a:lnTo>
                    <a:pt x="6" y="42"/>
                  </a:lnTo>
                  <a:lnTo>
                    <a:pt x="0" y="36"/>
                  </a:lnTo>
                  <a:lnTo>
                    <a:pt x="0" y="24"/>
                  </a:lnTo>
                  <a:lnTo>
                    <a:pt x="18" y="6"/>
                  </a:lnTo>
                  <a:lnTo>
                    <a:pt x="36" y="0"/>
                  </a:lnTo>
                  <a:lnTo>
                    <a:pt x="72" y="6"/>
                  </a:lnTo>
                  <a:lnTo>
                    <a:pt x="84" y="18"/>
                  </a:lnTo>
                  <a:lnTo>
                    <a:pt x="96" y="36"/>
                  </a:lnTo>
                  <a:close/>
                </a:path>
              </a:pathLst>
            </a:custGeom>
            <a:solidFill>
              <a:srgbClr val="FFC1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67" name="Freeform 37"/>
            <p:cNvSpPr>
              <a:spLocks/>
            </p:cNvSpPr>
            <p:nvPr/>
          </p:nvSpPr>
          <p:spPr bwMode="auto">
            <a:xfrm>
              <a:off x="3492" y="2472"/>
              <a:ext cx="114" cy="90"/>
            </a:xfrm>
            <a:custGeom>
              <a:avLst/>
              <a:gdLst>
                <a:gd name="T0" fmla="*/ 114 w 114"/>
                <a:gd name="T1" fmla="*/ 12 h 90"/>
                <a:gd name="T2" fmla="*/ 108 w 114"/>
                <a:gd name="T3" fmla="*/ 54 h 90"/>
                <a:gd name="T4" fmla="*/ 96 w 114"/>
                <a:gd name="T5" fmla="*/ 72 h 90"/>
                <a:gd name="T6" fmla="*/ 78 w 114"/>
                <a:gd name="T7" fmla="*/ 90 h 90"/>
                <a:gd name="T8" fmla="*/ 48 w 114"/>
                <a:gd name="T9" fmla="*/ 90 h 90"/>
                <a:gd name="T10" fmla="*/ 30 w 114"/>
                <a:gd name="T11" fmla="*/ 84 h 90"/>
                <a:gd name="T12" fmla="*/ 18 w 114"/>
                <a:gd name="T13" fmla="*/ 78 h 90"/>
                <a:gd name="T14" fmla="*/ 6 w 114"/>
                <a:gd name="T15" fmla="*/ 60 h 90"/>
                <a:gd name="T16" fmla="*/ 0 w 114"/>
                <a:gd name="T17" fmla="*/ 48 h 90"/>
                <a:gd name="T18" fmla="*/ 6 w 114"/>
                <a:gd name="T19" fmla="*/ 12 h 90"/>
                <a:gd name="T20" fmla="*/ 24 w 114"/>
                <a:gd name="T21" fmla="*/ 0 h 90"/>
                <a:gd name="T22" fmla="*/ 48 w 114"/>
                <a:gd name="T23" fmla="*/ 0 h 90"/>
                <a:gd name="T24" fmla="*/ 72 w 114"/>
                <a:gd name="T25" fmla="*/ 6 h 90"/>
                <a:gd name="T26" fmla="*/ 90 w 114"/>
                <a:gd name="T27" fmla="*/ 0 h 90"/>
                <a:gd name="T28" fmla="*/ 102 w 114"/>
                <a:gd name="T29" fmla="*/ 6 h 90"/>
                <a:gd name="T30" fmla="*/ 114 w 114"/>
                <a:gd name="T31" fmla="*/ 12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4"/>
                <a:gd name="T49" fmla="*/ 0 h 90"/>
                <a:gd name="T50" fmla="*/ 114 w 114"/>
                <a:gd name="T51" fmla="*/ 90 h 9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4" h="90">
                  <a:moveTo>
                    <a:pt x="114" y="12"/>
                  </a:moveTo>
                  <a:lnTo>
                    <a:pt x="108" y="54"/>
                  </a:lnTo>
                  <a:lnTo>
                    <a:pt x="96" y="72"/>
                  </a:lnTo>
                  <a:lnTo>
                    <a:pt x="78" y="90"/>
                  </a:lnTo>
                  <a:lnTo>
                    <a:pt x="48" y="90"/>
                  </a:lnTo>
                  <a:lnTo>
                    <a:pt x="30" y="84"/>
                  </a:lnTo>
                  <a:lnTo>
                    <a:pt x="18" y="78"/>
                  </a:lnTo>
                  <a:lnTo>
                    <a:pt x="6" y="60"/>
                  </a:lnTo>
                  <a:lnTo>
                    <a:pt x="0" y="48"/>
                  </a:lnTo>
                  <a:lnTo>
                    <a:pt x="6" y="12"/>
                  </a:lnTo>
                  <a:lnTo>
                    <a:pt x="24" y="0"/>
                  </a:lnTo>
                  <a:lnTo>
                    <a:pt x="48" y="0"/>
                  </a:lnTo>
                  <a:lnTo>
                    <a:pt x="72" y="6"/>
                  </a:lnTo>
                  <a:lnTo>
                    <a:pt x="90" y="0"/>
                  </a:lnTo>
                  <a:lnTo>
                    <a:pt x="102" y="6"/>
                  </a:lnTo>
                  <a:lnTo>
                    <a:pt x="114"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68" name="Freeform 38"/>
            <p:cNvSpPr>
              <a:spLocks/>
            </p:cNvSpPr>
            <p:nvPr/>
          </p:nvSpPr>
          <p:spPr bwMode="auto">
            <a:xfrm>
              <a:off x="3504" y="2484"/>
              <a:ext cx="84" cy="66"/>
            </a:xfrm>
            <a:custGeom>
              <a:avLst/>
              <a:gdLst>
                <a:gd name="T0" fmla="*/ 84 w 84"/>
                <a:gd name="T1" fmla="*/ 6 h 66"/>
                <a:gd name="T2" fmla="*/ 84 w 84"/>
                <a:gd name="T3" fmla="*/ 42 h 66"/>
                <a:gd name="T4" fmla="*/ 72 w 84"/>
                <a:gd name="T5" fmla="*/ 54 h 66"/>
                <a:gd name="T6" fmla="*/ 60 w 84"/>
                <a:gd name="T7" fmla="*/ 66 h 66"/>
                <a:gd name="T8" fmla="*/ 30 w 84"/>
                <a:gd name="T9" fmla="*/ 66 h 66"/>
                <a:gd name="T10" fmla="*/ 24 w 84"/>
                <a:gd name="T11" fmla="*/ 60 h 66"/>
                <a:gd name="T12" fmla="*/ 12 w 84"/>
                <a:gd name="T13" fmla="*/ 48 h 66"/>
                <a:gd name="T14" fmla="*/ 6 w 84"/>
                <a:gd name="T15" fmla="*/ 30 h 66"/>
                <a:gd name="T16" fmla="*/ 0 w 84"/>
                <a:gd name="T17" fmla="*/ 6 h 66"/>
                <a:gd name="T18" fmla="*/ 84 w 84"/>
                <a:gd name="T19" fmla="*/ 0 h 66"/>
                <a:gd name="T20" fmla="*/ 84 w 84"/>
                <a:gd name="T21" fmla="*/ 6 h 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66"/>
                <a:gd name="T35" fmla="*/ 84 w 84"/>
                <a:gd name="T36" fmla="*/ 66 h 6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66">
                  <a:moveTo>
                    <a:pt x="84" y="6"/>
                  </a:moveTo>
                  <a:lnTo>
                    <a:pt x="84" y="42"/>
                  </a:lnTo>
                  <a:lnTo>
                    <a:pt x="72" y="54"/>
                  </a:lnTo>
                  <a:lnTo>
                    <a:pt x="60" y="66"/>
                  </a:lnTo>
                  <a:lnTo>
                    <a:pt x="30" y="66"/>
                  </a:lnTo>
                  <a:lnTo>
                    <a:pt x="24" y="60"/>
                  </a:lnTo>
                  <a:lnTo>
                    <a:pt x="12" y="48"/>
                  </a:lnTo>
                  <a:lnTo>
                    <a:pt x="6" y="30"/>
                  </a:lnTo>
                  <a:lnTo>
                    <a:pt x="0" y="6"/>
                  </a:lnTo>
                  <a:lnTo>
                    <a:pt x="84" y="0"/>
                  </a:lnTo>
                  <a:lnTo>
                    <a:pt x="84" y="6"/>
                  </a:lnTo>
                  <a:close/>
                </a:path>
              </a:pathLst>
            </a:custGeom>
            <a:solidFill>
              <a:srgbClr val="E3648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69" name="Freeform 39"/>
            <p:cNvSpPr>
              <a:spLocks/>
            </p:cNvSpPr>
            <p:nvPr/>
          </p:nvSpPr>
          <p:spPr bwMode="auto">
            <a:xfrm>
              <a:off x="3354" y="2436"/>
              <a:ext cx="108" cy="108"/>
            </a:xfrm>
            <a:custGeom>
              <a:avLst/>
              <a:gdLst>
                <a:gd name="T0" fmla="*/ 108 w 108"/>
                <a:gd name="T1" fmla="*/ 54 h 108"/>
                <a:gd name="T2" fmla="*/ 102 w 108"/>
                <a:gd name="T3" fmla="*/ 78 h 108"/>
                <a:gd name="T4" fmla="*/ 90 w 108"/>
                <a:gd name="T5" fmla="*/ 90 h 108"/>
                <a:gd name="T6" fmla="*/ 78 w 108"/>
                <a:gd name="T7" fmla="*/ 102 h 108"/>
                <a:gd name="T8" fmla="*/ 54 w 108"/>
                <a:gd name="T9" fmla="*/ 108 h 108"/>
                <a:gd name="T10" fmla="*/ 36 w 108"/>
                <a:gd name="T11" fmla="*/ 102 h 108"/>
                <a:gd name="T12" fmla="*/ 18 w 108"/>
                <a:gd name="T13" fmla="*/ 90 h 108"/>
                <a:gd name="T14" fmla="*/ 6 w 108"/>
                <a:gd name="T15" fmla="*/ 78 h 108"/>
                <a:gd name="T16" fmla="*/ 0 w 108"/>
                <a:gd name="T17" fmla="*/ 54 h 108"/>
                <a:gd name="T18" fmla="*/ 6 w 108"/>
                <a:gd name="T19" fmla="*/ 36 h 108"/>
                <a:gd name="T20" fmla="*/ 18 w 108"/>
                <a:gd name="T21" fmla="*/ 18 h 108"/>
                <a:gd name="T22" fmla="*/ 36 w 108"/>
                <a:gd name="T23" fmla="*/ 6 h 108"/>
                <a:gd name="T24" fmla="*/ 54 w 108"/>
                <a:gd name="T25" fmla="*/ 0 h 108"/>
                <a:gd name="T26" fmla="*/ 78 w 108"/>
                <a:gd name="T27" fmla="*/ 6 h 108"/>
                <a:gd name="T28" fmla="*/ 90 w 108"/>
                <a:gd name="T29" fmla="*/ 18 h 108"/>
                <a:gd name="T30" fmla="*/ 102 w 108"/>
                <a:gd name="T31" fmla="*/ 36 h 108"/>
                <a:gd name="T32" fmla="*/ 108 w 108"/>
                <a:gd name="T33" fmla="*/ 54 h 1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08"/>
                <a:gd name="T53" fmla="*/ 108 w 108"/>
                <a:gd name="T54" fmla="*/ 108 h 10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08">
                  <a:moveTo>
                    <a:pt x="108" y="54"/>
                  </a:moveTo>
                  <a:lnTo>
                    <a:pt x="102" y="78"/>
                  </a:lnTo>
                  <a:lnTo>
                    <a:pt x="90" y="90"/>
                  </a:lnTo>
                  <a:lnTo>
                    <a:pt x="78" y="102"/>
                  </a:lnTo>
                  <a:lnTo>
                    <a:pt x="54" y="108"/>
                  </a:lnTo>
                  <a:lnTo>
                    <a:pt x="36" y="102"/>
                  </a:lnTo>
                  <a:lnTo>
                    <a:pt x="18" y="90"/>
                  </a:lnTo>
                  <a:lnTo>
                    <a:pt x="6" y="78"/>
                  </a:lnTo>
                  <a:lnTo>
                    <a:pt x="0" y="54"/>
                  </a:lnTo>
                  <a:lnTo>
                    <a:pt x="6" y="36"/>
                  </a:lnTo>
                  <a:lnTo>
                    <a:pt x="18" y="18"/>
                  </a:lnTo>
                  <a:lnTo>
                    <a:pt x="36" y="6"/>
                  </a:lnTo>
                  <a:lnTo>
                    <a:pt x="54" y="0"/>
                  </a:lnTo>
                  <a:lnTo>
                    <a:pt x="78" y="6"/>
                  </a:lnTo>
                  <a:lnTo>
                    <a:pt x="90" y="18"/>
                  </a:lnTo>
                  <a:lnTo>
                    <a:pt x="102" y="36"/>
                  </a:lnTo>
                  <a:lnTo>
                    <a:pt x="108" y="54"/>
                  </a:lnTo>
                  <a:close/>
                </a:path>
              </a:pathLst>
            </a:custGeom>
            <a:solidFill>
              <a:srgbClr val="FFC1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70" name="Freeform 40"/>
            <p:cNvSpPr>
              <a:spLocks/>
            </p:cNvSpPr>
            <p:nvPr/>
          </p:nvSpPr>
          <p:spPr bwMode="auto">
            <a:xfrm>
              <a:off x="3360" y="2442"/>
              <a:ext cx="96" cy="96"/>
            </a:xfrm>
            <a:custGeom>
              <a:avLst/>
              <a:gdLst>
                <a:gd name="T0" fmla="*/ 96 w 96"/>
                <a:gd name="T1" fmla="*/ 48 h 96"/>
                <a:gd name="T2" fmla="*/ 96 w 96"/>
                <a:gd name="T3" fmla="*/ 66 h 96"/>
                <a:gd name="T4" fmla="*/ 84 w 96"/>
                <a:gd name="T5" fmla="*/ 84 h 96"/>
                <a:gd name="T6" fmla="*/ 66 w 96"/>
                <a:gd name="T7" fmla="*/ 96 h 96"/>
                <a:gd name="T8" fmla="*/ 48 w 96"/>
                <a:gd name="T9" fmla="*/ 96 h 96"/>
                <a:gd name="T10" fmla="*/ 30 w 96"/>
                <a:gd name="T11" fmla="*/ 96 h 96"/>
                <a:gd name="T12" fmla="*/ 12 w 96"/>
                <a:gd name="T13" fmla="*/ 84 h 96"/>
                <a:gd name="T14" fmla="*/ 6 w 96"/>
                <a:gd name="T15" fmla="*/ 66 h 96"/>
                <a:gd name="T16" fmla="*/ 0 w 96"/>
                <a:gd name="T17" fmla="*/ 48 h 96"/>
                <a:gd name="T18" fmla="*/ 6 w 96"/>
                <a:gd name="T19" fmla="*/ 30 h 96"/>
                <a:gd name="T20" fmla="*/ 12 w 96"/>
                <a:gd name="T21" fmla="*/ 12 h 96"/>
                <a:gd name="T22" fmla="*/ 30 w 96"/>
                <a:gd name="T23" fmla="*/ 6 h 96"/>
                <a:gd name="T24" fmla="*/ 48 w 96"/>
                <a:gd name="T25" fmla="*/ 0 h 96"/>
                <a:gd name="T26" fmla="*/ 66 w 96"/>
                <a:gd name="T27" fmla="*/ 6 h 96"/>
                <a:gd name="T28" fmla="*/ 84 w 96"/>
                <a:gd name="T29" fmla="*/ 12 h 96"/>
                <a:gd name="T30" fmla="*/ 96 w 96"/>
                <a:gd name="T31" fmla="*/ 30 h 96"/>
                <a:gd name="T32" fmla="*/ 96 w 96"/>
                <a:gd name="T33" fmla="*/ 48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6"/>
                <a:gd name="T52" fmla="*/ 0 h 96"/>
                <a:gd name="T53" fmla="*/ 96 w 96"/>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6" h="96">
                  <a:moveTo>
                    <a:pt x="96" y="48"/>
                  </a:moveTo>
                  <a:lnTo>
                    <a:pt x="96" y="66"/>
                  </a:lnTo>
                  <a:lnTo>
                    <a:pt x="84" y="84"/>
                  </a:lnTo>
                  <a:lnTo>
                    <a:pt x="66" y="96"/>
                  </a:lnTo>
                  <a:lnTo>
                    <a:pt x="48" y="96"/>
                  </a:lnTo>
                  <a:lnTo>
                    <a:pt x="30" y="96"/>
                  </a:lnTo>
                  <a:lnTo>
                    <a:pt x="12" y="84"/>
                  </a:lnTo>
                  <a:lnTo>
                    <a:pt x="6" y="66"/>
                  </a:lnTo>
                  <a:lnTo>
                    <a:pt x="0" y="48"/>
                  </a:lnTo>
                  <a:lnTo>
                    <a:pt x="6" y="30"/>
                  </a:lnTo>
                  <a:lnTo>
                    <a:pt x="12" y="12"/>
                  </a:lnTo>
                  <a:lnTo>
                    <a:pt x="30" y="6"/>
                  </a:lnTo>
                  <a:lnTo>
                    <a:pt x="48" y="0"/>
                  </a:lnTo>
                  <a:lnTo>
                    <a:pt x="66" y="6"/>
                  </a:lnTo>
                  <a:lnTo>
                    <a:pt x="84" y="12"/>
                  </a:lnTo>
                  <a:lnTo>
                    <a:pt x="96" y="30"/>
                  </a:lnTo>
                  <a:lnTo>
                    <a:pt x="96" y="48"/>
                  </a:lnTo>
                  <a:close/>
                </a:path>
              </a:pathLst>
            </a:custGeom>
            <a:solidFill>
              <a:srgbClr val="FF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71" name="Freeform 41"/>
            <p:cNvSpPr>
              <a:spLocks/>
            </p:cNvSpPr>
            <p:nvPr/>
          </p:nvSpPr>
          <p:spPr bwMode="auto">
            <a:xfrm>
              <a:off x="3366" y="2442"/>
              <a:ext cx="90" cy="96"/>
            </a:xfrm>
            <a:custGeom>
              <a:avLst/>
              <a:gdLst>
                <a:gd name="T0" fmla="*/ 90 w 90"/>
                <a:gd name="T1" fmla="*/ 48 h 96"/>
                <a:gd name="T2" fmla="*/ 84 w 90"/>
                <a:gd name="T3" fmla="*/ 66 h 96"/>
                <a:gd name="T4" fmla="*/ 72 w 90"/>
                <a:gd name="T5" fmla="*/ 78 h 96"/>
                <a:gd name="T6" fmla="*/ 60 w 90"/>
                <a:gd name="T7" fmla="*/ 90 h 96"/>
                <a:gd name="T8" fmla="*/ 42 w 90"/>
                <a:gd name="T9" fmla="*/ 96 h 96"/>
                <a:gd name="T10" fmla="*/ 24 w 90"/>
                <a:gd name="T11" fmla="*/ 90 h 96"/>
                <a:gd name="T12" fmla="*/ 12 w 90"/>
                <a:gd name="T13" fmla="*/ 78 h 96"/>
                <a:gd name="T14" fmla="*/ 0 w 90"/>
                <a:gd name="T15" fmla="*/ 66 h 96"/>
                <a:gd name="T16" fmla="*/ 0 w 90"/>
                <a:gd name="T17" fmla="*/ 48 h 96"/>
                <a:gd name="T18" fmla="*/ 0 w 90"/>
                <a:gd name="T19" fmla="*/ 30 h 96"/>
                <a:gd name="T20" fmla="*/ 12 w 90"/>
                <a:gd name="T21" fmla="*/ 18 h 96"/>
                <a:gd name="T22" fmla="*/ 24 w 90"/>
                <a:gd name="T23" fmla="*/ 6 h 96"/>
                <a:gd name="T24" fmla="*/ 42 w 90"/>
                <a:gd name="T25" fmla="*/ 0 h 96"/>
                <a:gd name="T26" fmla="*/ 60 w 90"/>
                <a:gd name="T27" fmla="*/ 6 h 96"/>
                <a:gd name="T28" fmla="*/ 72 w 90"/>
                <a:gd name="T29" fmla="*/ 18 h 96"/>
                <a:gd name="T30" fmla="*/ 84 w 90"/>
                <a:gd name="T31" fmla="*/ 30 h 96"/>
                <a:gd name="T32" fmla="*/ 90 w 90"/>
                <a:gd name="T33" fmla="*/ 48 h 9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
                <a:gd name="T52" fmla="*/ 0 h 96"/>
                <a:gd name="T53" fmla="*/ 90 w 90"/>
                <a:gd name="T54" fmla="*/ 96 h 9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 h="96">
                  <a:moveTo>
                    <a:pt x="90" y="48"/>
                  </a:moveTo>
                  <a:lnTo>
                    <a:pt x="84" y="66"/>
                  </a:lnTo>
                  <a:lnTo>
                    <a:pt x="72" y="78"/>
                  </a:lnTo>
                  <a:lnTo>
                    <a:pt x="60" y="90"/>
                  </a:lnTo>
                  <a:lnTo>
                    <a:pt x="42" y="96"/>
                  </a:lnTo>
                  <a:lnTo>
                    <a:pt x="24" y="90"/>
                  </a:lnTo>
                  <a:lnTo>
                    <a:pt x="12" y="78"/>
                  </a:lnTo>
                  <a:lnTo>
                    <a:pt x="0" y="66"/>
                  </a:lnTo>
                  <a:lnTo>
                    <a:pt x="0" y="48"/>
                  </a:lnTo>
                  <a:lnTo>
                    <a:pt x="0" y="30"/>
                  </a:lnTo>
                  <a:lnTo>
                    <a:pt x="12" y="18"/>
                  </a:lnTo>
                  <a:lnTo>
                    <a:pt x="24" y="6"/>
                  </a:lnTo>
                  <a:lnTo>
                    <a:pt x="42" y="0"/>
                  </a:lnTo>
                  <a:lnTo>
                    <a:pt x="60" y="6"/>
                  </a:lnTo>
                  <a:lnTo>
                    <a:pt x="72" y="18"/>
                  </a:lnTo>
                  <a:lnTo>
                    <a:pt x="84" y="30"/>
                  </a:lnTo>
                  <a:lnTo>
                    <a:pt x="90" y="48"/>
                  </a:lnTo>
                  <a:close/>
                </a:path>
              </a:pathLst>
            </a:custGeom>
            <a:solidFill>
              <a:srgbClr val="FFB3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72" name="Freeform 42"/>
            <p:cNvSpPr>
              <a:spLocks/>
            </p:cNvSpPr>
            <p:nvPr/>
          </p:nvSpPr>
          <p:spPr bwMode="auto">
            <a:xfrm>
              <a:off x="3366" y="2448"/>
              <a:ext cx="84" cy="84"/>
            </a:xfrm>
            <a:custGeom>
              <a:avLst/>
              <a:gdLst>
                <a:gd name="T0" fmla="*/ 84 w 84"/>
                <a:gd name="T1" fmla="*/ 42 h 84"/>
                <a:gd name="T2" fmla="*/ 78 w 84"/>
                <a:gd name="T3" fmla="*/ 60 h 84"/>
                <a:gd name="T4" fmla="*/ 72 w 84"/>
                <a:gd name="T5" fmla="*/ 72 h 84"/>
                <a:gd name="T6" fmla="*/ 42 w 84"/>
                <a:gd name="T7" fmla="*/ 84 h 84"/>
                <a:gd name="T8" fmla="*/ 12 w 84"/>
                <a:gd name="T9" fmla="*/ 72 h 84"/>
                <a:gd name="T10" fmla="*/ 6 w 84"/>
                <a:gd name="T11" fmla="*/ 60 h 84"/>
                <a:gd name="T12" fmla="*/ 0 w 84"/>
                <a:gd name="T13" fmla="*/ 42 h 84"/>
                <a:gd name="T14" fmla="*/ 12 w 84"/>
                <a:gd name="T15" fmla="*/ 12 h 84"/>
                <a:gd name="T16" fmla="*/ 42 w 84"/>
                <a:gd name="T17" fmla="*/ 0 h 84"/>
                <a:gd name="T18" fmla="*/ 72 w 84"/>
                <a:gd name="T19" fmla="*/ 12 h 84"/>
                <a:gd name="T20" fmla="*/ 84 w 84"/>
                <a:gd name="T21" fmla="*/ 42 h 8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84"/>
                <a:gd name="T35" fmla="*/ 84 w 84"/>
                <a:gd name="T36" fmla="*/ 84 h 8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84">
                  <a:moveTo>
                    <a:pt x="84" y="42"/>
                  </a:moveTo>
                  <a:lnTo>
                    <a:pt x="78" y="60"/>
                  </a:lnTo>
                  <a:lnTo>
                    <a:pt x="72" y="72"/>
                  </a:lnTo>
                  <a:lnTo>
                    <a:pt x="42" y="84"/>
                  </a:lnTo>
                  <a:lnTo>
                    <a:pt x="12" y="72"/>
                  </a:lnTo>
                  <a:lnTo>
                    <a:pt x="6" y="60"/>
                  </a:lnTo>
                  <a:lnTo>
                    <a:pt x="0" y="42"/>
                  </a:lnTo>
                  <a:lnTo>
                    <a:pt x="12" y="12"/>
                  </a:lnTo>
                  <a:lnTo>
                    <a:pt x="42" y="0"/>
                  </a:lnTo>
                  <a:lnTo>
                    <a:pt x="72" y="12"/>
                  </a:lnTo>
                  <a:lnTo>
                    <a:pt x="84" y="42"/>
                  </a:lnTo>
                  <a:close/>
                </a:path>
              </a:pathLst>
            </a:custGeom>
            <a:solidFill>
              <a:srgbClr val="FFAA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73" name="Freeform 43"/>
            <p:cNvSpPr>
              <a:spLocks/>
            </p:cNvSpPr>
            <p:nvPr/>
          </p:nvSpPr>
          <p:spPr bwMode="auto">
            <a:xfrm>
              <a:off x="3372" y="2454"/>
              <a:ext cx="72" cy="72"/>
            </a:xfrm>
            <a:custGeom>
              <a:avLst/>
              <a:gdLst>
                <a:gd name="T0" fmla="*/ 72 w 72"/>
                <a:gd name="T1" fmla="*/ 36 h 72"/>
                <a:gd name="T2" fmla="*/ 60 w 72"/>
                <a:gd name="T3" fmla="*/ 60 h 72"/>
                <a:gd name="T4" fmla="*/ 36 w 72"/>
                <a:gd name="T5" fmla="*/ 72 h 72"/>
                <a:gd name="T6" fmla="*/ 12 w 72"/>
                <a:gd name="T7" fmla="*/ 60 h 72"/>
                <a:gd name="T8" fmla="*/ 0 w 72"/>
                <a:gd name="T9" fmla="*/ 36 h 72"/>
                <a:gd name="T10" fmla="*/ 12 w 72"/>
                <a:gd name="T11" fmla="*/ 12 h 72"/>
                <a:gd name="T12" fmla="*/ 36 w 72"/>
                <a:gd name="T13" fmla="*/ 0 h 72"/>
                <a:gd name="T14" fmla="*/ 60 w 72"/>
                <a:gd name="T15" fmla="*/ 12 h 72"/>
                <a:gd name="T16" fmla="*/ 72 w 72"/>
                <a:gd name="T17" fmla="*/ 36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72"/>
                <a:gd name="T29" fmla="*/ 72 w 72"/>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72">
                  <a:moveTo>
                    <a:pt x="72" y="36"/>
                  </a:moveTo>
                  <a:lnTo>
                    <a:pt x="60" y="60"/>
                  </a:lnTo>
                  <a:lnTo>
                    <a:pt x="36" y="72"/>
                  </a:lnTo>
                  <a:lnTo>
                    <a:pt x="12" y="60"/>
                  </a:lnTo>
                  <a:lnTo>
                    <a:pt x="0" y="36"/>
                  </a:lnTo>
                  <a:lnTo>
                    <a:pt x="12" y="12"/>
                  </a:lnTo>
                  <a:lnTo>
                    <a:pt x="36" y="0"/>
                  </a:lnTo>
                  <a:lnTo>
                    <a:pt x="60" y="12"/>
                  </a:lnTo>
                  <a:lnTo>
                    <a:pt x="72" y="36"/>
                  </a:lnTo>
                  <a:close/>
                </a:path>
              </a:pathLst>
            </a:custGeom>
            <a:solidFill>
              <a:srgbClr val="FFA1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74" name="Freeform 44"/>
            <p:cNvSpPr>
              <a:spLocks/>
            </p:cNvSpPr>
            <p:nvPr/>
          </p:nvSpPr>
          <p:spPr bwMode="auto">
            <a:xfrm>
              <a:off x="3378" y="2460"/>
              <a:ext cx="60" cy="60"/>
            </a:xfrm>
            <a:custGeom>
              <a:avLst/>
              <a:gdLst>
                <a:gd name="T0" fmla="*/ 60 w 60"/>
                <a:gd name="T1" fmla="*/ 30 h 60"/>
                <a:gd name="T2" fmla="*/ 54 w 60"/>
                <a:gd name="T3" fmla="*/ 54 h 60"/>
                <a:gd name="T4" fmla="*/ 30 w 60"/>
                <a:gd name="T5" fmla="*/ 60 h 60"/>
                <a:gd name="T6" fmla="*/ 6 w 60"/>
                <a:gd name="T7" fmla="*/ 54 h 60"/>
                <a:gd name="T8" fmla="*/ 0 w 60"/>
                <a:gd name="T9" fmla="*/ 30 h 60"/>
                <a:gd name="T10" fmla="*/ 6 w 60"/>
                <a:gd name="T11" fmla="*/ 6 h 60"/>
                <a:gd name="T12" fmla="*/ 30 w 60"/>
                <a:gd name="T13" fmla="*/ 0 h 60"/>
                <a:gd name="T14" fmla="*/ 54 w 60"/>
                <a:gd name="T15" fmla="*/ 6 h 60"/>
                <a:gd name="T16" fmla="*/ 60 w 60"/>
                <a:gd name="T17" fmla="*/ 3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60" y="30"/>
                  </a:moveTo>
                  <a:lnTo>
                    <a:pt x="54" y="54"/>
                  </a:lnTo>
                  <a:lnTo>
                    <a:pt x="30" y="60"/>
                  </a:lnTo>
                  <a:lnTo>
                    <a:pt x="6" y="54"/>
                  </a:lnTo>
                  <a:lnTo>
                    <a:pt x="0" y="30"/>
                  </a:lnTo>
                  <a:lnTo>
                    <a:pt x="6" y="6"/>
                  </a:lnTo>
                  <a:lnTo>
                    <a:pt x="30" y="0"/>
                  </a:lnTo>
                  <a:lnTo>
                    <a:pt x="54" y="6"/>
                  </a:lnTo>
                  <a:lnTo>
                    <a:pt x="60" y="30"/>
                  </a:lnTo>
                  <a:close/>
                </a:path>
              </a:pathLst>
            </a:custGeom>
            <a:solidFill>
              <a:srgbClr val="FF99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75" name="Freeform 45"/>
            <p:cNvSpPr>
              <a:spLocks/>
            </p:cNvSpPr>
            <p:nvPr/>
          </p:nvSpPr>
          <p:spPr bwMode="auto">
            <a:xfrm>
              <a:off x="3384" y="2466"/>
              <a:ext cx="48" cy="48"/>
            </a:xfrm>
            <a:custGeom>
              <a:avLst/>
              <a:gdLst>
                <a:gd name="T0" fmla="*/ 48 w 48"/>
                <a:gd name="T1" fmla="*/ 24 h 48"/>
                <a:gd name="T2" fmla="*/ 42 w 48"/>
                <a:gd name="T3" fmla="*/ 42 h 48"/>
                <a:gd name="T4" fmla="*/ 24 w 48"/>
                <a:gd name="T5" fmla="*/ 48 h 48"/>
                <a:gd name="T6" fmla="*/ 6 w 48"/>
                <a:gd name="T7" fmla="*/ 42 h 48"/>
                <a:gd name="T8" fmla="*/ 0 w 48"/>
                <a:gd name="T9" fmla="*/ 24 h 48"/>
                <a:gd name="T10" fmla="*/ 6 w 48"/>
                <a:gd name="T11" fmla="*/ 6 h 48"/>
                <a:gd name="T12" fmla="*/ 24 w 48"/>
                <a:gd name="T13" fmla="*/ 0 h 48"/>
                <a:gd name="T14" fmla="*/ 42 w 48"/>
                <a:gd name="T15" fmla="*/ 6 h 48"/>
                <a:gd name="T16" fmla="*/ 48 w 48"/>
                <a:gd name="T17" fmla="*/ 24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8"/>
                <a:gd name="T29" fmla="*/ 48 w 48"/>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8">
                  <a:moveTo>
                    <a:pt x="48" y="24"/>
                  </a:moveTo>
                  <a:lnTo>
                    <a:pt x="42" y="42"/>
                  </a:lnTo>
                  <a:lnTo>
                    <a:pt x="24" y="48"/>
                  </a:lnTo>
                  <a:lnTo>
                    <a:pt x="6" y="42"/>
                  </a:lnTo>
                  <a:lnTo>
                    <a:pt x="0" y="24"/>
                  </a:lnTo>
                  <a:lnTo>
                    <a:pt x="6" y="6"/>
                  </a:lnTo>
                  <a:lnTo>
                    <a:pt x="24" y="0"/>
                  </a:lnTo>
                  <a:lnTo>
                    <a:pt x="42" y="6"/>
                  </a:lnTo>
                  <a:lnTo>
                    <a:pt x="48" y="24"/>
                  </a:lnTo>
                  <a:close/>
                </a:path>
              </a:pathLst>
            </a:custGeom>
            <a:solidFill>
              <a:srgbClr val="FF93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76" name="Freeform 46"/>
            <p:cNvSpPr>
              <a:spLocks/>
            </p:cNvSpPr>
            <p:nvPr/>
          </p:nvSpPr>
          <p:spPr bwMode="auto">
            <a:xfrm>
              <a:off x="3384" y="2466"/>
              <a:ext cx="48" cy="48"/>
            </a:xfrm>
            <a:custGeom>
              <a:avLst/>
              <a:gdLst>
                <a:gd name="T0" fmla="*/ 48 w 48"/>
                <a:gd name="T1" fmla="*/ 24 h 48"/>
                <a:gd name="T2" fmla="*/ 42 w 48"/>
                <a:gd name="T3" fmla="*/ 42 h 48"/>
                <a:gd name="T4" fmla="*/ 24 w 48"/>
                <a:gd name="T5" fmla="*/ 48 h 48"/>
                <a:gd name="T6" fmla="*/ 6 w 48"/>
                <a:gd name="T7" fmla="*/ 42 h 48"/>
                <a:gd name="T8" fmla="*/ 0 w 48"/>
                <a:gd name="T9" fmla="*/ 24 h 48"/>
                <a:gd name="T10" fmla="*/ 6 w 48"/>
                <a:gd name="T11" fmla="*/ 6 h 48"/>
                <a:gd name="T12" fmla="*/ 24 w 48"/>
                <a:gd name="T13" fmla="*/ 0 h 48"/>
                <a:gd name="T14" fmla="*/ 42 w 48"/>
                <a:gd name="T15" fmla="*/ 6 h 48"/>
                <a:gd name="T16" fmla="*/ 48 w 48"/>
                <a:gd name="T17" fmla="*/ 24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8"/>
                <a:gd name="T29" fmla="*/ 48 w 48"/>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8">
                  <a:moveTo>
                    <a:pt x="48" y="24"/>
                  </a:moveTo>
                  <a:lnTo>
                    <a:pt x="42" y="42"/>
                  </a:lnTo>
                  <a:lnTo>
                    <a:pt x="24" y="48"/>
                  </a:lnTo>
                  <a:lnTo>
                    <a:pt x="6" y="42"/>
                  </a:lnTo>
                  <a:lnTo>
                    <a:pt x="0" y="24"/>
                  </a:lnTo>
                  <a:lnTo>
                    <a:pt x="6" y="6"/>
                  </a:lnTo>
                  <a:lnTo>
                    <a:pt x="24" y="0"/>
                  </a:lnTo>
                  <a:lnTo>
                    <a:pt x="42" y="6"/>
                  </a:lnTo>
                  <a:lnTo>
                    <a:pt x="48" y="24"/>
                  </a:lnTo>
                  <a:close/>
                </a:path>
              </a:pathLst>
            </a:custGeom>
            <a:solidFill>
              <a:srgbClr val="FF8B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77" name="Freeform 47"/>
            <p:cNvSpPr>
              <a:spLocks/>
            </p:cNvSpPr>
            <p:nvPr/>
          </p:nvSpPr>
          <p:spPr bwMode="auto">
            <a:xfrm>
              <a:off x="3390" y="2472"/>
              <a:ext cx="36" cy="36"/>
            </a:xfrm>
            <a:custGeom>
              <a:avLst/>
              <a:gdLst>
                <a:gd name="T0" fmla="*/ 36 w 36"/>
                <a:gd name="T1" fmla="*/ 18 h 36"/>
                <a:gd name="T2" fmla="*/ 30 w 36"/>
                <a:gd name="T3" fmla="*/ 30 h 36"/>
                <a:gd name="T4" fmla="*/ 18 w 36"/>
                <a:gd name="T5" fmla="*/ 36 h 36"/>
                <a:gd name="T6" fmla="*/ 6 w 36"/>
                <a:gd name="T7" fmla="*/ 30 h 36"/>
                <a:gd name="T8" fmla="*/ 0 w 36"/>
                <a:gd name="T9" fmla="*/ 18 h 36"/>
                <a:gd name="T10" fmla="*/ 6 w 36"/>
                <a:gd name="T11" fmla="*/ 6 h 36"/>
                <a:gd name="T12" fmla="*/ 18 w 36"/>
                <a:gd name="T13" fmla="*/ 0 h 36"/>
                <a:gd name="T14" fmla="*/ 30 w 36"/>
                <a:gd name="T15" fmla="*/ 6 h 36"/>
                <a:gd name="T16" fmla="*/ 36 w 36"/>
                <a:gd name="T17" fmla="*/ 18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36"/>
                <a:gd name="T29" fmla="*/ 36 w 36"/>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36">
                  <a:moveTo>
                    <a:pt x="36" y="18"/>
                  </a:moveTo>
                  <a:lnTo>
                    <a:pt x="30" y="30"/>
                  </a:lnTo>
                  <a:lnTo>
                    <a:pt x="18" y="36"/>
                  </a:lnTo>
                  <a:lnTo>
                    <a:pt x="6" y="30"/>
                  </a:lnTo>
                  <a:lnTo>
                    <a:pt x="0" y="18"/>
                  </a:lnTo>
                  <a:lnTo>
                    <a:pt x="6" y="6"/>
                  </a:lnTo>
                  <a:lnTo>
                    <a:pt x="18" y="0"/>
                  </a:lnTo>
                  <a:lnTo>
                    <a:pt x="30" y="6"/>
                  </a:lnTo>
                  <a:lnTo>
                    <a:pt x="36" y="18"/>
                  </a:lnTo>
                  <a:close/>
                </a:path>
              </a:pathLst>
            </a:custGeom>
            <a:solidFill>
              <a:srgbClr val="FF84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78" name="Freeform 48"/>
            <p:cNvSpPr>
              <a:spLocks/>
            </p:cNvSpPr>
            <p:nvPr/>
          </p:nvSpPr>
          <p:spPr bwMode="auto">
            <a:xfrm>
              <a:off x="3396" y="2478"/>
              <a:ext cx="24" cy="24"/>
            </a:xfrm>
            <a:custGeom>
              <a:avLst/>
              <a:gdLst>
                <a:gd name="T0" fmla="*/ 24 w 24"/>
                <a:gd name="T1" fmla="*/ 12 h 24"/>
                <a:gd name="T2" fmla="*/ 24 w 24"/>
                <a:gd name="T3" fmla="*/ 18 h 24"/>
                <a:gd name="T4" fmla="*/ 12 w 24"/>
                <a:gd name="T5" fmla="*/ 24 h 24"/>
                <a:gd name="T6" fmla="*/ 6 w 24"/>
                <a:gd name="T7" fmla="*/ 18 h 24"/>
                <a:gd name="T8" fmla="*/ 0 w 24"/>
                <a:gd name="T9" fmla="*/ 12 h 24"/>
                <a:gd name="T10" fmla="*/ 6 w 24"/>
                <a:gd name="T11" fmla="*/ 6 h 24"/>
                <a:gd name="T12" fmla="*/ 12 w 24"/>
                <a:gd name="T13" fmla="*/ 0 h 24"/>
                <a:gd name="T14" fmla="*/ 24 w 24"/>
                <a:gd name="T15" fmla="*/ 6 h 24"/>
                <a:gd name="T16" fmla="*/ 24 w 24"/>
                <a:gd name="T17" fmla="*/ 12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12"/>
                  </a:moveTo>
                  <a:lnTo>
                    <a:pt x="24" y="18"/>
                  </a:lnTo>
                  <a:lnTo>
                    <a:pt x="12" y="24"/>
                  </a:lnTo>
                  <a:lnTo>
                    <a:pt x="6" y="18"/>
                  </a:lnTo>
                  <a:lnTo>
                    <a:pt x="0" y="12"/>
                  </a:lnTo>
                  <a:lnTo>
                    <a:pt x="6" y="6"/>
                  </a:lnTo>
                  <a:lnTo>
                    <a:pt x="12" y="0"/>
                  </a:lnTo>
                  <a:lnTo>
                    <a:pt x="24" y="6"/>
                  </a:lnTo>
                  <a:lnTo>
                    <a:pt x="24" y="12"/>
                  </a:lnTo>
                  <a:close/>
                </a:path>
              </a:pathLst>
            </a:custGeom>
            <a:solidFill>
              <a:srgbClr val="FF7C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79" name="Freeform 49"/>
            <p:cNvSpPr>
              <a:spLocks/>
            </p:cNvSpPr>
            <p:nvPr/>
          </p:nvSpPr>
          <p:spPr bwMode="auto">
            <a:xfrm>
              <a:off x="3402" y="2484"/>
              <a:ext cx="12" cy="12"/>
            </a:xfrm>
            <a:custGeom>
              <a:avLst/>
              <a:gdLst>
                <a:gd name="T0" fmla="*/ 12 w 12"/>
                <a:gd name="T1" fmla="*/ 6 h 12"/>
                <a:gd name="T2" fmla="*/ 6 w 12"/>
                <a:gd name="T3" fmla="*/ 12 h 12"/>
                <a:gd name="T4" fmla="*/ 0 w 12"/>
                <a:gd name="T5" fmla="*/ 6 h 12"/>
                <a:gd name="T6" fmla="*/ 6 w 12"/>
                <a:gd name="T7" fmla="*/ 0 h 12"/>
                <a:gd name="T8" fmla="*/ 12 w 12"/>
                <a:gd name="T9" fmla="*/ 6 h 12"/>
                <a:gd name="T10" fmla="*/ 0 60000 65536"/>
                <a:gd name="T11" fmla="*/ 0 60000 65536"/>
                <a:gd name="T12" fmla="*/ 0 60000 65536"/>
                <a:gd name="T13" fmla="*/ 0 60000 65536"/>
                <a:gd name="T14" fmla="*/ 0 60000 65536"/>
                <a:gd name="T15" fmla="*/ 0 w 12"/>
                <a:gd name="T16" fmla="*/ 0 h 12"/>
                <a:gd name="T17" fmla="*/ 12 w 12"/>
                <a:gd name="T18" fmla="*/ 12 h 12"/>
              </a:gdLst>
              <a:ahLst/>
              <a:cxnLst>
                <a:cxn ang="T10">
                  <a:pos x="T0" y="T1"/>
                </a:cxn>
                <a:cxn ang="T11">
                  <a:pos x="T2" y="T3"/>
                </a:cxn>
                <a:cxn ang="T12">
                  <a:pos x="T4" y="T5"/>
                </a:cxn>
                <a:cxn ang="T13">
                  <a:pos x="T6" y="T7"/>
                </a:cxn>
                <a:cxn ang="T14">
                  <a:pos x="T8" y="T9"/>
                </a:cxn>
              </a:cxnLst>
              <a:rect l="T15" t="T16" r="T17" b="T18"/>
              <a:pathLst>
                <a:path w="12" h="12">
                  <a:moveTo>
                    <a:pt x="12" y="6"/>
                  </a:moveTo>
                  <a:lnTo>
                    <a:pt x="6" y="12"/>
                  </a:lnTo>
                  <a:lnTo>
                    <a:pt x="0" y="6"/>
                  </a:lnTo>
                  <a:lnTo>
                    <a:pt x="6" y="0"/>
                  </a:lnTo>
                  <a:lnTo>
                    <a:pt x="12" y="6"/>
                  </a:lnTo>
                  <a:close/>
                </a:path>
              </a:pathLst>
            </a:custGeom>
            <a:solidFill>
              <a:srgbClr val="FF73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80" name="Freeform 50"/>
            <p:cNvSpPr>
              <a:spLocks/>
            </p:cNvSpPr>
            <p:nvPr/>
          </p:nvSpPr>
          <p:spPr bwMode="auto">
            <a:xfrm>
              <a:off x="3618" y="2436"/>
              <a:ext cx="108" cy="108"/>
            </a:xfrm>
            <a:custGeom>
              <a:avLst/>
              <a:gdLst>
                <a:gd name="T0" fmla="*/ 108 w 108"/>
                <a:gd name="T1" fmla="*/ 54 h 108"/>
                <a:gd name="T2" fmla="*/ 102 w 108"/>
                <a:gd name="T3" fmla="*/ 72 h 108"/>
                <a:gd name="T4" fmla="*/ 90 w 108"/>
                <a:gd name="T5" fmla="*/ 90 h 108"/>
                <a:gd name="T6" fmla="*/ 78 w 108"/>
                <a:gd name="T7" fmla="*/ 102 h 108"/>
                <a:gd name="T8" fmla="*/ 54 w 108"/>
                <a:gd name="T9" fmla="*/ 108 h 108"/>
                <a:gd name="T10" fmla="*/ 36 w 108"/>
                <a:gd name="T11" fmla="*/ 102 h 108"/>
                <a:gd name="T12" fmla="*/ 18 w 108"/>
                <a:gd name="T13" fmla="*/ 90 h 108"/>
                <a:gd name="T14" fmla="*/ 6 w 108"/>
                <a:gd name="T15" fmla="*/ 72 h 108"/>
                <a:gd name="T16" fmla="*/ 0 w 108"/>
                <a:gd name="T17" fmla="*/ 54 h 108"/>
                <a:gd name="T18" fmla="*/ 6 w 108"/>
                <a:gd name="T19" fmla="*/ 30 h 108"/>
                <a:gd name="T20" fmla="*/ 18 w 108"/>
                <a:gd name="T21" fmla="*/ 12 h 108"/>
                <a:gd name="T22" fmla="*/ 36 w 108"/>
                <a:gd name="T23" fmla="*/ 0 h 108"/>
                <a:gd name="T24" fmla="*/ 54 w 108"/>
                <a:gd name="T25" fmla="*/ 0 h 108"/>
                <a:gd name="T26" fmla="*/ 78 w 108"/>
                <a:gd name="T27" fmla="*/ 0 h 108"/>
                <a:gd name="T28" fmla="*/ 90 w 108"/>
                <a:gd name="T29" fmla="*/ 12 h 108"/>
                <a:gd name="T30" fmla="*/ 102 w 108"/>
                <a:gd name="T31" fmla="*/ 30 h 108"/>
                <a:gd name="T32" fmla="*/ 108 w 108"/>
                <a:gd name="T33" fmla="*/ 54 h 1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08"/>
                <a:gd name="T53" fmla="*/ 108 w 108"/>
                <a:gd name="T54" fmla="*/ 108 h 10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08">
                  <a:moveTo>
                    <a:pt x="108" y="54"/>
                  </a:moveTo>
                  <a:lnTo>
                    <a:pt x="102" y="72"/>
                  </a:lnTo>
                  <a:lnTo>
                    <a:pt x="90" y="90"/>
                  </a:lnTo>
                  <a:lnTo>
                    <a:pt x="78" y="102"/>
                  </a:lnTo>
                  <a:lnTo>
                    <a:pt x="54" y="108"/>
                  </a:lnTo>
                  <a:lnTo>
                    <a:pt x="36" y="102"/>
                  </a:lnTo>
                  <a:lnTo>
                    <a:pt x="18" y="90"/>
                  </a:lnTo>
                  <a:lnTo>
                    <a:pt x="6" y="72"/>
                  </a:lnTo>
                  <a:lnTo>
                    <a:pt x="0" y="54"/>
                  </a:lnTo>
                  <a:lnTo>
                    <a:pt x="6" y="30"/>
                  </a:lnTo>
                  <a:lnTo>
                    <a:pt x="18" y="12"/>
                  </a:lnTo>
                  <a:lnTo>
                    <a:pt x="36" y="0"/>
                  </a:lnTo>
                  <a:lnTo>
                    <a:pt x="54" y="0"/>
                  </a:lnTo>
                  <a:lnTo>
                    <a:pt x="78" y="0"/>
                  </a:lnTo>
                  <a:lnTo>
                    <a:pt x="90" y="12"/>
                  </a:lnTo>
                  <a:lnTo>
                    <a:pt x="102" y="30"/>
                  </a:lnTo>
                  <a:lnTo>
                    <a:pt x="108" y="54"/>
                  </a:lnTo>
                  <a:close/>
                </a:path>
              </a:pathLst>
            </a:custGeom>
            <a:solidFill>
              <a:srgbClr val="FFC1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81" name="Freeform 51"/>
            <p:cNvSpPr>
              <a:spLocks/>
            </p:cNvSpPr>
            <p:nvPr/>
          </p:nvSpPr>
          <p:spPr bwMode="auto">
            <a:xfrm>
              <a:off x="3624" y="2436"/>
              <a:ext cx="96" cy="102"/>
            </a:xfrm>
            <a:custGeom>
              <a:avLst/>
              <a:gdLst>
                <a:gd name="T0" fmla="*/ 96 w 96"/>
                <a:gd name="T1" fmla="*/ 54 h 102"/>
                <a:gd name="T2" fmla="*/ 96 w 96"/>
                <a:gd name="T3" fmla="*/ 72 h 102"/>
                <a:gd name="T4" fmla="*/ 84 w 96"/>
                <a:gd name="T5" fmla="*/ 90 h 102"/>
                <a:gd name="T6" fmla="*/ 66 w 96"/>
                <a:gd name="T7" fmla="*/ 102 h 102"/>
                <a:gd name="T8" fmla="*/ 48 w 96"/>
                <a:gd name="T9" fmla="*/ 102 h 102"/>
                <a:gd name="T10" fmla="*/ 30 w 96"/>
                <a:gd name="T11" fmla="*/ 102 h 102"/>
                <a:gd name="T12" fmla="*/ 12 w 96"/>
                <a:gd name="T13" fmla="*/ 90 h 102"/>
                <a:gd name="T14" fmla="*/ 0 w 96"/>
                <a:gd name="T15" fmla="*/ 72 h 102"/>
                <a:gd name="T16" fmla="*/ 0 w 96"/>
                <a:gd name="T17" fmla="*/ 54 h 102"/>
                <a:gd name="T18" fmla="*/ 0 w 96"/>
                <a:gd name="T19" fmla="*/ 30 h 102"/>
                <a:gd name="T20" fmla="*/ 12 w 96"/>
                <a:gd name="T21" fmla="*/ 18 h 102"/>
                <a:gd name="T22" fmla="*/ 30 w 96"/>
                <a:gd name="T23" fmla="*/ 6 h 102"/>
                <a:gd name="T24" fmla="*/ 48 w 96"/>
                <a:gd name="T25" fmla="*/ 0 h 102"/>
                <a:gd name="T26" fmla="*/ 66 w 96"/>
                <a:gd name="T27" fmla="*/ 6 h 102"/>
                <a:gd name="T28" fmla="*/ 84 w 96"/>
                <a:gd name="T29" fmla="*/ 18 h 102"/>
                <a:gd name="T30" fmla="*/ 96 w 96"/>
                <a:gd name="T31" fmla="*/ 30 h 102"/>
                <a:gd name="T32" fmla="*/ 96 w 96"/>
                <a:gd name="T33" fmla="*/ 54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6"/>
                <a:gd name="T52" fmla="*/ 0 h 102"/>
                <a:gd name="T53" fmla="*/ 96 w 96"/>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6" h="102">
                  <a:moveTo>
                    <a:pt x="96" y="54"/>
                  </a:moveTo>
                  <a:lnTo>
                    <a:pt x="96" y="72"/>
                  </a:lnTo>
                  <a:lnTo>
                    <a:pt x="84" y="90"/>
                  </a:lnTo>
                  <a:lnTo>
                    <a:pt x="66" y="102"/>
                  </a:lnTo>
                  <a:lnTo>
                    <a:pt x="48" y="102"/>
                  </a:lnTo>
                  <a:lnTo>
                    <a:pt x="30" y="102"/>
                  </a:lnTo>
                  <a:lnTo>
                    <a:pt x="12" y="90"/>
                  </a:lnTo>
                  <a:lnTo>
                    <a:pt x="0" y="72"/>
                  </a:lnTo>
                  <a:lnTo>
                    <a:pt x="0" y="54"/>
                  </a:lnTo>
                  <a:lnTo>
                    <a:pt x="0" y="30"/>
                  </a:lnTo>
                  <a:lnTo>
                    <a:pt x="12" y="18"/>
                  </a:lnTo>
                  <a:lnTo>
                    <a:pt x="30" y="6"/>
                  </a:lnTo>
                  <a:lnTo>
                    <a:pt x="48" y="0"/>
                  </a:lnTo>
                  <a:lnTo>
                    <a:pt x="66" y="6"/>
                  </a:lnTo>
                  <a:lnTo>
                    <a:pt x="84" y="18"/>
                  </a:lnTo>
                  <a:lnTo>
                    <a:pt x="96" y="30"/>
                  </a:lnTo>
                  <a:lnTo>
                    <a:pt x="96" y="54"/>
                  </a:lnTo>
                  <a:close/>
                </a:path>
              </a:pathLst>
            </a:custGeom>
            <a:solidFill>
              <a:srgbClr val="FFB8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82" name="Freeform 52"/>
            <p:cNvSpPr>
              <a:spLocks/>
            </p:cNvSpPr>
            <p:nvPr/>
          </p:nvSpPr>
          <p:spPr bwMode="auto">
            <a:xfrm>
              <a:off x="3630" y="2442"/>
              <a:ext cx="90" cy="90"/>
            </a:xfrm>
            <a:custGeom>
              <a:avLst/>
              <a:gdLst>
                <a:gd name="T0" fmla="*/ 90 w 90"/>
                <a:gd name="T1" fmla="*/ 48 h 90"/>
                <a:gd name="T2" fmla="*/ 84 w 90"/>
                <a:gd name="T3" fmla="*/ 66 h 90"/>
                <a:gd name="T4" fmla="*/ 72 w 90"/>
                <a:gd name="T5" fmla="*/ 78 h 90"/>
                <a:gd name="T6" fmla="*/ 60 w 90"/>
                <a:gd name="T7" fmla="*/ 90 h 90"/>
                <a:gd name="T8" fmla="*/ 42 w 90"/>
                <a:gd name="T9" fmla="*/ 90 h 90"/>
                <a:gd name="T10" fmla="*/ 24 w 90"/>
                <a:gd name="T11" fmla="*/ 90 h 90"/>
                <a:gd name="T12" fmla="*/ 12 w 90"/>
                <a:gd name="T13" fmla="*/ 78 h 90"/>
                <a:gd name="T14" fmla="*/ 0 w 90"/>
                <a:gd name="T15" fmla="*/ 66 h 90"/>
                <a:gd name="T16" fmla="*/ 0 w 90"/>
                <a:gd name="T17" fmla="*/ 48 h 90"/>
                <a:gd name="T18" fmla="*/ 0 w 90"/>
                <a:gd name="T19" fmla="*/ 30 h 90"/>
                <a:gd name="T20" fmla="*/ 12 w 90"/>
                <a:gd name="T21" fmla="*/ 18 h 90"/>
                <a:gd name="T22" fmla="*/ 24 w 90"/>
                <a:gd name="T23" fmla="*/ 6 h 90"/>
                <a:gd name="T24" fmla="*/ 42 w 90"/>
                <a:gd name="T25" fmla="*/ 0 h 90"/>
                <a:gd name="T26" fmla="*/ 60 w 90"/>
                <a:gd name="T27" fmla="*/ 6 h 90"/>
                <a:gd name="T28" fmla="*/ 72 w 90"/>
                <a:gd name="T29" fmla="*/ 18 h 90"/>
                <a:gd name="T30" fmla="*/ 84 w 90"/>
                <a:gd name="T31" fmla="*/ 30 h 90"/>
                <a:gd name="T32" fmla="*/ 90 w 90"/>
                <a:gd name="T33" fmla="*/ 48 h 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
                <a:gd name="T52" fmla="*/ 0 h 90"/>
                <a:gd name="T53" fmla="*/ 90 w 90"/>
                <a:gd name="T54" fmla="*/ 90 h 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 h="90">
                  <a:moveTo>
                    <a:pt x="90" y="48"/>
                  </a:moveTo>
                  <a:lnTo>
                    <a:pt x="84" y="66"/>
                  </a:lnTo>
                  <a:lnTo>
                    <a:pt x="72" y="78"/>
                  </a:lnTo>
                  <a:lnTo>
                    <a:pt x="60" y="90"/>
                  </a:lnTo>
                  <a:lnTo>
                    <a:pt x="42" y="90"/>
                  </a:lnTo>
                  <a:lnTo>
                    <a:pt x="24" y="90"/>
                  </a:lnTo>
                  <a:lnTo>
                    <a:pt x="12" y="78"/>
                  </a:lnTo>
                  <a:lnTo>
                    <a:pt x="0" y="66"/>
                  </a:lnTo>
                  <a:lnTo>
                    <a:pt x="0" y="48"/>
                  </a:lnTo>
                  <a:lnTo>
                    <a:pt x="0" y="30"/>
                  </a:lnTo>
                  <a:lnTo>
                    <a:pt x="12" y="18"/>
                  </a:lnTo>
                  <a:lnTo>
                    <a:pt x="24" y="6"/>
                  </a:lnTo>
                  <a:lnTo>
                    <a:pt x="42" y="0"/>
                  </a:lnTo>
                  <a:lnTo>
                    <a:pt x="60" y="6"/>
                  </a:lnTo>
                  <a:lnTo>
                    <a:pt x="72" y="18"/>
                  </a:lnTo>
                  <a:lnTo>
                    <a:pt x="84" y="30"/>
                  </a:lnTo>
                  <a:lnTo>
                    <a:pt x="90" y="48"/>
                  </a:lnTo>
                  <a:close/>
                </a:path>
              </a:pathLst>
            </a:custGeom>
            <a:solidFill>
              <a:srgbClr val="FF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83" name="Freeform 53"/>
            <p:cNvSpPr>
              <a:spLocks/>
            </p:cNvSpPr>
            <p:nvPr/>
          </p:nvSpPr>
          <p:spPr bwMode="auto">
            <a:xfrm>
              <a:off x="3630" y="2448"/>
              <a:ext cx="84" cy="84"/>
            </a:xfrm>
            <a:custGeom>
              <a:avLst/>
              <a:gdLst>
                <a:gd name="T0" fmla="*/ 84 w 84"/>
                <a:gd name="T1" fmla="*/ 42 h 84"/>
                <a:gd name="T2" fmla="*/ 72 w 84"/>
                <a:gd name="T3" fmla="*/ 72 h 84"/>
                <a:gd name="T4" fmla="*/ 42 w 84"/>
                <a:gd name="T5" fmla="*/ 84 h 84"/>
                <a:gd name="T6" fmla="*/ 12 w 84"/>
                <a:gd name="T7" fmla="*/ 72 h 84"/>
                <a:gd name="T8" fmla="*/ 6 w 84"/>
                <a:gd name="T9" fmla="*/ 54 h 84"/>
                <a:gd name="T10" fmla="*/ 0 w 84"/>
                <a:gd name="T11" fmla="*/ 42 h 84"/>
                <a:gd name="T12" fmla="*/ 12 w 84"/>
                <a:gd name="T13" fmla="*/ 12 h 84"/>
                <a:gd name="T14" fmla="*/ 42 w 84"/>
                <a:gd name="T15" fmla="*/ 0 h 84"/>
                <a:gd name="T16" fmla="*/ 72 w 84"/>
                <a:gd name="T17" fmla="*/ 12 h 84"/>
                <a:gd name="T18" fmla="*/ 84 w 84"/>
                <a:gd name="T19" fmla="*/ 42 h 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4"/>
                <a:gd name="T31" fmla="*/ 0 h 84"/>
                <a:gd name="T32" fmla="*/ 84 w 84"/>
                <a:gd name="T33" fmla="*/ 84 h 8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4" h="84">
                  <a:moveTo>
                    <a:pt x="84" y="42"/>
                  </a:moveTo>
                  <a:lnTo>
                    <a:pt x="72" y="72"/>
                  </a:lnTo>
                  <a:lnTo>
                    <a:pt x="42" y="84"/>
                  </a:lnTo>
                  <a:lnTo>
                    <a:pt x="12" y="72"/>
                  </a:lnTo>
                  <a:lnTo>
                    <a:pt x="6" y="54"/>
                  </a:lnTo>
                  <a:lnTo>
                    <a:pt x="0" y="42"/>
                  </a:lnTo>
                  <a:lnTo>
                    <a:pt x="12" y="12"/>
                  </a:lnTo>
                  <a:lnTo>
                    <a:pt x="42" y="0"/>
                  </a:lnTo>
                  <a:lnTo>
                    <a:pt x="72" y="12"/>
                  </a:lnTo>
                  <a:lnTo>
                    <a:pt x="84" y="42"/>
                  </a:lnTo>
                  <a:close/>
                </a:path>
              </a:pathLst>
            </a:custGeom>
            <a:solidFill>
              <a:srgbClr val="FFAA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84" name="Freeform 54"/>
            <p:cNvSpPr>
              <a:spLocks/>
            </p:cNvSpPr>
            <p:nvPr/>
          </p:nvSpPr>
          <p:spPr bwMode="auto">
            <a:xfrm>
              <a:off x="3636" y="2454"/>
              <a:ext cx="72" cy="72"/>
            </a:xfrm>
            <a:custGeom>
              <a:avLst/>
              <a:gdLst>
                <a:gd name="T0" fmla="*/ 72 w 72"/>
                <a:gd name="T1" fmla="*/ 36 h 72"/>
                <a:gd name="T2" fmla="*/ 60 w 72"/>
                <a:gd name="T3" fmla="*/ 60 h 72"/>
                <a:gd name="T4" fmla="*/ 36 w 72"/>
                <a:gd name="T5" fmla="*/ 72 h 72"/>
                <a:gd name="T6" fmla="*/ 12 w 72"/>
                <a:gd name="T7" fmla="*/ 60 h 72"/>
                <a:gd name="T8" fmla="*/ 0 w 72"/>
                <a:gd name="T9" fmla="*/ 36 h 72"/>
                <a:gd name="T10" fmla="*/ 12 w 72"/>
                <a:gd name="T11" fmla="*/ 6 h 72"/>
                <a:gd name="T12" fmla="*/ 36 w 72"/>
                <a:gd name="T13" fmla="*/ 0 h 72"/>
                <a:gd name="T14" fmla="*/ 60 w 72"/>
                <a:gd name="T15" fmla="*/ 6 h 72"/>
                <a:gd name="T16" fmla="*/ 72 w 72"/>
                <a:gd name="T17" fmla="*/ 36 h 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72"/>
                <a:gd name="T29" fmla="*/ 72 w 72"/>
                <a:gd name="T30" fmla="*/ 72 h 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72">
                  <a:moveTo>
                    <a:pt x="72" y="36"/>
                  </a:moveTo>
                  <a:lnTo>
                    <a:pt x="60" y="60"/>
                  </a:lnTo>
                  <a:lnTo>
                    <a:pt x="36" y="72"/>
                  </a:lnTo>
                  <a:lnTo>
                    <a:pt x="12" y="60"/>
                  </a:lnTo>
                  <a:lnTo>
                    <a:pt x="0" y="36"/>
                  </a:lnTo>
                  <a:lnTo>
                    <a:pt x="12" y="6"/>
                  </a:lnTo>
                  <a:lnTo>
                    <a:pt x="36" y="0"/>
                  </a:lnTo>
                  <a:lnTo>
                    <a:pt x="60" y="6"/>
                  </a:lnTo>
                  <a:lnTo>
                    <a:pt x="72" y="36"/>
                  </a:lnTo>
                  <a:close/>
                </a:path>
              </a:pathLst>
            </a:custGeom>
            <a:solidFill>
              <a:srgbClr val="FFA1A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85" name="Freeform 55"/>
            <p:cNvSpPr>
              <a:spLocks/>
            </p:cNvSpPr>
            <p:nvPr/>
          </p:nvSpPr>
          <p:spPr bwMode="auto">
            <a:xfrm>
              <a:off x="3642" y="2460"/>
              <a:ext cx="60" cy="60"/>
            </a:xfrm>
            <a:custGeom>
              <a:avLst/>
              <a:gdLst>
                <a:gd name="T0" fmla="*/ 60 w 60"/>
                <a:gd name="T1" fmla="*/ 30 h 60"/>
                <a:gd name="T2" fmla="*/ 54 w 60"/>
                <a:gd name="T3" fmla="*/ 48 h 60"/>
                <a:gd name="T4" fmla="*/ 30 w 60"/>
                <a:gd name="T5" fmla="*/ 60 h 60"/>
                <a:gd name="T6" fmla="*/ 6 w 60"/>
                <a:gd name="T7" fmla="*/ 48 h 60"/>
                <a:gd name="T8" fmla="*/ 0 w 60"/>
                <a:gd name="T9" fmla="*/ 30 h 60"/>
                <a:gd name="T10" fmla="*/ 6 w 60"/>
                <a:gd name="T11" fmla="*/ 6 h 60"/>
                <a:gd name="T12" fmla="*/ 30 w 60"/>
                <a:gd name="T13" fmla="*/ 0 h 60"/>
                <a:gd name="T14" fmla="*/ 54 w 60"/>
                <a:gd name="T15" fmla="*/ 6 h 60"/>
                <a:gd name="T16" fmla="*/ 60 w 60"/>
                <a:gd name="T17" fmla="*/ 30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
                <a:gd name="T28" fmla="*/ 0 h 60"/>
                <a:gd name="T29" fmla="*/ 60 w 60"/>
                <a:gd name="T30" fmla="*/ 60 h 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 h="60">
                  <a:moveTo>
                    <a:pt x="60" y="30"/>
                  </a:moveTo>
                  <a:lnTo>
                    <a:pt x="54" y="48"/>
                  </a:lnTo>
                  <a:lnTo>
                    <a:pt x="30" y="60"/>
                  </a:lnTo>
                  <a:lnTo>
                    <a:pt x="6" y="48"/>
                  </a:lnTo>
                  <a:lnTo>
                    <a:pt x="0" y="30"/>
                  </a:lnTo>
                  <a:lnTo>
                    <a:pt x="6" y="6"/>
                  </a:lnTo>
                  <a:lnTo>
                    <a:pt x="30" y="0"/>
                  </a:lnTo>
                  <a:lnTo>
                    <a:pt x="54" y="6"/>
                  </a:lnTo>
                  <a:lnTo>
                    <a:pt x="60" y="30"/>
                  </a:lnTo>
                  <a:close/>
                </a:path>
              </a:pathLst>
            </a:custGeom>
            <a:solidFill>
              <a:srgbClr val="FF99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86" name="Freeform 56"/>
            <p:cNvSpPr>
              <a:spLocks/>
            </p:cNvSpPr>
            <p:nvPr/>
          </p:nvSpPr>
          <p:spPr bwMode="auto">
            <a:xfrm>
              <a:off x="3648" y="2460"/>
              <a:ext cx="54" cy="54"/>
            </a:xfrm>
            <a:custGeom>
              <a:avLst/>
              <a:gdLst>
                <a:gd name="T0" fmla="*/ 54 w 54"/>
                <a:gd name="T1" fmla="*/ 30 h 54"/>
                <a:gd name="T2" fmla="*/ 42 w 54"/>
                <a:gd name="T3" fmla="*/ 48 h 54"/>
                <a:gd name="T4" fmla="*/ 24 w 54"/>
                <a:gd name="T5" fmla="*/ 54 h 54"/>
                <a:gd name="T6" fmla="*/ 6 w 54"/>
                <a:gd name="T7" fmla="*/ 48 h 54"/>
                <a:gd name="T8" fmla="*/ 0 w 54"/>
                <a:gd name="T9" fmla="*/ 30 h 54"/>
                <a:gd name="T10" fmla="*/ 6 w 54"/>
                <a:gd name="T11" fmla="*/ 12 h 54"/>
                <a:gd name="T12" fmla="*/ 24 w 54"/>
                <a:gd name="T13" fmla="*/ 0 h 54"/>
                <a:gd name="T14" fmla="*/ 42 w 54"/>
                <a:gd name="T15" fmla="*/ 12 h 54"/>
                <a:gd name="T16" fmla="*/ 54 w 54"/>
                <a:gd name="T17" fmla="*/ 30 h 5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4"/>
                <a:gd name="T28" fmla="*/ 0 h 54"/>
                <a:gd name="T29" fmla="*/ 54 w 54"/>
                <a:gd name="T30" fmla="*/ 54 h 5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4" h="54">
                  <a:moveTo>
                    <a:pt x="54" y="30"/>
                  </a:moveTo>
                  <a:lnTo>
                    <a:pt x="42" y="48"/>
                  </a:lnTo>
                  <a:lnTo>
                    <a:pt x="24" y="54"/>
                  </a:lnTo>
                  <a:lnTo>
                    <a:pt x="6" y="48"/>
                  </a:lnTo>
                  <a:lnTo>
                    <a:pt x="0" y="30"/>
                  </a:lnTo>
                  <a:lnTo>
                    <a:pt x="6" y="12"/>
                  </a:lnTo>
                  <a:lnTo>
                    <a:pt x="24" y="0"/>
                  </a:lnTo>
                  <a:lnTo>
                    <a:pt x="42" y="12"/>
                  </a:lnTo>
                  <a:lnTo>
                    <a:pt x="54" y="30"/>
                  </a:lnTo>
                  <a:close/>
                </a:path>
              </a:pathLst>
            </a:custGeom>
            <a:solidFill>
              <a:srgbClr val="FF93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87" name="Freeform 57"/>
            <p:cNvSpPr>
              <a:spLocks/>
            </p:cNvSpPr>
            <p:nvPr/>
          </p:nvSpPr>
          <p:spPr bwMode="auto">
            <a:xfrm>
              <a:off x="3648" y="2466"/>
              <a:ext cx="48" cy="42"/>
            </a:xfrm>
            <a:custGeom>
              <a:avLst/>
              <a:gdLst>
                <a:gd name="T0" fmla="*/ 48 w 48"/>
                <a:gd name="T1" fmla="*/ 24 h 42"/>
                <a:gd name="T2" fmla="*/ 42 w 48"/>
                <a:gd name="T3" fmla="*/ 36 h 42"/>
                <a:gd name="T4" fmla="*/ 24 w 48"/>
                <a:gd name="T5" fmla="*/ 42 h 42"/>
                <a:gd name="T6" fmla="*/ 6 w 48"/>
                <a:gd name="T7" fmla="*/ 36 h 42"/>
                <a:gd name="T8" fmla="*/ 0 w 48"/>
                <a:gd name="T9" fmla="*/ 24 h 42"/>
                <a:gd name="T10" fmla="*/ 6 w 48"/>
                <a:gd name="T11" fmla="*/ 6 h 42"/>
                <a:gd name="T12" fmla="*/ 24 w 48"/>
                <a:gd name="T13" fmla="*/ 0 h 42"/>
                <a:gd name="T14" fmla="*/ 42 w 48"/>
                <a:gd name="T15" fmla="*/ 6 h 42"/>
                <a:gd name="T16" fmla="*/ 48 w 48"/>
                <a:gd name="T17" fmla="*/ 24 h 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8"/>
                <a:gd name="T28" fmla="*/ 0 h 42"/>
                <a:gd name="T29" fmla="*/ 48 w 48"/>
                <a:gd name="T30" fmla="*/ 42 h 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8" h="42">
                  <a:moveTo>
                    <a:pt x="48" y="24"/>
                  </a:moveTo>
                  <a:lnTo>
                    <a:pt x="42" y="36"/>
                  </a:lnTo>
                  <a:lnTo>
                    <a:pt x="24" y="42"/>
                  </a:lnTo>
                  <a:lnTo>
                    <a:pt x="6" y="36"/>
                  </a:lnTo>
                  <a:lnTo>
                    <a:pt x="0" y="24"/>
                  </a:lnTo>
                  <a:lnTo>
                    <a:pt x="6" y="6"/>
                  </a:lnTo>
                  <a:lnTo>
                    <a:pt x="24" y="0"/>
                  </a:lnTo>
                  <a:lnTo>
                    <a:pt x="42" y="6"/>
                  </a:lnTo>
                  <a:lnTo>
                    <a:pt x="48" y="24"/>
                  </a:lnTo>
                  <a:close/>
                </a:path>
              </a:pathLst>
            </a:custGeom>
            <a:solidFill>
              <a:srgbClr val="FF8B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88" name="Freeform 58"/>
            <p:cNvSpPr>
              <a:spLocks/>
            </p:cNvSpPr>
            <p:nvPr/>
          </p:nvSpPr>
          <p:spPr bwMode="auto">
            <a:xfrm>
              <a:off x="3654" y="2472"/>
              <a:ext cx="36" cy="36"/>
            </a:xfrm>
            <a:custGeom>
              <a:avLst/>
              <a:gdLst>
                <a:gd name="T0" fmla="*/ 36 w 36"/>
                <a:gd name="T1" fmla="*/ 18 h 36"/>
                <a:gd name="T2" fmla="*/ 30 w 36"/>
                <a:gd name="T3" fmla="*/ 30 h 36"/>
                <a:gd name="T4" fmla="*/ 18 w 36"/>
                <a:gd name="T5" fmla="*/ 36 h 36"/>
                <a:gd name="T6" fmla="*/ 6 w 36"/>
                <a:gd name="T7" fmla="*/ 30 h 36"/>
                <a:gd name="T8" fmla="*/ 0 w 36"/>
                <a:gd name="T9" fmla="*/ 18 h 36"/>
                <a:gd name="T10" fmla="*/ 6 w 36"/>
                <a:gd name="T11" fmla="*/ 6 h 36"/>
                <a:gd name="T12" fmla="*/ 18 w 36"/>
                <a:gd name="T13" fmla="*/ 0 h 36"/>
                <a:gd name="T14" fmla="*/ 30 w 36"/>
                <a:gd name="T15" fmla="*/ 6 h 36"/>
                <a:gd name="T16" fmla="*/ 36 w 36"/>
                <a:gd name="T17" fmla="*/ 18 h 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
                <a:gd name="T28" fmla="*/ 0 h 36"/>
                <a:gd name="T29" fmla="*/ 36 w 36"/>
                <a:gd name="T30" fmla="*/ 36 h 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 h="36">
                  <a:moveTo>
                    <a:pt x="36" y="18"/>
                  </a:moveTo>
                  <a:lnTo>
                    <a:pt x="30" y="30"/>
                  </a:lnTo>
                  <a:lnTo>
                    <a:pt x="18" y="36"/>
                  </a:lnTo>
                  <a:lnTo>
                    <a:pt x="6" y="30"/>
                  </a:lnTo>
                  <a:lnTo>
                    <a:pt x="0" y="18"/>
                  </a:lnTo>
                  <a:lnTo>
                    <a:pt x="6" y="6"/>
                  </a:lnTo>
                  <a:lnTo>
                    <a:pt x="18" y="0"/>
                  </a:lnTo>
                  <a:lnTo>
                    <a:pt x="30" y="6"/>
                  </a:lnTo>
                  <a:lnTo>
                    <a:pt x="36" y="18"/>
                  </a:lnTo>
                  <a:close/>
                </a:path>
              </a:pathLst>
            </a:custGeom>
            <a:solidFill>
              <a:srgbClr val="FF84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89" name="Freeform 59"/>
            <p:cNvSpPr>
              <a:spLocks/>
            </p:cNvSpPr>
            <p:nvPr/>
          </p:nvSpPr>
          <p:spPr bwMode="auto">
            <a:xfrm>
              <a:off x="3660" y="2478"/>
              <a:ext cx="24" cy="24"/>
            </a:xfrm>
            <a:custGeom>
              <a:avLst/>
              <a:gdLst>
                <a:gd name="T0" fmla="*/ 24 w 24"/>
                <a:gd name="T1" fmla="*/ 12 h 24"/>
                <a:gd name="T2" fmla="*/ 24 w 24"/>
                <a:gd name="T3" fmla="*/ 18 h 24"/>
                <a:gd name="T4" fmla="*/ 12 w 24"/>
                <a:gd name="T5" fmla="*/ 24 h 24"/>
                <a:gd name="T6" fmla="*/ 6 w 24"/>
                <a:gd name="T7" fmla="*/ 18 h 24"/>
                <a:gd name="T8" fmla="*/ 0 w 24"/>
                <a:gd name="T9" fmla="*/ 12 h 24"/>
                <a:gd name="T10" fmla="*/ 6 w 24"/>
                <a:gd name="T11" fmla="*/ 0 h 24"/>
                <a:gd name="T12" fmla="*/ 12 w 24"/>
                <a:gd name="T13" fmla="*/ 0 h 24"/>
                <a:gd name="T14" fmla="*/ 24 w 24"/>
                <a:gd name="T15" fmla="*/ 0 h 24"/>
                <a:gd name="T16" fmla="*/ 24 w 24"/>
                <a:gd name="T17" fmla="*/ 12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
                <a:gd name="T28" fmla="*/ 0 h 24"/>
                <a:gd name="T29" fmla="*/ 24 w 24"/>
                <a:gd name="T30" fmla="*/ 24 h 2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 h="24">
                  <a:moveTo>
                    <a:pt x="24" y="12"/>
                  </a:moveTo>
                  <a:lnTo>
                    <a:pt x="24" y="18"/>
                  </a:lnTo>
                  <a:lnTo>
                    <a:pt x="12" y="24"/>
                  </a:lnTo>
                  <a:lnTo>
                    <a:pt x="6" y="18"/>
                  </a:lnTo>
                  <a:lnTo>
                    <a:pt x="0" y="12"/>
                  </a:lnTo>
                  <a:lnTo>
                    <a:pt x="6" y="0"/>
                  </a:lnTo>
                  <a:lnTo>
                    <a:pt x="12" y="0"/>
                  </a:lnTo>
                  <a:lnTo>
                    <a:pt x="24" y="0"/>
                  </a:lnTo>
                  <a:lnTo>
                    <a:pt x="24" y="12"/>
                  </a:lnTo>
                  <a:close/>
                </a:path>
              </a:pathLst>
            </a:custGeom>
            <a:solidFill>
              <a:srgbClr val="FF7C7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sp>
          <p:nvSpPr>
            <p:cNvPr id="76890" name="Freeform 60"/>
            <p:cNvSpPr>
              <a:spLocks/>
            </p:cNvSpPr>
            <p:nvPr/>
          </p:nvSpPr>
          <p:spPr bwMode="auto">
            <a:xfrm>
              <a:off x="3666" y="2478"/>
              <a:ext cx="12" cy="18"/>
            </a:xfrm>
            <a:custGeom>
              <a:avLst/>
              <a:gdLst>
                <a:gd name="T0" fmla="*/ 12 w 12"/>
                <a:gd name="T1" fmla="*/ 12 h 18"/>
                <a:gd name="T2" fmla="*/ 6 w 12"/>
                <a:gd name="T3" fmla="*/ 18 h 18"/>
                <a:gd name="T4" fmla="*/ 0 w 12"/>
                <a:gd name="T5" fmla="*/ 12 h 18"/>
                <a:gd name="T6" fmla="*/ 6 w 12"/>
                <a:gd name="T7" fmla="*/ 0 h 18"/>
                <a:gd name="T8" fmla="*/ 12 w 12"/>
                <a:gd name="T9" fmla="*/ 12 h 18"/>
                <a:gd name="T10" fmla="*/ 0 60000 65536"/>
                <a:gd name="T11" fmla="*/ 0 60000 65536"/>
                <a:gd name="T12" fmla="*/ 0 60000 65536"/>
                <a:gd name="T13" fmla="*/ 0 60000 65536"/>
                <a:gd name="T14" fmla="*/ 0 60000 65536"/>
                <a:gd name="T15" fmla="*/ 0 w 12"/>
                <a:gd name="T16" fmla="*/ 0 h 18"/>
                <a:gd name="T17" fmla="*/ 12 w 12"/>
                <a:gd name="T18" fmla="*/ 18 h 18"/>
              </a:gdLst>
              <a:ahLst/>
              <a:cxnLst>
                <a:cxn ang="T10">
                  <a:pos x="T0" y="T1"/>
                </a:cxn>
                <a:cxn ang="T11">
                  <a:pos x="T2" y="T3"/>
                </a:cxn>
                <a:cxn ang="T12">
                  <a:pos x="T4" y="T5"/>
                </a:cxn>
                <a:cxn ang="T13">
                  <a:pos x="T6" y="T7"/>
                </a:cxn>
                <a:cxn ang="T14">
                  <a:pos x="T8" y="T9"/>
                </a:cxn>
              </a:cxnLst>
              <a:rect l="T15" t="T16" r="T17" b="T18"/>
              <a:pathLst>
                <a:path w="12" h="18">
                  <a:moveTo>
                    <a:pt x="12" y="12"/>
                  </a:moveTo>
                  <a:lnTo>
                    <a:pt x="6" y="18"/>
                  </a:lnTo>
                  <a:lnTo>
                    <a:pt x="0" y="12"/>
                  </a:lnTo>
                  <a:lnTo>
                    <a:pt x="6" y="0"/>
                  </a:lnTo>
                  <a:lnTo>
                    <a:pt x="12" y="12"/>
                  </a:lnTo>
                  <a:close/>
                </a:path>
              </a:pathLst>
            </a:custGeom>
            <a:solidFill>
              <a:srgbClr val="FF73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dirty="0"/>
            </a:p>
          </p:txBody>
        </p:sp>
      </p:grpSp>
      <p:graphicFrame>
        <p:nvGraphicFramePr>
          <p:cNvPr id="718909" name="Group 61"/>
          <p:cNvGraphicFramePr>
            <a:graphicFrameLocks noGrp="1"/>
          </p:cNvGraphicFramePr>
          <p:nvPr>
            <p:extLst>
              <p:ext uri="{D42A27DB-BD31-4B8C-83A1-F6EECF244321}">
                <p14:modId xmlns:p14="http://schemas.microsoft.com/office/powerpoint/2010/main" val="1548057377"/>
              </p:ext>
            </p:extLst>
          </p:nvPr>
        </p:nvGraphicFramePr>
        <p:xfrm>
          <a:off x="3604506" y="4495800"/>
          <a:ext cx="4772578" cy="2075128"/>
        </p:xfrm>
        <a:graphic>
          <a:graphicData uri="http://schemas.openxmlformats.org/drawingml/2006/table">
            <a:tbl>
              <a:tblPr/>
              <a:tblGrid>
                <a:gridCol w="1462074">
                  <a:extLst>
                    <a:ext uri="{9D8B030D-6E8A-4147-A177-3AD203B41FA5}">
                      <a16:colId xmlns:a16="http://schemas.microsoft.com/office/drawing/2014/main" val="20000"/>
                    </a:ext>
                  </a:extLst>
                </a:gridCol>
                <a:gridCol w="1101538">
                  <a:extLst>
                    <a:ext uri="{9D8B030D-6E8A-4147-A177-3AD203B41FA5}">
                      <a16:colId xmlns:a16="http://schemas.microsoft.com/office/drawing/2014/main" val="20001"/>
                    </a:ext>
                  </a:extLst>
                </a:gridCol>
                <a:gridCol w="1107428">
                  <a:extLst>
                    <a:ext uri="{9D8B030D-6E8A-4147-A177-3AD203B41FA5}">
                      <a16:colId xmlns:a16="http://schemas.microsoft.com/office/drawing/2014/main" val="20002"/>
                    </a:ext>
                  </a:extLst>
                </a:gridCol>
                <a:gridCol w="1101538">
                  <a:extLst>
                    <a:ext uri="{9D8B030D-6E8A-4147-A177-3AD203B41FA5}">
                      <a16:colId xmlns:a16="http://schemas.microsoft.com/office/drawing/2014/main" val="20003"/>
                    </a:ext>
                  </a:extLst>
                </a:gridCol>
              </a:tblGrid>
              <a:tr h="518716">
                <a:tc>
                  <a:txBody>
                    <a:bodyPr/>
                    <a:lstStyle>
                      <a:lvl1pPr eaLnBrk="0" hangingPunct="0">
                        <a:defRPr kumimoji="1" sz="2800">
                          <a:solidFill>
                            <a:schemeClr val="tx1"/>
                          </a:solidFill>
                          <a:latin typeface="Tahoma" panose="020B0604030504040204" pitchFamily="34" charset="0"/>
                          <a:ea typeface="MS UI Gothic" panose="020B0600070205080204" pitchFamily="50" charset="-128"/>
                        </a:defRPr>
                      </a:lvl1pPr>
                      <a:lvl2pPr marL="742950" indent="-285750" eaLnBrk="0" hangingPunct="0">
                        <a:defRPr kumimoji="1" sz="2400">
                          <a:solidFill>
                            <a:schemeClr val="tx1"/>
                          </a:solidFill>
                          <a:latin typeface="Tahoma" panose="020B0604030504040204" pitchFamily="34" charset="0"/>
                          <a:ea typeface="MS UI Gothic" panose="020B0600070205080204" pitchFamily="50" charset="-128"/>
                        </a:defRPr>
                      </a:lvl2pPr>
                      <a:lvl3pPr marL="1143000" indent="-228600" eaLnBrk="0" hangingPunct="0">
                        <a:defRPr kumimoji="1" sz="2000">
                          <a:solidFill>
                            <a:schemeClr val="tx1"/>
                          </a:solidFill>
                          <a:latin typeface="Tahoma" panose="020B0604030504040204" pitchFamily="34" charset="0"/>
                          <a:ea typeface="MS UI Gothic" panose="020B0600070205080204" pitchFamily="50" charset="-128"/>
                        </a:defRPr>
                      </a:lvl3pPr>
                      <a:lvl4pPr marL="1600200" indent="-228600" eaLnBrk="0" hangingPunct="0">
                        <a:defRPr kumimoji="1">
                          <a:solidFill>
                            <a:schemeClr val="tx1"/>
                          </a:solidFill>
                          <a:latin typeface="Tahoma" panose="020B0604030504040204" pitchFamily="34" charset="0"/>
                          <a:ea typeface="MS UI Gothic" panose="020B0600070205080204" pitchFamily="50" charset="-128"/>
                        </a:defRPr>
                      </a:lvl4pPr>
                      <a:lvl5pPr marL="2057400" indent="-228600" eaLnBrk="0" hangingPunct="0">
                        <a:defRPr kumimoji="1">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Asap Condensed" panose="020B0604020202020204" charset="0"/>
                          <a:ea typeface="MS UI Gothic" panose="020B0600070205080204" pitchFamily="50" charset="-128"/>
                        </a:rPr>
                        <a:t>Movie</a:t>
                      </a:r>
                    </a:p>
                  </a:txBody>
                  <a:tcPr marL="92075" marR="92075" marT="46031" marB="460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ahoma" panose="020B0604030504040204" pitchFamily="34" charset="0"/>
                          <a:ea typeface="MS UI Gothic" panose="020B0600070205080204" pitchFamily="50" charset="-128"/>
                        </a:defRPr>
                      </a:lvl1pPr>
                      <a:lvl2pPr marL="742950" indent="-285750" eaLnBrk="0" hangingPunct="0">
                        <a:defRPr kumimoji="1" sz="2400">
                          <a:solidFill>
                            <a:schemeClr val="tx1"/>
                          </a:solidFill>
                          <a:latin typeface="Tahoma" panose="020B0604030504040204" pitchFamily="34" charset="0"/>
                          <a:ea typeface="MS UI Gothic" panose="020B0600070205080204" pitchFamily="50" charset="-128"/>
                        </a:defRPr>
                      </a:lvl2pPr>
                      <a:lvl3pPr marL="1143000" indent="-228600" eaLnBrk="0" hangingPunct="0">
                        <a:defRPr kumimoji="1" sz="2000">
                          <a:solidFill>
                            <a:schemeClr val="tx1"/>
                          </a:solidFill>
                          <a:latin typeface="Tahoma" panose="020B0604030504040204" pitchFamily="34" charset="0"/>
                          <a:ea typeface="MS UI Gothic" panose="020B0600070205080204" pitchFamily="50" charset="-128"/>
                        </a:defRPr>
                      </a:lvl3pPr>
                      <a:lvl4pPr marL="1600200" indent="-228600" eaLnBrk="0" hangingPunct="0">
                        <a:defRPr kumimoji="1">
                          <a:solidFill>
                            <a:schemeClr val="tx1"/>
                          </a:solidFill>
                          <a:latin typeface="Tahoma" panose="020B0604030504040204" pitchFamily="34" charset="0"/>
                          <a:ea typeface="MS UI Gothic" panose="020B0600070205080204" pitchFamily="50" charset="-128"/>
                        </a:defRPr>
                      </a:lvl4pPr>
                      <a:lvl5pPr marL="2057400" indent="-228600" eaLnBrk="0" hangingPunct="0">
                        <a:defRPr kumimoji="1">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a:ln>
                            <a:noFill/>
                          </a:ln>
                          <a:solidFill>
                            <a:schemeClr val="tx1"/>
                          </a:solidFill>
                          <a:effectLst/>
                          <a:latin typeface="Asap Condensed" panose="020B0604020202020204" charset="0"/>
                          <a:ea typeface="MS UI Gothic" panose="020B0600070205080204" pitchFamily="50" charset="-128"/>
                        </a:rPr>
                        <a:t>2</a:t>
                      </a:r>
                    </a:p>
                  </a:txBody>
                  <a:tcPr marL="92075" marR="92075" marT="46031" marB="460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ahoma" panose="020B0604030504040204" pitchFamily="34" charset="0"/>
                          <a:ea typeface="MS UI Gothic" panose="020B0600070205080204" pitchFamily="50" charset="-128"/>
                        </a:defRPr>
                      </a:lvl1pPr>
                      <a:lvl2pPr marL="742950" indent="-285750" eaLnBrk="0" hangingPunct="0">
                        <a:defRPr kumimoji="1" sz="2400">
                          <a:solidFill>
                            <a:schemeClr val="tx1"/>
                          </a:solidFill>
                          <a:latin typeface="Tahoma" panose="020B0604030504040204" pitchFamily="34" charset="0"/>
                          <a:ea typeface="MS UI Gothic" panose="020B0600070205080204" pitchFamily="50" charset="-128"/>
                        </a:defRPr>
                      </a:lvl2pPr>
                      <a:lvl3pPr marL="1143000" indent="-228600" eaLnBrk="0" hangingPunct="0">
                        <a:defRPr kumimoji="1" sz="2000">
                          <a:solidFill>
                            <a:schemeClr val="tx1"/>
                          </a:solidFill>
                          <a:latin typeface="Tahoma" panose="020B0604030504040204" pitchFamily="34" charset="0"/>
                          <a:ea typeface="MS UI Gothic" panose="020B0600070205080204" pitchFamily="50" charset="-128"/>
                        </a:defRPr>
                      </a:lvl3pPr>
                      <a:lvl4pPr marL="1600200" indent="-228600" eaLnBrk="0" hangingPunct="0">
                        <a:defRPr kumimoji="1">
                          <a:solidFill>
                            <a:schemeClr val="tx1"/>
                          </a:solidFill>
                          <a:latin typeface="Tahoma" panose="020B0604030504040204" pitchFamily="34" charset="0"/>
                          <a:ea typeface="MS UI Gothic" panose="020B0600070205080204" pitchFamily="50" charset="-128"/>
                        </a:defRPr>
                      </a:lvl4pPr>
                      <a:lvl5pPr marL="2057400" indent="-228600" eaLnBrk="0" hangingPunct="0">
                        <a:defRPr kumimoji="1">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a:ln>
                            <a:noFill/>
                          </a:ln>
                          <a:solidFill>
                            <a:schemeClr val="tx1"/>
                          </a:solidFill>
                          <a:effectLst/>
                          <a:latin typeface="Asap Condensed" panose="020B0604020202020204" charset="0"/>
                          <a:ea typeface="MS UI Gothic" panose="020B0600070205080204" pitchFamily="50" charset="-128"/>
                        </a:rPr>
                        <a:t>2</a:t>
                      </a:r>
                    </a:p>
                  </a:txBody>
                  <a:tcPr marL="92075" marR="92075" marT="46031" marB="460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ahoma" panose="020B0604030504040204" pitchFamily="34" charset="0"/>
                          <a:ea typeface="MS UI Gothic" panose="020B0600070205080204" pitchFamily="50" charset="-128"/>
                        </a:defRPr>
                      </a:lvl1pPr>
                      <a:lvl2pPr marL="742950" indent="-285750" eaLnBrk="0" hangingPunct="0">
                        <a:defRPr kumimoji="1" sz="2400">
                          <a:solidFill>
                            <a:schemeClr val="tx1"/>
                          </a:solidFill>
                          <a:latin typeface="Tahoma" panose="020B0604030504040204" pitchFamily="34" charset="0"/>
                          <a:ea typeface="MS UI Gothic" panose="020B0600070205080204" pitchFamily="50" charset="-128"/>
                        </a:defRPr>
                      </a:lvl2pPr>
                      <a:lvl3pPr marL="1143000" indent="-228600" eaLnBrk="0" hangingPunct="0">
                        <a:defRPr kumimoji="1" sz="2000">
                          <a:solidFill>
                            <a:schemeClr val="tx1"/>
                          </a:solidFill>
                          <a:latin typeface="Tahoma" panose="020B0604030504040204" pitchFamily="34" charset="0"/>
                          <a:ea typeface="MS UI Gothic" panose="020B0600070205080204" pitchFamily="50" charset="-128"/>
                        </a:defRPr>
                      </a:lvl3pPr>
                      <a:lvl4pPr marL="1600200" indent="-228600" eaLnBrk="0" hangingPunct="0">
                        <a:defRPr kumimoji="1">
                          <a:solidFill>
                            <a:schemeClr val="tx1"/>
                          </a:solidFill>
                          <a:latin typeface="Tahoma" panose="020B0604030504040204" pitchFamily="34" charset="0"/>
                          <a:ea typeface="MS UI Gothic" panose="020B0600070205080204" pitchFamily="50" charset="-128"/>
                        </a:defRPr>
                      </a:lvl4pPr>
                      <a:lvl5pPr marL="2057400" indent="-228600" eaLnBrk="0" hangingPunct="0">
                        <a:defRPr kumimoji="1">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a:ln>
                            <a:noFill/>
                          </a:ln>
                          <a:solidFill>
                            <a:schemeClr val="tx1"/>
                          </a:solidFill>
                          <a:effectLst/>
                          <a:latin typeface="Asap Condensed" panose="020B0604020202020204" charset="0"/>
                          <a:ea typeface="MS UI Gothic" panose="020B0600070205080204" pitchFamily="50" charset="-128"/>
                        </a:rPr>
                        <a:t>2</a:t>
                      </a:r>
                    </a:p>
                  </a:txBody>
                  <a:tcPr marL="92075" marR="92075" marT="46031" marB="460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716">
                <a:tc>
                  <a:txBody>
                    <a:bodyPr/>
                    <a:lstStyle>
                      <a:lvl1pPr eaLnBrk="0" hangingPunct="0">
                        <a:defRPr kumimoji="1" sz="2800">
                          <a:solidFill>
                            <a:schemeClr val="tx1"/>
                          </a:solidFill>
                          <a:latin typeface="Tahoma" panose="020B0604030504040204" pitchFamily="34" charset="0"/>
                          <a:ea typeface="MS UI Gothic" panose="020B0600070205080204" pitchFamily="50" charset="-128"/>
                        </a:defRPr>
                      </a:lvl1pPr>
                      <a:lvl2pPr marL="742950" indent="-285750" eaLnBrk="0" hangingPunct="0">
                        <a:defRPr kumimoji="1" sz="2400">
                          <a:solidFill>
                            <a:schemeClr val="tx1"/>
                          </a:solidFill>
                          <a:latin typeface="Tahoma" panose="020B0604030504040204" pitchFamily="34" charset="0"/>
                          <a:ea typeface="MS UI Gothic" panose="020B0600070205080204" pitchFamily="50" charset="-128"/>
                        </a:defRPr>
                      </a:lvl2pPr>
                      <a:lvl3pPr marL="1143000" indent="-228600" eaLnBrk="0" hangingPunct="0">
                        <a:defRPr kumimoji="1" sz="2000">
                          <a:solidFill>
                            <a:schemeClr val="tx1"/>
                          </a:solidFill>
                          <a:latin typeface="Tahoma" panose="020B0604030504040204" pitchFamily="34" charset="0"/>
                          <a:ea typeface="MS UI Gothic" panose="020B0600070205080204" pitchFamily="50" charset="-128"/>
                        </a:defRPr>
                      </a:lvl3pPr>
                      <a:lvl4pPr marL="1600200" indent="-228600" eaLnBrk="0" hangingPunct="0">
                        <a:defRPr kumimoji="1">
                          <a:solidFill>
                            <a:schemeClr val="tx1"/>
                          </a:solidFill>
                          <a:latin typeface="Tahoma" panose="020B0604030504040204" pitchFamily="34" charset="0"/>
                          <a:ea typeface="MS UI Gothic" panose="020B0600070205080204" pitchFamily="50" charset="-128"/>
                        </a:defRPr>
                      </a:lvl4pPr>
                      <a:lvl5pPr marL="2057400" indent="-228600" eaLnBrk="0" hangingPunct="0">
                        <a:defRPr kumimoji="1">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Asap Condensed" panose="020B0604020202020204" charset="0"/>
                          <a:ea typeface="MS UI Gothic" panose="020B0600070205080204" pitchFamily="50" charset="-128"/>
                        </a:rPr>
                        <a:t>Shopping</a:t>
                      </a:r>
                    </a:p>
                  </a:txBody>
                  <a:tcPr marL="92075" marR="92075" marT="46031" marB="460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ahoma" panose="020B0604030504040204" pitchFamily="34" charset="0"/>
                          <a:ea typeface="MS UI Gothic" panose="020B0600070205080204" pitchFamily="50" charset="-128"/>
                        </a:defRPr>
                      </a:lvl1pPr>
                      <a:lvl2pPr marL="742950" indent="-285750" eaLnBrk="0" hangingPunct="0">
                        <a:defRPr kumimoji="1" sz="2400">
                          <a:solidFill>
                            <a:schemeClr val="tx1"/>
                          </a:solidFill>
                          <a:latin typeface="Tahoma" panose="020B0604030504040204" pitchFamily="34" charset="0"/>
                          <a:ea typeface="MS UI Gothic" panose="020B0600070205080204" pitchFamily="50" charset="-128"/>
                        </a:defRPr>
                      </a:lvl2pPr>
                      <a:lvl3pPr marL="1143000" indent="-228600" eaLnBrk="0" hangingPunct="0">
                        <a:defRPr kumimoji="1" sz="2000">
                          <a:solidFill>
                            <a:schemeClr val="tx1"/>
                          </a:solidFill>
                          <a:latin typeface="Tahoma" panose="020B0604030504040204" pitchFamily="34" charset="0"/>
                          <a:ea typeface="MS UI Gothic" panose="020B0600070205080204" pitchFamily="50" charset="-128"/>
                        </a:defRPr>
                      </a:lvl3pPr>
                      <a:lvl4pPr marL="1600200" indent="-228600" eaLnBrk="0" hangingPunct="0">
                        <a:defRPr kumimoji="1">
                          <a:solidFill>
                            <a:schemeClr val="tx1"/>
                          </a:solidFill>
                          <a:latin typeface="Tahoma" panose="020B0604030504040204" pitchFamily="34" charset="0"/>
                          <a:ea typeface="MS UI Gothic" panose="020B0600070205080204" pitchFamily="50" charset="-128"/>
                        </a:defRPr>
                      </a:lvl4pPr>
                      <a:lvl5pPr marL="2057400" indent="-228600" eaLnBrk="0" hangingPunct="0">
                        <a:defRPr kumimoji="1">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a:ln>
                            <a:noFill/>
                          </a:ln>
                          <a:solidFill>
                            <a:schemeClr val="tx1"/>
                          </a:solidFill>
                          <a:effectLst/>
                          <a:latin typeface="Asap Condensed" panose="020B0604020202020204" charset="0"/>
                          <a:ea typeface="MS UI Gothic" panose="020B0600070205080204" pitchFamily="50" charset="-128"/>
                        </a:rPr>
                        <a:t>2</a:t>
                      </a:r>
                    </a:p>
                  </a:txBody>
                  <a:tcPr marL="92075" marR="92075" marT="46031" marB="460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ahoma" panose="020B0604030504040204" pitchFamily="34" charset="0"/>
                          <a:ea typeface="MS UI Gothic" panose="020B0600070205080204" pitchFamily="50" charset="-128"/>
                        </a:defRPr>
                      </a:lvl1pPr>
                      <a:lvl2pPr marL="742950" indent="-285750" eaLnBrk="0" hangingPunct="0">
                        <a:defRPr kumimoji="1" sz="2400">
                          <a:solidFill>
                            <a:schemeClr val="tx1"/>
                          </a:solidFill>
                          <a:latin typeface="Tahoma" panose="020B0604030504040204" pitchFamily="34" charset="0"/>
                          <a:ea typeface="MS UI Gothic" panose="020B0600070205080204" pitchFamily="50" charset="-128"/>
                        </a:defRPr>
                      </a:lvl2pPr>
                      <a:lvl3pPr marL="1143000" indent="-228600" eaLnBrk="0" hangingPunct="0">
                        <a:defRPr kumimoji="1" sz="2000">
                          <a:solidFill>
                            <a:schemeClr val="tx1"/>
                          </a:solidFill>
                          <a:latin typeface="Tahoma" panose="020B0604030504040204" pitchFamily="34" charset="0"/>
                          <a:ea typeface="MS UI Gothic" panose="020B0600070205080204" pitchFamily="50" charset="-128"/>
                        </a:defRPr>
                      </a:lvl3pPr>
                      <a:lvl4pPr marL="1600200" indent="-228600" eaLnBrk="0" hangingPunct="0">
                        <a:defRPr kumimoji="1">
                          <a:solidFill>
                            <a:schemeClr val="tx1"/>
                          </a:solidFill>
                          <a:latin typeface="Tahoma" panose="020B0604030504040204" pitchFamily="34" charset="0"/>
                          <a:ea typeface="MS UI Gothic" panose="020B0600070205080204" pitchFamily="50" charset="-128"/>
                        </a:defRPr>
                      </a:lvl4pPr>
                      <a:lvl5pPr marL="2057400" indent="-228600" eaLnBrk="0" hangingPunct="0">
                        <a:defRPr kumimoji="1">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a:ln>
                            <a:noFill/>
                          </a:ln>
                          <a:solidFill>
                            <a:schemeClr val="tx1"/>
                          </a:solidFill>
                          <a:effectLst/>
                          <a:latin typeface="Asap Condensed" panose="020B0604020202020204" charset="0"/>
                          <a:ea typeface="MS UI Gothic" panose="020B0600070205080204" pitchFamily="50" charset="-128"/>
                        </a:rPr>
                        <a:t>2</a:t>
                      </a:r>
                    </a:p>
                  </a:txBody>
                  <a:tcPr marL="92075" marR="92075" marT="46031" marB="460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ahoma" panose="020B0604030504040204" pitchFamily="34" charset="0"/>
                          <a:ea typeface="MS UI Gothic" panose="020B0600070205080204" pitchFamily="50" charset="-128"/>
                        </a:defRPr>
                      </a:lvl1pPr>
                      <a:lvl2pPr marL="742950" indent="-285750" eaLnBrk="0" hangingPunct="0">
                        <a:defRPr kumimoji="1" sz="2400">
                          <a:solidFill>
                            <a:schemeClr val="tx1"/>
                          </a:solidFill>
                          <a:latin typeface="Tahoma" panose="020B0604030504040204" pitchFamily="34" charset="0"/>
                          <a:ea typeface="MS UI Gothic" panose="020B0600070205080204" pitchFamily="50" charset="-128"/>
                        </a:defRPr>
                      </a:lvl2pPr>
                      <a:lvl3pPr marL="1143000" indent="-228600" eaLnBrk="0" hangingPunct="0">
                        <a:defRPr kumimoji="1" sz="2000">
                          <a:solidFill>
                            <a:schemeClr val="tx1"/>
                          </a:solidFill>
                          <a:latin typeface="Tahoma" panose="020B0604030504040204" pitchFamily="34" charset="0"/>
                          <a:ea typeface="MS UI Gothic" panose="020B0600070205080204" pitchFamily="50" charset="-128"/>
                        </a:defRPr>
                      </a:lvl3pPr>
                      <a:lvl4pPr marL="1600200" indent="-228600" eaLnBrk="0" hangingPunct="0">
                        <a:defRPr kumimoji="1">
                          <a:solidFill>
                            <a:schemeClr val="tx1"/>
                          </a:solidFill>
                          <a:latin typeface="Tahoma" panose="020B0604030504040204" pitchFamily="34" charset="0"/>
                          <a:ea typeface="MS UI Gothic" panose="020B0600070205080204" pitchFamily="50" charset="-128"/>
                        </a:defRPr>
                      </a:lvl4pPr>
                      <a:lvl5pPr marL="2057400" indent="-228600" eaLnBrk="0" hangingPunct="0">
                        <a:defRPr kumimoji="1">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a:ln>
                            <a:noFill/>
                          </a:ln>
                          <a:solidFill>
                            <a:schemeClr val="tx1"/>
                          </a:solidFill>
                          <a:effectLst/>
                          <a:latin typeface="Asap Condensed" panose="020B0604020202020204" charset="0"/>
                          <a:ea typeface="MS UI Gothic" panose="020B0600070205080204" pitchFamily="50" charset="-128"/>
                        </a:rPr>
                        <a:t>5</a:t>
                      </a:r>
                    </a:p>
                  </a:txBody>
                  <a:tcPr marL="92075" marR="92075" marT="46031" marB="460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716">
                <a:tc>
                  <a:txBody>
                    <a:bodyPr/>
                    <a:lstStyle>
                      <a:lvl1pPr eaLnBrk="0" hangingPunct="0">
                        <a:defRPr kumimoji="1" sz="2800">
                          <a:solidFill>
                            <a:schemeClr val="tx1"/>
                          </a:solidFill>
                          <a:latin typeface="Tahoma" panose="020B0604030504040204" pitchFamily="34" charset="0"/>
                          <a:ea typeface="MS UI Gothic" panose="020B0600070205080204" pitchFamily="50" charset="-128"/>
                        </a:defRPr>
                      </a:lvl1pPr>
                      <a:lvl2pPr marL="742950" indent="-285750" eaLnBrk="0" hangingPunct="0">
                        <a:defRPr kumimoji="1" sz="2400">
                          <a:solidFill>
                            <a:schemeClr val="tx1"/>
                          </a:solidFill>
                          <a:latin typeface="Tahoma" panose="020B0604030504040204" pitchFamily="34" charset="0"/>
                          <a:ea typeface="MS UI Gothic" panose="020B0600070205080204" pitchFamily="50" charset="-128"/>
                        </a:defRPr>
                      </a:lvl2pPr>
                      <a:lvl3pPr marL="1143000" indent="-228600" eaLnBrk="0" hangingPunct="0">
                        <a:defRPr kumimoji="1" sz="2000">
                          <a:solidFill>
                            <a:schemeClr val="tx1"/>
                          </a:solidFill>
                          <a:latin typeface="Tahoma" panose="020B0604030504040204" pitchFamily="34" charset="0"/>
                          <a:ea typeface="MS UI Gothic" panose="020B0600070205080204" pitchFamily="50" charset="-128"/>
                        </a:defRPr>
                      </a:lvl3pPr>
                      <a:lvl4pPr marL="1600200" indent="-228600" eaLnBrk="0" hangingPunct="0">
                        <a:defRPr kumimoji="1">
                          <a:solidFill>
                            <a:schemeClr val="tx1"/>
                          </a:solidFill>
                          <a:latin typeface="Tahoma" panose="020B0604030504040204" pitchFamily="34" charset="0"/>
                          <a:ea typeface="MS UI Gothic" panose="020B0600070205080204" pitchFamily="50" charset="-128"/>
                        </a:defRPr>
                      </a:lvl4pPr>
                      <a:lvl5pPr marL="2057400" indent="-228600" eaLnBrk="0" hangingPunct="0">
                        <a:defRPr kumimoji="1">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Asap Condensed" panose="020B0604020202020204" charset="0"/>
                          <a:ea typeface="MS UI Gothic" panose="020B0600070205080204" pitchFamily="50" charset="-128"/>
                        </a:rPr>
                        <a:t>Zoo</a:t>
                      </a:r>
                    </a:p>
                  </a:txBody>
                  <a:tcPr marL="92075" marR="92075" marT="46031" marB="460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ahoma" panose="020B0604030504040204" pitchFamily="34" charset="0"/>
                          <a:ea typeface="MS UI Gothic" panose="020B0600070205080204" pitchFamily="50" charset="-128"/>
                        </a:defRPr>
                      </a:lvl1pPr>
                      <a:lvl2pPr marL="742950" indent="-285750" eaLnBrk="0" hangingPunct="0">
                        <a:defRPr kumimoji="1" sz="2400">
                          <a:solidFill>
                            <a:schemeClr val="tx1"/>
                          </a:solidFill>
                          <a:latin typeface="Tahoma" panose="020B0604030504040204" pitchFamily="34" charset="0"/>
                          <a:ea typeface="MS UI Gothic" panose="020B0600070205080204" pitchFamily="50" charset="-128"/>
                        </a:defRPr>
                      </a:lvl2pPr>
                      <a:lvl3pPr marL="1143000" indent="-228600" eaLnBrk="0" hangingPunct="0">
                        <a:defRPr kumimoji="1" sz="2000">
                          <a:solidFill>
                            <a:schemeClr val="tx1"/>
                          </a:solidFill>
                          <a:latin typeface="Tahoma" panose="020B0604030504040204" pitchFamily="34" charset="0"/>
                          <a:ea typeface="MS UI Gothic" panose="020B0600070205080204" pitchFamily="50" charset="-128"/>
                        </a:defRPr>
                      </a:lvl3pPr>
                      <a:lvl4pPr marL="1600200" indent="-228600" eaLnBrk="0" hangingPunct="0">
                        <a:defRPr kumimoji="1">
                          <a:solidFill>
                            <a:schemeClr val="tx1"/>
                          </a:solidFill>
                          <a:latin typeface="Tahoma" panose="020B0604030504040204" pitchFamily="34" charset="0"/>
                          <a:ea typeface="MS UI Gothic" panose="020B0600070205080204" pitchFamily="50" charset="-128"/>
                        </a:defRPr>
                      </a:lvl4pPr>
                      <a:lvl5pPr marL="2057400" indent="-228600" eaLnBrk="0" hangingPunct="0">
                        <a:defRPr kumimoji="1">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a:ln>
                            <a:noFill/>
                          </a:ln>
                          <a:solidFill>
                            <a:schemeClr val="tx1"/>
                          </a:solidFill>
                          <a:effectLst/>
                          <a:latin typeface="Asap Condensed" panose="020B0604020202020204" charset="0"/>
                          <a:ea typeface="MS UI Gothic" panose="020B0600070205080204" pitchFamily="50" charset="-128"/>
                        </a:rPr>
                        <a:t>2</a:t>
                      </a:r>
                    </a:p>
                  </a:txBody>
                  <a:tcPr marL="92075" marR="92075" marT="46031" marB="460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ahoma" panose="020B0604030504040204" pitchFamily="34" charset="0"/>
                          <a:ea typeface="MS UI Gothic" panose="020B0600070205080204" pitchFamily="50" charset="-128"/>
                        </a:defRPr>
                      </a:lvl1pPr>
                      <a:lvl2pPr marL="742950" indent="-285750" eaLnBrk="0" hangingPunct="0">
                        <a:defRPr kumimoji="1" sz="2400">
                          <a:solidFill>
                            <a:schemeClr val="tx1"/>
                          </a:solidFill>
                          <a:latin typeface="Tahoma" panose="020B0604030504040204" pitchFamily="34" charset="0"/>
                          <a:ea typeface="MS UI Gothic" panose="020B0600070205080204" pitchFamily="50" charset="-128"/>
                        </a:defRPr>
                      </a:lvl2pPr>
                      <a:lvl3pPr marL="1143000" indent="-228600" eaLnBrk="0" hangingPunct="0">
                        <a:defRPr kumimoji="1" sz="2000">
                          <a:solidFill>
                            <a:schemeClr val="tx1"/>
                          </a:solidFill>
                          <a:latin typeface="Tahoma" panose="020B0604030504040204" pitchFamily="34" charset="0"/>
                          <a:ea typeface="MS UI Gothic" panose="020B0600070205080204" pitchFamily="50" charset="-128"/>
                        </a:defRPr>
                      </a:lvl3pPr>
                      <a:lvl4pPr marL="1600200" indent="-228600" eaLnBrk="0" hangingPunct="0">
                        <a:defRPr kumimoji="1">
                          <a:solidFill>
                            <a:schemeClr val="tx1"/>
                          </a:solidFill>
                          <a:latin typeface="Tahoma" panose="020B0604030504040204" pitchFamily="34" charset="0"/>
                          <a:ea typeface="MS UI Gothic" panose="020B0600070205080204" pitchFamily="50" charset="-128"/>
                        </a:defRPr>
                      </a:lvl4pPr>
                      <a:lvl5pPr marL="2057400" indent="-228600" eaLnBrk="0" hangingPunct="0">
                        <a:defRPr kumimoji="1">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a:ln>
                            <a:noFill/>
                          </a:ln>
                          <a:solidFill>
                            <a:schemeClr val="tx1"/>
                          </a:solidFill>
                          <a:effectLst/>
                          <a:latin typeface="Asap Condensed" panose="020B0604020202020204" charset="0"/>
                          <a:ea typeface="MS UI Gothic" panose="020B0600070205080204" pitchFamily="50" charset="-128"/>
                        </a:rPr>
                        <a:t>3</a:t>
                      </a:r>
                    </a:p>
                  </a:txBody>
                  <a:tcPr marL="92075" marR="92075" marT="46031" marB="460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ahoma" panose="020B0604030504040204" pitchFamily="34" charset="0"/>
                          <a:ea typeface="MS UI Gothic" panose="020B0600070205080204" pitchFamily="50" charset="-128"/>
                        </a:defRPr>
                      </a:lvl1pPr>
                      <a:lvl2pPr marL="742950" indent="-285750" eaLnBrk="0" hangingPunct="0">
                        <a:defRPr kumimoji="1" sz="2400">
                          <a:solidFill>
                            <a:schemeClr val="tx1"/>
                          </a:solidFill>
                          <a:latin typeface="Tahoma" panose="020B0604030504040204" pitchFamily="34" charset="0"/>
                          <a:ea typeface="MS UI Gothic" panose="020B0600070205080204" pitchFamily="50" charset="-128"/>
                        </a:defRPr>
                      </a:lvl2pPr>
                      <a:lvl3pPr marL="1143000" indent="-228600" eaLnBrk="0" hangingPunct="0">
                        <a:defRPr kumimoji="1" sz="2000">
                          <a:solidFill>
                            <a:schemeClr val="tx1"/>
                          </a:solidFill>
                          <a:latin typeface="Tahoma" panose="020B0604030504040204" pitchFamily="34" charset="0"/>
                          <a:ea typeface="MS UI Gothic" panose="020B0600070205080204" pitchFamily="50" charset="-128"/>
                        </a:defRPr>
                      </a:lvl3pPr>
                      <a:lvl4pPr marL="1600200" indent="-228600" eaLnBrk="0" hangingPunct="0">
                        <a:defRPr kumimoji="1">
                          <a:solidFill>
                            <a:schemeClr val="tx1"/>
                          </a:solidFill>
                          <a:latin typeface="Tahoma" panose="020B0604030504040204" pitchFamily="34" charset="0"/>
                          <a:ea typeface="MS UI Gothic" panose="020B0600070205080204" pitchFamily="50" charset="-128"/>
                        </a:defRPr>
                      </a:lvl4pPr>
                      <a:lvl5pPr marL="2057400" indent="-228600" eaLnBrk="0" hangingPunct="0">
                        <a:defRPr kumimoji="1">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a:ln>
                            <a:noFill/>
                          </a:ln>
                          <a:solidFill>
                            <a:schemeClr val="tx1"/>
                          </a:solidFill>
                          <a:effectLst/>
                          <a:latin typeface="Asap Condensed" panose="020B0604020202020204" charset="0"/>
                          <a:ea typeface="MS UI Gothic" panose="020B0600070205080204" pitchFamily="50" charset="-128"/>
                        </a:rPr>
                        <a:t>1</a:t>
                      </a:r>
                    </a:p>
                  </a:txBody>
                  <a:tcPr marL="92075" marR="92075" marT="46031" marB="460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716">
                <a:tc>
                  <a:txBody>
                    <a:bodyPr/>
                    <a:lstStyle>
                      <a:lvl1pPr eaLnBrk="0" hangingPunct="0">
                        <a:defRPr kumimoji="1" sz="2800">
                          <a:solidFill>
                            <a:schemeClr val="tx1"/>
                          </a:solidFill>
                          <a:latin typeface="Tahoma" panose="020B0604030504040204" pitchFamily="34" charset="0"/>
                          <a:ea typeface="MS UI Gothic" panose="020B0600070205080204" pitchFamily="50" charset="-128"/>
                        </a:defRPr>
                      </a:lvl1pPr>
                      <a:lvl2pPr marL="742950" indent="-285750" eaLnBrk="0" hangingPunct="0">
                        <a:defRPr kumimoji="1" sz="2400">
                          <a:solidFill>
                            <a:schemeClr val="tx1"/>
                          </a:solidFill>
                          <a:latin typeface="Tahoma" panose="020B0604030504040204" pitchFamily="34" charset="0"/>
                          <a:ea typeface="MS UI Gothic" panose="020B0600070205080204" pitchFamily="50" charset="-128"/>
                        </a:defRPr>
                      </a:lvl2pPr>
                      <a:lvl3pPr marL="1143000" indent="-228600" eaLnBrk="0" hangingPunct="0">
                        <a:defRPr kumimoji="1" sz="2000">
                          <a:solidFill>
                            <a:schemeClr val="tx1"/>
                          </a:solidFill>
                          <a:latin typeface="Tahoma" panose="020B0604030504040204" pitchFamily="34" charset="0"/>
                          <a:ea typeface="MS UI Gothic" panose="020B0600070205080204" pitchFamily="50" charset="-128"/>
                        </a:defRPr>
                      </a:lvl3pPr>
                      <a:lvl4pPr marL="1600200" indent="-228600" eaLnBrk="0" hangingPunct="0">
                        <a:defRPr kumimoji="1">
                          <a:solidFill>
                            <a:schemeClr val="tx1"/>
                          </a:solidFill>
                          <a:latin typeface="Tahoma" panose="020B0604030504040204" pitchFamily="34" charset="0"/>
                          <a:ea typeface="MS UI Gothic" panose="020B0600070205080204" pitchFamily="50" charset="-128"/>
                        </a:defRPr>
                      </a:lvl4pPr>
                      <a:lvl5pPr marL="2057400" indent="-228600" eaLnBrk="0" hangingPunct="0">
                        <a:defRPr kumimoji="1">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dirty="0">
                          <a:ln>
                            <a:noFill/>
                          </a:ln>
                          <a:solidFill>
                            <a:schemeClr val="tx1"/>
                          </a:solidFill>
                          <a:effectLst/>
                          <a:latin typeface="Asap Condensed" panose="020B0604020202020204" charset="0"/>
                          <a:ea typeface="MS UI Gothic" panose="020B0600070205080204" pitchFamily="50" charset="-128"/>
                        </a:rPr>
                        <a:t>Home</a:t>
                      </a:r>
                    </a:p>
                  </a:txBody>
                  <a:tcPr marL="92075" marR="92075" marT="46031" marB="460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ahoma" panose="020B0604030504040204" pitchFamily="34" charset="0"/>
                          <a:ea typeface="MS UI Gothic" panose="020B0600070205080204" pitchFamily="50" charset="-128"/>
                        </a:defRPr>
                      </a:lvl1pPr>
                      <a:lvl2pPr marL="742950" indent="-285750" eaLnBrk="0" hangingPunct="0">
                        <a:defRPr kumimoji="1" sz="2400">
                          <a:solidFill>
                            <a:schemeClr val="tx1"/>
                          </a:solidFill>
                          <a:latin typeface="Tahoma" panose="020B0604030504040204" pitchFamily="34" charset="0"/>
                          <a:ea typeface="MS UI Gothic" panose="020B0600070205080204" pitchFamily="50" charset="-128"/>
                        </a:defRPr>
                      </a:lvl2pPr>
                      <a:lvl3pPr marL="1143000" indent="-228600" eaLnBrk="0" hangingPunct="0">
                        <a:defRPr kumimoji="1" sz="2000">
                          <a:solidFill>
                            <a:schemeClr val="tx1"/>
                          </a:solidFill>
                          <a:latin typeface="Tahoma" panose="020B0604030504040204" pitchFamily="34" charset="0"/>
                          <a:ea typeface="MS UI Gothic" panose="020B0600070205080204" pitchFamily="50" charset="-128"/>
                        </a:defRPr>
                      </a:lvl3pPr>
                      <a:lvl4pPr marL="1600200" indent="-228600" eaLnBrk="0" hangingPunct="0">
                        <a:defRPr kumimoji="1">
                          <a:solidFill>
                            <a:schemeClr val="tx1"/>
                          </a:solidFill>
                          <a:latin typeface="Tahoma" panose="020B0604030504040204" pitchFamily="34" charset="0"/>
                          <a:ea typeface="MS UI Gothic" panose="020B0600070205080204" pitchFamily="50" charset="-128"/>
                        </a:defRPr>
                      </a:lvl4pPr>
                      <a:lvl5pPr marL="2057400" indent="-228600" eaLnBrk="0" hangingPunct="0">
                        <a:defRPr kumimoji="1">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a:ln>
                            <a:noFill/>
                          </a:ln>
                          <a:solidFill>
                            <a:schemeClr val="tx1"/>
                          </a:solidFill>
                          <a:effectLst/>
                          <a:latin typeface="Asap Condensed" panose="020B0604020202020204" charset="0"/>
                          <a:ea typeface="MS UI Gothic" panose="020B0600070205080204" pitchFamily="50" charset="-128"/>
                        </a:rPr>
                        <a:t>1</a:t>
                      </a:r>
                    </a:p>
                  </a:txBody>
                  <a:tcPr marL="92075" marR="92075" marT="46031" marB="460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ahoma" panose="020B0604030504040204" pitchFamily="34" charset="0"/>
                          <a:ea typeface="MS UI Gothic" panose="020B0600070205080204" pitchFamily="50" charset="-128"/>
                        </a:defRPr>
                      </a:lvl1pPr>
                      <a:lvl2pPr marL="742950" indent="-285750" eaLnBrk="0" hangingPunct="0">
                        <a:defRPr kumimoji="1" sz="2400">
                          <a:solidFill>
                            <a:schemeClr val="tx1"/>
                          </a:solidFill>
                          <a:latin typeface="Tahoma" panose="020B0604030504040204" pitchFamily="34" charset="0"/>
                          <a:ea typeface="MS UI Gothic" panose="020B0600070205080204" pitchFamily="50" charset="-128"/>
                        </a:defRPr>
                      </a:lvl2pPr>
                      <a:lvl3pPr marL="1143000" indent="-228600" eaLnBrk="0" hangingPunct="0">
                        <a:defRPr kumimoji="1" sz="2000">
                          <a:solidFill>
                            <a:schemeClr val="tx1"/>
                          </a:solidFill>
                          <a:latin typeface="Tahoma" panose="020B0604030504040204" pitchFamily="34" charset="0"/>
                          <a:ea typeface="MS UI Gothic" panose="020B0600070205080204" pitchFamily="50" charset="-128"/>
                        </a:defRPr>
                      </a:lvl3pPr>
                      <a:lvl4pPr marL="1600200" indent="-228600" eaLnBrk="0" hangingPunct="0">
                        <a:defRPr kumimoji="1">
                          <a:solidFill>
                            <a:schemeClr val="tx1"/>
                          </a:solidFill>
                          <a:latin typeface="Tahoma" panose="020B0604030504040204" pitchFamily="34" charset="0"/>
                          <a:ea typeface="MS UI Gothic" panose="020B0600070205080204" pitchFamily="50" charset="-128"/>
                        </a:defRPr>
                      </a:lvl4pPr>
                      <a:lvl5pPr marL="2057400" indent="-228600" eaLnBrk="0" hangingPunct="0">
                        <a:defRPr kumimoji="1">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a:ln>
                            <a:noFill/>
                          </a:ln>
                          <a:solidFill>
                            <a:schemeClr val="tx1"/>
                          </a:solidFill>
                          <a:effectLst/>
                          <a:latin typeface="Asap Condensed" panose="020B0604020202020204" charset="0"/>
                          <a:ea typeface="MS UI Gothic" panose="020B0600070205080204" pitchFamily="50" charset="-128"/>
                        </a:rPr>
                        <a:t>1</a:t>
                      </a:r>
                    </a:p>
                  </a:txBody>
                  <a:tcPr marL="92075" marR="92075" marT="46031" marB="460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kumimoji="1" sz="2800">
                          <a:solidFill>
                            <a:schemeClr val="tx1"/>
                          </a:solidFill>
                          <a:latin typeface="Tahoma" panose="020B0604030504040204" pitchFamily="34" charset="0"/>
                          <a:ea typeface="MS UI Gothic" panose="020B0600070205080204" pitchFamily="50" charset="-128"/>
                        </a:defRPr>
                      </a:lvl1pPr>
                      <a:lvl2pPr marL="742950" indent="-285750" eaLnBrk="0" hangingPunct="0">
                        <a:defRPr kumimoji="1" sz="2400">
                          <a:solidFill>
                            <a:schemeClr val="tx1"/>
                          </a:solidFill>
                          <a:latin typeface="Tahoma" panose="020B0604030504040204" pitchFamily="34" charset="0"/>
                          <a:ea typeface="MS UI Gothic" panose="020B0600070205080204" pitchFamily="50" charset="-128"/>
                        </a:defRPr>
                      </a:lvl2pPr>
                      <a:lvl3pPr marL="1143000" indent="-228600" eaLnBrk="0" hangingPunct="0">
                        <a:defRPr kumimoji="1" sz="2000">
                          <a:solidFill>
                            <a:schemeClr val="tx1"/>
                          </a:solidFill>
                          <a:latin typeface="Tahoma" panose="020B0604030504040204" pitchFamily="34" charset="0"/>
                          <a:ea typeface="MS UI Gothic" panose="020B0600070205080204" pitchFamily="50" charset="-128"/>
                        </a:defRPr>
                      </a:lvl3pPr>
                      <a:lvl4pPr marL="1600200" indent="-228600" eaLnBrk="0" hangingPunct="0">
                        <a:defRPr kumimoji="1">
                          <a:solidFill>
                            <a:schemeClr val="tx1"/>
                          </a:solidFill>
                          <a:latin typeface="Tahoma" panose="020B0604030504040204" pitchFamily="34" charset="0"/>
                          <a:ea typeface="MS UI Gothic" panose="020B0600070205080204" pitchFamily="50" charset="-128"/>
                        </a:defRPr>
                      </a:lvl4pPr>
                      <a:lvl5pPr marL="2057400" indent="-228600" eaLnBrk="0" hangingPunct="0">
                        <a:defRPr kumimoji="1">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defRPr kumimoji="1">
                          <a:solidFill>
                            <a:schemeClr val="tx1"/>
                          </a:solidFill>
                          <a:latin typeface="Tahoma" panose="020B0604030504040204" pitchFamily="34" charset="0"/>
                          <a:ea typeface="MS UI Gothic" panose="020B0600070205080204" pitchFamily="50"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2800" b="0" i="0" u="none" strike="noStrike" cap="none" normalizeH="0" baseline="0" dirty="0">
                          <a:ln>
                            <a:noFill/>
                          </a:ln>
                          <a:solidFill>
                            <a:schemeClr val="tx1"/>
                          </a:solidFill>
                          <a:effectLst/>
                          <a:latin typeface="Asap Condensed" panose="020B0604020202020204" charset="0"/>
                          <a:ea typeface="MS UI Gothic" panose="020B0600070205080204" pitchFamily="50" charset="-128"/>
                        </a:rPr>
                        <a:t>1</a:t>
                      </a:r>
                    </a:p>
                  </a:txBody>
                  <a:tcPr marL="92075" marR="92075" marT="46031" marB="460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18936" name="Text Box 88"/>
          <p:cNvSpPr txBox="1">
            <a:spLocks noChangeArrowheads="1"/>
          </p:cNvSpPr>
          <p:nvPr/>
        </p:nvSpPr>
        <p:spPr bwMode="auto">
          <a:xfrm>
            <a:off x="2743200" y="60198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a:solidFill>
                  <a:schemeClr val="tx1"/>
                </a:solidFill>
                <a:latin typeface="Tahoma" panose="020B0604030504040204" pitchFamily="34" charset="0"/>
                <a:ea typeface="MS UI Gothic" panose="020B0600070205080204" pitchFamily="50" charset="-128"/>
              </a:defRPr>
            </a:lvl2pPr>
            <a:lvl3pPr marL="1143000" indent="-228600">
              <a:spcBef>
                <a:spcPct val="20000"/>
              </a:spcBef>
              <a:buChar char="•"/>
              <a:defRPr kumimoji="1" sz="2400">
                <a:solidFill>
                  <a:schemeClr val="tx1"/>
                </a:solidFill>
                <a:latin typeface="Tahoma" panose="020B0604030504040204" pitchFamily="34" charset="0"/>
                <a:ea typeface="MS UI Gothic" panose="020B0600070205080204" pitchFamily="50" charset="-128"/>
              </a:defRPr>
            </a:lvl3pPr>
            <a:lvl4pPr marL="1600200" indent="-228600">
              <a:spcBef>
                <a:spcPct val="20000"/>
              </a:spcBef>
              <a:buChar char="–"/>
              <a:defRPr kumimoji="1" sz="2000">
                <a:solidFill>
                  <a:schemeClr val="tx1"/>
                </a:solidFill>
                <a:latin typeface="Tahoma" panose="020B0604030504040204" pitchFamily="34" charset="0"/>
                <a:ea typeface="MS UI Gothic" panose="020B0600070205080204" pitchFamily="50" charset="-128"/>
              </a:defRPr>
            </a:lvl4pPr>
            <a:lvl5pPr marL="2057400" indent="-228600">
              <a:spcBef>
                <a:spcPct val="20000"/>
              </a:spcBef>
              <a:buChar char="»"/>
              <a:defRPr kumimoji="1" sz="2000">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MS UI Gothic" panose="020B0600070205080204" pitchFamily="50" charset="-128"/>
              </a:defRPr>
            </a:lvl9pPr>
          </a:lstStyle>
          <a:p>
            <a:pPr eaLnBrk="1" hangingPunct="1">
              <a:spcBef>
                <a:spcPct val="0"/>
              </a:spcBef>
              <a:buFontTx/>
              <a:buNone/>
            </a:pPr>
            <a:r>
              <a:rPr lang="en-US" altLang="ja-JP" sz="3600" b="0" dirty="0">
                <a:solidFill>
                  <a:schemeClr val="tx2"/>
                </a:solidFill>
                <a:latin typeface="Times New Roman" panose="02020603050405020304" pitchFamily="18" charset="0"/>
                <a:ea typeface="ＭＳ Ｐゴシック" panose="020B0600070205080204" pitchFamily="50" charset="-128"/>
              </a:rPr>
              <a:t>×</a:t>
            </a:r>
          </a:p>
        </p:txBody>
      </p:sp>
      <p:sp>
        <p:nvSpPr>
          <p:cNvPr id="718937" name="Text Box 89"/>
          <p:cNvSpPr txBox="1">
            <a:spLocks noChangeArrowheads="1"/>
          </p:cNvSpPr>
          <p:nvPr/>
        </p:nvSpPr>
        <p:spPr bwMode="auto">
          <a:xfrm>
            <a:off x="2743200" y="441960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kumimoji="1" sz="3200">
                <a:solidFill>
                  <a:schemeClr val="tx1"/>
                </a:solidFill>
                <a:latin typeface="Tahoma" panose="020B0604030504040204" pitchFamily="34" charset="0"/>
                <a:ea typeface="MS UI Gothic" panose="020B0600070205080204" pitchFamily="50" charset="-128"/>
              </a:defRPr>
            </a:lvl1pPr>
            <a:lvl2pPr marL="742950" indent="-285750">
              <a:spcBef>
                <a:spcPct val="20000"/>
              </a:spcBef>
              <a:buChar char="–"/>
              <a:defRPr kumimoji="1" sz="2800">
                <a:solidFill>
                  <a:schemeClr val="tx1"/>
                </a:solidFill>
                <a:latin typeface="Tahoma" panose="020B0604030504040204" pitchFamily="34" charset="0"/>
                <a:ea typeface="MS UI Gothic" panose="020B0600070205080204" pitchFamily="50" charset="-128"/>
              </a:defRPr>
            </a:lvl2pPr>
            <a:lvl3pPr marL="1143000" indent="-228600">
              <a:spcBef>
                <a:spcPct val="20000"/>
              </a:spcBef>
              <a:buChar char="•"/>
              <a:defRPr kumimoji="1" sz="2400">
                <a:solidFill>
                  <a:schemeClr val="tx1"/>
                </a:solidFill>
                <a:latin typeface="Tahoma" panose="020B0604030504040204" pitchFamily="34" charset="0"/>
                <a:ea typeface="MS UI Gothic" panose="020B0600070205080204" pitchFamily="50" charset="-128"/>
              </a:defRPr>
            </a:lvl3pPr>
            <a:lvl4pPr marL="1600200" indent="-228600">
              <a:spcBef>
                <a:spcPct val="20000"/>
              </a:spcBef>
              <a:buChar char="–"/>
              <a:defRPr kumimoji="1" sz="2000">
                <a:solidFill>
                  <a:schemeClr val="tx1"/>
                </a:solidFill>
                <a:latin typeface="Tahoma" panose="020B0604030504040204" pitchFamily="34" charset="0"/>
                <a:ea typeface="MS UI Gothic" panose="020B0600070205080204" pitchFamily="50" charset="-128"/>
              </a:defRPr>
            </a:lvl4pPr>
            <a:lvl5pPr marL="2057400" indent="-228600">
              <a:spcBef>
                <a:spcPct val="20000"/>
              </a:spcBef>
              <a:buChar char="»"/>
              <a:defRPr kumimoji="1" sz="2000">
                <a:solidFill>
                  <a:schemeClr val="tx1"/>
                </a:solidFill>
                <a:latin typeface="Tahoma" panose="020B0604030504040204" pitchFamily="34" charset="0"/>
                <a:ea typeface="MS UI Gothic"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ahoma" panose="020B0604030504040204" pitchFamily="34" charset="0"/>
                <a:ea typeface="MS UI Gothic"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ahoma" panose="020B0604030504040204" pitchFamily="34" charset="0"/>
                <a:ea typeface="MS UI Gothic"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ahoma" panose="020B0604030504040204" pitchFamily="34" charset="0"/>
                <a:ea typeface="MS UI Gothic"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ahoma" panose="020B0604030504040204" pitchFamily="34" charset="0"/>
                <a:ea typeface="MS UI Gothic" panose="020B0600070205080204" pitchFamily="50" charset="-128"/>
              </a:defRPr>
            </a:lvl9pPr>
          </a:lstStyle>
          <a:p>
            <a:pPr eaLnBrk="1" hangingPunct="1">
              <a:spcBef>
                <a:spcPct val="0"/>
              </a:spcBef>
              <a:buFontTx/>
              <a:buNone/>
            </a:pPr>
            <a:r>
              <a:rPr lang="en-US" altLang="ja-JP" sz="3600" b="0" dirty="0">
                <a:solidFill>
                  <a:schemeClr val="tx2"/>
                </a:solidFill>
                <a:latin typeface="Times New Roman" panose="02020603050405020304" pitchFamily="18" charset="0"/>
                <a:ea typeface="ＭＳ Ｐゴシック" panose="020B0600070205080204" pitchFamily="50" charset="-128"/>
              </a:rPr>
              <a:t>×</a:t>
            </a:r>
          </a:p>
        </p:txBody>
      </p:sp>
    </p:spTree>
    <p:extLst>
      <p:ext uri="{BB962C8B-B14F-4D97-AF65-F5344CB8AC3E}">
        <p14:creationId xmlns:p14="http://schemas.microsoft.com/office/powerpoint/2010/main" val="39698688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8936"/>
                                        </p:tgtEl>
                                        <p:attrNameLst>
                                          <p:attrName>style.visibility</p:attrName>
                                        </p:attrNameLst>
                                      </p:cBhvr>
                                      <p:to>
                                        <p:strVal val="visible"/>
                                      </p:to>
                                    </p:set>
                                    <p:anim calcmode="lin" valueType="num">
                                      <p:cBhvr additive="base">
                                        <p:cTn id="7" dur="500" fill="hold"/>
                                        <p:tgtEl>
                                          <p:spTgt spid="718936"/>
                                        </p:tgtEl>
                                        <p:attrNameLst>
                                          <p:attrName>ppt_x</p:attrName>
                                        </p:attrNameLst>
                                      </p:cBhvr>
                                      <p:tavLst>
                                        <p:tav tm="0">
                                          <p:val>
                                            <p:strVal val="0-#ppt_w/2"/>
                                          </p:val>
                                        </p:tav>
                                        <p:tav tm="100000">
                                          <p:val>
                                            <p:strVal val="#ppt_x"/>
                                          </p:val>
                                        </p:tav>
                                      </p:tavLst>
                                    </p:anim>
                                    <p:anim calcmode="lin" valueType="num">
                                      <p:cBhvr additive="base">
                                        <p:cTn id="8" dur="500" fill="hold"/>
                                        <p:tgtEl>
                                          <p:spTgt spid="7189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8937"/>
                                        </p:tgtEl>
                                        <p:attrNameLst>
                                          <p:attrName>style.visibility</p:attrName>
                                        </p:attrNameLst>
                                      </p:cBhvr>
                                      <p:to>
                                        <p:strVal val="visible"/>
                                      </p:to>
                                    </p:set>
                                    <p:anim calcmode="lin" valueType="num">
                                      <p:cBhvr additive="base">
                                        <p:cTn id="13" dur="500" fill="hold"/>
                                        <p:tgtEl>
                                          <p:spTgt spid="718937"/>
                                        </p:tgtEl>
                                        <p:attrNameLst>
                                          <p:attrName>ppt_x</p:attrName>
                                        </p:attrNameLst>
                                      </p:cBhvr>
                                      <p:tavLst>
                                        <p:tav tm="0">
                                          <p:val>
                                            <p:strVal val="0-#ppt_w/2"/>
                                          </p:val>
                                        </p:tav>
                                        <p:tav tm="100000">
                                          <p:val>
                                            <p:strVal val="#ppt_x"/>
                                          </p:val>
                                        </p:tav>
                                      </p:tavLst>
                                    </p:anim>
                                    <p:anim calcmode="lin" valueType="num">
                                      <p:cBhvr additive="base">
                                        <p:cTn id="14" dur="500" fill="hold"/>
                                        <p:tgtEl>
                                          <p:spTgt spid="7189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936" grpId="0" autoUpdateAnimBg="0"/>
      <p:bldP spid="71893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Rectangle 2"/>
          <p:cNvSpPr>
            <a:spLocks noGrp="1" noChangeArrowheads="1"/>
          </p:cNvSpPr>
          <p:nvPr>
            <p:ph type="title"/>
          </p:nvPr>
        </p:nvSpPr>
        <p:spPr/>
        <p:txBody>
          <a:bodyPr>
            <a:normAutofit/>
          </a:bodyPr>
          <a:lstStyle/>
          <a:p>
            <a:pPr eaLnBrk="1" hangingPunct="1"/>
            <a:r>
              <a:rPr lang="en-US" altLang="ja-JP" sz="4000" dirty="0">
                <a:solidFill>
                  <a:srgbClr val="FF0000"/>
                </a:solidFill>
              </a:rPr>
              <a:t>Quiz:</a:t>
            </a:r>
            <a:r>
              <a:rPr lang="ja-JP" altLang="en-US" sz="4000" dirty="0"/>
              <a:t> </a:t>
            </a:r>
            <a:r>
              <a:rPr lang="en-US" altLang="ja-JP" sz="4000" dirty="0"/>
              <a:t>VCG Payment</a:t>
            </a:r>
            <a:endParaRPr lang="ja-JP" altLang="en-US" sz="4000" dirty="0"/>
          </a:p>
        </p:txBody>
      </p:sp>
      <p:sp>
        <p:nvSpPr>
          <p:cNvPr id="23559" name="Rectangle 3"/>
          <p:cNvSpPr>
            <a:spLocks noGrp="1" noChangeArrowheads="1"/>
          </p:cNvSpPr>
          <p:nvPr>
            <p:ph type="body" idx="1"/>
          </p:nvPr>
        </p:nvSpPr>
        <p:spPr/>
        <p:txBody>
          <a:bodyPr>
            <a:normAutofit/>
          </a:bodyPr>
          <a:lstStyle/>
          <a:p>
            <a:pPr>
              <a:buNone/>
            </a:pPr>
            <a:r>
              <a:rPr lang="en-US" altLang="ja-JP" sz="2800" dirty="0"/>
              <a:t>4 bidders, two goods</a:t>
            </a:r>
            <a:endParaRPr lang="ja-JP" altLang="en-US" sz="2800" dirty="0"/>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50</a:t>
            </a:fld>
            <a:endParaRPr lang="en-US" altLang="ja-JP"/>
          </a:p>
        </p:txBody>
      </p:sp>
      <p:sp>
        <p:nvSpPr>
          <p:cNvPr id="226308" name="Rectangle 4"/>
          <p:cNvSpPr>
            <a:spLocks noChangeArrowheads="1"/>
          </p:cNvSpPr>
          <p:nvPr/>
        </p:nvSpPr>
        <p:spPr bwMode="auto">
          <a:xfrm>
            <a:off x="765176" y="5410071"/>
            <a:ext cx="5939446" cy="584775"/>
          </a:xfrm>
          <a:prstGeom prst="rect">
            <a:avLst/>
          </a:prstGeom>
          <a:noFill/>
          <a:ln w="9525">
            <a:noFill/>
            <a:miter lim="800000"/>
            <a:headEnd/>
            <a:tailEnd/>
          </a:ln>
        </p:spPr>
        <p:txBody>
          <a:bodyPr wrap="none">
            <a:spAutoFit/>
          </a:bodyPr>
          <a:lstStyle/>
          <a:p>
            <a:pPr>
              <a:spcBef>
                <a:spcPct val="0"/>
              </a:spcBef>
              <a:buFontTx/>
              <a:buNone/>
            </a:pPr>
            <a:r>
              <a:rPr lang="en-US" altLang="ja-JP" sz="3200" b="1" i="1" dirty="0">
                <a:solidFill>
                  <a:schemeClr val="tx2"/>
                </a:solidFill>
                <a:latin typeface="Asap Condensed" panose="020B0600070205080204" charset="0"/>
                <a:ea typeface="ＭＳ Ｐゴシック" charset="-128"/>
              </a:rPr>
              <a:t>Show the winners and their payments</a:t>
            </a:r>
            <a:endParaRPr lang="en-US" altLang="ja-JP" sz="3200" b="0" dirty="0">
              <a:latin typeface="Asap Condensed" panose="020B0600070205080204" charset="0"/>
            </a:endParaRPr>
          </a:p>
        </p:txBody>
      </p:sp>
      <p:graphicFrame>
        <p:nvGraphicFramePr>
          <p:cNvPr id="5" name="表 4">
            <a:extLst>
              <a:ext uri="{FF2B5EF4-FFF2-40B4-BE49-F238E27FC236}">
                <a16:creationId xmlns:a16="http://schemas.microsoft.com/office/drawing/2014/main" id="{21BDA001-AC83-4E03-AD81-7A8E0543367A}"/>
              </a:ext>
            </a:extLst>
          </p:cNvPr>
          <p:cNvGraphicFramePr>
            <a:graphicFrameLocks noGrp="1"/>
          </p:cNvGraphicFramePr>
          <p:nvPr>
            <p:extLst>
              <p:ext uri="{D42A27DB-BD31-4B8C-83A1-F6EECF244321}">
                <p14:modId xmlns:p14="http://schemas.microsoft.com/office/powerpoint/2010/main" val="173757695"/>
              </p:ext>
            </p:extLst>
          </p:nvPr>
        </p:nvGraphicFramePr>
        <p:xfrm>
          <a:off x="1319808" y="2170832"/>
          <a:ext cx="6504384" cy="3184130"/>
        </p:xfrm>
        <a:graphic>
          <a:graphicData uri="http://schemas.openxmlformats.org/drawingml/2006/table">
            <a:tbl>
              <a:tblPr firstRow="1" bandRow="1">
                <a:tableStyleId>{5940675A-B579-460E-94D1-54222C63F5DA}</a:tableStyleId>
              </a:tblPr>
              <a:tblGrid>
                <a:gridCol w="1626096">
                  <a:extLst>
                    <a:ext uri="{9D8B030D-6E8A-4147-A177-3AD203B41FA5}">
                      <a16:colId xmlns:a16="http://schemas.microsoft.com/office/drawing/2014/main" val="200306712"/>
                    </a:ext>
                  </a:extLst>
                </a:gridCol>
                <a:gridCol w="1626096">
                  <a:extLst>
                    <a:ext uri="{9D8B030D-6E8A-4147-A177-3AD203B41FA5}">
                      <a16:colId xmlns:a16="http://schemas.microsoft.com/office/drawing/2014/main" val="1594185484"/>
                    </a:ext>
                  </a:extLst>
                </a:gridCol>
                <a:gridCol w="1626096">
                  <a:extLst>
                    <a:ext uri="{9D8B030D-6E8A-4147-A177-3AD203B41FA5}">
                      <a16:colId xmlns:a16="http://schemas.microsoft.com/office/drawing/2014/main" val="2970769055"/>
                    </a:ext>
                  </a:extLst>
                </a:gridCol>
                <a:gridCol w="1626096">
                  <a:extLst>
                    <a:ext uri="{9D8B030D-6E8A-4147-A177-3AD203B41FA5}">
                      <a16:colId xmlns:a16="http://schemas.microsoft.com/office/drawing/2014/main" val="992334988"/>
                    </a:ext>
                  </a:extLst>
                </a:gridCol>
              </a:tblGrid>
              <a:tr h="636826">
                <a:tc>
                  <a:txBody>
                    <a:bodyPr/>
                    <a:lstStyle/>
                    <a:p>
                      <a:endParaRPr kumimoji="1" lang="ja-JP" altLang="en-US" sz="3200" dirty="0">
                        <a:latin typeface="Asap Condensed" panose="020B060007020508020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3200" dirty="0">
                          <a:latin typeface="Asap Condensed" panose="020B0600070205080204" charset="0"/>
                        </a:rPr>
                        <a:t>coffee</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3200" dirty="0">
                          <a:latin typeface="Asap Condensed" panose="020B0600070205080204" charset="0"/>
                        </a:rPr>
                        <a:t>cake</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3200" dirty="0">
                          <a:latin typeface="Asap Condensed" panose="020B0600070205080204" charset="0"/>
                        </a:rPr>
                        <a:t>both</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73912902"/>
                  </a:ext>
                </a:extLst>
              </a:tr>
              <a:tr h="636826">
                <a:tc>
                  <a:txBody>
                    <a:bodyPr/>
                    <a:lstStyle/>
                    <a:p>
                      <a:r>
                        <a:rPr kumimoji="1" lang="en-US" altLang="ja-JP" sz="3200" dirty="0">
                          <a:latin typeface="Asap Condensed" panose="020B0600070205080204" charset="0"/>
                        </a:rPr>
                        <a:t>Bidder 1</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3200" dirty="0">
                          <a:latin typeface="Asap Condensed" panose="020B0600070205080204" charset="0"/>
                        </a:rPr>
                        <a:t>$6</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3200" dirty="0">
                          <a:latin typeface="Asap Condensed" panose="020B0600070205080204" charset="0"/>
                        </a:rPr>
                        <a:t>$0</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3200" dirty="0">
                          <a:latin typeface="Asap Condensed" panose="020B0600070205080204" charset="0"/>
                        </a:rPr>
                        <a:t>$6</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3180506"/>
                  </a:ext>
                </a:extLst>
              </a:tr>
              <a:tr h="636826">
                <a:tc>
                  <a:txBody>
                    <a:bodyPr/>
                    <a:lstStyle/>
                    <a:p>
                      <a:r>
                        <a:rPr kumimoji="1" lang="en-US" altLang="ja-JP" sz="3200" dirty="0">
                          <a:latin typeface="Asap Condensed" panose="020B0600070205080204" charset="0"/>
                        </a:rPr>
                        <a:t>Bidder 2</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3200" dirty="0">
                          <a:latin typeface="Asap Condensed" panose="020B0600070205080204" charset="0"/>
                        </a:rPr>
                        <a:t>$0</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3200" dirty="0">
                          <a:latin typeface="Asap Condensed" panose="020B0600070205080204" charset="0"/>
                        </a:rPr>
                        <a:t>$0</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3200" dirty="0">
                          <a:latin typeface="Asap Condensed" panose="020B0600070205080204" charset="0"/>
                        </a:rPr>
                        <a:t>$8</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0307152"/>
                  </a:ext>
                </a:extLst>
              </a:tr>
              <a:tr h="636826">
                <a:tc>
                  <a:txBody>
                    <a:bodyPr/>
                    <a:lstStyle/>
                    <a:p>
                      <a:r>
                        <a:rPr kumimoji="1" lang="en-US" altLang="ja-JP" sz="3200" dirty="0">
                          <a:latin typeface="Asap Condensed" panose="020B0600070205080204" charset="0"/>
                        </a:rPr>
                        <a:t>Bidder 3</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3200" dirty="0">
                          <a:latin typeface="Asap Condensed" panose="020B0600070205080204" charset="0"/>
                        </a:rPr>
                        <a:t>$0</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3200" dirty="0">
                          <a:latin typeface="Asap Condensed" panose="020B0600070205080204" charset="0"/>
                        </a:rPr>
                        <a:t>$5</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3200" dirty="0">
                          <a:latin typeface="Asap Condensed" panose="020B0600070205080204" charset="0"/>
                        </a:rPr>
                        <a:t>$5</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713268"/>
                  </a:ext>
                </a:extLst>
              </a:tr>
              <a:tr h="636826">
                <a:tc>
                  <a:txBody>
                    <a:bodyPr/>
                    <a:lstStyle/>
                    <a:p>
                      <a:r>
                        <a:rPr kumimoji="1" lang="en-US" altLang="ja-JP" sz="3200" dirty="0">
                          <a:latin typeface="Asap Condensed" panose="020B0600070205080204" charset="0"/>
                        </a:rPr>
                        <a:t>Bidder 4</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3200" dirty="0">
                          <a:latin typeface="Asap Condensed" panose="020B0600070205080204" charset="0"/>
                        </a:rPr>
                        <a:t>$3</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3200" dirty="0">
                          <a:latin typeface="Asap Condensed" panose="020B0600070205080204" charset="0"/>
                        </a:rPr>
                        <a:t>$1</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3200" dirty="0">
                          <a:latin typeface="Asap Condensed" panose="020B0600070205080204" charset="0"/>
                        </a:rPr>
                        <a:t>$5</a:t>
                      </a:r>
                      <a:endParaRPr kumimoji="1" lang="ja-JP" altLang="en-US" sz="3200" dirty="0">
                        <a:latin typeface="Asap Condensed" panose="020B06000702050802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9748094"/>
                  </a:ext>
                </a:extLst>
              </a:tr>
            </a:tbl>
          </a:graphicData>
        </a:graphic>
      </p:graphicFrame>
    </p:spTree>
    <p:extLst>
      <p:ext uri="{BB962C8B-B14F-4D97-AF65-F5344CB8AC3E}">
        <p14:creationId xmlns:p14="http://schemas.microsoft.com/office/powerpoint/2010/main" val="3611974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6308"/>
                                        </p:tgtEl>
                                        <p:attrNameLst>
                                          <p:attrName>style.visibility</p:attrName>
                                        </p:attrNameLst>
                                      </p:cBhvr>
                                      <p:to>
                                        <p:strVal val="visible"/>
                                      </p:to>
                                    </p:set>
                                    <p:anim calcmode="lin" valueType="num">
                                      <p:cBhvr additive="base">
                                        <p:cTn id="7" dur="500" fill="hold"/>
                                        <p:tgtEl>
                                          <p:spTgt spid="226308"/>
                                        </p:tgtEl>
                                        <p:attrNameLst>
                                          <p:attrName>ppt_x</p:attrName>
                                        </p:attrNameLst>
                                      </p:cBhvr>
                                      <p:tavLst>
                                        <p:tav tm="0">
                                          <p:val>
                                            <p:strVal val="0-#ppt_w/2"/>
                                          </p:val>
                                        </p:tav>
                                        <p:tav tm="100000">
                                          <p:val>
                                            <p:strVal val="#ppt_x"/>
                                          </p:val>
                                        </p:tav>
                                      </p:tavLst>
                                    </p:anim>
                                    <p:anim calcmode="lin" valueType="num">
                                      <p:cBhvr additive="base">
                                        <p:cTn id="8" dur="500" fill="hold"/>
                                        <p:tgtEl>
                                          <p:spTgt spid="2263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2050"/>
          <p:cNvSpPr>
            <a:spLocks noGrp="1" noChangeArrowheads="1"/>
          </p:cNvSpPr>
          <p:nvPr>
            <p:ph type="title"/>
          </p:nvPr>
        </p:nvSpPr>
        <p:spPr/>
        <p:txBody>
          <a:bodyPr>
            <a:normAutofit/>
          </a:bodyPr>
          <a:lstStyle/>
          <a:p>
            <a:pPr eaLnBrk="1" hangingPunct="1"/>
            <a:r>
              <a:rPr lang="en-US" altLang="ja-JP" sz="4000" dirty="0"/>
              <a:t>Quiz: Clarke Tax</a:t>
            </a:r>
          </a:p>
        </p:txBody>
      </p:sp>
      <p:sp>
        <p:nvSpPr>
          <p:cNvPr id="645123" name="Rectangle 2051"/>
          <p:cNvSpPr>
            <a:spLocks noGrp="1" noChangeArrowheads="1"/>
          </p:cNvSpPr>
          <p:nvPr>
            <p:ph type="body" idx="1"/>
          </p:nvPr>
        </p:nvSpPr>
        <p:spPr/>
        <p:txBody>
          <a:bodyPr>
            <a:normAutofit/>
          </a:bodyPr>
          <a:lstStyle/>
          <a:p>
            <a:pPr eaLnBrk="1" hangingPunct="1"/>
            <a:r>
              <a:rPr lang="en-US" altLang="ja-JP" sz="2400" dirty="0"/>
              <a:t>VCG can be used for more general setting in group decision making</a:t>
            </a:r>
          </a:p>
          <a:p>
            <a:pPr eaLnBrk="1" hangingPunct="1"/>
            <a:r>
              <a:rPr lang="en-US" altLang="ja-JP" sz="2400" dirty="0"/>
              <a:t>Example: determine whether to extend this lecture 60 minutes, i.e., 180mins in total.</a:t>
            </a:r>
          </a:p>
          <a:p>
            <a:pPr lvl="1" eaLnBrk="1" hangingPunct="1"/>
            <a:r>
              <a:rPr lang="en-US" altLang="ja-JP" sz="2000" dirty="0"/>
              <a:t>You declare your monetary value for the choice </a:t>
            </a:r>
            <a:br>
              <a:rPr lang="en-US" altLang="ja-JP" sz="2000" dirty="0"/>
            </a:br>
            <a:r>
              <a:rPr lang="en-US" altLang="ja-JP" sz="2000" dirty="0"/>
              <a:t>(e.g., for extending, $20, -$100, etc., assuming that not change is $0)</a:t>
            </a:r>
          </a:p>
          <a:p>
            <a:pPr lvl="1" eaLnBrk="1" hangingPunct="1"/>
            <a:r>
              <a:rPr lang="en-US" altLang="ja-JP" sz="2000" b="1" i="1" dirty="0">
                <a:solidFill>
                  <a:schemeClr val="tx2"/>
                </a:solidFill>
              </a:rPr>
              <a:t>How can we guarantee that you will declare your true preference?</a:t>
            </a:r>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51</a:t>
            </a:fld>
            <a:endParaRPr lang="en-US" altLang="ja-JP"/>
          </a:p>
        </p:txBody>
      </p:sp>
    </p:spTree>
    <p:extLst>
      <p:ext uri="{BB962C8B-B14F-4D97-AF65-F5344CB8AC3E}">
        <p14:creationId xmlns:p14="http://schemas.microsoft.com/office/powerpoint/2010/main" val="711794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1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Grp="1" noChangeArrowheads="1"/>
          </p:cNvSpPr>
          <p:nvPr>
            <p:ph type="title"/>
          </p:nvPr>
        </p:nvSpPr>
        <p:spPr/>
        <p:txBody>
          <a:bodyPr>
            <a:normAutofit/>
          </a:bodyPr>
          <a:lstStyle/>
          <a:p>
            <a:pPr eaLnBrk="1" hangingPunct="1"/>
            <a:r>
              <a:rPr lang="en-US" altLang="ja-JP" sz="4000" dirty="0"/>
              <a:t>Answer</a:t>
            </a:r>
          </a:p>
        </p:txBody>
      </p:sp>
      <p:sp>
        <p:nvSpPr>
          <p:cNvPr id="646147" name="Rectangle 3"/>
          <p:cNvSpPr>
            <a:spLocks noGrp="1" noChangeArrowheads="1"/>
          </p:cNvSpPr>
          <p:nvPr>
            <p:ph type="body" idx="1"/>
          </p:nvPr>
        </p:nvSpPr>
        <p:spPr/>
        <p:txBody>
          <a:bodyPr>
            <a:normAutofit/>
          </a:bodyPr>
          <a:lstStyle/>
          <a:p>
            <a:pPr eaLnBrk="1" hangingPunct="1"/>
            <a:r>
              <a:rPr lang="en-US" altLang="ja-JP" sz="2800" dirty="0"/>
              <a:t>Calculate the sum.</a:t>
            </a:r>
          </a:p>
          <a:p>
            <a:pPr eaLnBrk="1" hangingPunct="1"/>
            <a:r>
              <a:rPr lang="en-US" altLang="ja-JP" sz="2800" dirty="0"/>
              <a:t>If the sum is positive, we extend the class.</a:t>
            </a:r>
          </a:p>
          <a:p>
            <a:pPr eaLnBrk="1" hangingPunct="1"/>
            <a:r>
              <a:rPr lang="en-US" altLang="ja-JP" sz="2800" dirty="0"/>
              <a:t>If your bid changes the outcome, you are charged </a:t>
            </a:r>
            <a:br>
              <a:rPr lang="en-US" altLang="ja-JP" sz="2800" dirty="0"/>
            </a:br>
            <a:r>
              <a:rPr lang="en-US" altLang="ja-JP" sz="2800" dirty="0"/>
              <a:t>the minimum amount needed to change the outcome.</a:t>
            </a:r>
          </a:p>
          <a:p>
            <a:pPr lvl="1" eaLnBrk="1" hangingPunct="1"/>
            <a:r>
              <a:rPr lang="en-US" altLang="ja-JP" sz="2400" dirty="0"/>
              <a:t>agent 1: $20, agent 2: -$10, agent 3: -$20, agent 4: $35</a:t>
            </a:r>
          </a:p>
          <a:p>
            <a:pPr lvl="1" eaLnBrk="1" hangingPunct="1"/>
            <a:r>
              <a:rPr lang="en-US" altLang="ja-JP" sz="2400" dirty="0"/>
              <a:t>The result is to extend, the payments are:</a:t>
            </a:r>
          </a:p>
          <a:p>
            <a:pPr lvl="2" eaLnBrk="1" hangingPunct="1"/>
            <a:r>
              <a:rPr lang="en-US" altLang="ja-JP" sz="2400" dirty="0"/>
              <a:t>agent 1: $0, agent 2: $0, agent 3: $0, agent 4: $10 </a:t>
            </a:r>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52</a:t>
            </a:fld>
            <a:endParaRPr lang="en-US" altLang="ja-JP"/>
          </a:p>
        </p:txBody>
      </p:sp>
    </p:spTree>
    <p:extLst>
      <p:ext uri="{BB962C8B-B14F-4D97-AF65-F5344CB8AC3E}">
        <p14:creationId xmlns:p14="http://schemas.microsoft.com/office/powerpoint/2010/main" val="575638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61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61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61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61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6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normAutofit/>
          </a:bodyPr>
          <a:lstStyle/>
          <a:p>
            <a:pPr eaLnBrk="1" hangingPunct="1"/>
            <a:r>
              <a:rPr lang="en-US" altLang="ja-JP" sz="4000" dirty="0"/>
              <a:t>Note for Clarke tax</a:t>
            </a:r>
            <a:endParaRPr lang="ja-JP" altLang="en-US" sz="4000" dirty="0"/>
          </a:p>
        </p:txBody>
      </p:sp>
      <p:sp>
        <p:nvSpPr>
          <p:cNvPr id="44036" name="Rectangle 3"/>
          <p:cNvSpPr>
            <a:spLocks noGrp="1" noChangeArrowheads="1"/>
          </p:cNvSpPr>
          <p:nvPr>
            <p:ph type="body" idx="1"/>
          </p:nvPr>
        </p:nvSpPr>
        <p:spPr/>
        <p:txBody>
          <a:bodyPr>
            <a:normAutofit/>
          </a:bodyPr>
          <a:lstStyle/>
          <a:p>
            <a:pPr eaLnBrk="1" hangingPunct="1"/>
            <a:r>
              <a:rPr lang="en-US" altLang="ja-JP" sz="2800" dirty="0"/>
              <a:t>The money collected must be thrown away, e.g., </a:t>
            </a:r>
            <a:br>
              <a:rPr lang="en-US" altLang="ja-JP" sz="2800" dirty="0"/>
            </a:br>
            <a:r>
              <a:rPr lang="en-US" altLang="ja-JP" sz="2800" dirty="0"/>
              <a:t>we cannot simply divide the amount among participants.</a:t>
            </a:r>
          </a:p>
          <a:p>
            <a:pPr lvl="1" eaLnBrk="1" hangingPunct="1"/>
            <a:r>
              <a:rPr lang="en-US" altLang="ja-JP" sz="2400" dirty="0"/>
              <a:t>Increasing the tax for other participants is profitable, </a:t>
            </a:r>
            <a:br>
              <a:rPr lang="en-US" altLang="ja-JP" sz="2400" dirty="0"/>
            </a:br>
            <a:r>
              <a:rPr lang="en-US" altLang="ja-JP" sz="2400" dirty="0"/>
              <a:t>violating incentive compatibility</a:t>
            </a:r>
            <a:endParaRPr lang="ja-JP" altLang="en-US" sz="2400" dirty="0"/>
          </a:p>
          <a:p>
            <a:pPr eaLnBrk="1" hangingPunct="1"/>
            <a:r>
              <a:rPr lang="en-US" altLang="ja-JP" sz="2800" dirty="0"/>
              <a:t>In auctions, the amount is taken by the auctioneer; thus we do not need to care this issue.</a:t>
            </a:r>
            <a:endParaRPr lang="ja-JP" altLang="en-US" sz="2800"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53</a:t>
            </a:fld>
            <a:endParaRPr lang="en-US" altLang="ja-JP"/>
          </a:p>
        </p:txBody>
      </p:sp>
    </p:spTree>
    <p:extLst>
      <p:ext uri="{BB962C8B-B14F-4D97-AF65-F5344CB8AC3E}">
        <p14:creationId xmlns:p14="http://schemas.microsoft.com/office/powerpoint/2010/main" val="58097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03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a:t>Limitations of VCG</a:t>
            </a:r>
            <a:endParaRPr kumimoji="1" lang="ja-JP" altLang="en-US" sz="4000" dirty="0"/>
          </a:p>
        </p:txBody>
      </p:sp>
      <p:sp>
        <p:nvSpPr>
          <p:cNvPr id="3" name="コンテンツ プレースホルダ 2"/>
          <p:cNvSpPr>
            <a:spLocks noGrp="1"/>
          </p:cNvSpPr>
          <p:nvPr>
            <p:ph type="body" idx="1"/>
          </p:nvPr>
        </p:nvSpPr>
        <p:spPr/>
        <p:txBody>
          <a:bodyPr>
            <a:noAutofit/>
          </a:bodyPr>
          <a:lstStyle/>
          <a:p>
            <a:r>
              <a:rPr lang="en-US" altLang="ja-JP" sz="2400" dirty="0"/>
              <a:t>VCG can be used for mechanism design in general. </a:t>
            </a:r>
            <a:br>
              <a:rPr lang="en-US" altLang="ja-JP" sz="2400" dirty="0"/>
            </a:br>
            <a:r>
              <a:rPr lang="en-US" altLang="ja-JP" sz="2400" dirty="0"/>
              <a:t>It </a:t>
            </a:r>
            <a:r>
              <a:rPr lang="en-US" altLang="zh-CN" sz="2400" dirty="0" smtClean="0"/>
              <a:t>is</a:t>
            </a:r>
            <a:r>
              <a:rPr lang="en-US" altLang="ja-JP" sz="2400" dirty="0" smtClean="0"/>
              <a:t> </a:t>
            </a:r>
            <a:r>
              <a:rPr lang="en-US" altLang="ja-JP" sz="2400" dirty="0"/>
              <a:t>theoretically well-founded. </a:t>
            </a:r>
            <a:endParaRPr kumimoji="1" lang="en-US" altLang="ja-JP" sz="2400" dirty="0"/>
          </a:p>
          <a:p>
            <a:pPr lvl="1"/>
            <a:r>
              <a:rPr lang="en-US" altLang="ja-JP" sz="2400" dirty="0"/>
              <a:t>satisfies (dominant-strategy) incentive compatibility and achieves Pareto efficiency in a dominant strategy </a:t>
            </a:r>
            <a:r>
              <a:rPr lang="en-US" altLang="ja-JP" sz="2400" dirty="0" smtClean="0"/>
              <a:t>eq</a:t>
            </a:r>
            <a:r>
              <a:rPr lang="en-US" altLang="zh-CN" sz="2400" dirty="0" smtClean="0"/>
              <a:t>uilibrium</a:t>
            </a:r>
            <a:endParaRPr lang="en-US" altLang="ja-JP" sz="2400" dirty="0"/>
          </a:p>
          <a:p>
            <a:r>
              <a:rPr kumimoji="1" lang="en-US" altLang="ja-JP" sz="2400" dirty="0"/>
              <a:t>However, it has several limitations </a:t>
            </a:r>
          </a:p>
          <a:p>
            <a:pPr lvl="1"/>
            <a:r>
              <a:rPr lang="en-US" altLang="ja-JP" sz="2400" dirty="0"/>
              <a:t>Computationally expensive</a:t>
            </a:r>
            <a:r>
              <a:rPr lang="ja-JP" altLang="en-US" sz="2400" dirty="0"/>
              <a:t> </a:t>
            </a:r>
            <a:r>
              <a:rPr lang="en-US" altLang="ja-JP" sz="2400" dirty="0"/>
              <a:t>(NP-hard), the outcome is not in the core, vulnerable against the collusion of losers, … </a:t>
            </a:r>
          </a:p>
          <a:p>
            <a:r>
              <a:rPr lang="en-US" altLang="ja-JP" sz="2400" dirty="0"/>
              <a:t>We still need to design new mechanisms for each application domain.</a:t>
            </a:r>
          </a:p>
        </p:txBody>
      </p:sp>
      <p:sp>
        <p:nvSpPr>
          <p:cNvPr id="4" name="スライド番号プレースホルダー 3"/>
          <p:cNvSpPr>
            <a:spLocks noGrp="1"/>
          </p:cNvSpPr>
          <p:nvPr>
            <p:ph type="sldNum" idx="12"/>
          </p:nvPr>
        </p:nvSpPr>
        <p:spPr/>
        <p:txBody>
          <a:bodyPr>
            <a:normAutofit/>
          </a:bodyPr>
          <a:lstStyle/>
          <a:p>
            <a:pPr>
              <a:defRPr/>
            </a:pPr>
            <a:fld id="{5B028E14-79F3-4176-A531-786E5C52B6B8}" type="slidenum">
              <a:rPr lang="en-US" altLang="ja-JP" smtClean="0"/>
              <a:pPr>
                <a:defRPr/>
              </a:pPr>
              <a:t>54</a:t>
            </a:fld>
            <a:endParaRPr lang="en-US" altLang="ja-JP"/>
          </a:p>
        </p:txBody>
      </p:sp>
    </p:spTree>
    <p:extLst>
      <p:ext uri="{BB962C8B-B14F-4D97-AF65-F5344CB8AC3E}">
        <p14:creationId xmlns:p14="http://schemas.microsoft.com/office/powerpoint/2010/main" val="227047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820600-D55E-427E-B79B-AC688B137DBC}"/>
              </a:ext>
            </a:extLst>
          </p:cNvPr>
          <p:cNvSpPr>
            <a:spLocks noGrp="1"/>
          </p:cNvSpPr>
          <p:nvPr>
            <p:ph type="title"/>
          </p:nvPr>
        </p:nvSpPr>
        <p:spPr/>
        <p:txBody>
          <a:bodyPr>
            <a:normAutofit/>
          </a:bodyPr>
          <a:lstStyle/>
          <a:p>
            <a:r>
              <a:rPr lang="en-US" sz="4000" dirty="0"/>
              <a:t>Matching (One-to-One and Many-to-One)</a:t>
            </a:r>
          </a:p>
        </p:txBody>
      </p:sp>
      <p:sp>
        <p:nvSpPr>
          <p:cNvPr id="4" name="Slide Number Placeholder 3">
            <a:extLst>
              <a:ext uri="{FF2B5EF4-FFF2-40B4-BE49-F238E27FC236}">
                <a16:creationId xmlns:a16="http://schemas.microsoft.com/office/drawing/2014/main" id="{469F6A9A-26AF-4AF5-9FD0-A959AC59A738}"/>
              </a:ext>
            </a:extLst>
          </p:cNvPr>
          <p:cNvSpPr>
            <a:spLocks noGrp="1"/>
          </p:cNvSpPr>
          <p:nvPr>
            <p:ph type="sldNum" idx="12"/>
          </p:nvPr>
        </p:nvSpPr>
        <p:spPr/>
        <p:txBody>
          <a:bodyPr>
            <a:normAutofit/>
          </a:bodyPr>
          <a:lstStyle/>
          <a:p>
            <a:pPr>
              <a:defRPr/>
            </a:pPr>
            <a:fld id="{5B028E14-79F3-4176-A531-786E5C52B6B8}" type="slidenum">
              <a:rPr lang="en-US" altLang="ja-JP" smtClean="0"/>
              <a:pPr>
                <a:defRPr/>
              </a:pPr>
              <a:t>55</a:t>
            </a:fld>
            <a:endParaRPr lang="en-US" altLang="ja-JP"/>
          </a:p>
        </p:txBody>
      </p:sp>
    </p:spTree>
    <p:extLst>
      <p:ext uri="{BB962C8B-B14F-4D97-AF65-F5344CB8AC3E}">
        <p14:creationId xmlns:p14="http://schemas.microsoft.com/office/powerpoint/2010/main" val="1830503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a:t>Two-sided </a:t>
            </a:r>
            <a:r>
              <a:rPr lang="en-US" altLang="ja-JP" sz="3600" dirty="0"/>
              <a:t>M</a:t>
            </a:r>
            <a:r>
              <a:rPr kumimoji="1" lang="en-US" altLang="ja-JP" sz="3600" dirty="0"/>
              <a:t>atching</a:t>
            </a:r>
            <a:endParaRPr kumimoji="1" lang="ja-JP" altLang="en-US" sz="3600" dirty="0"/>
          </a:p>
        </p:txBody>
      </p:sp>
      <p:sp>
        <p:nvSpPr>
          <p:cNvPr id="3" name="コンテンツ プレースホルダー 2"/>
          <p:cNvSpPr>
            <a:spLocks noGrp="1"/>
          </p:cNvSpPr>
          <p:nvPr>
            <p:ph type="body" idx="1"/>
          </p:nvPr>
        </p:nvSpPr>
        <p:spPr>
          <a:xfrm>
            <a:off x="311700" y="1324333"/>
            <a:ext cx="7251678" cy="4640400"/>
          </a:xfrm>
        </p:spPr>
        <p:txBody>
          <a:bodyPr>
            <a:noAutofit/>
          </a:bodyPr>
          <a:lstStyle/>
          <a:p>
            <a:r>
              <a:rPr lang="en-US" altLang="ja-JP" sz="2400" dirty="0"/>
              <a:t>The goal is to find a desirable combination of two parties: students </a:t>
            </a:r>
            <a:r>
              <a:rPr lang="ja-JP" altLang="en-US" sz="2400" dirty="0"/>
              <a:t>⇔ </a:t>
            </a:r>
            <a:r>
              <a:rPr lang="en-US" altLang="ja-JP" sz="2400" dirty="0"/>
              <a:t>laboratories or schools, </a:t>
            </a:r>
            <a:br>
              <a:rPr lang="en-US" altLang="ja-JP" sz="2400" dirty="0"/>
            </a:br>
            <a:r>
              <a:rPr lang="en-US" altLang="ja-JP" sz="2400" dirty="0"/>
              <a:t>workers </a:t>
            </a:r>
            <a:r>
              <a:rPr lang="ja-JP" altLang="en-US" sz="2400" dirty="0"/>
              <a:t>⇔ </a:t>
            </a:r>
            <a:r>
              <a:rPr lang="en-US" altLang="ja-JP" sz="2400" dirty="0"/>
              <a:t>companies,</a:t>
            </a:r>
            <a:br>
              <a:rPr lang="en-US" altLang="ja-JP" sz="2400" dirty="0"/>
            </a:br>
            <a:r>
              <a:rPr lang="en-US" altLang="ja-JP" sz="2400" dirty="0"/>
              <a:t>medical residents </a:t>
            </a:r>
            <a:r>
              <a:rPr lang="ja-JP" altLang="en-US" sz="2400" dirty="0"/>
              <a:t>⇔ </a:t>
            </a:r>
            <a:r>
              <a:rPr lang="en-US" altLang="ja-JP" sz="2400" dirty="0"/>
              <a:t>hospitals</a:t>
            </a:r>
          </a:p>
          <a:p>
            <a:r>
              <a:rPr lang="en-US" altLang="ja-JP" sz="2400" dirty="0"/>
              <a:t>The Deferred Acceptance (DA) mechanism </a:t>
            </a:r>
            <a:br>
              <a:rPr lang="en-US" altLang="ja-JP" sz="2400" dirty="0"/>
            </a:br>
            <a:r>
              <a:rPr lang="en-US" altLang="ja-JP" sz="2400" dirty="0"/>
              <a:t>(a.k.a., Gale-Shapley mechanism) is well-known.</a:t>
            </a:r>
          </a:p>
          <a:p>
            <a:r>
              <a:rPr lang="en-US" altLang="ja-JP" sz="2400" dirty="0"/>
              <a:t>It is called a stable marriage problem </a:t>
            </a:r>
            <a:br>
              <a:rPr lang="en-US" altLang="ja-JP" sz="2400" dirty="0"/>
            </a:br>
            <a:r>
              <a:rPr lang="en-US" altLang="ja-JP" sz="2400" dirty="0"/>
              <a:t>when the matching is one-to-one. </a:t>
            </a:r>
          </a:p>
        </p:txBody>
      </p:sp>
      <p:sp>
        <p:nvSpPr>
          <p:cNvPr id="4" name="スライド番号プレースホルダー 3"/>
          <p:cNvSpPr>
            <a:spLocks noGrp="1"/>
          </p:cNvSpPr>
          <p:nvPr>
            <p:ph type="sldNum" idx="12"/>
          </p:nvPr>
        </p:nvSpPr>
        <p:spPr/>
        <p:txBody>
          <a:bodyPr>
            <a:normAutofit/>
          </a:bodyPr>
          <a:lstStyle/>
          <a:p>
            <a:pPr>
              <a:defRPr/>
            </a:pPr>
            <a:fld id="{5B028E14-79F3-4176-A531-786E5C52B6B8}" type="slidenum">
              <a:rPr lang="en-US" altLang="ja-JP" smtClean="0"/>
              <a:pPr>
                <a:defRPr/>
              </a:pPr>
              <a:t>56</a:t>
            </a:fld>
            <a:endParaRPr lang="en-US" altLang="ja-JP"/>
          </a:p>
        </p:txBody>
      </p:sp>
      <p:sp>
        <p:nvSpPr>
          <p:cNvPr id="5" name="テキスト ボックス 4"/>
          <p:cNvSpPr txBox="1"/>
          <p:nvPr/>
        </p:nvSpPr>
        <p:spPr>
          <a:xfrm>
            <a:off x="7932686" y="1394702"/>
            <a:ext cx="648072" cy="369332"/>
          </a:xfrm>
          <a:prstGeom prst="rect">
            <a:avLst/>
          </a:prstGeom>
          <a:noFill/>
        </p:spPr>
        <p:txBody>
          <a:bodyPr wrap="square" rtlCol="0">
            <a:spAutoFit/>
          </a:bodyPr>
          <a:lstStyle/>
          <a:p>
            <a:r>
              <a:rPr lang="en-US" altLang="ja-JP" dirty="0">
                <a:solidFill>
                  <a:schemeClr val="bg1"/>
                </a:solidFill>
              </a:rPr>
              <a:t>3/10</a:t>
            </a:r>
            <a:endParaRPr kumimoji="1" lang="ja-JP" altLang="en-US" dirty="0">
              <a:solidFill>
                <a:schemeClr val="bg1"/>
              </a:solidFill>
            </a:endParaRPr>
          </a:p>
        </p:txBody>
      </p:sp>
      <p:pic>
        <p:nvPicPr>
          <p:cNvPr id="6" name="Picture 2"/>
          <p:cNvPicPr>
            <a:picLocks noChangeAspect="1" noChangeArrowheads="1"/>
          </p:cNvPicPr>
          <p:nvPr/>
        </p:nvPicPr>
        <p:blipFill>
          <a:blip r:embed="rId3" cstate="print"/>
          <a:srcRect/>
          <a:stretch>
            <a:fillRect/>
          </a:stretch>
        </p:blipFill>
        <p:spPr bwMode="auto">
          <a:xfrm>
            <a:off x="7563378" y="3299542"/>
            <a:ext cx="1205774" cy="1698801"/>
          </a:xfrm>
          <a:prstGeom prst="rect">
            <a:avLst/>
          </a:prstGeom>
          <a:noFill/>
          <a:ln w="9525">
            <a:noFill/>
            <a:miter lim="800000"/>
            <a:headEnd/>
            <a:tailEnd/>
          </a:ln>
        </p:spPr>
      </p:pic>
      <p:pic>
        <p:nvPicPr>
          <p:cNvPr id="2050" name="Picture 2" descr="http://senate.universityofcalifornia.edu/images/Gale.Davi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7169" y="1259632"/>
            <a:ext cx="1190866" cy="164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89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タイトル 1"/>
          <p:cNvSpPr>
            <a:spLocks noGrp="1"/>
          </p:cNvSpPr>
          <p:nvPr>
            <p:ph type="title"/>
          </p:nvPr>
        </p:nvSpPr>
        <p:spPr/>
        <p:txBody>
          <a:bodyPr>
            <a:normAutofit/>
          </a:bodyPr>
          <a:lstStyle/>
          <a:p>
            <a:r>
              <a:rPr lang="en-US" altLang="ja-JP" sz="4000" dirty="0"/>
              <a:t>Stable marriage problem</a:t>
            </a:r>
            <a:endParaRPr lang="ja-JP" altLang="en-US" sz="4000" dirty="0"/>
          </a:p>
        </p:txBody>
      </p:sp>
      <p:sp>
        <p:nvSpPr>
          <p:cNvPr id="3" name="コンテンツ プレースホルダ 2"/>
          <p:cNvSpPr>
            <a:spLocks noGrp="1"/>
          </p:cNvSpPr>
          <p:nvPr>
            <p:ph type="body" idx="1"/>
          </p:nvPr>
        </p:nvSpPr>
        <p:spPr/>
        <p:txBody>
          <a:bodyPr>
            <a:noAutofit/>
          </a:bodyPr>
          <a:lstStyle/>
          <a:p>
            <a:r>
              <a:rPr lang="en-US" altLang="ja-JP" sz="2800" dirty="0"/>
              <a:t>Assume there are three males and three females.</a:t>
            </a:r>
          </a:p>
          <a:p>
            <a:r>
              <a:rPr lang="en-US" altLang="ja-JP" sz="2800" dirty="0"/>
              <a:t>Each male has his own strict preference order among </a:t>
            </a:r>
            <a:br>
              <a:rPr lang="en-US" altLang="ja-JP" sz="2800" dirty="0"/>
            </a:br>
            <a:r>
              <a:rPr lang="en-US" altLang="ja-JP" sz="2800" dirty="0"/>
              <a:t>three females, and each female has her own strict preference order among three males. </a:t>
            </a:r>
          </a:p>
          <a:p>
            <a:r>
              <a:rPr lang="en-US" altLang="ja-JP" sz="2800" dirty="0"/>
              <a:t>We want to create three pairs, so that there exists no “blocking pair” = a matching that satisfies the stability constraint (as well as the incentive constraint). </a:t>
            </a:r>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57</a:t>
            </a:fld>
            <a:endParaRPr lang="en-US" altLang="ja-JP"/>
          </a:p>
        </p:txBody>
      </p:sp>
    </p:spTree>
    <p:extLst>
      <p:ext uri="{BB962C8B-B14F-4D97-AF65-F5344CB8AC3E}">
        <p14:creationId xmlns:p14="http://schemas.microsoft.com/office/powerpoint/2010/main" val="3773383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タイトル 1"/>
          <p:cNvSpPr>
            <a:spLocks noGrp="1"/>
          </p:cNvSpPr>
          <p:nvPr>
            <p:ph type="title"/>
          </p:nvPr>
        </p:nvSpPr>
        <p:spPr/>
        <p:txBody>
          <a:bodyPr>
            <a:normAutofit/>
          </a:bodyPr>
          <a:lstStyle/>
          <a:p>
            <a:r>
              <a:rPr lang="en-US" altLang="ja-JP" sz="4000" dirty="0"/>
              <a:t>Blocking </a:t>
            </a:r>
            <a:r>
              <a:rPr lang="en-US" altLang="ja-JP" sz="4000" dirty="0" smtClean="0"/>
              <a:t>pair (review)</a:t>
            </a:r>
            <a:endParaRPr lang="ja-JP" altLang="en-US" sz="4000" dirty="0"/>
          </a:p>
        </p:txBody>
      </p:sp>
      <p:sp>
        <p:nvSpPr>
          <p:cNvPr id="41987" name="コンテンツ プレースホルダ 57"/>
          <p:cNvSpPr>
            <a:spLocks noGrp="1"/>
          </p:cNvSpPr>
          <p:nvPr>
            <p:ph type="body" idx="1"/>
          </p:nvPr>
        </p:nvSpPr>
        <p:spPr/>
        <p:txBody>
          <a:bodyPr>
            <a:noAutofit/>
          </a:bodyPr>
          <a:lstStyle/>
          <a:p>
            <a:r>
              <a:rPr lang="en-US" altLang="ja-JP" sz="2400" dirty="0"/>
              <a:t>Female</a:t>
            </a:r>
            <a:r>
              <a:rPr lang="ja-JP" altLang="en-US" sz="2400" dirty="0"/>
              <a:t>：</a:t>
            </a:r>
            <a:r>
              <a:rPr lang="en-US" altLang="ja-JP" sz="2400" dirty="0"/>
              <a:t>Alice, Becky, Carol </a:t>
            </a:r>
          </a:p>
          <a:p>
            <a:r>
              <a:rPr lang="en-US" altLang="ja-JP" sz="2400" dirty="0"/>
              <a:t>Male</a:t>
            </a:r>
            <a:r>
              <a:rPr lang="ja-JP" altLang="en-US" sz="2400" dirty="0"/>
              <a:t>：</a:t>
            </a:r>
            <a:r>
              <a:rPr lang="en-US" altLang="ja-JP" sz="2400" dirty="0"/>
              <a:t>John, Ken, Lee</a:t>
            </a:r>
          </a:p>
          <a:p>
            <a:r>
              <a:rPr lang="en-US" altLang="ja-JP" sz="2400" dirty="0"/>
              <a:t>For Alice, J </a:t>
            </a:r>
            <a:r>
              <a:rPr lang="ja-JP" altLang="en-US" sz="2000" dirty="0"/>
              <a:t>≻</a:t>
            </a:r>
            <a:r>
              <a:rPr lang="en-US" altLang="ja-JP" sz="2400" dirty="0"/>
              <a:t> K </a:t>
            </a:r>
            <a:r>
              <a:rPr lang="ja-JP" altLang="en-US" sz="2000" dirty="0"/>
              <a:t>≻ </a:t>
            </a:r>
            <a:r>
              <a:rPr lang="en-US" altLang="ja-JP" sz="2400" dirty="0"/>
              <a:t>…</a:t>
            </a:r>
          </a:p>
          <a:p>
            <a:r>
              <a:rPr lang="en-US" altLang="ja-JP" sz="2400" dirty="0"/>
              <a:t>For John,</a:t>
            </a:r>
            <a:r>
              <a:rPr lang="ja-JP" altLang="en-US" sz="2400" dirty="0"/>
              <a:t> </a:t>
            </a:r>
            <a:r>
              <a:rPr lang="en-US" altLang="ja-JP" sz="2400" dirty="0"/>
              <a:t>A </a:t>
            </a:r>
            <a:r>
              <a:rPr lang="ja-JP" altLang="en-US" sz="2000" dirty="0"/>
              <a:t>≻</a:t>
            </a:r>
            <a:r>
              <a:rPr lang="en-US" altLang="ja-JP" sz="2400" dirty="0"/>
              <a:t> B </a:t>
            </a:r>
            <a:r>
              <a:rPr lang="ja-JP" altLang="en-US" sz="2000" dirty="0"/>
              <a:t>≻</a:t>
            </a:r>
            <a:r>
              <a:rPr lang="en-US" altLang="ja-JP" sz="2400" dirty="0"/>
              <a:t> …</a:t>
            </a:r>
          </a:p>
          <a:p>
            <a:r>
              <a:rPr lang="en-US" altLang="ja-JP" sz="2400" dirty="0"/>
              <a:t>If Alice is paired with</a:t>
            </a:r>
            <a:r>
              <a:rPr lang="ja-JP" altLang="en-US" sz="2400" dirty="0"/>
              <a:t> </a:t>
            </a:r>
            <a:r>
              <a:rPr lang="en-US" altLang="ja-JP" sz="2400" dirty="0"/>
              <a:t>Ken, and John is paired with Becky, </a:t>
            </a:r>
            <a:br>
              <a:rPr lang="en-US" altLang="ja-JP" sz="2400" dirty="0"/>
            </a:br>
            <a:r>
              <a:rPr lang="en-US" altLang="ja-JP" sz="2400" dirty="0"/>
              <a:t>Alice</a:t>
            </a:r>
            <a:r>
              <a:rPr lang="ja-JP" altLang="en-US" sz="2400" dirty="0"/>
              <a:t> </a:t>
            </a:r>
            <a:r>
              <a:rPr lang="en-US" altLang="ja-JP" sz="2400" dirty="0"/>
              <a:t>and John would be happier if they break the current pairs </a:t>
            </a:r>
            <a:br>
              <a:rPr lang="en-US" altLang="ja-JP" sz="2400" dirty="0"/>
            </a:br>
            <a:r>
              <a:rPr lang="en-US" altLang="ja-JP" sz="2400" dirty="0"/>
              <a:t>and create a new pair. </a:t>
            </a:r>
          </a:p>
          <a:p>
            <a:r>
              <a:rPr lang="en-US" altLang="ja-JP" sz="2400" dirty="0"/>
              <a:t>Such a pair is called a </a:t>
            </a:r>
            <a:r>
              <a:rPr lang="en-US" altLang="ja-JP" sz="2400" b="1" i="1" dirty="0">
                <a:solidFill>
                  <a:schemeClr val="tx2"/>
                </a:solidFill>
              </a:rPr>
              <a:t>blocking pair</a:t>
            </a:r>
            <a:r>
              <a:rPr lang="en-US" altLang="ja-JP" sz="2400" dirty="0"/>
              <a:t>. </a:t>
            </a:r>
          </a:p>
          <a:p>
            <a:r>
              <a:rPr lang="en-US" altLang="ja-JP" sz="2400" dirty="0"/>
              <a:t>A matching called stable if it does not contain a blocking pair. </a:t>
            </a:r>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58</a:t>
            </a:fld>
            <a:endParaRPr lang="en-US" altLang="ja-JP"/>
          </a:p>
        </p:txBody>
      </p:sp>
      <p:sp>
        <p:nvSpPr>
          <p:cNvPr id="5" name="テキスト ボックス 4"/>
          <p:cNvSpPr txBox="1"/>
          <p:nvPr/>
        </p:nvSpPr>
        <p:spPr>
          <a:xfrm>
            <a:off x="7302780" y="944591"/>
            <a:ext cx="1378411" cy="1508105"/>
          </a:xfrm>
          <a:prstGeom prst="rect">
            <a:avLst/>
          </a:prstGeom>
          <a:noFill/>
        </p:spPr>
        <p:txBody>
          <a:bodyPr wrap="square">
            <a:spAutoFit/>
          </a:bodyPr>
          <a:lstStyle/>
          <a:p>
            <a:pPr>
              <a:buNone/>
              <a:defRPr/>
            </a:pPr>
            <a:r>
              <a:rPr lang="en-US" altLang="ja-JP" sz="2800" dirty="0">
                <a:latin typeface="Asap Condensed" panose="020B0600070205080204" charset="0"/>
                <a:ea typeface="+mn-ea"/>
              </a:rPr>
              <a:t>K </a:t>
            </a:r>
            <a:r>
              <a:rPr lang="ja-JP" altLang="en-US" sz="2800" dirty="0">
                <a:latin typeface="Asap Condensed" panose="020B0600070205080204" charset="0"/>
                <a:ea typeface="+mn-ea"/>
              </a:rPr>
              <a:t>　         </a:t>
            </a:r>
            <a:r>
              <a:rPr lang="en-US" altLang="ja-JP" sz="2800" dirty="0">
                <a:latin typeface="Asap Condensed" panose="020B0600070205080204" charset="0"/>
                <a:ea typeface="+mn-ea"/>
              </a:rPr>
              <a:t>A</a:t>
            </a:r>
          </a:p>
          <a:p>
            <a:pPr>
              <a:buNone/>
              <a:defRPr/>
            </a:pPr>
            <a:endParaRPr lang="en-US" altLang="ja-JP" sz="3600" dirty="0">
              <a:latin typeface="Asap Condensed" panose="020B0600070205080204" charset="0"/>
              <a:ea typeface="+mn-ea"/>
            </a:endParaRPr>
          </a:p>
          <a:p>
            <a:pPr>
              <a:buNone/>
              <a:defRPr/>
            </a:pPr>
            <a:r>
              <a:rPr lang="en-US" altLang="ja-JP" sz="2800" dirty="0">
                <a:latin typeface="Asap Condensed" panose="020B0600070205080204" charset="0"/>
                <a:ea typeface="+mn-ea"/>
              </a:rPr>
              <a:t>J           </a:t>
            </a:r>
            <a:r>
              <a:rPr lang="ja-JP" altLang="en-US" sz="2800" dirty="0">
                <a:latin typeface="Asap Condensed" panose="020B0600070205080204" charset="0"/>
                <a:ea typeface="+mn-ea"/>
              </a:rPr>
              <a:t>　</a:t>
            </a:r>
            <a:r>
              <a:rPr lang="en-US" altLang="ja-JP" sz="2800" dirty="0">
                <a:latin typeface="Asap Condensed" panose="020B0600070205080204" charset="0"/>
                <a:ea typeface="+mn-ea"/>
              </a:rPr>
              <a:t>B</a:t>
            </a:r>
            <a:endParaRPr lang="ja-JP" altLang="en-US" sz="2800" dirty="0">
              <a:latin typeface="Asap Condensed" panose="020B0600070205080204" charset="0"/>
              <a:ea typeface="+mn-ea"/>
            </a:endParaRPr>
          </a:p>
        </p:txBody>
      </p:sp>
      <p:cxnSp>
        <p:nvCxnSpPr>
          <p:cNvPr id="7" name="直線矢印コネクタ 6"/>
          <p:cNvCxnSpPr>
            <a:cxnSpLocks/>
          </p:cNvCxnSpPr>
          <p:nvPr/>
        </p:nvCxnSpPr>
        <p:spPr>
          <a:xfrm flipH="1">
            <a:off x="7748658" y="1417955"/>
            <a:ext cx="486657" cy="5587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cxnSpLocks/>
          </p:cNvCxnSpPr>
          <p:nvPr/>
        </p:nvCxnSpPr>
        <p:spPr>
          <a:xfrm flipV="1">
            <a:off x="7677537" y="1346201"/>
            <a:ext cx="428308" cy="506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7786688" y="1203325"/>
            <a:ext cx="285750"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7786688" y="2223136"/>
            <a:ext cx="285750" cy="158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1993" name="図 9" descr="アリス.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7200" y="385763"/>
            <a:ext cx="677863"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4" name="図 26" descr="ベッキー.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08950" y="2411413"/>
            <a:ext cx="6858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5" name="Picture 3" descr="C:\Users\hasegawa\Desktop\エドワード.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48525" y="2454275"/>
            <a:ext cx="6381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6" name="Picture 2" descr="C:\Users\hasegawa\Desktop\デビット.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42163" y="438150"/>
            <a:ext cx="5889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350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9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タイトル 1"/>
          <p:cNvSpPr>
            <a:spLocks noGrp="1"/>
          </p:cNvSpPr>
          <p:nvPr>
            <p:ph type="title"/>
          </p:nvPr>
        </p:nvSpPr>
        <p:spPr/>
        <p:txBody>
          <a:bodyPr>
            <a:normAutofit fontScale="90000"/>
          </a:bodyPr>
          <a:lstStyle/>
          <a:p>
            <a:r>
              <a:rPr lang="en-US" altLang="ja-JP" sz="3600" dirty="0"/>
              <a:t>Finding a stable matching: deferred acceptance (DA)</a:t>
            </a:r>
            <a:endParaRPr lang="ja-JP" altLang="en-US" sz="3600" dirty="0"/>
          </a:p>
        </p:txBody>
      </p:sp>
      <p:sp>
        <p:nvSpPr>
          <p:cNvPr id="3" name="コンテンツ プレースホルダ 2"/>
          <p:cNvSpPr>
            <a:spLocks noGrp="1"/>
          </p:cNvSpPr>
          <p:nvPr>
            <p:ph type="body" idx="1"/>
          </p:nvPr>
        </p:nvSpPr>
        <p:spPr/>
        <p:txBody>
          <a:bodyPr>
            <a:noAutofit/>
          </a:bodyPr>
          <a:lstStyle/>
          <a:p>
            <a:r>
              <a:rPr lang="en-US" altLang="ja-JP" sz="2200" dirty="0"/>
              <a:t>Each male/female is either single or engaged (initially, everybody is single). </a:t>
            </a:r>
          </a:p>
          <a:p>
            <a:r>
              <a:rPr lang="en-US" altLang="ja-JP" sz="2200" dirty="0"/>
              <a:t>As long as any single female remains, repeatedly apply the following round:</a:t>
            </a:r>
          </a:p>
          <a:p>
            <a:pPr lvl="1"/>
            <a:r>
              <a:rPr lang="en-US" altLang="ja-JP" sz="2200" dirty="0"/>
              <a:t>A single female proposes to her most preferred male, to whom she has not proposed (and rejected) before (does not care whether he is single or engaged). </a:t>
            </a:r>
          </a:p>
          <a:p>
            <a:pPr lvl="1"/>
            <a:r>
              <a:rPr lang="en-US" altLang="ja-JP" sz="2200" dirty="0"/>
              <a:t>A male engages with the most preferred female who proposes to him; </a:t>
            </a:r>
            <a:br>
              <a:rPr lang="en-US" altLang="ja-JP" sz="2200" dirty="0"/>
            </a:br>
            <a:r>
              <a:rPr lang="en-US" altLang="ja-JP" sz="2200" dirty="0"/>
              <a:t>if a new female, who is better than his fiancée, is proposing to him, </a:t>
            </a:r>
            <a:br>
              <a:rPr lang="en-US" altLang="ja-JP" sz="2200" dirty="0"/>
            </a:br>
            <a:r>
              <a:rPr lang="en-US" altLang="ja-JP" sz="2200" dirty="0"/>
              <a:t>he breaks the current engagement and engages with the new female. </a:t>
            </a:r>
          </a:p>
          <a:p>
            <a:pPr lvl="1"/>
            <a:r>
              <a:rPr lang="en-US" altLang="ja-JP" sz="2200" dirty="0"/>
              <a:t>When no single female remains, the current engagements become </a:t>
            </a:r>
            <a:br>
              <a:rPr lang="en-US" altLang="ja-JP" sz="2200" dirty="0"/>
            </a:br>
            <a:r>
              <a:rPr lang="en-US" altLang="ja-JP" sz="2200" dirty="0"/>
              <a:t>the final matching. </a:t>
            </a:r>
            <a:endParaRPr lang="ja-JP" altLang="en-US" sz="2200"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59</a:t>
            </a:fld>
            <a:endParaRPr lang="en-US" altLang="ja-JP"/>
          </a:p>
        </p:txBody>
      </p:sp>
    </p:spTree>
    <p:extLst>
      <p:ext uri="{BB962C8B-B14F-4D97-AF65-F5344CB8AC3E}">
        <p14:creationId xmlns:p14="http://schemas.microsoft.com/office/powerpoint/2010/main" val="362306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normAutofit/>
          </a:bodyPr>
          <a:lstStyle/>
          <a:p>
            <a:pPr eaLnBrk="1" hangingPunct="1"/>
            <a:r>
              <a:rPr lang="en-US" altLang="ja-JP" sz="4000" dirty="0"/>
              <a:t>Pareto Efficiency (cont’d)</a:t>
            </a:r>
          </a:p>
        </p:txBody>
      </p:sp>
      <p:sp>
        <p:nvSpPr>
          <p:cNvPr id="688131" name="Rectangle 3"/>
          <p:cNvSpPr>
            <a:spLocks noGrp="1" noChangeArrowheads="1"/>
          </p:cNvSpPr>
          <p:nvPr>
            <p:ph type="body" idx="1"/>
          </p:nvPr>
        </p:nvSpPr>
        <p:spPr/>
        <p:txBody>
          <a:bodyPr>
            <a:normAutofit/>
          </a:bodyPr>
          <a:lstStyle/>
          <a:p>
            <a:pPr eaLnBrk="1" hangingPunct="1"/>
            <a:r>
              <a:rPr lang="en-US" altLang="ja-JP" sz="2400" dirty="0"/>
              <a:t>Divide $1000 between you and me.</a:t>
            </a:r>
          </a:p>
          <a:p>
            <a:pPr eaLnBrk="1" hangingPunct="1"/>
            <a:r>
              <a:rPr lang="en-US" altLang="ja-JP" sz="2400" dirty="0"/>
              <a:t>We can throw away some.</a:t>
            </a:r>
          </a:p>
          <a:p>
            <a:pPr eaLnBrk="1" hangingPunct="1"/>
            <a:r>
              <a:rPr lang="en-US" altLang="ja-JP" sz="2400" dirty="0"/>
              <a:t>(0, 1000), (x, 1000-x), (1000, 0), all are Pareto efficient.</a:t>
            </a:r>
          </a:p>
          <a:p>
            <a:pPr eaLnBrk="1" hangingPunct="1"/>
            <a:r>
              <a:rPr lang="en-US" altLang="ja-JP" sz="2400" dirty="0"/>
              <a:t>We can agree on (250+x, 750-x) is better than throw away $500 and get (250, 250).</a:t>
            </a:r>
          </a:p>
          <a:p>
            <a:pPr eaLnBrk="1" hangingPunct="1"/>
            <a:endParaRPr lang="en-US" altLang="ja-JP" sz="2400" dirty="0"/>
          </a:p>
          <a:p>
            <a:pPr eaLnBrk="1" hangingPunct="1"/>
            <a:endParaRPr lang="en-US" altLang="ja-JP" sz="2400" dirty="0"/>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6</a:t>
            </a:fld>
            <a:endParaRPr lang="en-US" altLang="ja-JP"/>
          </a:p>
        </p:txBody>
      </p:sp>
    </p:spTree>
    <p:extLst>
      <p:ext uri="{BB962C8B-B14F-4D97-AF65-F5344CB8AC3E}">
        <p14:creationId xmlns:p14="http://schemas.microsoft.com/office/powerpoint/2010/main" val="2484341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8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8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81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8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タイトル 1"/>
          <p:cNvSpPr>
            <a:spLocks noGrp="1"/>
          </p:cNvSpPr>
          <p:nvPr>
            <p:ph type="title"/>
          </p:nvPr>
        </p:nvSpPr>
        <p:spPr/>
        <p:txBody>
          <a:bodyPr>
            <a:normAutofit/>
          </a:bodyPr>
          <a:lstStyle/>
          <a:p>
            <a:r>
              <a:rPr lang="en-US" altLang="ja-JP" sz="4000" dirty="0"/>
              <a:t>Characteristics of DA (I) : Stability</a:t>
            </a:r>
            <a:endParaRPr lang="ja-JP" altLang="en-US" sz="4000" dirty="0"/>
          </a:p>
        </p:txBody>
      </p:sp>
      <mc:AlternateContent xmlns:mc="http://schemas.openxmlformats.org/markup-compatibility/2006" xmlns:a14="http://schemas.microsoft.com/office/drawing/2010/main">
        <mc:Choice Requires="a14">
          <p:sp>
            <p:nvSpPr>
              <p:cNvPr id="3" name="コンテンツ プレースホルダ 2"/>
              <p:cNvSpPr>
                <a:spLocks noGrp="1"/>
              </p:cNvSpPr>
              <p:nvPr>
                <p:ph type="body" idx="1"/>
              </p:nvPr>
            </p:nvSpPr>
            <p:spPr/>
            <p:txBody>
              <a:bodyPr>
                <a:noAutofit/>
              </a:bodyPr>
              <a:lstStyle/>
              <a:p>
                <a:r>
                  <a:rPr lang="en-US" altLang="ja-JP" sz="2000" dirty="0"/>
                  <a:t>Since each female can propose to one male at most once, the mechanism repeats at most </a:t>
                </a:r>
                <a14:m>
                  <m:oMath xmlns:m="http://schemas.openxmlformats.org/officeDocument/2006/math">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3</m:t>
                        </m:r>
                      </m:e>
                      <m:sup>
                        <m:r>
                          <a:rPr lang="en-US" altLang="ja-JP" sz="2000" b="0" i="1" smtClean="0">
                            <a:latin typeface="Cambria Math" panose="02040503050406030204" pitchFamily="18" charset="0"/>
                          </a:rPr>
                          <m:t>2</m:t>
                        </m:r>
                      </m:sup>
                    </m:sSup>
                  </m:oMath>
                </a14:m>
                <a:r>
                  <a:rPr lang="ja-JP" altLang="en-US" sz="2000" dirty="0"/>
                  <a:t> </a:t>
                </a:r>
                <a:r>
                  <a:rPr lang="en-US" altLang="ja-JP" sz="2000" dirty="0"/>
                  <a:t>rounds  (if there are </a:t>
                </a:r>
                <a14:m>
                  <m:oMath xmlns:m="http://schemas.openxmlformats.org/officeDocument/2006/math">
                    <m:r>
                      <a:rPr lang="en-US" altLang="ja-JP" sz="2000" b="0" i="1" smtClean="0">
                        <a:latin typeface="Cambria Math" panose="02040503050406030204" pitchFamily="18" charset="0"/>
                      </a:rPr>
                      <m:t>𝑛</m:t>
                    </m:r>
                  </m:oMath>
                </a14:m>
                <a:r>
                  <a:rPr lang="en-US" altLang="ja-JP" sz="2000" dirty="0"/>
                  <a:t> females, then </a:t>
                </a:r>
                <a14:m>
                  <m:oMath xmlns:m="http://schemas.openxmlformats.org/officeDocument/2006/math">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𝑛</m:t>
                        </m:r>
                      </m:e>
                      <m:sup>
                        <m:r>
                          <a:rPr lang="en-US" altLang="ja-JP" sz="2000" i="1">
                            <a:latin typeface="Cambria Math" panose="02040503050406030204" pitchFamily="18" charset="0"/>
                          </a:rPr>
                          <m:t>2</m:t>
                        </m:r>
                      </m:sup>
                    </m:sSup>
                  </m:oMath>
                </a14:m>
                <a:r>
                  <a:rPr lang="ja-JP" altLang="en-US" sz="2000" dirty="0"/>
                  <a:t> </a:t>
                </a:r>
                <a:r>
                  <a:rPr lang="en-US" altLang="ja-JP" sz="2000" dirty="0"/>
                  <a:t>rounds)</a:t>
                </a:r>
              </a:p>
              <a:p>
                <a:r>
                  <a:rPr lang="en-US" altLang="ja-JP" sz="2000" dirty="0"/>
                  <a:t>For each female, proposing to her best remaining choice is her best strategy (strategyproofness) </a:t>
                </a:r>
              </a:p>
              <a:p>
                <a:pPr>
                  <a:buFontTx/>
                  <a:buNone/>
                </a:pPr>
                <a:r>
                  <a:rPr lang="en-US" altLang="ja-JP" sz="2000" dirty="0"/>
                  <a:t>At any round, the following conditions hold.  </a:t>
                </a:r>
              </a:p>
              <a:p>
                <a:r>
                  <a:rPr lang="en-US" altLang="ja-JP" sz="2000" dirty="0"/>
                  <a:t>For each female, she has been rejected by any male who is better than her fiancé; he is engaged with a better female than her.</a:t>
                </a:r>
              </a:p>
              <a:p>
                <a:r>
                  <a:rPr lang="en-US" altLang="ja-JP" sz="2000" dirty="0"/>
                  <a:t>For each male, he is engaged with the best female among all females who have proposed to him; any female, who is better than his fiancée, disregards him so far.</a:t>
                </a:r>
              </a:p>
              <a:p>
                <a:pPr>
                  <a:buFontTx/>
                  <a:buNone/>
                </a:pPr>
                <a:r>
                  <a:rPr lang="en-US" altLang="ja-JP" sz="2000" dirty="0"/>
                  <a:t>Thus, the final matching is stable. </a:t>
                </a:r>
                <a:endParaRPr lang="ja-JP" altLang="en-US" sz="2000" dirty="0"/>
              </a:p>
            </p:txBody>
          </p:sp>
        </mc:Choice>
        <mc:Fallback xmlns="">
          <p:sp>
            <p:nvSpPr>
              <p:cNvPr id="3" name="コンテンツ プレースホルダ 2"/>
              <p:cNvSpPr>
                <a:spLocks noGrp="1" noRot="1" noChangeAspect="1" noMove="1" noResize="1" noEditPoints="1" noAdjustHandles="1" noChangeArrowheads="1" noChangeShapeType="1" noTextEdit="1"/>
              </p:cNvSpPr>
              <p:nvPr>
                <p:ph type="body" idx="1"/>
              </p:nvPr>
            </p:nvSpPr>
            <p:spPr>
              <a:blipFill>
                <a:blip r:embed="rId3"/>
                <a:stretch>
                  <a:fillRect r="-1001" b="-2628"/>
                </a:stretch>
              </a:blipFill>
            </p:spPr>
            <p:txBody>
              <a:bodyPr/>
              <a:lstStyle/>
              <a:p>
                <a:r>
                  <a:rPr lang="en-US">
                    <a:noFill/>
                  </a:rPr>
                  <a:t> </a:t>
                </a:r>
              </a:p>
            </p:txBody>
          </p:sp>
        </mc:Fallback>
      </mc:AlternateContent>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60</a:t>
            </a:fld>
            <a:endParaRPr lang="en-US" altLang="ja-JP"/>
          </a:p>
        </p:txBody>
      </p:sp>
    </p:spTree>
    <p:extLst>
      <p:ext uri="{BB962C8B-B14F-4D97-AF65-F5344CB8AC3E}">
        <p14:creationId xmlns:p14="http://schemas.microsoft.com/office/powerpoint/2010/main" val="31109798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4400" dirty="0"/>
              <a:t>Characteristics of DA (II) : Incentive of Males</a:t>
            </a:r>
            <a:endParaRPr kumimoji="1" lang="ja-JP" altLang="en-US" sz="4400" dirty="0"/>
          </a:p>
        </p:txBody>
      </p:sp>
      <p:sp>
        <p:nvSpPr>
          <p:cNvPr id="3" name="コンテンツ プレースホルダ 2"/>
          <p:cNvSpPr>
            <a:spLocks noGrp="1"/>
          </p:cNvSpPr>
          <p:nvPr>
            <p:ph type="body" idx="1"/>
          </p:nvPr>
        </p:nvSpPr>
        <p:spPr/>
        <p:txBody>
          <a:bodyPr>
            <a:noAutofit/>
          </a:bodyPr>
          <a:lstStyle/>
          <a:p>
            <a:r>
              <a:rPr lang="en-US" altLang="ja-JP" sz="2000" dirty="0"/>
              <a:t>For each female, proposing to her most preferred male (who has </a:t>
            </a:r>
            <a:br>
              <a:rPr lang="en-US" altLang="ja-JP" sz="2000" dirty="0"/>
            </a:br>
            <a:r>
              <a:rPr lang="en-US" altLang="ja-JP" sz="2000" dirty="0"/>
              <a:t>not rejected her yet) is her optimal strategy (strategyproofness). </a:t>
            </a:r>
          </a:p>
          <a:p>
            <a:r>
              <a:rPr kumimoji="1" lang="en-US" altLang="ja-JP" sz="2000" dirty="0"/>
              <a:t>The obtaine</a:t>
            </a:r>
            <a:r>
              <a:rPr lang="en-US" altLang="ja-JP" sz="2000" dirty="0"/>
              <a:t>d matching is optimal for females among </a:t>
            </a:r>
            <a:br>
              <a:rPr lang="en-US" altLang="ja-JP" sz="2000" dirty="0"/>
            </a:br>
            <a:r>
              <a:rPr lang="en-US" altLang="ja-JP" sz="2000" dirty="0"/>
              <a:t>all stable matchings. </a:t>
            </a:r>
            <a:endParaRPr kumimoji="1" lang="en-US" altLang="ja-JP" sz="2000" dirty="0"/>
          </a:p>
          <a:p>
            <a:r>
              <a:rPr lang="en-US" altLang="ja-JP" sz="2000" dirty="0"/>
              <a:t>Is this mechanism strategyproof for males?</a:t>
            </a:r>
            <a:br>
              <a:rPr lang="en-US" altLang="ja-JP" sz="2000" dirty="0"/>
            </a:br>
            <a:r>
              <a:rPr lang="en-US" altLang="ja-JP" sz="2000" dirty="0"/>
              <a:t>Assume for J: A</a:t>
            </a:r>
            <a:r>
              <a:rPr lang="ja-JP" altLang="en-US" sz="2000" dirty="0"/>
              <a:t> ≻ </a:t>
            </a:r>
            <a:r>
              <a:rPr lang="en-US" altLang="ja-JP" sz="2000" dirty="0"/>
              <a:t>B</a:t>
            </a:r>
            <a:r>
              <a:rPr lang="ja-JP" altLang="en-US" sz="2000" dirty="0"/>
              <a:t> ≻ </a:t>
            </a:r>
            <a:r>
              <a:rPr lang="en-US" altLang="ja-JP" sz="2000" dirty="0"/>
              <a:t>C, B and C are proposing to J. </a:t>
            </a:r>
            <a:br>
              <a:rPr lang="en-US" altLang="ja-JP" sz="2000" dirty="0"/>
            </a:br>
            <a:r>
              <a:rPr lang="en-US" altLang="ja-JP" sz="2000" dirty="0"/>
              <a:t>A</a:t>
            </a:r>
            <a:r>
              <a:rPr lang="ja-JP" altLang="en-US" sz="2000" dirty="0"/>
              <a:t> </a:t>
            </a:r>
            <a:r>
              <a:rPr lang="en-US" altLang="ja-JP" sz="2000" dirty="0"/>
              <a:t>is proposing to K. For K:</a:t>
            </a:r>
            <a:r>
              <a:rPr lang="ja-JP" altLang="en-US" sz="2000" dirty="0"/>
              <a:t> </a:t>
            </a:r>
            <a:r>
              <a:rPr lang="en-US" altLang="ja-JP" sz="2000" dirty="0"/>
              <a:t>B</a:t>
            </a:r>
            <a:r>
              <a:rPr lang="ja-JP" altLang="en-US" sz="2000" dirty="0"/>
              <a:t> ≻ </a:t>
            </a:r>
            <a:r>
              <a:rPr lang="en-US" altLang="ja-JP" sz="2000" dirty="0"/>
              <a:t>A, for A: K</a:t>
            </a:r>
            <a:r>
              <a:rPr lang="ja-JP" altLang="en-US" sz="2000" dirty="0"/>
              <a:t> ≻ </a:t>
            </a:r>
            <a:r>
              <a:rPr lang="en-US" altLang="ja-JP" sz="2000" dirty="0"/>
              <a:t>J, for B: J</a:t>
            </a:r>
            <a:r>
              <a:rPr lang="ja-JP" altLang="en-US" sz="2000" dirty="0"/>
              <a:t> ≻ </a:t>
            </a:r>
            <a:r>
              <a:rPr lang="en-US" altLang="ja-JP" sz="2000" dirty="0"/>
              <a:t>K.</a:t>
            </a:r>
          </a:p>
          <a:p>
            <a:pPr lvl="1"/>
            <a:r>
              <a:rPr lang="en-US" altLang="ja-JP" sz="2000" dirty="0"/>
              <a:t>Assume if J chooses B, the matching is finalized. </a:t>
            </a:r>
            <a:br>
              <a:rPr lang="en-US" altLang="ja-JP" sz="2000" dirty="0"/>
            </a:br>
            <a:r>
              <a:rPr lang="en-US" altLang="ja-JP" sz="2000" dirty="0"/>
              <a:t>If J chooses C, B proposes to K, then A is rejected and now proposes to J!</a:t>
            </a:r>
          </a:p>
          <a:p>
            <a:r>
              <a:rPr lang="en-US" altLang="ja-JP" sz="2000" dirty="0"/>
              <a:t>There exists no mechanism that is strategyproof for both males and females.</a:t>
            </a:r>
          </a:p>
          <a:p>
            <a:pPr marL="0" indent="0">
              <a:buNone/>
            </a:pPr>
            <a:endParaRPr lang="en-US" altLang="ja-JP" sz="2000" dirty="0"/>
          </a:p>
        </p:txBody>
      </p:sp>
      <p:sp>
        <p:nvSpPr>
          <p:cNvPr id="4" name="スライド番号プレースホルダー 3"/>
          <p:cNvSpPr>
            <a:spLocks noGrp="1"/>
          </p:cNvSpPr>
          <p:nvPr>
            <p:ph type="sldNum" idx="12"/>
          </p:nvPr>
        </p:nvSpPr>
        <p:spPr/>
        <p:txBody>
          <a:bodyPr>
            <a:normAutofit/>
          </a:bodyPr>
          <a:lstStyle/>
          <a:p>
            <a:pPr>
              <a:defRPr/>
            </a:pPr>
            <a:fld id="{5B028E14-79F3-4176-A531-786E5C52B6B8}" type="slidenum">
              <a:rPr lang="en-US" altLang="ja-JP" smtClean="0"/>
              <a:pPr>
                <a:defRPr/>
              </a:pPr>
              <a:t>61</a:t>
            </a:fld>
            <a:endParaRPr lang="en-US" altLang="ja-JP"/>
          </a:p>
        </p:txBody>
      </p:sp>
      <p:sp>
        <p:nvSpPr>
          <p:cNvPr id="16" name="テキスト ボックス 15"/>
          <p:cNvSpPr txBox="1"/>
          <p:nvPr/>
        </p:nvSpPr>
        <p:spPr>
          <a:xfrm>
            <a:off x="7646906" y="1851977"/>
            <a:ext cx="1923814" cy="1569660"/>
          </a:xfrm>
          <a:prstGeom prst="rect">
            <a:avLst/>
          </a:prstGeom>
          <a:noFill/>
        </p:spPr>
        <p:txBody>
          <a:bodyPr wrap="square" rtlCol="0">
            <a:spAutoFit/>
          </a:bodyPr>
          <a:lstStyle/>
          <a:p>
            <a:pPr>
              <a:buNone/>
            </a:pPr>
            <a:r>
              <a:rPr kumimoji="1" lang="en-US" altLang="ja-JP" sz="3200" dirty="0">
                <a:latin typeface="+mn-ea"/>
                <a:ea typeface="+mn-ea"/>
              </a:rPr>
              <a:t>K   </a:t>
            </a:r>
            <a:r>
              <a:rPr kumimoji="1" lang="ja-JP" altLang="en-US" sz="3200" dirty="0">
                <a:latin typeface="+mn-ea"/>
                <a:ea typeface="+mn-ea"/>
              </a:rPr>
              <a:t>　</a:t>
            </a:r>
            <a:r>
              <a:rPr kumimoji="1" lang="en-US" altLang="ja-JP" sz="3200" dirty="0">
                <a:latin typeface="+mn-ea"/>
                <a:ea typeface="+mn-ea"/>
              </a:rPr>
              <a:t>A</a:t>
            </a:r>
          </a:p>
          <a:p>
            <a:endParaRPr lang="en-US" altLang="ja-JP" sz="3200" dirty="0">
              <a:latin typeface="+mn-ea"/>
              <a:ea typeface="+mn-ea"/>
            </a:endParaRPr>
          </a:p>
          <a:p>
            <a:pPr>
              <a:buNone/>
            </a:pPr>
            <a:r>
              <a:rPr kumimoji="1" lang="en-US" altLang="ja-JP" sz="3200" dirty="0">
                <a:latin typeface="+mn-ea"/>
                <a:ea typeface="+mn-ea"/>
              </a:rPr>
              <a:t>J</a:t>
            </a:r>
            <a:r>
              <a:rPr lang="ja-JP" altLang="en-US" sz="3200" dirty="0">
                <a:latin typeface="+mn-ea"/>
                <a:ea typeface="+mn-ea"/>
              </a:rPr>
              <a:t>　   </a:t>
            </a:r>
            <a:r>
              <a:rPr kumimoji="1" lang="en-US" altLang="ja-JP" sz="3200" dirty="0">
                <a:latin typeface="+mn-ea"/>
                <a:ea typeface="+mn-ea"/>
              </a:rPr>
              <a:t>B</a:t>
            </a:r>
            <a:endParaRPr kumimoji="1" lang="ja-JP" altLang="en-US" sz="3200" dirty="0">
              <a:latin typeface="+mn-ea"/>
              <a:ea typeface="+mn-ea"/>
            </a:endParaRPr>
          </a:p>
        </p:txBody>
      </p:sp>
      <p:cxnSp>
        <p:nvCxnSpPr>
          <p:cNvPr id="17" name="直線矢印コネクタ 16"/>
          <p:cNvCxnSpPr/>
          <p:nvPr/>
        </p:nvCxnSpPr>
        <p:spPr>
          <a:xfrm rot="16200000" flipH="1">
            <a:off x="7858148" y="2500306"/>
            <a:ext cx="714380" cy="42862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rot="5400000" flipH="1" flipV="1">
            <a:off x="7889105" y="2469349"/>
            <a:ext cx="652466" cy="42862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8072462" y="2143116"/>
            <a:ext cx="28575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072462" y="3214686"/>
            <a:ext cx="285752"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図 21" descr="アリス.gif"/>
          <p:cNvPicPr>
            <a:picLocks noChangeAspect="1"/>
          </p:cNvPicPr>
          <p:nvPr/>
        </p:nvPicPr>
        <p:blipFill>
          <a:blip r:embed="rId3" cstate="print"/>
          <a:srcRect/>
          <a:stretch>
            <a:fillRect/>
          </a:stretch>
        </p:blipFill>
        <p:spPr bwMode="auto">
          <a:xfrm>
            <a:off x="8458833" y="1438101"/>
            <a:ext cx="585413" cy="560577"/>
          </a:xfrm>
          <a:prstGeom prst="rect">
            <a:avLst/>
          </a:prstGeom>
          <a:noFill/>
          <a:ln w="9525">
            <a:noFill/>
            <a:miter lim="800000"/>
            <a:headEnd/>
            <a:tailEnd/>
          </a:ln>
        </p:spPr>
      </p:pic>
      <p:pic>
        <p:nvPicPr>
          <p:cNvPr id="23" name="図 26" descr="ベッキー.gif"/>
          <p:cNvPicPr>
            <a:picLocks noChangeAspect="1"/>
          </p:cNvPicPr>
          <p:nvPr/>
        </p:nvPicPr>
        <p:blipFill>
          <a:blip r:embed="rId4" cstate="print"/>
          <a:srcRect/>
          <a:stretch>
            <a:fillRect/>
          </a:stretch>
        </p:blipFill>
        <p:spPr bwMode="auto">
          <a:xfrm>
            <a:off x="8238225" y="3551658"/>
            <a:ext cx="617908" cy="592008"/>
          </a:xfrm>
          <a:prstGeom prst="rect">
            <a:avLst/>
          </a:prstGeom>
          <a:noFill/>
          <a:ln w="9525">
            <a:noFill/>
            <a:miter lim="800000"/>
            <a:headEnd/>
            <a:tailEnd/>
          </a:ln>
        </p:spPr>
      </p:pic>
      <p:pic>
        <p:nvPicPr>
          <p:cNvPr id="24" name="Picture 3" descr="C:\Users\hasegawa\Desktop\エドワード.gif"/>
          <p:cNvPicPr>
            <a:picLocks noChangeAspect="1" noChangeArrowheads="1"/>
          </p:cNvPicPr>
          <p:nvPr/>
        </p:nvPicPr>
        <p:blipFill>
          <a:blip r:embed="rId5" cstate="print"/>
          <a:srcRect/>
          <a:stretch>
            <a:fillRect/>
          </a:stretch>
        </p:blipFill>
        <p:spPr bwMode="auto">
          <a:xfrm>
            <a:off x="7239000" y="3330860"/>
            <a:ext cx="638255" cy="611316"/>
          </a:xfrm>
          <a:prstGeom prst="rect">
            <a:avLst/>
          </a:prstGeom>
          <a:noFill/>
        </p:spPr>
      </p:pic>
      <p:pic>
        <p:nvPicPr>
          <p:cNvPr id="25" name="Picture 2" descr="C:\Users\hasegawa\Desktop\デビット.gif"/>
          <p:cNvPicPr>
            <a:picLocks noChangeAspect="1" noChangeArrowheads="1"/>
          </p:cNvPicPr>
          <p:nvPr/>
        </p:nvPicPr>
        <p:blipFill>
          <a:blip r:embed="rId6" cstate="print"/>
          <a:srcRect/>
          <a:stretch>
            <a:fillRect/>
          </a:stretch>
        </p:blipFill>
        <p:spPr bwMode="auto">
          <a:xfrm>
            <a:off x="7516850" y="1418261"/>
            <a:ext cx="588210" cy="563384"/>
          </a:xfrm>
          <a:prstGeom prst="rect">
            <a:avLst/>
          </a:prstGeom>
          <a:noFill/>
        </p:spPr>
      </p:pic>
      <p:pic>
        <p:nvPicPr>
          <p:cNvPr id="26" name="Picture 4" descr="\\salmon\public\イラスト\キャロル.gif"/>
          <p:cNvPicPr>
            <a:picLocks noChangeAspect="1" noChangeArrowheads="1"/>
          </p:cNvPicPr>
          <p:nvPr/>
        </p:nvPicPr>
        <p:blipFill>
          <a:blip r:embed="rId7" cstate="print"/>
          <a:srcRect/>
          <a:stretch>
            <a:fillRect/>
          </a:stretch>
        </p:blipFill>
        <p:spPr bwMode="auto">
          <a:xfrm>
            <a:off x="8623313" y="3887499"/>
            <a:ext cx="586740" cy="561975"/>
          </a:xfrm>
          <a:prstGeom prst="rect">
            <a:avLst/>
          </a:prstGeom>
          <a:noFill/>
        </p:spPr>
      </p:pic>
    </p:spTree>
    <p:extLst>
      <p:ext uri="{BB962C8B-B14F-4D97-AF65-F5344CB8AC3E}">
        <p14:creationId xmlns:p14="http://schemas.microsoft.com/office/powerpoint/2010/main" val="147559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a:solidFill>
                  <a:srgbClr val="FF0000"/>
                </a:solidFill>
              </a:rPr>
              <a:t>Quiz:</a:t>
            </a:r>
            <a:r>
              <a:rPr kumimoji="1" lang="ja-JP" altLang="en-US" sz="4000" dirty="0">
                <a:solidFill>
                  <a:srgbClr val="FF0000"/>
                </a:solidFill>
              </a:rPr>
              <a:t> </a:t>
            </a:r>
            <a:r>
              <a:rPr kumimoji="1" lang="en-US" altLang="ja-JP" sz="4000" dirty="0">
                <a:solidFill>
                  <a:schemeClr val="tx1">
                    <a:lumMod val="75000"/>
                    <a:lumOff val="25000"/>
                  </a:schemeClr>
                </a:solidFill>
              </a:rPr>
              <a:t>Collusion in </a:t>
            </a:r>
            <a:r>
              <a:rPr kumimoji="1" lang="en-US" altLang="ja-JP" sz="4000" dirty="0"/>
              <a:t>DA mechanism</a:t>
            </a:r>
            <a:endParaRPr kumimoji="1" lang="ja-JP" altLang="en-US" sz="4000" dirty="0"/>
          </a:p>
        </p:txBody>
      </p:sp>
      <p:sp>
        <p:nvSpPr>
          <p:cNvPr id="3" name="コンテンツ プレースホルダー 2"/>
          <p:cNvSpPr>
            <a:spLocks noGrp="1"/>
          </p:cNvSpPr>
          <p:nvPr>
            <p:ph type="body" idx="1"/>
          </p:nvPr>
        </p:nvSpPr>
        <p:spPr/>
        <p:txBody>
          <a:bodyPr>
            <a:normAutofit/>
          </a:bodyPr>
          <a:lstStyle/>
          <a:p>
            <a:r>
              <a:rPr kumimoji="1" lang="en-US" altLang="ja-JP" sz="2800" dirty="0"/>
              <a:t>Discuss whether a group of females can collude and obtain a bette</a:t>
            </a:r>
            <a:r>
              <a:rPr lang="en-US" altLang="ja-JP" sz="2800" dirty="0"/>
              <a:t>r matching in DA.  </a:t>
            </a:r>
            <a:endParaRPr kumimoji="1" lang="en-US" altLang="ja-JP" sz="2800" dirty="0"/>
          </a:p>
          <a:p>
            <a:r>
              <a:rPr lang="en-US" altLang="ja-JP" sz="2800" dirty="0"/>
              <a:t>Hint: consider the following two separate cases:</a:t>
            </a:r>
          </a:p>
          <a:p>
            <a:pPr lvl="1"/>
            <a:r>
              <a:rPr lang="en-US" altLang="ja-JP" sz="2400" dirty="0"/>
              <a:t>Each</a:t>
            </a:r>
            <a:r>
              <a:rPr kumimoji="1" lang="en-US" altLang="ja-JP" sz="2400" dirty="0"/>
              <a:t> member in the group obtains a strictly better matching (compared to truth-telling). </a:t>
            </a:r>
            <a:endParaRPr lang="en-US" altLang="ja-JP" sz="2400" dirty="0"/>
          </a:p>
          <a:p>
            <a:pPr lvl="1"/>
            <a:r>
              <a:rPr kumimoji="1" lang="en-US" altLang="ja-JP" sz="2400" dirty="0"/>
              <a:t>Some members obtain better matchings, while the other members are the same (as the truth-telling).  </a:t>
            </a:r>
          </a:p>
        </p:txBody>
      </p:sp>
      <p:sp>
        <p:nvSpPr>
          <p:cNvPr id="4" name="スライド番号プレースホルダー 3"/>
          <p:cNvSpPr>
            <a:spLocks noGrp="1"/>
          </p:cNvSpPr>
          <p:nvPr>
            <p:ph type="sldNum" idx="12"/>
          </p:nvPr>
        </p:nvSpPr>
        <p:spPr/>
        <p:txBody>
          <a:bodyPr>
            <a:normAutofit/>
          </a:bodyPr>
          <a:lstStyle/>
          <a:p>
            <a:pPr>
              <a:defRPr/>
            </a:pPr>
            <a:fld id="{5B028E14-79F3-4176-A531-786E5C52B6B8}" type="slidenum">
              <a:rPr lang="en-US" altLang="ja-JP" smtClean="0"/>
              <a:pPr>
                <a:defRPr/>
              </a:pPr>
              <a:t>62</a:t>
            </a:fld>
            <a:endParaRPr lang="en-US" altLang="ja-JP"/>
          </a:p>
        </p:txBody>
      </p:sp>
    </p:spTree>
    <p:extLst>
      <p:ext uri="{BB962C8B-B14F-4D97-AF65-F5344CB8AC3E}">
        <p14:creationId xmlns:p14="http://schemas.microsoft.com/office/powerpoint/2010/main" val="38394944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200" dirty="0"/>
              <a:t>Precaution for Applying Game Theory </a:t>
            </a:r>
            <a:br>
              <a:rPr lang="en-US" altLang="ja-JP" sz="3200" dirty="0"/>
            </a:br>
            <a:r>
              <a:rPr lang="en-US" altLang="ja-JP" sz="3200" dirty="0"/>
              <a:t>in Real Application (I)</a:t>
            </a:r>
            <a:endParaRPr kumimoji="1" lang="ja-JP" altLang="en-US" sz="3200" dirty="0"/>
          </a:p>
        </p:txBody>
      </p:sp>
      <p:sp>
        <p:nvSpPr>
          <p:cNvPr id="3" name="コンテンツ プレースホルダー 2"/>
          <p:cNvSpPr>
            <a:spLocks noGrp="1"/>
          </p:cNvSpPr>
          <p:nvPr>
            <p:ph type="body" idx="1"/>
          </p:nvPr>
        </p:nvSpPr>
        <p:spPr>
          <a:xfrm>
            <a:off x="311700" y="1554480"/>
            <a:ext cx="8520600" cy="4410253"/>
          </a:xfrm>
        </p:spPr>
        <p:txBody>
          <a:bodyPr>
            <a:noAutofit/>
          </a:bodyPr>
          <a:lstStyle/>
          <a:p>
            <a:r>
              <a:rPr lang="en-US" altLang="ja-JP" sz="2200" dirty="0"/>
              <a:t>Game theory is math; if we accept its model/assumptions, its predictions are logically correct. </a:t>
            </a:r>
          </a:p>
          <a:p>
            <a:r>
              <a:rPr lang="en-US" altLang="ja-JP" sz="2200" dirty="0"/>
              <a:t>However, we need to check whether the model/assumptions are appropriate or not in a real application. </a:t>
            </a:r>
          </a:p>
          <a:p>
            <a:r>
              <a:rPr lang="en-US" altLang="ja-JP" sz="2200" dirty="0"/>
              <a:t>Assume a hundred males/females are invited to a party to create 100 pairs using the DA. </a:t>
            </a:r>
          </a:p>
          <a:p>
            <a:r>
              <a:rPr lang="en-US" altLang="ja-JP" sz="2200" dirty="0"/>
              <a:t>The logical predictions are that the obtained matching is stable and honesty is the best policy for a female. </a:t>
            </a:r>
            <a:endParaRPr kumimoji="1" lang="en-US" altLang="ja-JP" sz="2200" dirty="0"/>
          </a:p>
          <a:p>
            <a:r>
              <a:rPr lang="en-US" altLang="ja-JP" sz="2200" dirty="0"/>
              <a:t>Can we believe them? Is there any problematic assumption </a:t>
            </a:r>
            <a:br>
              <a:rPr lang="en-US" altLang="ja-JP" sz="2200" dirty="0"/>
            </a:br>
            <a:r>
              <a:rPr lang="en-US" altLang="ja-JP" sz="2200" dirty="0"/>
              <a:t>that is not likely to hold? </a:t>
            </a:r>
            <a:endParaRPr kumimoji="1" lang="ja-JP" altLang="en-US" sz="2200" dirty="0"/>
          </a:p>
        </p:txBody>
      </p:sp>
      <p:sp>
        <p:nvSpPr>
          <p:cNvPr id="4" name="スライド番号プレースホルダー 3"/>
          <p:cNvSpPr>
            <a:spLocks noGrp="1"/>
          </p:cNvSpPr>
          <p:nvPr>
            <p:ph type="sldNum" idx="12"/>
          </p:nvPr>
        </p:nvSpPr>
        <p:spPr/>
        <p:txBody>
          <a:bodyPr>
            <a:normAutofit/>
          </a:bodyPr>
          <a:lstStyle/>
          <a:p>
            <a:pPr>
              <a:defRPr/>
            </a:pPr>
            <a:fld id="{5B028E14-79F3-4176-A531-786E5C52B6B8}" type="slidenum">
              <a:rPr lang="en-US" altLang="ja-JP" smtClean="0"/>
              <a:pPr>
                <a:defRPr/>
              </a:pPr>
              <a:t>63</a:t>
            </a:fld>
            <a:endParaRPr lang="en-US" altLang="ja-JP"/>
          </a:p>
        </p:txBody>
      </p:sp>
    </p:spTree>
    <p:extLst>
      <p:ext uri="{BB962C8B-B14F-4D97-AF65-F5344CB8AC3E}">
        <p14:creationId xmlns:p14="http://schemas.microsoft.com/office/powerpoint/2010/main" val="290167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3200" dirty="0"/>
              <a:t>Precaution for Applying Game Theory </a:t>
            </a:r>
            <a:br>
              <a:rPr lang="en-US" altLang="ja-JP" sz="3200" dirty="0"/>
            </a:br>
            <a:r>
              <a:rPr lang="en-US" altLang="ja-JP" sz="3200" dirty="0"/>
              <a:t>in Real Application (II)</a:t>
            </a:r>
            <a:endParaRPr kumimoji="1" lang="ja-JP" altLang="en-US" sz="3200" dirty="0"/>
          </a:p>
        </p:txBody>
      </p:sp>
      <p:sp>
        <p:nvSpPr>
          <p:cNvPr id="3" name="コンテンツ プレースホルダー 2"/>
          <p:cNvSpPr>
            <a:spLocks noGrp="1"/>
          </p:cNvSpPr>
          <p:nvPr>
            <p:ph type="body" idx="1"/>
          </p:nvPr>
        </p:nvSpPr>
        <p:spPr>
          <a:xfrm>
            <a:off x="311700" y="1717039"/>
            <a:ext cx="8520600" cy="4750794"/>
          </a:xfrm>
        </p:spPr>
        <p:txBody>
          <a:bodyPr>
            <a:normAutofit fontScale="85000" lnSpcReduction="10000"/>
          </a:bodyPr>
          <a:lstStyle/>
          <a:p>
            <a:r>
              <a:rPr lang="en-US" altLang="ja-JP" sz="2800" dirty="0"/>
              <a:t>Assumption: a male has a predefined, static, complete ordering among females and his choice is based on this ordering. </a:t>
            </a:r>
          </a:p>
          <a:p>
            <a:r>
              <a:rPr kumimoji="1" lang="en-US" altLang="ja-JP" sz="2800" dirty="0"/>
              <a:t>Let us assume you are a male and consider the following situation. </a:t>
            </a:r>
          </a:p>
          <a:p>
            <a:pPr lvl="1"/>
            <a:r>
              <a:rPr lang="en-US" altLang="ja-JP" sz="2400" dirty="0"/>
              <a:t>Initially, you prefer Alice over Becky (very slightly). </a:t>
            </a:r>
          </a:p>
          <a:p>
            <a:pPr lvl="1"/>
            <a:r>
              <a:rPr kumimoji="1" lang="en-US" altLang="ja-JP" sz="2400" dirty="0"/>
              <a:t>Becky proposes to you at the first round. </a:t>
            </a:r>
          </a:p>
          <a:p>
            <a:pPr lvl="1"/>
            <a:r>
              <a:rPr lang="en-US" altLang="ja-JP" sz="2400" dirty="0"/>
              <a:t>Nobody except Becky proposes to you before the 99</a:t>
            </a:r>
            <a:r>
              <a:rPr lang="en-US" altLang="ja-JP" sz="2400" baseline="30000" dirty="0"/>
              <a:t>th</a:t>
            </a:r>
            <a:r>
              <a:rPr lang="en-US" altLang="ja-JP" sz="2400" dirty="0"/>
              <a:t> round. </a:t>
            </a:r>
          </a:p>
          <a:p>
            <a:pPr lvl="1"/>
            <a:r>
              <a:rPr kumimoji="1" lang="en-US" altLang="ja-JP" sz="2400" dirty="0"/>
              <a:t>In the 99</a:t>
            </a:r>
            <a:r>
              <a:rPr kumimoji="1" lang="en-US" altLang="ja-JP" sz="2400" baseline="30000" dirty="0"/>
              <a:t>th</a:t>
            </a:r>
            <a:r>
              <a:rPr kumimoji="1" lang="en-US" altLang="ja-JP" sz="2400" dirty="0"/>
              <a:t> round, Alice proposes to you (since she has been rejected </a:t>
            </a:r>
            <a:br>
              <a:rPr kumimoji="1" lang="en-US" altLang="ja-JP" sz="2400" dirty="0"/>
            </a:br>
            <a:r>
              <a:rPr kumimoji="1" lang="en-US" altLang="ja-JP" sz="2400" dirty="0"/>
              <a:t>by other 98 males). </a:t>
            </a:r>
          </a:p>
          <a:p>
            <a:pPr lvl="1"/>
            <a:r>
              <a:rPr lang="en-US" altLang="ja-JP" sz="2400" dirty="0"/>
              <a:t>Are you going to choose Alice over Becky? </a:t>
            </a:r>
            <a:endParaRPr kumimoji="1" lang="ja-JP" altLang="en-US" sz="2400" dirty="0"/>
          </a:p>
        </p:txBody>
      </p:sp>
      <p:sp>
        <p:nvSpPr>
          <p:cNvPr id="4" name="スライド番号プレースホルダー 3"/>
          <p:cNvSpPr>
            <a:spLocks noGrp="1"/>
          </p:cNvSpPr>
          <p:nvPr>
            <p:ph type="sldNum" idx="12"/>
          </p:nvPr>
        </p:nvSpPr>
        <p:spPr/>
        <p:txBody>
          <a:bodyPr>
            <a:normAutofit/>
          </a:bodyPr>
          <a:lstStyle/>
          <a:p>
            <a:pPr>
              <a:defRPr/>
            </a:pPr>
            <a:fld id="{5B028E14-79F3-4176-A531-786E5C52B6B8}" type="slidenum">
              <a:rPr lang="en-US" altLang="ja-JP" smtClean="0"/>
              <a:pPr>
                <a:defRPr/>
              </a:pPr>
              <a:t>64</a:t>
            </a:fld>
            <a:endParaRPr lang="en-US" altLang="ja-JP"/>
          </a:p>
        </p:txBody>
      </p:sp>
    </p:spTree>
    <p:extLst>
      <p:ext uri="{BB962C8B-B14F-4D97-AF65-F5344CB8AC3E}">
        <p14:creationId xmlns:p14="http://schemas.microsoft.com/office/powerpoint/2010/main" val="8869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タイトル 1"/>
          <p:cNvSpPr>
            <a:spLocks noGrp="1"/>
          </p:cNvSpPr>
          <p:nvPr>
            <p:ph type="title"/>
          </p:nvPr>
        </p:nvSpPr>
        <p:spPr/>
        <p:txBody>
          <a:bodyPr>
            <a:normAutofit fontScale="90000"/>
          </a:bodyPr>
          <a:lstStyle/>
          <a:p>
            <a:r>
              <a:rPr lang="en-US" altLang="ja-JP" sz="4400" dirty="0"/>
              <a:t>Many-to-one matching</a:t>
            </a:r>
            <a:endParaRPr lang="ja-JP" altLang="en-US" sz="4400" dirty="0"/>
          </a:p>
        </p:txBody>
      </p:sp>
      <p:sp>
        <p:nvSpPr>
          <p:cNvPr id="3" name="コンテンツ プレースホルダー 2"/>
          <p:cNvSpPr>
            <a:spLocks noGrp="1"/>
          </p:cNvSpPr>
          <p:nvPr>
            <p:ph type="body" idx="1"/>
          </p:nvPr>
        </p:nvSpPr>
        <p:spPr/>
        <p:txBody>
          <a:bodyPr>
            <a:noAutofit/>
          </a:bodyPr>
          <a:lstStyle/>
          <a:p>
            <a:r>
              <a:rPr lang="en-US" altLang="ja-JP" sz="2800" dirty="0"/>
              <a:t>When matching students </a:t>
            </a:r>
            <a:r>
              <a:rPr lang="ja-JP" altLang="en-US" sz="2800" dirty="0"/>
              <a:t>⇔ </a:t>
            </a:r>
            <a:r>
              <a:rPr lang="en-US" altLang="ja-JP" sz="2800" dirty="0"/>
              <a:t>laboratories, </a:t>
            </a:r>
            <a:br>
              <a:rPr lang="en-US" altLang="ja-JP" sz="2800" dirty="0"/>
            </a:br>
            <a:r>
              <a:rPr lang="en-US" altLang="ja-JP" sz="2800" dirty="0"/>
              <a:t>multiple students can be matched to the same laboratory. </a:t>
            </a:r>
          </a:p>
          <a:p>
            <a:r>
              <a:rPr lang="en-US" altLang="ja-JP" sz="2800" dirty="0"/>
              <a:t>We can apply an extension of the DA</a:t>
            </a:r>
            <a:r>
              <a:rPr lang="ja-JP" altLang="en-US" sz="2800" dirty="0"/>
              <a:t> </a:t>
            </a:r>
            <a:r>
              <a:rPr lang="en-US" altLang="ja-JP" sz="2800" dirty="0"/>
              <a:t>mechanism.</a:t>
            </a:r>
          </a:p>
          <a:p>
            <a:r>
              <a:rPr lang="en-US" altLang="ja-JP" sz="2800" dirty="0"/>
              <a:t>Each student corresponds to a female, and </a:t>
            </a:r>
            <a:br>
              <a:rPr lang="en-US" altLang="ja-JP" sz="2800" dirty="0"/>
            </a:br>
            <a:r>
              <a:rPr lang="en-US" altLang="ja-JP" sz="2800" dirty="0"/>
              <a:t>each laboratory corresponds to a male.</a:t>
            </a:r>
          </a:p>
          <a:p>
            <a:r>
              <a:rPr lang="en-US" altLang="ja-JP" sz="2800" dirty="0"/>
              <a:t>A laboratory can (tentatively) accept students up to </a:t>
            </a:r>
            <a:br>
              <a:rPr lang="en-US" altLang="ja-JP" sz="2800" dirty="0"/>
            </a:br>
            <a:r>
              <a:rPr lang="en-US" altLang="ja-JP" sz="2800" dirty="0"/>
              <a:t>its capacity limit/maximum quota.</a:t>
            </a:r>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65</a:t>
            </a:fld>
            <a:endParaRPr lang="en-US" altLang="ja-JP"/>
          </a:p>
        </p:txBody>
      </p:sp>
    </p:spTree>
    <p:extLst>
      <p:ext uri="{BB962C8B-B14F-4D97-AF65-F5344CB8AC3E}">
        <p14:creationId xmlns:p14="http://schemas.microsoft.com/office/powerpoint/2010/main" val="77811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a:t>Basic Model</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type="body" idx="1"/>
              </p:nvPr>
            </p:nvSpPr>
            <p:spPr/>
            <p:txBody>
              <a:bodyPr>
                <a:normAutofit/>
              </a:bodyPr>
              <a:lstStyle/>
              <a:p>
                <a:r>
                  <a:rPr kumimoji="1" lang="en-US" altLang="ja-JP" sz="2400" dirty="0"/>
                  <a:t>a set of students </a:t>
                </a:r>
                <a14:m>
                  <m:oMath xmlns:m="http://schemas.openxmlformats.org/officeDocument/2006/math">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𝑠</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𝑠</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 …,</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𝑠</m:t>
                        </m:r>
                      </m:e>
                      <m:sub>
                        <m:r>
                          <a:rPr kumimoji="1" lang="en-US" altLang="ja-JP" sz="2400" b="0" i="1" smtClean="0">
                            <a:latin typeface="Cambria Math" panose="02040503050406030204" pitchFamily="18" charset="0"/>
                          </a:rPr>
                          <m:t>𝑛</m:t>
                        </m:r>
                      </m:sub>
                    </m:sSub>
                    <m:r>
                      <a:rPr kumimoji="1" lang="en-US" altLang="ja-JP" sz="2400" b="0" i="1" smtClean="0">
                        <a:latin typeface="Cambria Math" panose="02040503050406030204" pitchFamily="18" charset="0"/>
                      </a:rPr>
                      <m:t>}</m:t>
                    </m:r>
                  </m:oMath>
                </a14:m>
                <a:endParaRPr kumimoji="1" lang="en-US" altLang="ja-JP" sz="2400" dirty="0"/>
              </a:p>
              <a:p>
                <a:r>
                  <a:rPr kumimoji="1" lang="en-US" altLang="ja-JP" sz="2400" dirty="0"/>
                  <a:t>a set of schools </a:t>
                </a:r>
                <a14:m>
                  <m:oMath xmlns:m="http://schemas.openxmlformats.org/officeDocument/2006/math">
                    <m:r>
                      <a:rPr kumimoji="1" lang="en-US" altLang="ja-JP" sz="2400" b="0" i="1" smtClean="0">
                        <a:latin typeface="Cambria Math" panose="02040503050406030204" pitchFamily="18" charset="0"/>
                      </a:rPr>
                      <m:t>𝐶</m:t>
                    </m:r>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b="0" i="1" smtClean="0">
                            <a:latin typeface="Cambria Math" panose="02040503050406030204" pitchFamily="18" charset="0"/>
                          </a:rPr>
                          <m:t>𝑐</m:t>
                        </m:r>
                      </m:e>
                      <m:sub>
                        <m:r>
                          <a:rPr kumimoji="1" lang="en-US" altLang="ja-JP" sz="2400" i="1">
                            <a:latin typeface="Cambria Math" panose="02040503050406030204" pitchFamily="18" charset="0"/>
                          </a:rPr>
                          <m:t>1</m:t>
                        </m:r>
                      </m:sub>
                    </m:sSub>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b="0" i="1" smtClean="0">
                            <a:latin typeface="Cambria Math" panose="02040503050406030204" pitchFamily="18" charset="0"/>
                          </a:rPr>
                          <m:t>𝑐</m:t>
                        </m:r>
                      </m:e>
                      <m:sub>
                        <m:r>
                          <a:rPr kumimoji="1" lang="en-US" altLang="ja-JP" sz="2400" i="1">
                            <a:latin typeface="Cambria Math" panose="02040503050406030204" pitchFamily="18" charset="0"/>
                          </a:rPr>
                          <m:t>2</m:t>
                        </m:r>
                      </m:sub>
                    </m:sSub>
                    <m:r>
                      <a:rPr kumimoji="1" lang="en-US" altLang="ja-JP" sz="2400" i="1">
                        <a:latin typeface="Cambria Math" panose="02040503050406030204" pitchFamily="18" charset="0"/>
                      </a:rPr>
                      <m:t>, …,</m:t>
                    </m:r>
                    <m:sSub>
                      <m:sSubPr>
                        <m:ctrlPr>
                          <a:rPr kumimoji="1" lang="en-US" altLang="ja-JP" sz="2400" i="1">
                            <a:latin typeface="Cambria Math" panose="02040503050406030204" pitchFamily="18" charset="0"/>
                          </a:rPr>
                        </m:ctrlPr>
                      </m:sSubPr>
                      <m:e>
                        <m:r>
                          <a:rPr kumimoji="1" lang="en-US" altLang="ja-JP" sz="2400" b="0" i="1" smtClean="0">
                            <a:latin typeface="Cambria Math" panose="02040503050406030204" pitchFamily="18" charset="0"/>
                          </a:rPr>
                          <m:t>𝑐</m:t>
                        </m:r>
                      </m:e>
                      <m:sub>
                        <m:r>
                          <a:rPr kumimoji="1" lang="en-US" altLang="ja-JP" sz="2400" b="0" i="1" smtClean="0">
                            <a:latin typeface="Cambria Math" panose="02040503050406030204" pitchFamily="18" charset="0"/>
                          </a:rPr>
                          <m:t>𝑚</m:t>
                        </m:r>
                      </m:sub>
                    </m:sSub>
                    <m:r>
                      <a:rPr kumimoji="1" lang="en-US" altLang="ja-JP" sz="2400" i="1">
                        <a:latin typeface="Cambria Math" panose="02040503050406030204" pitchFamily="18" charset="0"/>
                      </a:rPr>
                      <m:t>}</m:t>
                    </m:r>
                  </m:oMath>
                </a14:m>
                <a:endParaRPr kumimoji="1" lang="en-US" altLang="ja-JP" sz="2400" dirty="0"/>
              </a:p>
              <a:p>
                <a:r>
                  <a:rPr kumimoji="1" lang="en-US" altLang="ja-JP" sz="2400" dirty="0"/>
                  <a:t>Each student has a strict preference ordering over </a:t>
                </a:r>
                <a14:m>
                  <m:oMath xmlns:m="http://schemas.openxmlformats.org/officeDocument/2006/math">
                    <m:r>
                      <a:rPr kumimoji="1" lang="en-US" altLang="ja-JP" sz="2400" i="1">
                        <a:latin typeface="Cambria Math" panose="02040503050406030204" pitchFamily="18" charset="0"/>
                      </a:rPr>
                      <m:t>𝐶</m:t>
                    </m:r>
                  </m:oMath>
                </a14:m>
                <a:r>
                  <a:rPr kumimoji="1" lang="en-US" altLang="ja-JP" sz="2400" dirty="0"/>
                  <a:t>.</a:t>
                </a:r>
              </a:p>
              <a:p>
                <a:r>
                  <a:rPr kumimoji="1" lang="en-US" altLang="ja-JP" sz="2400" dirty="0"/>
                  <a:t>Each school has a strict preference ordering over </a:t>
                </a:r>
                <a14:m>
                  <m:oMath xmlns:m="http://schemas.openxmlformats.org/officeDocument/2006/math">
                    <m:r>
                      <a:rPr kumimoji="1" lang="en-US" altLang="ja-JP" sz="2400" i="1">
                        <a:latin typeface="Cambria Math" panose="02040503050406030204" pitchFamily="18" charset="0"/>
                      </a:rPr>
                      <m:t>𝑆</m:t>
                    </m:r>
                  </m:oMath>
                </a14:m>
                <a:r>
                  <a:rPr kumimoji="1" lang="en-US" altLang="ja-JP" sz="2400" dirty="0"/>
                  <a:t>.</a:t>
                </a:r>
              </a:p>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𝑐</m:t>
                        </m:r>
                      </m:sub>
                    </m:sSub>
                  </m:oMath>
                </a14:m>
                <a:r>
                  <a:rPr lang="en-US" altLang="ja-JP" sz="2400" dirty="0"/>
                  <a:t>: the maximum quota of school </a:t>
                </a:r>
                <a14:m>
                  <m:oMath xmlns:m="http://schemas.openxmlformats.org/officeDocument/2006/math">
                    <m:r>
                      <a:rPr lang="en-US" altLang="ja-JP" sz="2400" i="1">
                        <a:latin typeface="Cambria Math" panose="02040503050406030204" pitchFamily="18" charset="0"/>
                      </a:rPr>
                      <m:t>𝑐</m:t>
                    </m:r>
                  </m:oMath>
                </a14:m>
                <a:r>
                  <a:rPr lang="en-US" altLang="ja-JP" sz="2400" dirty="0"/>
                  <a:t> (its capacity limit) </a:t>
                </a:r>
                <a:endParaRPr kumimoji="1" lang="en-US" altLang="ja-JP" sz="2400" dirty="0"/>
              </a:p>
              <a:p>
                <a14:m>
                  <m:oMath xmlns:m="http://schemas.openxmlformats.org/officeDocument/2006/math">
                    <m:r>
                      <a:rPr kumimoji="1" lang="ja-JP" altLang="en-US" sz="2400" i="1" smtClean="0">
                        <a:latin typeface="Cambria Math" panose="02040503050406030204" pitchFamily="18" charset="0"/>
                      </a:rPr>
                      <m:t>𝜇</m:t>
                    </m:r>
                  </m:oMath>
                </a14:m>
                <a:r>
                  <a:rPr kumimoji="1" lang="ja-JP" altLang="en-US" sz="2400" dirty="0"/>
                  <a:t> </a:t>
                </a:r>
                <a:r>
                  <a:rPr kumimoji="1" lang="en-US" altLang="ja-JP" sz="2400" dirty="0"/>
                  <a:t>is a matching, where</a:t>
                </a:r>
                <a14:m>
                  <m:oMath xmlns:m="http://schemas.openxmlformats.org/officeDocument/2006/math">
                    <m:r>
                      <a:rPr kumimoji="1" lang="en-US" altLang="ja-JP" sz="2400" b="0" i="0" smtClean="0">
                        <a:latin typeface="Cambria Math" panose="02040503050406030204" pitchFamily="18" charset="0"/>
                      </a:rPr>
                      <m:t> </m:t>
                    </m:r>
                    <m:r>
                      <a:rPr kumimoji="1" lang="ja-JP" altLang="en-US" sz="2400" i="1">
                        <a:latin typeface="Cambria Math" panose="02040503050406030204" pitchFamily="18" charset="0"/>
                      </a:rPr>
                      <m:t>𝜇</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𝑠</m:t>
                        </m:r>
                      </m:e>
                    </m:d>
                  </m:oMath>
                </a14:m>
                <a:r>
                  <a:rPr kumimoji="1" lang="ja-JP" altLang="en-US" sz="2400" dirty="0"/>
                  <a:t> </a:t>
                </a:r>
                <a:r>
                  <a:rPr kumimoji="1" lang="en-US" altLang="ja-JP" sz="2400" dirty="0"/>
                  <a:t>is the school where </a:t>
                </a:r>
                <a14:m>
                  <m:oMath xmlns:m="http://schemas.openxmlformats.org/officeDocument/2006/math">
                    <m:r>
                      <a:rPr kumimoji="1" lang="en-US" altLang="ja-JP" sz="2400" i="1">
                        <a:latin typeface="Cambria Math" panose="02040503050406030204" pitchFamily="18" charset="0"/>
                      </a:rPr>
                      <m:t>𝑠</m:t>
                    </m:r>
                  </m:oMath>
                </a14:m>
                <a:r>
                  <a:rPr kumimoji="1" lang="ja-JP" altLang="en-US" sz="2400" dirty="0"/>
                  <a:t> </a:t>
                </a:r>
                <a:r>
                  <a:rPr kumimoji="1" lang="en-US" altLang="ja-JP" sz="2400" dirty="0"/>
                  <a:t>is matched, and</a:t>
                </a:r>
                <a14:m>
                  <m:oMath xmlns:m="http://schemas.openxmlformats.org/officeDocument/2006/math">
                    <m:r>
                      <a:rPr kumimoji="1" lang="en-US" altLang="ja-JP" sz="2400" b="0" i="0" smtClean="0">
                        <a:latin typeface="Cambria Math" panose="02040503050406030204" pitchFamily="18" charset="0"/>
                      </a:rPr>
                      <m:t> </m:t>
                    </m:r>
                    <m:r>
                      <a:rPr kumimoji="1" lang="ja-JP" altLang="en-US" sz="2400" i="1">
                        <a:latin typeface="Cambria Math" panose="02040503050406030204" pitchFamily="18" charset="0"/>
                      </a:rPr>
                      <m:t>𝜇</m:t>
                    </m:r>
                    <m:d>
                      <m:dPr>
                        <m:ctrlPr>
                          <a:rPr kumimoji="1" lang="en-US" altLang="ja-JP" sz="2400" i="1">
                            <a:latin typeface="Cambria Math" panose="02040503050406030204" pitchFamily="18" charset="0"/>
                          </a:rPr>
                        </m:ctrlPr>
                      </m:dPr>
                      <m:e>
                        <m:r>
                          <a:rPr kumimoji="1" lang="en-US" altLang="ja-JP" sz="2400" b="0" i="1" smtClean="0">
                            <a:latin typeface="Cambria Math" panose="02040503050406030204" pitchFamily="18" charset="0"/>
                          </a:rPr>
                          <m:t>𝑐</m:t>
                        </m:r>
                      </m:e>
                    </m:d>
                  </m:oMath>
                </a14:m>
                <a:r>
                  <a:rPr kumimoji="1" lang="ja-JP" altLang="en-US" sz="2400" dirty="0"/>
                  <a:t> </a:t>
                </a:r>
                <a:r>
                  <a:rPr kumimoji="1" lang="en-US" altLang="ja-JP" sz="2400" dirty="0"/>
                  <a:t>is the set of students who are matched to </a:t>
                </a:r>
                <a14:m>
                  <m:oMath xmlns:m="http://schemas.openxmlformats.org/officeDocument/2006/math">
                    <m:r>
                      <a:rPr kumimoji="1" lang="en-US" altLang="ja-JP" sz="2400" i="1">
                        <a:latin typeface="Cambria Math" panose="02040503050406030204" pitchFamily="18" charset="0"/>
                      </a:rPr>
                      <m:t>𝑐</m:t>
                    </m:r>
                  </m:oMath>
                </a14:m>
                <a:r>
                  <a:rPr kumimoji="1" lang="en-US" altLang="ja-JP" sz="2400" dirty="0"/>
                  <a:t>.</a:t>
                </a:r>
              </a:p>
              <a:p>
                <a:r>
                  <a:rPr lang="en-US" altLang="ja-JP" sz="2400" dirty="0"/>
                  <a:t>We say </a:t>
                </a:r>
                <a14:m>
                  <m:oMath xmlns:m="http://schemas.openxmlformats.org/officeDocument/2006/math">
                    <m:r>
                      <a:rPr lang="ja-JP" altLang="en-US" sz="2400" i="1">
                        <a:latin typeface="Cambria Math" panose="02040503050406030204" pitchFamily="18" charset="0"/>
                      </a:rPr>
                      <m:t>𝜇</m:t>
                    </m:r>
                  </m:oMath>
                </a14:m>
                <a:r>
                  <a:rPr lang="en-US" altLang="ja-JP" sz="2400" dirty="0"/>
                  <a:t> is feasible if for each </a:t>
                </a:r>
                <a14:m>
                  <m:oMath xmlns:m="http://schemas.openxmlformats.org/officeDocument/2006/math">
                    <m:r>
                      <a:rPr lang="en-US" altLang="ja-JP" sz="2400" i="1">
                        <a:latin typeface="Cambria Math" panose="02040503050406030204" pitchFamily="18" charset="0"/>
                      </a:rPr>
                      <m:t>𝑐</m:t>
                    </m:r>
                    <m:r>
                      <a:rPr lang="en-US" altLang="ja-JP" sz="2400" i="1">
                        <a:latin typeface="Cambria Math" panose="02040503050406030204" pitchFamily="18" charset="0"/>
                      </a:rPr>
                      <m:t> </m:t>
                    </m:r>
                  </m:oMath>
                </a14:m>
                <a:r>
                  <a:rPr lang="en-US" altLang="ja-JP" sz="2400" dirty="0"/>
                  <a:t>,</a:t>
                </a:r>
                <a14:m>
                  <m:oMath xmlns:m="http://schemas.openxmlformats.org/officeDocument/2006/math">
                    <m:r>
                      <a:rPr lang="en-US" altLang="ja-JP" sz="2400" b="0" i="0" smtClean="0">
                        <a:latin typeface="Cambria Math" panose="02040503050406030204" pitchFamily="18" charset="0"/>
                      </a:rPr>
                      <m:t> </m:t>
                    </m:r>
                    <m:r>
                      <a:rPr lang="en-US" altLang="ja-JP" sz="2400" b="0" i="1" smtClean="0">
                        <a:latin typeface="Cambria Math" panose="02040503050406030204" pitchFamily="18" charset="0"/>
                      </a:rPr>
                      <m:t> |</m:t>
                    </m:r>
                    <m:r>
                      <a:rPr lang="ja-JP" altLang="en-US" sz="2400" i="1">
                        <a:latin typeface="Cambria Math" panose="02040503050406030204" pitchFamily="18" charset="0"/>
                      </a:rPr>
                      <m:t>𝜇</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𝑐</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m:t>
                    </m:r>
                  </m:oMath>
                </a14:m>
                <a:r>
                  <a:rPr lang="ja-JP" altLang="en-US"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𝑞</m:t>
                        </m:r>
                      </m:e>
                      <m:sub>
                        <m:r>
                          <a:rPr lang="en-US" altLang="ja-JP" sz="2400" i="1">
                            <a:latin typeface="Cambria Math" panose="02040503050406030204" pitchFamily="18" charset="0"/>
                          </a:rPr>
                          <m:t>𝑐</m:t>
                        </m:r>
                      </m:sub>
                    </m:sSub>
                    <m:r>
                      <a:rPr lang="en-US" altLang="ja-JP" sz="2400" b="0" i="0" smtClean="0">
                        <a:latin typeface="Cambria Math" panose="02040503050406030204" pitchFamily="18" charset="0"/>
                      </a:rPr>
                      <m:t> </m:t>
                    </m:r>
                  </m:oMath>
                </a14:m>
                <a:r>
                  <a:rPr lang="en-US" altLang="ja-JP" sz="2400" dirty="0"/>
                  <a:t>holds. </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en-US">
                    <a:noFill/>
                  </a:rPr>
                  <a:t> </a:t>
                </a:r>
              </a:p>
            </p:txBody>
          </p:sp>
        </mc:Fallback>
      </mc:AlternateContent>
      <p:sp>
        <p:nvSpPr>
          <p:cNvPr id="4" name="スライド番号プレースホルダー 3"/>
          <p:cNvSpPr>
            <a:spLocks noGrp="1"/>
          </p:cNvSpPr>
          <p:nvPr>
            <p:ph type="sldNum" idx="12"/>
          </p:nvPr>
        </p:nvSpPr>
        <p:spPr/>
        <p:txBody>
          <a:bodyPr>
            <a:normAutofit/>
          </a:bodyPr>
          <a:lstStyle/>
          <a:p>
            <a:pPr>
              <a:defRPr/>
            </a:pPr>
            <a:fld id="{5B028E14-79F3-4176-A531-786E5C52B6B8}" type="slidenum">
              <a:rPr lang="en-US" altLang="ja-JP" smtClean="0"/>
              <a:pPr>
                <a:defRPr/>
              </a:pPr>
              <a:t>66</a:t>
            </a:fld>
            <a:endParaRPr lang="en-US" altLang="ja-JP"/>
          </a:p>
        </p:txBody>
      </p:sp>
    </p:spTree>
    <p:extLst>
      <p:ext uri="{BB962C8B-B14F-4D97-AF65-F5344CB8AC3E}">
        <p14:creationId xmlns:p14="http://schemas.microsoft.com/office/powerpoint/2010/main" val="195020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altLang="ja-JP" sz="4000" dirty="0"/>
              <a:t>DA</a:t>
            </a:r>
            <a:r>
              <a:rPr lang="ja-JP" altLang="en-US" sz="4000" dirty="0"/>
              <a:t> </a:t>
            </a:r>
            <a:r>
              <a:rPr lang="en-US" altLang="ja-JP" sz="4000" dirty="0"/>
              <a:t>Mechanism for Many-to-One Matching</a:t>
            </a:r>
            <a:endParaRPr lang="ja-JP" altLang="en-US" sz="4000" dirty="0"/>
          </a:p>
        </p:txBody>
      </p:sp>
      <mc:AlternateContent xmlns:mc="http://schemas.openxmlformats.org/markup-compatibility/2006" xmlns:a14="http://schemas.microsoft.com/office/drawing/2010/main">
        <mc:Choice Requires="a14">
          <p:sp>
            <p:nvSpPr>
              <p:cNvPr id="11269" name="Rectangle 4"/>
              <p:cNvSpPr>
                <a:spLocks noGrp="1" noChangeArrowheads="1"/>
              </p:cNvSpPr>
              <p:nvPr>
                <p:ph type="body" idx="1"/>
              </p:nvPr>
            </p:nvSpPr>
            <p:spPr>
              <a:xfrm>
                <a:off x="311700" y="1324333"/>
                <a:ext cx="8520600" cy="5143500"/>
              </a:xfrm>
            </p:spPr>
            <p:txBody>
              <a:bodyPr>
                <a:noAutofit/>
              </a:bodyPr>
              <a:lstStyle/>
              <a:p>
                <a:pPr marL="265113" indent="-265113">
                  <a:lnSpc>
                    <a:spcPct val="130000"/>
                  </a:lnSpc>
                  <a:spcAft>
                    <a:spcPct val="20000"/>
                  </a:spcAft>
                </a:pPr>
                <a:r>
                  <a:rPr lang="en-US" altLang="ja-JP" sz="2200" dirty="0"/>
                  <a:t>In </a:t>
                </a:r>
                <a14:m>
                  <m:oMath xmlns:m="http://schemas.openxmlformats.org/officeDocument/2006/math">
                    <m:r>
                      <a:rPr lang="en-US" altLang="ja-JP" sz="2200" i="1" dirty="0" smtClean="0">
                        <a:latin typeface="Cambria Math" panose="02040503050406030204" pitchFamily="18" charset="0"/>
                      </a:rPr>
                      <m:t>𝑘</m:t>
                    </m:r>
                  </m:oMath>
                </a14:m>
                <a:r>
                  <a:rPr lang="en-US" altLang="ja-JP" sz="2200" dirty="0"/>
                  <a:t>-</a:t>
                </a:r>
                <a:r>
                  <a:rPr lang="en-US" altLang="ja-JP" sz="2200" dirty="0" err="1"/>
                  <a:t>th</a:t>
                </a:r>
                <a:r>
                  <a:rPr lang="ja-JP" altLang="en-US" sz="2200" dirty="0"/>
                  <a:t> </a:t>
                </a:r>
                <a:r>
                  <a:rPr lang="en-US" altLang="ja-JP" sz="2200" dirty="0"/>
                  <a:t>step</a:t>
                </a:r>
                <a:r>
                  <a:rPr lang="ja-JP" altLang="en-US" sz="2200" dirty="0"/>
                  <a:t>：</a:t>
                </a:r>
                <a:endParaRPr lang="en-US" altLang="ja-JP" sz="2200" dirty="0"/>
              </a:p>
              <a:p>
                <a:pPr marL="665163" lvl="1" indent="-265113">
                  <a:lnSpc>
                    <a:spcPct val="130000"/>
                  </a:lnSpc>
                  <a:spcAft>
                    <a:spcPct val="20000"/>
                  </a:spcAft>
                </a:pPr>
                <a:r>
                  <a:rPr lang="en-US" altLang="ja-JP" sz="2200" dirty="0"/>
                  <a:t>Each student applies to her most preferred school from which </a:t>
                </a:r>
                <a:br>
                  <a:rPr lang="en-US" altLang="ja-JP" sz="2200" dirty="0"/>
                </a:br>
                <a:r>
                  <a:rPr lang="en-US" altLang="ja-JP" sz="2200" dirty="0"/>
                  <a:t>she has not rejected so far.</a:t>
                </a:r>
              </a:p>
              <a:p>
                <a:pPr marL="665163" lvl="1" indent="-265113">
                  <a:lnSpc>
                    <a:spcPct val="130000"/>
                  </a:lnSpc>
                  <a:spcAft>
                    <a:spcPct val="20000"/>
                  </a:spcAft>
                </a:pPr>
                <a:r>
                  <a:rPr lang="en-US" altLang="ja-JP" sz="2200" dirty="0"/>
                  <a:t>Each school deferred-accepts applying students based on its priority ordering up to its maximum quota (the acceptance is only tentative)</a:t>
                </a:r>
              </a:p>
              <a:p>
                <a:pPr marL="665163" lvl="1" indent="-265113">
                  <a:lnSpc>
                    <a:spcPct val="130000"/>
                  </a:lnSpc>
                  <a:spcAft>
                    <a:spcPct val="20000"/>
                  </a:spcAft>
                </a:pPr>
                <a:r>
                  <a:rPr lang="en-US" altLang="ja-JP" sz="2200" dirty="0"/>
                  <a:t>The rest of students are rejected.</a:t>
                </a:r>
              </a:p>
              <a:p>
                <a:pPr marL="265113" indent="-265113">
                  <a:lnSpc>
                    <a:spcPct val="130000"/>
                  </a:lnSpc>
                  <a:spcAft>
                    <a:spcPct val="20000"/>
                  </a:spcAft>
                </a:pPr>
                <a:r>
                  <a:rPr lang="en-US" altLang="ja-JP" sz="2200" dirty="0"/>
                  <a:t>The rejected students apply to their next schools. Each school deferred accepts applying students (there is no distinction between students who are deferred accepted in the previous step and newly applied students) up to its maximum quota. Repeat these steps until all students are deferred accepted; finalize the current tentative assignment.</a:t>
                </a:r>
                <a:endParaRPr lang="ja-JP" altLang="en-US" sz="2200" dirty="0"/>
              </a:p>
            </p:txBody>
          </p:sp>
        </mc:Choice>
        <mc:Fallback xmlns="">
          <p:sp>
            <p:nvSpPr>
              <p:cNvPr id="11269" name="Rectangle 4"/>
              <p:cNvSpPr>
                <a:spLocks noGrp="1" noRot="1" noChangeAspect="1" noMove="1" noResize="1" noEditPoints="1" noAdjustHandles="1" noChangeArrowheads="1" noChangeShapeType="1" noTextEdit="1"/>
              </p:cNvSpPr>
              <p:nvPr>
                <p:ph type="body" idx="1"/>
              </p:nvPr>
            </p:nvSpPr>
            <p:spPr>
              <a:xfrm>
                <a:off x="311700" y="1324333"/>
                <a:ext cx="8520600" cy="5143500"/>
              </a:xfrm>
              <a:blipFill>
                <a:blip r:embed="rId3"/>
                <a:stretch>
                  <a:fillRect l="-429" b="-2607"/>
                </a:stretch>
              </a:blipFill>
            </p:spPr>
            <p:txBody>
              <a:bodyPr/>
              <a:lstStyle/>
              <a:p>
                <a:r>
                  <a:rPr lang="en-US">
                    <a:noFill/>
                  </a:rPr>
                  <a:t> </a:t>
                </a:r>
              </a:p>
            </p:txBody>
          </p:sp>
        </mc:Fallback>
      </mc:AlternateContent>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67</a:t>
            </a:fld>
            <a:endParaRPr lang="en-US" altLang="ja-JP"/>
          </a:p>
        </p:txBody>
      </p:sp>
      <p:sp>
        <p:nvSpPr>
          <p:cNvPr id="19461" name="Text Box 5"/>
          <p:cNvSpPr txBox="1">
            <a:spLocks noChangeArrowheads="1"/>
          </p:cNvSpPr>
          <p:nvPr/>
        </p:nvSpPr>
        <p:spPr bwMode="auto">
          <a:xfrm>
            <a:off x="593725" y="1087438"/>
            <a:ext cx="184150" cy="457200"/>
          </a:xfrm>
          <a:prstGeom prst="rect">
            <a:avLst/>
          </a:prstGeom>
          <a:noFill/>
          <a:ln w="9525">
            <a:noFill/>
            <a:miter lim="800000"/>
            <a:headEnd/>
            <a:tailEnd/>
          </a:ln>
        </p:spPr>
        <p:txBody>
          <a:bodyPr wrap="none">
            <a:spAutoFit/>
          </a:bodyPr>
          <a:lstStyle/>
          <a:p>
            <a:endParaRPr lang="ja-JP" altLang="en-US"/>
          </a:p>
        </p:txBody>
      </p:sp>
    </p:spTree>
    <p:extLst>
      <p:ext uri="{BB962C8B-B14F-4D97-AF65-F5344CB8AC3E}">
        <p14:creationId xmlns:p14="http://schemas.microsoft.com/office/powerpoint/2010/main" val="428059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Application of </a:t>
            </a:r>
            <a:r>
              <a:rPr kumimoji="1" lang="en-US" altLang="ja-JP" sz="4000" dirty="0"/>
              <a:t>DA</a:t>
            </a:r>
            <a:r>
              <a:rPr lang="ja-JP" altLang="en-US" sz="4000" dirty="0"/>
              <a:t> </a:t>
            </a:r>
            <a:r>
              <a:rPr lang="en-US" altLang="ja-JP" sz="4000" dirty="0"/>
              <a:t>mechanism</a:t>
            </a:r>
            <a:endParaRPr kumimoji="1" lang="ja-JP" altLang="en-US" sz="4000" dirty="0"/>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68</a:t>
            </a:fld>
            <a:endParaRPr lang="en-US" altLang="ja-JP"/>
          </a:p>
        </p:txBody>
      </p:sp>
      <p:pic>
        <p:nvPicPr>
          <p:cNvPr id="8" name="Picture 2" descr="\\salmon\public\イラスト\アリス.gif"/>
          <p:cNvPicPr>
            <a:picLocks noChangeAspect="1" noChangeArrowheads="1"/>
          </p:cNvPicPr>
          <p:nvPr/>
        </p:nvPicPr>
        <p:blipFill>
          <a:blip r:embed="rId4" cstate="print"/>
          <a:srcRect/>
          <a:stretch>
            <a:fillRect/>
          </a:stretch>
        </p:blipFill>
        <p:spPr bwMode="auto">
          <a:xfrm>
            <a:off x="2627784" y="1340768"/>
            <a:ext cx="880110" cy="842963"/>
          </a:xfrm>
          <a:prstGeom prst="rect">
            <a:avLst/>
          </a:prstGeom>
          <a:noFill/>
        </p:spPr>
      </p:pic>
      <p:pic>
        <p:nvPicPr>
          <p:cNvPr id="9" name="Picture 3" descr="\\salmon\public\イラスト\エドワード.gif"/>
          <p:cNvPicPr>
            <a:picLocks noChangeAspect="1" noChangeArrowheads="1"/>
          </p:cNvPicPr>
          <p:nvPr/>
        </p:nvPicPr>
        <p:blipFill>
          <a:blip r:embed="rId5" cstate="print"/>
          <a:srcRect/>
          <a:stretch>
            <a:fillRect/>
          </a:stretch>
        </p:blipFill>
        <p:spPr bwMode="auto">
          <a:xfrm>
            <a:off x="2627784" y="4005064"/>
            <a:ext cx="880110" cy="842963"/>
          </a:xfrm>
          <a:prstGeom prst="rect">
            <a:avLst/>
          </a:prstGeom>
          <a:noFill/>
        </p:spPr>
      </p:pic>
      <p:pic>
        <p:nvPicPr>
          <p:cNvPr id="10" name="Picture 4" descr="\\salmon\public\イラスト\キャロル.gif"/>
          <p:cNvPicPr>
            <a:picLocks noChangeAspect="1" noChangeArrowheads="1"/>
          </p:cNvPicPr>
          <p:nvPr/>
        </p:nvPicPr>
        <p:blipFill>
          <a:blip r:embed="rId6" cstate="print"/>
          <a:srcRect/>
          <a:stretch>
            <a:fillRect/>
          </a:stretch>
        </p:blipFill>
        <p:spPr bwMode="auto">
          <a:xfrm>
            <a:off x="2627784" y="3140968"/>
            <a:ext cx="880110" cy="842963"/>
          </a:xfrm>
          <a:prstGeom prst="rect">
            <a:avLst/>
          </a:prstGeom>
          <a:noFill/>
        </p:spPr>
      </p:pic>
      <p:pic>
        <p:nvPicPr>
          <p:cNvPr id="11" name="Picture 5" descr="\\salmon\public\イラスト\デビット.gif"/>
          <p:cNvPicPr>
            <a:picLocks noChangeAspect="1" noChangeArrowheads="1"/>
          </p:cNvPicPr>
          <p:nvPr/>
        </p:nvPicPr>
        <p:blipFill>
          <a:blip r:embed="rId7" cstate="print"/>
          <a:srcRect/>
          <a:stretch>
            <a:fillRect/>
          </a:stretch>
        </p:blipFill>
        <p:spPr bwMode="auto">
          <a:xfrm>
            <a:off x="2627784" y="4941168"/>
            <a:ext cx="880110" cy="842963"/>
          </a:xfrm>
          <a:prstGeom prst="rect">
            <a:avLst/>
          </a:prstGeom>
          <a:noFill/>
        </p:spPr>
      </p:pic>
      <p:pic>
        <p:nvPicPr>
          <p:cNvPr id="12" name="Picture 7" descr="\\salmon\public\イラスト\ベッキー.gif"/>
          <p:cNvPicPr>
            <a:picLocks noChangeAspect="1" noChangeArrowheads="1"/>
          </p:cNvPicPr>
          <p:nvPr/>
        </p:nvPicPr>
        <p:blipFill>
          <a:blip r:embed="rId8" cstate="print"/>
          <a:srcRect/>
          <a:stretch>
            <a:fillRect/>
          </a:stretch>
        </p:blipFill>
        <p:spPr bwMode="auto">
          <a:xfrm>
            <a:off x="2627784" y="2204864"/>
            <a:ext cx="880110" cy="842963"/>
          </a:xfrm>
          <a:prstGeom prst="rect">
            <a:avLst/>
          </a:prstGeom>
          <a:noFill/>
        </p:spPr>
      </p:pic>
      <p:sp>
        <p:nvSpPr>
          <p:cNvPr id="13" name="円/楕円 12"/>
          <p:cNvSpPr/>
          <p:nvPr/>
        </p:nvSpPr>
        <p:spPr bwMode="auto">
          <a:xfrm>
            <a:off x="4788024" y="2204864"/>
            <a:ext cx="648072" cy="648072"/>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800" b="0" i="0" u="none" strike="noStrike" cap="none" normalizeH="0" baseline="0">
                <a:ln>
                  <a:noFill/>
                </a:ln>
                <a:solidFill>
                  <a:schemeClr val="tx1"/>
                </a:solidFill>
                <a:effectLst/>
                <a:ea typeface="ＭＳ Ｐゴシック" pitchFamily="50" charset="-128"/>
              </a:rPr>
              <a:t>Y</a:t>
            </a:r>
            <a:endParaRPr kumimoji="1" lang="ja-JP" altLang="en-US" sz="2800" b="0" i="0" u="none" strike="noStrike" cap="none" normalizeH="0" baseline="-25000">
              <a:ln>
                <a:noFill/>
              </a:ln>
              <a:solidFill>
                <a:schemeClr val="tx1"/>
              </a:solidFill>
              <a:effectLst/>
              <a:ea typeface="ＭＳ Ｐゴシック" pitchFamily="50" charset="-128"/>
            </a:endParaRPr>
          </a:p>
        </p:txBody>
      </p:sp>
      <p:sp>
        <p:nvSpPr>
          <p:cNvPr id="14" name="円/楕円 13"/>
          <p:cNvSpPr/>
          <p:nvPr/>
        </p:nvSpPr>
        <p:spPr bwMode="auto">
          <a:xfrm>
            <a:off x="4788024" y="3212976"/>
            <a:ext cx="648072" cy="648072"/>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800" b="0" i="0" u="none" strike="noStrike" cap="none" normalizeH="0" baseline="0">
                <a:ln>
                  <a:noFill/>
                </a:ln>
                <a:solidFill>
                  <a:schemeClr val="tx1"/>
                </a:solidFill>
                <a:effectLst/>
                <a:ea typeface="ＭＳ Ｐゴシック" pitchFamily="50" charset="-128"/>
              </a:rPr>
              <a:t>T</a:t>
            </a:r>
            <a:endParaRPr kumimoji="1" lang="ja-JP" altLang="en-US" sz="2800" b="0" i="0" u="none" strike="noStrike" cap="none" normalizeH="0" baseline="-25000">
              <a:ln>
                <a:noFill/>
              </a:ln>
              <a:solidFill>
                <a:schemeClr val="tx1"/>
              </a:solidFill>
              <a:effectLst/>
              <a:ea typeface="ＭＳ Ｐゴシック" pitchFamily="50" charset="-128"/>
            </a:endParaRPr>
          </a:p>
        </p:txBody>
      </p:sp>
      <p:sp>
        <p:nvSpPr>
          <p:cNvPr id="15" name="円/楕円 14"/>
          <p:cNvSpPr/>
          <p:nvPr/>
        </p:nvSpPr>
        <p:spPr bwMode="auto">
          <a:xfrm>
            <a:off x="4788024" y="4221088"/>
            <a:ext cx="648072" cy="648072"/>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800" b="0" i="0" u="none" strike="noStrike" cap="none" normalizeH="0" baseline="0">
                <a:ln>
                  <a:noFill/>
                </a:ln>
                <a:solidFill>
                  <a:schemeClr val="tx1"/>
                </a:solidFill>
                <a:effectLst/>
                <a:ea typeface="ＭＳ Ｐゴシック" pitchFamily="50" charset="-128"/>
              </a:rPr>
              <a:t>S</a:t>
            </a:r>
            <a:endParaRPr kumimoji="1" lang="ja-JP" altLang="en-US" sz="2800" b="0" i="0" u="none" strike="noStrike" cap="none" normalizeH="0" baseline="-25000">
              <a:ln>
                <a:noFill/>
              </a:ln>
              <a:solidFill>
                <a:schemeClr val="tx1"/>
              </a:solidFill>
              <a:effectLst/>
              <a:ea typeface="ＭＳ Ｐゴシック" pitchFamily="50" charset="-128"/>
            </a:endParaRPr>
          </a:p>
        </p:txBody>
      </p:sp>
      <p:sp>
        <p:nvSpPr>
          <p:cNvPr id="24" name="円/楕円 23"/>
          <p:cNvSpPr>
            <a:spLocks noChangeAspect="1"/>
          </p:cNvSpPr>
          <p:nvPr/>
        </p:nvSpPr>
        <p:spPr bwMode="auto">
          <a:xfrm>
            <a:off x="1295636" y="1484784"/>
            <a:ext cx="518458" cy="51845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ea typeface="ＭＳ Ｐゴシック" pitchFamily="50" charset="-128"/>
              </a:rPr>
              <a:t>T</a:t>
            </a:r>
            <a:endParaRPr kumimoji="1" lang="ja-JP" altLang="en-US" sz="2400" b="0" i="0" u="none" strike="noStrike" cap="none" normalizeH="0" baseline="-25000">
              <a:ln>
                <a:noFill/>
              </a:ln>
              <a:solidFill>
                <a:schemeClr val="tx1"/>
              </a:solidFill>
              <a:effectLst/>
              <a:ea typeface="ＭＳ Ｐゴシック" pitchFamily="50" charset="-128"/>
            </a:endParaRPr>
          </a:p>
        </p:txBody>
      </p:sp>
      <p:sp>
        <p:nvSpPr>
          <p:cNvPr id="26" name="円/楕円 25"/>
          <p:cNvSpPr>
            <a:spLocks noChangeAspect="1"/>
          </p:cNvSpPr>
          <p:nvPr/>
        </p:nvSpPr>
        <p:spPr bwMode="auto">
          <a:xfrm>
            <a:off x="1943708" y="1484784"/>
            <a:ext cx="518458" cy="51845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ea typeface="ＭＳ Ｐゴシック" pitchFamily="50" charset="-128"/>
              </a:rPr>
              <a:t>S</a:t>
            </a:r>
            <a:endParaRPr kumimoji="1" lang="ja-JP" altLang="en-US" sz="2400" b="0" i="0" u="none" strike="noStrike" cap="none" normalizeH="0" baseline="-25000">
              <a:ln>
                <a:noFill/>
              </a:ln>
              <a:solidFill>
                <a:schemeClr val="tx1"/>
              </a:solidFill>
              <a:effectLst/>
              <a:ea typeface="ＭＳ Ｐゴシック" pitchFamily="50" charset="-128"/>
            </a:endParaRPr>
          </a:p>
        </p:txBody>
      </p:sp>
      <p:pic>
        <p:nvPicPr>
          <p:cNvPr id="27" name="Picture 2" descr="\\salmon\public\イラスト\アリス.gif"/>
          <p:cNvPicPr>
            <a:picLocks noChangeAspect="1" noChangeArrowheads="1"/>
          </p:cNvPicPr>
          <p:nvPr/>
        </p:nvPicPr>
        <p:blipFill>
          <a:blip r:embed="rId4" cstate="print"/>
          <a:srcRect/>
          <a:stretch>
            <a:fillRect/>
          </a:stretch>
        </p:blipFill>
        <p:spPr bwMode="auto">
          <a:xfrm>
            <a:off x="5580112" y="2204864"/>
            <a:ext cx="586740" cy="561975"/>
          </a:xfrm>
          <a:prstGeom prst="rect">
            <a:avLst/>
          </a:prstGeom>
          <a:noFill/>
        </p:spPr>
      </p:pic>
      <p:pic>
        <p:nvPicPr>
          <p:cNvPr id="28" name="Picture 7" descr="\\salmon\public\イラスト\ベッキー.gif"/>
          <p:cNvPicPr>
            <a:picLocks noChangeAspect="1" noChangeArrowheads="1"/>
          </p:cNvPicPr>
          <p:nvPr/>
        </p:nvPicPr>
        <p:blipFill>
          <a:blip r:embed="rId8" cstate="print"/>
          <a:srcRect/>
          <a:stretch>
            <a:fillRect/>
          </a:stretch>
        </p:blipFill>
        <p:spPr bwMode="auto">
          <a:xfrm>
            <a:off x="6768244" y="2204864"/>
            <a:ext cx="586740" cy="561975"/>
          </a:xfrm>
          <a:prstGeom prst="rect">
            <a:avLst/>
          </a:prstGeom>
          <a:noFill/>
        </p:spPr>
      </p:pic>
      <p:pic>
        <p:nvPicPr>
          <p:cNvPr id="29" name="Picture 4" descr="\\salmon\public\イラスト\キャロル.gif"/>
          <p:cNvPicPr>
            <a:picLocks noChangeAspect="1" noChangeArrowheads="1"/>
          </p:cNvPicPr>
          <p:nvPr/>
        </p:nvPicPr>
        <p:blipFill>
          <a:blip r:embed="rId6" cstate="print"/>
          <a:srcRect/>
          <a:stretch>
            <a:fillRect/>
          </a:stretch>
        </p:blipFill>
        <p:spPr bwMode="auto">
          <a:xfrm>
            <a:off x="6192180" y="2204864"/>
            <a:ext cx="586740" cy="561975"/>
          </a:xfrm>
          <a:prstGeom prst="rect">
            <a:avLst/>
          </a:prstGeom>
          <a:noFill/>
        </p:spPr>
      </p:pic>
      <p:pic>
        <p:nvPicPr>
          <p:cNvPr id="30" name="Picture 3" descr="\\salmon\public\イラスト\エドワード.gif"/>
          <p:cNvPicPr>
            <a:picLocks noChangeAspect="1" noChangeArrowheads="1"/>
          </p:cNvPicPr>
          <p:nvPr/>
        </p:nvPicPr>
        <p:blipFill>
          <a:blip r:embed="rId5" cstate="print"/>
          <a:srcRect/>
          <a:stretch>
            <a:fillRect/>
          </a:stretch>
        </p:blipFill>
        <p:spPr bwMode="auto">
          <a:xfrm>
            <a:off x="7344308" y="2204864"/>
            <a:ext cx="586740" cy="561975"/>
          </a:xfrm>
          <a:prstGeom prst="rect">
            <a:avLst/>
          </a:prstGeom>
          <a:noFill/>
        </p:spPr>
      </p:pic>
      <p:pic>
        <p:nvPicPr>
          <p:cNvPr id="31" name="Picture 5" descr="\\salmon\public\イラスト\デビット.gif"/>
          <p:cNvPicPr>
            <a:picLocks noChangeAspect="1" noChangeArrowheads="1"/>
          </p:cNvPicPr>
          <p:nvPr/>
        </p:nvPicPr>
        <p:blipFill>
          <a:blip r:embed="rId7" cstate="print"/>
          <a:srcRect/>
          <a:stretch>
            <a:fillRect/>
          </a:stretch>
        </p:blipFill>
        <p:spPr bwMode="auto">
          <a:xfrm>
            <a:off x="7956376" y="2204864"/>
            <a:ext cx="586740" cy="561975"/>
          </a:xfrm>
          <a:prstGeom prst="rect">
            <a:avLst/>
          </a:prstGeom>
          <a:noFill/>
        </p:spPr>
      </p:pic>
      <p:sp>
        <p:nvSpPr>
          <p:cNvPr id="32" name="円/楕円 31"/>
          <p:cNvSpPr>
            <a:spLocks/>
          </p:cNvSpPr>
          <p:nvPr/>
        </p:nvSpPr>
        <p:spPr bwMode="auto">
          <a:xfrm>
            <a:off x="647564" y="1484784"/>
            <a:ext cx="518458" cy="51845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ea typeface="ＭＳ Ｐゴシック" pitchFamily="50" charset="-128"/>
              </a:rPr>
              <a:t>Y</a:t>
            </a:r>
            <a:endParaRPr kumimoji="1" lang="ja-JP" altLang="en-US" sz="2400" b="0" i="0" u="none" strike="noStrike" cap="none" normalizeH="0" baseline="-25000">
              <a:ln>
                <a:noFill/>
              </a:ln>
              <a:solidFill>
                <a:schemeClr val="tx1"/>
              </a:solidFill>
              <a:effectLst/>
              <a:ea typeface="ＭＳ Ｐゴシック" pitchFamily="50" charset="-128"/>
            </a:endParaRPr>
          </a:p>
        </p:txBody>
      </p:sp>
      <p:pic>
        <p:nvPicPr>
          <p:cNvPr id="33" name="Picture 2" descr="\\salmon\public\イラスト\アリス.gif"/>
          <p:cNvPicPr>
            <a:picLocks noChangeAspect="1" noChangeArrowheads="1"/>
          </p:cNvPicPr>
          <p:nvPr/>
        </p:nvPicPr>
        <p:blipFill>
          <a:blip r:embed="rId4" cstate="print"/>
          <a:srcRect/>
          <a:stretch>
            <a:fillRect/>
          </a:stretch>
        </p:blipFill>
        <p:spPr bwMode="auto">
          <a:xfrm>
            <a:off x="7344308" y="3220021"/>
            <a:ext cx="586740" cy="561975"/>
          </a:xfrm>
          <a:prstGeom prst="rect">
            <a:avLst/>
          </a:prstGeom>
          <a:noFill/>
        </p:spPr>
      </p:pic>
      <p:pic>
        <p:nvPicPr>
          <p:cNvPr id="34" name="Picture 7" descr="\\salmon\public\イラスト\ベッキー.gif"/>
          <p:cNvPicPr>
            <a:picLocks noChangeAspect="1" noChangeArrowheads="1"/>
          </p:cNvPicPr>
          <p:nvPr/>
        </p:nvPicPr>
        <p:blipFill>
          <a:blip r:embed="rId8" cstate="print"/>
          <a:srcRect/>
          <a:stretch>
            <a:fillRect/>
          </a:stretch>
        </p:blipFill>
        <p:spPr bwMode="auto">
          <a:xfrm>
            <a:off x="6192180" y="3220021"/>
            <a:ext cx="586740" cy="561975"/>
          </a:xfrm>
          <a:prstGeom prst="rect">
            <a:avLst/>
          </a:prstGeom>
          <a:noFill/>
        </p:spPr>
      </p:pic>
      <p:pic>
        <p:nvPicPr>
          <p:cNvPr id="35" name="Picture 4" descr="\\salmon\public\イラスト\キャロル.gif"/>
          <p:cNvPicPr>
            <a:picLocks noChangeAspect="1" noChangeArrowheads="1"/>
          </p:cNvPicPr>
          <p:nvPr/>
        </p:nvPicPr>
        <p:blipFill>
          <a:blip r:embed="rId6" cstate="print"/>
          <a:srcRect/>
          <a:stretch>
            <a:fillRect/>
          </a:stretch>
        </p:blipFill>
        <p:spPr bwMode="auto">
          <a:xfrm>
            <a:off x="5580112" y="3220021"/>
            <a:ext cx="586740" cy="561975"/>
          </a:xfrm>
          <a:prstGeom prst="rect">
            <a:avLst/>
          </a:prstGeom>
          <a:noFill/>
        </p:spPr>
      </p:pic>
      <p:pic>
        <p:nvPicPr>
          <p:cNvPr id="36" name="Picture 3" descr="\\salmon\public\イラスト\エドワード.gif"/>
          <p:cNvPicPr>
            <a:picLocks noChangeAspect="1" noChangeArrowheads="1"/>
          </p:cNvPicPr>
          <p:nvPr/>
        </p:nvPicPr>
        <p:blipFill>
          <a:blip r:embed="rId5" cstate="print"/>
          <a:srcRect/>
          <a:stretch>
            <a:fillRect/>
          </a:stretch>
        </p:blipFill>
        <p:spPr bwMode="auto">
          <a:xfrm>
            <a:off x="7956376" y="3220021"/>
            <a:ext cx="586740" cy="561975"/>
          </a:xfrm>
          <a:prstGeom prst="rect">
            <a:avLst/>
          </a:prstGeom>
          <a:noFill/>
        </p:spPr>
      </p:pic>
      <p:pic>
        <p:nvPicPr>
          <p:cNvPr id="37" name="Picture 5" descr="\\salmon\public\イラスト\デビット.gif"/>
          <p:cNvPicPr>
            <a:picLocks noChangeAspect="1" noChangeArrowheads="1"/>
          </p:cNvPicPr>
          <p:nvPr/>
        </p:nvPicPr>
        <p:blipFill>
          <a:blip r:embed="rId7" cstate="print"/>
          <a:srcRect/>
          <a:stretch>
            <a:fillRect/>
          </a:stretch>
        </p:blipFill>
        <p:spPr bwMode="auto">
          <a:xfrm>
            <a:off x="6768244" y="3220021"/>
            <a:ext cx="586740" cy="561975"/>
          </a:xfrm>
          <a:prstGeom prst="rect">
            <a:avLst/>
          </a:prstGeom>
          <a:noFill/>
        </p:spPr>
      </p:pic>
      <p:pic>
        <p:nvPicPr>
          <p:cNvPr id="38" name="Picture 2" descr="\\salmon\public\イラスト\アリス.gif"/>
          <p:cNvPicPr>
            <a:picLocks noChangeAspect="1" noChangeArrowheads="1"/>
          </p:cNvPicPr>
          <p:nvPr/>
        </p:nvPicPr>
        <p:blipFill>
          <a:blip r:embed="rId4" cstate="print"/>
          <a:srcRect/>
          <a:stretch>
            <a:fillRect/>
          </a:stretch>
        </p:blipFill>
        <p:spPr bwMode="auto">
          <a:xfrm>
            <a:off x="5580112" y="4221088"/>
            <a:ext cx="586740" cy="561975"/>
          </a:xfrm>
          <a:prstGeom prst="rect">
            <a:avLst/>
          </a:prstGeom>
          <a:noFill/>
        </p:spPr>
      </p:pic>
      <p:pic>
        <p:nvPicPr>
          <p:cNvPr id="39" name="Picture 7" descr="\\salmon\public\イラスト\ベッキー.gif"/>
          <p:cNvPicPr>
            <a:picLocks noChangeAspect="1" noChangeArrowheads="1"/>
          </p:cNvPicPr>
          <p:nvPr/>
        </p:nvPicPr>
        <p:blipFill>
          <a:blip r:embed="rId8" cstate="print"/>
          <a:srcRect/>
          <a:stretch>
            <a:fillRect/>
          </a:stretch>
        </p:blipFill>
        <p:spPr bwMode="auto">
          <a:xfrm>
            <a:off x="7344308" y="4221088"/>
            <a:ext cx="586740" cy="561975"/>
          </a:xfrm>
          <a:prstGeom prst="rect">
            <a:avLst/>
          </a:prstGeom>
          <a:noFill/>
        </p:spPr>
      </p:pic>
      <p:pic>
        <p:nvPicPr>
          <p:cNvPr id="40" name="Picture 4" descr="\\salmon\public\イラスト\キャロル.gif"/>
          <p:cNvPicPr>
            <a:picLocks noChangeAspect="1" noChangeArrowheads="1"/>
          </p:cNvPicPr>
          <p:nvPr/>
        </p:nvPicPr>
        <p:blipFill>
          <a:blip r:embed="rId6" cstate="print"/>
          <a:srcRect/>
          <a:stretch>
            <a:fillRect/>
          </a:stretch>
        </p:blipFill>
        <p:spPr bwMode="auto">
          <a:xfrm>
            <a:off x="7956376" y="4221088"/>
            <a:ext cx="586740" cy="561975"/>
          </a:xfrm>
          <a:prstGeom prst="rect">
            <a:avLst/>
          </a:prstGeom>
          <a:noFill/>
        </p:spPr>
      </p:pic>
      <p:pic>
        <p:nvPicPr>
          <p:cNvPr id="41" name="Picture 3" descr="\\salmon\public\イラスト\エドワード.gif"/>
          <p:cNvPicPr>
            <a:picLocks noChangeAspect="1" noChangeArrowheads="1"/>
          </p:cNvPicPr>
          <p:nvPr/>
        </p:nvPicPr>
        <p:blipFill>
          <a:blip r:embed="rId5" cstate="print"/>
          <a:srcRect/>
          <a:stretch>
            <a:fillRect/>
          </a:stretch>
        </p:blipFill>
        <p:spPr bwMode="auto">
          <a:xfrm>
            <a:off x="6188260" y="4277053"/>
            <a:ext cx="586740" cy="561975"/>
          </a:xfrm>
          <a:prstGeom prst="rect">
            <a:avLst/>
          </a:prstGeom>
          <a:noFill/>
        </p:spPr>
      </p:pic>
      <p:pic>
        <p:nvPicPr>
          <p:cNvPr id="42" name="Picture 5" descr="\\salmon\public\イラスト\デビット.gif"/>
          <p:cNvPicPr>
            <a:picLocks noChangeAspect="1" noChangeArrowheads="1"/>
          </p:cNvPicPr>
          <p:nvPr/>
        </p:nvPicPr>
        <p:blipFill>
          <a:blip r:embed="rId7" cstate="print"/>
          <a:srcRect/>
          <a:stretch>
            <a:fillRect/>
          </a:stretch>
        </p:blipFill>
        <p:spPr bwMode="auto">
          <a:xfrm>
            <a:off x="6748192" y="4221089"/>
            <a:ext cx="586740" cy="561975"/>
          </a:xfrm>
          <a:prstGeom prst="rect">
            <a:avLst/>
          </a:prstGeom>
          <a:noFill/>
        </p:spPr>
      </p:pic>
      <p:sp>
        <p:nvSpPr>
          <p:cNvPr id="43" name="円/楕円 42"/>
          <p:cNvSpPr>
            <a:spLocks noChangeAspect="1"/>
          </p:cNvSpPr>
          <p:nvPr/>
        </p:nvSpPr>
        <p:spPr bwMode="auto">
          <a:xfrm>
            <a:off x="1943708" y="2420888"/>
            <a:ext cx="518458" cy="51845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ea typeface="ＭＳ Ｐゴシック" pitchFamily="50" charset="-128"/>
              </a:rPr>
              <a:t>T</a:t>
            </a:r>
            <a:endParaRPr kumimoji="1" lang="ja-JP" altLang="en-US" sz="2400" b="0" i="0" u="none" strike="noStrike" cap="none" normalizeH="0" baseline="-25000">
              <a:ln>
                <a:noFill/>
              </a:ln>
              <a:solidFill>
                <a:schemeClr val="tx1"/>
              </a:solidFill>
              <a:effectLst/>
              <a:ea typeface="ＭＳ Ｐゴシック" pitchFamily="50" charset="-128"/>
            </a:endParaRPr>
          </a:p>
        </p:txBody>
      </p:sp>
      <p:sp>
        <p:nvSpPr>
          <p:cNvPr id="44" name="円/楕円 43"/>
          <p:cNvSpPr>
            <a:spLocks noChangeAspect="1"/>
          </p:cNvSpPr>
          <p:nvPr/>
        </p:nvSpPr>
        <p:spPr bwMode="auto">
          <a:xfrm>
            <a:off x="1295636" y="2420888"/>
            <a:ext cx="518458" cy="51845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ea typeface="ＭＳ Ｐゴシック" pitchFamily="50" charset="-128"/>
              </a:rPr>
              <a:t>S</a:t>
            </a:r>
            <a:endParaRPr kumimoji="1" lang="ja-JP" altLang="en-US" sz="2400" b="0" i="0" u="none" strike="noStrike" cap="none" normalizeH="0" baseline="-25000">
              <a:ln>
                <a:noFill/>
              </a:ln>
              <a:solidFill>
                <a:schemeClr val="tx1"/>
              </a:solidFill>
              <a:effectLst/>
              <a:ea typeface="ＭＳ Ｐゴシック" pitchFamily="50" charset="-128"/>
            </a:endParaRPr>
          </a:p>
        </p:txBody>
      </p:sp>
      <p:sp>
        <p:nvSpPr>
          <p:cNvPr id="45" name="円/楕円 44"/>
          <p:cNvSpPr>
            <a:spLocks/>
          </p:cNvSpPr>
          <p:nvPr/>
        </p:nvSpPr>
        <p:spPr bwMode="auto">
          <a:xfrm>
            <a:off x="647564" y="2420888"/>
            <a:ext cx="518458" cy="51845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ea typeface="ＭＳ Ｐゴシック" pitchFamily="50" charset="-128"/>
              </a:rPr>
              <a:t>Y</a:t>
            </a:r>
            <a:endParaRPr kumimoji="1" lang="ja-JP" altLang="en-US" sz="2400" b="0" i="0" u="none" strike="noStrike" cap="none" normalizeH="0" baseline="-25000">
              <a:ln>
                <a:noFill/>
              </a:ln>
              <a:solidFill>
                <a:schemeClr val="tx1"/>
              </a:solidFill>
              <a:effectLst/>
              <a:ea typeface="ＭＳ Ｐゴシック" pitchFamily="50" charset="-128"/>
            </a:endParaRPr>
          </a:p>
        </p:txBody>
      </p:sp>
      <p:sp>
        <p:nvSpPr>
          <p:cNvPr id="46" name="円/楕円 45"/>
          <p:cNvSpPr>
            <a:spLocks noChangeAspect="1"/>
          </p:cNvSpPr>
          <p:nvPr/>
        </p:nvSpPr>
        <p:spPr bwMode="auto">
          <a:xfrm>
            <a:off x="647564" y="3284984"/>
            <a:ext cx="518458" cy="51845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ea typeface="ＭＳ Ｐゴシック" pitchFamily="50" charset="-128"/>
              </a:rPr>
              <a:t>T</a:t>
            </a:r>
            <a:endParaRPr kumimoji="1" lang="ja-JP" altLang="en-US" sz="2400" b="0" i="0" u="none" strike="noStrike" cap="none" normalizeH="0" baseline="-25000">
              <a:ln>
                <a:noFill/>
              </a:ln>
              <a:solidFill>
                <a:schemeClr val="tx1"/>
              </a:solidFill>
              <a:effectLst/>
              <a:ea typeface="ＭＳ Ｐゴシック" pitchFamily="50" charset="-128"/>
            </a:endParaRPr>
          </a:p>
        </p:txBody>
      </p:sp>
      <p:sp>
        <p:nvSpPr>
          <p:cNvPr id="47" name="円/楕円 46"/>
          <p:cNvSpPr>
            <a:spLocks noChangeAspect="1"/>
          </p:cNvSpPr>
          <p:nvPr/>
        </p:nvSpPr>
        <p:spPr bwMode="auto">
          <a:xfrm>
            <a:off x="1943708" y="3284984"/>
            <a:ext cx="518458" cy="51845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ea typeface="ＭＳ Ｐゴシック" pitchFamily="50" charset="-128"/>
              </a:rPr>
              <a:t>S</a:t>
            </a:r>
            <a:endParaRPr kumimoji="1" lang="ja-JP" altLang="en-US" sz="2400" b="0" i="0" u="none" strike="noStrike" cap="none" normalizeH="0" baseline="-25000">
              <a:ln>
                <a:noFill/>
              </a:ln>
              <a:solidFill>
                <a:schemeClr val="tx1"/>
              </a:solidFill>
              <a:effectLst/>
              <a:ea typeface="ＭＳ Ｐゴシック" pitchFamily="50" charset="-128"/>
            </a:endParaRPr>
          </a:p>
        </p:txBody>
      </p:sp>
      <p:sp>
        <p:nvSpPr>
          <p:cNvPr id="48" name="円/楕円 47"/>
          <p:cNvSpPr>
            <a:spLocks/>
          </p:cNvSpPr>
          <p:nvPr/>
        </p:nvSpPr>
        <p:spPr bwMode="auto">
          <a:xfrm>
            <a:off x="1295636" y="3284984"/>
            <a:ext cx="518458" cy="51845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ea typeface="ＭＳ Ｐゴシック" pitchFamily="50" charset="-128"/>
              </a:rPr>
              <a:t>Y</a:t>
            </a:r>
            <a:endParaRPr kumimoji="1" lang="ja-JP" altLang="en-US" sz="2400" b="0" i="0" u="none" strike="noStrike" cap="none" normalizeH="0" baseline="-25000">
              <a:ln>
                <a:noFill/>
              </a:ln>
              <a:solidFill>
                <a:schemeClr val="tx1"/>
              </a:solidFill>
              <a:effectLst/>
              <a:ea typeface="ＭＳ Ｐゴシック" pitchFamily="50" charset="-128"/>
            </a:endParaRPr>
          </a:p>
        </p:txBody>
      </p:sp>
      <p:sp>
        <p:nvSpPr>
          <p:cNvPr id="49" name="円/楕円 48"/>
          <p:cNvSpPr>
            <a:spLocks noChangeAspect="1"/>
          </p:cNvSpPr>
          <p:nvPr/>
        </p:nvSpPr>
        <p:spPr bwMode="auto">
          <a:xfrm>
            <a:off x="1943708" y="4149080"/>
            <a:ext cx="518458" cy="51845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ea typeface="ＭＳ Ｐゴシック" pitchFamily="50" charset="-128"/>
              </a:rPr>
              <a:t>T</a:t>
            </a:r>
            <a:endParaRPr kumimoji="1" lang="ja-JP" altLang="en-US" sz="2400" b="0" i="0" u="none" strike="noStrike" cap="none" normalizeH="0" baseline="-25000">
              <a:ln>
                <a:noFill/>
              </a:ln>
              <a:solidFill>
                <a:schemeClr val="tx1"/>
              </a:solidFill>
              <a:effectLst/>
              <a:ea typeface="ＭＳ Ｐゴシック" pitchFamily="50" charset="-128"/>
            </a:endParaRPr>
          </a:p>
        </p:txBody>
      </p:sp>
      <p:sp>
        <p:nvSpPr>
          <p:cNvPr id="50" name="円/楕円 49"/>
          <p:cNvSpPr>
            <a:spLocks noChangeAspect="1"/>
          </p:cNvSpPr>
          <p:nvPr/>
        </p:nvSpPr>
        <p:spPr bwMode="auto">
          <a:xfrm>
            <a:off x="1295636" y="4149080"/>
            <a:ext cx="518458" cy="51845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ea typeface="ＭＳ Ｐゴシック" pitchFamily="50" charset="-128"/>
              </a:rPr>
              <a:t>S</a:t>
            </a:r>
            <a:endParaRPr kumimoji="1" lang="ja-JP" altLang="en-US" sz="2400" b="0" i="0" u="none" strike="noStrike" cap="none" normalizeH="0" baseline="-25000">
              <a:ln>
                <a:noFill/>
              </a:ln>
              <a:solidFill>
                <a:schemeClr val="tx1"/>
              </a:solidFill>
              <a:effectLst/>
              <a:ea typeface="ＭＳ Ｐゴシック" pitchFamily="50" charset="-128"/>
            </a:endParaRPr>
          </a:p>
        </p:txBody>
      </p:sp>
      <p:sp>
        <p:nvSpPr>
          <p:cNvPr id="51" name="円/楕円 50"/>
          <p:cNvSpPr>
            <a:spLocks/>
          </p:cNvSpPr>
          <p:nvPr/>
        </p:nvSpPr>
        <p:spPr bwMode="auto">
          <a:xfrm>
            <a:off x="647564" y="4149080"/>
            <a:ext cx="518458" cy="51845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ea typeface="ＭＳ Ｐゴシック" pitchFamily="50" charset="-128"/>
              </a:rPr>
              <a:t>Y</a:t>
            </a:r>
            <a:endParaRPr kumimoji="1" lang="ja-JP" altLang="en-US" sz="2400" b="0" i="0" u="none" strike="noStrike" cap="none" normalizeH="0" baseline="-25000">
              <a:ln>
                <a:noFill/>
              </a:ln>
              <a:solidFill>
                <a:schemeClr val="tx1"/>
              </a:solidFill>
              <a:effectLst/>
              <a:ea typeface="ＭＳ Ｐゴシック" pitchFamily="50" charset="-128"/>
            </a:endParaRPr>
          </a:p>
        </p:txBody>
      </p:sp>
      <p:sp>
        <p:nvSpPr>
          <p:cNvPr id="52" name="円/楕円 51"/>
          <p:cNvSpPr>
            <a:spLocks noChangeAspect="1"/>
          </p:cNvSpPr>
          <p:nvPr/>
        </p:nvSpPr>
        <p:spPr bwMode="auto">
          <a:xfrm>
            <a:off x="1295636" y="5085184"/>
            <a:ext cx="518458" cy="51845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ea typeface="ＭＳ Ｐゴシック" pitchFamily="50" charset="-128"/>
              </a:rPr>
              <a:t>T</a:t>
            </a:r>
            <a:endParaRPr kumimoji="1" lang="ja-JP" altLang="en-US" sz="2400" b="0" i="0" u="none" strike="noStrike" cap="none" normalizeH="0" baseline="-25000">
              <a:ln>
                <a:noFill/>
              </a:ln>
              <a:solidFill>
                <a:schemeClr val="tx1"/>
              </a:solidFill>
              <a:effectLst/>
              <a:ea typeface="ＭＳ Ｐゴシック" pitchFamily="50" charset="-128"/>
            </a:endParaRPr>
          </a:p>
        </p:txBody>
      </p:sp>
      <p:sp>
        <p:nvSpPr>
          <p:cNvPr id="53" name="円/楕円 52"/>
          <p:cNvSpPr>
            <a:spLocks noChangeAspect="1"/>
          </p:cNvSpPr>
          <p:nvPr/>
        </p:nvSpPr>
        <p:spPr bwMode="auto">
          <a:xfrm>
            <a:off x="647564" y="5085184"/>
            <a:ext cx="518458" cy="51845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ea typeface="ＭＳ Ｐゴシック" pitchFamily="50" charset="-128"/>
              </a:rPr>
              <a:t>S</a:t>
            </a:r>
            <a:endParaRPr kumimoji="1" lang="ja-JP" altLang="en-US" sz="2400" b="0" i="0" u="none" strike="noStrike" cap="none" normalizeH="0" baseline="-25000">
              <a:ln>
                <a:noFill/>
              </a:ln>
              <a:solidFill>
                <a:schemeClr val="tx1"/>
              </a:solidFill>
              <a:effectLst/>
              <a:ea typeface="ＭＳ Ｐゴシック" pitchFamily="50" charset="-128"/>
            </a:endParaRPr>
          </a:p>
        </p:txBody>
      </p:sp>
      <p:sp>
        <p:nvSpPr>
          <p:cNvPr id="54" name="円/楕円 53"/>
          <p:cNvSpPr>
            <a:spLocks/>
          </p:cNvSpPr>
          <p:nvPr/>
        </p:nvSpPr>
        <p:spPr bwMode="auto">
          <a:xfrm>
            <a:off x="1943708" y="5085184"/>
            <a:ext cx="518458" cy="518458"/>
          </a:xfrm>
          <a:prstGeom prst="ellipse">
            <a:avLst/>
          </a:prstGeom>
          <a:noFill/>
          <a:ln w="254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400" b="0" i="0" u="none" strike="noStrike" cap="none" normalizeH="0" baseline="0">
                <a:ln>
                  <a:noFill/>
                </a:ln>
                <a:solidFill>
                  <a:schemeClr val="tx1"/>
                </a:solidFill>
                <a:effectLst/>
                <a:ea typeface="ＭＳ Ｐゴシック" pitchFamily="50" charset="-128"/>
              </a:rPr>
              <a:t>Y</a:t>
            </a:r>
            <a:endParaRPr kumimoji="1" lang="ja-JP" altLang="en-US" sz="2400" b="0" i="0" u="none" strike="noStrike" cap="none" normalizeH="0" baseline="-25000">
              <a:ln>
                <a:noFill/>
              </a:ln>
              <a:solidFill>
                <a:schemeClr val="tx1"/>
              </a:solidFill>
              <a:effectLst/>
              <a:ea typeface="ＭＳ Ｐゴシック" pitchFamily="50" charset="-128"/>
            </a:endParaRPr>
          </a:p>
        </p:txBody>
      </p:sp>
      <p:cxnSp>
        <p:nvCxnSpPr>
          <p:cNvPr id="56" name="直線矢印コネクタ 55"/>
          <p:cNvCxnSpPr>
            <a:stCxn id="8" idx="3"/>
            <a:endCxn id="13" idx="2"/>
          </p:cNvCxnSpPr>
          <p:nvPr/>
        </p:nvCxnSpPr>
        <p:spPr bwMode="auto">
          <a:xfrm>
            <a:off x="3507894" y="1762250"/>
            <a:ext cx="1280130" cy="766650"/>
          </a:xfrm>
          <a:prstGeom prst="straightConnector1">
            <a:avLst/>
          </a:prstGeom>
          <a:noFill/>
          <a:ln w="25400" cap="flat" cmpd="sng" algn="ctr">
            <a:solidFill>
              <a:schemeClr val="tx1"/>
            </a:solidFill>
            <a:prstDash val="solid"/>
            <a:round/>
            <a:headEnd type="none" w="med" len="med"/>
            <a:tailEnd type="arrow"/>
          </a:ln>
          <a:effectLst/>
        </p:spPr>
      </p:cxnSp>
      <p:cxnSp>
        <p:nvCxnSpPr>
          <p:cNvPr id="58" name="直線矢印コネクタ 57"/>
          <p:cNvCxnSpPr>
            <a:stCxn id="12" idx="3"/>
            <a:endCxn id="13" idx="2"/>
          </p:cNvCxnSpPr>
          <p:nvPr/>
        </p:nvCxnSpPr>
        <p:spPr bwMode="auto">
          <a:xfrm flipV="1">
            <a:off x="3507894" y="2528900"/>
            <a:ext cx="1280130" cy="97446"/>
          </a:xfrm>
          <a:prstGeom prst="straightConnector1">
            <a:avLst/>
          </a:prstGeom>
          <a:noFill/>
          <a:ln w="25400" cap="flat" cmpd="sng" algn="ctr">
            <a:solidFill>
              <a:schemeClr val="tx1"/>
            </a:solidFill>
            <a:prstDash val="solid"/>
            <a:round/>
            <a:headEnd type="none" w="med" len="med"/>
            <a:tailEnd type="arrow"/>
          </a:ln>
          <a:effectLst/>
        </p:spPr>
      </p:cxnSp>
      <p:cxnSp>
        <p:nvCxnSpPr>
          <p:cNvPr id="60" name="直線矢印コネクタ 59"/>
          <p:cNvCxnSpPr>
            <a:stCxn id="10" idx="3"/>
            <a:endCxn id="14" idx="2"/>
          </p:cNvCxnSpPr>
          <p:nvPr/>
        </p:nvCxnSpPr>
        <p:spPr bwMode="auto">
          <a:xfrm flipV="1">
            <a:off x="3507894" y="3537012"/>
            <a:ext cx="1280130" cy="25438"/>
          </a:xfrm>
          <a:prstGeom prst="straightConnector1">
            <a:avLst/>
          </a:prstGeom>
          <a:noFill/>
          <a:ln w="25400" cap="flat" cmpd="sng" algn="ctr">
            <a:solidFill>
              <a:schemeClr val="tx1"/>
            </a:solidFill>
            <a:prstDash val="solid"/>
            <a:round/>
            <a:headEnd type="none" w="med" len="med"/>
            <a:tailEnd type="arrow"/>
          </a:ln>
          <a:effectLst/>
        </p:spPr>
      </p:cxnSp>
      <p:cxnSp>
        <p:nvCxnSpPr>
          <p:cNvPr id="63" name="直線矢印コネクタ 62"/>
          <p:cNvCxnSpPr>
            <a:stCxn id="9" idx="3"/>
            <a:endCxn id="13" idx="2"/>
          </p:cNvCxnSpPr>
          <p:nvPr/>
        </p:nvCxnSpPr>
        <p:spPr bwMode="auto">
          <a:xfrm flipV="1">
            <a:off x="3507894" y="2528900"/>
            <a:ext cx="1280130" cy="1897646"/>
          </a:xfrm>
          <a:prstGeom prst="straightConnector1">
            <a:avLst/>
          </a:prstGeom>
          <a:noFill/>
          <a:ln w="25400" cap="flat" cmpd="sng" algn="ctr">
            <a:solidFill>
              <a:schemeClr val="tx1"/>
            </a:solidFill>
            <a:prstDash val="solid"/>
            <a:round/>
            <a:headEnd type="none" w="med" len="med"/>
            <a:tailEnd type="arrow"/>
          </a:ln>
          <a:effectLst/>
        </p:spPr>
      </p:cxnSp>
      <p:cxnSp>
        <p:nvCxnSpPr>
          <p:cNvPr id="65" name="直線矢印コネクタ 64"/>
          <p:cNvCxnSpPr>
            <a:stCxn id="11" idx="3"/>
            <a:endCxn id="15" idx="2"/>
          </p:cNvCxnSpPr>
          <p:nvPr/>
        </p:nvCxnSpPr>
        <p:spPr bwMode="auto">
          <a:xfrm flipV="1">
            <a:off x="3507894" y="4545124"/>
            <a:ext cx="1280130" cy="817526"/>
          </a:xfrm>
          <a:prstGeom prst="straightConnector1">
            <a:avLst/>
          </a:prstGeom>
          <a:noFill/>
          <a:ln w="25400" cap="flat" cmpd="sng" algn="ctr">
            <a:solidFill>
              <a:schemeClr val="tx1"/>
            </a:solidFill>
            <a:prstDash val="solid"/>
            <a:round/>
            <a:headEnd type="none" w="med" len="med"/>
            <a:tailEnd type="arrow"/>
          </a:ln>
          <a:effectLst/>
        </p:spPr>
      </p:cxnSp>
      <p:cxnSp>
        <p:nvCxnSpPr>
          <p:cNvPr id="67" name="直線矢印コネクタ 66"/>
          <p:cNvCxnSpPr>
            <a:stCxn id="9" idx="3"/>
            <a:endCxn id="15" idx="2"/>
          </p:cNvCxnSpPr>
          <p:nvPr/>
        </p:nvCxnSpPr>
        <p:spPr bwMode="auto">
          <a:xfrm>
            <a:off x="3507894" y="4426546"/>
            <a:ext cx="1280130" cy="118578"/>
          </a:xfrm>
          <a:prstGeom prst="straightConnector1">
            <a:avLst/>
          </a:prstGeom>
          <a:noFill/>
          <a:ln w="25400" cap="flat" cmpd="sng" algn="ctr">
            <a:solidFill>
              <a:schemeClr val="tx1"/>
            </a:solidFill>
            <a:prstDash val="solid"/>
            <a:round/>
            <a:headEnd type="none" w="med" len="med"/>
            <a:tailEnd type="arrow"/>
          </a:ln>
          <a:effectLst/>
        </p:spPr>
      </p:cxnSp>
      <p:sp>
        <p:nvSpPr>
          <p:cNvPr id="68" name="乗算記号 67"/>
          <p:cNvSpPr/>
          <p:nvPr/>
        </p:nvSpPr>
        <p:spPr bwMode="auto">
          <a:xfrm>
            <a:off x="539552" y="4077072"/>
            <a:ext cx="720080" cy="720080"/>
          </a:xfrm>
          <a:prstGeom prst="mathMultiply">
            <a:avLst/>
          </a:prstGeom>
          <a:solidFill>
            <a:srgbClr val="FF0000"/>
          </a:solid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a:ln>
                <a:noFill/>
              </a:ln>
              <a:solidFill>
                <a:schemeClr val="tx1"/>
              </a:solidFill>
              <a:effectLst/>
              <a:latin typeface="Arial" charset="0"/>
              <a:ea typeface="ＭＳ Ｐゴシック" pitchFamily="50" charset="-128"/>
            </a:endParaRPr>
          </a:p>
        </p:txBody>
      </p:sp>
      <p:sp>
        <p:nvSpPr>
          <p:cNvPr id="69" name="乗算記号 68"/>
          <p:cNvSpPr/>
          <p:nvPr/>
        </p:nvSpPr>
        <p:spPr bwMode="auto">
          <a:xfrm>
            <a:off x="7308304" y="2132856"/>
            <a:ext cx="720080" cy="720080"/>
          </a:xfrm>
          <a:prstGeom prst="mathMultiply">
            <a:avLst/>
          </a:prstGeom>
          <a:solidFill>
            <a:srgbClr val="FF0000"/>
          </a:solid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a:ln>
                <a:noFill/>
              </a:ln>
              <a:solidFill>
                <a:schemeClr val="tx1"/>
              </a:solidFill>
              <a:effectLst/>
              <a:latin typeface="Arial" charset="0"/>
              <a:ea typeface="ＭＳ Ｐゴシック" pitchFamily="50" charset="-128"/>
            </a:endParaRPr>
          </a:p>
        </p:txBody>
      </p:sp>
      <p:sp>
        <p:nvSpPr>
          <p:cNvPr id="71" name="円/楕円 70"/>
          <p:cNvSpPr/>
          <p:nvPr/>
        </p:nvSpPr>
        <p:spPr bwMode="auto">
          <a:xfrm>
            <a:off x="5652120" y="2204864"/>
            <a:ext cx="504056" cy="504056"/>
          </a:xfrm>
          <a:prstGeom prst="ellipse">
            <a:avLst/>
          </a:prstGeom>
          <a:noFill/>
          <a:ln w="63500"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a:ln>
                <a:noFill/>
              </a:ln>
              <a:solidFill>
                <a:schemeClr val="tx1"/>
              </a:solidFill>
              <a:effectLst/>
              <a:latin typeface="Arial" charset="0"/>
              <a:ea typeface="ＭＳ Ｐゴシック" pitchFamily="50" charset="-128"/>
            </a:endParaRPr>
          </a:p>
        </p:txBody>
      </p:sp>
      <p:sp>
        <p:nvSpPr>
          <p:cNvPr id="74" name="円/楕円 73"/>
          <p:cNvSpPr/>
          <p:nvPr/>
        </p:nvSpPr>
        <p:spPr bwMode="auto">
          <a:xfrm>
            <a:off x="6804248" y="2204864"/>
            <a:ext cx="504056" cy="504056"/>
          </a:xfrm>
          <a:prstGeom prst="ellipse">
            <a:avLst/>
          </a:prstGeom>
          <a:noFill/>
          <a:ln w="63500"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a:ln>
                <a:noFill/>
              </a:ln>
              <a:solidFill>
                <a:schemeClr val="tx1"/>
              </a:solidFill>
              <a:effectLst/>
              <a:latin typeface="Arial" charset="0"/>
              <a:ea typeface="ＭＳ Ｐゴシック" pitchFamily="50" charset="-128"/>
            </a:endParaRPr>
          </a:p>
        </p:txBody>
      </p:sp>
      <p:sp>
        <p:nvSpPr>
          <p:cNvPr id="75" name="円/楕円 74"/>
          <p:cNvSpPr/>
          <p:nvPr/>
        </p:nvSpPr>
        <p:spPr bwMode="auto">
          <a:xfrm>
            <a:off x="5652120" y="3284984"/>
            <a:ext cx="504056" cy="504056"/>
          </a:xfrm>
          <a:prstGeom prst="ellipse">
            <a:avLst/>
          </a:prstGeom>
          <a:noFill/>
          <a:ln w="63500"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a:ln>
                <a:noFill/>
              </a:ln>
              <a:solidFill>
                <a:schemeClr val="tx1"/>
              </a:solidFill>
              <a:effectLst/>
              <a:latin typeface="Arial" charset="0"/>
              <a:ea typeface="ＭＳ Ｐゴシック" pitchFamily="50" charset="-128"/>
            </a:endParaRPr>
          </a:p>
        </p:txBody>
      </p:sp>
      <p:sp>
        <p:nvSpPr>
          <p:cNvPr id="76" name="円/楕円 75"/>
          <p:cNvSpPr/>
          <p:nvPr/>
        </p:nvSpPr>
        <p:spPr bwMode="auto">
          <a:xfrm>
            <a:off x="6804248" y="4293096"/>
            <a:ext cx="504056" cy="504056"/>
          </a:xfrm>
          <a:prstGeom prst="ellipse">
            <a:avLst/>
          </a:prstGeom>
          <a:noFill/>
          <a:ln w="63500"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a:ln>
                <a:noFill/>
              </a:ln>
              <a:solidFill>
                <a:schemeClr val="tx1"/>
              </a:solidFill>
              <a:effectLst/>
              <a:latin typeface="Arial" charset="0"/>
              <a:ea typeface="ＭＳ Ｐゴシック" pitchFamily="50" charset="-128"/>
            </a:endParaRPr>
          </a:p>
        </p:txBody>
      </p:sp>
      <p:sp>
        <p:nvSpPr>
          <p:cNvPr id="77" name="円/楕円 76"/>
          <p:cNvSpPr/>
          <p:nvPr/>
        </p:nvSpPr>
        <p:spPr bwMode="auto">
          <a:xfrm>
            <a:off x="6228184" y="4293096"/>
            <a:ext cx="504056" cy="504056"/>
          </a:xfrm>
          <a:prstGeom prst="ellipse">
            <a:avLst/>
          </a:prstGeom>
          <a:noFill/>
          <a:ln w="63500"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a:ln>
                <a:noFill/>
              </a:ln>
              <a:solidFill>
                <a:schemeClr val="tx1"/>
              </a:solidFill>
              <a:effectLst/>
              <a:latin typeface="Arial" charset="0"/>
              <a:ea typeface="ＭＳ Ｐゴシック" pitchFamily="50" charset="-128"/>
            </a:endParaRPr>
          </a:p>
        </p:txBody>
      </p:sp>
      <p:sp>
        <p:nvSpPr>
          <p:cNvPr id="55" name="テキスト ボックス 54"/>
          <p:cNvSpPr txBox="1"/>
          <p:nvPr/>
        </p:nvSpPr>
        <p:spPr>
          <a:xfrm>
            <a:off x="5326367" y="3688432"/>
            <a:ext cx="1836056" cy="400110"/>
          </a:xfrm>
          <a:prstGeom prst="rect">
            <a:avLst/>
          </a:prstGeom>
          <a:noFill/>
        </p:spPr>
        <p:txBody>
          <a:bodyPr wrap="square" rtlCol="0">
            <a:spAutoFit/>
          </a:bodyPr>
          <a:lstStyle/>
          <a:p>
            <a:pPr>
              <a:buNone/>
            </a:pPr>
            <a:r>
              <a:rPr lang="en-US" altLang="ja-JP" sz="2000" dirty="0">
                <a:latin typeface="Asap Condensed" panose="020B0600070205080204" charset="0"/>
              </a:rPr>
              <a:t>Max </a:t>
            </a:r>
            <a:r>
              <a:rPr kumimoji="1" lang="en-US" altLang="ja-JP" sz="2000" dirty="0">
                <a:latin typeface="Asap Condensed" panose="020B0600070205080204" charset="0"/>
              </a:rPr>
              <a:t>2</a:t>
            </a:r>
            <a:endParaRPr kumimoji="1" lang="ja-JP" altLang="en-US" sz="2000" dirty="0">
              <a:latin typeface="Asap Condensed" panose="020B0600070205080204" charset="0"/>
            </a:endParaRPr>
          </a:p>
        </p:txBody>
      </p:sp>
      <p:sp>
        <p:nvSpPr>
          <p:cNvPr id="57" name="テキスト ボックス 56"/>
          <p:cNvSpPr txBox="1"/>
          <p:nvPr/>
        </p:nvSpPr>
        <p:spPr>
          <a:xfrm>
            <a:off x="5289296" y="2626742"/>
            <a:ext cx="740908" cy="400110"/>
          </a:xfrm>
          <a:prstGeom prst="rect">
            <a:avLst/>
          </a:prstGeom>
          <a:noFill/>
        </p:spPr>
        <p:txBody>
          <a:bodyPr wrap="none" rtlCol="0">
            <a:spAutoFit/>
          </a:bodyPr>
          <a:lstStyle/>
          <a:p>
            <a:pPr>
              <a:buNone/>
            </a:pPr>
            <a:r>
              <a:rPr lang="en-US" altLang="ja-JP" sz="2000" dirty="0">
                <a:latin typeface="Asap Condensed" panose="020B0600070205080204" charset="0"/>
              </a:rPr>
              <a:t>Max </a:t>
            </a:r>
            <a:r>
              <a:rPr kumimoji="1" lang="en-US" altLang="ja-JP" sz="2000" dirty="0">
                <a:latin typeface="Asap Condensed" panose="020B0600070205080204" charset="0"/>
              </a:rPr>
              <a:t>2</a:t>
            </a:r>
            <a:endParaRPr kumimoji="1" lang="ja-JP" altLang="en-US" sz="2000" dirty="0">
              <a:latin typeface="Asap Condensed" panose="020B0600070205080204" charset="0"/>
            </a:endParaRPr>
          </a:p>
        </p:txBody>
      </p:sp>
      <p:sp>
        <p:nvSpPr>
          <p:cNvPr id="59" name="テキスト ボックス 58"/>
          <p:cNvSpPr txBox="1"/>
          <p:nvPr/>
        </p:nvSpPr>
        <p:spPr>
          <a:xfrm>
            <a:off x="5234221" y="4762466"/>
            <a:ext cx="740908" cy="400110"/>
          </a:xfrm>
          <a:prstGeom prst="rect">
            <a:avLst/>
          </a:prstGeom>
          <a:noFill/>
        </p:spPr>
        <p:txBody>
          <a:bodyPr wrap="none" rtlCol="0">
            <a:spAutoFit/>
          </a:bodyPr>
          <a:lstStyle/>
          <a:p>
            <a:pPr>
              <a:buNone/>
            </a:pPr>
            <a:r>
              <a:rPr lang="en-US" altLang="ja-JP" sz="2000" dirty="0">
                <a:latin typeface="Asap Condensed" panose="020B0600070205080204" charset="0"/>
              </a:rPr>
              <a:t>Max </a:t>
            </a:r>
            <a:r>
              <a:rPr kumimoji="1" lang="en-US" altLang="ja-JP" sz="2000" dirty="0">
                <a:latin typeface="Asap Condensed" panose="020B0600070205080204" charset="0"/>
              </a:rPr>
              <a:t>1</a:t>
            </a:r>
            <a:endParaRPr kumimoji="1" lang="ja-JP" altLang="en-US" sz="2000" dirty="0">
              <a:latin typeface="Asap Condensed" panose="020B0600070205080204" charset="0"/>
            </a:endParaRPr>
          </a:p>
        </p:txBody>
      </p:sp>
      <p:sp>
        <p:nvSpPr>
          <p:cNvPr id="61" name="乗算記号 60"/>
          <p:cNvSpPr/>
          <p:nvPr/>
        </p:nvSpPr>
        <p:spPr bwMode="auto">
          <a:xfrm>
            <a:off x="6733148" y="4191199"/>
            <a:ext cx="720080" cy="720080"/>
          </a:xfrm>
          <a:prstGeom prst="mathMultiply">
            <a:avLst/>
          </a:prstGeom>
          <a:solidFill>
            <a:srgbClr val="FF0000"/>
          </a:solid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a:ln>
                <a:noFill/>
              </a:ln>
              <a:solidFill>
                <a:schemeClr val="tx1"/>
              </a:solidFill>
              <a:effectLst/>
              <a:latin typeface="Arial" charset="0"/>
              <a:ea typeface="ＭＳ Ｐゴシック" pitchFamily="50" charset="-128"/>
            </a:endParaRPr>
          </a:p>
        </p:txBody>
      </p:sp>
      <p:sp>
        <p:nvSpPr>
          <p:cNvPr id="62" name="乗算記号 61"/>
          <p:cNvSpPr/>
          <p:nvPr/>
        </p:nvSpPr>
        <p:spPr bwMode="auto">
          <a:xfrm>
            <a:off x="539552" y="4967409"/>
            <a:ext cx="720080" cy="720080"/>
          </a:xfrm>
          <a:prstGeom prst="mathMultiply">
            <a:avLst/>
          </a:prstGeom>
          <a:solidFill>
            <a:srgbClr val="FF0000"/>
          </a:solid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a:ln>
                <a:noFill/>
              </a:ln>
              <a:solidFill>
                <a:schemeClr val="tx1"/>
              </a:solidFill>
              <a:effectLst/>
              <a:latin typeface="Arial" charset="0"/>
              <a:ea typeface="ＭＳ Ｐゴシック" pitchFamily="50" charset="-128"/>
            </a:endParaRPr>
          </a:p>
        </p:txBody>
      </p:sp>
      <p:sp>
        <p:nvSpPr>
          <p:cNvPr id="64" name="円/楕円 63"/>
          <p:cNvSpPr/>
          <p:nvPr/>
        </p:nvSpPr>
        <p:spPr bwMode="auto">
          <a:xfrm>
            <a:off x="6789658" y="3246348"/>
            <a:ext cx="504056" cy="504056"/>
          </a:xfrm>
          <a:prstGeom prst="ellipse">
            <a:avLst/>
          </a:prstGeom>
          <a:noFill/>
          <a:ln w="63500"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2000" b="0" i="0" u="none" strike="noStrike" cap="none" normalizeH="0" baseline="0">
              <a:ln>
                <a:noFill/>
              </a:ln>
              <a:solidFill>
                <a:schemeClr val="tx1"/>
              </a:solidFill>
              <a:effectLst/>
              <a:latin typeface="Arial" charset="0"/>
              <a:ea typeface="ＭＳ Ｐゴシック" pitchFamily="50" charset="-128"/>
            </a:endParaRPr>
          </a:p>
        </p:txBody>
      </p:sp>
      <p:cxnSp>
        <p:nvCxnSpPr>
          <p:cNvPr id="66" name="直線矢印コネクタ 65"/>
          <p:cNvCxnSpPr>
            <a:endCxn id="14" idx="2"/>
          </p:cNvCxnSpPr>
          <p:nvPr/>
        </p:nvCxnSpPr>
        <p:spPr bwMode="auto">
          <a:xfrm flipV="1">
            <a:off x="3503883" y="3537012"/>
            <a:ext cx="1284141" cy="1809596"/>
          </a:xfrm>
          <a:prstGeom prst="straightConnector1">
            <a:avLst/>
          </a:prstGeom>
          <a:noFill/>
          <a:ln w="25400" cap="flat" cmpd="sng" algn="ctr">
            <a:solidFill>
              <a:schemeClr val="tx1"/>
            </a:solidFill>
            <a:prstDash val="solid"/>
            <a:round/>
            <a:headEnd type="none" w="med" len="med"/>
            <a:tailEnd type="arrow"/>
          </a:ln>
          <a:effectLst/>
        </p:spPr>
      </p:cxnSp>
    </p:spTree>
    <p:custDataLst>
      <p:tags r:id="rId1"/>
    </p:custDataLst>
    <p:extLst>
      <p:ext uri="{BB962C8B-B14F-4D97-AF65-F5344CB8AC3E}">
        <p14:creationId xmlns:p14="http://schemas.microsoft.com/office/powerpoint/2010/main" val="211913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63"/>
                                        </p:tgtEl>
                                        <p:attrNameLst>
                                          <p:attrName>style.visibility</p:attrName>
                                        </p:attrNameLst>
                                      </p:cBhvr>
                                      <p:to>
                                        <p:strVal val="hidden"/>
                                      </p:to>
                                    </p:set>
                                  </p:childTnLst>
                                </p:cTn>
                              </p:par>
                              <p:par>
                                <p:cTn id="23" presetID="7" presetClass="emph" presetSubtype="2" fill="hold" nodeType="withEffect">
                                  <p:stCondLst>
                                    <p:cond delay="0"/>
                                  </p:stCondLst>
                                  <p:childTnLst>
                                    <p:animClr clrSpc="rgb" dir="cw">
                                      <p:cBhvr>
                                        <p:cTn id="24" dur="500" fill="hold"/>
                                        <p:tgtEl>
                                          <p:spTgt spid="56"/>
                                        </p:tgtEl>
                                        <p:attrNameLst>
                                          <p:attrName>stroke.color</p:attrName>
                                        </p:attrNameLst>
                                      </p:cBhvr>
                                      <p:to>
                                        <a:srgbClr val="FF0000"/>
                                      </p:to>
                                    </p:animClr>
                                    <p:set>
                                      <p:cBhvr>
                                        <p:cTn id="25" dur="500" fill="hold"/>
                                        <p:tgtEl>
                                          <p:spTgt spid="56"/>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500" fill="hold"/>
                                        <p:tgtEl>
                                          <p:spTgt spid="58"/>
                                        </p:tgtEl>
                                        <p:attrNameLst>
                                          <p:attrName>stroke.color</p:attrName>
                                        </p:attrNameLst>
                                      </p:cBhvr>
                                      <p:to>
                                        <a:srgbClr val="FF0000"/>
                                      </p:to>
                                    </p:animClr>
                                    <p:set>
                                      <p:cBhvr>
                                        <p:cTn id="28" dur="500" fill="hold"/>
                                        <p:tgtEl>
                                          <p:spTgt spid="58"/>
                                        </p:tgtEl>
                                        <p:attrNameLst>
                                          <p:attrName>stroke.on</p:attrName>
                                        </p:attrNameLst>
                                      </p:cBhvr>
                                      <p:to>
                                        <p:strVal val="true"/>
                                      </p:to>
                                    </p:set>
                                  </p:childTnLst>
                                </p:cTn>
                              </p:par>
                              <p:par>
                                <p:cTn id="29" presetID="7" presetClass="emph" presetSubtype="2" fill="hold" nodeType="withEffect">
                                  <p:stCondLst>
                                    <p:cond delay="0"/>
                                  </p:stCondLst>
                                  <p:childTnLst>
                                    <p:animClr clrSpc="rgb" dir="cw">
                                      <p:cBhvr>
                                        <p:cTn id="30" dur="500" fill="hold"/>
                                        <p:tgtEl>
                                          <p:spTgt spid="60"/>
                                        </p:tgtEl>
                                        <p:attrNameLst>
                                          <p:attrName>stroke.color</p:attrName>
                                        </p:attrNameLst>
                                      </p:cBhvr>
                                      <p:to>
                                        <a:srgbClr val="FF0000"/>
                                      </p:to>
                                    </p:animClr>
                                    <p:set>
                                      <p:cBhvr>
                                        <p:cTn id="31" dur="500" fill="hold"/>
                                        <p:tgtEl>
                                          <p:spTgt spid="60"/>
                                        </p:tgtEl>
                                        <p:attrNameLst>
                                          <p:attrName>stroke.on</p:attrName>
                                        </p:attrNameLst>
                                      </p:cBhvr>
                                      <p:to>
                                        <p:strVal val="true"/>
                                      </p:to>
                                    </p:set>
                                  </p:childTnLst>
                                </p:cTn>
                              </p:par>
                              <p:par>
                                <p:cTn id="32" presetID="7" presetClass="emph" presetSubtype="2" fill="hold" nodeType="withEffect">
                                  <p:stCondLst>
                                    <p:cond delay="0"/>
                                  </p:stCondLst>
                                  <p:childTnLst>
                                    <p:animClr clrSpc="rgb" dir="cw">
                                      <p:cBhvr>
                                        <p:cTn id="33" dur="500" fill="hold"/>
                                        <p:tgtEl>
                                          <p:spTgt spid="65"/>
                                        </p:tgtEl>
                                        <p:attrNameLst>
                                          <p:attrName>stroke.color</p:attrName>
                                        </p:attrNameLst>
                                      </p:cBhvr>
                                      <p:to>
                                        <a:srgbClr val="FF0000"/>
                                      </p:to>
                                    </p:animClr>
                                    <p:set>
                                      <p:cBhvr>
                                        <p:cTn id="34" dur="500" fill="hold"/>
                                        <p:tgtEl>
                                          <p:spTgt spid="65"/>
                                        </p:tgtEl>
                                        <p:attrNameLst>
                                          <p:attrName>stroke.on</p:attrName>
                                        </p:attrNameLst>
                                      </p:cBhvr>
                                      <p:to>
                                        <p:strVal val="true"/>
                                      </p:to>
                                    </p:set>
                                  </p:childTnLst>
                                </p:cTn>
                              </p:par>
                              <p:par>
                                <p:cTn id="35" presetID="7" presetClass="emph" presetSubtype="2" fill="hold" nodeType="withEffect">
                                  <p:stCondLst>
                                    <p:cond delay="0"/>
                                  </p:stCondLst>
                                  <p:childTnLst>
                                    <p:animClr clrSpc="rgb" dir="cw">
                                      <p:cBhvr>
                                        <p:cTn id="36" dur="2000" fill="hold"/>
                                        <p:tgtEl>
                                          <p:spTgt spid="32"/>
                                        </p:tgtEl>
                                        <p:attrNameLst>
                                          <p:attrName>stroke.color</p:attrName>
                                        </p:attrNameLst>
                                      </p:cBhvr>
                                      <p:to>
                                        <a:srgbClr val="0000FF"/>
                                      </p:to>
                                    </p:animClr>
                                    <p:set>
                                      <p:cBhvr>
                                        <p:cTn id="37" dur="2000" fill="hold"/>
                                        <p:tgtEl>
                                          <p:spTgt spid="32"/>
                                        </p:tgtEl>
                                        <p:attrNameLst>
                                          <p:attrName>stroke.on</p:attrName>
                                        </p:attrNameLst>
                                      </p:cBhvr>
                                      <p:to>
                                        <p:strVal val="true"/>
                                      </p:to>
                                    </p:set>
                                  </p:childTnLst>
                                </p:cTn>
                              </p:par>
                              <p:par>
                                <p:cTn id="38" presetID="7" presetClass="emph" presetSubtype="2" fill="hold" nodeType="withEffect">
                                  <p:stCondLst>
                                    <p:cond delay="0"/>
                                  </p:stCondLst>
                                  <p:childTnLst>
                                    <p:animClr clrSpc="rgb" dir="cw">
                                      <p:cBhvr>
                                        <p:cTn id="39" dur="2000" fill="hold"/>
                                        <p:tgtEl>
                                          <p:spTgt spid="45"/>
                                        </p:tgtEl>
                                        <p:attrNameLst>
                                          <p:attrName>stroke.color</p:attrName>
                                        </p:attrNameLst>
                                      </p:cBhvr>
                                      <p:to>
                                        <a:srgbClr val="0000FF"/>
                                      </p:to>
                                    </p:animClr>
                                    <p:set>
                                      <p:cBhvr>
                                        <p:cTn id="40" dur="2000" fill="hold"/>
                                        <p:tgtEl>
                                          <p:spTgt spid="45"/>
                                        </p:tgtEl>
                                        <p:attrNameLst>
                                          <p:attrName>stroke.on</p:attrName>
                                        </p:attrNameLst>
                                      </p:cBhvr>
                                      <p:to>
                                        <p:strVal val="true"/>
                                      </p:to>
                                    </p:set>
                                  </p:childTnLst>
                                </p:cTn>
                              </p:par>
                              <p:par>
                                <p:cTn id="41" presetID="7" presetClass="emph" presetSubtype="2" fill="hold" nodeType="withEffect">
                                  <p:stCondLst>
                                    <p:cond delay="0"/>
                                  </p:stCondLst>
                                  <p:childTnLst>
                                    <p:animClr clrSpc="rgb" dir="cw">
                                      <p:cBhvr>
                                        <p:cTn id="42" dur="2000" fill="hold"/>
                                        <p:tgtEl>
                                          <p:spTgt spid="46"/>
                                        </p:tgtEl>
                                        <p:attrNameLst>
                                          <p:attrName>stroke.color</p:attrName>
                                        </p:attrNameLst>
                                      </p:cBhvr>
                                      <p:to>
                                        <a:srgbClr val="0000FF"/>
                                      </p:to>
                                    </p:animClr>
                                    <p:set>
                                      <p:cBhvr>
                                        <p:cTn id="43" dur="2000" fill="hold"/>
                                        <p:tgtEl>
                                          <p:spTgt spid="46"/>
                                        </p:tgtEl>
                                        <p:attrNameLst>
                                          <p:attrName>stroke.on</p:attrName>
                                        </p:attrNameLst>
                                      </p:cBhvr>
                                      <p:to>
                                        <p:strVal val="true"/>
                                      </p:to>
                                    </p:set>
                                  </p:childTnLst>
                                </p:cTn>
                              </p:par>
                              <p:par>
                                <p:cTn id="44" presetID="7" presetClass="emph" presetSubtype="2" fill="hold" nodeType="withEffect">
                                  <p:stCondLst>
                                    <p:cond delay="0"/>
                                  </p:stCondLst>
                                  <p:childTnLst>
                                    <p:animClr clrSpc="rgb" dir="cw">
                                      <p:cBhvr>
                                        <p:cTn id="45" dur="2000" fill="hold"/>
                                        <p:tgtEl>
                                          <p:spTgt spid="53"/>
                                        </p:tgtEl>
                                        <p:attrNameLst>
                                          <p:attrName>stroke.color</p:attrName>
                                        </p:attrNameLst>
                                      </p:cBhvr>
                                      <p:to>
                                        <a:srgbClr val="0000FF"/>
                                      </p:to>
                                    </p:animClr>
                                    <p:set>
                                      <p:cBhvr>
                                        <p:cTn id="46" dur="2000" fill="hold"/>
                                        <p:tgtEl>
                                          <p:spTgt spid="53"/>
                                        </p:tgtEl>
                                        <p:attrNameLst>
                                          <p:attrName>stroke.on</p:attrName>
                                        </p:attrNameLst>
                                      </p:cBhvr>
                                      <p:to>
                                        <p:strVal val="true"/>
                                      </p:to>
                                    </p:set>
                                  </p:childTnLst>
                                </p:cTn>
                              </p:par>
                              <p:par>
                                <p:cTn id="47" presetID="1" presetClass="entr" presetSubtype="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500" fill="hold"/>
                                        <p:tgtEl>
                                          <p:spTgt spid="67"/>
                                        </p:tgtEl>
                                        <p:attrNameLst>
                                          <p:attrName>stroke.color</p:attrName>
                                        </p:attrNameLst>
                                      </p:cBhvr>
                                      <p:to>
                                        <a:srgbClr val="FF0000"/>
                                      </p:to>
                                    </p:animClr>
                                    <p:set>
                                      <p:cBhvr>
                                        <p:cTn id="63" dur="500" fill="hold"/>
                                        <p:tgtEl>
                                          <p:spTgt spid="67"/>
                                        </p:tgtEl>
                                        <p:attrNameLst>
                                          <p:attrName>stroke.on</p:attrName>
                                        </p:attrNameLst>
                                      </p:cBhvr>
                                      <p:to>
                                        <p:strVal val="true"/>
                                      </p:to>
                                    </p:set>
                                  </p:childTnLst>
                                </p:cTn>
                              </p:par>
                              <p:par>
                                <p:cTn id="64" presetID="7" presetClass="emph" presetSubtype="2" fill="hold" nodeType="withEffect">
                                  <p:stCondLst>
                                    <p:cond delay="0"/>
                                  </p:stCondLst>
                                  <p:childTnLst>
                                    <p:animClr clrSpc="rgb" dir="cw">
                                      <p:cBhvr>
                                        <p:cTn id="65" dur="2000" fill="hold"/>
                                        <p:tgtEl>
                                          <p:spTgt spid="50"/>
                                        </p:tgtEl>
                                        <p:attrNameLst>
                                          <p:attrName>stroke.color</p:attrName>
                                        </p:attrNameLst>
                                      </p:cBhvr>
                                      <p:to>
                                        <a:srgbClr val="0000FF"/>
                                      </p:to>
                                    </p:animClr>
                                    <p:set>
                                      <p:cBhvr>
                                        <p:cTn id="66" dur="2000" fill="hold"/>
                                        <p:tgtEl>
                                          <p:spTgt spid="50"/>
                                        </p:tgtEl>
                                        <p:attrNameLst>
                                          <p:attrName>stroke.on</p:attrName>
                                        </p:attrNameLst>
                                      </p:cBhvr>
                                      <p:to>
                                        <p:strVal val="true"/>
                                      </p:to>
                                    </p:set>
                                  </p:childTnLst>
                                </p:cTn>
                              </p:par>
                              <p:par>
                                <p:cTn id="67" presetID="1" presetClass="entr" presetSubtype="0" fill="hold" grpId="0" nodeType="withEffect">
                                  <p:stCondLst>
                                    <p:cond delay="0"/>
                                  </p:stCondLst>
                                  <p:childTnLst>
                                    <p:set>
                                      <p:cBhvr>
                                        <p:cTn id="68" dur="1" fill="hold">
                                          <p:stCondLst>
                                            <p:cond delay="0"/>
                                          </p:stCondLst>
                                        </p:cTn>
                                        <p:tgtEl>
                                          <p:spTgt spid="7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76"/>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6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6"/>
                                        </p:tgtEl>
                                        <p:attrNameLst>
                                          <p:attrName>style.visibility</p:attrName>
                                        </p:attrNameLst>
                                      </p:cBhvr>
                                      <p:to>
                                        <p:strVal val="visible"/>
                                      </p:to>
                                    </p:set>
                                  </p:childTnLst>
                                </p:cTn>
                              </p:par>
                              <p:par>
                                <p:cTn id="85" presetID="7" presetClass="emph" presetSubtype="2" fill="hold" nodeType="withEffect">
                                  <p:stCondLst>
                                    <p:cond delay="0"/>
                                  </p:stCondLst>
                                  <p:childTnLst>
                                    <p:animClr clrSpc="rgb" dir="cw">
                                      <p:cBhvr>
                                        <p:cTn id="86" dur="500" fill="hold"/>
                                        <p:tgtEl>
                                          <p:spTgt spid="66"/>
                                        </p:tgtEl>
                                        <p:attrNameLst>
                                          <p:attrName>stroke.color</p:attrName>
                                        </p:attrNameLst>
                                      </p:cBhvr>
                                      <p:to>
                                        <a:srgbClr val="FF0000"/>
                                      </p:to>
                                    </p:animClr>
                                    <p:set>
                                      <p:cBhvr>
                                        <p:cTn id="87" dur="500" fill="hold"/>
                                        <p:tgtEl>
                                          <p:spTgt spid="66"/>
                                        </p:tgtEl>
                                        <p:attrNameLst>
                                          <p:attrName>stroke.on</p:attrName>
                                        </p:attrNameLst>
                                      </p:cBhvr>
                                      <p:to>
                                        <p:strVal val="true"/>
                                      </p:to>
                                    </p:set>
                                  </p:childTnLst>
                                </p:cTn>
                              </p:par>
                              <p:par>
                                <p:cTn id="88" presetID="1" presetClass="entr" presetSubtype="0" fill="hold" nodeType="withEffect">
                                  <p:stCondLst>
                                    <p:cond delay="0"/>
                                  </p:stCondLst>
                                  <p:childTnLst>
                                    <p:set>
                                      <p:cBhvr>
                                        <p:cTn id="89"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71" grpId="0" animBg="1"/>
      <p:bldP spid="74" grpId="0" animBg="1"/>
      <p:bldP spid="75" grpId="0" animBg="1"/>
      <p:bldP spid="76" grpId="0" animBg="1"/>
      <p:bldP spid="76" grpId="1" animBg="1"/>
      <p:bldP spid="77" grpId="0" animBg="1"/>
      <p:bldP spid="61" grpId="0" animBg="1"/>
      <p:bldP spid="61" grpId="1" animBg="1"/>
      <p:bldP spid="62" grpId="0" animBg="1"/>
      <p:bldP spid="6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a:bodyPr>
          <a:lstStyle/>
          <a:p>
            <a:pPr eaLnBrk="1" hangingPunct="1"/>
            <a:r>
              <a:rPr lang="en-US" altLang="ja-JP" sz="4000" dirty="0">
                <a:ea typeface="ＭＳ ゴシック" pitchFamily="49" charset="-128"/>
              </a:rPr>
              <a:t>Characteristics of DA Mechanism (I)</a:t>
            </a:r>
            <a:endParaRPr lang="ja-JP" altLang="en-US" sz="4000" dirty="0">
              <a:ea typeface="ＭＳ ゴシック" pitchFamily="49" charset="-128"/>
            </a:endParaRPr>
          </a:p>
        </p:txBody>
      </p:sp>
      <mc:AlternateContent xmlns:mc="http://schemas.openxmlformats.org/markup-compatibility/2006" xmlns:a14="http://schemas.microsoft.com/office/drawing/2010/main">
        <mc:Choice Requires="a14">
          <p:sp>
            <p:nvSpPr>
              <p:cNvPr id="13317" name="Rectangle 3"/>
              <p:cNvSpPr>
                <a:spLocks noGrp="1" noChangeArrowheads="1"/>
              </p:cNvSpPr>
              <p:nvPr>
                <p:ph type="body" idx="1"/>
              </p:nvPr>
            </p:nvSpPr>
            <p:spPr>
              <a:xfrm>
                <a:off x="311700" y="1324332"/>
                <a:ext cx="8520600" cy="5239027"/>
              </a:xfrm>
            </p:spPr>
            <p:txBody>
              <a:bodyPr>
                <a:noAutofit/>
              </a:bodyPr>
              <a:lstStyle/>
              <a:p>
                <a:pPr marL="457200" indent="-457200">
                  <a:lnSpc>
                    <a:spcPct val="100000"/>
                  </a:lnSpc>
                </a:pPr>
                <a:r>
                  <a:rPr lang="en-US" altLang="ja-JP" sz="2400" dirty="0"/>
                  <a:t>Strategyproofness: for each student, declaring her true preference is optimal.</a:t>
                </a:r>
                <a:endParaRPr lang="ja-JP" altLang="en-US" sz="2400" dirty="0"/>
              </a:p>
              <a:p>
                <a:pPr marL="857250" lvl="1" indent="-457200">
                  <a:lnSpc>
                    <a:spcPct val="100000"/>
                  </a:lnSpc>
                </a:pPr>
                <a:r>
                  <a:rPr lang="en-US" altLang="ja-JP" sz="2400" dirty="0"/>
                  <a:t>She cannot obtain a better outcome by modifying her preference ordering.</a:t>
                </a:r>
              </a:p>
              <a:p>
                <a:pPr marL="857250" lvl="1" indent="-457200">
                  <a:lnSpc>
                    <a:spcPct val="100000"/>
                  </a:lnSpc>
                </a:pPr>
                <a:r>
                  <a:rPr lang="en-US" altLang="ja-JP" sz="2400" dirty="0"/>
                  <a:t>strategyproofness of each school cannot be satisfied.</a:t>
                </a:r>
              </a:p>
              <a:p>
                <a:pPr marL="457200" indent="-457200">
                  <a:lnSpc>
                    <a:spcPct val="100000"/>
                  </a:lnSpc>
                </a:pPr>
                <a:r>
                  <a:rPr lang="en-US" altLang="ja-JP" sz="2400" dirty="0"/>
                  <a:t>Fairness = no student has a justified envy:</a:t>
                </a:r>
                <a:endParaRPr lang="ja-JP" altLang="en-US" sz="2400" dirty="0"/>
              </a:p>
              <a:p>
                <a:pPr marL="857250" lvl="1" indent="-457200">
                  <a:lnSpc>
                    <a:spcPct val="100000"/>
                  </a:lnSpc>
                </a:pPr>
                <a:r>
                  <a:rPr lang="en-US" altLang="ja-JP" sz="2400" dirty="0"/>
                  <a:t>If student </a:t>
                </a:r>
                <a14:m>
                  <m:oMath xmlns:m="http://schemas.openxmlformats.org/officeDocument/2006/math">
                    <m:r>
                      <a:rPr lang="en-US" altLang="ja-JP" sz="2400" b="0" i="1" smtClean="0">
                        <a:latin typeface="Cambria Math" panose="02040503050406030204" pitchFamily="18" charset="0"/>
                      </a:rPr>
                      <m:t>𝑠</m:t>
                    </m:r>
                  </m:oMath>
                </a14:m>
                <a:r>
                  <a:rPr lang="en-US" altLang="ja-JP" sz="2400" dirty="0"/>
                  <a:t> is rejected from school </a:t>
                </a:r>
                <a14:m>
                  <m:oMath xmlns:m="http://schemas.openxmlformats.org/officeDocument/2006/math">
                    <m:r>
                      <a:rPr lang="en-US" altLang="ja-JP" sz="2400" b="0" i="1" smtClean="0">
                        <a:latin typeface="Cambria Math" panose="02040503050406030204" pitchFamily="18" charset="0"/>
                      </a:rPr>
                      <m:t>𝑐</m:t>
                    </m:r>
                  </m:oMath>
                </a14:m>
                <a:r>
                  <a:rPr lang="en-US" altLang="ja-JP" sz="2400" dirty="0"/>
                  <a:t>, then all students accepted to </a:t>
                </a:r>
                <a14:m>
                  <m:oMath xmlns:m="http://schemas.openxmlformats.org/officeDocument/2006/math">
                    <m:r>
                      <a:rPr lang="en-US" altLang="ja-JP" sz="2400" i="1">
                        <a:latin typeface="Cambria Math" panose="02040503050406030204" pitchFamily="18" charset="0"/>
                      </a:rPr>
                      <m:t>𝑐</m:t>
                    </m:r>
                  </m:oMath>
                </a14:m>
                <a:r>
                  <a:rPr lang="en-US" altLang="ja-JP" sz="2400" dirty="0"/>
                  <a:t> have higher priorities than </a:t>
                </a:r>
                <a14:m>
                  <m:oMath xmlns:m="http://schemas.openxmlformats.org/officeDocument/2006/math">
                    <m:r>
                      <a:rPr lang="en-US" altLang="ja-JP" sz="2400" i="1">
                        <a:latin typeface="Cambria Math" panose="02040503050406030204" pitchFamily="18" charset="0"/>
                      </a:rPr>
                      <m:t>𝑠</m:t>
                    </m:r>
                  </m:oMath>
                </a14:m>
                <a:r>
                  <a:rPr lang="en-US" altLang="ja-JP" sz="2400" dirty="0"/>
                  <a:t> (according to </a:t>
                </a:r>
                <a14:m>
                  <m:oMath xmlns:m="http://schemas.openxmlformats.org/officeDocument/2006/math">
                    <m:r>
                      <a:rPr lang="en-US" altLang="ja-JP" sz="2400" i="1">
                        <a:latin typeface="Cambria Math" panose="02040503050406030204" pitchFamily="18" charset="0"/>
                      </a:rPr>
                      <m:t>𝑐</m:t>
                    </m:r>
                  </m:oMath>
                </a14:m>
                <a:r>
                  <a:rPr lang="en-US" altLang="ja-JP" sz="2400" dirty="0"/>
                  <a:t>’s priority ordering).</a:t>
                </a:r>
              </a:p>
              <a:p>
                <a:pPr marL="457200" indent="-457200">
                  <a:lnSpc>
                    <a:spcPct val="100000"/>
                  </a:lnSpc>
                </a:pPr>
                <a:r>
                  <a:rPr lang="en-US" altLang="ja-JP" sz="2400" dirty="0"/>
                  <a:t>Nonwastefulness = no student claims an empty seat:</a:t>
                </a:r>
              </a:p>
              <a:p>
                <a:pPr marL="857250" lvl="1" indent="-457200">
                  <a:lnSpc>
                    <a:spcPct val="100000"/>
                  </a:lnSpc>
                </a:pPr>
                <a:r>
                  <a:rPr lang="en-US" altLang="ja-JP" sz="2400" dirty="0"/>
                  <a:t>If student </a:t>
                </a:r>
                <a14:m>
                  <m:oMath xmlns:m="http://schemas.openxmlformats.org/officeDocument/2006/math">
                    <m:r>
                      <a:rPr lang="en-US" altLang="ja-JP" sz="2400" i="1">
                        <a:latin typeface="Cambria Math" panose="02040503050406030204" pitchFamily="18" charset="0"/>
                      </a:rPr>
                      <m:t>𝑠</m:t>
                    </m:r>
                  </m:oMath>
                </a14:m>
                <a:r>
                  <a:rPr lang="en-US" altLang="ja-JP" sz="2400" dirty="0"/>
                  <a:t> is rejected from school </a:t>
                </a:r>
                <a14:m>
                  <m:oMath xmlns:m="http://schemas.openxmlformats.org/officeDocument/2006/math">
                    <m:r>
                      <a:rPr lang="en-US" altLang="ja-JP" sz="2400" i="1">
                        <a:latin typeface="Cambria Math" panose="02040503050406030204" pitchFamily="18" charset="0"/>
                      </a:rPr>
                      <m:t>𝑐</m:t>
                    </m:r>
                  </m:oMath>
                </a14:m>
                <a:r>
                  <a:rPr lang="en-US" altLang="ja-JP" sz="2400" dirty="0"/>
                  <a:t>, then </a:t>
                </a:r>
                <a14:m>
                  <m:oMath xmlns:m="http://schemas.openxmlformats.org/officeDocument/2006/math">
                    <m:r>
                      <a:rPr lang="en-US" altLang="ja-JP" sz="2400" i="1">
                        <a:latin typeface="Cambria Math" panose="02040503050406030204" pitchFamily="18" charset="0"/>
                      </a:rPr>
                      <m:t>𝑐</m:t>
                    </m:r>
                  </m:oMath>
                </a14:m>
                <a:r>
                  <a:rPr lang="en-US" altLang="ja-JP" sz="2400" dirty="0"/>
                  <a:t> is filled to its maximum quota --- a rather mild requirement on efficiency.</a:t>
                </a:r>
              </a:p>
              <a:p>
                <a:pPr marL="457200" indent="-457200">
                  <a:lnSpc>
                    <a:spcPct val="100000"/>
                  </a:lnSpc>
                </a:pPr>
                <a:r>
                  <a:rPr lang="en-US" altLang="ja-JP" sz="2400" dirty="0"/>
                  <a:t>Blocking pair = have a justified envy or claim an empty seat</a:t>
                </a:r>
              </a:p>
            </p:txBody>
          </p:sp>
        </mc:Choice>
        <mc:Fallback xmlns="">
          <p:sp>
            <p:nvSpPr>
              <p:cNvPr id="13317" name="Rectangle 3"/>
              <p:cNvSpPr>
                <a:spLocks noGrp="1" noRot="1" noChangeAspect="1" noMove="1" noResize="1" noEditPoints="1" noAdjustHandles="1" noChangeArrowheads="1" noChangeShapeType="1" noTextEdit="1"/>
              </p:cNvSpPr>
              <p:nvPr>
                <p:ph type="body" idx="1"/>
              </p:nvPr>
            </p:nvSpPr>
            <p:spPr>
              <a:xfrm>
                <a:off x="311700" y="1324332"/>
                <a:ext cx="8520600" cy="5239027"/>
              </a:xfrm>
              <a:blipFill>
                <a:blip r:embed="rId3"/>
                <a:stretch>
                  <a:fillRect l="-429" r="-1144"/>
                </a:stretch>
              </a:blipFill>
            </p:spPr>
            <p:txBody>
              <a:bodyPr/>
              <a:lstStyle/>
              <a:p>
                <a:r>
                  <a:rPr lang="en-US">
                    <a:noFill/>
                  </a:rPr>
                  <a:t> </a:t>
                </a:r>
              </a:p>
            </p:txBody>
          </p:sp>
        </mc:Fallback>
      </mc:AlternateContent>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69</a:t>
            </a:fld>
            <a:endParaRPr lang="en-US" altLang="ja-JP"/>
          </a:p>
        </p:txBody>
      </p:sp>
    </p:spTree>
    <p:extLst>
      <p:ext uri="{BB962C8B-B14F-4D97-AF65-F5344CB8AC3E}">
        <p14:creationId xmlns:p14="http://schemas.microsoft.com/office/powerpoint/2010/main" val="72073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31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31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normAutofit/>
          </a:bodyPr>
          <a:lstStyle/>
          <a:p>
            <a:pPr eaLnBrk="1" hangingPunct="1"/>
            <a:r>
              <a:rPr lang="en-US" altLang="ja-JP" sz="4000" dirty="0"/>
              <a:t>Pareto Efficiency (cont’d)</a:t>
            </a:r>
          </a:p>
        </p:txBody>
      </p:sp>
      <p:sp>
        <p:nvSpPr>
          <p:cNvPr id="690179" name="Rectangle 3"/>
          <p:cNvSpPr>
            <a:spLocks noGrp="1" noChangeArrowheads="1"/>
          </p:cNvSpPr>
          <p:nvPr>
            <p:ph type="body" idx="1"/>
          </p:nvPr>
        </p:nvSpPr>
        <p:spPr/>
        <p:txBody>
          <a:bodyPr>
            <a:normAutofit fontScale="85000" lnSpcReduction="20000"/>
          </a:bodyPr>
          <a:lstStyle/>
          <a:p>
            <a:pPr eaLnBrk="1" hangingPunct="1"/>
            <a:r>
              <a:rPr lang="en-US" altLang="ja-JP" sz="2800" dirty="0"/>
              <a:t>In principle, it is not clear whether we can compare utilities of different people.</a:t>
            </a:r>
          </a:p>
          <a:p>
            <a:pPr lvl="1" eaLnBrk="1" hangingPunct="1"/>
            <a:r>
              <a:rPr lang="en-US" altLang="ja-JP" sz="2400" dirty="0"/>
              <a:t>Do we really have a common measure (e.g., money)?</a:t>
            </a:r>
          </a:p>
          <a:p>
            <a:pPr eaLnBrk="1" hangingPunct="1"/>
            <a:r>
              <a:rPr lang="en-US" altLang="ja-JP" sz="2800" dirty="0"/>
              <a:t>The definition of Pareto efficiency can be applied </a:t>
            </a:r>
            <a:br>
              <a:rPr lang="en-US" altLang="ja-JP" sz="2800" dirty="0"/>
            </a:br>
            <a:r>
              <a:rPr lang="en-US" altLang="ja-JP" sz="2800" dirty="0"/>
              <a:t>even if we cannot compare utilities. </a:t>
            </a:r>
          </a:p>
          <a:p>
            <a:pPr eaLnBrk="1" hangingPunct="1"/>
            <a:r>
              <a:rPr lang="en-US" altLang="ja-JP" sz="2800" dirty="0"/>
              <a:t>We can consider Pareto efficiency is a minimal requirement of </a:t>
            </a:r>
            <a:br>
              <a:rPr lang="en-US" altLang="ja-JP" sz="2800" dirty="0"/>
            </a:br>
            <a:r>
              <a:rPr lang="en-US" altLang="ja-JP" sz="2800" dirty="0"/>
              <a:t>a desirable social choice.</a:t>
            </a:r>
          </a:p>
          <a:p>
            <a:pPr eaLnBrk="1" hangingPunct="1"/>
            <a:r>
              <a:rPr lang="en-US" altLang="ja-JP" sz="2800" dirty="0"/>
              <a:t>If x is not Pareto efficient, then there is another choice x’, </a:t>
            </a:r>
            <a:br>
              <a:rPr lang="en-US" altLang="ja-JP" sz="2800" dirty="0"/>
            </a:br>
            <a:r>
              <a:rPr lang="en-US" altLang="ja-JP" sz="2800" dirty="0"/>
              <a:t>where everybody prefers x’ to x (or at least the same). </a:t>
            </a:r>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7</a:t>
            </a:fld>
            <a:endParaRPr lang="en-US" altLang="ja-JP"/>
          </a:p>
        </p:txBody>
      </p:sp>
    </p:spTree>
    <p:extLst>
      <p:ext uri="{BB962C8B-B14F-4D97-AF65-F5344CB8AC3E}">
        <p14:creationId xmlns:p14="http://schemas.microsoft.com/office/powerpoint/2010/main" val="3745253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017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9017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90179">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0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79"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normAutofit/>
          </a:bodyPr>
          <a:lstStyle/>
          <a:p>
            <a:pPr eaLnBrk="1" hangingPunct="1"/>
            <a:r>
              <a:rPr lang="en-US" altLang="ja-JP" sz="4000" dirty="0">
                <a:ea typeface="ＭＳ ゴシック" pitchFamily="49" charset="-128"/>
              </a:rPr>
              <a:t>Characteristics of DA Mechanism (II)</a:t>
            </a:r>
            <a:endParaRPr lang="ja-JP" altLang="en-US" sz="4000" dirty="0">
              <a:ea typeface="ＭＳ ゴシック" pitchFamily="49" charset="-128"/>
            </a:endParaRPr>
          </a:p>
        </p:txBody>
      </p:sp>
      <p:sp>
        <p:nvSpPr>
          <p:cNvPr id="13317" name="Rectangle 3"/>
          <p:cNvSpPr>
            <a:spLocks noGrp="1" noChangeArrowheads="1"/>
          </p:cNvSpPr>
          <p:nvPr>
            <p:ph type="body" idx="1"/>
          </p:nvPr>
        </p:nvSpPr>
        <p:spPr>
          <a:xfrm>
            <a:off x="311700" y="1324333"/>
            <a:ext cx="8520600" cy="5143500"/>
          </a:xfrm>
        </p:spPr>
        <p:txBody>
          <a:bodyPr>
            <a:noAutofit/>
          </a:bodyPr>
          <a:lstStyle/>
          <a:p>
            <a:pPr marL="457200" indent="-457200"/>
            <a:r>
              <a:rPr lang="en-US" altLang="ja-JP" sz="2400" dirty="0"/>
              <a:t>Fairness + Nonwastefulness</a:t>
            </a:r>
            <a:r>
              <a:rPr lang="ja-JP" altLang="en-US" sz="2400" dirty="0"/>
              <a:t>＝ </a:t>
            </a:r>
            <a:r>
              <a:rPr lang="en-US" altLang="ja-JP" sz="2400" dirty="0"/>
              <a:t>Stability</a:t>
            </a:r>
          </a:p>
          <a:p>
            <a:pPr marL="457200" indent="-457200"/>
            <a:r>
              <a:rPr lang="en-US" altLang="ja-JP" sz="2400" dirty="0"/>
              <a:t>The DA mechanism obtains the optimal matching for students </a:t>
            </a:r>
            <a:br>
              <a:rPr lang="en-US" altLang="ja-JP" sz="2400" dirty="0"/>
            </a:br>
            <a:r>
              <a:rPr lang="en-US" altLang="ja-JP" sz="2400" dirty="0"/>
              <a:t>within all stable matchings</a:t>
            </a:r>
            <a:r>
              <a:rPr lang="ja-JP" altLang="en-US" sz="2400" dirty="0"/>
              <a:t> </a:t>
            </a:r>
            <a:r>
              <a:rPr lang="en-US" altLang="ja-JP" sz="2400" dirty="0"/>
              <a:t>(within all stable </a:t>
            </a:r>
            <a:r>
              <a:rPr lang="en-US" altLang="ja-JP" sz="2400" dirty="0" err="1"/>
              <a:t>matchings</a:t>
            </a:r>
            <a:r>
              <a:rPr lang="en-US" altLang="ja-JP" sz="2400" dirty="0"/>
              <a:t>, all students prefers the matching obtained by the DA mechanism, including ties).</a:t>
            </a:r>
          </a:p>
          <a:p>
            <a:pPr marL="457200" indent="-457200"/>
            <a:r>
              <a:rPr lang="en-US" altLang="ja-JP" sz="2400" dirty="0"/>
              <a:t>However, the DA mechanism cannot satisfy individual minimum quotas or regional maximum quotas.</a:t>
            </a:r>
          </a:p>
          <a:p>
            <a:pPr marL="457200" indent="-457200"/>
            <a:r>
              <a:rPr lang="en-US" altLang="ja-JP" sz="2400" dirty="0"/>
              <a:t>By introducing these constraints, there is a chance that </a:t>
            </a:r>
            <a:br>
              <a:rPr lang="en-US" altLang="ja-JP" sz="2400" dirty="0"/>
            </a:br>
            <a:r>
              <a:rPr lang="en-US" altLang="ja-JP" sz="2400" dirty="0"/>
              <a:t>there exists no stable matching.</a:t>
            </a:r>
            <a:endParaRPr lang="ja-JP" altLang="en-US" sz="2400"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70</a:t>
            </a:fld>
            <a:endParaRPr lang="en-US" altLang="ja-JP"/>
          </a:p>
        </p:txBody>
      </p:sp>
    </p:spTree>
    <p:extLst>
      <p:ext uri="{BB962C8B-B14F-4D97-AF65-F5344CB8AC3E}">
        <p14:creationId xmlns:p14="http://schemas.microsoft.com/office/powerpoint/2010/main" val="157626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a:t>Why constraints matter?</a:t>
            </a:r>
            <a:endParaRPr kumimoji="1" lang="ja-JP" altLang="en-US" sz="4000" dirty="0"/>
          </a:p>
        </p:txBody>
      </p:sp>
      <p:sp>
        <p:nvSpPr>
          <p:cNvPr id="3" name="コンテンツ プレースホルダー 2"/>
          <p:cNvSpPr>
            <a:spLocks noGrp="1"/>
          </p:cNvSpPr>
          <p:nvPr>
            <p:ph type="body" idx="1"/>
          </p:nvPr>
        </p:nvSpPr>
        <p:spPr/>
        <p:txBody>
          <a:bodyPr>
            <a:noAutofit/>
          </a:bodyPr>
          <a:lstStyle/>
          <a:p>
            <a:pPr marL="457200" indent="-457200"/>
            <a:r>
              <a:rPr lang="en-US" altLang="ja-JP" sz="2400" dirty="0"/>
              <a:t>It is common that social requirements impose various distributional constraints on the outcome of the matching. </a:t>
            </a:r>
          </a:p>
          <a:p>
            <a:pPr marL="857250" lvl="1" indent="-457200"/>
            <a:r>
              <a:rPr lang="en-US" altLang="ja-JP" sz="2000" dirty="0"/>
              <a:t>A school needs a certain number of students to operate. </a:t>
            </a:r>
          </a:p>
          <a:p>
            <a:pPr marL="857250" lvl="1" indent="-457200"/>
            <a:r>
              <a:rPr lang="en-US" altLang="ja-JP" sz="2000" dirty="0"/>
              <a:t>Some medical residents must be assigned to a rural hospital. </a:t>
            </a:r>
          </a:p>
          <a:p>
            <a:r>
              <a:rPr kumimoji="1" lang="en-US" altLang="ja-JP" sz="2400" dirty="0"/>
              <a:t>Is it really reasonable to assume each school has a strict, </a:t>
            </a:r>
            <a:br>
              <a:rPr kumimoji="1" lang="en-US" altLang="ja-JP" sz="2400" dirty="0"/>
            </a:br>
            <a:r>
              <a:rPr kumimoji="1" lang="en-US" altLang="ja-JP" sz="2400" dirty="0"/>
              <a:t>exogenously given maximal quota?</a:t>
            </a:r>
          </a:p>
          <a:p>
            <a:pPr lvl="1"/>
            <a:r>
              <a:rPr lang="en-US" altLang="ja-JP" sz="2000" dirty="0"/>
              <a:t>We usually have some flexibility (e.g., allocating more human resources to popular schools). </a:t>
            </a:r>
          </a:p>
          <a:p>
            <a:pPr lvl="1"/>
            <a:r>
              <a:rPr kumimoji="1" lang="en-US" altLang="ja-JP" sz="2000" dirty="0"/>
              <a:t>Such flexibility can be naturally represented by constraints!  </a:t>
            </a:r>
            <a:endParaRPr kumimoji="1" lang="ja-JP" altLang="en-US" sz="2000" dirty="0"/>
          </a:p>
        </p:txBody>
      </p:sp>
      <p:sp>
        <p:nvSpPr>
          <p:cNvPr id="4" name="スライド番号プレースホルダー 3"/>
          <p:cNvSpPr>
            <a:spLocks noGrp="1"/>
          </p:cNvSpPr>
          <p:nvPr>
            <p:ph type="sldNum" idx="12"/>
          </p:nvPr>
        </p:nvSpPr>
        <p:spPr/>
        <p:txBody>
          <a:bodyPr>
            <a:normAutofit/>
          </a:bodyPr>
          <a:lstStyle/>
          <a:p>
            <a:pPr eaLnBrk="1" fontAlgn="auto" hangingPunct="1">
              <a:spcBef>
                <a:spcPts val="0"/>
              </a:spcBef>
              <a:spcAft>
                <a:spcPts val="0"/>
              </a:spcAft>
            </a:pPr>
            <a:fld id="{F341EDFB-C7F9-4F64-947B-AEA9C1E2124C}" type="slidenum">
              <a:rPr lang="ja-JP" altLang="en-US" sz="1800" b="0" smtClean="0">
                <a:solidFill>
                  <a:prstClr val="black"/>
                </a:solidFill>
                <a:latin typeface="Calibri"/>
                <a:ea typeface="ＭＳ Ｐゴシック" panose="020B0600070205080204" pitchFamily="50" charset="-128"/>
              </a:rPr>
              <a:pPr eaLnBrk="1" fontAlgn="auto" hangingPunct="1">
                <a:spcBef>
                  <a:spcPts val="0"/>
                </a:spcBef>
                <a:spcAft>
                  <a:spcPts val="0"/>
                </a:spcAft>
              </a:pPr>
              <a:t>71</a:t>
            </a:fld>
            <a:endParaRPr lang="ja-JP" altLang="en-US" sz="1800" b="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115613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3600" dirty="0"/>
              <a:t>Model</a:t>
            </a:r>
            <a:r>
              <a:rPr lang="en-US" altLang="ja-JP" sz="3600" dirty="0"/>
              <a:t> with </a:t>
            </a:r>
            <a:r>
              <a:rPr kumimoji="1" lang="en-US" altLang="ja-JP" sz="3600" dirty="0"/>
              <a:t>Regional Maximum Quotas </a:t>
            </a:r>
            <a:r>
              <a:rPr kumimoji="1" lang="en-US" altLang="ja-JP" dirty="0"/>
              <a:t/>
            </a:r>
            <a:br>
              <a:rPr kumimoji="1" lang="en-US" altLang="ja-JP" dirty="0"/>
            </a:br>
            <a:r>
              <a:rPr kumimoji="1" lang="en-US" altLang="ja-JP" dirty="0"/>
              <a:t>(</a:t>
            </a:r>
            <a:r>
              <a:rPr kumimoji="1" lang="en-US" altLang="ja-JP" dirty="0" err="1"/>
              <a:t>Kamada</a:t>
            </a:r>
            <a:r>
              <a:rPr kumimoji="1" lang="en-US" altLang="ja-JP" dirty="0"/>
              <a:t> &amp; Kojima 2015</a:t>
            </a:r>
            <a:r>
              <a:rPr kumimoji="1" lang="ja-JP" altLang="en-US" dirty="0"/>
              <a:t>）</a:t>
            </a:r>
          </a:p>
        </p:txBody>
      </p:sp>
      <mc:AlternateContent xmlns:mc="http://schemas.openxmlformats.org/markup-compatibility/2006" xmlns:a14="http://schemas.microsoft.com/office/drawing/2010/main">
        <mc:Choice Requires="a14">
          <p:sp>
            <p:nvSpPr>
              <p:cNvPr id="3" name="コンテンツ プレースホルダ 2"/>
              <p:cNvSpPr>
                <a:spLocks noGrp="1"/>
              </p:cNvSpPr>
              <p:nvPr>
                <p:ph type="body" idx="1"/>
              </p:nvPr>
            </p:nvSpPr>
            <p:spPr/>
            <p:txBody>
              <a:bodyPr>
                <a:noAutofit/>
              </a:bodyPr>
              <a:lstStyle/>
              <a:p>
                <a:r>
                  <a:rPr lang="en-US" altLang="ja-JP" sz="2200" dirty="0"/>
                  <a:t>A set of students </a:t>
                </a:r>
                <a14:m>
                  <m:oMath xmlns:m="http://schemas.openxmlformats.org/officeDocument/2006/math">
                    <m:r>
                      <a:rPr lang="en-US" altLang="ja-JP" sz="2200" i="1" dirty="0" smtClean="0">
                        <a:latin typeface="Cambria Math" panose="02040503050406030204" pitchFamily="18" charset="0"/>
                      </a:rPr>
                      <m:t>𝑆</m:t>
                    </m:r>
                    <m:r>
                      <a:rPr lang="en-US" altLang="ja-JP" sz="2200" i="1" dirty="0" smtClean="0">
                        <a:latin typeface="Cambria Math" panose="02040503050406030204" pitchFamily="18" charset="0"/>
                      </a:rPr>
                      <m:t>={</m:t>
                    </m:r>
                    <m:r>
                      <a:rPr lang="en-US" altLang="ja-JP" sz="2200" i="1" dirty="0" smtClean="0">
                        <a:latin typeface="Cambria Math" panose="02040503050406030204" pitchFamily="18" charset="0"/>
                      </a:rPr>
                      <m:t>𝑠</m:t>
                    </m:r>
                    <m:r>
                      <a:rPr lang="en-US" altLang="ja-JP" sz="2200" i="1" baseline="-25000" dirty="0" smtClean="0">
                        <a:latin typeface="Cambria Math" panose="02040503050406030204" pitchFamily="18" charset="0"/>
                      </a:rPr>
                      <m:t>1</m:t>
                    </m:r>
                    <m:r>
                      <a:rPr lang="en-US" altLang="ja-JP" sz="2200" i="1" dirty="0" smtClean="0">
                        <a:latin typeface="Cambria Math" panose="02040503050406030204" pitchFamily="18" charset="0"/>
                      </a:rPr>
                      <m:t>, …, </m:t>
                    </m:r>
                    <m:r>
                      <a:rPr lang="en-US" altLang="ja-JP" sz="2200" i="1" dirty="0" err="1" smtClean="0">
                        <a:latin typeface="Cambria Math" panose="02040503050406030204" pitchFamily="18" charset="0"/>
                      </a:rPr>
                      <m:t>𝑠</m:t>
                    </m:r>
                    <m:r>
                      <a:rPr lang="en-US" altLang="ja-JP" sz="2200" i="1" baseline="-25000" dirty="0" err="1" smtClean="0">
                        <a:latin typeface="Cambria Math" panose="02040503050406030204" pitchFamily="18" charset="0"/>
                      </a:rPr>
                      <m:t>𝑛</m:t>
                    </m:r>
                    <m:r>
                      <a:rPr lang="en-US" altLang="ja-JP" sz="2200" i="1" dirty="0" smtClean="0">
                        <a:latin typeface="Cambria Math" panose="02040503050406030204" pitchFamily="18" charset="0"/>
                      </a:rPr>
                      <m:t>}</m:t>
                    </m:r>
                  </m:oMath>
                </a14:m>
                <a:r>
                  <a:rPr lang="en-US" altLang="ja-JP" sz="2200" dirty="0"/>
                  <a:t>, a set of schools </a:t>
                </a:r>
                <a14:m>
                  <m:oMath xmlns:m="http://schemas.openxmlformats.org/officeDocument/2006/math">
                    <m:r>
                      <a:rPr kumimoji="1" lang="en-US" altLang="ja-JP" sz="2200" i="1" dirty="0" smtClean="0">
                        <a:latin typeface="Cambria Math" panose="02040503050406030204" pitchFamily="18" charset="0"/>
                      </a:rPr>
                      <m:t>𝐶</m:t>
                    </m:r>
                    <m:r>
                      <a:rPr kumimoji="1" lang="en-US" altLang="ja-JP" sz="2200" i="1" dirty="0" smtClean="0">
                        <a:latin typeface="Cambria Math" panose="02040503050406030204" pitchFamily="18" charset="0"/>
                      </a:rPr>
                      <m:t>={</m:t>
                    </m:r>
                    <m:r>
                      <a:rPr kumimoji="1" lang="en-US" altLang="ja-JP" sz="2200" i="1" dirty="0" smtClean="0">
                        <a:latin typeface="Cambria Math" panose="02040503050406030204" pitchFamily="18" charset="0"/>
                      </a:rPr>
                      <m:t>𝑐</m:t>
                    </m:r>
                    <m:r>
                      <a:rPr lang="en-US" altLang="ja-JP" sz="2200" i="1" baseline="-25000" dirty="0" smtClean="0">
                        <a:latin typeface="Cambria Math" panose="02040503050406030204" pitchFamily="18" charset="0"/>
                      </a:rPr>
                      <m:t>1</m:t>
                    </m:r>
                    <m:r>
                      <a:rPr kumimoji="1" lang="en-US" altLang="ja-JP" sz="2200" i="1" dirty="0" smtClean="0">
                        <a:latin typeface="Cambria Math" panose="02040503050406030204" pitchFamily="18" charset="0"/>
                      </a:rPr>
                      <m:t>, …,</m:t>
                    </m:r>
                    <m:r>
                      <a:rPr lang="en-US" altLang="ja-JP" sz="2200" i="1" dirty="0">
                        <a:latin typeface="Cambria Math" panose="02040503050406030204" pitchFamily="18" charset="0"/>
                      </a:rPr>
                      <m:t>𝑐</m:t>
                    </m:r>
                    <m:r>
                      <a:rPr lang="en-US" altLang="ja-JP" sz="2200" b="0" i="1" baseline="-25000" dirty="0" smtClean="0">
                        <a:latin typeface="Cambria Math" panose="02040503050406030204" pitchFamily="18" charset="0"/>
                      </a:rPr>
                      <m:t>𝑚</m:t>
                    </m:r>
                    <m:r>
                      <a:rPr kumimoji="1" lang="en-US" altLang="ja-JP" sz="2200" i="1" dirty="0" smtClean="0">
                        <a:latin typeface="Cambria Math" panose="02040503050406030204" pitchFamily="18" charset="0"/>
                      </a:rPr>
                      <m:t>}</m:t>
                    </m:r>
                  </m:oMath>
                </a14:m>
                <a:endParaRPr kumimoji="1" lang="en-US" altLang="ja-JP" sz="2200" dirty="0"/>
              </a:p>
              <a:p>
                <a:r>
                  <a:rPr lang="en-US" altLang="ja-JP" sz="2200" dirty="0"/>
                  <a:t>A set of regions </a:t>
                </a:r>
                <a14:m>
                  <m:oMath xmlns:m="http://schemas.openxmlformats.org/officeDocument/2006/math">
                    <m:r>
                      <a:rPr lang="en-US" altLang="ja-JP" sz="2200" i="1" dirty="0" smtClean="0">
                        <a:latin typeface="Cambria Math" panose="02040503050406030204" pitchFamily="18" charset="0"/>
                      </a:rPr>
                      <m:t>𝑅</m:t>
                    </m:r>
                    <m:r>
                      <a:rPr lang="en-US" altLang="ja-JP" sz="2200" i="1" dirty="0" smtClean="0">
                        <a:latin typeface="Cambria Math" panose="02040503050406030204" pitchFamily="18" charset="0"/>
                      </a:rPr>
                      <m:t>={</m:t>
                    </m:r>
                    <m:r>
                      <a:rPr lang="en-US" altLang="ja-JP" sz="2200" i="1" dirty="0" smtClean="0">
                        <a:latin typeface="Cambria Math" panose="02040503050406030204" pitchFamily="18" charset="0"/>
                      </a:rPr>
                      <m:t>𝑟</m:t>
                    </m:r>
                    <m:r>
                      <a:rPr lang="en-US" altLang="ja-JP" sz="2200" i="1" baseline="-25000" dirty="0" smtClean="0">
                        <a:latin typeface="Cambria Math" panose="02040503050406030204" pitchFamily="18" charset="0"/>
                      </a:rPr>
                      <m:t>1</m:t>
                    </m:r>
                    <m:r>
                      <a:rPr lang="en-US" altLang="ja-JP" sz="2200" i="1" dirty="0" smtClean="0">
                        <a:latin typeface="Cambria Math" panose="02040503050406030204" pitchFamily="18" charset="0"/>
                      </a:rPr>
                      <m:t>, </m:t>
                    </m:r>
                    <m:r>
                      <a:rPr lang="en-US" altLang="ja-JP" sz="2200" i="1" dirty="0" smtClean="0">
                        <a:latin typeface="Cambria Math" panose="02040503050406030204" pitchFamily="18" charset="0"/>
                      </a:rPr>
                      <m:t>𝑟</m:t>
                    </m:r>
                    <m:r>
                      <a:rPr lang="en-US" altLang="ja-JP" sz="2200" i="1" baseline="-25000" dirty="0" smtClean="0">
                        <a:latin typeface="Cambria Math" panose="02040503050406030204" pitchFamily="18" charset="0"/>
                      </a:rPr>
                      <m:t>2</m:t>
                    </m:r>
                    <m:r>
                      <a:rPr lang="en-US" altLang="ja-JP" sz="2200" i="1" dirty="0" smtClean="0">
                        <a:latin typeface="Cambria Math" panose="02040503050406030204" pitchFamily="18" charset="0"/>
                      </a:rPr>
                      <m:t>, …}</m:t>
                    </m:r>
                  </m:oMath>
                </a14:m>
                <a:r>
                  <a:rPr lang="en-US" altLang="ja-JP" sz="2200" dirty="0"/>
                  <a:t>, each region </a:t>
                </a:r>
                <a14:m>
                  <m:oMath xmlns:m="http://schemas.openxmlformats.org/officeDocument/2006/math">
                    <m:r>
                      <a:rPr lang="en-US" altLang="ja-JP" sz="2200" i="1" dirty="0" smtClean="0">
                        <a:latin typeface="Cambria Math" panose="02040503050406030204" pitchFamily="18" charset="0"/>
                      </a:rPr>
                      <m:t>𝑟</m:t>
                    </m:r>
                  </m:oMath>
                </a14:m>
                <a:r>
                  <a:rPr lang="ja-JP" altLang="en-US" sz="2200" dirty="0"/>
                  <a:t> </a:t>
                </a:r>
                <a:r>
                  <a:rPr lang="en-US" altLang="ja-JP" sz="2200" dirty="0"/>
                  <a:t>is a subset of schools. Regions are mutually disjoint.</a:t>
                </a:r>
              </a:p>
              <a:p>
                <a:r>
                  <a:rPr kumimoji="1" lang="en-US" altLang="ja-JP" sz="2200" dirty="0"/>
                  <a:t>A school </a:t>
                </a:r>
                <a14:m>
                  <m:oMath xmlns:m="http://schemas.openxmlformats.org/officeDocument/2006/math">
                    <m:r>
                      <a:rPr kumimoji="1" lang="en-US" altLang="ja-JP" sz="2200" i="1" dirty="0" smtClean="0">
                        <a:latin typeface="Cambria Math" panose="02040503050406030204" pitchFamily="18" charset="0"/>
                      </a:rPr>
                      <m:t>𝑐</m:t>
                    </m:r>
                  </m:oMath>
                </a14:m>
                <a:r>
                  <a:rPr kumimoji="1" lang="en-US" altLang="ja-JP" sz="2200" dirty="0"/>
                  <a:t> has its own maximum quota </a:t>
                </a:r>
                <a14:m>
                  <m:oMath xmlns:m="http://schemas.openxmlformats.org/officeDocument/2006/math">
                    <m:r>
                      <a:rPr kumimoji="1" lang="en-US" altLang="ja-JP" sz="2200" i="1" dirty="0" smtClean="0">
                        <a:latin typeface="Cambria Math" panose="02040503050406030204" pitchFamily="18" charset="0"/>
                      </a:rPr>
                      <m:t>𝑞</m:t>
                    </m:r>
                    <m:r>
                      <a:rPr kumimoji="1" lang="en-US" altLang="ja-JP" sz="2200" i="1" baseline="-25000" dirty="0" smtClean="0">
                        <a:latin typeface="Cambria Math" panose="02040503050406030204" pitchFamily="18" charset="0"/>
                      </a:rPr>
                      <m:t>𝑐</m:t>
                    </m:r>
                  </m:oMath>
                </a14:m>
                <a:r>
                  <a:rPr kumimoji="1" lang="en-US" altLang="ja-JP" sz="2200" dirty="0"/>
                  <a:t>, and each region has its own maximum quota </a:t>
                </a:r>
                <a14:m>
                  <m:oMath xmlns:m="http://schemas.openxmlformats.org/officeDocument/2006/math">
                    <m:r>
                      <a:rPr kumimoji="1" lang="en-US" altLang="ja-JP" sz="2200" i="1" dirty="0" smtClean="0">
                        <a:latin typeface="Cambria Math" panose="02040503050406030204" pitchFamily="18" charset="0"/>
                      </a:rPr>
                      <m:t>𝑞</m:t>
                    </m:r>
                    <m:r>
                      <a:rPr lang="en-US" altLang="ja-JP" sz="2200" i="1" baseline="-25000" dirty="0" smtClean="0">
                        <a:latin typeface="Cambria Math" panose="02040503050406030204" pitchFamily="18" charset="0"/>
                      </a:rPr>
                      <m:t>𝑟</m:t>
                    </m:r>
                  </m:oMath>
                </a14:m>
                <a:r>
                  <a:rPr kumimoji="1" lang="en-US" altLang="ja-JP" sz="2200" dirty="0"/>
                  <a:t>.</a:t>
                </a:r>
              </a:p>
              <a:p>
                <a:r>
                  <a:rPr lang="en-US" altLang="ja-JP" sz="2200" dirty="0"/>
                  <a:t>Motivation: to apply to Japanese resident matching. </a:t>
                </a:r>
                <a:br>
                  <a:rPr lang="en-US" altLang="ja-JP" sz="2200" dirty="0"/>
                </a:br>
                <a:r>
                  <a:rPr lang="en-US" altLang="ja-JP" sz="2200" dirty="0"/>
                  <a:t>By reducing the number of residents in metropolitan areas like Tokyo, </a:t>
                </a:r>
                <a:br>
                  <a:rPr lang="en-US" altLang="ja-JP" sz="2200" dirty="0"/>
                </a:br>
                <a:r>
                  <a:rPr lang="en-US" altLang="ja-JP" sz="2200" dirty="0"/>
                  <a:t>enough residents are assigned to rural areas. </a:t>
                </a:r>
              </a:p>
              <a:p>
                <a:r>
                  <a:rPr lang="en-US" altLang="ja-JP" sz="2200" dirty="0"/>
                  <a:t>Currently, </a:t>
                </a:r>
                <a:r>
                  <a:rPr kumimoji="1" lang="en-US" altLang="ja-JP" sz="2200" dirty="0"/>
                  <a:t>Artificial Cap </a:t>
                </a:r>
                <a:r>
                  <a:rPr lang="en-US" altLang="ja-JP" sz="2200" dirty="0"/>
                  <a:t>approach is used, i.e., the individual quotas are set artificially small to satisfy regional quotas, but this approach is inflexible. </a:t>
                </a:r>
              </a:p>
            </p:txBody>
          </p:sp>
        </mc:Choice>
        <mc:Fallback xmlns="">
          <p:sp>
            <p:nvSpPr>
              <p:cNvPr id="3" name="コンテンツ プレースホルダ 2"/>
              <p:cNvSpPr>
                <a:spLocks noGrp="1" noRot="1" noChangeAspect="1" noMove="1" noResize="1" noEditPoints="1" noAdjustHandles="1" noChangeArrowheads="1" noChangeShapeType="1" noTextEdit="1"/>
              </p:cNvSpPr>
              <p:nvPr>
                <p:ph type="body" idx="1"/>
              </p:nvPr>
            </p:nvSpPr>
            <p:spPr>
              <a:blipFill>
                <a:blip r:embed="rId3"/>
                <a:stretch>
                  <a:fillRect b="-12615"/>
                </a:stretch>
              </a:blipFill>
            </p:spPr>
            <p:txBody>
              <a:bodyPr/>
              <a:lstStyle/>
              <a:p>
                <a:r>
                  <a:rPr lang="en-US">
                    <a:noFill/>
                  </a:rPr>
                  <a:t> </a:t>
                </a:r>
              </a:p>
            </p:txBody>
          </p:sp>
        </mc:Fallback>
      </mc:AlternateContent>
      <p:sp>
        <p:nvSpPr>
          <p:cNvPr id="4" name="スライド番号プレースホルダー 3"/>
          <p:cNvSpPr>
            <a:spLocks noGrp="1"/>
          </p:cNvSpPr>
          <p:nvPr>
            <p:ph type="sldNum" idx="12"/>
          </p:nvPr>
        </p:nvSpPr>
        <p:spPr/>
        <p:txBody>
          <a:bodyPr>
            <a:normAutofit/>
          </a:bodyPr>
          <a:lstStyle/>
          <a:p>
            <a:pPr>
              <a:defRPr/>
            </a:pPr>
            <a:fld id="{5B028E14-79F3-4176-A531-786E5C52B6B8}" type="slidenum">
              <a:rPr lang="en-US" altLang="ja-JP" smtClean="0"/>
              <a:pPr>
                <a:defRPr/>
              </a:pPr>
              <a:t>72</a:t>
            </a:fld>
            <a:endParaRPr lang="en-US" altLang="ja-JP"/>
          </a:p>
        </p:txBody>
      </p:sp>
    </p:spTree>
    <p:extLst>
      <p:ext uri="{BB962C8B-B14F-4D97-AF65-F5344CB8AC3E}">
        <p14:creationId xmlns:p14="http://schemas.microsoft.com/office/powerpoint/2010/main" val="184493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200" dirty="0"/>
              <a:t>Claim an Empty </a:t>
            </a:r>
            <a:r>
              <a:rPr lang="en-US" altLang="ja-JP" sz="3200" dirty="0"/>
              <a:t>S</a:t>
            </a:r>
            <a:r>
              <a:rPr kumimoji="1" lang="en-US" altLang="ja-JP" sz="3200" dirty="0"/>
              <a:t>eat </a:t>
            </a:r>
            <a:br>
              <a:rPr kumimoji="1" lang="en-US" altLang="ja-JP" sz="3200" dirty="0"/>
            </a:br>
            <a:r>
              <a:rPr kumimoji="1" lang="en-US" altLang="ja-JP" sz="3200" dirty="0"/>
              <a:t>(with Regional Maximum Quotas)</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 2"/>
              <p:cNvSpPr>
                <a:spLocks noGrp="1"/>
              </p:cNvSpPr>
              <p:nvPr>
                <p:ph type="body" idx="1"/>
              </p:nvPr>
            </p:nvSpPr>
            <p:spPr>
              <a:xfrm>
                <a:off x="311700" y="1838959"/>
                <a:ext cx="8520600" cy="4125773"/>
              </a:xfrm>
            </p:spPr>
            <p:txBody>
              <a:bodyPr>
                <a:noAutofit/>
              </a:bodyPr>
              <a:lstStyle/>
              <a:p>
                <a:pPr>
                  <a:lnSpc>
                    <a:spcPct val="120000"/>
                  </a:lnSpc>
                </a:pPr>
                <a:r>
                  <a:rPr lang="en-US" altLang="ja-JP" sz="2400" dirty="0"/>
                  <a:t>Student </a:t>
                </a:r>
                <a14:m>
                  <m:oMath xmlns:m="http://schemas.openxmlformats.org/officeDocument/2006/math">
                    <m:r>
                      <a:rPr lang="en-US" altLang="ja-JP" sz="2400" i="1" dirty="0">
                        <a:latin typeface="Cambria Math" panose="02040503050406030204" pitchFamily="18" charset="0"/>
                      </a:rPr>
                      <m:t>𝑠</m:t>
                    </m:r>
                  </m:oMath>
                </a14:m>
                <a:r>
                  <a:rPr lang="ja-JP" altLang="en-US" sz="2400" dirty="0"/>
                  <a:t> </a:t>
                </a:r>
                <a:r>
                  <a:rPr lang="en-US" altLang="ja-JP" sz="2400" dirty="0"/>
                  <a:t>claims an empty seat of school </a:t>
                </a:r>
                <a14:m>
                  <m:oMath xmlns:m="http://schemas.openxmlformats.org/officeDocument/2006/math">
                    <m:r>
                      <a:rPr lang="en-US" altLang="ja-JP" sz="2400" i="1" dirty="0">
                        <a:latin typeface="Cambria Math" panose="02040503050406030204" pitchFamily="18" charset="0"/>
                      </a:rPr>
                      <m:t>𝑐</m:t>
                    </m:r>
                  </m:oMath>
                </a14:m>
                <a:r>
                  <a:rPr lang="en-US" altLang="ja-JP" sz="2400" dirty="0"/>
                  <a:t> if she prefers </a:t>
                </a:r>
                <a14:m>
                  <m:oMath xmlns:m="http://schemas.openxmlformats.org/officeDocument/2006/math">
                    <m:r>
                      <a:rPr lang="en-US" altLang="ja-JP" sz="2400" i="1" dirty="0">
                        <a:latin typeface="Cambria Math" panose="02040503050406030204" pitchFamily="18" charset="0"/>
                      </a:rPr>
                      <m:t>𝑐</m:t>
                    </m:r>
                  </m:oMath>
                </a14:m>
                <a:r>
                  <a:rPr lang="en-US" altLang="ja-JP" sz="2400" dirty="0"/>
                  <a:t> to </a:t>
                </a:r>
                <a14:m>
                  <m:oMath xmlns:m="http://schemas.openxmlformats.org/officeDocument/2006/math">
                    <m:r>
                      <a:rPr lang="en-US" altLang="ja-JP" sz="2400" i="1" dirty="0" smtClean="0">
                        <a:latin typeface="Cambria Math" panose="02040503050406030204" pitchFamily="18" charset="0"/>
                      </a:rPr>
                      <m:t>𝜇</m:t>
                    </m:r>
                    <m:r>
                      <a:rPr lang="en-US" altLang="ja-JP" sz="2400" i="1" dirty="0" smtClean="0">
                        <a:latin typeface="Cambria Math" panose="02040503050406030204" pitchFamily="18" charset="0"/>
                      </a:rPr>
                      <m:t>(</m:t>
                    </m:r>
                    <m:r>
                      <a:rPr lang="en-US" altLang="ja-JP" sz="2400" i="1" dirty="0" smtClean="0">
                        <a:latin typeface="Cambria Math" panose="02040503050406030204" pitchFamily="18" charset="0"/>
                      </a:rPr>
                      <m:t>𝑠</m:t>
                    </m:r>
                    <m:r>
                      <a:rPr lang="en-US" altLang="ja-JP" sz="2400" i="1" dirty="0" smtClean="0">
                        <a:latin typeface="Cambria Math" panose="02040503050406030204" pitchFamily="18" charset="0"/>
                      </a:rPr>
                      <m:t>)</m:t>
                    </m:r>
                  </m:oMath>
                </a14:m>
                <a:r>
                  <a:rPr lang="en-US" altLang="ja-JP" sz="2400" dirty="0"/>
                  <a:t>, and </a:t>
                </a:r>
                <a14:m>
                  <m:oMath xmlns:m="http://schemas.openxmlformats.org/officeDocument/2006/math">
                    <m:r>
                      <a:rPr lang="en-US" altLang="ja-JP" sz="2400" i="1" dirty="0" smtClean="0">
                        <a:latin typeface="Cambria Math" panose="02040503050406030204" pitchFamily="18" charset="0"/>
                      </a:rPr>
                      <m:t>|</m:t>
                    </m:r>
                    <m:r>
                      <a:rPr lang="en-US" altLang="ja-JP" sz="2400" i="1" dirty="0" smtClean="0">
                        <a:latin typeface="Cambria Math" panose="02040503050406030204" pitchFamily="18" charset="0"/>
                      </a:rPr>
                      <m:t>𝜇</m:t>
                    </m:r>
                    <m:r>
                      <a:rPr lang="en-US" altLang="ja-JP" sz="2400" i="1" dirty="0" smtClean="0">
                        <a:latin typeface="Cambria Math" panose="02040503050406030204" pitchFamily="18" charset="0"/>
                      </a:rPr>
                      <m:t>(</m:t>
                    </m:r>
                    <m:r>
                      <a:rPr lang="en-US" altLang="ja-JP" sz="2400" i="1" dirty="0" smtClean="0">
                        <a:latin typeface="Cambria Math" panose="02040503050406030204" pitchFamily="18" charset="0"/>
                      </a:rPr>
                      <m:t>𝑐</m:t>
                    </m:r>
                    <m:r>
                      <a:rPr lang="en-US" altLang="ja-JP" sz="2400" i="1" dirty="0" smtClean="0">
                        <a:latin typeface="Cambria Math" panose="02040503050406030204" pitchFamily="18" charset="0"/>
                      </a:rPr>
                      <m:t>)| &lt;</m:t>
                    </m:r>
                    <m:r>
                      <a:rPr lang="en-US" altLang="ja-JP" sz="2400" i="1" dirty="0">
                        <a:latin typeface="Cambria Math" panose="02040503050406030204" pitchFamily="18" charset="0"/>
                      </a:rPr>
                      <m:t>𝑞</m:t>
                    </m:r>
                    <m:r>
                      <a:rPr lang="en-US" altLang="ja-JP" sz="2400" b="0" i="1" baseline="-25000" dirty="0" smtClean="0">
                        <a:latin typeface="Cambria Math" panose="02040503050406030204" pitchFamily="18" charset="0"/>
                      </a:rPr>
                      <m:t>𝑐</m:t>
                    </m:r>
                  </m:oMath>
                </a14:m>
                <a:r>
                  <a:rPr lang="en-US" altLang="ja-JP" sz="2400" dirty="0"/>
                  <a:t> and  </a:t>
                </a:r>
                <a14:m>
                  <m:oMath xmlns:m="http://schemas.openxmlformats.org/officeDocument/2006/math">
                    <m:nary>
                      <m:naryPr>
                        <m:chr m:val="∑"/>
                        <m:limLoc m:val="subSup"/>
                        <m:supHide m:val="on"/>
                        <m:ctrlPr>
                          <a:rPr lang="en-US" altLang="ja-JP" sz="2400" i="1" dirty="0" smtClean="0">
                            <a:latin typeface="Cambria Math" panose="02040503050406030204" pitchFamily="18" charset="0"/>
                          </a:rPr>
                        </m:ctrlPr>
                      </m:naryPr>
                      <m:sub>
                        <m:sSup>
                          <m:sSupPr>
                            <m:ctrlPr>
                              <a:rPr lang="en-US" altLang="ja-JP" sz="2400" i="1" dirty="0" smtClean="0">
                                <a:latin typeface="Cambria Math" panose="02040503050406030204" pitchFamily="18" charset="0"/>
                              </a:rPr>
                            </m:ctrlPr>
                          </m:sSupPr>
                          <m:e>
                            <m:r>
                              <a:rPr lang="en-US" altLang="ja-JP" sz="2400" b="0" i="1" dirty="0" smtClean="0">
                                <a:latin typeface="Cambria Math" panose="02040503050406030204" pitchFamily="18" charset="0"/>
                              </a:rPr>
                              <m:t>𝑐</m:t>
                            </m:r>
                          </m:e>
                          <m:sup>
                            <m:r>
                              <a:rPr lang="en-US" altLang="ja-JP" sz="2400" b="0" i="1" dirty="0" smtClean="0">
                                <a:latin typeface="Cambria Math" panose="02040503050406030204" pitchFamily="18" charset="0"/>
                              </a:rPr>
                              <m:t>′</m:t>
                            </m:r>
                          </m:sup>
                        </m:sSup>
                        <m:r>
                          <m:rPr>
                            <m:brk m:alnAt="9"/>
                          </m:rPr>
                          <a:rPr lang="en-US" altLang="ja-JP" sz="2400" i="1" dirty="0" smtClean="0">
                            <a:latin typeface="Cambria Math" panose="02040503050406030204" pitchFamily="18" charset="0"/>
                            <a:ea typeface="Cambria Math" panose="02040503050406030204" pitchFamily="18" charset="0"/>
                          </a:rPr>
                          <m:t>∈</m:t>
                        </m:r>
                        <m:r>
                          <a:rPr lang="en-US" altLang="ja-JP" sz="2400" b="0" i="1" dirty="0" smtClean="0">
                            <a:latin typeface="Cambria Math" panose="02040503050406030204" pitchFamily="18" charset="0"/>
                            <a:ea typeface="Cambria Math" panose="02040503050406030204" pitchFamily="18" charset="0"/>
                          </a:rPr>
                          <m:t> </m:t>
                        </m:r>
                        <m:r>
                          <a:rPr lang="en-US" altLang="ja-JP" sz="2400" b="0" i="1" dirty="0" smtClean="0">
                            <a:latin typeface="Cambria Math" panose="02040503050406030204" pitchFamily="18" charset="0"/>
                            <a:ea typeface="Cambria Math" panose="02040503050406030204" pitchFamily="18" charset="0"/>
                          </a:rPr>
                          <m:t>𝑟</m:t>
                        </m:r>
                      </m:sub>
                      <m:sup/>
                      <m:e>
                        <m:r>
                          <a:rPr lang="en-US" altLang="ja-JP" sz="2400" i="1" dirty="0">
                            <a:latin typeface="Cambria Math" panose="02040503050406030204" pitchFamily="18" charset="0"/>
                          </a:rPr>
                          <m:t>|</m:t>
                        </m:r>
                        <m:r>
                          <a:rPr lang="en-US" altLang="ja-JP" sz="2400" i="1" dirty="0">
                            <a:latin typeface="Cambria Math" panose="02040503050406030204" pitchFamily="18" charset="0"/>
                          </a:rPr>
                          <m:t>𝜇</m:t>
                        </m:r>
                        <m:r>
                          <a:rPr lang="en-US" altLang="ja-JP" sz="2400" i="1" dirty="0">
                            <a:latin typeface="Cambria Math" panose="02040503050406030204" pitchFamily="18" charset="0"/>
                          </a:rPr>
                          <m:t>(</m:t>
                        </m:r>
                        <m:sSup>
                          <m:sSupPr>
                            <m:ctrlPr>
                              <a:rPr lang="en-US" altLang="ja-JP" sz="2400" i="1" dirty="0" smtClean="0">
                                <a:latin typeface="Cambria Math" panose="02040503050406030204" pitchFamily="18" charset="0"/>
                              </a:rPr>
                            </m:ctrlPr>
                          </m:sSupPr>
                          <m:e>
                            <m:r>
                              <a:rPr lang="en-US" altLang="ja-JP" sz="2400" b="0" i="1" dirty="0" smtClean="0">
                                <a:latin typeface="Cambria Math" panose="02040503050406030204" pitchFamily="18" charset="0"/>
                              </a:rPr>
                              <m:t>𝑐</m:t>
                            </m:r>
                          </m:e>
                          <m:sup>
                            <m:r>
                              <a:rPr lang="en-US" altLang="ja-JP" sz="2400" b="0" i="1" dirty="0" smtClean="0">
                                <a:latin typeface="Cambria Math" panose="02040503050406030204" pitchFamily="18" charset="0"/>
                              </a:rPr>
                              <m:t>′</m:t>
                            </m:r>
                          </m:sup>
                        </m:sSup>
                        <m:r>
                          <a:rPr lang="en-US" altLang="ja-JP" sz="2400" i="1" dirty="0">
                            <a:latin typeface="Cambria Math" panose="02040503050406030204" pitchFamily="18" charset="0"/>
                          </a:rPr>
                          <m:t>)|</m:t>
                        </m:r>
                      </m:e>
                    </m:nary>
                    <m:r>
                      <a:rPr lang="en-US" altLang="ja-JP" sz="2400" i="1" dirty="0" smtClean="0">
                        <a:latin typeface="Cambria Math" panose="02040503050406030204" pitchFamily="18" charset="0"/>
                      </a:rPr>
                      <m:t>=|</m:t>
                    </m:r>
                    <m:r>
                      <a:rPr lang="en-US" altLang="ja-JP" sz="2400" i="1" dirty="0" smtClean="0">
                        <a:latin typeface="Cambria Math" panose="02040503050406030204" pitchFamily="18" charset="0"/>
                      </a:rPr>
                      <m:t>𝜇</m:t>
                    </m:r>
                    <m:r>
                      <a:rPr lang="en-US" altLang="ja-JP" sz="2400" i="1" dirty="0" smtClean="0">
                        <a:latin typeface="Cambria Math" panose="02040503050406030204" pitchFamily="18" charset="0"/>
                      </a:rPr>
                      <m:t>(</m:t>
                    </m:r>
                    <m:r>
                      <a:rPr lang="en-US" altLang="ja-JP" sz="2400" i="1" dirty="0" smtClean="0">
                        <a:latin typeface="Cambria Math" panose="02040503050406030204" pitchFamily="18" charset="0"/>
                      </a:rPr>
                      <m:t>𝑟</m:t>
                    </m:r>
                    <m:r>
                      <a:rPr lang="en-US" altLang="ja-JP" sz="2400" i="1" dirty="0" smtClean="0">
                        <a:latin typeface="Cambria Math" panose="02040503050406030204" pitchFamily="18" charset="0"/>
                      </a:rPr>
                      <m:t>)| &lt; </m:t>
                    </m:r>
                    <m:r>
                      <a:rPr lang="en-US" altLang="ja-JP" sz="2400" i="1" dirty="0" err="1" smtClean="0">
                        <a:latin typeface="Cambria Math" panose="02040503050406030204" pitchFamily="18" charset="0"/>
                      </a:rPr>
                      <m:t>𝑞</m:t>
                    </m:r>
                    <m:r>
                      <a:rPr lang="en-US" altLang="ja-JP" sz="2400" i="1" baseline="-25000" dirty="0" err="1" smtClean="0">
                        <a:latin typeface="Cambria Math" panose="02040503050406030204" pitchFamily="18" charset="0"/>
                      </a:rPr>
                      <m:t>𝑟</m:t>
                    </m:r>
                  </m:oMath>
                </a14:m>
                <a:r>
                  <a:rPr lang="en-US" altLang="ja-JP" sz="2400" dirty="0"/>
                  <a:t> hold, </a:t>
                </a:r>
                <a:br>
                  <a:rPr lang="en-US" altLang="ja-JP" sz="2400" dirty="0"/>
                </a:br>
                <a:r>
                  <a:rPr lang="en-US" altLang="ja-JP" sz="2400" dirty="0"/>
                  <a:t>where </a:t>
                </a:r>
                <a14:m>
                  <m:oMath xmlns:m="http://schemas.openxmlformats.org/officeDocument/2006/math">
                    <m:r>
                      <a:rPr lang="en-US" altLang="ja-JP" sz="2400" i="1" dirty="0" smtClean="0">
                        <a:latin typeface="Cambria Math" panose="02040503050406030204" pitchFamily="18" charset="0"/>
                      </a:rPr>
                      <m:t>𝑟</m:t>
                    </m:r>
                  </m:oMath>
                </a14:m>
                <a:r>
                  <a:rPr lang="en-US" altLang="ja-JP" sz="2400" dirty="0"/>
                  <a:t> is the region where </a:t>
                </a:r>
                <a14:m>
                  <m:oMath xmlns:m="http://schemas.openxmlformats.org/officeDocument/2006/math">
                    <m:r>
                      <a:rPr lang="en-US" altLang="ja-JP" sz="2400" i="1" dirty="0">
                        <a:latin typeface="Cambria Math" panose="02040503050406030204" pitchFamily="18" charset="0"/>
                      </a:rPr>
                      <m:t>𝑐</m:t>
                    </m:r>
                  </m:oMath>
                </a14:m>
                <a:r>
                  <a:rPr lang="en-US" altLang="ja-JP" sz="2400" dirty="0"/>
                  <a:t> belongs.</a:t>
                </a:r>
              </a:p>
              <a:p>
                <a:pPr>
                  <a:lnSpc>
                    <a:spcPct val="120000"/>
                  </a:lnSpc>
                </a:pPr>
                <a:r>
                  <a:rPr lang="en-US" altLang="ja-JP" sz="2400" dirty="0"/>
                  <a:t>Student </a:t>
                </a:r>
                <a14:m>
                  <m:oMath xmlns:m="http://schemas.openxmlformats.org/officeDocument/2006/math">
                    <m:r>
                      <a:rPr lang="en-US" altLang="ja-JP" sz="2400" i="1" dirty="0">
                        <a:latin typeface="Cambria Math" panose="02040503050406030204" pitchFamily="18" charset="0"/>
                      </a:rPr>
                      <m:t>𝑠</m:t>
                    </m:r>
                  </m:oMath>
                </a14:m>
                <a:r>
                  <a:rPr lang="en-US" altLang="ja-JP" sz="2400" dirty="0"/>
                  <a:t> </a:t>
                </a:r>
                <a:r>
                  <a:rPr lang="en-US" altLang="ja-JP" sz="2400" i="1" dirty="0"/>
                  <a:t>regionally</a:t>
                </a:r>
                <a:r>
                  <a:rPr lang="en-US" altLang="ja-JP" sz="2400" dirty="0"/>
                  <a:t> claims an empty seat of </a:t>
                </a:r>
                <a14:m>
                  <m:oMath xmlns:m="http://schemas.openxmlformats.org/officeDocument/2006/math">
                    <m:r>
                      <a:rPr lang="en-US" altLang="ja-JP" sz="2400" i="1" dirty="0" smtClean="0">
                        <a:latin typeface="Cambria Math" panose="02040503050406030204" pitchFamily="18" charset="0"/>
                      </a:rPr>
                      <m:t>𝑐</m:t>
                    </m:r>
                  </m:oMath>
                </a14:m>
                <a:r>
                  <a:rPr lang="en-US" altLang="ja-JP" sz="2400" dirty="0"/>
                  <a:t>, if </a:t>
                </a:r>
                <a14:m>
                  <m:oMath xmlns:m="http://schemas.openxmlformats.org/officeDocument/2006/math">
                    <m:r>
                      <a:rPr lang="en-US" altLang="ja-JP" sz="2400" i="1" dirty="0" smtClean="0">
                        <a:latin typeface="Cambria Math" panose="02040503050406030204" pitchFamily="18" charset="0"/>
                      </a:rPr>
                      <m:t>𝑠</m:t>
                    </m:r>
                  </m:oMath>
                </a14:m>
                <a:r>
                  <a:rPr lang="en-US" altLang="ja-JP" sz="2400" dirty="0"/>
                  <a:t> prefers </a:t>
                </a:r>
                <a14:m>
                  <m:oMath xmlns:m="http://schemas.openxmlformats.org/officeDocument/2006/math">
                    <m:r>
                      <a:rPr lang="en-US" altLang="ja-JP" sz="2400" i="1" dirty="0" smtClean="0">
                        <a:latin typeface="Cambria Math" panose="02040503050406030204" pitchFamily="18" charset="0"/>
                      </a:rPr>
                      <m:t>𝑐</m:t>
                    </m:r>
                  </m:oMath>
                </a14:m>
                <a:r>
                  <a:rPr lang="en-US" altLang="ja-JP" sz="2400" dirty="0"/>
                  <a:t> to </a:t>
                </a:r>
                <a14:m>
                  <m:oMath xmlns:m="http://schemas.openxmlformats.org/officeDocument/2006/math">
                    <m:r>
                      <a:rPr lang="en-US" altLang="ja-JP" sz="2400" i="1" dirty="0" smtClean="0">
                        <a:latin typeface="Cambria Math" panose="02040503050406030204" pitchFamily="18" charset="0"/>
                      </a:rPr>
                      <m:t>𝜇</m:t>
                    </m:r>
                    <m:r>
                      <a:rPr lang="en-US" altLang="ja-JP" sz="2400" i="1" dirty="0" smtClean="0">
                        <a:latin typeface="Cambria Math" panose="02040503050406030204" pitchFamily="18" charset="0"/>
                      </a:rPr>
                      <m:t>(</m:t>
                    </m:r>
                    <m:r>
                      <a:rPr lang="en-US" altLang="ja-JP" sz="2400" i="1" dirty="0" smtClean="0">
                        <a:latin typeface="Cambria Math" panose="02040503050406030204" pitchFamily="18" charset="0"/>
                      </a:rPr>
                      <m:t>𝑠</m:t>
                    </m:r>
                    <m:r>
                      <a:rPr lang="en-US" altLang="ja-JP" sz="2400" i="1" dirty="0" smtClean="0">
                        <a:latin typeface="Cambria Math" panose="02040503050406030204" pitchFamily="18" charset="0"/>
                      </a:rPr>
                      <m:t>), |</m:t>
                    </m:r>
                    <m:r>
                      <a:rPr lang="en-US" altLang="ja-JP" sz="2400" i="1" dirty="0" smtClean="0">
                        <a:latin typeface="Cambria Math" panose="02040503050406030204" pitchFamily="18" charset="0"/>
                      </a:rPr>
                      <m:t>𝜇</m:t>
                    </m:r>
                    <m:r>
                      <a:rPr lang="en-US" altLang="ja-JP" sz="2400" i="1" dirty="0" smtClean="0">
                        <a:latin typeface="Cambria Math" panose="02040503050406030204" pitchFamily="18" charset="0"/>
                      </a:rPr>
                      <m:t>(</m:t>
                    </m:r>
                    <m:r>
                      <a:rPr lang="en-US" altLang="ja-JP" sz="2400" i="1" dirty="0" smtClean="0">
                        <a:latin typeface="Cambria Math" panose="02040503050406030204" pitchFamily="18" charset="0"/>
                      </a:rPr>
                      <m:t>𝑐</m:t>
                    </m:r>
                    <m:r>
                      <a:rPr lang="en-US" altLang="ja-JP" sz="2400" i="1" dirty="0" smtClean="0">
                        <a:latin typeface="Cambria Math" panose="02040503050406030204" pitchFamily="18" charset="0"/>
                      </a:rPr>
                      <m:t>)| &lt;</m:t>
                    </m:r>
                    <m:r>
                      <a:rPr lang="en-US" altLang="ja-JP" sz="2400" i="1" dirty="0">
                        <a:latin typeface="Cambria Math" panose="02040503050406030204" pitchFamily="18" charset="0"/>
                      </a:rPr>
                      <m:t>𝑞</m:t>
                    </m:r>
                    <m:r>
                      <a:rPr lang="en-US" altLang="ja-JP" sz="2400" i="1" baseline="-25000" dirty="0">
                        <a:latin typeface="Cambria Math" panose="02040503050406030204" pitchFamily="18" charset="0"/>
                      </a:rPr>
                      <m:t>𝑐</m:t>
                    </m:r>
                  </m:oMath>
                </a14:m>
                <a:r>
                  <a:rPr lang="en-US" altLang="ja-JP" sz="2400" dirty="0"/>
                  <a:t>, </a:t>
                </a:r>
                <a14:m>
                  <m:oMath xmlns:m="http://schemas.openxmlformats.org/officeDocument/2006/math">
                    <m:r>
                      <a:rPr lang="en-US" altLang="ja-JP" sz="2400" i="1" dirty="0" smtClean="0">
                        <a:latin typeface="Cambria Math" panose="02040503050406030204" pitchFamily="18" charset="0"/>
                      </a:rPr>
                      <m:t>𝑐</m:t>
                    </m:r>
                  </m:oMath>
                </a14:m>
                <a:r>
                  <a:rPr lang="ja-JP" altLang="en-US" sz="2400" dirty="0"/>
                  <a:t> </a:t>
                </a:r>
                <a:r>
                  <a:rPr lang="en-US" altLang="ja-JP" sz="2400" dirty="0"/>
                  <a:t>and </a:t>
                </a:r>
                <a14:m>
                  <m:oMath xmlns:m="http://schemas.openxmlformats.org/officeDocument/2006/math">
                    <m:r>
                      <a:rPr lang="en-US" altLang="ja-JP" sz="2400" i="1" dirty="0" smtClean="0">
                        <a:latin typeface="Cambria Math" panose="02040503050406030204" pitchFamily="18" charset="0"/>
                      </a:rPr>
                      <m:t>𝜇</m:t>
                    </m:r>
                    <m:r>
                      <a:rPr lang="en-US" altLang="ja-JP" sz="2400" i="1" dirty="0" smtClean="0">
                        <a:latin typeface="Cambria Math" panose="02040503050406030204" pitchFamily="18" charset="0"/>
                      </a:rPr>
                      <m:t>(</m:t>
                    </m:r>
                    <m:r>
                      <a:rPr lang="en-US" altLang="ja-JP" sz="2400" i="1" dirty="0" smtClean="0">
                        <a:latin typeface="Cambria Math" panose="02040503050406030204" pitchFamily="18" charset="0"/>
                      </a:rPr>
                      <m:t>𝑠</m:t>
                    </m:r>
                    <m:r>
                      <a:rPr lang="en-US" altLang="ja-JP" sz="2400" i="1" dirty="0" smtClean="0">
                        <a:latin typeface="Cambria Math" panose="02040503050406030204" pitchFamily="18" charset="0"/>
                      </a:rPr>
                      <m:t>)</m:t>
                    </m:r>
                  </m:oMath>
                </a14:m>
                <a:r>
                  <a:rPr lang="en-US" altLang="ja-JP" sz="2400" dirty="0"/>
                  <a:t> belongs to the same region </a:t>
                </a:r>
                <a14:m>
                  <m:oMath xmlns:m="http://schemas.openxmlformats.org/officeDocument/2006/math">
                    <m:r>
                      <a:rPr lang="en-US" altLang="ja-JP" sz="2400" i="1" dirty="0" smtClean="0">
                        <a:latin typeface="Cambria Math" panose="02040503050406030204" pitchFamily="18" charset="0"/>
                      </a:rPr>
                      <m:t>𝑟</m:t>
                    </m:r>
                  </m:oMath>
                </a14:m>
                <a:r>
                  <a:rPr lang="en-US" altLang="ja-JP" sz="2400" dirty="0"/>
                  <a:t>, </a:t>
                </a:r>
                <a:br>
                  <a:rPr lang="en-US" altLang="ja-JP" sz="2400" dirty="0"/>
                </a:br>
                <a:r>
                  <a:rPr lang="en-US" altLang="ja-JP" sz="2400" dirty="0"/>
                  <a:t>and </a:t>
                </a:r>
                <a14:m>
                  <m:oMath xmlns:m="http://schemas.openxmlformats.org/officeDocument/2006/math">
                    <m:r>
                      <a:rPr lang="en-US" altLang="ja-JP" sz="2400" i="1" dirty="0" smtClean="0">
                        <a:latin typeface="Cambria Math" panose="02040503050406030204" pitchFamily="18" charset="0"/>
                      </a:rPr>
                      <m:t>|</m:t>
                    </m:r>
                    <m:r>
                      <a:rPr lang="en-US" altLang="ja-JP" sz="2400" i="1" dirty="0" smtClean="0">
                        <a:latin typeface="Cambria Math" panose="02040503050406030204" pitchFamily="18" charset="0"/>
                      </a:rPr>
                      <m:t>𝜇</m:t>
                    </m:r>
                    <m:r>
                      <a:rPr lang="en-US" altLang="ja-JP" sz="2400" i="1" dirty="0" smtClean="0">
                        <a:latin typeface="Cambria Math" panose="02040503050406030204" pitchFamily="18" charset="0"/>
                      </a:rPr>
                      <m:t>(</m:t>
                    </m:r>
                    <m:r>
                      <a:rPr lang="en-US" altLang="ja-JP" sz="2400" i="1" dirty="0" smtClean="0">
                        <a:latin typeface="Cambria Math" panose="02040503050406030204" pitchFamily="18" charset="0"/>
                      </a:rPr>
                      <m:t>𝑟</m:t>
                    </m:r>
                    <m:r>
                      <a:rPr lang="en-US" altLang="ja-JP" sz="2400" i="1" dirty="0" smtClean="0">
                        <a:latin typeface="Cambria Math" panose="02040503050406030204" pitchFamily="18" charset="0"/>
                      </a:rPr>
                      <m:t>)| = </m:t>
                    </m:r>
                    <m:r>
                      <a:rPr lang="en-US" altLang="ja-JP" sz="2400" i="1" dirty="0" err="1" smtClean="0">
                        <a:latin typeface="Cambria Math" panose="02040503050406030204" pitchFamily="18" charset="0"/>
                      </a:rPr>
                      <m:t>𝑞</m:t>
                    </m:r>
                    <m:r>
                      <a:rPr lang="en-US" altLang="ja-JP" sz="2400" i="1" baseline="-25000" dirty="0" err="1" smtClean="0">
                        <a:latin typeface="Cambria Math" panose="02040503050406030204" pitchFamily="18" charset="0"/>
                      </a:rPr>
                      <m:t>𝑟</m:t>
                    </m:r>
                  </m:oMath>
                </a14:m>
                <a:r>
                  <a:rPr lang="en-US" altLang="ja-JP" sz="2400" dirty="0"/>
                  <a:t> hold.</a:t>
                </a:r>
              </a:p>
            </p:txBody>
          </p:sp>
        </mc:Choice>
        <mc:Fallback xmlns="">
          <p:sp>
            <p:nvSpPr>
              <p:cNvPr id="3" name="コンテンツ プレースホルダ 2"/>
              <p:cNvSpPr>
                <a:spLocks noGrp="1" noRot="1" noChangeAspect="1" noMove="1" noResize="1" noEditPoints="1" noAdjustHandles="1" noChangeArrowheads="1" noChangeShapeType="1" noTextEdit="1"/>
              </p:cNvSpPr>
              <p:nvPr>
                <p:ph type="body" idx="1"/>
              </p:nvPr>
            </p:nvSpPr>
            <p:spPr>
              <a:xfrm>
                <a:off x="311700" y="1838959"/>
                <a:ext cx="8520600" cy="4125773"/>
              </a:xfrm>
              <a:blipFill>
                <a:blip r:embed="rId3"/>
                <a:stretch>
                  <a:fillRect t="-1627"/>
                </a:stretch>
              </a:blipFill>
            </p:spPr>
            <p:txBody>
              <a:bodyPr/>
              <a:lstStyle/>
              <a:p>
                <a:r>
                  <a:rPr lang="en-US">
                    <a:noFill/>
                  </a:rPr>
                  <a:t> </a:t>
                </a:r>
              </a:p>
            </p:txBody>
          </p:sp>
        </mc:Fallback>
      </mc:AlternateContent>
      <p:sp>
        <p:nvSpPr>
          <p:cNvPr id="4" name="スライド番号プレースホルダー 3"/>
          <p:cNvSpPr>
            <a:spLocks noGrp="1"/>
          </p:cNvSpPr>
          <p:nvPr>
            <p:ph type="sldNum" idx="12"/>
          </p:nvPr>
        </p:nvSpPr>
        <p:spPr/>
        <p:txBody>
          <a:bodyPr>
            <a:normAutofit/>
          </a:bodyPr>
          <a:lstStyle/>
          <a:p>
            <a:pPr>
              <a:defRPr/>
            </a:pPr>
            <a:fld id="{5B028E14-79F3-4176-A531-786E5C52B6B8}" type="slidenum">
              <a:rPr lang="en-US" altLang="ja-JP" smtClean="0"/>
              <a:pPr>
                <a:defRPr/>
              </a:pPr>
              <a:t>73</a:t>
            </a:fld>
            <a:endParaRPr lang="en-US" altLang="ja-JP"/>
          </a:p>
        </p:txBody>
      </p:sp>
    </p:spTree>
    <p:extLst>
      <p:ext uri="{BB962C8B-B14F-4D97-AF65-F5344CB8AC3E}">
        <p14:creationId xmlns:p14="http://schemas.microsoft.com/office/powerpoint/2010/main" val="272229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Effect of regional maximum quotas</a:t>
            </a:r>
            <a:endParaRPr kumimoji="1" lang="ja-JP" altLang="en-US" sz="4000" dirty="0"/>
          </a:p>
        </p:txBody>
      </p:sp>
      <p:sp>
        <p:nvSpPr>
          <p:cNvPr id="3" name="コンテンツ プレースホルダー 2"/>
          <p:cNvSpPr>
            <a:spLocks noGrp="1"/>
          </p:cNvSpPr>
          <p:nvPr>
            <p:ph type="body" idx="1"/>
          </p:nvPr>
        </p:nvSpPr>
        <p:spPr/>
        <p:txBody>
          <a:bodyPr>
            <a:normAutofit/>
          </a:bodyPr>
          <a:lstStyle/>
          <a:p>
            <a:r>
              <a:rPr kumimoji="1" lang="en-US" altLang="ja-JP" sz="2400" dirty="0"/>
              <a:t>There exists an instance where no matching satisfies fairness and nonwastefulness (including regional nonwastefulness) simultaneous. </a:t>
            </a:r>
          </a:p>
          <a:p>
            <a:r>
              <a:rPr lang="en-US" altLang="ja-JP" sz="2400" dirty="0"/>
              <a:t>Thus, we need to give up one of them.</a:t>
            </a:r>
          </a:p>
          <a:p>
            <a:r>
              <a:rPr lang="en-US" altLang="ja-JP" sz="2400" dirty="0"/>
              <a:t>In</a:t>
            </a:r>
            <a:r>
              <a:rPr lang="ja-JP" altLang="en-US" sz="2400" dirty="0"/>
              <a:t> </a:t>
            </a:r>
            <a:r>
              <a:rPr lang="en-US" altLang="ja-JP" sz="2400" dirty="0"/>
              <a:t>general,</a:t>
            </a:r>
            <a:r>
              <a:rPr lang="ja-JP" altLang="en-US" sz="2400" dirty="0"/>
              <a:t> </a:t>
            </a:r>
            <a:r>
              <a:rPr lang="en-US" altLang="ja-JP" sz="2400" dirty="0"/>
              <a:t>there</a:t>
            </a:r>
            <a:r>
              <a:rPr lang="ja-JP" altLang="en-US" sz="2400" dirty="0"/>
              <a:t> </a:t>
            </a:r>
            <a:r>
              <a:rPr lang="en-US" altLang="ja-JP" sz="2400" dirty="0"/>
              <a:t>exists a trade-off between fairness and efficiency (the welfare/satisfaction of students). </a:t>
            </a:r>
          </a:p>
          <a:p>
            <a:pPr lvl="1"/>
            <a:r>
              <a:rPr kumimoji="1" lang="en-US" altLang="ja-JP" sz="2400" dirty="0"/>
              <a:t>Nonwastefulness is one criterion for students’ welfare. </a:t>
            </a:r>
          </a:p>
        </p:txBody>
      </p:sp>
      <p:sp>
        <p:nvSpPr>
          <p:cNvPr id="4" name="スライド番号プレースホルダー 3"/>
          <p:cNvSpPr>
            <a:spLocks noGrp="1"/>
          </p:cNvSpPr>
          <p:nvPr>
            <p:ph type="sldNum" idx="12"/>
          </p:nvPr>
        </p:nvSpPr>
        <p:spPr/>
        <p:txBody>
          <a:bodyPr>
            <a:normAutofit/>
          </a:bodyPr>
          <a:lstStyle/>
          <a:p>
            <a:pPr>
              <a:defRPr/>
            </a:pPr>
            <a:fld id="{5B028E14-79F3-4176-A531-786E5C52B6B8}" type="slidenum">
              <a:rPr lang="en-US" altLang="ja-JP" smtClean="0"/>
              <a:pPr>
                <a:defRPr/>
              </a:pPr>
              <a:t>74</a:t>
            </a:fld>
            <a:endParaRPr lang="en-US" altLang="ja-JP"/>
          </a:p>
        </p:txBody>
      </p:sp>
    </p:spTree>
    <p:extLst>
      <p:ext uri="{BB962C8B-B14F-4D97-AF65-F5344CB8AC3E}">
        <p14:creationId xmlns:p14="http://schemas.microsoft.com/office/powerpoint/2010/main" val="41577107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a:solidFill>
                  <a:srgbClr val="FF0000"/>
                </a:solidFill>
              </a:rPr>
              <a:t>Quiz:</a:t>
            </a:r>
            <a:r>
              <a:rPr kumimoji="1" lang="ja-JP" altLang="en-US" sz="4000" dirty="0">
                <a:solidFill>
                  <a:srgbClr val="FF0000"/>
                </a:solidFill>
              </a:rPr>
              <a:t> </a:t>
            </a:r>
            <a:r>
              <a:rPr kumimoji="1" lang="en-US" altLang="ja-JP" sz="4000" dirty="0"/>
              <a:t>regional maximum quotas</a:t>
            </a:r>
            <a:endParaRPr kumimoji="1" lang="ja-JP" altLang="en-US" sz="4000" dirty="0"/>
          </a:p>
        </p:txBody>
      </p:sp>
      <p:sp>
        <p:nvSpPr>
          <p:cNvPr id="3" name="コンテンツ プレースホルダー 2"/>
          <p:cNvSpPr>
            <a:spLocks noGrp="1"/>
          </p:cNvSpPr>
          <p:nvPr>
            <p:ph type="body" idx="1"/>
          </p:nvPr>
        </p:nvSpPr>
        <p:spPr/>
        <p:txBody>
          <a:bodyPr>
            <a:normAutofit/>
          </a:bodyPr>
          <a:lstStyle/>
          <a:p>
            <a:r>
              <a:rPr kumimoji="1" lang="en-US" altLang="ja-JP" sz="2800" dirty="0"/>
              <a:t>Show that fairness and nonwastefulness (including regional nonwastefulness) are incompatible with </a:t>
            </a:r>
            <a:br>
              <a:rPr kumimoji="1" lang="en-US" altLang="ja-JP" sz="2800" dirty="0"/>
            </a:br>
            <a:r>
              <a:rPr kumimoji="1" lang="en-US" altLang="ja-JP" sz="2800" dirty="0"/>
              <a:t>regional maximum quotas. </a:t>
            </a:r>
          </a:p>
          <a:p>
            <a:r>
              <a:rPr lang="en-US" altLang="ja-JP" sz="2800" dirty="0"/>
              <a:t>Hint: show a (small) problem instance where a matching satisfying both properties does not exist. </a:t>
            </a:r>
          </a:p>
        </p:txBody>
      </p:sp>
      <p:sp>
        <p:nvSpPr>
          <p:cNvPr id="4" name="スライド番号プレースホルダー 3"/>
          <p:cNvSpPr>
            <a:spLocks noGrp="1"/>
          </p:cNvSpPr>
          <p:nvPr>
            <p:ph type="sldNum" idx="12"/>
          </p:nvPr>
        </p:nvSpPr>
        <p:spPr/>
        <p:txBody>
          <a:bodyPr>
            <a:normAutofit/>
          </a:bodyPr>
          <a:lstStyle/>
          <a:p>
            <a:pPr>
              <a:defRPr/>
            </a:pPr>
            <a:fld id="{5B028E14-79F3-4176-A531-786E5C52B6B8}" type="slidenum">
              <a:rPr lang="en-US" altLang="ja-JP" smtClean="0"/>
              <a:pPr>
                <a:defRPr/>
              </a:pPr>
              <a:t>75</a:t>
            </a:fld>
            <a:endParaRPr lang="en-US" altLang="ja-JP"/>
          </a:p>
        </p:txBody>
      </p:sp>
    </p:spTree>
    <p:extLst>
      <p:ext uri="{BB962C8B-B14F-4D97-AF65-F5344CB8AC3E}">
        <p14:creationId xmlns:p14="http://schemas.microsoft.com/office/powerpoint/2010/main" val="40497705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CDD34-F88D-4272-BACB-8E2F848FE933}"/>
              </a:ext>
            </a:extLst>
          </p:cNvPr>
          <p:cNvSpPr>
            <a:spLocks noGrp="1"/>
          </p:cNvSpPr>
          <p:nvPr>
            <p:ph type="title"/>
          </p:nvPr>
        </p:nvSpPr>
        <p:spPr/>
        <p:txBody>
          <a:bodyPr>
            <a:normAutofit fontScale="90000"/>
          </a:bodyPr>
          <a:lstStyle/>
          <a:p>
            <a:r>
              <a:rPr lang="en-US" sz="4000" dirty="0"/>
              <a:t>Answer (an example where no matching exists)</a:t>
            </a:r>
          </a:p>
        </p:txBody>
      </p:sp>
      <p:sp>
        <p:nvSpPr>
          <p:cNvPr id="3" name="Text Placeholder 2">
            <a:extLst>
              <a:ext uri="{FF2B5EF4-FFF2-40B4-BE49-F238E27FC236}">
                <a16:creationId xmlns:a16="http://schemas.microsoft.com/office/drawing/2014/main" id="{17F3A4A5-3839-4961-9618-7EEA4E1F3EFE}"/>
              </a:ext>
            </a:extLst>
          </p:cNvPr>
          <p:cNvSpPr>
            <a:spLocks noGrp="1"/>
          </p:cNvSpPr>
          <p:nvPr>
            <p:ph type="body" idx="1"/>
          </p:nvPr>
        </p:nvSpPr>
        <p:spPr/>
        <p:txBody>
          <a:bodyPr>
            <a:normAutofit/>
          </a:bodyPr>
          <a:lstStyle/>
          <a:p>
            <a:r>
              <a:rPr lang="en-US" sz="2400" dirty="0"/>
              <a:t>Two students A and B, and two schools 1 and 2</a:t>
            </a:r>
          </a:p>
          <a:p>
            <a:r>
              <a:rPr lang="en-US" sz="2400" dirty="0"/>
              <a:t>Schools 1 and 2 are in a same region R</a:t>
            </a:r>
          </a:p>
          <a:p>
            <a:r>
              <a:rPr lang="en-US" sz="2400" dirty="0"/>
              <a:t>Preferences of students … A: 1&gt;2, B: 2&gt;1</a:t>
            </a:r>
          </a:p>
          <a:p>
            <a:r>
              <a:rPr lang="en-US" sz="2400" dirty="0"/>
              <a:t>Preferences of schools … 1: B&gt;A, 2: A&gt;B</a:t>
            </a:r>
          </a:p>
          <a:p>
            <a:r>
              <a:rPr lang="en-US" sz="2400" dirty="0"/>
              <a:t>Individual Max Quotas … q1 = q2 = 1</a:t>
            </a:r>
          </a:p>
          <a:p>
            <a:r>
              <a:rPr lang="en-US" sz="2400" dirty="0"/>
              <a:t>Regional Maximum Quota … </a:t>
            </a:r>
            <a:r>
              <a:rPr lang="en-US" sz="2400" dirty="0" err="1"/>
              <a:t>qR</a:t>
            </a:r>
            <a:r>
              <a:rPr lang="en-US" sz="2400" dirty="0"/>
              <a:t> = 1</a:t>
            </a:r>
          </a:p>
          <a:p>
            <a:r>
              <a:rPr lang="en-US" sz="2400" dirty="0"/>
              <a:t>A-1 match =&gt; B has a justified envy toward A, since 1: B &gt; A</a:t>
            </a:r>
          </a:p>
          <a:p>
            <a:r>
              <a:rPr lang="en-US" sz="2400" dirty="0"/>
              <a:t>A-2 match =&gt; A regionally claims an empty seat of school </a:t>
            </a:r>
            <a:r>
              <a:rPr lang="en-US" sz="2400" dirty="0" smtClean="0"/>
              <a:t>1</a:t>
            </a:r>
            <a:endParaRPr lang="en-US" sz="2400" dirty="0"/>
          </a:p>
          <a:p>
            <a:endParaRPr lang="en-US" sz="2400" dirty="0"/>
          </a:p>
          <a:p>
            <a:endParaRPr lang="en-US" sz="2400" dirty="0"/>
          </a:p>
        </p:txBody>
      </p:sp>
      <p:sp>
        <p:nvSpPr>
          <p:cNvPr id="4" name="Slide Number Placeholder 3">
            <a:extLst>
              <a:ext uri="{FF2B5EF4-FFF2-40B4-BE49-F238E27FC236}">
                <a16:creationId xmlns:a16="http://schemas.microsoft.com/office/drawing/2014/main" id="{AE746939-5F20-450D-9731-3F5A6BB4E2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76</a:t>
            </a:fld>
            <a:endParaRPr lang="en"/>
          </a:p>
        </p:txBody>
      </p:sp>
    </p:spTree>
    <p:extLst>
      <p:ext uri="{BB962C8B-B14F-4D97-AF65-F5344CB8AC3E}">
        <p14:creationId xmlns:p14="http://schemas.microsoft.com/office/powerpoint/2010/main" val="26378514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3600" dirty="0">
                <a:latin typeface="Asap Condensed" panose="020B0600070205080204" charset="0"/>
                <a:ea typeface="+mn-ea"/>
              </a:rPr>
              <a:t>Flexible DA</a:t>
            </a:r>
            <a:r>
              <a:rPr lang="ja-JP" altLang="en-US" sz="3600" dirty="0">
                <a:latin typeface="Asap Condensed" panose="020B0600070205080204" charset="0"/>
                <a:ea typeface="+mn-ea"/>
              </a:rPr>
              <a:t> </a:t>
            </a:r>
            <a:r>
              <a:rPr lang="en-US" altLang="ja-JP" sz="3600" dirty="0">
                <a:latin typeface="Asap Condensed" panose="020B0600070205080204" charset="0"/>
                <a:ea typeface="+mn-ea"/>
              </a:rPr>
              <a:t>Mechanism</a:t>
            </a:r>
            <a:r>
              <a:rPr kumimoji="1" lang="ja-JP" altLang="en-US" sz="3600" dirty="0">
                <a:latin typeface="Asap Condensed" panose="020B0600070205080204" charset="0"/>
                <a:ea typeface="+mn-ea"/>
              </a:rPr>
              <a:t> </a:t>
            </a:r>
            <a:r>
              <a:rPr kumimoji="1" lang="en-US" altLang="ja-JP" sz="3600" dirty="0">
                <a:latin typeface="Asap Condensed" panose="020B0600070205080204" charset="0"/>
                <a:ea typeface="+mn-ea"/>
              </a:rPr>
              <a:t>(</a:t>
            </a:r>
            <a:r>
              <a:rPr kumimoji="1" lang="en-US" altLang="ja-JP" sz="3600" dirty="0" err="1">
                <a:latin typeface="Asap Condensed" panose="020B0600070205080204" charset="0"/>
                <a:ea typeface="+mn-ea"/>
              </a:rPr>
              <a:t>Kamada</a:t>
            </a:r>
            <a:r>
              <a:rPr kumimoji="1" lang="en-US" altLang="ja-JP" sz="3600" dirty="0">
                <a:latin typeface="Asap Condensed" panose="020B0600070205080204" charset="0"/>
                <a:ea typeface="+mn-ea"/>
              </a:rPr>
              <a:t> &amp; Kojima 2015)</a:t>
            </a:r>
            <a:endParaRPr kumimoji="1" lang="ja-JP" altLang="en-US" sz="3600" dirty="0">
              <a:latin typeface="Asap Condensed" panose="020B0600070205080204" charset="0"/>
              <a:ea typeface="+mn-ea"/>
            </a:endParaRPr>
          </a:p>
        </p:txBody>
      </p:sp>
      <p:sp>
        <p:nvSpPr>
          <p:cNvPr id="58" name="コンテンツ プレースホルダ 2"/>
          <p:cNvSpPr>
            <a:spLocks noGrp="1"/>
          </p:cNvSpPr>
          <p:nvPr>
            <p:ph type="body" idx="1"/>
          </p:nvPr>
        </p:nvSpPr>
        <p:spPr/>
        <p:txBody>
          <a:bodyPr>
            <a:noAutofit/>
          </a:bodyPr>
          <a:lstStyle/>
          <a:p>
            <a:pPr>
              <a:lnSpc>
                <a:spcPct val="100000"/>
              </a:lnSpc>
            </a:pPr>
            <a:r>
              <a:rPr lang="en-US" altLang="ja-JP" sz="2200" dirty="0"/>
              <a:t>Apply the following procedure in each step in DA.</a:t>
            </a:r>
          </a:p>
          <a:p>
            <a:pPr>
              <a:lnSpc>
                <a:spcPct val="100000"/>
              </a:lnSpc>
            </a:pPr>
            <a:r>
              <a:rPr kumimoji="1" lang="en-US" altLang="ja-JP" sz="2200" dirty="0"/>
              <a:t>Assume a round-robin ordering among schools within a region is defined </a:t>
            </a:r>
            <a:r>
              <a:rPr lang="en-US" altLang="ja-JP" sz="2200" dirty="0"/>
              <a:t>(e.g., c</a:t>
            </a:r>
            <a:r>
              <a:rPr lang="en-US" altLang="ja-JP" sz="2200" baseline="-25000" dirty="0"/>
              <a:t>1</a:t>
            </a:r>
            <a:r>
              <a:rPr lang="ja-JP" altLang="en-US" sz="2200" dirty="0"/>
              <a:t>→</a:t>
            </a:r>
            <a:r>
              <a:rPr lang="en-US" altLang="ja-JP" sz="2200" dirty="0"/>
              <a:t>c</a:t>
            </a:r>
            <a:r>
              <a:rPr lang="en-US" altLang="ja-JP" sz="2200" baseline="-25000" dirty="0"/>
              <a:t>2</a:t>
            </a:r>
            <a:r>
              <a:rPr lang="ja-JP" altLang="en-US" sz="2200" dirty="0"/>
              <a:t>→</a:t>
            </a:r>
            <a:r>
              <a:rPr lang="en-US" altLang="ja-JP" sz="2200" dirty="0"/>
              <a:t>c</a:t>
            </a:r>
            <a:r>
              <a:rPr lang="en-US" altLang="ja-JP" sz="2200" baseline="-25000" dirty="0"/>
              <a:t>1</a:t>
            </a:r>
            <a:r>
              <a:rPr lang="ja-JP" altLang="en-US" sz="2200" dirty="0"/>
              <a:t>→</a:t>
            </a:r>
            <a:r>
              <a:rPr lang="en-US" altLang="ja-JP" sz="2200" dirty="0"/>
              <a:t>…</a:t>
            </a:r>
            <a:r>
              <a:rPr kumimoji="1" lang="en-US" altLang="ja-JP" sz="2200" dirty="0"/>
              <a:t>).</a:t>
            </a:r>
          </a:p>
          <a:p>
            <a:pPr>
              <a:lnSpc>
                <a:spcPct val="100000"/>
              </a:lnSpc>
            </a:pPr>
            <a:r>
              <a:rPr lang="en-US" altLang="ja-JP" sz="2200" dirty="0"/>
              <a:t>According to this ordering, each school deferred-accepts one student</a:t>
            </a:r>
            <a:br>
              <a:rPr lang="en-US" altLang="ja-JP" sz="2200" dirty="0"/>
            </a:br>
            <a:r>
              <a:rPr lang="en-US" altLang="ja-JP" sz="2200" dirty="0"/>
              <a:t>as long as doing so does not violate individual/regional maximum quotas.</a:t>
            </a:r>
            <a:r>
              <a:rPr lang="ja-JP" altLang="en-US" sz="2200" dirty="0"/>
              <a:t> </a:t>
            </a:r>
            <a:r>
              <a:rPr lang="en-US" altLang="ja-JP" sz="2200" dirty="0"/>
              <a:t>Otherwise, all remaining students applying to the school are rejected.</a:t>
            </a:r>
            <a:endParaRPr kumimoji="1" lang="ja-JP" altLang="en-US" sz="2200" dirty="0"/>
          </a:p>
        </p:txBody>
      </p:sp>
      <p:sp>
        <p:nvSpPr>
          <p:cNvPr id="8" name="スライド番号プレースホルダー 7"/>
          <p:cNvSpPr>
            <a:spLocks noGrp="1"/>
          </p:cNvSpPr>
          <p:nvPr>
            <p:ph type="sldNum" idx="12"/>
          </p:nvPr>
        </p:nvSpPr>
        <p:spPr/>
        <p:txBody>
          <a:bodyPr>
            <a:normAutofit/>
          </a:bodyPr>
          <a:lstStyle/>
          <a:p>
            <a:pPr>
              <a:defRPr/>
            </a:pPr>
            <a:fld id="{5B028E14-79F3-4176-A531-786E5C52B6B8}" type="slidenum">
              <a:rPr lang="en-US" altLang="ja-JP" smtClean="0"/>
              <a:pPr>
                <a:defRPr/>
              </a:pPr>
              <a:t>77</a:t>
            </a:fld>
            <a:endParaRPr lang="en-US" altLang="ja-JP"/>
          </a:p>
        </p:txBody>
      </p:sp>
      <p:sp>
        <p:nvSpPr>
          <p:cNvPr id="23" name="正方形/長方形 22"/>
          <p:cNvSpPr/>
          <p:nvPr/>
        </p:nvSpPr>
        <p:spPr>
          <a:xfrm>
            <a:off x="5048897" y="4375568"/>
            <a:ext cx="684000" cy="68400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5054658" y="5156054"/>
            <a:ext cx="684000" cy="68400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5060023" y="5936540"/>
            <a:ext cx="684000" cy="68400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 name="グループ化 76"/>
          <p:cNvGrpSpPr/>
          <p:nvPr/>
        </p:nvGrpSpPr>
        <p:grpSpPr>
          <a:xfrm>
            <a:off x="330690" y="4130583"/>
            <a:ext cx="1007668" cy="777769"/>
            <a:chOff x="560355" y="3550268"/>
            <a:chExt cx="1007668" cy="777769"/>
          </a:xfrm>
        </p:grpSpPr>
        <p:pic>
          <p:nvPicPr>
            <p:cNvPr id="78" name="Picture 5" descr="C:\Users\hasegawa\Desktop\アリス.gif"/>
            <p:cNvPicPr>
              <a:picLocks noChangeAspect="1" noChangeArrowheads="1"/>
            </p:cNvPicPr>
            <p:nvPr/>
          </p:nvPicPr>
          <p:blipFill>
            <a:blip r:embed="rId3" cstate="print"/>
            <a:srcRect/>
            <a:stretch>
              <a:fillRect/>
            </a:stretch>
          </p:blipFill>
          <p:spPr bwMode="auto">
            <a:xfrm>
              <a:off x="877960" y="3666122"/>
              <a:ext cx="690063" cy="661915"/>
            </a:xfrm>
            <a:prstGeom prst="rect">
              <a:avLst/>
            </a:prstGeom>
            <a:noFill/>
            <a:ln w="9525">
              <a:noFill/>
              <a:miter lim="800000"/>
              <a:headEnd/>
              <a:tailEnd/>
            </a:ln>
          </p:spPr>
        </p:pic>
        <p:sp>
          <p:nvSpPr>
            <p:cNvPr id="79" name="テキスト ボックス 78"/>
            <p:cNvSpPr txBox="1"/>
            <p:nvPr/>
          </p:nvSpPr>
          <p:spPr>
            <a:xfrm>
              <a:off x="560355" y="3550268"/>
              <a:ext cx="296768" cy="461665"/>
            </a:xfrm>
            <a:prstGeom prst="rect">
              <a:avLst/>
            </a:prstGeom>
            <a:noFill/>
          </p:spPr>
          <p:txBody>
            <a:bodyPr wrap="square" rtlCol="0">
              <a:spAutoFit/>
            </a:bodyPr>
            <a:lstStyle/>
            <a:p>
              <a:pPr>
                <a:buNone/>
              </a:pPr>
              <a:r>
                <a:rPr kumimoji="1" lang="en-US" altLang="ja-JP" sz="2400" dirty="0">
                  <a:solidFill>
                    <a:srgbClr val="00B050"/>
                  </a:solidFill>
                </a:rPr>
                <a:t>A</a:t>
              </a:r>
              <a:endParaRPr kumimoji="1" lang="ja-JP" altLang="en-US" sz="2400" dirty="0">
                <a:solidFill>
                  <a:srgbClr val="00B050"/>
                </a:solidFill>
              </a:endParaRPr>
            </a:p>
          </p:txBody>
        </p:sp>
      </p:grpSp>
      <p:grpSp>
        <p:nvGrpSpPr>
          <p:cNvPr id="4" name="グループ化 79"/>
          <p:cNvGrpSpPr/>
          <p:nvPr/>
        </p:nvGrpSpPr>
        <p:grpSpPr>
          <a:xfrm>
            <a:off x="1238340" y="4122308"/>
            <a:ext cx="948132" cy="753740"/>
            <a:chOff x="1709558" y="3570016"/>
            <a:chExt cx="948132" cy="753740"/>
          </a:xfrm>
        </p:grpSpPr>
        <p:pic>
          <p:nvPicPr>
            <p:cNvPr id="81" name="Picture 6" descr="C:\Users\hasegawa\Desktop\ベッキー.gif"/>
            <p:cNvPicPr>
              <a:picLocks noChangeAspect="1" noChangeArrowheads="1"/>
            </p:cNvPicPr>
            <p:nvPr/>
          </p:nvPicPr>
          <p:blipFill>
            <a:blip r:embed="rId4" cstate="print"/>
            <a:srcRect/>
            <a:stretch>
              <a:fillRect/>
            </a:stretch>
          </p:blipFill>
          <p:spPr bwMode="auto">
            <a:xfrm>
              <a:off x="1974375" y="3668996"/>
              <a:ext cx="683315" cy="654760"/>
            </a:xfrm>
            <a:prstGeom prst="rect">
              <a:avLst/>
            </a:prstGeom>
            <a:noFill/>
            <a:ln w="9525">
              <a:noFill/>
              <a:miter lim="800000"/>
              <a:headEnd/>
              <a:tailEnd/>
            </a:ln>
          </p:spPr>
        </p:pic>
        <p:sp>
          <p:nvSpPr>
            <p:cNvPr id="82" name="テキスト ボックス 81"/>
            <p:cNvSpPr txBox="1"/>
            <p:nvPr/>
          </p:nvSpPr>
          <p:spPr>
            <a:xfrm>
              <a:off x="1709558" y="3570016"/>
              <a:ext cx="296768" cy="461665"/>
            </a:xfrm>
            <a:prstGeom prst="rect">
              <a:avLst/>
            </a:prstGeom>
            <a:noFill/>
          </p:spPr>
          <p:txBody>
            <a:bodyPr wrap="square" rtlCol="0">
              <a:spAutoFit/>
            </a:bodyPr>
            <a:lstStyle/>
            <a:p>
              <a:pPr>
                <a:buNone/>
              </a:pPr>
              <a:r>
                <a:rPr kumimoji="1" lang="en-US" altLang="ja-JP" sz="2400" dirty="0">
                  <a:solidFill>
                    <a:srgbClr val="00B050"/>
                  </a:solidFill>
                </a:rPr>
                <a:t>B</a:t>
              </a:r>
              <a:endParaRPr kumimoji="1" lang="ja-JP" altLang="en-US" sz="2400" dirty="0">
                <a:solidFill>
                  <a:srgbClr val="00B050"/>
                </a:solidFill>
              </a:endParaRPr>
            </a:p>
          </p:txBody>
        </p:sp>
      </p:grpSp>
      <p:grpSp>
        <p:nvGrpSpPr>
          <p:cNvPr id="5" name="グループ化 82"/>
          <p:cNvGrpSpPr/>
          <p:nvPr/>
        </p:nvGrpSpPr>
        <p:grpSpPr>
          <a:xfrm>
            <a:off x="843493" y="5176903"/>
            <a:ext cx="964036" cy="777769"/>
            <a:chOff x="2804401" y="3550268"/>
            <a:chExt cx="964036" cy="777769"/>
          </a:xfrm>
        </p:grpSpPr>
        <p:pic>
          <p:nvPicPr>
            <p:cNvPr id="84" name="Picture 7" descr="C:\Users\hasegawa\Desktop\キャロル.gif"/>
            <p:cNvPicPr>
              <a:picLocks noChangeAspect="1" noChangeArrowheads="1"/>
            </p:cNvPicPr>
            <p:nvPr/>
          </p:nvPicPr>
          <p:blipFill>
            <a:blip r:embed="rId5" cstate="print"/>
            <a:srcRect/>
            <a:stretch>
              <a:fillRect/>
            </a:stretch>
          </p:blipFill>
          <p:spPr bwMode="auto">
            <a:xfrm>
              <a:off x="3077254" y="3664716"/>
              <a:ext cx="691183" cy="663321"/>
            </a:xfrm>
            <a:prstGeom prst="rect">
              <a:avLst/>
            </a:prstGeom>
            <a:noFill/>
            <a:ln w="9525">
              <a:noFill/>
              <a:miter lim="800000"/>
              <a:headEnd/>
              <a:tailEnd/>
            </a:ln>
          </p:spPr>
        </p:pic>
        <p:sp>
          <p:nvSpPr>
            <p:cNvPr id="85" name="テキスト ボックス 84"/>
            <p:cNvSpPr txBox="1"/>
            <p:nvPr/>
          </p:nvSpPr>
          <p:spPr>
            <a:xfrm>
              <a:off x="2804401" y="3550268"/>
              <a:ext cx="296768" cy="461665"/>
            </a:xfrm>
            <a:prstGeom prst="rect">
              <a:avLst/>
            </a:prstGeom>
            <a:noFill/>
          </p:spPr>
          <p:txBody>
            <a:bodyPr wrap="square" rtlCol="0">
              <a:spAutoFit/>
            </a:bodyPr>
            <a:lstStyle/>
            <a:p>
              <a:pPr>
                <a:buNone/>
              </a:pPr>
              <a:r>
                <a:rPr kumimoji="1" lang="en-US" altLang="ja-JP" sz="2400" dirty="0">
                  <a:solidFill>
                    <a:srgbClr val="00B050"/>
                  </a:solidFill>
                </a:rPr>
                <a:t>C</a:t>
              </a:r>
              <a:endParaRPr kumimoji="1" lang="ja-JP" altLang="en-US" sz="2400" dirty="0">
                <a:solidFill>
                  <a:srgbClr val="00B050"/>
                </a:solidFill>
              </a:endParaRPr>
            </a:p>
          </p:txBody>
        </p:sp>
      </p:grpSp>
      <p:grpSp>
        <p:nvGrpSpPr>
          <p:cNvPr id="6" name="グループ化 85"/>
          <p:cNvGrpSpPr/>
          <p:nvPr/>
        </p:nvGrpSpPr>
        <p:grpSpPr>
          <a:xfrm>
            <a:off x="365018" y="5874031"/>
            <a:ext cx="994429" cy="782716"/>
            <a:chOff x="1173813" y="4802376"/>
            <a:chExt cx="994429" cy="782716"/>
          </a:xfrm>
        </p:grpSpPr>
        <p:pic>
          <p:nvPicPr>
            <p:cNvPr id="87" name="Picture 3" descr="D:\研究用素材\フローラ.gif"/>
            <p:cNvPicPr>
              <a:picLocks noChangeAspect="1" noChangeArrowheads="1"/>
            </p:cNvPicPr>
            <p:nvPr/>
          </p:nvPicPr>
          <p:blipFill>
            <a:blip r:embed="rId6" cstate="print"/>
            <a:srcRect/>
            <a:stretch>
              <a:fillRect/>
            </a:stretch>
          </p:blipFill>
          <p:spPr bwMode="auto">
            <a:xfrm>
              <a:off x="1472589" y="4918801"/>
              <a:ext cx="695653" cy="666291"/>
            </a:xfrm>
            <a:prstGeom prst="rect">
              <a:avLst/>
            </a:prstGeom>
            <a:noFill/>
          </p:spPr>
        </p:pic>
        <p:sp>
          <p:nvSpPr>
            <p:cNvPr id="88" name="テキスト ボックス 87"/>
            <p:cNvSpPr txBox="1"/>
            <p:nvPr/>
          </p:nvSpPr>
          <p:spPr>
            <a:xfrm>
              <a:off x="1173813" y="4802376"/>
              <a:ext cx="296768" cy="461665"/>
            </a:xfrm>
            <a:prstGeom prst="rect">
              <a:avLst/>
            </a:prstGeom>
            <a:noFill/>
          </p:spPr>
          <p:txBody>
            <a:bodyPr wrap="square" rtlCol="0">
              <a:spAutoFit/>
            </a:bodyPr>
            <a:lstStyle/>
            <a:p>
              <a:pPr>
                <a:buNone/>
              </a:pPr>
              <a:r>
                <a:rPr lang="en-US" altLang="ja-JP" sz="2400" dirty="0">
                  <a:solidFill>
                    <a:srgbClr val="00B050"/>
                  </a:solidFill>
                </a:rPr>
                <a:t>D</a:t>
              </a:r>
              <a:endParaRPr kumimoji="1" lang="ja-JP" altLang="en-US" sz="2400" dirty="0">
                <a:solidFill>
                  <a:srgbClr val="00B050"/>
                </a:solidFill>
              </a:endParaRPr>
            </a:p>
          </p:txBody>
        </p:sp>
      </p:grpSp>
      <p:grpSp>
        <p:nvGrpSpPr>
          <p:cNvPr id="7" name="グループ化 88"/>
          <p:cNvGrpSpPr/>
          <p:nvPr/>
        </p:nvGrpSpPr>
        <p:grpSpPr>
          <a:xfrm>
            <a:off x="1322526" y="5936788"/>
            <a:ext cx="944897" cy="719959"/>
            <a:chOff x="2316032" y="4861634"/>
            <a:chExt cx="944897" cy="719959"/>
          </a:xfrm>
        </p:grpSpPr>
        <p:pic>
          <p:nvPicPr>
            <p:cNvPr id="90" name="Picture 2" descr="D:\研究用素材\グレイス.gif"/>
            <p:cNvPicPr>
              <a:picLocks noChangeAspect="1" noChangeArrowheads="1"/>
            </p:cNvPicPr>
            <p:nvPr/>
          </p:nvPicPr>
          <p:blipFill>
            <a:blip r:embed="rId7" cstate="print"/>
            <a:srcRect/>
            <a:stretch>
              <a:fillRect/>
            </a:stretch>
          </p:blipFill>
          <p:spPr bwMode="auto">
            <a:xfrm>
              <a:off x="2568930" y="4918801"/>
              <a:ext cx="691999" cy="662792"/>
            </a:xfrm>
            <a:prstGeom prst="rect">
              <a:avLst/>
            </a:prstGeom>
            <a:noFill/>
          </p:spPr>
        </p:pic>
        <p:sp>
          <p:nvSpPr>
            <p:cNvPr id="91" name="テキスト ボックス 90"/>
            <p:cNvSpPr txBox="1"/>
            <p:nvPr/>
          </p:nvSpPr>
          <p:spPr>
            <a:xfrm>
              <a:off x="2316032" y="4861634"/>
              <a:ext cx="296768" cy="461665"/>
            </a:xfrm>
            <a:prstGeom prst="rect">
              <a:avLst/>
            </a:prstGeom>
            <a:noFill/>
          </p:spPr>
          <p:txBody>
            <a:bodyPr wrap="square" rtlCol="0">
              <a:spAutoFit/>
            </a:bodyPr>
            <a:lstStyle/>
            <a:p>
              <a:pPr>
                <a:buNone/>
              </a:pPr>
              <a:r>
                <a:rPr kumimoji="1" lang="en-US" altLang="ja-JP" sz="2400" dirty="0">
                  <a:solidFill>
                    <a:srgbClr val="00B050"/>
                  </a:solidFill>
                </a:rPr>
                <a:t>E</a:t>
              </a:r>
              <a:endParaRPr kumimoji="1" lang="ja-JP" altLang="en-US" sz="2400" dirty="0">
                <a:solidFill>
                  <a:srgbClr val="00B050"/>
                </a:solidFill>
              </a:endParaRPr>
            </a:p>
          </p:txBody>
        </p:sp>
      </p:grpSp>
      <p:sp>
        <p:nvSpPr>
          <p:cNvPr id="64" name="正方形/長方形 63"/>
          <p:cNvSpPr/>
          <p:nvPr/>
        </p:nvSpPr>
        <p:spPr>
          <a:xfrm>
            <a:off x="5879202" y="4375568"/>
            <a:ext cx="684000" cy="68400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6709088" y="4375568"/>
            <a:ext cx="684000" cy="68400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7538974" y="4375568"/>
            <a:ext cx="684000" cy="68400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5878373" y="5157421"/>
            <a:ext cx="684000" cy="68400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7538154" y="5156054"/>
            <a:ext cx="684000" cy="68400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p:cNvSpPr/>
          <p:nvPr/>
        </p:nvSpPr>
        <p:spPr>
          <a:xfrm>
            <a:off x="6708200" y="5156054"/>
            <a:ext cx="684000" cy="68400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p:cNvSpPr/>
          <p:nvPr/>
        </p:nvSpPr>
        <p:spPr>
          <a:xfrm>
            <a:off x="5878373" y="5936540"/>
            <a:ext cx="684000" cy="68400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p:cNvSpPr/>
          <p:nvPr/>
        </p:nvSpPr>
        <p:spPr>
          <a:xfrm>
            <a:off x="6708200" y="5942720"/>
            <a:ext cx="684000" cy="68400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p:cNvSpPr/>
          <p:nvPr/>
        </p:nvSpPr>
        <p:spPr>
          <a:xfrm>
            <a:off x="7538154" y="5936540"/>
            <a:ext cx="684000" cy="68400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4932040" y="3789040"/>
            <a:ext cx="4211960" cy="2124935"/>
          </a:xfrm>
          <a:prstGeom prst="roundRect">
            <a:avLst>
              <a:gd name="adj" fmla="val 4408"/>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5868403" y="3853229"/>
            <a:ext cx="703940" cy="461665"/>
          </a:xfrm>
          <a:prstGeom prst="rect">
            <a:avLst/>
          </a:prstGeom>
          <a:noFill/>
        </p:spPr>
        <p:txBody>
          <a:bodyPr wrap="square" rtlCol="0">
            <a:spAutoFit/>
          </a:bodyPr>
          <a:lstStyle/>
          <a:p>
            <a:pPr>
              <a:buNone/>
            </a:pPr>
            <a:r>
              <a:rPr lang="ja-JP" altLang="en-US" sz="2400" dirty="0">
                <a:solidFill>
                  <a:schemeClr val="tx2"/>
                </a:solidFill>
              </a:rPr>
              <a:t>２</a:t>
            </a:r>
            <a:endParaRPr kumimoji="1" lang="ja-JP" altLang="en-US" sz="2400" dirty="0">
              <a:solidFill>
                <a:schemeClr val="tx2"/>
              </a:solidFill>
            </a:endParaRPr>
          </a:p>
        </p:txBody>
      </p:sp>
      <p:sp>
        <p:nvSpPr>
          <p:cNvPr id="97" name="テキスト ボックス 96"/>
          <p:cNvSpPr txBox="1"/>
          <p:nvPr/>
        </p:nvSpPr>
        <p:spPr>
          <a:xfrm>
            <a:off x="6698230" y="3853229"/>
            <a:ext cx="703940" cy="461665"/>
          </a:xfrm>
          <a:prstGeom prst="rect">
            <a:avLst/>
          </a:prstGeom>
          <a:noFill/>
        </p:spPr>
        <p:txBody>
          <a:bodyPr wrap="square" rtlCol="0">
            <a:spAutoFit/>
          </a:bodyPr>
          <a:lstStyle/>
          <a:p>
            <a:pPr>
              <a:buNone/>
            </a:pPr>
            <a:r>
              <a:rPr lang="ja-JP" altLang="en-US" sz="2400" dirty="0">
                <a:solidFill>
                  <a:schemeClr val="tx2"/>
                </a:solidFill>
              </a:rPr>
              <a:t>３</a:t>
            </a:r>
            <a:endParaRPr kumimoji="1" lang="ja-JP" altLang="en-US" sz="2400" dirty="0">
              <a:solidFill>
                <a:schemeClr val="tx2"/>
              </a:solidFill>
            </a:endParaRPr>
          </a:p>
        </p:txBody>
      </p:sp>
      <p:sp>
        <p:nvSpPr>
          <p:cNvPr id="98" name="テキスト ボックス 97"/>
          <p:cNvSpPr txBox="1"/>
          <p:nvPr/>
        </p:nvSpPr>
        <p:spPr>
          <a:xfrm>
            <a:off x="7528184" y="3858562"/>
            <a:ext cx="703940" cy="461665"/>
          </a:xfrm>
          <a:prstGeom prst="rect">
            <a:avLst/>
          </a:prstGeom>
          <a:noFill/>
        </p:spPr>
        <p:txBody>
          <a:bodyPr wrap="square" rtlCol="0">
            <a:spAutoFit/>
          </a:bodyPr>
          <a:lstStyle/>
          <a:p>
            <a:pPr>
              <a:buNone/>
            </a:pPr>
            <a:r>
              <a:rPr lang="ja-JP" altLang="en-US" sz="2400" dirty="0">
                <a:solidFill>
                  <a:schemeClr val="tx2"/>
                </a:solidFill>
              </a:rPr>
              <a:t>４</a:t>
            </a:r>
            <a:endParaRPr kumimoji="1" lang="ja-JP" altLang="en-US" sz="2400" dirty="0">
              <a:solidFill>
                <a:schemeClr val="tx2"/>
              </a:solidFill>
            </a:endParaRPr>
          </a:p>
        </p:txBody>
      </p:sp>
      <p:pic>
        <p:nvPicPr>
          <p:cNvPr id="101" name="Picture 6" descr="C:\Users\hasegawa\Desktop\ベッキー.gif"/>
          <p:cNvPicPr>
            <a:picLocks noChangeAspect="1" noChangeArrowheads="1"/>
          </p:cNvPicPr>
          <p:nvPr/>
        </p:nvPicPr>
        <p:blipFill>
          <a:blip r:embed="rId4" cstate="print"/>
          <a:srcRect/>
          <a:stretch>
            <a:fillRect/>
          </a:stretch>
        </p:blipFill>
        <p:spPr bwMode="auto">
          <a:xfrm>
            <a:off x="5004047" y="4401807"/>
            <a:ext cx="683315" cy="654760"/>
          </a:xfrm>
          <a:prstGeom prst="rect">
            <a:avLst/>
          </a:prstGeom>
          <a:noFill/>
          <a:ln w="9525">
            <a:noFill/>
            <a:miter lim="800000"/>
            <a:headEnd/>
            <a:tailEnd/>
          </a:ln>
        </p:spPr>
      </p:pic>
      <p:pic>
        <p:nvPicPr>
          <p:cNvPr id="106" name="Picture 2" descr="D:\研究用素材\グレイス.gif"/>
          <p:cNvPicPr>
            <a:picLocks noChangeAspect="1" noChangeArrowheads="1"/>
          </p:cNvPicPr>
          <p:nvPr/>
        </p:nvPicPr>
        <p:blipFill>
          <a:blip r:embed="rId7" cstate="print"/>
          <a:srcRect/>
          <a:stretch>
            <a:fillRect/>
          </a:stretch>
        </p:blipFill>
        <p:spPr bwMode="auto">
          <a:xfrm flipH="1">
            <a:off x="5076055" y="5193895"/>
            <a:ext cx="596098" cy="570939"/>
          </a:xfrm>
          <a:prstGeom prst="rect">
            <a:avLst/>
          </a:prstGeom>
          <a:noFill/>
          <a:ln>
            <a:noFill/>
          </a:ln>
        </p:spPr>
      </p:pic>
      <p:pic>
        <p:nvPicPr>
          <p:cNvPr id="107" name="Picture 3" descr="D:\研究用素材\フローラ.gif"/>
          <p:cNvPicPr>
            <a:picLocks noChangeAspect="1" noChangeArrowheads="1"/>
          </p:cNvPicPr>
          <p:nvPr/>
        </p:nvPicPr>
        <p:blipFill>
          <a:blip r:embed="rId6" cstate="print"/>
          <a:srcRect/>
          <a:stretch>
            <a:fillRect/>
          </a:stretch>
        </p:blipFill>
        <p:spPr bwMode="auto">
          <a:xfrm>
            <a:off x="5886806" y="5162694"/>
            <a:ext cx="695653" cy="666291"/>
          </a:xfrm>
          <a:prstGeom prst="rect">
            <a:avLst/>
          </a:prstGeom>
          <a:noFill/>
        </p:spPr>
      </p:pic>
      <p:pic>
        <p:nvPicPr>
          <p:cNvPr id="108" name="Picture 5" descr="C:\Users\hasegawa\Desktop\アリス.gif"/>
          <p:cNvPicPr>
            <a:picLocks noChangeAspect="1" noChangeArrowheads="1"/>
          </p:cNvPicPr>
          <p:nvPr/>
        </p:nvPicPr>
        <p:blipFill>
          <a:blip r:embed="rId3" cstate="print"/>
          <a:srcRect/>
          <a:stretch>
            <a:fillRect/>
          </a:stretch>
        </p:blipFill>
        <p:spPr bwMode="auto">
          <a:xfrm>
            <a:off x="7538154" y="4411127"/>
            <a:ext cx="690063" cy="661915"/>
          </a:xfrm>
          <a:prstGeom prst="rect">
            <a:avLst/>
          </a:prstGeom>
          <a:noFill/>
          <a:ln w="9525">
            <a:noFill/>
            <a:miter lim="800000"/>
            <a:headEnd/>
            <a:tailEnd/>
          </a:ln>
        </p:spPr>
      </p:pic>
      <p:pic>
        <p:nvPicPr>
          <p:cNvPr id="109" name="Picture 7" descr="C:\Users\hasegawa\Desktop\キャロル.gif"/>
          <p:cNvPicPr>
            <a:picLocks noChangeAspect="1" noChangeArrowheads="1"/>
          </p:cNvPicPr>
          <p:nvPr/>
        </p:nvPicPr>
        <p:blipFill>
          <a:blip r:embed="rId5" cstate="print"/>
          <a:srcRect/>
          <a:stretch>
            <a:fillRect/>
          </a:stretch>
        </p:blipFill>
        <p:spPr bwMode="auto">
          <a:xfrm>
            <a:off x="8316416" y="5157192"/>
            <a:ext cx="691183" cy="663321"/>
          </a:xfrm>
          <a:prstGeom prst="rect">
            <a:avLst/>
          </a:prstGeom>
          <a:noFill/>
          <a:ln w="9525">
            <a:noFill/>
            <a:miter lim="800000"/>
            <a:headEnd/>
            <a:tailEnd/>
          </a:ln>
        </p:spPr>
      </p:pic>
      <p:sp>
        <p:nvSpPr>
          <p:cNvPr id="56" name="円/楕円 55"/>
          <p:cNvSpPr/>
          <p:nvPr/>
        </p:nvSpPr>
        <p:spPr>
          <a:xfrm>
            <a:off x="7524328" y="4365104"/>
            <a:ext cx="684000" cy="684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円/楕円 110"/>
          <p:cNvSpPr/>
          <p:nvPr/>
        </p:nvSpPr>
        <p:spPr>
          <a:xfrm>
            <a:off x="5868143" y="5193895"/>
            <a:ext cx="684000" cy="684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148063" y="3825743"/>
            <a:ext cx="703940" cy="461665"/>
          </a:xfrm>
          <a:prstGeom prst="rect">
            <a:avLst/>
          </a:prstGeom>
          <a:noFill/>
        </p:spPr>
        <p:txBody>
          <a:bodyPr wrap="square" rtlCol="0">
            <a:spAutoFit/>
          </a:bodyPr>
          <a:lstStyle/>
          <a:p>
            <a:pPr>
              <a:buNone/>
            </a:pPr>
            <a:r>
              <a:rPr lang="en-US" altLang="ja-JP" sz="2400" dirty="0">
                <a:solidFill>
                  <a:schemeClr val="tx2"/>
                </a:solidFill>
              </a:rPr>
              <a:t>1</a:t>
            </a:r>
            <a:endParaRPr kumimoji="1" lang="ja-JP" altLang="en-US" sz="2400" dirty="0">
              <a:solidFill>
                <a:schemeClr val="tx2"/>
              </a:solidFill>
            </a:endParaRPr>
          </a:p>
        </p:txBody>
      </p:sp>
      <p:sp>
        <p:nvSpPr>
          <p:cNvPr id="55" name="円/楕円 54"/>
          <p:cNvSpPr/>
          <p:nvPr/>
        </p:nvSpPr>
        <p:spPr>
          <a:xfrm>
            <a:off x="5004047" y="4401807"/>
            <a:ext cx="684000" cy="684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5004047" y="5121887"/>
            <a:ext cx="684000" cy="684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2227100" y="3825742"/>
            <a:ext cx="2674130" cy="461665"/>
          </a:xfrm>
          <a:prstGeom prst="rect">
            <a:avLst/>
          </a:prstGeom>
          <a:noFill/>
        </p:spPr>
        <p:txBody>
          <a:bodyPr wrap="none" rtlCol="0">
            <a:spAutoFit/>
          </a:bodyPr>
          <a:lstStyle/>
          <a:p>
            <a:pPr>
              <a:buNone/>
            </a:pPr>
            <a:r>
              <a:rPr kumimoji="1" lang="en-US" altLang="ja-JP" sz="2400" dirty="0"/>
              <a:t>Regional Max: 4</a:t>
            </a:r>
            <a:endParaRPr kumimoji="1" lang="ja-JP" altLang="en-US" sz="2400" dirty="0"/>
          </a:p>
        </p:txBody>
      </p:sp>
      <p:sp>
        <p:nvSpPr>
          <p:cNvPr id="60" name="テキスト ボックス 59"/>
          <p:cNvSpPr txBox="1"/>
          <p:nvPr/>
        </p:nvSpPr>
        <p:spPr>
          <a:xfrm>
            <a:off x="2411760" y="4365104"/>
            <a:ext cx="2016224" cy="461665"/>
          </a:xfrm>
          <a:prstGeom prst="rect">
            <a:avLst/>
          </a:prstGeom>
          <a:noFill/>
        </p:spPr>
        <p:txBody>
          <a:bodyPr wrap="square" rtlCol="0">
            <a:spAutoFit/>
          </a:bodyPr>
          <a:lstStyle/>
          <a:p>
            <a:pPr>
              <a:buNone/>
            </a:pPr>
            <a:r>
              <a:rPr lang="en-US" altLang="ja-JP" sz="2400" dirty="0"/>
              <a:t>c</a:t>
            </a:r>
            <a:r>
              <a:rPr lang="en-US" altLang="ja-JP" sz="2400" baseline="-25000" dirty="0"/>
              <a:t>1</a:t>
            </a:r>
            <a:r>
              <a:rPr lang="ja-JP" altLang="en-US" sz="2400" dirty="0"/>
              <a:t> ≻ </a:t>
            </a:r>
            <a:r>
              <a:rPr kumimoji="1" lang="en-US" altLang="ja-JP" sz="2400" dirty="0"/>
              <a:t>c</a:t>
            </a:r>
            <a:r>
              <a:rPr lang="en-US" altLang="ja-JP" sz="2400" baseline="-25000" dirty="0"/>
              <a:t>3</a:t>
            </a:r>
            <a:r>
              <a:rPr lang="ja-JP" altLang="en-US" sz="2400" dirty="0"/>
              <a:t> ≻ </a:t>
            </a:r>
            <a:r>
              <a:rPr lang="en-US" altLang="ja-JP" sz="2400" dirty="0"/>
              <a:t>c</a:t>
            </a:r>
            <a:r>
              <a:rPr lang="en-US" altLang="ja-JP" sz="2400" baseline="-25000" dirty="0"/>
              <a:t>2</a:t>
            </a:r>
            <a:endParaRPr lang="ja-JP" altLang="en-US" sz="2400" baseline="-25000" dirty="0"/>
          </a:p>
        </p:txBody>
      </p:sp>
      <p:sp>
        <p:nvSpPr>
          <p:cNvPr id="61" name="テキスト ボックス 60"/>
          <p:cNvSpPr txBox="1"/>
          <p:nvPr/>
        </p:nvSpPr>
        <p:spPr>
          <a:xfrm>
            <a:off x="2411760" y="5589240"/>
            <a:ext cx="2016224" cy="461665"/>
          </a:xfrm>
          <a:prstGeom prst="rect">
            <a:avLst/>
          </a:prstGeom>
          <a:noFill/>
        </p:spPr>
        <p:txBody>
          <a:bodyPr wrap="square" rtlCol="0">
            <a:spAutoFit/>
          </a:bodyPr>
          <a:lstStyle/>
          <a:p>
            <a:pPr>
              <a:buNone/>
            </a:pPr>
            <a:r>
              <a:rPr kumimoji="1" lang="en-US" altLang="ja-JP" sz="2400" dirty="0"/>
              <a:t>c</a:t>
            </a:r>
            <a:r>
              <a:rPr kumimoji="1" lang="en-US" altLang="ja-JP" sz="2400" baseline="-25000" dirty="0"/>
              <a:t>2</a:t>
            </a:r>
            <a:r>
              <a:rPr lang="ja-JP" altLang="en-US" sz="2400" dirty="0"/>
              <a:t> ≻ </a:t>
            </a:r>
            <a:r>
              <a:rPr lang="en-US" altLang="ja-JP" sz="2400" dirty="0"/>
              <a:t>c</a:t>
            </a:r>
            <a:r>
              <a:rPr lang="en-US" altLang="ja-JP" sz="2400" baseline="-25000" dirty="0"/>
              <a:t>1</a:t>
            </a:r>
            <a:r>
              <a:rPr lang="ja-JP" altLang="en-US" sz="2400" dirty="0"/>
              <a:t> ≻ </a:t>
            </a:r>
            <a:r>
              <a:rPr lang="en-US" altLang="ja-JP" sz="2400" dirty="0"/>
              <a:t>c</a:t>
            </a:r>
            <a:r>
              <a:rPr lang="en-US" altLang="ja-JP" sz="2400" baseline="-25000" dirty="0"/>
              <a:t>3</a:t>
            </a:r>
            <a:endParaRPr lang="ja-JP" altLang="en-US" sz="2400" baseline="-25000" dirty="0"/>
          </a:p>
        </p:txBody>
      </p:sp>
      <p:sp>
        <p:nvSpPr>
          <p:cNvPr id="62" name="テキスト ボックス 61"/>
          <p:cNvSpPr txBox="1"/>
          <p:nvPr/>
        </p:nvSpPr>
        <p:spPr>
          <a:xfrm>
            <a:off x="4211959" y="4329799"/>
            <a:ext cx="720080" cy="3063403"/>
          </a:xfrm>
          <a:prstGeom prst="rect">
            <a:avLst/>
          </a:prstGeom>
          <a:noFill/>
        </p:spPr>
        <p:txBody>
          <a:bodyPr wrap="square" rtlCol="0">
            <a:spAutoFit/>
          </a:bodyPr>
          <a:lstStyle/>
          <a:p>
            <a:pPr>
              <a:lnSpc>
                <a:spcPct val="150000"/>
              </a:lnSpc>
              <a:buNone/>
            </a:pPr>
            <a:r>
              <a:rPr kumimoji="1" lang="en-US" altLang="ja-JP" sz="3200" dirty="0"/>
              <a:t>c</a:t>
            </a:r>
            <a:r>
              <a:rPr kumimoji="1" lang="en-US" altLang="ja-JP" sz="3200" baseline="-25000" dirty="0"/>
              <a:t>1</a:t>
            </a:r>
            <a:endParaRPr kumimoji="1" lang="en-US" altLang="ja-JP" sz="3200" dirty="0"/>
          </a:p>
          <a:p>
            <a:pPr>
              <a:lnSpc>
                <a:spcPct val="150000"/>
              </a:lnSpc>
              <a:buNone/>
            </a:pPr>
            <a:r>
              <a:rPr lang="en-US" altLang="ja-JP" sz="3200" dirty="0"/>
              <a:t>c</a:t>
            </a:r>
            <a:r>
              <a:rPr lang="en-US" altLang="ja-JP" sz="3200" baseline="-25000" dirty="0"/>
              <a:t>2</a:t>
            </a:r>
            <a:endParaRPr lang="en-US" altLang="ja-JP" sz="3200" dirty="0"/>
          </a:p>
          <a:p>
            <a:pPr>
              <a:lnSpc>
                <a:spcPct val="150000"/>
              </a:lnSpc>
              <a:buNone/>
            </a:pPr>
            <a:r>
              <a:rPr lang="en-US" altLang="ja-JP" sz="3200" dirty="0"/>
              <a:t>c</a:t>
            </a:r>
            <a:r>
              <a:rPr lang="en-US" altLang="ja-JP" sz="3200" baseline="-25000" dirty="0"/>
              <a:t>3</a:t>
            </a:r>
          </a:p>
          <a:p>
            <a:pPr>
              <a:lnSpc>
                <a:spcPct val="150000"/>
              </a:lnSpc>
              <a:buNone/>
            </a:pPr>
            <a:endParaRPr lang="ja-JP" altLang="en-US" sz="3200" baseline="-25000" dirty="0"/>
          </a:p>
        </p:txBody>
      </p:sp>
      <p:sp>
        <p:nvSpPr>
          <p:cNvPr id="63" name="正方形/長方形 62"/>
          <p:cNvSpPr/>
          <p:nvPr/>
        </p:nvSpPr>
        <p:spPr>
          <a:xfrm>
            <a:off x="8316416" y="4365104"/>
            <a:ext cx="684000" cy="68400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8316416" y="5157192"/>
            <a:ext cx="684000" cy="68400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8316416" y="5949280"/>
            <a:ext cx="684000" cy="684000"/>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p:nvSpPr>
        <p:spPr>
          <a:xfrm>
            <a:off x="8244408" y="3861048"/>
            <a:ext cx="703940" cy="461665"/>
          </a:xfrm>
          <a:prstGeom prst="rect">
            <a:avLst/>
          </a:prstGeom>
          <a:noFill/>
        </p:spPr>
        <p:txBody>
          <a:bodyPr wrap="square" rtlCol="0">
            <a:spAutoFit/>
          </a:bodyPr>
          <a:lstStyle/>
          <a:p>
            <a:pPr>
              <a:buNone/>
            </a:pPr>
            <a:r>
              <a:rPr lang="en-US" altLang="ja-JP" sz="2400" dirty="0">
                <a:solidFill>
                  <a:schemeClr val="tx2"/>
                </a:solidFill>
              </a:rPr>
              <a:t>5</a:t>
            </a:r>
            <a:endParaRPr kumimoji="1" lang="ja-JP" altLang="en-US" sz="2400" dirty="0">
              <a:solidFill>
                <a:schemeClr val="tx2"/>
              </a:solidFill>
            </a:endParaRPr>
          </a:p>
        </p:txBody>
      </p:sp>
      <p:pic>
        <p:nvPicPr>
          <p:cNvPr id="68" name="Picture 7" descr="C:\Users\hasegawa\Desktop\キャロル.gif"/>
          <p:cNvPicPr>
            <a:picLocks noChangeAspect="1" noChangeArrowheads="1"/>
          </p:cNvPicPr>
          <p:nvPr/>
        </p:nvPicPr>
        <p:blipFill>
          <a:blip r:embed="rId5" cstate="print"/>
          <a:srcRect/>
          <a:stretch>
            <a:fillRect/>
          </a:stretch>
        </p:blipFill>
        <p:spPr bwMode="auto">
          <a:xfrm>
            <a:off x="5868144" y="4365104"/>
            <a:ext cx="691183" cy="663321"/>
          </a:xfrm>
          <a:prstGeom prst="rect">
            <a:avLst/>
          </a:prstGeom>
          <a:noFill/>
          <a:ln w="9525">
            <a:noFill/>
            <a:miter lim="800000"/>
            <a:headEnd/>
            <a:tailEnd/>
          </a:ln>
        </p:spPr>
      </p:pic>
      <p:sp>
        <p:nvSpPr>
          <p:cNvPr id="69" name="円/楕円 68"/>
          <p:cNvSpPr/>
          <p:nvPr/>
        </p:nvSpPr>
        <p:spPr>
          <a:xfrm>
            <a:off x="5868144" y="4365104"/>
            <a:ext cx="684000" cy="684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0" name="Picture 5" descr="C:\Users\hasegawa\Desktop\アリス.gif"/>
          <p:cNvPicPr>
            <a:picLocks noChangeAspect="1" noChangeArrowheads="1"/>
          </p:cNvPicPr>
          <p:nvPr/>
        </p:nvPicPr>
        <p:blipFill>
          <a:blip r:embed="rId3" cstate="print"/>
          <a:srcRect/>
          <a:stretch>
            <a:fillRect/>
          </a:stretch>
        </p:blipFill>
        <p:spPr bwMode="auto">
          <a:xfrm>
            <a:off x="6732240" y="5949280"/>
            <a:ext cx="690063" cy="661915"/>
          </a:xfrm>
          <a:prstGeom prst="rect">
            <a:avLst/>
          </a:prstGeom>
          <a:noFill/>
          <a:ln w="9525">
            <a:noFill/>
            <a:miter lim="800000"/>
            <a:headEnd/>
            <a:tailEnd/>
          </a:ln>
        </p:spPr>
      </p:pic>
      <p:sp>
        <p:nvSpPr>
          <p:cNvPr id="74" name="円/楕円 73"/>
          <p:cNvSpPr/>
          <p:nvPr/>
        </p:nvSpPr>
        <p:spPr>
          <a:xfrm>
            <a:off x="6732240" y="5949280"/>
            <a:ext cx="684000" cy="684000"/>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246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fade">
                                      <p:cBhvr>
                                        <p:cTn id="19" dur="500"/>
                                        <p:tgtEl>
                                          <p:spTgt spid="10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6"/>
                                        </p:tgtEl>
                                        <p:attrNameLst>
                                          <p:attrName>style.visibility</p:attrName>
                                        </p:attrNameLst>
                                      </p:cBhvr>
                                      <p:to>
                                        <p:strVal val="visible"/>
                                      </p:to>
                                    </p:set>
                                    <p:animEffect transition="in" filter="fade">
                                      <p:cBhvr>
                                        <p:cTn id="24" dur="500"/>
                                        <p:tgtEl>
                                          <p:spTgt spid="10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fade">
                                      <p:cBhvr>
                                        <p:cTn id="29" dur="500"/>
                                        <p:tgtEl>
                                          <p:spTgt spid="107"/>
                                        </p:tgtEl>
                                      </p:cBhvr>
                                    </p:animEffect>
                                  </p:childTnLst>
                                </p:cTn>
                              </p:par>
                              <p:par>
                                <p:cTn id="30" presetID="10" presetClass="entr" presetSubtype="0" fill="hold" nodeType="with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500"/>
                                        <p:tgtEl>
                                          <p:spTgt spid="109"/>
                                        </p:tgtEl>
                                      </p:cBhvr>
                                    </p:animEffect>
                                  </p:childTnLst>
                                </p:cTn>
                              </p:par>
                              <p:par>
                                <p:cTn id="33" presetID="10" presetClass="entr" presetSubtype="0" fill="hold" nodeType="withEffect">
                                  <p:stCondLst>
                                    <p:cond delay="0"/>
                                  </p:stCondLst>
                                  <p:childTnLst>
                                    <p:set>
                                      <p:cBhvr>
                                        <p:cTn id="34" dur="1" fill="hold">
                                          <p:stCondLst>
                                            <p:cond delay="0"/>
                                          </p:stCondLst>
                                        </p:cTn>
                                        <p:tgtEl>
                                          <p:spTgt spid="108"/>
                                        </p:tgtEl>
                                        <p:attrNameLst>
                                          <p:attrName>style.visibility</p:attrName>
                                        </p:attrNameLst>
                                      </p:cBhvr>
                                      <p:to>
                                        <p:strVal val="visible"/>
                                      </p:to>
                                    </p:set>
                                    <p:animEffect transition="in" filter="fade">
                                      <p:cBhvr>
                                        <p:cTn id="35" dur="500"/>
                                        <p:tgtEl>
                                          <p:spTgt spid="10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1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nodeType="clickEffect">
                                  <p:stCondLst>
                                    <p:cond delay="0"/>
                                  </p:stCondLst>
                                  <p:childTnLst>
                                    <p:set>
                                      <p:cBhvr>
                                        <p:cTn id="55" dur="1" fill="hold">
                                          <p:stCondLst>
                                            <p:cond delay="0"/>
                                          </p:stCondLst>
                                        </p:cTn>
                                        <p:tgtEl>
                                          <p:spTgt spid="109"/>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fade">
                                      <p:cBhvr>
                                        <p:cTn id="60" dur="500"/>
                                        <p:tgtEl>
                                          <p:spTgt spid="68"/>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56"/>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1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57"/>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5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2" nodeType="click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2" nodeType="clickEffect">
                                  <p:stCondLst>
                                    <p:cond delay="0"/>
                                  </p:stCondLst>
                                  <p:childTnLst>
                                    <p:set>
                                      <p:cBhvr>
                                        <p:cTn id="78" dur="1" fill="hold">
                                          <p:stCondLst>
                                            <p:cond delay="0"/>
                                          </p:stCondLst>
                                        </p:cTn>
                                        <p:tgtEl>
                                          <p:spTgt spid="5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 nodeType="click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0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uild="p"/>
      <p:bldP spid="56" grpId="0" animBg="1"/>
      <p:bldP spid="56" grpId="1" animBg="1"/>
      <p:bldP spid="111" grpId="0" animBg="1"/>
      <p:bldP spid="111" grpId="1" animBg="1"/>
      <p:bldP spid="111" grpId="2" animBg="1"/>
      <p:bldP spid="55" grpId="0" animBg="1"/>
      <p:bldP spid="55" grpId="1" animBg="1"/>
      <p:bldP spid="55" grpId="2" animBg="1"/>
      <p:bldP spid="57" grpId="0" animBg="1"/>
      <p:bldP spid="57" grpId="1" animBg="1"/>
      <p:bldP spid="57" grpId="2" animBg="1"/>
      <p:bldP spid="69" grpId="0" animBg="1"/>
      <p:bldP spid="7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a:t>Characteristics of Flexible DA</a:t>
            </a:r>
            <a:endParaRPr kumimoji="1" lang="ja-JP" altLang="en-US" sz="4000" dirty="0"/>
          </a:p>
        </p:txBody>
      </p:sp>
      <p:sp>
        <p:nvSpPr>
          <p:cNvPr id="3" name="コンテンツ プレースホルダ 2"/>
          <p:cNvSpPr>
            <a:spLocks noGrp="1"/>
          </p:cNvSpPr>
          <p:nvPr>
            <p:ph type="body" idx="1"/>
          </p:nvPr>
        </p:nvSpPr>
        <p:spPr>
          <a:xfrm>
            <a:off x="311700" y="1324332"/>
            <a:ext cx="8520600" cy="5143501"/>
          </a:xfrm>
        </p:spPr>
        <p:txBody>
          <a:bodyPr>
            <a:noAutofit/>
          </a:bodyPr>
          <a:lstStyle/>
          <a:p>
            <a:r>
              <a:rPr lang="en-US" altLang="ja-JP" sz="2400" dirty="0" err="1"/>
              <a:t>Strategyproof</a:t>
            </a:r>
            <a:r>
              <a:rPr lang="en-US" altLang="ja-JP" sz="2400" dirty="0"/>
              <a:t> and fair</a:t>
            </a:r>
            <a:endParaRPr kumimoji="1" lang="en-US" altLang="ja-JP" sz="2400" dirty="0"/>
          </a:p>
          <a:p>
            <a:r>
              <a:rPr lang="en-US" altLang="ja-JP" sz="2400" dirty="0"/>
              <a:t>No student claims an empty seat, but there is a chance that </a:t>
            </a:r>
            <a:br>
              <a:rPr lang="en-US" altLang="ja-JP" sz="2400" dirty="0"/>
            </a:br>
            <a:r>
              <a:rPr lang="en-US" altLang="ja-JP" sz="2400" dirty="0"/>
              <a:t>a student </a:t>
            </a:r>
            <a:r>
              <a:rPr lang="en-US" altLang="ja-JP" sz="2400" b="1" i="1" dirty="0"/>
              <a:t>regionally claims </a:t>
            </a:r>
            <a:r>
              <a:rPr lang="en-US" altLang="ja-JP" sz="2400" dirty="0"/>
              <a:t>an empty seat.</a:t>
            </a:r>
            <a:endParaRPr kumimoji="1" lang="en-US" altLang="ja-JP" sz="2400" dirty="0"/>
          </a:p>
          <a:p>
            <a:r>
              <a:rPr lang="en-US" altLang="ja-JP" sz="2400" dirty="0"/>
              <a:t>More flexible than the artificial cap approach</a:t>
            </a:r>
            <a:r>
              <a:rPr lang="ja-JP" altLang="en-US" sz="2400" dirty="0"/>
              <a:t> </a:t>
            </a:r>
            <a:endParaRPr lang="en-US" altLang="ja-JP" sz="2400" dirty="0"/>
          </a:p>
          <a:p>
            <a:pPr lvl="1"/>
            <a:r>
              <a:rPr lang="en-US" altLang="ja-JP" sz="2000" dirty="0"/>
              <a:t>more students can be assigned to a popular school</a:t>
            </a:r>
          </a:p>
          <a:p>
            <a:r>
              <a:rPr lang="en-US" altLang="ja-JP" sz="2400" dirty="0"/>
              <a:t>The obtained matching is optimal within all matchings </a:t>
            </a:r>
            <a:br>
              <a:rPr lang="en-US" altLang="ja-JP" sz="2400" dirty="0"/>
            </a:br>
            <a:r>
              <a:rPr lang="en-US" altLang="ja-JP" sz="2400" dirty="0"/>
              <a:t>that satisfy some stability requirement (called Hatfield-Milgrom stability), but the definition is complicated and not very intuitive. </a:t>
            </a:r>
          </a:p>
        </p:txBody>
      </p:sp>
      <p:sp>
        <p:nvSpPr>
          <p:cNvPr id="4" name="スライド番号プレースホルダー 3"/>
          <p:cNvSpPr>
            <a:spLocks noGrp="1"/>
          </p:cNvSpPr>
          <p:nvPr>
            <p:ph type="sldNum" idx="12"/>
          </p:nvPr>
        </p:nvSpPr>
        <p:spPr/>
        <p:txBody>
          <a:bodyPr>
            <a:normAutofit/>
          </a:bodyPr>
          <a:lstStyle/>
          <a:p>
            <a:pPr>
              <a:defRPr/>
            </a:pPr>
            <a:fld id="{5B028E14-79F3-4176-A531-786E5C52B6B8}" type="slidenum">
              <a:rPr lang="en-US" altLang="ja-JP" smtClean="0"/>
              <a:pPr>
                <a:defRPr/>
              </a:pPr>
              <a:t>78</a:t>
            </a:fld>
            <a:endParaRPr lang="en-US" altLang="ja-JP"/>
          </a:p>
        </p:txBody>
      </p:sp>
    </p:spTree>
    <p:extLst>
      <p:ext uri="{BB962C8B-B14F-4D97-AF65-F5344CB8AC3E}">
        <p14:creationId xmlns:p14="http://schemas.microsoft.com/office/powerpoint/2010/main" val="308179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Handling more general constraints</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type="body" idx="1"/>
              </p:nvPr>
            </p:nvSpPr>
            <p:spPr/>
            <p:txBody>
              <a:bodyPr>
                <a:noAutofit/>
              </a:bodyPr>
              <a:lstStyle/>
              <a:p>
                <a:r>
                  <a:rPr kumimoji="1" lang="en-US" altLang="ja-JP" sz="2400" dirty="0"/>
                  <a:t>students </a:t>
                </a:r>
                <a14:m>
                  <m:oMath xmlns:m="http://schemas.openxmlformats.org/officeDocument/2006/math">
                    <m:r>
                      <a:rPr kumimoji="1" lang="en-US" altLang="ja-JP" sz="2400" b="0" i="1" smtClean="0">
                        <a:latin typeface="Cambria Math" panose="02040503050406030204" pitchFamily="18" charset="0"/>
                      </a:rPr>
                      <m:t>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𝑠</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𝑠</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 …,</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𝑠</m:t>
                        </m:r>
                      </m:e>
                      <m:sub>
                        <m:r>
                          <a:rPr kumimoji="1" lang="en-US" altLang="ja-JP" sz="2400" b="0" i="1" smtClean="0">
                            <a:latin typeface="Cambria Math" panose="02040503050406030204" pitchFamily="18" charset="0"/>
                          </a:rPr>
                          <m:t>𝑛</m:t>
                        </m:r>
                      </m:sub>
                    </m:sSub>
                    <m:r>
                      <a:rPr kumimoji="1" lang="en-US" altLang="ja-JP" sz="2400" b="0" i="1" smtClean="0">
                        <a:latin typeface="Cambria Math" panose="02040503050406030204" pitchFamily="18" charset="0"/>
                      </a:rPr>
                      <m:t>}</m:t>
                    </m:r>
                  </m:oMath>
                </a14:m>
                <a:r>
                  <a:rPr kumimoji="1" lang="en-US" altLang="ja-JP" sz="2400" dirty="0"/>
                  <a:t>, schools </a:t>
                </a:r>
                <a14:m>
                  <m:oMath xmlns:m="http://schemas.openxmlformats.org/officeDocument/2006/math">
                    <m:r>
                      <a:rPr kumimoji="1" lang="en-US" altLang="ja-JP" sz="2400" b="0" i="1" smtClean="0">
                        <a:latin typeface="Cambria Math" panose="02040503050406030204" pitchFamily="18" charset="0"/>
                      </a:rPr>
                      <m:t>𝐶</m:t>
                    </m:r>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b="0" i="1" smtClean="0">
                            <a:latin typeface="Cambria Math" panose="02040503050406030204" pitchFamily="18" charset="0"/>
                          </a:rPr>
                          <m:t>𝑐</m:t>
                        </m:r>
                      </m:e>
                      <m:sub>
                        <m:r>
                          <a:rPr kumimoji="1" lang="en-US" altLang="ja-JP" sz="2400" i="1">
                            <a:latin typeface="Cambria Math" panose="02040503050406030204" pitchFamily="18" charset="0"/>
                          </a:rPr>
                          <m:t>1</m:t>
                        </m:r>
                      </m:sub>
                    </m:sSub>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b="0" i="1" smtClean="0">
                            <a:latin typeface="Cambria Math" panose="02040503050406030204" pitchFamily="18" charset="0"/>
                          </a:rPr>
                          <m:t>𝑐</m:t>
                        </m:r>
                      </m:e>
                      <m:sub>
                        <m:r>
                          <a:rPr kumimoji="1" lang="en-US" altLang="ja-JP" sz="2400" i="1">
                            <a:latin typeface="Cambria Math" panose="02040503050406030204" pitchFamily="18" charset="0"/>
                          </a:rPr>
                          <m:t>2</m:t>
                        </m:r>
                      </m:sub>
                    </m:sSub>
                    <m:r>
                      <a:rPr kumimoji="1" lang="en-US" altLang="ja-JP" sz="2400" i="1">
                        <a:latin typeface="Cambria Math" panose="02040503050406030204" pitchFamily="18" charset="0"/>
                      </a:rPr>
                      <m:t>, …,</m:t>
                    </m:r>
                    <m:sSub>
                      <m:sSubPr>
                        <m:ctrlPr>
                          <a:rPr kumimoji="1" lang="en-US" altLang="ja-JP" sz="2400" i="1">
                            <a:latin typeface="Cambria Math" panose="02040503050406030204" pitchFamily="18" charset="0"/>
                          </a:rPr>
                        </m:ctrlPr>
                      </m:sSubPr>
                      <m:e>
                        <m:r>
                          <a:rPr kumimoji="1" lang="en-US" altLang="ja-JP" sz="2400" b="0" i="1" smtClean="0">
                            <a:latin typeface="Cambria Math" panose="02040503050406030204" pitchFamily="18" charset="0"/>
                          </a:rPr>
                          <m:t>𝑐</m:t>
                        </m:r>
                      </m:e>
                      <m:sub>
                        <m:r>
                          <a:rPr kumimoji="1" lang="en-US" altLang="ja-JP" sz="2400" b="0" i="1" smtClean="0">
                            <a:latin typeface="Cambria Math" panose="02040503050406030204" pitchFamily="18" charset="0"/>
                          </a:rPr>
                          <m:t>𝑚</m:t>
                        </m:r>
                      </m:sub>
                    </m:sSub>
                    <m:r>
                      <a:rPr kumimoji="1" lang="en-US" altLang="ja-JP" sz="2400" i="1">
                        <a:latin typeface="Cambria Math" panose="02040503050406030204" pitchFamily="18" charset="0"/>
                      </a:rPr>
                      <m:t>}</m:t>
                    </m:r>
                  </m:oMath>
                </a14:m>
                <a:endParaRPr kumimoji="1" lang="en-US" altLang="ja-JP" sz="2400" dirty="0"/>
              </a:p>
              <a:p>
                <a:r>
                  <a:rPr kumimoji="1" lang="en-US" altLang="ja-JP" sz="2400" dirty="0"/>
                  <a:t>Each student has a strict preference ordering over </a:t>
                </a:r>
                <a14:m>
                  <m:oMath xmlns:m="http://schemas.openxmlformats.org/officeDocument/2006/math">
                    <m:r>
                      <a:rPr kumimoji="1" lang="en-US" altLang="ja-JP" sz="2400" i="1">
                        <a:latin typeface="Cambria Math" panose="02040503050406030204" pitchFamily="18" charset="0"/>
                      </a:rPr>
                      <m:t>𝐶</m:t>
                    </m:r>
                  </m:oMath>
                </a14:m>
                <a:r>
                  <a:rPr kumimoji="1" lang="en-US" altLang="ja-JP" sz="2400" dirty="0"/>
                  <a:t>.</a:t>
                </a:r>
              </a:p>
              <a:p>
                <a:r>
                  <a:rPr kumimoji="1" lang="en-US" altLang="ja-JP" sz="2400" dirty="0"/>
                  <a:t>Each school has a strict preference ordering over </a:t>
                </a:r>
                <a14:m>
                  <m:oMath xmlns:m="http://schemas.openxmlformats.org/officeDocument/2006/math">
                    <m:r>
                      <a:rPr kumimoji="1" lang="en-US" altLang="ja-JP" sz="2400" i="1">
                        <a:latin typeface="Cambria Math" panose="02040503050406030204" pitchFamily="18" charset="0"/>
                      </a:rPr>
                      <m:t>𝑆</m:t>
                    </m:r>
                  </m:oMath>
                </a14:m>
                <a:r>
                  <a:rPr kumimoji="1" lang="en-US" altLang="ja-JP" sz="2400" dirty="0"/>
                  <a:t>.</a:t>
                </a:r>
              </a:p>
              <a:p>
                <a14:m>
                  <m:oMath xmlns:m="http://schemas.openxmlformats.org/officeDocument/2006/math">
                    <m:r>
                      <a:rPr kumimoji="1" lang="ja-JP" altLang="en-US" sz="2400" i="1" smtClean="0">
                        <a:latin typeface="Cambria Math" panose="02040503050406030204" pitchFamily="18" charset="0"/>
                      </a:rPr>
                      <m:t>𝜇</m:t>
                    </m:r>
                  </m:oMath>
                </a14:m>
                <a:r>
                  <a:rPr kumimoji="1" lang="ja-JP" altLang="en-US" sz="2400" dirty="0"/>
                  <a:t> </a:t>
                </a:r>
                <a:r>
                  <a:rPr kumimoji="1" lang="en-US" altLang="ja-JP" sz="2400" dirty="0"/>
                  <a:t>is a matching, where</a:t>
                </a:r>
                <a14:m>
                  <m:oMath xmlns:m="http://schemas.openxmlformats.org/officeDocument/2006/math">
                    <m:r>
                      <a:rPr kumimoji="1" lang="en-US" altLang="ja-JP" sz="2400" b="0" i="0" smtClean="0">
                        <a:latin typeface="Cambria Math" panose="02040503050406030204" pitchFamily="18" charset="0"/>
                      </a:rPr>
                      <m:t> </m:t>
                    </m:r>
                    <m:r>
                      <a:rPr kumimoji="1" lang="ja-JP" altLang="en-US" sz="2400" i="1">
                        <a:latin typeface="Cambria Math" panose="02040503050406030204" pitchFamily="18" charset="0"/>
                      </a:rPr>
                      <m:t>𝜇</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𝑠</m:t>
                        </m:r>
                      </m:e>
                    </m:d>
                  </m:oMath>
                </a14:m>
                <a:r>
                  <a:rPr kumimoji="1" lang="ja-JP" altLang="en-US" sz="2400" dirty="0"/>
                  <a:t> </a:t>
                </a:r>
                <a:r>
                  <a:rPr kumimoji="1" lang="en-US" altLang="ja-JP" sz="2400" dirty="0"/>
                  <a:t>is the school where </a:t>
                </a:r>
                <a14:m>
                  <m:oMath xmlns:m="http://schemas.openxmlformats.org/officeDocument/2006/math">
                    <m:r>
                      <a:rPr kumimoji="1" lang="en-US" altLang="ja-JP" sz="2400" i="1">
                        <a:latin typeface="Cambria Math" panose="02040503050406030204" pitchFamily="18" charset="0"/>
                      </a:rPr>
                      <m:t>𝑠</m:t>
                    </m:r>
                  </m:oMath>
                </a14:m>
                <a:r>
                  <a:rPr kumimoji="1" lang="ja-JP" altLang="en-US" sz="2400" dirty="0"/>
                  <a:t> </a:t>
                </a:r>
                <a:r>
                  <a:rPr kumimoji="1" lang="en-US" altLang="ja-JP" sz="2400" dirty="0"/>
                  <a:t>is matched, and</a:t>
                </a:r>
                <a14:m>
                  <m:oMath xmlns:m="http://schemas.openxmlformats.org/officeDocument/2006/math">
                    <m:r>
                      <a:rPr kumimoji="1" lang="en-US" altLang="ja-JP" sz="2400" b="0" i="0" smtClean="0">
                        <a:latin typeface="Cambria Math" panose="02040503050406030204" pitchFamily="18" charset="0"/>
                      </a:rPr>
                      <m:t> </m:t>
                    </m:r>
                    <m:r>
                      <a:rPr kumimoji="1" lang="ja-JP" altLang="en-US" sz="2400" i="1">
                        <a:latin typeface="Cambria Math" panose="02040503050406030204" pitchFamily="18" charset="0"/>
                      </a:rPr>
                      <m:t>𝜇</m:t>
                    </m:r>
                    <m:d>
                      <m:dPr>
                        <m:ctrlPr>
                          <a:rPr kumimoji="1" lang="en-US" altLang="ja-JP" sz="2400" i="1">
                            <a:latin typeface="Cambria Math" panose="02040503050406030204" pitchFamily="18" charset="0"/>
                          </a:rPr>
                        </m:ctrlPr>
                      </m:dPr>
                      <m:e>
                        <m:r>
                          <a:rPr kumimoji="1" lang="en-US" altLang="ja-JP" sz="2400" b="0" i="1" smtClean="0">
                            <a:latin typeface="Cambria Math" panose="02040503050406030204" pitchFamily="18" charset="0"/>
                          </a:rPr>
                          <m:t>𝑐</m:t>
                        </m:r>
                      </m:e>
                    </m:d>
                  </m:oMath>
                </a14:m>
                <a:r>
                  <a:rPr kumimoji="1" lang="ja-JP" altLang="en-US" sz="2400" dirty="0"/>
                  <a:t> </a:t>
                </a:r>
                <a:r>
                  <a:rPr kumimoji="1" lang="en-US" altLang="ja-JP" sz="2400" dirty="0"/>
                  <a:t>is the set of students who are matched to </a:t>
                </a:r>
                <a14:m>
                  <m:oMath xmlns:m="http://schemas.openxmlformats.org/officeDocument/2006/math">
                    <m:r>
                      <a:rPr kumimoji="1" lang="en-US" altLang="ja-JP" sz="2400" i="1">
                        <a:latin typeface="Cambria Math" panose="02040503050406030204" pitchFamily="18" charset="0"/>
                      </a:rPr>
                      <m:t>𝑐</m:t>
                    </m:r>
                  </m:oMath>
                </a14:m>
                <a:r>
                  <a:rPr kumimoji="1" lang="en-US" altLang="ja-JP" sz="2400" dirty="0"/>
                  <a:t>.</a:t>
                </a:r>
              </a:p>
              <a:p>
                <a14:m>
                  <m:oMath xmlns:m="http://schemas.openxmlformats.org/officeDocument/2006/math">
                    <m:r>
                      <a:rPr kumimoji="1" lang="en-US" altLang="ja-JP" sz="2400" b="0" i="1" smtClean="0">
                        <a:latin typeface="Cambria Math" panose="02040503050406030204" pitchFamily="18" charset="0"/>
                      </a:rPr>
                      <m:t>𝑣</m:t>
                    </m:r>
                    <m:d>
                      <m:dPr>
                        <m:ctrlPr>
                          <a:rPr kumimoji="1" lang="en-US" altLang="ja-JP" sz="2400" b="0" i="1" smtClean="0">
                            <a:latin typeface="Cambria Math" panose="02040503050406030204" pitchFamily="18" charset="0"/>
                          </a:rPr>
                        </m:ctrlPr>
                      </m:dPr>
                      <m:e>
                        <m:r>
                          <a:rPr kumimoji="1" lang="ja-JP" altLang="en-US" sz="2400" i="1">
                            <a:latin typeface="Cambria Math" panose="02040503050406030204" pitchFamily="18" charset="0"/>
                          </a:rPr>
                          <m:t>𝜇</m:t>
                        </m:r>
                      </m:e>
                    </m:d>
                  </m:oMath>
                </a14:m>
                <a:r>
                  <a:rPr kumimoji="1" lang="en-US" altLang="ja-JP" sz="2400" dirty="0"/>
                  <a:t> is an allocation vector that describes the number of students allocated to each school: </a:t>
                </a:r>
                <a14:m>
                  <m:oMath xmlns:m="http://schemas.openxmlformats.org/officeDocument/2006/math">
                    <m:r>
                      <a:rPr kumimoji="1" lang="en-US" altLang="ja-JP" sz="2400" b="0" i="1" smtClean="0">
                        <a:latin typeface="Cambria Math" panose="02040503050406030204" pitchFamily="18" charset="0"/>
                      </a:rPr>
                      <m:t>(|</m:t>
                    </m:r>
                    <m:r>
                      <a:rPr kumimoji="1" lang="ja-JP" altLang="en-US" sz="2400" i="1">
                        <a:latin typeface="Cambria Math" panose="02040503050406030204" pitchFamily="18" charset="0"/>
                      </a:rPr>
                      <m:t>𝜇</m:t>
                    </m:r>
                    <m:d>
                      <m:dPr>
                        <m:ctrlPr>
                          <a:rPr kumimoji="1" lang="en-US" altLang="ja-JP" sz="2400" b="0" i="1" smtClean="0">
                            <a:latin typeface="Cambria Math" panose="02040503050406030204" pitchFamily="18" charset="0"/>
                          </a:rPr>
                        </m:ctrlPr>
                      </m:dPr>
                      <m:e>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𝑐</m:t>
                            </m:r>
                          </m:e>
                          <m:sub>
                            <m:r>
                              <a:rPr kumimoji="1" lang="en-US" altLang="ja-JP" sz="2400" i="1">
                                <a:latin typeface="Cambria Math" panose="02040503050406030204" pitchFamily="18" charset="0"/>
                              </a:rPr>
                              <m:t>1</m:t>
                            </m:r>
                          </m:sub>
                        </m:sSub>
                      </m:e>
                    </m:d>
                    <m:r>
                      <a:rPr kumimoji="1" lang="en-US" altLang="ja-JP" sz="2400" b="0" i="1" smtClean="0">
                        <a:latin typeface="Cambria Math" panose="02040503050406030204" pitchFamily="18" charset="0"/>
                      </a:rPr>
                      <m:t>|</m:t>
                    </m:r>
                    <m:r>
                      <a:rPr kumimoji="1" lang="en-US" altLang="ja-JP" sz="2400" i="1">
                        <a:latin typeface="Cambria Math" panose="02040503050406030204" pitchFamily="18" charset="0"/>
                      </a:rPr>
                      <m:t>,|</m:t>
                    </m:r>
                    <m:r>
                      <a:rPr kumimoji="1" lang="ja-JP" altLang="en-US" sz="2400" i="1">
                        <a:latin typeface="Cambria Math" panose="02040503050406030204" pitchFamily="18" charset="0"/>
                      </a:rPr>
                      <m:t>𝜇</m:t>
                    </m:r>
                    <m:d>
                      <m:dPr>
                        <m:ctrlPr>
                          <a:rPr kumimoji="1" lang="en-US" altLang="ja-JP" sz="2400" i="1">
                            <a:latin typeface="Cambria Math" panose="02040503050406030204" pitchFamily="18" charset="0"/>
                          </a:rPr>
                        </m:ctrlPr>
                      </m:dPr>
                      <m:e>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𝑐</m:t>
                            </m:r>
                          </m:e>
                          <m:sub>
                            <m:r>
                              <a:rPr kumimoji="1" lang="en-US" altLang="ja-JP" sz="2400" b="0" i="1" smtClean="0">
                                <a:latin typeface="Cambria Math" panose="02040503050406030204" pitchFamily="18" charset="0"/>
                              </a:rPr>
                              <m:t>2</m:t>
                            </m:r>
                          </m:sub>
                        </m:sSub>
                      </m:e>
                    </m:d>
                    <m:r>
                      <a:rPr kumimoji="1" lang="en-US" altLang="ja-JP" sz="2400" i="1">
                        <a:latin typeface="Cambria Math" panose="02040503050406030204" pitchFamily="18" charset="0"/>
                      </a:rPr>
                      <m:t>|, …,|</m:t>
                    </m:r>
                    <m:r>
                      <a:rPr kumimoji="1" lang="ja-JP" altLang="en-US" sz="2400" i="1">
                        <a:latin typeface="Cambria Math" panose="02040503050406030204" pitchFamily="18" charset="0"/>
                      </a:rPr>
                      <m:t>𝜇</m:t>
                    </m:r>
                    <m:d>
                      <m:dPr>
                        <m:ctrlPr>
                          <a:rPr kumimoji="1" lang="en-US" altLang="ja-JP" sz="2400" i="1">
                            <a:latin typeface="Cambria Math" panose="02040503050406030204" pitchFamily="18" charset="0"/>
                          </a:rPr>
                        </m:ctrlPr>
                      </m:dPr>
                      <m:e>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𝑐</m:t>
                            </m:r>
                          </m:e>
                          <m:sub>
                            <m:r>
                              <a:rPr kumimoji="1" lang="en-US" altLang="ja-JP" sz="2400" b="0" i="1" smtClean="0">
                                <a:latin typeface="Cambria Math" panose="02040503050406030204" pitchFamily="18" charset="0"/>
                              </a:rPr>
                              <m:t>𝑚</m:t>
                            </m:r>
                          </m:sub>
                        </m:sSub>
                      </m:e>
                    </m:d>
                    <m:r>
                      <a:rPr kumimoji="1" lang="en-US" altLang="ja-JP" sz="2400" i="1">
                        <a:latin typeface="Cambria Math" panose="02040503050406030204" pitchFamily="18" charset="0"/>
                      </a:rPr>
                      <m:t>|</m:t>
                    </m:r>
                  </m:oMath>
                </a14:m>
                <a:r>
                  <a:rPr kumimoji="1" lang="en-US" altLang="ja-JP" sz="2400" dirty="0"/>
                  <a:t>)</a:t>
                </a:r>
              </a:p>
              <a:p>
                <a14:m>
                  <m:oMath xmlns:m="http://schemas.openxmlformats.org/officeDocument/2006/math">
                    <m:r>
                      <a:rPr kumimoji="1" lang="ja-JP" altLang="en-US" sz="2400" i="1" smtClean="0">
                        <a:latin typeface="Cambria Math" panose="02040503050406030204" pitchFamily="18" charset="0"/>
                      </a:rPr>
                      <m:t>𝜂</m:t>
                    </m:r>
                    <m:r>
                      <a:rPr kumimoji="1" lang="en-US" altLang="ja-JP" sz="2400" b="0" i="1" smtClean="0">
                        <a:latin typeface="Cambria Math" panose="02040503050406030204" pitchFamily="18" charset="0"/>
                      </a:rPr>
                      <m:t>: </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i="1">
                            <a:latin typeface="Cambria Math" panose="02040503050406030204" pitchFamily="18" charset="0"/>
                            <a:ea typeface="Cambria Math" panose="02040503050406030204" pitchFamily="18" charset="0"/>
                          </a:rPr>
                          <m:t>ℤ</m:t>
                        </m:r>
                      </m:e>
                      <m:sup>
                        <m:r>
                          <a:rPr kumimoji="1" lang="en-US" altLang="ja-JP" sz="2400" b="0" i="1" smtClean="0">
                            <a:latin typeface="Cambria Math" panose="02040503050406030204" pitchFamily="18" charset="0"/>
                            <a:ea typeface="Cambria Math" panose="02040503050406030204" pitchFamily="18" charset="0"/>
                          </a:rPr>
                          <m:t>𝑚</m:t>
                        </m:r>
                      </m:sup>
                    </m:sSup>
                    <m:r>
                      <a:rPr kumimoji="1" lang="en-US" altLang="ja-JP" sz="2400" dirty="0">
                        <a:latin typeface="Cambria Math" panose="02040503050406030204" pitchFamily="18" charset="0"/>
                      </a:rPr>
                      <m:t>→</m:t>
                    </m:r>
                    <m:r>
                      <a:rPr kumimoji="1" lang="en-US" altLang="ja-JP" sz="2400" b="0" i="0" dirty="0" smtClean="0">
                        <a:latin typeface="Cambria Math" panose="02040503050406030204" pitchFamily="18" charset="0"/>
                      </a:rPr>
                      <m:t>{0, −</m:t>
                    </m:r>
                    <m:r>
                      <a:rPr kumimoji="1" lang="en-US" altLang="ja-JP" sz="2400" b="0" i="1" dirty="0" smtClean="0">
                        <a:latin typeface="Cambria Math" panose="02040503050406030204" pitchFamily="18" charset="0"/>
                        <a:ea typeface="Cambria Math" panose="02040503050406030204" pitchFamily="18" charset="0"/>
                      </a:rPr>
                      <m:t>∞}</m:t>
                    </m:r>
                  </m:oMath>
                </a14:m>
                <a:r>
                  <a:rPr kumimoji="1" lang="en-US" altLang="ja-JP" sz="2400" dirty="0"/>
                  <a:t> represents </a:t>
                </a:r>
                <a:r>
                  <a:rPr kumimoji="1" lang="en-US" altLang="ja-JP" sz="2400" b="1" i="1" dirty="0">
                    <a:solidFill>
                      <a:schemeClr val="tx2"/>
                    </a:solidFill>
                  </a:rPr>
                  <a:t>distributional constraints</a:t>
                </a:r>
                <a:r>
                  <a:rPr kumimoji="1" lang="en-US" altLang="ja-JP" sz="2400" dirty="0"/>
                  <a:t>:</a:t>
                </a:r>
                <a14:m>
                  <m:oMath xmlns:m="http://schemas.openxmlformats.org/officeDocument/2006/math">
                    <m:r>
                      <a:rPr kumimoji="1" lang="en-US" altLang="ja-JP" sz="2400" b="0" i="0" smtClean="0">
                        <a:latin typeface="Cambria Math" panose="02040503050406030204" pitchFamily="18" charset="0"/>
                      </a:rPr>
                      <m:t> </m:t>
                    </m:r>
                  </m:oMath>
                </a14:m>
                <a:r>
                  <a:rPr kumimoji="1" lang="en-US" altLang="ja-JP" sz="2400" b="0" i="0" dirty="0">
                    <a:latin typeface="Cambria Math" panose="02040503050406030204" pitchFamily="18" charset="0"/>
                  </a:rPr>
                  <a:t/>
                </a:r>
                <a:br>
                  <a:rPr kumimoji="1" lang="en-US" altLang="ja-JP" sz="2400" b="0" i="0" dirty="0">
                    <a:latin typeface="Cambria Math" panose="02040503050406030204" pitchFamily="18" charset="0"/>
                  </a:rPr>
                </a:br>
                <a14:m>
                  <m:oMath xmlns:m="http://schemas.openxmlformats.org/officeDocument/2006/math">
                    <m:r>
                      <a:rPr kumimoji="1" lang="ja-JP" altLang="en-US" sz="2400" i="1">
                        <a:latin typeface="Cambria Math" panose="02040503050406030204" pitchFamily="18" charset="0"/>
                      </a:rPr>
                      <m:t>𝜇</m:t>
                    </m:r>
                  </m:oMath>
                </a14:m>
                <a:r>
                  <a:rPr kumimoji="1" lang="en-US" altLang="ja-JP" sz="2400" dirty="0"/>
                  <a:t> is feasible if</a:t>
                </a:r>
                <a14:m>
                  <m:oMath xmlns:m="http://schemas.openxmlformats.org/officeDocument/2006/math">
                    <m:r>
                      <a:rPr kumimoji="1" lang="en-US" altLang="ja-JP" sz="2400" b="0" i="0" smtClean="0">
                        <a:latin typeface="Cambria Math" panose="02040503050406030204" pitchFamily="18" charset="0"/>
                      </a:rPr>
                      <m:t> </m:t>
                    </m:r>
                    <m:r>
                      <a:rPr kumimoji="1" lang="ja-JP" altLang="en-US" sz="2400" i="1">
                        <a:latin typeface="Cambria Math" panose="02040503050406030204" pitchFamily="18" charset="0"/>
                      </a:rPr>
                      <m:t>𝜂</m:t>
                    </m:r>
                    <m:d>
                      <m:dPr>
                        <m:ctrlPr>
                          <a:rPr kumimoji="1" lang="en-US" altLang="ja-JP" sz="2400" b="0" i="1" smtClean="0">
                            <a:latin typeface="Cambria Math" panose="02040503050406030204" pitchFamily="18" charset="0"/>
                          </a:rPr>
                        </m:ctrlPr>
                      </m:dPr>
                      <m:e>
                        <m:r>
                          <a:rPr kumimoji="1" lang="en-US" altLang="ja-JP" sz="2400" i="1">
                            <a:latin typeface="Cambria Math" panose="02040503050406030204" pitchFamily="18" charset="0"/>
                          </a:rPr>
                          <m:t>𝑣</m:t>
                        </m:r>
                        <m:d>
                          <m:dPr>
                            <m:ctrlPr>
                              <a:rPr kumimoji="1" lang="en-US" altLang="ja-JP" sz="2400" i="1">
                                <a:latin typeface="Cambria Math" panose="02040503050406030204" pitchFamily="18" charset="0"/>
                              </a:rPr>
                            </m:ctrlPr>
                          </m:dPr>
                          <m:e>
                            <m:r>
                              <a:rPr kumimoji="1" lang="ja-JP" altLang="en-US" sz="2400" i="1">
                                <a:latin typeface="Cambria Math" panose="02040503050406030204" pitchFamily="18" charset="0"/>
                              </a:rPr>
                              <m:t>𝜇</m:t>
                            </m:r>
                          </m:e>
                        </m:d>
                      </m:e>
                    </m:d>
                    <m:r>
                      <a:rPr kumimoji="1" lang="en-US" altLang="ja-JP" sz="2400" b="0" i="1" smtClean="0">
                        <a:latin typeface="Cambria Math" panose="02040503050406030204" pitchFamily="18" charset="0"/>
                      </a:rPr>
                      <m:t>=0. </m:t>
                    </m:r>
                  </m:oMath>
                </a14:m>
                <a:endParaRPr kumimoji="1" lang="en-US" altLang="ja-JP" sz="2400" dirty="0"/>
              </a:p>
              <a:p>
                <a:pPr marL="114300" indent="0">
                  <a:buNone/>
                </a:pPr>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type="body" idx="1"/>
              </p:nvPr>
            </p:nvSpPr>
            <p:spPr>
              <a:blipFill>
                <a:blip r:embed="rId3"/>
                <a:stretch>
                  <a:fillRect b="-12089"/>
                </a:stretch>
              </a:blipFill>
            </p:spPr>
            <p:txBody>
              <a:bodyPr/>
              <a:lstStyle/>
              <a:p>
                <a:r>
                  <a:rPr lang="en-US">
                    <a:noFill/>
                  </a:rPr>
                  <a:t> </a:t>
                </a:r>
              </a:p>
            </p:txBody>
          </p:sp>
        </mc:Fallback>
      </mc:AlternateContent>
      <p:sp>
        <p:nvSpPr>
          <p:cNvPr id="9" name="スライド番号プレースホルダー 8"/>
          <p:cNvSpPr>
            <a:spLocks noGrp="1"/>
          </p:cNvSpPr>
          <p:nvPr>
            <p:ph type="sldNum" idx="12"/>
          </p:nvPr>
        </p:nvSpPr>
        <p:spPr/>
        <p:txBody>
          <a:bodyPr>
            <a:normAutofit/>
          </a:bodyPr>
          <a:lstStyle/>
          <a:p>
            <a:pPr eaLnBrk="1" fontAlgn="auto" hangingPunct="1">
              <a:spcBef>
                <a:spcPts val="0"/>
              </a:spcBef>
              <a:spcAft>
                <a:spcPts val="0"/>
              </a:spcAft>
            </a:pPr>
            <a:fld id="{F341EDFB-C7F9-4F64-947B-AEA9C1E2124C}" type="slidenum">
              <a:rPr lang="ja-JP" altLang="en-US" sz="1800" b="0" smtClean="0">
                <a:solidFill>
                  <a:prstClr val="black"/>
                </a:solidFill>
                <a:latin typeface="Calibri"/>
                <a:ea typeface="ＭＳ Ｐゴシック" panose="020B0600070205080204" pitchFamily="50" charset="-128"/>
              </a:rPr>
              <a:pPr eaLnBrk="1" fontAlgn="auto" hangingPunct="1">
                <a:spcBef>
                  <a:spcPts val="0"/>
                </a:spcBef>
                <a:spcAft>
                  <a:spcPts val="0"/>
                </a:spcAft>
              </a:pPr>
              <a:t>79</a:t>
            </a:fld>
            <a:endParaRPr lang="ja-JP" altLang="en-US" sz="1800" b="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373433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ja-JP" sz="4000" dirty="0"/>
              <a:t>Characteristics of Player</a:t>
            </a:r>
          </a:p>
        </p:txBody>
      </p:sp>
      <p:sp>
        <p:nvSpPr>
          <p:cNvPr id="500739" name="Rectangle 3"/>
          <p:cNvSpPr>
            <a:spLocks noGrp="1" noChangeArrowheads="1"/>
          </p:cNvSpPr>
          <p:nvPr>
            <p:ph type="body" idx="1"/>
          </p:nvPr>
        </p:nvSpPr>
        <p:spPr/>
        <p:txBody>
          <a:bodyPr>
            <a:normAutofit lnSpcReduction="10000"/>
          </a:bodyPr>
          <a:lstStyle/>
          <a:p>
            <a:pPr eaLnBrk="1" hangingPunct="1">
              <a:buFontTx/>
              <a:buNone/>
            </a:pPr>
            <a:r>
              <a:rPr lang="en-US" altLang="ja-JP" sz="2800" dirty="0"/>
              <a:t>Risk neutral/averse</a:t>
            </a:r>
          </a:p>
          <a:p>
            <a:pPr eaLnBrk="1" hangingPunct="1"/>
            <a:r>
              <a:rPr lang="en-US" altLang="ja-JP" sz="2800" dirty="0"/>
              <a:t>risk neutral</a:t>
            </a:r>
            <a:r>
              <a:rPr lang="ja-JP" altLang="en-US" sz="2800" dirty="0"/>
              <a:t>： </a:t>
            </a:r>
            <a:r>
              <a:rPr lang="en-US" altLang="ja-JP" sz="2800" dirty="0">
                <a:solidFill>
                  <a:schemeClr val="tx2"/>
                </a:solidFill>
              </a:rPr>
              <a:t>only cares the expected utility</a:t>
            </a:r>
            <a:endParaRPr lang="en-US" altLang="ja-JP" sz="2800" dirty="0"/>
          </a:p>
          <a:p>
            <a:pPr lvl="1" eaLnBrk="1" hangingPunct="1"/>
            <a:r>
              <a:rPr lang="en-US" altLang="ja-JP" sz="2400" dirty="0"/>
              <a:t>e.g., indifferent between two lotteries: </a:t>
            </a:r>
            <a:br>
              <a:rPr lang="en-US" altLang="ja-JP" sz="2400" dirty="0"/>
            </a:br>
            <a:r>
              <a:rPr lang="en-US" altLang="ja-JP" sz="2400" dirty="0"/>
              <a:t>1) he/she obtains 0 for the head and $100 for the tail,</a:t>
            </a:r>
            <a:br>
              <a:rPr lang="en-US" altLang="ja-JP" sz="2400" dirty="0"/>
            </a:br>
            <a:r>
              <a:rPr lang="en-US" altLang="ja-JP" sz="2400" dirty="0"/>
              <a:t>2) he/she obtains $50 for sure.</a:t>
            </a:r>
          </a:p>
          <a:p>
            <a:pPr eaLnBrk="1" hangingPunct="1"/>
            <a:r>
              <a:rPr lang="en-US" altLang="ja-JP" sz="2800" dirty="0"/>
              <a:t>risk averse</a:t>
            </a:r>
            <a:r>
              <a:rPr lang="ja-JP" altLang="en-US" sz="2800" dirty="0"/>
              <a:t>： </a:t>
            </a:r>
            <a:r>
              <a:rPr lang="en-US" altLang="ja-JP" sz="2800" dirty="0">
                <a:solidFill>
                  <a:schemeClr val="tx2"/>
                </a:solidFill>
              </a:rPr>
              <a:t>prefers an outcome that is more certain</a:t>
            </a:r>
            <a:r>
              <a:rPr lang="en-US" altLang="ja-JP" sz="2800" dirty="0"/>
              <a:t> </a:t>
            </a:r>
            <a:r>
              <a:rPr lang="ja-JP" altLang="en-US" sz="2800" dirty="0"/>
              <a:t>（</a:t>
            </a:r>
            <a:r>
              <a:rPr lang="en-US" altLang="ja-JP" sz="2800" dirty="0"/>
              <a:t>even with less expected utility</a:t>
            </a:r>
            <a:r>
              <a:rPr lang="ja-JP" altLang="en-US" sz="2800" dirty="0"/>
              <a:t>）</a:t>
            </a:r>
          </a:p>
          <a:p>
            <a:pPr lvl="1" eaLnBrk="1" hangingPunct="1"/>
            <a:r>
              <a:rPr lang="en-US" altLang="ja-JP" sz="2400" dirty="0"/>
              <a:t>e.g., prefers getting $45 for sure to 1.</a:t>
            </a:r>
          </a:p>
          <a:p>
            <a:pPr lvl="1" eaLnBrk="1" hangingPunct="1">
              <a:buFontTx/>
              <a:buNone/>
            </a:pPr>
            <a:endParaRPr lang="en-US" altLang="ja-JP" dirty="0"/>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8</a:t>
            </a:fld>
            <a:endParaRPr lang="en-US" altLang="ja-JP" dirty="0"/>
          </a:p>
        </p:txBody>
      </p:sp>
    </p:spTree>
    <p:extLst>
      <p:ext uri="{BB962C8B-B14F-4D97-AF65-F5344CB8AC3E}">
        <p14:creationId xmlns:p14="http://schemas.microsoft.com/office/powerpoint/2010/main" val="3290251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07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07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Distributional constraints</a:t>
            </a:r>
            <a:endParaRPr lang="en-US" sz="4000" dirty="0"/>
          </a:p>
        </p:txBody>
      </p:sp>
      <p:sp>
        <p:nvSpPr>
          <p:cNvPr id="3" name="コンテンツ プレースホルダー 2"/>
          <p:cNvSpPr>
            <a:spLocks noGrp="1"/>
          </p:cNvSpPr>
          <p:nvPr>
            <p:ph type="body" idx="1"/>
          </p:nvPr>
        </p:nvSpPr>
        <p:spPr/>
        <p:txBody>
          <a:bodyPr>
            <a:noAutofit/>
          </a:bodyPr>
          <a:lstStyle/>
          <a:p>
            <a:r>
              <a:rPr lang="en-US" sz="2800" dirty="0"/>
              <a:t>In a standard model, only constraints are individual maximum quotas. </a:t>
            </a:r>
          </a:p>
          <a:p>
            <a:r>
              <a:rPr lang="en-US" sz="2800" dirty="0"/>
              <a:t>Then, feasible vectors form a hyper-rectangle. </a:t>
            </a:r>
          </a:p>
        </p:txBody>
      </p:sp>
      <p:sp>
        <p:nvSpPr>
          <p:cNvPr id="13" name="スライド番号プレースホルダー 12"/>
          <p:cNvSpPr>
            <a:spLocks noGrp="1"/>
          </p:cNvSpPr>
          <p:nvPr>
            <p:ph type="sldNum" idx="12"/>
          </p:nvPr>
        </p:nvSpPr>
        <p:spPr/>
        <p:txBody>
          <a:bodyPr>
            <a:normAutofit/>
          </a:bodyPr>
          <a:lstStyle/>
          <a:p>
            <a:pPr eaLnBrk="1" fontAlgn="auto" hangingPunct="1">
              <a:spcBef>
                <a:spcPts val="0"/>
              </a:spcBef>
              <a:spcAft>
                <a:spcPts val="0"/>
              </a:spcAft>
            </a:pPr>
            <a:fld id="{F341EDFB-C7F9-4F64-947B-AEA9C1E2124C}" type="slidenum">
              <a:rPr lang="ja-JP" altLang="en-US" sz="1800" b="0" smtClean="0">
                <a:solidFill>
                  <a:prstClr val="black"/>
                </a:solidFill>
                <a:latin typeface="Calibri"/>
                <a:ea typeface="ＭＳ Ｐゴシック" panose="020B0600070205080204" pitchFamily="50" charset="-128"/>
              </a:rPr>
              <a:pPr eaLnBrk="1" fontAlgn="auto" hangingPunct="1">
                <a:spcBef>
                  <a:spcPts val="0"/>
                </a:spcBef>
                <a:spcAft>
                  <a:spcPts val="0"/>
                </a:spcAft>
              </a:pPr>
              <a:t>80</a:t>
            </a:fld>
            <a:endParaRPr lang="ja-JP" altLang="en-US" sz="1800" b="0">
              <a:solidFill>
                <a:prstClr val="black"/>
              </a:solidFill>
              <a:latin typeface="Calibri"/>
              <a:ea typeface="ＭＳ Ｐゴシック" panose="020B0600070205080204"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350" y="4812420"/>
            <a:ext cx="816027" cy="723001"/>
          </a:xfrm>
          <a:prstGeom prst="rect">
            <a:avLst/>
          </a:prstGeom>
        </p:spPr>
      </p:pic>
      <p:pic>
        <p:nvPicPr>
          <p:cNvPr id="10" name="図 9"/>
          <p:cNvPicPr>
            <a:picLocks noChangeAspect="1"/>
          </p:cNvPicPr>
          <p:nvPr/>
        </p:nvPicPr>
        <p:blipFill>
          <a:blip r:embed="rId3" cstate="print">
            <a:duotone>
              <a:prstClr val="black"/>
              <a:srgbClr val="E07B52">
                <a:tint val="45000"/>
                <a:satMod val="400000"/>
              </a:srgbClr>
            </a:duotone>
            <a:extLst>
              <a:ext uri="{28A0092B-C50C-407E-A947-70E740481C1C}">
                <a14:useLocalDpi xmlns:a14="http://schemas.microsoft.com/office/drawing/2010/main" val="0"/>
              </a:ext>
            </a:extLst>
          </a:blip>
          <a:stretch>
            <a:fillRect/>
          </a:stretch>
        </p:blipFill>
        <p:spPr>
          <a:xfrm>
            <a:off x="1066363" y="5718316"/>
            <a:ext cx="797578" cy="706655"/>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849363" y="4543775"/>
                <a:ext cx="402946" cy="461665"/>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𝑐</m:t>
                          </m:r>
                        </m:e>
                        <m:sub>
                          <m:r>
                            <a:rPr kumimoji="1"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849363" y="4543775"/>
                <a:ext cx="402946" cy="461665"/>
              </a:xfrm>
              <a:prstGeom prst="rect">
                <a:avLst/>
              </a:prstGeom>
              <a:blipFill>
                <a:blip r:embed="rId4"/>
                <a:stretch>
                  <a:fillRect r="-4545"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819867" y="5462044"/>
                <a:ext cx="402946" cy="461665"/>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𝑐</m:t>
                          </m:r>
                        </m:e>
                        <m:sub>
                          <m:r>
                            <a:rPr kumimoji="1" lang="en-US" altLang="ja-JP" sz="2400" b="0" i="1" smtClean="0">
                              <a:solidFill>
                                <a:schemeClr val="tx1"/>
                              </a:solidFill>
                              <a:latin typeface="Cambria Math" panose="02040503050406030204" pitchFamily="18" charset="0"/>
                            </a:rPr>
                            <m:t>2</m:t>
                          </m:r>
                        </m:sub>
                      </m:sSub>
                    </m:oMath>
                  </m:oMathPara>
                </a14:m>
                <a:endParaRPr kumimoji="1" lang="ja-JP" altLang="en-US" sz="2400">
                  <a:solidFill>
                    <a:schemeClr val="tx1"/>
                  </a:solidFill>
                </a:endParaRPr>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819867" y="5462044"/>
                <a:ext cx="402946" cy="461665"/>
              </a:xfrm>
              <a:prstGeom prst="rect">
                <a:avLst/>
              </a:prstGeom>
              <a:blipFill>
                <a:blip r:embed="rId5"/>
                <a:stretch>
                  <a:fillRect r="-4478"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p:cNvSpPr txBox="1"/>
              <p:nvPr/>
            </p:nvSpPr>
            <p:spPr>
              <a:xfrm>
                <a:off x="7984144" y="6144942"/>
                <a:ext cx="402946" cy="461665"/>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𝑐</m:t>
                          </m:r>
                        </m:e>
                        <m:sub>
                          <m:r>
                            <a:rPr kumimoji="1" lang="en-US" altLang="ja-JP" sz="2400" b="0" i="1" smtClean="0">
                              <a:solidFill>
                                <a:schemeClr val="tx1"/>
                              </a:solidFill>
                              <a:latin typeface="Cambria Math" panose="02040503050406030204" pitchFamily="18" charset="0"/>
                            </a:rPr>
                            <m:t>1</m:t>
                          </m:r>
                        </m:sub>
                      </m:sSub>
                    </m:oMath>
                  </m:oMathPara>
                </a14:m>
                <a:endParaRPr kumimoji="1" lang="ja-JP" altLang="en-US" sz="2400">
                  <a:solidFill>
                    <a:schemeClr val="tx1"/>
                  </a:solidFill>
                </a:endParaRPr>
              </a:p>
            </p:txBody>
          </p:sp>
        </mc:Choice>
        <mc:Fallback xmlns="">
          <p:sp>
            <p:nvSpPr>
              <p:cNvPr id="84" name="テキスト ボックス 83"/>
              <p:cNvSpPr txBox="1">
                <a:spLocks noRot="1" noChangeAspect="1" noMove="1" noResize="1" noEditPoints="1" noAdjustHandles="1" noChangeArrowheads="1" noChangeShapeType="1" noTextEdit="1"/>
              </p:cNvSpPr>
              <p:nvPr/>
            </p:nvSpPr>
            <p:spPr>
              <a:xfrm>
                <a:off x="7984144" y="6144942"/>
                <a:ext cx="402946" cy="461665"/>
              </a:xfrm>
              <a:prstGeom prst="rect">
                <a:avLst/>
              </a:prstGeom>
              <a:blipFill>
                <a:blip r:embed="rId6"/>
                <a:stretch>
                  <a:fillRect r="-4545"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p:cNvSpPr txBox="1"/>
              <p:nvPr/>
            </p:nvSpPr>
            <p:spPr>
              <a:xfrm>
                <a:off x="5498105" y="3958887"/>
                <a:ext cx="402946" cy="461665"/>
              </a:xfrm>
              <a:prstGeom prst="rect">
                <a:avLst/>
              </a:prstGeom>
              <a:noFill/>
            </p:spPr>
            <p:txBody>
              <a:bodyPr wrap="square" rtlCol="0">
                <a:spAutoFit/>
              </a:bodyPr>
              <a:lstStyle/>
              <a:p>
                <a:pPr>
                  <a:buNone/>
                </a:pPr>
                <a14:m>
                  <m:oMathPara xmlns:m="http://schemas.openxmlformats.org/officeDocument/2006/math">
                    <m:oMathParaPr>
                      <m:jc m:val="centerGroup"/>
                    </m:oMathParaPr>
                    <m:oMath xmlns:m="http://schemas.openxmlformats.org/officeDocument/2006/math">
                      <m:sSub>
                        <m:sSubPr>
                          <m:ctrlPr>
                            <a:rPr kumimoji="1" lang="en-US" altLang="ja-JP" sz="2400" b="0" i="1" smtClean="0">
                              <a:solidFill>
                                <a:schemeClr val="tx1"/>
                              </a:solidFill>
                              <a:latin typeface="Cambria Math" panose="02040503050406030204" pitchFamily="18" charset="0"/>
                            </a:rPr>
                          </m:ctrlPr>
                        </m:sSubPr>
                        <m:e>
                          <m:r>
                            <a:rPr kumimoji="1" lang="en-US" altLang="ja-JP" sz="2400" b="0" i="1" smtClean="0">
                              <a:solidFill>
                                <a:schemeClr val="tx1"/>
                              </a:solidFill>
                              <a:latin typeface="Cambria Math" panose="02040503050406030204" pitchFamily="18" charset="0"/>
                            </a:rPr>
                            <m:t>𝑐</m:t>
                          </m:r>
                        </m:e>
                        <m:sub>
                          <m:r>
                            <a:rPr kumimoji="1" lang="en-US" altLang="ja-JP" sz="2400" b="0" i="1" smtClean="0">
                              <a:solidFill>
                                <a:schemeClr val="tx1"/>
                              </a:solidFill>
                              <a:latin typeface="Cambria Math" panose="02040503050406030204" pitchFamily="18" charset="0"/>
                            </a:rPr>
                            <m:t>2</m:t>
                          </m:r>
                        </m:sub>
                      </m:sSub>
                    </m:oMath>
                  </m:oMathPara>
                </a14:m>
                <a:endParaRPr kumimoji="1" lang="ja-JP" altLang="en-US" sz="2400">
                  <a:solidFill>
                    <a:schemeClr val="tx1"/>
                  </a:solidFill>
                </a:endParaRPr>
              </a:p>
            </p:txBody>
          </p:sp>
        </mc:Choice>
        <mc:Fallback xmlns="">
          <p:sp>
            <p:nvSpPr>
              <p:cNvPr id="85" name="テキスト ボックス 84"/>
              <p:cNvSpPr txBox="1">
                <a:spLocks noRot="1" noChangeAspect="1" noMove="1" noResize="1" noEditPoints="1" noAdjustHandles="1" noChangeArrowheads="1" noChangeShapeType="1" noTextEdit="1"/>
              </p:cNvSpPr>
              <p:nvPr/>
            </p:nvSpPr>
            <p:spPr>
              <a:xfrm>
                <a:off x="5498105" y="3958887"/>
                <a:ext cx="402946" cy="461665"/>
              </a:xfrm>
              <a:prstGeom prst="rect">
                <a:avLst/>
              </a:prstGeom>
              <a:blipFill>
                <a:blip r:embed="rId7"/>
                <a:stretch>
                  <a:fillRect r="-6061" b="-3947"/>
                </a:stretch>
              </a:blipFill>
            </p:spPr>
            <p:txBody>
              <a:bodyPr/>
              <a:lstStyle/>
              <a:p>
                <a:r>
                  <a:rPr lang="ja-JP" altLang="en-US">
                    <a:noFill/>
                  </a:rPr>
                  <a:t> </a:t>
                </a:r>
              </a:p>
            </p:txBody>
          </p:sp>
        </mc:Fallback>
      </mc:AlternateContent>
      <p:cxnSp>
        <p:nvCxnSpPr>
          <p:cNvPr id="90" name="直線矢印コネクタ 89"/>
          <p:cNvCxnSpPr/>
          <p:nvPr/>
        </p:nvCxnSpPr>
        <p:spPr>
          <a:xfrm flipV="1">
            <a:off x="5922980" y="4190483"/>
            <a:ext cx="3674" cy="2015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V="1">
            <a:off x="5919307" y="6205340"/>
            <a:ext cx="2000962" cy="4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9" name="グループ化 218"/>
          <p:cNvGrpSpPr/>
          <p:nvPr/>
        </p:nvGrpSpPr>
        <p:grpSpPr>
          <a:xfrm>
            <a:off x="5922980" y="4483872"/>
            <a:ext cx="1759032" cy="1727811"/>
            <a:chOff x="6242143" y="2896272"/>
            <a:chExt cx="1759032" cy="1727811"/>
          </a:xfrm>
        </p:grpSpPr>
        <p:sp>
          <p:nvSpPr>
            <p:cNvPr id="89" name="正方形/長方形 88"/>
            <p:cNvSpPr/>
            <p:nvPr/>
          </p:nvSpPr>
          <p:spPr>
            <a:xfrm>
              <a:off x="6245817" y="4328464"/>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92" name="正方形/長方形 91"/>
            <p:cNvSpPr/>
            <p:nvPr/>
          </p:nvSpPr>
          <p:spPr>
            <a:xfrm>
              <a:off x="6249492" y="3970416"/>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93" name="正方形/長方形 92"/>
            <p:cNvSpPr/>
            <p:nvPr/>
          </p:nvSpPr>
          <p:spPr>
            <a:xfrm>
              <a:off x="6242143" y="3612368"/>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94" name="正方形/長方形 93"/>
            <p:cNvSpPr/>
            <p:nvPr/>
          </p:nvSpPr>
          <p:spPr>
            <a:xfrm>
              <a:off x="6245818" y="3254320"/>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95" name="正方形/長方形 94"/>
            <p:cNvSpPr/>
            <p:nvPr/>
          </p:nvSpPr>
          <p:spPr>
            <a:xfrm>
              <a:off x="6245818" y="2896272"/>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99" name="正方形/長方形 98"/>
            <p:cNvSpPr/>
            <p:nvPr/>
          </p:nvSpPr>
          <p:spPr>
            <a:xfrm>
              <a:off x="6611210" y="4330300"/>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00" name="正方形/長方形 99"/>
            <p:cNvSpPr/>
            <p:nvPr/>
          </p:nvSpPr>
          <p:spPr>
            <a:xfrm>
              <a:off x="6614885" y="3972252"/>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01" name="正方形/長方形 100"/>
            <p:cNvSpPr/>
            <p:nvPr/>
          </p:nvSpPr>
          <p:spPr>
            <a:xfrm>
              <a:off x="6607536" y="3614204"/>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02" name="正方形/長方形 101"/>
            <p:cNvSpPr/>
            <p:nvPr/>
          </p:nvSpPr>
          <p:spPr>
            <a:xfrm>
              <a:off x="6611211" y="3256156"/>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03" name="正方形/長方形 102"/>
            <p:cNvSpPr/>
            <p:nvPr/>
          </p:nvSpPr>
          <p:spPr>
            <a:xfrm>
              <a:off x="6611211" y="2898108"/>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07" name="正方形/長方形 106"/>
            <p:cNvSpPr/>
            <p:nvPr/>
          </p:nvSpPr>
          <p:spPr>
            <a:xfrm>
              <a:off x="6976603" y="4332136"/>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08" name="正方形/長方形 107"/>
            <p:cNvSpPr/>
            <p:nvPr/>
          </p:nvSpPr>
          <p:spPr>
            <a:xfrm>
              <a:off x="6980278" y="3974088"/>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09" name="正方形/長方形 108"/>
            <p:cNvSpPr/>
            <p:nvPr/>
          </p:nvSpPr>
          <p:spPr>
            <a:xfrm>
              <a:off x="6972929" y="3616040"/>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10" name="正方形/長方形 109"/>
            <p:cNvSpPr/>
            <p:nvPr/>
          </p:nvSpPr>
          <p:spPr>
            <a:xfrm>
              <a:off x="6976604" y="3257992"/>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11" name="正方形/長方形 110"/>
            <p:cNvSpPr/>
            <p:nvPr/>
          </p:nvSpPr>
          <p:spPr>
            <a:xfrm>
              <a:off x="6976604" y="2899944"/>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15" name="正方形/長方形 114"/>
            <p:cNvSpPr/>
            <p:nvPr/>
          </p:nvSpPr>
          <p:spPr>
            <a:xfrm>
              <a:off x="7341996" y="4333972"/>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16" name="正方形/長方形 115"/>
            <p:cNvSpPr/>
            <p:nvPr/>
          </p:nvSpPr>
          <p:spPr>
            <a:xfrm>
              <a:off x="7345671" y="3975924"/>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17" name="正方形/長方形 116"/>
            <p:cNvSpPr/>
            <p:nvPr/>
          </p:nvSpPr>
          <p:spPr>
            <a:xfrm>
              <a:off x="7338322" y="3617876"/>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18" name="正方形/長方形 117"/>
            <p:cNvSpPr/>
            <p:nvPr/>
          </p:nvSpPr>
          <p:spPr>
            <a:xfrm>
              <a:off x="7341997" y="3259828"/>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19" name="正方形/長方形 118"/>
            <p:cNvSpPr/>
            <p:nvPr/>
          </p:nvSpPr>
          <p:spPr>
            <a:xfrm>
              <a:off x="7341997" y="2901780"/>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23" name="正方形/長方形 122"/>
            <p:cNvSpPr/>
            <p:nvPr/>
          </p:nvSpPr>
          <p:spPr>
            <a:xfrm>
              <a:off x="7707389" y="4335808"/>
              <a:ext cx="290111" cy="2827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24" name="正方形/長方形 123"/>
            <p:cNvSpPr/>
            <p:nvPr/>
          </p:nvSpPr>
          <p:spPr>
            <a:xfrm>
              <a:off x="7711064" y="3977760"/>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25" name="正方形/長方形 124"/>
            <p:cNvSpPr/>
            <p:nvPr/>
          </p:nvSpPr>
          <p:spPr>
            <a:xfrm>
              <a:off x="7703715" y="3619712"/>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26" name="正方形/長方形 125"/>
            <p:cNvSpPr/>
            <p:nvPr/>
          </p:nvSpPr>
          <p:spPr>
            <a:xfrm>
              <a:off x="7707390" y="3261664"/>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127" name="正方形/長方形 126"/>
            <p:cNvSpPr/>
            <p:nvPr/>
          </p:nvSpPr>
          <p:spPr>
            <a:xfrm>
              <a:off x="7707390" y="2903616"/>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grpSp>
      <p:sp>
        <p:nvSpPr>
          <p:cNvPr id="155" name="テキスト ボックス 154"/>
          <p:cNvSpPr txBox="1"/>
          <p:nvPr/>
        </p:nvSpPr>
        <p:spPr>
          <a:xfrm>
            <a:off x="5919308" y="6185533"/>
            <a:ext cx="1755355" cy="461665"/>
          </a:xfrm>
          <a:prstGeom prst="rect">
            <a:avLst/>
          </a:prstGeom>
          <a:noFill/>
        </p:spPr>
        <p:txBody>
          <a:bodyPr wrap="square" rtlCol="0">
            <a:spAutoFit/>
          </a:bodyPr>
          <a:lstStyle/>
          <a:p>
            <a:pPr algn="dist">
              <a:buNone/>
            </a:pPr>
            <a:r>
              <a:rPr kumimoji="1" lang="en-US" altLang="ja-JP" sz="2400" b="0" dirty="0"/>
              <a:t>0 1 2 3 4</a:t>
            </a:r>
            <a:endParaRPr kumimoji="1" lang="ja-JP" altLang="en-US" sz="2400" b="0" dirty="0"/>
          </a:p>
        </p:txBody>
      </p:sp>
      <p:sp>
        <p:nvSpPr>
          <p:cNvPr id="157" name="テキスト ボックス 156"/>
          <p:cNvSpPr txBox="1"/>
          <p:nvPr/>
        </p:nvSpPr>
        <p:spPr>
          <a:xfrm flipH="1">
            <a:off x="5554018" y="4451202"/>
            <a:ext cx="372635" cy="1938992"/>
          </a:xfrm>
          <a:prstGeom prst="rect">
            <a:avLst/>
          </a:prstGeom>
          <a:noFill/>
        </p:spPr>
        <p:txBody>
          <a:bodyPr vert="horz" wrap="square" rtlCol="0">
            <a:spAutoFit/>
          </a:bodyPr>
          <a:lstStyle/>
          <a:p>
            <a:pPr algn="dist">
              <a:buNone/>
            </a:pPr>
            <a:r>
              <a:rPr lang="en-US" altLang="ja-JP" sz="2400" b="0" dirty="0"/>
              <a:t>4 3 2 1 0 </a:t>
            </a:r>
            <a:endParaRPr lang="ja-JP" altLang="en-US" sz="2400" b="0" dirty="0"/>
          </a:p>
        </p:txBody>
      </p:sp>
      <p:sp>
        <p:nvSpPr>
          <p:cNvPr id="161" name="コンテンツ プレースホルダー 2"/>
          <p:cNvSpPr txBox="1">
            <a:spLocks/>
          </p:cNvSpPr>
          <p:nvPr/>
        </p:nvSpPr>
        <p:spPr>
          <a:xfrm>
            <a:off x="669643" y="5555781"/>
            <a:ext cx="7886700" cy="1082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lumMod val="50000"/>
                </a:schemeClr>
              </a:buClr>
              <a:buFont typeface="Wingdings" panose="05000000000000000000" pitchFamily="2" charset="2"/>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5">
                  <a:lumMod val="50000"/>
                </a:schemeClr>
              </a:buClr>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162" name="角丸四角形吹き出し 161"/>
          <p:cNvSpPr/>
          <p:nvPr/>
        </p:nvSpPr>
        <p:spPr>
          <a:xfrm>
            <a:off x="977273" y="3587542"/>
            <a:ext cx="1548115" cy="833219"/>
          </a:xfrm>
          <a:prstGeom prst="wedgeRoundRectCallout">
            <a:avLst>
              <a:gd name="adj1" fmla="val 47395"/>
              <a:gd name="adj2" fmla="val 21952"/>
              <a:gd name="adj3" fmla="val 16667"/>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kumimoji="1" lang="en-US" altLang="ja-JP" sz="2400" dirty="0">
                <a:solidFill>
                  <a:schemeClr val="tx1"/>
                </a:solidFill>
                <a:latin typeface="Asap Condensed" panose="020B0600070205080204" charset="0"/>
              </a:rPr>
              <a:t>maximum quota: 3</a:t>
            </a:r>
            <a:endParaRPr kumimoji="1" lang="ja-JP" altLang="en-US" sz="2400" dirty="0">
              <a:solidFill>
                <a:schemeClr val="tx1"/>
              </a:solidFill>
              <a:latin typeface="Asap Condensed" panose="020B0600070205080204" charset="0"/>
            </a:endParaRPr>
          </a:p>
        </p:txBody>
      </p:sp>
      <p:pic>
        <p:nvPicPr>
          <p:cNvPr id="164" name="Picture 5" descr="C:\Users\hasegawa\Desktop\アリス.gif"/>
          <p:cNvPicPr>
            <a:picLocks noChangeAspect="1" noChangeArrowheads="1"/>
          </p:cNvPicPr>
          <p:nvPr/>
        </p:nvPicPr>
        <p:blipFill>
          <a:blip r:embed="rId8" cstate="print"/>
          <a:srcRect/>
          <a:stretch>
            <a:fillRect/>
          </a:stretch>
        </p:blipFill>
        <p:spPr bwMode="auto">
          <a:xfrm>
            <a:off x="1966528" y="4926802"/>
            <a:ext cx="690063" cy="661915"/>
          </a:xfrm>
          <a:prstGeom prst="rect">
            <a:avLst/>
          </a:prstGeom>
          <a:noFill/>
          <a:ln w="9525">
            <a:noFill/>
            <a:miter lim="800000"/>
            <a:headEnd/>
            <a:tailEnd/>
          </a:ln>
        </p:spPr>
      </p:pic>
      <p:pic>
        <p:nvPicPr>
          <p:cNvPr id="167" name="Picture 6" descr="C:\Users\hasegawa\Desktop\ベッキー.gif"/>
          <p:cNvPicPr>
            <a:picLocks noChangeAspect="1" noChangeArrowheads="1"/>
          </p:cNvPicPr>
          <p:nvPr/>
        </p:nvPicPr>
        <p:blipFill>
          <a:blip r:embed="rId9" cstate="print"/>
          <a:srcRect/>
          <a:stretch>
            <a:fillRect/>
          </a:stretch>
        </p:blipFill>
        <p:spPr bwMode="auto">
          <a:xfrm>
            <a:off x="2702414" y="4922756"/>
            <a:ext cx="683315" cy="654760"/>
          </a:xfrm>
          <a:prstGeom prst="rect">
            <a:avLst/>
          </a:prstGeom>
          <a:noFill/>
          <a:ln w="9525">
            <a:noFill/>
            <a:miter lim="800000"/>
            <a:headEnd/>
            <a:tailEnd/>
          </a:ln>
        </p:spPr>
      </p:pic>
      <p:pic>
        <p:nvPicPr>
          <p:cNvPr id="170" name="Picture 7" descr="C:\Users\hasegawa\Desktop\キャロル.gif"/>
          <p:cNvPicPr>
            <a:picLocks noChangeAspect="1" noChangeArrowheads="1"/>
          </p:cNvPicPr>
          <p:nvPr/>
        </p:nvPicPr>
        <p:blipFill>
          <a:blip r:embed="rId10" cstate="print"/>
          <a:srcRect/>
          <a:stretch>
            <a:fillRect/>
          </a:stretch>
        </p:blipFill>
        <p:spPr bwMode="auto">
          <a:xfrm>
            <a:off x="3385145" y="4937751"/>
            <a:ext cx="691183" cy="663321"/>
          </a:xfrm>
          <a:prstGeom prst="rect">
            <a:avLst/>
          </a:prstGeom>
          <a:noFill/>
          <a:ln w="9525">
            <a:noFill/>
            <a:miter lim="800000"/>
            <a:headEnd/>
            <a:tailEnd/>
          </a:ln>
        </p:spPr>
      </p:pic>
      <p:pic>
        <p:nvPicPr>
          <p:cNvPr id="173" name="Picture 3" descr="D:\研究用素材\フローラ.gif"/>
          <p:cNvPicPr>
            <a:picLocks noChangeAspect="1" noChangeArrowheads="1"/>
          </p:cNvPicPr>
          <p:nvPr/>
        </p:nvPicPr>
        <p:blipFill>
          <a:blip r:embed="rId11" cstate="print"/>
          <a:srcRect/>
          <a:stretch>
            <a:fillRect/>
          </a:stretch>
        </p:blipFill>
        <p:spPr bwMode="auto">
          <a:xfrm>
            <a:off x="1995403" y="5779191"/>
            <a:ext cx="695653" cy="666291"/>
          </a:xfrm>
          <a:prstGeom prst="rect">
            <a:avLst/>
          </a:prstGeom>
          <a:noFill/>
        </p:spPr>
      </p:pic>
      <p:pic>
        <p:nvPicPr>
          <p:cNvPr id="176" name="Picture 2" descr="D:\研究用素材\グレイス.gif"/>
          <p:cNvPicPr>
            <a:picLocks noChangeAspect="1" noChangeArrowheads="1"/>
          </p:cNvPicPr>
          <p:nvPr/>
        </p:nvPicPr>
        <p:blipFill>
          <a:blip r:embed="rId12" cstate="print"/>
          <a:srcRect/>
          <a:stretch>
            <a:fillRect/>
          </a:stretch>
        </p:blipFill>
        <p:spPr bwMode="auto">
          <a:xfrm>
            <a:off x="2719063" y="5779054"/>
            <a:ext cx="691999" cy="662792"/>
          </a:xfrm>
          <a:prstGeom prst="rect">
            <a:avLst/>
          </a:prstGeom>
          <a:noFill/>
        </p:spPr>
      </p:pic>
      <p:sp>
        <p:nvSpPr>
          <p:cNvPr id="211" name="正方形/長方形 210"/>
          <p:cNvSpPr/>
          <p:nvPr/>
        </p:nvSpPr>
        <p:spPr>
          <a:xfrm>
            <a:off x="5643236" y="3713754"/>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215" name="コンテンツ プレースホルダー 2"/>
          <p:cNvSpPr txBox="1">
            <a:spLocks/>
          </p:cNvSpPr>
          <p:nvPr/>
        </p:nvSpPr>
        <p:spPr>
          <a:xfrm>
            <a:off x="5878146" y="3664819"/>
            <a:ext cx="2678197" cy="384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5">
                  <a:lumMod val="50000"/>
                </a:schemeClr>
              </a:buClr>
              <a:buFont typeface="Wingdings" panose="05000000000000000000" pitchFamily="2" charset="2"/>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5">
                  <a:lumMod val="50000"/>
                </a:schemeClr>
              </a:buClr>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en-US" sz="2000" dirty="0"/>
              <a:t>：</a:t>
            </a:r>
            <a:r>
              <a:rPr lang="en-US" altLang="ja-JP" sz="2000" dirty="0"/>
              <a:t>feasible vector</a:t>
            </a:r>
            <a:endParaRPr lang="en-US" sz="2000" dirty="0"/>
          </a:p>
          <a:p>
            <a:pPr marL="0" indent="0">
              <a:buNone/>
            </a:pPr>
            <a:endParaRPr lang="en-US" sz="2000" dirty="0"/>
          </a:p>
        </p:txBody>
      </p:sp>
      <p:sp>
        <p:nvSpPr>
          <p:cNvPr id="218" name="正方形/長方形 217"/>
          <p:cNvSpPr/>
          <p:nvPr/>
        </p:nvSpPr>
        <p:spPr>
          <a:xfrm>
            <a:off x="7019158" y="5209208"/>
            <a:ext cx="290111" cy="282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mc:AlternateContent xmlns:mc="http://schemas.openxmlformats.org/markup-compatibility/2006" xmlns:a14="http://schemas.microsoft.com/office/drawing/2010/main">
        <mc:Choice Requires="a14">
          <p:sp>
            <p:nvSpPr>
              <p:cNvPr id="221" name="角丸四角形吹き出し 220"/>
              <p:cNvSpPr/>
              <p:nvPr/>
            </p:nvSpPr>
            <p:spPr>
              <a:xfrm>
                <a:off x="2924748" y="3857088"/>
                <a:ext cx="2573357" cy="931700"/>
              </a:xfrm>
              <a:prstGeom prst="wedgeRoundRectCallout">
                <a:avLst>
                  <a:gd name="adj1" fmla="val 47395"/>
                  <a:gd name="adj2" fmla="val 21952"/>
                  <a:gd name="adj3" fmla="val 16667"/>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kumimoji="1" lang="en-US" altLang="ja-JP" sz="2400" dirty="0">
                    <a:solidFill>
                      <a:schemeClr val="tx1"/>
                    </a:solidFill>
                    <a:latin typeface="Asap Condensed" panose="020B0600070205080204" charset="0"/>
                  </a:rPr>
                  <a:t>allocation vector: </a:t>
                </a:r>
                <a14:m>
                  <m:oMath xmlns:m="http://schemas.openxmlformats.org/officeDocument/2006/math">
                    <m:d>
                      <m:dPr>
                        <m:ctrlPr>
                          <a:rPr kumimoji="1" lang="en-US" altLang="ja-JP" sz="2400" i="1">
                            <a:solidFill>
                              <a:schemeClr val="tx1"/>
                            </a:solidFill>
                            <a:latin typeface="Cambria Math" panose="02040503050406030204" pitchFamily="18" charset="0"/>
                          </a:rPr>
                        </m:ctrlPr>
                      </m:dPr>
                      <m:e>
                        <m:r>
                          <a:rPr kumimoji="1" lang="en-US" altLang="ja-JP" sz="2400" b="0" i="1" smtClean="0">
                            <a:solidFill>
                              <a:schemeClr val="tx1"/>
                            </a:solidFill>
                            <a:latin typeface="Cambria Math" panose="02040503050406030204" pitchFamily="18" charset="0"/>
                          </a:rPr>
                          <m:t> 3 ,  2 </m:t>
                        </m:r>
                      </m:e>
                    </m:d>
                  </m:oMath>
                </a14:m>
                <a:endParaRPr kumimoji="1" lang="ja-JP" altLang="en-US" sz="2400" dirty="0">
                  <a:solidFill>
                    <a:schemeClr val="tx1"/>
                  </a:solidFill>
                  <a:latin typeface="Asap Condensed" panose="020B0600070205080204" charset="0"/>
                </a:endParaRPr>
              </a:p>
            </p:txBody>
          </p:sp>
        </mc:Choice>
        <mc:Fallback xmlns="">
          <p:sp>
            <p:nvSpPr>
              <p:cNvPr id="221" name="角丸四角形吹き出し 220"/>
              <p:cNvSpPr>
                <a:spLocks noRot="1" noChangeAspect="1" noMove="1" noResize="1" noEditPoints="1" noAdjustHandles="1" noChangeArrowheads="1" noChangeShapeType="1" noTextEdit="1"/>
              </p:cNvSpPr>
              <p:nvPr/>
            </p:nvSpPr>
            <p:spPr>
              <a:xfrm>
                <a:off x="2924748" y="3857088"/>
                <a:ext cx="2573357" cy="931700"/>
              </a:xfrm>
              <a:prstGeom prst="wedgeRoundRectCallout">
                <a:avLst>
                  <a:gd name="adj1" fmla="val 47395"/>
                  <a:gd name="adj2" fmla="val 21952"/>
                  <a:gd name="adj3" fmla="val 16667"/>
                </a:avLst>
              </a:prstGeom>
              <a:blipFill>
                <a:blip r:embed="rId13"/>
                <a:stretch>
                  <a:fillRect/>
                </a:stretch>
              </a:blipFill>
              <a:ln w="38100">
                <a:solidFill>
                  <a:schemeClr val="tx2"/>
                </a:solidFill>
              </a:ln>
            </p:spPr>
            <p:txBody>
              <a:bodyPr/>
              <a:lstStyle/>
              <a:p>
                <a:r>
                  <a:rPr lang="en-US">
                    <a:noFill/>
                  </a:rPr>
                  <a:t> </a:t>
                </a:r>
              </a:p>
            </p:txBody>
          </p:sp>
        </mc:Fallback>
      </mc:AlternateContent>
      <p:grpSp>
        <p:nvGrpSpPr>
          <p:cNvPr id="238" name="グループ化 237"/>
          <p:cNvGrpSpPr/>
          <p:nvPr/>
        </p:nvGrpSpPr>
        <p:grpSpPr>
          <a:xfrm>
            <a:off x="5922979" y="4833075"/>
            <a:ext cx="1393639" cy="1369763"/>
            <a:chOff x="6394543" y="3406720"/>
            <a:chExt cx="1393639" cy="1369763"/>
          </a:xfrm>
          <a:solidFill>
            <a:schemeClr val="bg2">
              <a:lumMod val="60000"/>
              <a:lumOff val="40000"/>
            </a:schemeClr>
          </a:solidFill>
        </p:grpSpPr>
        <p:sp>
          <p:nvSpPr>
            <p:cNvPr id="222" name="正方形/長方形 221"/>
            <p:cNvSpPr/>
            <p:nvPr/>
          </p:nvSpPr>
          <p:spPr>
            <a:xfrm>
              <a:off x="6398217" y="4480864"/>
              <a:ext cx="290111" cy="2901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223" name="正方形/長方形 222"/>
            <p:cNvSpPr/>
            <p:nvPr/>
          </p:nvSpPr>
          <p:spPr>
            <a:xfrm>
              <a:off x="6401892" y="4122816"/>
              <a:ext cx="290111" cy="2901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dirty="0"/>
            </a:p>
          </p:txBody>
        </p:sp>
        <p:sp>
          <p:nvSpPr>
            <p:cNvPr id="224" name="正方形/長方形 223"/>
            <p:cNvSpPr/>
            <p:nvPr/>
          </p:nvSpPr>
          <p:spPr>
            <a:xfrm>
              <a:off x="6394543" y="3764768"/>
              <a:ext cx="290111" cy="2901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225" name="正方形/長方形 224"/>
            <p:cNvSpPr/>
            <p:nvPr/>
          </p:nvSpPr>
          <p:spPr>
            <a:xfrm>
              <a:off x="6398218" y="3406720"/>
              <a:ext cx="290111" cy="2901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dirty="0"/>
            </a:p>
          </p:txBody>
        </p:sp>
        <p:sp>
          <p:nvSpPr>
            <p:cNvPr id="226" name="正方形/長方形 225"/>
            <p:cNvSpPr/>
            <p:nvPr/>
          </p:nvSpPr>
          <p:spPr>
            <a:xfrm>
              <a:off x="6763610" y="4482700"/>
              <a:ext cx="290111" cy="2901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227" name="正方形/長方形 226"/>
            <p:cNvSpPr/>
            <p:nvPr/>
          </p:nvSpPr>
          <p:spPr>
            <a:xfrm>
              <a:off x="6767285" y="4124652"/>
              <a:ext cx="290111" cy="2901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228" name="正方形/長方形 227"/>
            <p:cNvSpPr/>
            <p:nvPr/>
          </p:nvSpPr>
          <p:spPr>
            <a:xfrm>
              <a:off x="6759936" y="3766604"/>
              <a:ext cx="290111" cy="2901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229" name="正方形/長方形 228"/>
            <p:cNvSpPr/>
            <p:nvPr/>
          </p:nvSpPr>
          <p:spPr>
            <a:xfrm>
              <a:off x="6763611" y="3408556"/>
              <a:ext cx="290111" cy="2901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230" name="正方形/長方形 229"/>
            <p:cNvSpPr/>
            <p:nvPr/>
          </p:nvSpPr>
          <p:spPr>
            <a:xfrm>
              <a:off x="7129003" y="4484536"/>
              <a:ext cx="290111" cy="2901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231" name="正方形/長方形 230"/>
            <p:cNvSpPr/>
            <p:nvPr/>
          </p:nvSpPr>
          <p:spPr>
            <a:xfrm>
              <a:off x="7132678" y="4126488"/>
              <a:ext cx="290111" cy="2901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232" name="正方形/長方形 231"/>
            <p:cNvSpPr/>
            <p:nvPr/>
          </p:nvSpPr>
          <p:spPr>
            <a:xfrm>
              <a:off x="7125329" y="3768440"/>
              <a:ext cx="290111" cy="2901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233" name="正方形/長方形 232"/>
            <p:cNvSpPr/>
            <p:nvPr/>
          </p:nvSpPr>
          <p:spPr>
            <a:xfrm>
              <a:off x="7129004" y="3410392"/>
              <a:ext cx="290111" cy="2901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234" name="正方形/長方形 233"/>
            <p:cNvSpPr/>
            <p:nvPr/>
          </p:nvSpPr>
          <p:spPr>
            <a:xfrm>
              <a:off x="7494396" y="4486372"/>
              <a:ext cx="290111" cy="2901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235" name="正方形/長方形 234"/>
            <p:cNvSpPr/>
            <p:nvPr/>
          </p:nvSpPr>
          <p:spPr>
            <a:xfrm>
              <a:off x="7498071" y="4128324"/>
              <a:ext cx="290111" cy="2901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236" name="正方形/長方形 235"/>
            <p:cNvSpPr/>
            <p:nvPr/>
          </p:nvSpPr>
          <p:spPr>
            <a:xfrm>
              <a:off x="7490722" y="3770276"/>
              <a:ext cx="290111" cy="2901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sp>
          <p:nvSpPr>
            <p:cNvPr id="237" name="正方形/長方形 236"/>
            <p:cNvSpPr/>
            <p:nvPr/>
          </p:nvSpPr>
          <p:spPr>
            <a:xfrm>
              <a:off x="7494397" y="3412228"/>
              <a:ext cx="290111" cy="29011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endParaRPr kumimoji="1" lang="ja-JP" altLang="en-US"/>
            </a:p>
          </p:txBody>
        </p:sp>
      </p:grpSp>
    </p:spTree>
    <p:extLst>
      <p:ext uri="{BB962C8B-B14F-4D97-AF65-F5344CB8AC3E}">
        <p14:creationId xmlns:p14="http://schemas.microsoft.com/office/powerpoint/2010/main" val="569910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animBg="1"/>
      <p:bldP spid="215" grpId="0"/>
      <p:bldP spid="21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4000" dirty="0"/>
              <a:t>Distributional constraints</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type="body" idx="1"/>
              </p:nvPr>
            </p:nvSpPr>
            <p:spPr/>
            <p:txBody>
              <a:bodyPr>
                <a:normAutofit/>
              </a:bodyPr>
              <a:lstStyle/>
              <a:p>
                <a:r>
                  <a:rPr lang="en-US" altLang="ja-JP" sz="2400" dirty="0">
                    <a:solidFill>
                      <a:srgbClr val="FF0000"/>
                    </a:solidFill>
                  </a:rPr>
                  <a:t>Heredity</a:t>
                </a:r>
                <a:r>
                  <a:rPr lang="en-US" altLang="ja-JP" sz="2400" dirty="0"/>
                  <a:t>:</a:t>
                </a:r>
                <a:r>
                  <a:rPr lang="ja-JP" altLang="en-US" sz="2400" dirty="0"/>
                  <a:t> </a:t>
                </a:r>
                <a:r>
                  <a:rPr lang="en-US" altLang="ja-JP" sz="2400" dirty="0"/>
                  <a:t>if vector </a:t>
                </a:r>
                <a14:m>
                  <m:oMath xmlns:m="http://schemas.openxmlformats.org/officeDocument/2006/math">
                    <m:r>
                      <a:rPr lang="en-US" altLang="ja-JP" sz="2400" b="0" i="1" smtClean="0">
                        <a:latin typeface="Cambria Math" panose="02040503050406030204" pitchFamily="18" charset="0"/>
                      </a:rPr>
                      <m:t>𝑣</m:t>
                    </m:r>
                  </m:oMath>
                </a14:m>
                <a:r>
                  <a:rPr lang="en-US" altLang="ja-JP" sz="2400" dirty="0"/>
                  <a:t> is feasible, then any vector smaller than </a:t>
                </a:r>
                <a14:m>
                  <m:oMath xmlns:m="http://schemas.openxmlformats.org/officeDocument/2006/math">
                    <m:r>
                      <a:rPr lang="en-US" altLang="ja-JP" sz="2400" i="1">
                        <a:latin typeface="Cambria Math" panose="02040503050406030204" pitchFamily="18" charset="0"/>
                      </a:rPr>
                      <m:t>𝑣</m:t>
                    </m:r>
                  </m:oMath>
                </a14:m>
                <a:r>
                  <a:rPr lang="en-US" altLang="ja-JP" sz="2400" dirty="0"/>
                  <a:t> is </a:t>
                </a:r>
                <a:br>
                  <a:rPr lang="en-US" altLang="ja-JP" sz="2400" dirty="0"/>
                </a:br>
                <a:r>
                  <a:rPr lang="en-US" altLang="ja-JP" sz="2400" dirty="0"/>
                  <a:t>also feasible.</a:t>
                </a:r>
                <a:endParaRPr lang="en-US" sz="2400" dirty="0"/>
              </a:p>
              <a:p>
                <a:r>
                  <a:rPr lang="en-US" altLang="ja-JP" sz="2400" dirty="0">
                    <a:solidFill>
                      <a:schemeClr val="accent1">
                        <a:lumMod val="75000"/>
                      </a:schemeClr>
                    </a:solidFill>
                  </a:rPr>
                  <a:t>M</a:t>
                </a:r>
                <a:r>
                  <a:rPr lang="ja-JP" altLang="en-US" sz="2400" dirty="0">
                    <a:solidFill>
                      <a:schemeClr val="accent1">
                        <a:lumMod val="75000"/>
                      </a:schemeClr>
                    </a:solidFill>
                  </a:rPr>
                  <a:t>♮</a:t>
                </a:r>
                <a:r>
                  <a:rPr lang="en-US" altLang="ja-JP" sz="2400" dirty="0">
                    <a:solidFill>
                      <a:schemeClr val="accent1">
                        <a:lumMod val="75000"/>
                      </a:schemeClr>
                    </a:solidFill>
                  </a:rPr>
                  <a:t>-convex set</a:t>
                </a:r>
                <a:r>
                  <a:rPr lang="en-US" altLang="ja-JP" sz="2400" dirty="0">
                    <a:solidFill>
                      <a:schemeClr val="tx1">
                        <a:lumMod val="85000"/>
                        <a:lumOff val="15000"/>
                      </a:schemeClr>
                    </a:solidFill>
                  </a:rPr>
                  <a:t>:</a:t>
                </a:r>
                <a:r>
                  <a:rPr lang="ja-JP" altLang="en-US" sz="2400" dirty="0"/>
                  <a:t> </a:t>
                </a:r>
                <a:r>
                  <a:rPr lang="en-US" altLang="ja-JP" sz="2400" dirty="0"/>
                  <a:t>no hollow</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type="body" idx="1"/>
              </p:nvPr>
            </p:nvSpPr>
            <p:spPr>
              <a:blipFill>
                <a:blip r:embed="rId3"/>
                <a:stretch>
                  <a:fillRect/>
                </a:stretch>
              </a:blipFill>
            </p:spPr>
            <p:txBody>
              <a:bodyPr/>
              <a:lstStyle/>
              <a:p>
                <a:r>
                  <a:rPr lang="en-US">
                    <a:noFill/>
                  </a:rPr>
                  <a:t> </a:t>
                </a:r>
              </a:p>
            </p:txBody>
          </p:sp>
        </mc:Fallback>
      </mc:AlternateContent>
      <p:sp>
        <p:nvSpPr>
          <p:cNvPr id="9" name="スライド番号プレースホルダー 8"/>
          <p:cNvSpPr>
            <a:spLocks noGrp="1"/>
          </p:cNvSpPr>
          <p:nvPr>
            <p:ph type="sldNum" idx="12"/>
          </p:nvPr>
        </p:nvSpPr>
        <p:spPr/>
        <p:txBody>
          <a:bodyPr>
            <a:normAutofit/>
          </a:bodyPr>
          <a:lstStyle/>
          <a:p>
            <a:pPr eaLnBrk="1" fontAlgn="auto" hangingPunct="1">
              <a:spcBef>
                <a:spcPts val="0"/>
              </a:spcBef>
              <a:spcAft>
                <a:spcPts val="0"/>
              </a:spcAft>
            </a:pPr>
            <a:fld id="{F341EDFB-C7F9-4F64-947B-AEA9C1E2124C}" type="slidenum">
              <a:rPr lang="ja-JP" altLang="en-US" sz="1800" b="0" smtClean="0">
                <a:solidFill>
                  <a:prstClr val="black"/>
                </a:solidFill>
                <a:latin typeface="Calibri"/>
                <a:ea typeface="ＭＳ Ｐゴシック" panose="020B0600070205080204" pitchFamily="50" charset="-128"/>
              </a:rPr>
              <a:pPr eaLnBrk="1" fontAlgn="auto" hangingPunct="1">
                <a:spcBef>
                  <a:spcPts val="0"/>
                </a:spcBef>
                <a:spcAft>
                  <a:spcPts val="0"/>
                </a:spcAft>
              </a:pPr>
              <a:t>81</a:t>
            </a:fld>
            <a:endParaRPr lang="ja-JP" altLang="en-US" sz="1800" b="0">
              <a:solidFill>
                <a:prstClr val="black"/>
              </a:solidFill>
              <a:latin typeface="Calibri"/>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51" name="テキスト ボックス 50"/>
              <p:cNvSpPr txBox="1"/>
              <p:nvPr/>
            </p:nvSpPr>
            <p:spPr>
              <a:xfrm>
                <a:off x="7812785" y="5996033"/>
                <a:ext cx="402946" cy="461665"/>
              </a:xfrm>
              <a:prstGeom prst="rect">
                <a:avLst/>
              </a:prstGeom>
              <a:noFill/>
            </p:spPr>
            <p:txBody>
              <a:bodyPr wrap="square" rtlCol="0">
                <a:spAutoFit/>
              </a:bodyPr>
              <a:lstStyle/>
              <a:p>
                <a:pPr eaLnBrk="1" fontAlgn="auto" hangingPunct="1">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400" b="0" i="1" smtClean="0">
                              <a:solidFill>
                                <a:prstClr val="black"/>
                              </a:solidFill>
                              <a:latin typeface="Cambria Math" panose="02040503050406030204" pitchFamily="18" charset="0"/>
                            </a:rPr>
                          </m:ctrlPr>
                        </m:sSubPr>
                        <m:e>
                          <m:r>
                            <a:rPr lang="en-US" altLang="ja-JP" sz="2400" b="0" i="1" smtClean="0">
                              <a:solidFill>
                                <a:prstClr val="black"/>
                              </a:solidFill>
                              <a:latin typeface="Cambria Math" panose="02040503050406030204" pitchFamily="18" charset="0"/>
                            </a:rPr>
                            <m:t>𝑐</m:t>
                          </m:r>
                        </m:e>
                        <m:sub>
                          <m:r>
                            <a:rPr lang="en-US" altLang="ja-JP" sz="2400" b="0" i="1" smtClean="0">
                              <a:solidFill>
                                <a:prstClr val="black"/>
                              </a:solidFill>
                              <a:latin typeface="Cambria Math" panose="02040503050406030204" pitchFamily="18" charset="0"/>
                            </a:rPr>
                            <m:t>1</m:t>
                          </m:r>
                        </m:sub>
                      </m:sSub>
                    </m:oMath>
                  </m:oMathPara>
                </a14:m>
                <a:endParaRPr lang="ja-JP" altLang="en-US" sz="2400" b="0" dirty="0">
                  <a:solidFill>
                    <a:srgbClr val="70AD47">
                      <a:lumMod val="50000"/>
                    </a:srgbClr>
                  </a:solidFill>
                  <a:latin typeface="Calibri" panose="020F0502020204030204"/>
                  <a:ea typeface="ＭＳ Ｐゴシック" panose="020B0600070205080204" pitchFamily="50" charset="-128"/>
                </a:endParaRPr>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7812785" y="5996033"/>
                <a:ext cx="402946" cy="461665"/>
              </a:xfrm>
              <a:prstGeom prst="rect">
                <a:avLst/>
              </a:prstGeom>
              <a:blipFill>
                <a:blip r:embed="rId4"/>
                <a:stretch>
                  <a:fillRect r="-4545"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p:cNvSpPr txBox="1"/>
              <p:nvPr/>
            </p:nvSpPr>
            <p:spPr>
              <a:xfrm>
                <a:off x="4722723" y="3633231"/>
                <a:ext cx="402946" cy="461665"/>
              </a:xfrm>
              <a:prstGeom prst="rect">
                <a:avLst/>
              </a:prstGeom>
              <a:noFill/>
            </p:spPr>
            <p:txBody>
              <a:bodyPr wrap="square" rtlCol="0">
                <a:spAutoFit/>
              </a:bodyPr>
              <a:lstStyle/>
              <a:p>
                <a:pPr eaLnBrk="1" fontAlgn="auto" hangingPunct="1">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400" b="0" i="1" smtClean="0">
                              <a:solidFill>
                                <a:prstClr val="black"/>
                              </a:solidFill>
                              <a:latin typeface="Cambria Math" panose="02040503050406030204" pitchFamily="18" charset="0"/>
                            </a:rPr>
                          </m:ctrlPr>
                        </m:sSubPr>
                        <m:e>
                          <m:r>
                            <a:rPr lang="en-US" altLang="ja-JP" sz="2400" b="0" i="1" smtClean="0">
                              <a:solidFill>
                                <a:prstClr val="black"/>
                              </a:solidFill>
                              <a:latin typeface="Cambria Math" panose="02040503050406030204" pitchFamily="18" charset="0"/>
                            </a:rPr>
                            <m:t>𝑐</m:t>
                          </m:r>
                        </m:e>
                        <m:sub>
                          <m:r>
                            <a:rPr lang="en-US" altLang="ja-JP" sz="2400" b="0" i="1" smtClean="0">
                              <a:solidFill>
                                <a:prstClr val="black"/>
                              </a:solidFill>
                              <a:latin typeface="Cambria Math" panose="02040503050406030204" pitchFamily="18" charset="0"/>
                            </a:rPr>
                            <m:t>2</m:t>
                          </m:r>
                        </m:sub>
                      </m:sSub>
                    </m:oMath>
                  </m:oMathPara>
                </a14:m>
                <a:endParaRPr lang="ja-JP" altLang="en-US" sz="2400" b="0" dirty="0">
                  <a:solidFill>
                    <a:srgbClr val="70AD47">
                      <a:lumMod val="50000"/>
                    </a:srgbClr>
                  </a:solidFill>
                  <a:latin typeface="Calibri" panose="020F0502020204030204"/>
                  <a:ea typeface="ＭＳ Ｐゴシック" panose="020B0600070205080204" pitchFamily="50" charset="-128"/>
                </a:endParaRPr>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4722723" y="3633231"/>
                <a:ext cx="402946" cy="461665"/>
              </a:xfrm>
              <a:prstGeom prst="rect">
                <a:avLst/>
              </a:prstGeom>
              <a:blipFill>
                <a:blip r:embed="rId5"/>
                <a:stretch>
                  <a:fillRect r="-6061" b="-1316"/>
                </a:stretch>
              </a:blipFill>
            </p:spPr>
            <p:txBody>
              <a:bodyPr/>
              <a:lstStyle/>
              <a:p>
                <a:r>
                  <a:rPr lang="ja-JP" altLang="en-US">
                    <a:noFill/>
                  </a:rPr>
                  <a:t> </a:t>
                </a:r>
              </a:p>
            </p:txBody>
          </p:sp>
        </mc:Fallback>
      </mc:AlternateContent>
      <p:sp>
        <p:nvSpPr>
          <p:cNvPr id="53" name="正方形/長方形 52"/>
          <p:cNvSpPr/>
          <p:nvPr/>
        </p:nvSpPr>
        <p:spPr>
          <a:xfrm>
            <a:off x="5439572" y="5784355"/>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cxnSp>
        <p:nvCxnSpPr>
          <p:cNvPr id="54" name="直線矢印コネクタ 53"/>
          <p:cNvCxnSpPr/>
          <p:nvPr/>
        </p:nvCxnSpPr>
        <p:spPr>
          <a:xfrm flipV="1">
            <a:off x="5435898" y="3718064"/>
            <a:ext cx="3674" cy="235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a:off x="5432225" y="6078138"/>
            <a:ext cx="2384421" cy="3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正方形/長方形 55"/>
          <p:cNvSpPr/>
          <p:nvPr/>
        </p:nvSpPr>
        <p:spPr>
          <a:xfrm>
            <a:off x="5443247" y="5426307"/>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57" name="正方形/長方形 56"/>
          <p:cNvSpPr/>
          <p:nvPr/>
        </p:nvSpPr>
        <p:spPr>
          <a:xfrm>
            <a:off x="5435898" y="5068259"/>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58" name="正方形/長方形 57"/>
          <p:cNvSpPr/>
          <p:nvPr/>
        </p:nvSpPr>
        <p:spPr>
          <a:xfrm>
            <a:off x="5439573" y="4710211"/>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59" name="正方形/長方形 58"/>
          <p:cNvSpPr/>
          <p:nvPr/>
        </p:nvSpPr>
        <p:spPr>
          <a:xfrm>
            <a:off x="5439573" y="4352163"/>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60" name="正方形/長方形 59"/>
          <p:cNvSpPr/>
          <p:nvPr/>
        </p:nvSpPr>
        <p:spPr>
          <a:xfrm>
            <a:off x="5439573" y="3994115"/>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61" name="正方形/長方形 60"/>
          <p:cNvSpPr/>
          <p:nvPr/>
        </p:nvSpPr>
        <p:spPr>
          <a:xfrm>
            <a:off x="5804965" y="5786191"/>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62" name="正方形/長方形 61"/>
          <p:cNvSpPr/>
          <p:nvPr/>
        </p:nvSpPr>
        <p:spPr>
          <a:xfrm>
            <a:off x="5808640" y="5428143"/>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63" name="正方形/長方形 62"/>
          <p:cNvSpPr/>
          <p:nvPr/>
        </p:nvSpPr>
        <p:spPr>
          <a:xfrm>
            <a:off x="5801291" y="5070095"/>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64" name="正方形/長方形 63"/>
          <p:cNvSpPr/>
          <p:nvPr/>
        </p:nvSpPr>
        <p:spPr>
          <a:xfrm>
            <a:off x="5804966" y="4712047"/>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65" name="正方形/長方形 64"/>
          <p:cNvSpPr/>
          <p:nvPr/>
        </p:nvSpPr>
        <p:spPr>
          <a:xfrm>
            <a:off x="5804966" y="4353999"/>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66" name="正方形/長方形 65"/>
          <p:cNvSpPr/>
          <p:nvPr/>
        </p:nvSpPr>
        <p:spPr>
          <a:xfrm>
            <a:off x="5804966" y="3995951"/>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67" name="正方形/長方形 66"/>
          <p:cNvSpPr/>
          <p:nvPr/>
        </p:nvSpPr>
        <p:spPr>
          <a:xfrm>
            <a:off x="6170358" y="5788027"/>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68" name="正方形/長方形 67"/>
          <p:cNvSpPr/>
          <p:nvPr/>
        </p:nvSpPr>
        <p:spPr>
          <a:xfrm>
            <a:off x="6174033" y="5429979"/>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69" name="正方形/長方形 68"/>
          <p:cNvSpPr/>
          <p:nvPr/>
        </p:nvSpPr>
        <p:spPr>
          <a:xfrm>
            <a:off x="6166684" y="5071931"/>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70" name="正方形/長方形 69"/>
          <p:cNvSpPr/>
          <p:nvPr/>
        </p:nvSpPr>
        <p:spPr>
          <a:xfrm>
            <a:off x="6170359" y="4713883"/>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71" name="正方形/長方形 70"/>
          <p:cNvSpPr/>
          <p:nvPr/>
        </p:nvSpPr>
        <p:spPr>
          <a:xfrm>
            <a:off x="6170359" y="4355835"/>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72" name="正方形/長方形 71"/>
          <p:cNvSpPr/>
          <p:nvPr/>
        </p:nvSpPr>
        <p:spPr>
          <a:xfrm>
            <a:off x="6170359" y="3997787"/>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73" name="正方形/長方形 72"/>
          <p:cNvSpPr/>
          <p:nvPr/>
        </p:nvSpPr>
        <p:spPr>
          <a:xfrm>
            <a:off x="6535751" y="5789863"/>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74" name="正方形/長方形 73"/>
          <p:cNvSpPr/>
          <p:nvPr/>
        </p:nvSpPr>
        <p:spPr>
          <a:xfrm>
            <a:off x="6539426" y="5431815"/>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75" name="正方形/長方形 74"/>
          <p:cNvSpPr/>
          <p:nvPr/>
        </p:nvSpPr>
        <p:spPr>
          <a:xfrm>
            <a:off x="6532077" y="5073767"/>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76" name="正方形/長方形 75"/>
          <p:cNvSpPr/>
          <p:nvPr/>
        </p:nvSpPr>
        <p:spPr>
          <a:xfrm>
            <a:off x="6535752" y="4715719"/>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77" name="正方形/長方形 76"/>
          <p:cNvSpPr/>
          <p:nvPr/>
        </p:nvSpPr>
        <p:spPr>
          <a:xfrm>
            <a:off x="6535752" y="4357671"/>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78" name="正方形/長方形 77"/>
          <p:cNvSpPr/>
          <p:nvPr/>
        </p:nvSpPr>
        <p:spPr>
          <a:xfrm>
            <a:off x="6535752" y="3999623"/>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79" name="正方形/長方形 78"/>
          <p:cNvSpPr/>
          <p:nvPr/>
        </p:nvSpPr>
        <p:spPr>
          <a:xfrm>
            <a:off x="6901144" y="5791699"/>
            <a:ext cx="290111" cy="28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80" name="正方形/長方形 79"/>
          <p:cNvSpPr/>
          <p:nvPr/>
        </p:nvSpPr>
        <p:spPr>
          <a:xfrm>
            <a:off x="6904819" y="5433651"/>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81" name="正方形/長方形 80"/>
          <p:cNvSpPr/>
          <p:nvPr/>
        </p:nvSpPr>
        <p:spPr>
          <a:xfrm>
            <a:off x="6897470" y="5075603"/>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82" name="正方形/長方形 81"/>
          <p:cNvSpPr/>
          <p:nvPr/>
        </p:nvSpPr>
        <p:spPr>
          <a:xfrm>
            <a:off x="6901145" y="4717555"/>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83" name="正方形/長方形 82"/>
          <p:cNvSpPr/>
          <p:nvPr/>
        </p:nvSpPr>
        <p:spPr>
          <a:xfrm>
            <a:off x="6901145" y="4359507"/>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84" name="正方形/長方形 83"/>
          <p:cNvSpPr/>
          <p:nvPr/>
        </p:nvSpPr>
        <p:spPr>
          <a:xfrm>
            <a:off x="6901145" y="4001459"/>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85" name="正方形/長方形 84"/>
          <p:cNvSpPr/>
          <p:nvPr/>
        </p:nvSpPr>
        <p:spPr>
          <a:xfrm>
            <a:off x="7262863" y="5788027"/>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86" name="正方形/長方形 85"/>
          <p:cNvSpPr/>
          <p:nvPr/>
        </p:nvSpPr>
        <p:spPr>
          <a:xfrm>
            <a:off x="7270212" y="5435487"/>
            <a:ext cx="282762"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87" name="正方形/長方形 86"/>
          <p:cNvSpPr/>
          <p:nvPr/>
        </p:nvSpPr>
        <p:spPr>
          <a:xfrm>
            <a:off x="7262863" y="5077439"/>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88" name="正方形/長方形 87"/>
          <p:cNvSpPr/>
          <p:nvPr/>
        </p:nvSpPr>
        <p:spPr>
          <a:xfrm>
            <a:off x="7266538" y="4719391"/>
            <a:ext cx="286436"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89" name="正方形/長方形 88"/>
          <p:cNvSpPr/>
          <p:nvPr/>
        </p:nvSpPr>
        <p:spPr>
          <a:xfrm>
            <a:off x="7266539" y="4361343"/>
            <a:ext cx="286436"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90" name="正方形/長方形 89"/>
          <p:cNvSpPr/>
          <p:nvPr/>
        </p:nvSpPr>
        <p:spPr>
          <a:xfrm>
            <a:off x="7266538" y="4003295"/>
            <a:ext cx="286436"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91" name="テキスト ボックス 90"/>
          <p:cNvSpPr txBox="1"/>
          <p:nvPr/>
        </p:nvSpPr>
        <p:spPr>
          <a:xfrm>
            <a:off x="5432226" y="6042200"/>
            <a:ext cx="2128098" cy="369332"/>
          </a:xfrm>
          <a:prstGeom prst="rect">
            <a:avLst/>
          </a:prstGeom>
          <a:noFill/>
        </p:spPr>
        <p:txBody>
          <a:bodyPr wrap="square" rtlCol="0">
            <a:spAutoFit/>
          </a:bodyPr>
          <a:lstStyle/>
          <a:p>
            <a:pPr algn="dist" eaLnBrk="1" fontAlgn="auto" hangingPunct="1">
              <a:spcBef>
                <a:spcPts val="0"/>
              </a:spcBef>
              <a:spcAft>
                <a:spcPts val="0"/>
              </a:spcAft>
              <a:buNone/>
            </a:pPr>
            <a:r>
              <a:rPr lang="en-US" altLang="ja-JP" sz="1800" b="0">
                <a:solidFill>
                  <a:prstClr val="black"/>
                </a:solidFill>
                <a:latin typeface="Calibri" panose="020F0502020204030204"/>
                <a:ea typeface="ＭＳ Ｐゴシック" panose="020B0600070205080204" pitchFamily="50" charset="-128"/>
              </a:rPr>
              <a:t>0 1 2 3 4 5</a:t>
            </a:r>
            <a:endParaRPr lang="ja-JP" altLang="en-US" sz="1800" b="0">
              <a:solidFill>
                <a:prstClr val="black"/>
              </a:solidFill>
              <a:latin typeface="Calibri" panose="020F0502020204030204"/>
              <a:ea typeface="ＭＳ Ｐゴシック" panose="020B0600070205080204" pitchFamily="50" charset="-128"/>
            </a:endParaRPr>
          </a:p>
        </p:txBody>
      </p:sp>
      <p:sp>
        <p:nvSpPr>
          <p:cNvPr id="92" name="テキスト ボックス 91"/>
          <p:cNvSpPr txBox="1"/>
          <p:nvPr/>
        </p:nvSpPr>
        <p:spPr>
          <a:xfrm>
            <a:off x="4991457" y="3950208"/>
            <a:ext cx="466474" cy="2186687"/>
          </a:xfrm>
          <a:prstGeom prst="rect">
            <a:avLst/>
          </a:prstGeom>
          <a:noFill/>
        </p:spPr>
        <p:txBody>
          <a:bodyPr vert="eaVert" wrap="square" rtlCol="0">
            <a:spAutoFit/>
          </a:bodyPr>
          <a:lstStyle/>
          <a:p>
            <a:pPr algn="dist" eaLnBrk="1" fontAlgn="auto" hangingPunct="1">
              <a:spcBef>
                <a:spcPts val="0"/>
              </a:spcBef>
              <a:spcAft>
                <a:spcPts val="0"/>
              </a:spcAft>
              <a:buNone/>
            </a:pPr>
            <a:r>
              <a:rPr lang="en-US" altLang="ja-JP" sz="1800" b="0">
                <a:solidFill>
                  <a:prstClr val="black"/>
                </a:solidFill>
                <a:latin typeface="Calibri" panose="020F0502020204030204"/>
                <a:ea typeface="ＭＳ Ｐゴシック" panose="020B0600070205080204" pitchFamily="50" charset="-128"/>
              </a:rPr>
              <a:t>5 4 3 2 1 0 </a:t>
            </a:r>
            <a:endParaRPr lang="ja-JP" altLang="en-US" sz="1800" b="0">
              <a:solidFill>
                <a:prstClr val="black"/>
              </a:solidFill>
              <a:latin typeface="Calibri" panose="020F0502020204030204"/>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93" name="テキスト ボックス 92"/>
              <p:cNvSpPr txBox="1"/>
              <p:nvPr/>
            </p:nvSpPr>
            <p:spPr>
              <a:xfrm>
                <a:off x="4018460" y="5996033"/>
                <a:ext cx="402946" cy="461665"/>
              </a:xfrm>
              <a:prstGeom prst="rect">
                <a:avLst/>
              </a:prstGeom>
              <a:noFill/>
            </p:spPr>
            <p:txBody>
              <a:bodyPr wrap="square" rtlCol="0">
                <a:spAutoFit/>
              </a:bodyPr>
              <a:lstStyle/>
              <a:p>
                <a:pPr eaLnBrk="1" fontAlgn="auto" hangingPunct="1">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400" b="0" i="1" smtClean="0">
                              <a:solidFill>
                                <a:prstClr val="black"/>
                              </a:solidFill>
                              <a:latin typeface="Cambria Math" panose="02040503050406030204" pitchFamily="18" charset="0"/>
                            </a:rPr>
                          </m:ctrlPr>
                        </m:sSubPr>
                        <m:e>
                          <m:r>
                            <a:rPr lang="en-US" altLang="ja-JP" sz="2400" b="0" i="1" smtClean="0">
                              <a:solidFill>
                                <a:prstClr val="black"/>
                              </a:solidFill>
                              <a:latin typeface="Cambria Math" panose="02040503050406030204" pitchFamily="18" charset="0"/>
                            </a:rPr>
                            <m:t>𝑐</m:t>
                          </m:r>
                        </m:e>
                        <m:sub>
                          <m:r>
                            <a:rPr lang="en-US" altLang="ja-JP" sz="2400" b="0" i="1" smtClean="0">
                              <a:solidFill>
                                <a:prstClr val="black"/>
                              </a:solidFill>
                              <a:latin typeface="Cambria Math" panose="02040503050406030204" pitchFamily="18" charset="0"/>
                            </a:rPr>
                            <m:t>1</m:t>
                          </m:r>
                        </m:sub>
                      </m:sSub>
                    </m:oMath>
                  </m:oMathPara>
                </a14:m>
                <a:endParaRPr lang="ja-JP" altLang="en-US" sz="2400" b="0" dirty="0">
                  <a:solidFill>
                    <a:srgbClr val="70AD47">
                      <a:lumMod val="50000"/>
                    </a:srgbClr>
                  </a:solidFill>
                  <a:latin typeface="Calibri" panose="020F0502020204030204"/>
                  <a:ea typeface="ＭＳ Ｐゴシック" panose="020B0600070205080204" pitchFamily="50" charset="-128"/>
                </a:endParaRPr>
              </a:p>
            </p:txBody>
          </p:sp>
        </mc:Choice>
        <mc:Fallback xmlns="">
          <p:sp>
            <p:nvSpPr>
              <p:cNvPr id="93" name="テキスト ボックス 92"/>
              <p:cNvSpPr txBox="1">
                <a:spLocks noRot="1" noChangeAspect="1" noMove="1" noResize="1" noEditPoints="1" noAdjustHandles="1" noChangeArrowheads="1" noChangeShapeType="1" noTextEdit="1"/>
              </p:cNvSpPr>
              <p:nvPr/>
            </p:nvSpPr>
            <p:spPr>
              <a:xfrm>
                <a:off x="4018460" y="5996033"/>
                <a:ext cx="402946" cy="461665"/>
              </a:xfrm>
              <a:prstGeom prst="rect">
                <a:avLst/>
              </a:prstGeom>
              <a:blipFill>
                <a:blip r:embed="rId6"/>
                <a:stretch>
                  <a:fillRect r="-4545"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p:cNvSpPr txBox="1"/>
              <p:nvPr/>
            </p:nvSpPr>
            <p:spPr>
              <a:xfrm>
                <a:off x="863637" y="3585492"/>
                <a:ext cx="402946" cy="461665"/>
              </a:xfrm>
              <a:prstGeom prst="rect">
                <a:avLst/>
              </a:prstGeom>
              <a:noFill/>
            </p:spPr>
            <p:txBody>
              <a:bodyPr wrap="square" rtlCol="0">
                <a:spAutoFit/>
              </a:bodyPr>
              <a:lstStyle/>
              <a:p>
                <a:pPr eaLnBrk="1" fontAlgn="auto" hangingPunct="1">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400" b="0" i="1" smtClean="0">
                              <a:solidFill>
                                <a:prstClr val="black"/>
                              </a:solidFill>
                              <a:latin typeface="Cambria Math" panose="02040503050406030204" pitchFamily="18" charset="0"/>
                            </a:rPr>
                          </m:ctrlPr>
                        </m:sSubPr>
                        <m:e>
                          <m:r>
                            <a:rPr lang="en-US" altLang="ja-JP" sz="2400" b="0" i="1" smtClean="0">
                              <a:solidFill>
                                <a:prstClr val="black"/>
                              </a:solidFill>
                              <a:latin typeface="Cambria Math" panose="02040503050406030204" pitchFamily="18" charset="0"/>
                            </a:rPr>
                            <m:t>𝑐</m:t>
                          </m:r>
                        </m:e>
                        <m:sub>
                          <m:r>
                            <a:rPr lang="en-US" altLang="ja-JP" sz="2400" b="0" i="1" smtClean="0">
                              <a:solidFill>
                                <a:prstClr val="black"/>
                              </a:solidFill>
                              <a:latin typeface="Cambria Math" panose="02040503050406030204" pitchFamily="18" charset="0"/>
                            </a:rPr>
                            <m:t>2</m:t>
                          </m:r>
                        </m:sub>
                      </m:sSub>
                    </m:oMath>
                  </m:oMathPara>
                </a14:m>
                <a:endParaRPr lang="ja-JP" altLang="en-US" sz="2400" b="0" dirty="0">
                  <a:solidFill>
                    <a:srgbClr val="70AD47">
                      <a:lumMod val="50000"/>
                    </a:srgbClr>
                  </a:solidFill>
                  <a:latin typeface="Calibri" panose="020F0502020204030204"/>
                  <a:ea typeface="ＭＳ Ｐゴシック" panose="020B0600070205080204" pitchFamily="50" charset="-128"/>
                </a:endParaRPr>
              </a:p>
            </p:txBody>
          </p:sp>
        </mc:Choice>
        <mc:Fallback xmlns="">
          <p:sp>
            <p:nvSpPr>
              <p:cNvPr id="94" name="テキスト ボックス 93"/>
              <p:cNvSpPr txBox="1">
                <a:spLocks noRot="1" noChangeAspect="1" noMove="1" noResize="1" noEditPoints="1" noAdjustHandles="1" noChangeArrowheads="1" noChangeShapeType="1" noTextEdit="1"/>
              </p:cNvSpPr>
              <p:nvPr/>
            </p:nvSpPr>
            <p:spPr>
              <a:xfrm>
                <a:off x="863637" y="3585492"/>
                <a:ext cx="402946" cy="461665"/>
              </a:xfrm>
              <a:prstGeom prst="rect">
                <a:avLst/>
              </a:prstGeom>
              <a:blipFill>
                <a:blip r:embed="rId7"/>
                <a:stretch>
                  <a:fillRect r="-6061" b="-1316"/>
                </a:stretch>
              </a:blipFill>
            </p:spPr>
            <p:txBody>
              <a:bodyPr/>
              <a:lstStyle/>
              <a:p>
                <a:r>
                  <a:rPr lang="ja-JP" altLang="en-US">
                    <a:noFill/>
                  </a:rPr>
                  <a:t> </a:t>
                </a:r>
              </a:p>
            </p:txBody>
          </p:sp>
        </mc:Fallback>
      </mc:AlternateContent>
      <p:sp>
        <p:nvSpPr>
          <p:cNvPr id="95" name="正方形/長方形 94"/>
          <p:cNvSpPr/>
          <p:nvPr/>
        </p:nvSpPr>
        <p:spPr>
          <a:xfrm>
            <a:off x="1645247" y="5784355"/>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cxnSp>
        <p:nvCxnSpPr>
          <p:cNvPr id="96" name="直線矢印コネクタ 95"/>
          <p:cNvCxnSpPr/>
          <p:nvPr/>
        </p:nvCxnSpPr>
        <p:spPr>
          <a:xfrm flipV="1">
            <a:off x="1641573" y="3718064"/>
            <a:ext cx="3674" cy="235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a:off x="1637900" y="6078138"/>
            <a:ext cx="2384421" cy="3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正方形/長方形 97"/>
          <p:cNvSpPr/>
          <p:nvPr/>
        </p:nvSpPr>
        <p:spPr>
          <a:xfrm>
            <a:off x="1648922" y="5426307"/>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99" name="正方形/長方形 98"/>
          <p:cNvSpPr/>
          <p:nvPr/>
        </p:nvSpPr>
        <p:spPr>
          <a:xfrm>
            <a:off x="1641573" y="5068259"/>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00" name="正方形/長方形 99"/>
          <p:cNvSpPr/>
          <p:nvPr/>
        </p:nvSpPr>
        <p:spPr>
          <a:xfrm>
            <a:off x="1645248" y="4710211"/>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01" name="正方形/長方形 100"/>
          <p:cNvSpPr/>
          <p:nvPr/>
        </p:nvSpPr>
        <p:spPr>
          <a:xfrm>
            <a:off x="1645248" y="4352163"/>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02" name="正方形/長方形 101"/>
          <p:cNvSpPr/>
          <p:nvPr/>
        </p:nvSpPr>
        <p:spPr>
          <a:xfrm>
            <a:off x="1645248" y="3994115"/>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03" name="正方形/長方形 102"/>
          <p:cNvSpPr/>
          <p:nvPr/>
        </p:nvSpPr>
        <p:spPr>
          <a:xfrm>
            <a:off x="2010640" y="5786191"/>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04" name="正方形/長方形 103"/>
          <p:cNvSpPr/>
          <p:nvPr/>
        </p:nvSpPr>
        <p:spPr>
          <a:xfrm>
            <a:off x="2014315" y="5428143"/>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05" name="正方形/長方形 104"/>
          <p:cNvSpPr/>
          <p:nvPr/>
        </p:nvSpPr>
        <p:spPr>
          <a:xfrm>
            <a:off x="2006966" y="5070095"/>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06" name="正方形/長方形 105"/>
          <p:cNvSpPr/>
          <p:nvPr/>
        </p:nvSpPr>
        <p:spPr>
          <a:xfrm>
            <a:off x="2010641" y="4712047"/>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07" name="正方形/長方形 106"/>
          <p:cNvSpPr/>
          <p:nvPr/>
        </p:nvSpPr>
        <p:spPr>
          <a:xfrm>
            <a:off x="2010641" y="4353999"/>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08" name="正方形/長方形 107"/>
          <p:cNvSpPr/>
          <p:nvPr/>
        </p:nvSpPr>
        <p:spPr>
          <a:xfrm>
            <a:off x="2010641" y="3995951"/>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09" name="正方形/長方形 108"/>
          <p:cNvSpPr/>
          <p:nvPr/>
        </p:nvSpPr>
        <p:spPr>
          <a:xfrm>
            <a:off x="2376033" y="5788027"/>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0" name="正方形/長方形 109"/>
          <p:cNvSpPr/>
          <p:nvPr/>
        </p:nvSpPr>
        <p:spPr>
          <a:xfrm>
            <a:off x="2379708" y="5429979"/>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1" name="正方形/長方形 110"/>
          <p:cNvSpPr/>
          <p:nvPr/>
        </p:nvSpPr>
        <p:spPr>
          <a:xfrm>
            <a:off x="2372359" y="5071931"/>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2" name="正方形/長方形 111"/>
          <p:cNvSpPr/>
          <p:nvPr/>
        </p:nvSpPr>
        <p:spPr>
          <a:xfrm>
            <a:off x="2376034" y="4713883"/>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3" name="正方形/長方形 112"/>
          <p:cNvSpPr/>
          <p:nvPr/>
        </p:nvSpPr>
        <p:spPr>
          <a:xfrm>
            <a:off x="2376034" y="4355835"/>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4" name="正方形/長方形 113"/>
          <p:cNvSpPr/>
          <p:nvPr/>
        </p:nvSpPr>
        <p:spPr>
          <a:xfrm>
            <a:off x="2376034" y="3997787"/>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5" name="正方形/長方形 114"/>
          <p:cNvSpPr/>
          <p:nvPr/>
        </p:nvSpPr>
        <p:spPr>
          <a:xfrm>
            <a:off x="2741426" y="5789863"/>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6" name="正方形/長方形 115"/>
          <p:cNvSpPr/>
          <p:nvPr/>
        </p:nvSpPr>
        <p:spPr>
          <a:xfrm>
            <a:off x="2745101" y="5431815"/>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7" name="正方形/長方形 116"/>
          <p:cNvSpPr/>
          <p:nvPr/>
        </p:nvSpPr>
        <p:spPr>
          <a:xfrm>
            <a:off x="2737752" y="5073767"/>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8" name="正方形/長方形 117"/>
          <p:cNvSpPr/>
          <p:nvPr/>
        </p:nvSpPr>
        <p:spPr>
          <a:xfrm>
            <a:off x="2741427" y="4715719"/>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9" name="正方形/長方形 118"/>
          <p:cNvSpPr/>
          <p:nvPr/>
        </p:nvSpPr>
        <p:spPr>
          <a:xfrm>
            <a:off x="2741427" y="4357671"/>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0" name="正方形/長方形 119"/>
          <p:cNvSpPr/>
          <p:nvPr/>
        </p:nvSpPr>
        <p:spPr>
          <a:xfrm>
            <a:off x="2741427" y="3999623"/>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1" name="正方形/長方形 120"/>
          <p:cNvSpPr/>
          <p:nvPr/>
        </p:nvSpPr>
        <p:spPr>
          <a:xfrm>
            <a:off x="3106819" y="5791699"/>
            <a:ext cx="290111" cy="282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2" name="正方形/長方形 121"/>
          <p:cNvSpPr/>
          <p:nvPr/>
        </p:nvSpPr>
        <p:spPr>
          <a:xfrm>
            <a:off x="3110494" y="5433651"/>
            <a:ext cx="290111" cy="2901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3" name="正方形/長方形 122"/>
          <p:cNvSpPr/>
          <p:nvPr/>
        </p:nvSpPr>
        <p:spPr>
          <a:xfrm>
            <a:off x="3103145" y="5075603"/>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4" name="正方形/長方形 123"/>
          <p:cNvSpPr/>
          <p:nvPr/>
        </p:nvSpPr>
        <p:spPr>
          <a:xfrm>
            <a:off x="3106820" y="4717555"/>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5" name="正方形/長方形 124"/>
          <p:cNvSpPr/>
          <p:nvPr/>
        </p:nvSpPr>
        <p:spPr>
          <a:xfrm>
            <a:off x="3106820" y="4359507"/>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6" name="正方形/長方形 125"/>
          <p:cNvSpPr/>
          <p:nvPr/>
        </p:nvSpPr>
        <p:spPr>
          <a:xfrm>
            <a:off x="3106820" y="4001459"/>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7" name="正方形/長方形 126"/>
          <p:cNvSpPr/>
          <p:nvPr/>
        </p:nvSpPr>
        <p:spPr>
          <a:xfrm>
            <a:off x="3468538" y="5788027"/>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8" name="正方形/長方形 127"/>
          <p:cNvSpPr/>
          <p:nvPr/>
        </p:nvSpPr>
        <p:spPr>
          <a:xfrm>
            <a:off x="3475887" y="5435487"/>
            <a:ext cx="282762"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9" name="正方形/長方形 128"/>
          <p:cNvSpPr/>
          <p:nvPr/>
        </p:nvSpPr>
        <p:spPr>
          <a:xfrm>
            <a:off x="3468538" y="5077439"/>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30" name="正方形/長方形 129"/>
          <p:cNvSpPr/>
          <p:nvPr/>
        </p:nvSpPr>
        <p:spPr>
          <a:xfrm>
            <a:off x="3472213" y="4719391"/>
            <a:ext cx="286436"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31" name="正方形/長方形 130"/>
          <p:cNvSpPr/>
          <p:nvPr/>
        </p:nvSpPr>
        <p:spPr>
          <a:xfrm>
            <a:off x="3472214" y="4361343"/>
            <a:ext cx="286436"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32" name="正方形/長方形 131"/>
          <p:cNvSpPr/>
          <p:nvPr/>
        </p:nvSpPr>
        <p:spPr>
          <a:xfrm>
            <a:off x="3472213" y="4003295"/>
            <a:ext cx="286436"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33" name="テキスト ボックス 132"/>
          <p:cNvSpPr txBox="1"/>
          <p:nvPr/>
        </p:nvSpPr>
        <p:spPr>
          <a:xfrm>
            <a:off x="1637901" y="6042200"/>
            <a:ext cx="2128098" cy="369332"/>
          </a:xfrm>
          <a:prstGeom prst="rect">
            <a:avLst/>
          </a:prstGeom>
          <a:noFill/>
        </p:spPr>
        <p:txBody>
          <a:bodyPr wrap="square" rtlCol="0">
            <a:spAutoFit/>
          </a:bodyPr>
          <a:lstStyle/>
          <a:p>
            <a:pPr algn="dist" eaLnBrk="1" fontAlgn="auto" hangingPunct="1">
              <a:spcBef>
                <a:spcPts val="0"/>
              </a:spcBef>
              <a:spcAft>
                <a:spcPts val="0"/>
              </a:spcAft>
              <a:buNone/>
            </a:pPr>
            <a:r>
              <a:rPr lang="en-US" altLang="ja-JP" sz="1800" b="0">
                <a:solidFill>
                  <a:prstClr val="black"/>
                </a:solidFill>
                <a:latin typeface="Calibri" panose="020F0502020204030204"/>
                <a:ea typeface="ＭＳ Ｐゴシック" panose="020B0600070205080204" pitchFamily="50" charset="-128"/>
              </a:rPr>
              <a:t>0 1 2 3 4 5</a:t>
            </a:r>
            <a:endParaRPr lang="ja-JP" altLang="en-US" sz="1800" b="0">
              <a:solidFill>
                <a:prstClr val="black"/>
              </a:solidFill>
              <a:latin typeface="Calibri" panose="020F0502020204030204"/>
              <a:ea typeface="ＭＳ Ｐゴシック" panose="020B0600070205080204" pitchFamily="50" charset="-128"/>
            </a:endParaRPr>
          </a:p>
        </p:txBody>
      </p:sp>
      <p:sp>
        <p:nvSpPr>
          <p:cNvPr id="134" name="テキスト ボックス 133"/>
          <p:cNvSpPr txBox="1"/>
          <p:nvPr/>
        </p:nvSpPr>
        <p:spPr>
          <a:xfrm>
            <a:off x="1197132" y="3950208"/>
            <a:ext cx="466474" cy="2186687"/>
          </a:xfrm>
          <a:prstGeom prst="rect">
            <a:avLst/>
          </a:prstGeom>
          <a:noFill/>
        </p:spPr>
        <p:txBody>
          <a:bodyPr vert="eaVert" wrap="square" rtlCol="0">
            <a:spAutoFit/>
          </a:bodyPr>
          <a:lstStyle/>
          <a:p>
            <a:pPr algn="dist" eaLnBrk="1" fontAlgn="auto" hangingPunct="1">
              <a:spcBef>
                <a:spcPts val="0"/>
              </a:spcBef>
              <a:spcAft>
                <a:spcPts val="0"/>
              </a:spcAft>
              <a:buNone/>
            </a:pPr>
            <a:r>
              <a:rPr lang="en-US" altLang="ja-JP" sz="1800" b="0">
                <a:solidFill>
                  <a:prstClr val="black"/>
                </a:solidFill>
                <a:latin typeface="Calibri" panose="020F0502020204030204"/>
                <a:ea typeface="ＭＳ Ｐゴシック" panose="020B0600070205080204" pitchFamily="50" charset="-128"/>
              </a:rPr>
              <a:t>5 4 3 2 1 0 </a:t>
            </a:r>
            <a:endParaRPr lang="ja-JP" altLang="en-US" sz="1800" b="0">
              <a:solidFill>
                <a:prstClr val="black"/>
              </a:solidFill>
              <a:latin typeface="Calibri" panose="020F0502020204030204"/>
              <a:ea typeface="ＭＳ Ｐゴシック" panose="020B0600070205080204" pitchFamily="50" charset="-128"/>
            </a:endParaRPr>
          </a:p>
        </p:txBody>
      </p:sp>
      <p:sp>
        <p:nvSpPr>
          <p:cNvPr id="135" name="コンテンツ プレースホルダー 2"/>
          <p:cNvSpPr txBox="1">
            <a:spLocks/>
          </p:cNvSpPr>
          <p:nvPr/>
        </p:nvSpPr>
        <p:spPr>
          <a:xfrm>
            <a:off x="514010" y="3285216"/>
            <a:ext cx="4640929" cy="5194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5">
                  <a:lumMod val="50000"/>
                </a:schemeClr>
              </a:buClr>
              <a:buFont typeface="Wingdings" panose="05000000000000000000" pitchFamily="2" charset="2"/>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5">
                  <a:lumMod val="50000"/>
                </a:schemeClr>
              </a:buClr>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Clr>
                <a:srgbClr val="4472C4">
                  <a:lumMod val="50000"/>
                </a:srgbClr>
              </a:buClr>
              <a:buNone/>
            </a:pPr>
            <a:r>
              <a:rPr kumimoji="0" lang="en-US" altLang="ja-JP" sz="2400" b="0" dirty="0">
                <a:solidFill>
                  <a:srgbClr val="FF0000"/>
                </a:solidFill>
              </a:rPr>
              <a:t>hereditary </a:t>
            </a:r>
            <a:r>
              <a:rPr kumimoji="0" lang="en-US" altLang="ja-JP" sz="2400" b="0" dirty="0">
                <a:solidFill>
                  <a:prstClr val="black"/>
                </a:solidFill>
              </a:rPr>
              <a:t>and</a:t>
            </a:r>
            <a:r>
              <a:rPr kumimoji="0" lang="en-US" altLang="ja-JP" sz="2400" b="0" dirty="0">
                <a:solidFill>
                  <a:srgbClr val="FF0000"/>
                </a:solidFill>
              </a:rPr>
              <a:t> </a:t>
            </a:r>
            <a:r>
              <a:rPr kumimoji="0" lang="en-US" altLang="ja-JP" sz="2400" b="0" dirty="0">
                <a:solidFill>
                  <a:srgbClr val="5B9BD5">
                    <a:lumMod val="75000"/>
                  </a:srgbClr>
                </a:solidFill>
              </a:rPr>
              <a:t>M</a:t>
            </a:r>
            <a:r>
              <a:rPr kumimoji="0" lang="ja-JP" altLang="en-US" sz="2400" b="0" dirty="0">
                <a:solidFill>
                  <a:srgbClr val="5B9BD5">
                    <a:lumMod val="75000"/>
                  </a:srgbClr>
                </a:solidFill>
              </a:rPr>
              <a:t>♮</a:t>
            </a:r>
            <a:r>
              <a:rPr kumimoji="0" lang="en-US" altLang="ja-JP" sz="2400" b="0" dirty="0">
                <a:solidFill>
                  <a:srgbClr val="5B9BD5">
                    <a:lumMod val="75000"/>
                  </a:srgbClr>
                </a:solidFill>
              </a:rPr>
              <a:t>-convex set</a:t>
            </a:r>
          </a:p>
        </p:txBody>
      </p:sp>
      <p:sp>
        <p:nvSpPr>
          <p:cNvPr id="136" name="コンテンツ プレースホルダー 2"/>
          <p:cNvSpPr txBox="1">
            <a:spLocks/>
          </p:cNvSpPr>
          <p:nvPr/>
        </p:nvSpPr>
        <p:spPr>
          <a:xfrm>
            <a:off x="5158615" y="2979380"/>
            <a:ext cx="2761621" cy="3565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5">
                  <a:lumMod val="50000"/>
                </a:schemeClr>
              </a:buClr>
              <a:buFont typeface="Wingdings" panose="05000000000000000000" pitchFamily="2" charset="2"/>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5">
                  <a:lumMod val="50000"/>
                </a:schemeClr>
              </a:buClr>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Clr>
                <a:srgbClr val="4472C4">
                  <a:lumMod val="50000"/>
                </a:srgbClr>
              </a:buClr>
              <a:buFont typeface="Wingdings" panose="05000000000000000000" pitchFamily="2" charset="2"/>
              <a:buNone/>
            </a:pPr>
            <a:r>
              <a:rPr kumimoji="0" lang="en-US" altLang="ja-JP" sz="2400" b="0" dirty="0">
                <a:solidFill>
                  <a:srgbClr val="FF0000"/>
                </a:solidFill>
              </a:rPr>
              <a:t>hereditary</a:t>
            </a:r>
            <a:r>
              <a:rPr kumimoji="0" lang="en-US" altLang="ja-JP" sz="2400" b="0" dirty="0">
                <a:solidFill>
                  <a:prstClr val="black"/>
                </a:solidFill>
              </a:rPr>
              <a:t>, </a:t>
            </a:r>
            <a:r>
              <a:rPr kumimoji="0" lang="en-US" altLang="ja-JP" sz="2400" b="0" dirty="0">
                <a:solidFill>
                  <a:srgbClr val="00B050"/>
                </a:solidFill>
              </a:rPr>
              <a:t/>
            </a:r>
            <a:br>
              <a:rPr kumimoji="0" lang="en-US" altLang="ja-JP" sz="2400" b="0" dirty="0">
                <a:solidFill>
                  <a:srgbClr val="00B050"/>
                </a:solidFill>
              </a:rPr>
            </a:br>
            <a:r>
              <a:rPr kumimoji="0" lang="en-US" altLang="ja-JP" sz="2400" b="0" dirty="0">
                <a:solidFill>
                  <a:srgbClr val="5B9BD5">
                    <a:lumMod val="75000"/>
                  </a:srgbClr>
                </a:solidFill>
              </a:rPr>
              <a:t>not M</a:t>
            </a:r>
            <a:r>
              <a:rPr kumimoji="0" lang="ja-JP" altLang="en-US" sz="2400" b="0" dirty="0">
                <a:solidFill>
                  <a:srgbClr val="5B9BD5">
                    <a:lumMod val="75000"/>
                  </a:srgbClr>
                </a:solidFill>
              </a:rPr>
              <a:t>♮</a:t>
            </a:r>
            <a:r>
              <a:rPr kumimoji="0" lang="en-US" altLang="ja-JP" sz="2400" b="0" dirty="0">
                <a:solidFill>
                  <a:srgbClr val="5B9BD5">
                    <a:lumMod val="75000"/>
                  </a:srgbClr>
                </a:solidFill>
              </a:rPr>
              <a:t>-convex set</a:t>
            </a:r>
            <a:endParaRPr kumimoji="0" lang="en-US" sz="2400" b="0" dirty="0">
              <a:solidFill>
                <a:srgbClr val="5B9BD5">
                  <a:lumMod val="75000"/>
                </a:srgbClr>
              </a:solidFill>
            </a:endParaRPr>
          </a:p>
        </p:txBody>
      </p:sp>
      <p:grpSp>
        <p:nvGrpSpPr>
          <p:cNvPr id="174" name="グループ化 173"/>
          <p:cNvGrpSpPr/>
          <p:nvPr/>
        </p:nvGrpSpPr>
        <p:grpSpPr>
          <a:xfrm>
            <a:off x="1618418" y="4358428"/>
            <a:ext cx="1796515" cy="1753677"/>
            <a:chOff x="1618418" y="4358428"/>
            <a:chExt cx="1796515" cy="1753677"/>
          </a:xfrm>
        </p:grpSpPr>
        <p:cxnSp>
          <p:nvCxnSpPr>
            <p:cNvPr id="138" name="直線コネクタ 137"/>
            <p:cNvCxnSpPr/>
            <p:nvPr/>
          </p:nvCxnSpPr>
          <p:spPr>
            <a:xfrm>
              <a:off x="1618418" y="4360849"/>
              <a:ext cx="694845" cy="5026"/>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1638508" y="4358428"/>
              <a:ext cx="4901" cy="1753677"/>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p:cNvCxnSpPr/>
            <p:nvPr/>
          </p:nvCxnSpPr>
          <p:spPr>
            <a:xfrm flipH="1">
              <a:off x="1645248" y="6097305"/>
              <a:ext cx="1769685" cy="3693"/>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6" name="直線コネクタ 155"/>
            <p:cNvCxnSpPr/>
            <p:nvPr/>
          </p:nvCxnSpPr>
          <p:spPr>
            <a:xfrm>
              <a:off x="3414933" y="5433651"/>
              <a:ext cx="0" cy="678454"/>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flipH="1" flipV="1">
              <a:off x="2296143" y="4365199"/>
              <a:ext cx="1116456" cy="1074412"/>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75" name="グループ化 174"/>
          <p:cNvGrpSpPr/>
          <p:nvPr/>
        </p:nvGrpSpPr>
        <p:grpSpPr>
          <a:xfrm>
            <a:off x="5398415" y="4340350"/>
            <a:ext cx="1811114" cy="1768477"/>
            <a:chOff x="5398415" y="4340350"/>
            <a:chExt cx="1811114" cy="1768477"/>
          </a:xfrm>
        </p:grpSpPr>
        <p:cxnSp>
          <p:nvCxnSpPr>
            <p:cNvPr id="164" name="直線コネクタ 163"/>
            <p:cNvCxnSpPr/>
            <p:nvPr/>
          </p:nvCxnSpPr>
          <p:spPr>
            <a:xfrm>
              <a:off x="5398415" y="4357571"/>
              <a:ext cx="694845" cy="5026"/>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p:cNvCxnSpPr/>
            <p:nvPr/>
          </p:nvCxnSpPr>
          <p:spPr>
            <a:xfrm>
              <a:off x="5418505" y="4355150"/>
              <a:ext cx="4901" cy="1753677"/>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flipH="1">
              <a:off x="5425245" y="6094027"/>
              <a:ext cx="1769685" cy="3693"/>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p:cNvCxnSpPr/>
            <p:nvPr/>
          </p:nvCxnSpPr>
          <p:spPr>
            <a:xfrm>
              <a:off x="7194930" y="5430373"/>
              <a:ext cx="0" cy="678454"/>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6101704" y="4340350"/>
              <a:ext cx="11646" cy="1085957"/>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flipH="1">
              <a:off x="6113351" y="5417541"/>
              <a:ext cx="1096178" cy="7582"/>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584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M</a:t>
            </a:r>
            <a:r>
              <a:rPr lang="ja-JP" altLang="en-US" sz="4000" dirty="0"/>
              <a:t>♮</a:t>
            </a:r>
            <a:r>
              <a:rPr lang="en-US" altLang="ja-JP" sz="4000" dirty="0"/>
              <a:t>-convex set</a:t>
            </a:r>
            <a:endParaRPr 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type="body" idx="1"/>
              </p:nvPr>
            </p:nvSpPr>
            <p:spPr/>
            <p:txBody>
              <a:bodyPr>
                <a:normAutofit fontScale="92500"/>
              </a:bodyPr>
              <a:lstStyle/>
              <a:p>
                <a:pPr indent="-457200"/>
                <a:r>
                  <a:rPr lang="en-US" altLang="ja-JP" sz="2800" dirty="0"/>
                  <a:t>We say a set of </a:t>
                </a:r>
                <a14:m>
                  <m:oMath xmlns:m="http://schemas.openxmlformats.org/officeDocument/2006/math">
                    <m:r>
                      <a:rPr lang="en-US" altLang="ja-JP" sz="2800" b="0" i="1" smtClean="0">
                        <a:latin typeface="Cambria Math" panose="02040503050406030204" pitchFamily="18" charset="0"/>
                      </a:rPr>
                      <m:t>𝑚</m:t>
                    </m:r>
                  </m:oMath>
                </a14:m>
                <a:r>
                  <a:rPr lang="en-US" altLang="ja-JP" sz="2800" dirty="0"/>
                  <a:t>-element vectors </a:t>
                </a:r>
                <a14:m>
                  <m:oMath xmlns:m="http://schemas.openxmlformats.org/officeDocument/2006/math">
                    <m:r>
                      <a:rPr lang="en-US" altLang="ja-JP" sz="2800" i="1">
                        <a:latin typeface="Cambria Math" panose="02040503050406030204" pitchFamily="18" charset="0"/>
                      </a:rPr>
                      <m:t>𝑉</m:t>
                    </m:r>
                    <m:r>
                      <a:rPr lang="en-US" altLang="ja-JP" sz="2800" i="1">
                        <a:latin typeface="Cambria Math" panose="02040503050406030204" pitchFamily="18" charset="0"/>
                      </a:rPr>
                      <m:t> </m:t>
                    </m:r>
                  </m:oMath>
                </a14:m>
                <a:r>
                  <a:rPr lang="en-US" altLang="ja-JP" sz="2800" dirty="0"/>
                  <a:t>is an M</a:t>
                </a:r>
                <a:r>
                  <a:rPr lang="ja-JP" altLang="en-US" sz="2800" dirty="0"/>
                  <a:t>♮</a:t>
                </a:r>
                <a:r>
                  <a:rPr lang="en-US" altLang="ja-JP" sz="2800" dirty="0"/>
                  <a:t>-convex set if </a:t>
                </a:r>
                <a:br>
                  <a:rPr lang="en-US" altLang="ja-JP" sz="2800" dirty="0"/>
                </a:br>
                <a:r>
                  <a:rPr lang="en-US" altLang="ja-JP" sz="2800" dirty="0"/>
                  <a:t>for all</a:t>
                </a:r>
                <a:r>
                  <a:rPr lang="ja-JP" altLang="en-US" sz="2800" dirty="0"/>
                  <a:t> </a:t>
                </a:r>
                <a14:m>
                  <m:oMath xmlns:m="http://schemas.openxmlformats.org/officeDocument/2006/math">
                    <m:r>
                      <a:rPr lang="en-US" altLang="ja-JP" sz="2800" b="0" i="1" smtClean="0">
                        <a:latin typeface="Cambria Math" panose="02040503050406030204" pitchFamily="18" charset="0"/>
                      </a:rPr>
                      <m:t>𝑣</m:t>
                    </m:r>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𝑣</m:t>
                        </m:r>
                      </m:e>
                      <m:sup>
                        <m:r>
                          <a:rPr lang="en-US" altLang="ja-JP" sz="2800" b="0" i="1" smtClean="0">
                            <a:latin typeface="Cambria Math" panose="02040503050406030204" pitchFamily="18" charset="0"/>
                          </a:rPr>
                          <m:t>′</m:t>
                        </m:r>
                      </m:sup>
                    </m:s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𝑉</m:t>
                    </m:r>
                    <m:r>
                      <a:rPr lang="en-US" altLang="ja-JP" sz="2800" b="0" i="0" smtClean="0">
                        <a:latin typeface="Cambria Math" panose="02040503050406030204" pitchFamily="18" charset="0"/>
                      </a:rPr>
                      <m:t> </m:t>
                    </m:r>
                  </m:oMath>
                </a14:m>
                <a:r>
                  <a:rPr lang="en-US" altLang="ja-JP" sz="2800" dirty="0"/>
                  <a:t>and </a:t>
                </a:r>
                <a14:m>
                  <m:oMath xmlns:m="http://schemas.openxmlformats.org/officeDocument/2006/math">
                    <m:r>
                      <a:rPr lang="en-US" altLang="ja-JP" sz="2800" i="1">
                        <a:latin typeface="Cambria Math" panose="02040503050406030204" pitchFamily="18" charset="0"/>
                      </a:rPr>
                      <m:t>𝑖</m:t>
                    </m:r>
                    <m:r>
                      <a:rPr lang="en-US" altLang="ja-JP" sz="2800" i="1">
                        <a:latin typeface="Cambria Math" panose="02040503050406030204" pitchFamily="18" charset="0"/>
                      </a:rPr>
                      <m:t> </m:t>
                    </m:r>
                  </m:oMath>
                </a14:m>
                <a:r>
                  <a:rPr lang="en-US" altLang="ja-JP" sz="2800" dirty="0"/>
                  <a:t>where </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𝑣</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&gt;</m:t>
                    </m:r>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𝑣</m:t>
                        </m:r>
                      </m:e>
                      <m:sub>
                        <m:r>
                          <a:rPr lang="en-US" altLang="ja-JP" sz="2800" b="0" i="1" smtClean="0">
                            <a:latin typeface="Cambria Math" panose="02040503050406030204" pitchFamily="18" charset="0"/>
                          </a:rPr>
                          <m:t>𝑖</m:t>
                        </m:r>
                      </m:sub>
                      <m:sup>
                        <m:r>
                          <a:rPr lang="en-US" altLang="ja-JP" sz="2800" b="0" i="1" smtClean="0">
                            <a:latin typeface="Cambria Math" panose="02040503050406030204" pitchFamily="18" charset="0"/>
                          </a:rPr>
                          <m:t>′</m:t>
                        </m:r>
                      </m:sup>
                    </m:sSubSup>
                  </m:oMath>
                </a14:m>
                <a:r>
                  <a:rPr lang="en-US" altLang="ja-JP" sz="2800" dirty="0"/>
                  <a:t>, </a:t>
                </a:r>
                <a:br>
                  <a:rPr lang="en-US" altLang="ja-JP" sz="2800" dirty="0"/>
                </a:br>
                <a:r>
                  <a:rPr lang="en-US" altLang="ja-JP" sz="2800" dirty="0"/>
                  <a:t>the following condition holds:</a:t>
                </a:r>
              </a:p>
              <a:p>
                <a:pPr lvl="1"/>
                <a:r>
                  <a:rPr lang="en-US" altLang="ja-JP" sz="2600" dirty="0"/>
                  <a:t>There exists </a:t>
                </a:r>
                <a14:m>
                  <m:oMath xmlns:m="http://schemas.openxmlformats.org/officeDocument/2006/math">
                    <m:r>
                      <a:rPr lang="en-US" altLang="ja-JP" sz="2600" i="1" smtClean="0">
                        <a:latin typeface="Cambria Math" panose="02040503050406030204" pitchFamily="18" charset="0"/>
                      </a:rPr>
                      <m:t>𝑗</m:t>
                    </m:r>
                    <m:r>
                      <a:rPr lang="en-US" altLang="ja-JP" sz="2600" i="1" smtClean="0">
                        <a:latin typeface="Cambria Math" panose="02040503050406030204" pitchFamily="18" charset="0"/>
                      </a:rPr>
                      <m:t>∈</m:t>
                    </m:r>
                    <m:r>
                      <m:rPr>
                        <m:lit/>
                      </m:rPr>
                      <a:rPr lang="en-US" altLang="ja-JP" sz="2600" i="1">
                        <a:latin typeface="Cambria Math" panose="02040503050406030204" pitchFamily="18" charset="0"/>
                      </a:rPr>
                      <m:t>{</m:t>
                    </m:r>
                    <m:r>
                      <a:rPr lang="en-US" altLang="ja-JP" sz="2600" i="1">
                        <a:latin typeface="Cambria Math" panose="02040503050406030204" pitchFamily="18" charset="0"/>
                      </a:rPr>
                      <m:t>0</m:t>
                    </m:r>
                    <m:r>
                      <m:rPr>
                        <m:lit/>
                      </m:rPr>
                      <a:rPr lang="en-US" altLang="ja-JP" sz="2600" i="1">
                        <a:latin typeface="Cambria Math" panose="02040503050406030204" pitchFamily="18" charset="0"/>
                      </a:rPr>
                      <m:t>}</m:t>
                    </m:r>
                    <m:r>
                      <a:rPr lang="en-US" altLang="ja-JP" sz="2600" i="1" smtClean="0">
                        <a:latin typeface="Cambria Math" panose="02040503050406030204" pitchFamily="18" charset="0"/>
                      </a:rPr>
                      <m:t>∪</m:t>
                    </m:r>
                    <m:d>
                      <m:dPr>
                        <m:begChr m:val="{"/>
                        <m:endChr m:val="}"/>
                        <m:sepChr m:val="∣"/>
                        <m:ctrlPr>
                          <a:rPr lang="en-US" altLang="ja-JP" sz="2600" i="1">
                            <a:latin typeface="Cambria Math" panose="02040503050406030204" pitchFamily="18" charset="0"/>
                          </a:rPr>
                        </m:ctrlPr>
                      </m:dPr>
                      <m:e>
                        <m:r>
                          <a:rPr lang="en-US" altLang="ja-JP" sz="2600" i="1">
                            <a:latin typeface="Cambria Math" panose="02040503050406030204" pitchFamily="18" charset="0"/>
                          </a:rPr>
                          <m:t>𝑘</m:t>
                        </m:r>
                        <m:r>
                          <a:rPr lang="en-US" altLang="ja-JP" sz="2600" i="1">
                            <a:latin typeface="Cambria Math" panose="02040503050406030204" pitchFamily="18" charset="0"/>
                          </a:rPr>
                          <m:t>∈</m:t>
                        </m:r>
                        <m:r>
                          <m:rPr>
                            <m:lit/>
                          </m:rPr>
                          <a:rPr lang="en-US" altLang="ja-JP" sz="2600" i="1">
                            <a:latin typeface="Cambria Math" panose="02040503050406030204" pitchFamily="18" charset="0"/>
                          </a:rPr>
                          <m:t>{</m:t>
                        </m:r>
                        <m:r>
                          <a:rPr lang="en-US" altLang="ja-JP" sz="2600" i="1">
                            <a:latin typeface="Cambria Math" panose="02040503050406030204" pitchFamily="18" charset="0"/>
                          </a:rPr>
                          <m:t>1,2,…,</m:t>
                        </m:r>
                        <m:r>
                          <a:rPr lang="en-US" altLang="ja-JP" sz="2600" i="1">
                            <a:latin typeface="Cambria Math" panose="02040503050406030204" pitchFamily="18" charset="0"/>
                          </a:rPr>
                          <m:t>𝑚</m:t>
                        </m:r>
                        <m:r>
                          <m:rPr>
                            <m:lit/>
                          </m:rPr>
                          <a:rPr lang="en-US" altLang="ja-JP" sz="2600" i="1">
                            <a:latin typeface="Cambria Math" panose="02040503050406030204" pitchFamily="18" charset="0"/>
                          </a:rPr>
                          <m:t>}</m:t>
                        </m:r>
                      </m:e>
                      <m:e>
                        <m:sSub>
                          <m:sSubPr>
                            <m:ctrlPr>
                              <a:rPr lang="en-US" altLang="ja-JP" sz="2600" i="1">
                                <a:latin typeface="Cambria Math" panose="02040503050406030204" pitchFamily="18" charset="0"/>
                              </a:rPr>
                            </m:ctrlPr>
                          </m:sSubPr>
                          <m:e>
                            <m:r>
                              <a:rPr lang="en-US" altLang="ja-JP" sz="2600" i="1">
                                <a:latin typeface="Cambria Math" panose="02040503050406030204" pitchFamily="18" charset="0"/>
                              </a:rPr>
                              <m:t>𝑣</m:t>
                            </m:r>
                          </m:e>
                          <m:sub>
                            <m:r>
                              <a:rPr lang="en-US" altLang="ja-JP" sz="2600" i="1">
                                <a:latin typeface="Cambria Math" panose="02040503050406030204" pitchFamily="18" charset="0"/>
                              </a:rPr>
                              <m:t>𝑘</m:t>
                            </m:r>
                          </m:sub>
                        </m:sSub>
                        <m:r>
                          <a:rPr lang="en-US" altLang="ja-JP" sz="2600" i="1">
                            <a:latin typeface="Cambria Math" panose="02040503050406030204" pitchFamily="18" charset="0"/>
                          </a:rPr>
                          <m:t>&lt;</m:t>
                        </m:r>
                        <m:sSub>
                          <m:sSubPr>
                            <m:ctrlPr>
                              <a:rPr lang="en-US" altLang="ja-JP" sz="2600" i="1">
                                <a:latin typeface="Cambria Math" panose="02040503050406030204" pitchFamily="18" charset="0"/>
                              </a:rPr>
                            </m:ctrlPr>
                          </m:sSubPr>
                          <m:e>
                            <m:sSup>
                              <m:sSupPr>
                                <m:ctrlPr>
                                  <a:rPr lang="en-US" altLang="ja-JP" sz="2600" i="1">
                                    <a:latin typeface="Cambria Math" panose="02040503050406030204" pitchFamily="18" charset="0"/>
                                  </a:rPr>
                                </m:ctrlPr>
                              </m:sSupPr>
                              <m:e>
                                <m:r>
                                  <a:rPr lang="en-US" altLang="ja-JP" sz="2600" i="1">
                                    <a:latin typeface="Cambria Math" panose="02040503050406030204" pitchFamily="18" charset="0"/>
                                  </a:rPr>
                                  <m:t>𝑣</m:t>
                                </m:r>
                              </m:e>
                              <m:sup>
                                <m:r>
                                  <a:rPr lang="en-US" altLang="ja-JP" sz="2600" i="1">
                                    <a:latin typeface="Cambria Math" panose="02040503050406030204" pitchFamily="18" charset="0"/>
                                  </a:rPr>
                                  <m:t>′</m:t>
                                </m:r>
                              </m:sup>
                            </m:sSup>
                          </m:e>
                          <m:sub>
                            <m:r>
                              <a:rPr lang="en-US" altLang="ja-JP" sz="2600" i="1">
                                <a:latin typeface="Cambria Math" panose="02040503050406030204" pitchFamily="18" charset="0"/>
                              </a:rPr>
                              <m:t>𝑘</m:t>
                            </m:r>
                          </m:sub>
                        </m:sSub>
                      </m:e>
                    </m:d>
                    <m:r>
                      <m:rPr>
                        <m:nor/>
                      </m:rPr>
                      <a:rPr lang="en-US" altLang="ja-JP" sz="2600" b="0" i="0" smtClean="0">
                        <a:latin typeface="Cambria Math" panose="02040503050406030204" pitchFamily="18" charset="0"/>
                      </a:rPr>
                      <m:t> </m:t>
                    </m:r>
                  </m:oMath>
                </a14:m>
                <a:r>
                  <a:rPr lang="en-US" altLang="ja-JP" sz="2600" dirty="0"/>
                  <a:t> </a:t>
                </a:r>
                <a:br>
                  <a:rPr lang="en-US" altLang="ja-JP" sz="2600" dirty="0"/>
                </a:br>
                <a:r>
                  <a:rPr lang="en-US" altLang="ja-JP" sz="2600" dirty="0"/>
                  <a:t>such that </a:t>
                </a:r>
                <a14:m>
                  <m:oMath xmlns:m="http://schemas.openxmlformats.org/officeDocument/2006/math">
                    <m:r>
                      <a:rPr lang="en-US" altLang="ja-JP" sz="2600" b="0" i="1" smtClean="0">
                        <a:latin typeface="Cambria Math" panose="02040503050406030204" pitchFamily="18" charset="0"/>
                      </a:rPr>
                      <m:t>𝑣</m:t>
                    </m:r>
                    <m:r>
                      <a:rPr lang="en-US" altLang="ja-JP" sz="2600" b="0" i="1" smtClean="0">
                        <a:latin typeface="Cambria Math" panose="02040503050406030204" pitchFamily="18" charset="0"/>
                      </a:rPr>
                      <m:t>−</m:t>
                    </m:r>
                    <m:sSub>
                      <m:sSubPr>
                        <m:ctrlPr>
                          <a:rPr lang="en-US" altLang="ja-JP" sz="2600" b="0" i="1" smtClean="0">
                            <a:latin typeface="Cambria Math" panose="02040503050406030204" pitchFamily="18" charset="0"/>
                          </a:rPr>
                        </m:ctrlPr>
                      </m:sSubPr>
                      <m:e>
                        <m:r>
                          <a:rPr lang="en-US" altLang="ja-JP" sz="2600" b="0" i="1" smtClean="0">
                            <a:latin typeface="Cambria Math" panose="02040503050406030204" pitchFamily="18" charset="0"/>
                          </a:rPr>
                          <m:t>𝑒</m:t>
                        </m:r>
                      </m:e>
                      <m:sub>
                        <m:r>
                          <a:rPr lang="en-US" altLang="ja-JP" sz="2600" b="0" i="1" smtClean="0">
                            <a:latin typeface="Cambria Math" panose="02040503050406030204" pitchFamily="18" charset="0"/>
                          </a:rPr>
                          <m:t>𝑖</m:t>
                        </m:r>
                      </m:sub>
                    </m:sSub>
                    <m:r>
                      <a:rPr lang="en-US" altLang="ja-JP" sz="2600" b="0" i="1" smtClean="0">
                        <a:latin typeface="Cambria Math" panose="02040503050406030204" pitchFamily="18" charset="0"/>
                      </a:rPr>
                      <m:t>+</m:t>
                    </m:r>
                    <m:sSub>
                      <m:sSubPr>
                        <m:ctrlPr>
                          <a:rPr lang="en-US" altLang="ja-JP" sz="2600" b="0" i="1" smtClean="0">
                            <a:latin typeface="Cambria Math" panose="02040503050406030204" pitchFamily="18" charset="0"/>
                          </a:rPr>
                        </m:ctrlPr>
                      </m:sSubPr>
                      <m:e>
                        <m:r>
                          <a:rPr lang="en-US" altLang="ja-JP" sz="2600" b="0" i="1" smtClean="0">
                            <a:latin typeface="Cambria Math" panose="02040503050406030204" pitchFamily="18" charset="0"/>
                          </a:rPr>
                          <m:t>𝑒</m:t>
                        </m:r>
                      </m:e>
                      <m:sub>
                        <m:r>
                          <a:rPr lang="en-US" altLang="ja-JP" sz="2600" b="0" i="1" smtClean="0">
                            <a:latin typeface="Cambria Math" panose="02040503050406030204" pitchFamily="18" charset="0"/>
                          </a:rPr>
                          <m:t>𝑗</m:t>
                        </m:r>
                      </m:sub>
                    </m:sSub>
                    <m:r>
                      <a:rPr lang="en-US" altLang="ja-JP" sz="2600" b="0" i="1" smtClean="0">
                        <a:latin typeface="Cambria Math" panose="02040503050406030204" pitchFamily="18" charset="0"/>
                      </a:rPr>
                      <m:t>∈</m:t>
                    </m:r>
                    <m:r>
                      <a:rPr lang="en-US" altLang="ja-JP" sz="2600" b="0" i="1" smtClean="0">
                        <a:latin typeface="Cambria Math" panose="02040503050406030204" pitchFamily="18" charset="0"/>
                      </a:rPr>
                      <m:t>𝑉</m:t>
                    </m:r>
                    <m:r>
                      <a:rPr lang="en-US" altLang="ja-JP" sz="2600" b="0" i="0" smtClean="0">
                        <a:latin typeface="Cambria Math" panose="02040503050406030204" pitchFamily="18" charset="0"/>
                      </a:rPr>
                      <m:t> </m:t>
                    </m:r>
                  </m:oMath>
                </a14:m>
                <a:r>
                  <a:rPr lang="en-US" altLang="ja-JP" sz="2600" dirty="0"/>
                  <a:t>and </a:t>
                </a:r>
                <a14:m>
                  <m:oMath xmlns:m="http://schemas.openxmlformats.org/officeDocument/2006/math">
                    <m:sSup>
                      <m:sSupPr>
                        <m:ctrlPr>
                          <a:rPr lang="en-US" altLang="ja-JP" sz="2600" b="0" i="1" smtClean="0">
                            <a:latin typeface="Cambria Math" panose="02040503050406030204" pitchFamily="18" charset="0"/>
                          </a:rPr>
                        </m:ctrlPr>
                      </m:sSupPr>
                      <m:e>
                        <m:r>
                          <a:rPr lang="en-US" altLang="ja-JP" sz="2600" i="1">
                            <a:latin typeface="Cambria Math" panose="02040503050406030204" pitchFamily="18" charset="0"/>
                          </a:rPr>
                          <m:t>𝑣</m:t>
                        </m:r>
                      </m:e>
                      <m:sup>
                        <m:r>
                          <a:rPr lang="en-US" altLang="ja-JP" sz="2600" b="0" i="1" smtClean="0">
                            <a:latin typeface="Cambria Math" panose="02040503050406030204" pitchFamily="18" charset="0"/>
                          </a:rPr>
                          <m:t>′</m:t>
                        </m:r>
                      </m:sup>
                    </m:sSup>
                    <m:r>
                      <a:rPr lang="en-US" altLang="ja-JP" sz="2600" b="0" i="1" smtClean="0">
                        <a:latin typeface="Cambria Math" panose="02040503050406030204" pitchFamily="18" charset="0"/>
                      </a:rPr>
                      <m:t>+</m:t>
                    </m:r>
                    <m:sSub>
                      <m:sSubPr>
                        <m:ctrlPr>
                          <a:rPr lang="en-US" altLang="ja-JP" sz="2600" i="1">
                            <a:latin typeface="Cambria Math" panose="02040503050406030204" pitchFamily="18" charset="0"/>
                          </a:rPr>
                        </m:ctrlPr>
                      </m:sSubPr>
                      <m:e>
                        <m:r>
                          <a:rPr lang="en-US" altLang="ja-JP" sz="2600" b="0" i="1" smtClean="0">
                            <a:latin typeface="Cambria Math" panose="02040503050406030204" pitchFamily="18" charset="0"/>
                          </a:rPr>
                          <m:t>𝑒</m:t>
                        </m:r>
                      </m:e>
                      <m:sub>
                        <m:r>
                          <a:rPr lang="en-US" altLang="ja-JP" sz="2600" i="1">
                            <a:latin typeface="Cambria Math" panose="02040503050406030204" pitchFamily="18" charset="0"/>
                          </a:rPr>
                          <m:t>𝑖</m:t>
                        </m:r>
                      </m:sub>
                    </m:sSub>
                    <m:r>
                      <a:rPr lang="en-US" altLang="ja-JP" sz="2600" b="0" i="1" smtClean="0">
                        <a:latin typeface="Cambria Math" panose="02040503050406030204" pitchFamily="18" charset="0"/>
                      </a:rPr>
                      <m:t>−</m:t>
                    </m:r>
                    <m:sSub>
                      <m:sSubPr>
                        <m:ctrlPr>
                          <a:rPr lang="en-US" altLang="ja-JP" sz="2600" i="1">
                            <a:latin typeface="Cambria Math" panose="02040503050406030204" pitchFamily="18" charset="0"/>
                          </a:rPr>
                        </m:ctrlPr>
                      </m:sSubPr>
                      <m:e>
                        <m:r>
                          <a:rPr lang="en-US" altLang="ja-JP" sz="2600" b="0" i="1" smtClean="0">
                            <a:latin typeface="Cambria Math" panose="02040503050406030204" pitchFamily="18" charset="0"/>
                          </a:rPr>
                          <m:t>𝑒</m:t>
                        </m:r>
                      </m:e>
                      <m:sub>
                        <m:r>
                          <a:rPr lang="en-US" altLang="ja-JP" sz="2600" i="1">
                            <a:latin typeface="Cambria Math" panose="02040503050406030204" pitchFamily="18" charset="0"/>
                          </a:rPr>
                          <m:t>𝑗</m:t>
                        </m:r>
                      </m:sub>
                    </m:sSub>
                    <m:r>
                      <a:rPr lang="en-US" altLang="ja-JP" sz="2600" i="1">
                        <a:latin typeface="Cambria Math" panose="02040503050406030204" pitchFamily="18" charset="0"/>
                      </a:rPr>
                      <m:t>∈</m:t>
                    </m:r>
                    <m:r>
                      <a:rPr lang="en-US" altLang="ja-JP" sz="2600" i="1">
                        <a:latin typeface="Cambria Math" panose="02040503050406030204" pitchFamily="18" charset="0"/>
                      </a:rPr>
                      <m:t>𝑉</m:t>
                    </m:r>
                  </m:oMath>
                </a14:m>
                <a:r>
                  <a:rPr lang="ja-JP" altLang="en-US" sz="2600" dirty="0"/>
                  <a:t> </a:t>
                </a:r>
                <a:r>
                  <a:rPr lang="en-US" altLang="ja-JP" sz="2600" dirty="0"/>
                  <a:t>hold. </a:t>
                </a:r>
              </a:p>
              <a:p>
                <a:pPr indent="-457200"/>
                <a:r>
                  <a:rPr lang="en-US" altLang="ja-JP" sz="3000" dirty="0"/>
                  <a:t>Here, </a:t>
                </a:r>
                <a14:m>
                  <m:oMath xmlns:m="http://schemas.openxmlformats.org/officeDocument/2006/math">
                    <m:sSub>
                      <m:sSubPr>
                        <m:ctrlPr>
                          <a:rPr lang="en-US" altLang="ja-JP" sz="3000" i="1">
                            <a:latin typeface="Cambria Math" panose="02040503050406030204" pitchFamily="18" charset="0"/>
                          </a:rPr>
                        </m:ctrlPr>
                      </m:sSubPr>
                      <m:e>
                        <m:r>
                          <a:rPr lang="en-US" altLang="ja-JP" sz="3000" b="0" i="1" smtClean="0">
                            <a:latin typeface="Cambria Math" panose="02040503050406030204" pitchFamily="18" charset="0"/>
                          </a:rPr>
                          <m:t>𝑒</m:t>
                        </m:r>
                      </m:e>
                      <m:sub>
                        <m:r>
                          <a:rPr lang="en-US" altLang="ja-JP" sz="3000" i="1">
                            <a:latin typeface="Cambria Math" panose="02040503050406030204" pitchFamily="18" charset="0"/>
                          </a:rPr>
                          <m:t>𝑖</m:t>
                        </m:r>
                      </m:sub>
                    </m:sSub>
                    <m:r>
                      <a:rPr lang="en-US" altLang="ja-JP" sz="3000" b="0" i="0" smtClean="0">
                        <a:latin typeface="Cambria Math" panose="02040503050406030204" pitchFamily="18" charset="0"/>
                      </a:rPr>
                      <m:t> </m:t>
                    </m:r>
                  </m:oMath>
                </a14:m>
                <a:r>
                  <a:rPr lang="en-US" altLang="ja-JP" sz="3000" dirty="0"/>
                  <a:t>is an m-element vector where its </a:t>
                </a:r>
                <a14:m>
                  <m:oMath xmlns:m="http://schemas.openxmlformats.org/officeDocument/2006/math">
                    <m:r>
                      <a:rPr lang="en-US" altLang="ja-JP" sz="3000" b="0" i="1" smtClean="0">
                        <a:latin typeface="Cambria Math" panose="02040503050406030204" pitchFamily="18" charset="0"/>
                      </a:rPr>
                      <m:t>𝑖</m:t>
                    </m:r>
                  </m:oMath>
                </a14:m>
                <a:r>
                  <a:rPr lang="en-US" altLang="ja-JP" sz="3000" dirty="0"/>
                  <a:t>-th element is 1 and other elements are 0, and </a:t>
                </a:r>
                <a14:m>
                  <m:oMath xmlns:m="http://schemas.openxmlformats.org/officeDocument/2006/math">
                    <m:sSub>
                      <m:sSubPr>
                        <m:ctrlPr>
                          <a:rPr lang="en-US" altLang="ja-JP" sz="3000" i="1">
                            <a:latin typeface="Cambria Math" panose="02040503050406030204" pitchFamily="18" charset="0"/>
                          </a:rPr>
                        </m:ctrlPr>
                      </m:sSubPr>
                      <m:e>
                        <m:r>
                          <a:rPr lang="en-US" altLang="ja-JP" sz="3000" b="0" i="1" smtClean="0">
                            <a:latin typeface="Cambria Math" panose="02040503050406030204" pitchFamily="18" charset="0"/>
                          </a:rPr>
                          <m:t>𝑒</m:t>
                        </m:r>
                      </m:e>
                      <m:sub>
                        <m:r>
                          <a:rPr lang="en-US" altLang="ja-JP" sz="3000" b="0" i="1" smtClean="0">
                            <a:latin typeface="Cambria Math" panose="02040503050406030204" pitchFamily="18" charset="0"/>
                          </a:rPr>
                          <m:t>0</m:t>
                        </m:r>
                      </m:sub>
                    </m:sSub>
                    <m:r>
                      <m:rPr>
                        <m:nor/>
                      </m:rPr>
                      <a:rPr lang="en-US" altLang="ja-JP" sz="3000" b="0" i="0" smtClean="0">
                        <a:latin typeface="Cambria Math" panose="02040503050406030204" pitchFamily="18" charset="0"/>
                      </a:rPr>
                      <m:t> </m:t>
                    </m:r>
                    <m:r>
                      <m:rPr>
                        <m:nor/>
                      </m:rPr>
                      <a:rPr lang="en-US" altLang="ja-JP" sz="3000" dirty="0"/>
                      <m:t>is</m:t>
                    </m:r>
                    <m:r>
                      <m:rPr>
                        <m:nor/>
                      </m:rPr>
                      <a:rPr lang="en-US" altLang="ja-JP" sz="3000" dirty="0"/>
                      <m:t> </m:t>
                    </m:r>
                    <m:r>
                      <m:rPr>
                        <m:nor/>
                      </m:rPr>
                      <a:rPr lang="en-US" altLang="ja-JP" sz="3000" dirty="0"/>
                      <m:t>an</m:t>
                    </m:r>
                    <m:r>
                      <a:rPr lang="en-US" altLang="ja-JP" sz="3000" b="0" i="1" dirty="0" smtClean="0">
                        <a:latin typeface="Cambria Math" panose="02040503050406030204" pitchFamily="18" charset="0"/>
                      </a:rPr>
                      <m:t> </m:t>
                    </m:r>
                    <m:r>
                      <a:rPr lang="en-US" altLang="ja-JP" sz="3000" b="0" i="1" smtClean="0">
                        <a:latin typeface="Cambria Math" panose="02040503050406030204" pitchFamily="18" charset="0"/>
                      </a:rPr>
                      <m:t>𝑚</m:t>
                    </m:r>
                  </m:oMath>
                </a14:m>
                <a:r>
                  <a:rPr lang="en-US" altLang="ja-JP" sz="3000" dirty="0"/>
                  <a:t>-element 0-vector.</a:t>
                </a:r>
                <a:endParaRPr lang="en-US" sz="3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type="body" idx="1"/>
              </p:nvPr>
            </p:nvSpPr>
            <p:spPr>
              <a:blipFill>
                <a:blip r:embed="rId3"/>
                <a:stretch>
                  <a:fillRect l="-429" r="-572"/>
                </a:stretch>
              </a:blipFill>
            </p:spPr>
            <p:txBody>
              <a:bodyPr/>
              <a:lstStyle/>
              <a:p>
                <a:r>
                  <a:rPr lang="en-US">
                    <a:noFill/>
                  </a:rPr>
                  <a:t> </a:t>
                </a:r>
              </a:p>
            </p:txBody>
          </p:sp>
        </mc:Fallback>
      </mc:AlternateContent>
      <p:sp>
        <p:nvSpPr>
          <p:cNvPr id="5" name="スライド番号プレースホルダー 4"/>
          <p:cNvSpPr>
            <a:spLocks noGrp="1"/>
          </p:cNvSpPr>
          <p:nvPr>
            <p:ph type="sldNum" idx="12"/>
          </p:nvPr>
        </p:nvSpPr>
        <p:spPr/>
        <p:txBody>
          <a:bodyPr>
            <a:normAutofit/>
          </a:bodyPr>
          <a:lstStyle/>
          <a:p>
            <a:pPr eaLnBrk="1" fontAlgn="auto" hangingPunct="1">
              <a:spcBef>
                <a:spcPts val="0"/>
              </a:spcBef>
              <a:spcAft>
                <a:spcPts val="0"/>
              </a:spcAft>
            </a:pPr>
            <a:fld id="{F341EDFB-C7F9-4F64-947B-AEA9C1E2124C}" type="slidenum">
              <a:rPr lang="ja-JP" altLang="en-US" sz="1800" b="0" smtClean="0">
                <a:solidFill>
                  <a:prstClr val="black"/>
                </a:solidFill>
                <a:latin typeface="Calibri"/>
                <a:ea typeface="ＭＳ Ｐゴシック" panose="020B0600070205080204" pitchFamily="50" charset="-128"/>
              </a:rPr>
              <a:pPr eaLnBrk="1" fontAlgn="auto" hangingPunct="1">
                <a:spcBef>
                  <a:spcPts val="0"/>
                </a:spcBef>
                <a:spcAft>
                  <a:spcPts val="0"/>
                </a:spcAft>
              </a:pPr>
              <a:t>82</a:t>
            </a:fld>
            <a:endParaRPr lang="ja-JP" altLang="en-US" sz="1800" b="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380148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Constraints satisfying M</a:t>
            </a:r>
            <a:r>
              <a:rPr lang="ja-JP" altLang="en-US" sz="4000" dirty="0"/>
              <a:t>♮</a:t>
            </a:r>
            <a:r>
              <a:rPr lang="en-US" altLang="ja-JP" sz="4000" dirty="0"/>
              <a:t>-convexity</a:t>
            </a:r>
            <a:endParaRPr lang="en-US" sz="4000" dirty="0"/>
          </a:p>
        </p:txBody>
      </p:sp>
      <p:sp>
        <p:nvSpPr>
          <p:cNvPr id="57" name="コンテンツ プレースホルダー 56"/>
          <p:cNvSpPr>
            <a:spLocks noGrp="1"/>
          </p:cNvSpPr>
          <p:nvPr>
            <p:ph idx="1"/>
          </p:nvPr>
        </p:nvSpPr>
        <p:spPr/>
        <p:txBody>
          <a:bodyPr>
            <a:noAutofit/>
          </a:bodyPr>
          <a:lstStyle/>
          <a:p>
            <a:r>
              <a:rPr kumimoji="1" lang="en-US" altLang="ja-JP" sz="2800" dirty="0"/>
              <a:t>Reginal maximum/minimum quotas</a:t>
            </a:r>
          </a:p>
          <a:p>
            <a:pPr lvl="1"/>
            <a:r>
              <a:rPr lang="en-US" altLang="ja-JP" sz="2400" dirty="0"/>
              <a:t>Each region (as well as each individual college) has its minimum and maximum quotas.</a:t>
            </a:r>
          </a:p>
          <a:p>
            <a:r>
              <a:rPr kumimoji="1" lang="en-US" altLang="ja-JP" sz="2800" dirty="0"/>
              <a:t>Affirmative actions with soft minimum quotas</a:t>
            </a:r>
          </a:p>
          <a:p>
            <a:pPr lvl="1"/>
            <a:r>
              <a:rPr lang="en-US" altLang="ja-JP" sz="2400" dirty="0"/>
              <a:t>Students are divided into different types and soft minimum quotas are specified to each type</a:t>
            </a:r>
          </a:p>
          <a:p>
            <a:r>
              <a:rPr lang="en-US" altLang="ja-JP" sz="2800" dirty="0"/>
              <a:t>Distance constraints: </a:t>
            </a:r>
          </a:p>
          <a:p>
            <a:pPr lvl="1"/>
            <a:r>
              <a:rPr lang="en-US" altLang="ja-JP" sz="2400" dirty="0"/>
              <a:t>Any matching that is “close enough” to an ideal distribution is acceptable.</a:t>
            </a:r>
          </a:p>
          <a:p>
            <a:r>
              <a:rPr lang="en-US" altLang="ja-JP" sz="2400" dirty="0"/>
              <a:t>…</a:t>
            </a:r>
            <a:endParaRPr kumimoji="1" lang="en-US" altLang="ja-JP" sz="2400" dirty="0"/>
          </a:p>
        </p:txBody>
      </p:sp>
      <p:sp>
        <p:nvSpPr>
          <p:cNvPr id="7" name="スライド番号プレースホルダー 6"/>
          <p:cNvSpPr>
            <a:spLocks noGrp="1"/>
          </p:cNvSpPr>
          <p:nvPr>
            <p:ph type="sldNum" sz="quarter" idx="4"/>
          </p:nvPr>
        </p:nvSpPr>
        <p:spPr/>
        <p:txBody>
          <a:bodyPr>
            <a:normAutofit fontScale="77500" lnSpcReduction="20000"/>
          </a:bodyPr>
          <a:lstStyle/>
          <a:p>
            <a:pPr eaLnBrk="1" fontAlgn="auto" hangingPunct="1">
              <a:spcBef>
                <a:spcPts val="0"/>
              </a:spcBef>
              <a:spcAft>
                <a:spcPts val="0"/>
              </a:spcAft>
            </a:pPr>
            <a:fld id="{F341EDFB-C7F9-4F64-947B-AEA9C1E2124C}" type="slidenum">
              <a:rPr lang="ja-JP" altLang="en-US" sz="1800" b="0" smtClean="0">
                <a:solidFill>
                  <a:prstClr val="black"/>
                </a:solidFill>
                <a:latin typeface="Calibri"/>
                <a:ea typeface="ＭＳ Ｐゴシック" panose="020B0600070205080204" pitchFamily="50" charset="-128"/>
              </a:rPr>
              <a:pPr eaLnBrk="1" fontAlgn="auto" hangingPunct="1">
                <a:spcBef>
                  <a:spcPts val="0"/>
                </a:spcBef>
                <a:spcAft>
                  <a:spcPts val="0"/>
                </a:spcAft>
              </a:pPr>
              <a:t>83</a:t>
            </a:fld>
            <a:endParaRPr lang="ja-JP" altLang="en-US" sz="1800" b="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33237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1700" y="339367"/>
            <a:ext cx="8520600" cy="817500"/>
          </a:xfrm>
        </p:spPr>
        <p:txBody>
          <a:bodyPr>
            <a:normAutofit/>
          </a:bodyPr>
          <a:lstStyle/>
          <a:p>
            <a:r>
              <a:rPr lang="en-US" altLang="ja-JP" sz="4000" dirty="0"/>
              <a:t>Constraints violating M</a:t>
            </a:r>
            <a:r>
              <a:rPr lang="ja-JP" altLang="en-US" sz="4000" dirty="0"/>
              <a:t>♮</a:t>
            </a:r>
            <a:r>
              <a:rPr lang="en-US" altLang="ja-JP" sz="4000" dirty="0"/>
              <a:t>-convexity</a:t>
            </a:r>
            <a:endParaRPr lang="en-US" sz="4000" dirty="0"/>
          </a:p>
        </p:txBody>
      </p:sp>
      <p:sp>
        <p:nvSpPr>
          <p:cNvPr id="57" name="コンテンツ プレースホルダー 56"/>
          <p:cNvSpPr>
            <a:spLocks noGrp="1"/>
          </p:cNvSpPr>
          <p:nvPr>
            <p:ph type="body" idx="1"/>
          </p:nvPr>
        </p:nvSpPr>
        <p:spPr>
          <a:xfrm>
            <a:off x="311700" y="1375133"/>
            <a:ext cx="8520600" cy="4640400"/>
          </a:xfrm>
        </p:spPr>
        <p:txBody>
          <a:bodyPr>
            <a:noAutofit/>
          </a:bodyPr>
          <a:lstStyle/>
          <a:p>
            <a:pPr marL="0" indent="0">
              <a:buNone/>
            </a:pPr>
            <a:r>
              <a:rPr kumimoji="1" lang="en-US" altLang="ja-JP" sz="2800" dirty="0"/>
              <a:t>Project-student-room assignment problem:</a:t>
            </a:r>
          </a:p>
          <a:p>
            <a:r>
              <a:rPr kumimoji="1" lang="en-US" altLang="ja-JP" sz="2800" dirty="0"/>
              <a:t>Assign students and a room to each project</a:t>
            </a:r>
          </a:p>
          <a:p>
            <a:r>
              <a:rPr kumimoji="1" lang="en-US" altLang="ja-JP" sz="2800" dirty="0"/>
              <a:t>The maximum quota of a project is determined </a:t>
            </a:r>
            <a:br>
              <a:rPr kumimoji="1" lang="en-US" altLang="ja-JP" sz="2800" dirty="0"/>
            </a:br>
            <a:r>
              <a:rPr kumimoji="1" lang="en-US" altLang="ja-JP" sz="2800" dirty="0"/>
              <a:t>by the size of the allocated room</a:t>
            </a:r>
          </a:p>
          <a:p>
            <a:pPr marL="457200" lvl="1" indent="0">
              <a:buNone/>
            </a:pPr>
            <a:endParaRPr kumimoji="1" lang="en-US" altLang="ja-JP" sz="2800" dirty="0"/>
          </a:p>
        </p:txBody>
      </p:sp>
      <p:sp>
        <p:nvSpPr>
          <p:cNvPr id="7" name="スライド番号プレースホルダー 6"/>
          <p:cNvSpPr>
            <a:spLocks noGrp="1"/>
          </p:cNvSpPr>
          <p:nvPr>
            <p:ph type="sldNum" idx="12"/>
          </p:nvPr>
        </p:nvSpPr>
        <p:spPr/>
        <p:txBody>
          <a:bodyPr>
            <a:normAutofit/>
          </a:bodyPr>
          <a:lstStyle/>
          <a:p>
            <a:pPr eaLnBrk="1" fontAlgn="auto" hangingPunct="1">
              <a:spcBef>
                <a:spcPts val="0"/>
              </a:spcBef>
              <a:spcAft>
                <a:spcPts val="0"/>
              </a:spcAft>
            </a:pPr>
            <a:fld id="{F341EDFB-C7F9-4F64-947B-AEA9C1E2124C}" type="slidenum">
              <a:rPr lang="ja-JP" altLang="en-US" sz="1800" b="0" smtClean="0">
                <a:solidFill>
                  <a:prstClr val="black"/>
                </a:solidFill>
                <a:latin typeface="Calibri"/>
                <a:ea typeface="ＭＳ Ｐゴシック" panose="020B0600070205080204" pitchFamily="50" charset="-128"/>
              </a:rPr>
              <a:pPr eaLnBrk="1" fontAlgn="auto" hangingPunct="1">
                <a:spcBef>
                  <a:spcPts val="0"/>
                </a:spcBef>
                <a:spcAft>
                  <a:spcPts val="0"/>
                </a:spcAft>
              </a:pPr>
              <a:t>84</a:t>
            </a:fld>
            <a:endParaRPr lang="ja-JP" altLang="en-US" sz="1800" b="0">
              <a:solidFill>
                <a:prstClr val="black"/>
              </a:solidFill>
              <a:latin typeface="Calibri"/>
              <a:ea typeface="ＭＳ Ｐゴシック" panose="020B0600070205080204" pitchFamily="50" charset="-128"/>
            </a:endParaRPr>
          </a:p>
        </p:txBody>
      </p:sp>
      <p:grpSp>
        <p:nvGrpSpPr>
          <p:cNvPr id="103" name="グループ化 102"/>
          <p:cNvGrpSpPr>
            <a:grpSpLocks noChangeAspect="1"/>
          </p:cNvGrpSpPr>
          <p:nvPr/>
        </p:nvGrpSpPr>
        <p:grpSpPr>
          <a:xfrm>
            <a:off x="6287609" y="3429000"/>
            <a:ext cx="2454999" cy="2439719"/>
            <a:chOff x="5569935" y="1525545"/>
            <a:chExt cx="3059554" cy="3064470"/>
          </a:xfrm>
        </p:grpSpPr>
        <mc:AlternateContent xmlns:mc="http://schemas.openxmlformats.org/markup-compatibility/2006" xmlns:a14="http://schemas.microsoft.com/office/drawing/2010/main">
          <mc:Choice Requires="a14">
            <p:sp>
              <p:nvSpPr>
                <p:cNvPr id="104" name="テキスト ボックス 103"/>
                <p:cNvSpPr txBox="1"/>
                <p:nvPr/>
              </p:nvSpPr>
              <p:spPr>
                <a:xfrm>
                  <a:off x="8226543" y="4087447"/>
                  <a:ext cx="402946" cy="502568"/>
                </a:xfrm>
                <a:prstGeom prst="rect">
                  <a:avLst/>
                </a:prstGeom>
                <a:noFill/>
              </p:spPr>
              <p:txBody>
                <a:bodyPr wrap="square" rtlCol="0">
                  <a:spAutoFit/>
                </a:bodyPr>
                <a:lstStyle/>
                <a:p>
                  <a:pPr eaLnBrk="1" fontAlgn="auto" hangingPunct="1">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0" i="1" smtClean="0">
                                <a:solidFill>
                                  <a:prstClr val="black"/>
                                </a:solidFill>
                                <a:latin typeface="Cambria Math" panose="02040503050406030204" pitchFamily="18" charset="0"/>
                              </a:rPr>
                            </m:ctrlPr>
                          </m:sSubPr>
                          <m:e>
                            <m:r>
                              <a:rPr lang="en-US" altLang="ja-JP" sz="2000" b="0" i="1" smtClean="0">
                                <a:solidFill>
                                  <a:prstClr val="black"/>
                                </a:solidFill>
                                <a:latin typeface="Cambria Math" panose="02040503050406030204" pitchFamily="18" charset="0"/>
                              </a:rPr>
                              <m:t>𝑐</m:t>
                            </m:r>
                          </m:e>
                          <m:sub>
                            <m:r>
                              <a:rPr lang="en-US" altLang="ja-JP" sz="2000" b="0" i="1" smtClean="0">
                                <a:solidFill>
                                  <a:prstClr val="black"/>
                                </a:solidFill>
                                <a:latin typeface="Cambria Math" panose="02040503050406030204" pitchFamily="18" charset="0"/>
                              </a:rPr>
                              <m:t>1</m:t>
                            </m:r>
                          </m:sub>
                        </m:sSub>
                      </m:oMath>
                    </m:oMathPara>
                  </a14:m>
                  <a:endParaRPr lang="ja-JP" altLang="en-US" sz="2000" b="0">
                    <a:solidFill>
                      <a:prstClr val="black"/>
                    </a:solidFill>
                    <a:latin typeface="Calibri" panose="020F0502020204030204"/>
                    <a:ea typeface="ＭＳ Ｐゴシック" panose="020B0600070205080204" pitchFamily="50" charset="-128"/>
                  </a:endParaRPr>
                </a:p>
              </p:txBody>
            </p:sp>
          </mc:Choice>
          <mc:Fallback xmlns="">
            <p:sp>
              <p:nvSpPr>
                <p:cNvPr id="104" name="テキスト ボックス 103"/>
                <p:cNvSpPr txBox="1">
                  <a:spLocks noRot="1" noChangeAspect="1" noMove="1" noResize="1" noEditPoints="1" noAdjustHandles="1" noChangeArrowheads="1" noChangeShapeType="1" noTextEdit="1"/>
                </p:cNvSpPr>
                <p:nvPr/>
              </p:nvSpPr>
              <p:spPr>
                <a:xfrm>
                  <a:off x="8226543" y="4087447"/>
                  <a:ext cx="402946" cy="502568"/>
                </a:xfrm>
                <a:prstGeom prst="rect">
                  <a:avLst/>
                </a:prstGeom>
                <a:blipFill>
                  <a:blip r:embed="rId3"/>
                  <a:stretch>
                    <a:fillRect r="-13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5" name="テキスト ボックス 104"/>
                <p:cNvSpPr txBox="1"/>
                <p:nvPr/>
              </p:nvSpPr>
              <p:spPr>
                <a:xfrm>
                  <a:off x="5612702" y="1525545"/>
                  <a:ext cx="402946" cy="502568"/>
                </a:xfrm>
                <a:prstGeom prst="rect">
                  <a:avLst/>
                </a:prstGeom>
                <a:noFill/>
              </p:spPr>
              <p:txBody>
                <a:bodyPr wrap="square" rtlCol="0">
                  <a:spAutoFit/>
                </a:bodyPr>
                <a:lstStyle/>
                <a:p>
                  <a:pPr eaLnBrk="1" fontAlgn="auto" hangingPunct="1">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000" b="0" i="1" smtClean="0">
                                <a:solidFill>
                                  <a:prstClr val="black"/>
                                </a:solidFill>
                                <a:latin typeface="Cambria Math" panose="02040503050406030204" pitchFamily="18" charset="0"/>
                              </a:rPr>
                            </m:ctrlPr>
                          </m:sSubPr>
                          <m:e>
                            <m:r>
                              <a:rPr lang="en-US" altLang="ja-JP" sz="2000" b="0" i="1" smtClean="0">
                                <a:solidFill>
                                  <a:prstClr val="black"/>
                                </a:solidFill>
                                <a:latin typeface="Cambria Math" panose="02040503050406030204" pitchFamily="18" charset="0"/>
                              </a:rPr>
                              <m:t>𝑐</m:t>
                            </m:r>
                          </m:e>
                          <m:sub>
                            <m:r>
                              <a:rPr lang="en-US" altLang="ja-JP" sz="2000" b="0" i="1" smtClean="0">
                                <a:solidFill>
                                  <a:prstClr val="black"/>
                                </a:solidFill>
                                <a:latin typeface="Cambria Math" panose="02040503050406030204" pitchFamily="18" charset="0"/>
                              </a:rPr>
                              <m:t>2</m:t>
                            </m:r>
                          </m:sub>
                        </m:sSub>
                      </m:oMath>
                    </m:oMathPara>
                  </a14:m>
                  <a:endParaRPr lang="ja-JP" altLang="en-US" sz="2000" b="0">
                    <a:solidFill>
                      <a:prstClr val="black"/>
                    </a:solidFill>
                    <a:latin typeface="Calibri" panose="020F0502020204030204"/>
                    <a:ea typeface="ＭＳ Ｐゴシック" panose="020B0600070205080204" pitchFamily="50" charset="-128"/>
                  </a:endParaRPr>
                </a:p>
              </p:txBody>
            </p:sp>
          </mc:Choice>
          <mc:Fallback xmlns="">
            <p:sp>
              <p:nvSpPr>
                <p:cNvPr id="105" name="テキスト ボックス 104"/>
                <p:cNvSpPr txBox="1">
                  <a:spLocks noRot="1" noChangeAspect="1" noMove="1" noResize="1" noEditPoints="1" noAdjustHandles="1" noChangeArrowheads="1" noChangeShapeType="1" noTextEdit="1"/>
                </p:cNvSpPr>
                <p:nvPr/>
              </p:nvSpPr>
              <p:spPr>
                <a:xfrm>
                  <a:off x="5612702" y="1525545"/>
                  <a:ext cx="402946" cy="502568"/>
                </a:xfrm>
                <a:prstGeom prst="rect">
                  <a:avLst/>
                </a:prstGeom>
                <a:blipFill>
                  <a:blip r:embed="rId4"/>
                  <a:stretch>
                    <a:fillRect r="-16981"/>
                  </a:stretch>
                </a:blipFill>
              </p:spPr>
              <p:txBody>
                <a:bodyPr/>
                <a:lstStyle/>
                <a:p>
                  <a:r>
                    <a:rPr lang="ja-JP" altLang="en-US">
                      <a:noFill/>
                    </a:rPr>
                    <a:t> </a:t>
                  </a:r>
                </a:p>
              </p:txBody>
            </p:sp>
          </mc:Fallback>
        </mc:AlternateContent>
        <p:sp>
          <p:nvSpPr>
            <p:cNvPr id="106" name="正方形/長方形 105"/>
            <p:cNvSpPr/>
            <p:nvPr/>
          </p:nvSpPr>
          <p:spPr>
            <a:xfrm>
              <a:off x="6092009" y="3858739"/>
              <a:ext cx="290111" cy="2901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dirty="0">
                <a:solidFill>
                  <a:prstClr val="white"/>
                </a:solidFill>
              </a:endParaRPr>
            </a:p>
          </p:txBody>
        </p:sp>
        <p:cxnSp>
          <p:nvCxnSpPr>
            <p:cNvPr id="107" name="直線矢印コネクタ 106"/>
            <p:cNvCxnSpPr/>
            <p:nvPr/>
          </p:nvCxnSpPr>
          <p:spPr>
            <a:xfrm flipV="1">
              <a:off x="6090172" y="1792449"/>
              <a:ext cx="3674" cy="235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p:nvPr/>
          </p:nvCxnSpPr>
          <p:spPr>
            <a:xfrm>
              <a:off x="6086499" y="4152523"/>
              <a:ext cx="2384421" cy="3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正方形/長方形 108"/>
            <p:cNvSpPr/>
            <p:nvPr/>
          </p:nvSpPr>
          <p:spPr>
            <a:xfrm>
              <a:off x="6095684" y="3500692"/>
              <a:ext cx="290111" cy="2901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0" name="正方形/長方形 109"/>
            <p:cNvSpPr/>
            <p:nvPr/>
          </p:nvSpPr>
          <p:spPr>
            <a:xfrm>
              <a:off x="6090172" y="3142644"/>
              <a:ext cx="290111" cy="2901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dirty="0">
                <a:solidFill>
                  <a:prstClr val="white"/>
                </a:solidFill>
              </a:endParaRPr>
            </a:p>
          </p:txBody>
        </p:sp>
        <p:sp>
          <p:nvSpPr>
            <p:cNvPr id="111" name="正方形/長方形 110"/>
            <p:cNvSpPr/>
            <p:nvPr/>
          </p:nvSpPr>
          <p:spPr>
            <a:xfrm>
              <a:off x="6093847" y="2784596"/>
              <a:ext cx="290111" cy="2901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2" name="正方形/長方形 111"/>
            <p:cNvSpPr/>
            <p:nvPr/>
          </p:nvSpPr>
          <p:spPr>
            <a:xfrm>
              <a:off x="6093847" y="2426548"/>
              <a:ext cx="290111" cy="2901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dirty="0">
                <a:solidFill>
                  <a:prstClr val="white"/>
                </a:solidFill>
              </a:endParaRPr>
            </a:p>
          </p:txBody>
        </p:sp>
        <p:sp>
          <p:nvSpPr>
            <p:cNvPr id="113" name="正方形/長方形 112"/>
            <p:cNvSpPr/>
            <p:nvPr/>
          </p:nvSpPr>
          <p:spPr>
            <a:xfrm>
              <a:off x="6093847" y="2068500"/>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4" name="正方形/長方形 113"/>
            <p:cNvSpPr/>
            <p:nvPr/>
          </p:nvSpPr>
          <p:spPr>
            <a:xfrm>
              <a:off x="6457402" y="3860576"/>
              <a:ext cx="290111" cy="2901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5" name="正方形/長方形 114"/>
            <p:cNvSpPr/>
            <p:nvPr/>
          </p:nvSpPr>
          <p:spPr>
            <a:xfrm>
              <a:off x="6461077" y="3502528"/>
              <a:ext cx="290111" cy="2901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6" name="正方形/長方形 115"/>
            <p:cNvSpPr/>
            <p:nvPr/>
          </p:nvSpPr>
          <p:spPr>
            <a:xfrm>
              <a:off x="6455565" y="3144480"/>
              <a:ext cx="290111" cy="2901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7" name="正方形/長方形 116"/>
            <p:cNvSpPr/>
            <p:nvPr/>
          </p:nvSpPr>
          <p:spPr>
            <a:xfrm>
              <a:off x="6459240" y="2786432"/>
              <a:ext cx="290111" cy="2901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8" name="正方形/長方形 117"/>
            <p:cNvSpPr/>
            <p:nvPr/>
          </p:nvSpPr>
          <p:spPr>
            <a:xfrm>
              <a:off x="6459240" y="2428384"/>
              <a:ext cx="290111" cy="2901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19" name="正方形/長方形 118"/>
            <p:cNvSpPr/>
            <p:nvPr/>
          </p:nvSpPr>
          <p:spPr>
            <a:xfrm>
              <a:off x="6459240" y="2070336"/>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0" name="正方形/長方形 119"/>
            <p:cNvSpPr/>
            <p:nvPr/>
          </p:nvSpPr>
          <p:spPr>
            <a:xfrm>
              <a:off x="6824632" y="3862412"/>
              <a:ext cx="290111" cy="2901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1" name="正方形/長方形 120"/>
            <p:cNvSpPr/>
            <p:nvPr/>
          </p:nvSpPr>
          <p:spPr>
            <a:xfrm>
              <a:off x="6826470" y="3504364"/>
              <a:ext cx="290111" cy="2901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2" name="正方形/長方形 121"/>
            <p:cNvSpPr/>
            <p:nvPr/>
          </p:nvSpPr>
          <p:spPr>
            <a:xfrm>
              <a:off x="6820958" y="3146316"/>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3" name="正方形/長方形 122"/>
            <p:cNvSpPr/>
            <p:nvPr/>
          </p:nvSpPr>
          <p:spPr>
            <a:xfrm>
              <a:off x="6824633" y="2788268"/>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4" name="正方形/長方形 123"/>
            <p:cNvSpPr/>
            <p:nvPr/>
          </p:nvSpPr>
          <p:spPr>
            <a:xfrm>
              <a:off x="6824633" y="2430220"/>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5" name="正方形/長方形 124"/>
            <p:cNvSpPr/>
            <p:nvPr/>
          </p:nvSpPr>
          <p:spPr>
            <a:xfrm>
              <a:off x="6824633" y="2072172"/>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6" name="正方形/長方形 125"/>
            <p:cNvSpPr/>
            <p:nvPr/>
          </p:nvSpPr>
          <p:spPr>
            <a:xfrm>
              <a:off x="7190025" y="3864248"/>
              <a:ext cx="290111" cy="2901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7" name="正方形/長方形 126"/>
            <p:cNvSpPr/>
            <p:nvPr/>
          </p:nvSpPr>
          <p:spPr>
            <a:xfrm>
              <a:off x="7193700" y="3506200"/>
              <a:ext cx="290111" cy="2901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8" name="正方形/長方形 127"/>
            <p:cNvSpPr/>
            <p:nvPr/>
          </p:nvSpPr>
          <p:spPr>
            <a:xfrm>
              <a:off x="7186351" y="3148152"/>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29" name="正方形/長方形 128"/>
            <p:cNvSpPr/>
            <p:nvPr/>
          </p:nvSpPr>
          <p:spPr>
            <a:xfrm>
              <a:off x="7190026" y="2790104"/>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30" name="正方形/長方形 129"/>
            <p:cNvSpPr/>
            <p:nvPr/>
          </p:nvSpPr>
          <p:spPr>
            <a:xfrm>
              <a:off x="7190026" y="2432056"/>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31" name="正方形/長方形 130"/>
            <p:cNvSpPr/>
            <p:nvPr/>
          </p:nvSpPr>
          <p:spPr>
            <a:xfrm>
              <a:off x="7190026" y="2074008"/>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32" name="正方形/長方形 131"/>
            <p:cNvSpPr/>
            <p:nvPr/>
          </p:nvSpPr>
          <p:spPr>
            <a:xfrm>
              <a:off x="7555418" y="3866084"/>
              <a:ext cx="290111" cy="282767"/>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33" name="正方形/長方形 132"/>
            <p:cNvSpPr/>
            <p:nvPr/>
          </p:nvSpPr>
          <p:spPr>
            <a:xfrm>
              <a:off x="7559093" y="3508036"/>
              <a:ext cx="290111" cy="290111"/>
            </a:xfrm>
            <a:prstGeom prst="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34" name="正方形/長方形 133"/>
            <p:cNvSpPr/>
            <p:nvPr/>
          </p:nvSpPr>
          <p:spPr>
            <a:xfrm>
              <a:off x="7551744" y="3149988"/>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35" name="正方形/長方形 134"/>
            <p:cNvSpPr/>
            <p:nvPr/>
          </p:nvSpPr>
          <p:spPr>
            <a:xfrm>
              <a:off x="7555419" y="2791940"/>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36" name="正方形/長方形 135"/>
            <p:cNvSpPr/>
            <p:nvPr/>
          </p:nvSpPr>
          <p:spPr>
            <a:xfrm>
              <a:off x="7555419" y="2433892"/>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37" name="正方形/長方形 136"/>
            <p:cNvSpPr/>
            <p:nvPr/>
          </p:nvSpPr>
          <p:spPr>
            <a:xfrm>
              <a:off x="7555419" y="2075844"/>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38" name="正方形/長方形 137"/>
            <p:cNvSpPr/>
            <p:nvPr/>
          </p:nvSpPr>
          <p:spPr>
            <a:xfrm>
              <a:off x="7917137" y="3862412"/>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39" name="正方形/長方形 138"/>
            <p:cNvSpPr/>
            <p:nvPr/>
          </p:nvSpPr>
          <p:spPr>
            <a:xfrm>
              <a:off x="7924486" y="3509872"/>
              <a:ext cx="282762"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40" name="正方形/長方形 139"/>
            <p:cNvSpPr/>
            <p:nvPr/>
          </p:nvSpPr>
          <p:spPr>
            <a:xfrm>
              <a:off x="7917137" y="3151824"/>
              <a:ext cx="290111"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41" name="正方形/長方形 140"/>
            <p:cNvSpPr/>
            <p:nvPr/>
          </p:nvSpPr>
          <p:spPr>
            <a:xfrm>
              <a:off x="7920812" y="2793776"/>
              <a:ext cx="286436"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42" name="正方形/長方形 141"/>
            <p:cNvSpPr/>
            <p:nvPr/>
          </p:nvSpPr>
          <p:spPr>
            <a:xfrm>
              <a:off x="7920813" y="2435728"/>
              <a:ext cx="286436"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43" name="正方形/長方形 142"/>
            <p:cNvSpPr/>
            <p:nvPr/>
          </p:nvSpPr>
          <p:spPr>
            <a:xfrm>
              <a:off x="7920812" y="2077680"/>
              <a:ext cx="286436" cy="29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144" name="テキスト ボックス 143"/>
            <p:cNvSpPr txBox="1"/>
            <p:nvPr/>
          </p:nvSpPr>
          <p:spPr>
            <a:xfrm>
              <a:off x="6086501" y="4116585"/>
              <a:ext cx="2128098" cy="425249"/>
            </a:xfrm>
            <a:prstGeom prst="rect">
              <a:avLst/>
            </a:prstGeom>
            <a:noFill/>
          </p:spPr>
          <p:txBody>
            <a:bodyPr wrap="square" rtlCol="0">
              <a:spAutoFit/>
            </a:bodyPr>
            <a:lstStyle/>
            <a:p>
              <a:pPr algn="dist" eaLnBrk="1" fontAlgn="auto" hangingPunct="1">
                <a:spcBef>
                  <a:spcPts val="0"/>
                </a:spcBef>
                <a:spcAft>
                  <a:spcPts val="0"/>
                </a:spcAft>
                <a:buNone/>
              </a:pPr>
              <a:r>
                <a:rPr lang="en-US" altLang="ja-JP" sz="1600" b="0">
                  <a:solidFill>
                    <a:prstClr val="black"/>
                  </a:solidFill>
                  <a:latin typeface="Calibri" panose="020F0502020204030204"/>
                  <a:ea typeface="ＭＳ Ｐゴシック" panose="020B0600070205080204" pitchFamily="50" charset="-128"/>
                </a:rPr>
                <a:t>0 1 2 3 4 5</a:t>
              </a:r>
              <a:endParaRPr lang="ja-JP" altLang="en-US" sz="1600" b="0">
                <a:solidFill>
                  <a:prstClr val="black"/>
                </a:solidFill>
                <a:latin typeface="Calibri" panose="020F0502020204030204"/>
                <a:ea typeface="ＭＳ Ｐゴシック" panose="020B0600070205080204" pitchFamily="50" charset="-128"/>
              </a:endParaRPr>
            </a:p>
          </p:txBody>
        </p:sp>
        <p:sp>
          <p:nvSpPr>
            <p:cNvPr id="145" name="テキスト ボックス 144"/>
            <p:cNvSpPr txBox="1"/>
            <p:nvPr/>
          </p:nvSpPr>
          <p:spPr>
            <a:xfrm>
              <a:off x="5569935" y="2024592"/>
              <a:ext cx="542269" cy="2186687"/>
            </a:xfrm>
            <a:prstGeom prst="rect">
              <a:avLst/>
            </a:prstGeom>
            <a:noFill/>
          </p:spPr>
          <p:txBody>
            <a:bodyPr vert="eaVert" wrap="square" rtlCol="0">
              <a:spAutoFit/>
            </a:bodyPr>
            <a:lstStyle/>
            <a:p>
              <a:pPr algn="dist" eaLnBrk="1" fontAlgn="auto" hangingPunct="1">
                <a:spcBef>
                  <a:spcPts val="0"/>
                </a:spcBef>
                <a:spcAft>
                  <a:spcPts val="0"/>
                </a:spcAft>
                <a:buNone/>
              </a:pPr>
              <a:r>
                <a:rPr lang="en-US" altLang="ja-JP" sz="1600" b="0">
                  <a:solidFill>
                    <a:prstClr val="black"/>
                  </a:solidFill>
                  <a:latin typeface="Calibri" panose="020F0502020204030204"/>
                  <a:ea typeface="ＭＳ Ｐゴシック" panose="020B0600070205080204" pitchFamily="50" charset="-128"/>
                </a:rPr>
                <a:t>5 4 3 2 1 0 </a:t>
              </a:r>
              <a:endParaRPr lang="ja-JP" altLang="en-US" sz="1600" b="0">
                <a:solidFill>
                  <a:prstClr val="black"/>
                </a:solidFill>
                <a:latin typeface="Calibri" panose="020F0502020204030204"/>
                <a:ea typeface="ＭＳ Ｐゴシック" panose="020B0600070205080204" pitchFamily="50" charset="-128"/>
              </a:endParaRPr>
            </a:p>
          </p:txBody>
        </p:sp>
      </p:grpSp>
      <mc:AlternateContent xmlns:mc="http://schemas.openxmlformats.org/markup-compatibility/2006" xmlns:a14="http://schemas.microsoft.com/office/drawing/2010/main">
        <mc:Choice Requires="a14">
          <p:sp>
            <p:nvSpPr>
              <p:cNvPr id="148" name="テキスト ボックス 147"/>
              <p:cNvSpPr txBox="1"/>
              <p:nvPr/>
            </p:nvSpPr>
            <p:spPr>
              <a:xfrm>
                <a:off x="1015382" y="4407148"/>
                <a:ext cx="402946" cy="473719"/>
              </a:xfrm>
              <a:prstGeom prst="rect">
                <a:avLst/>
              </a:prstGeom>
              <a:noFill/>
            </p:spPr>
            <p:txBody>
              <a:bodyPr wrap="square" rtlCol="0">
                <a:spAutoFit/>
              </a:bodyPr>
              <a:lstStyle/>
              <a:p>
                <a:pPr eaLnBrk="1" fontAlgn="auto" hangingPunct="1">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400" b="0" i="1" smtClean="0">
                              <a:solidFill>
                                <a:prstClr val="black"/>
                              </a:solidFill>
                              <a:latin typeface="Cambria Math" panose="02040503050406030204" pitchFamily="18" charset="0"/>
                            </a:rPr>
                          </m:ctrlPr>
                        </m:sSubPr>
                        <m:e>
                          <m:r>
                            <a:rPr lang="en-US" altLang="ja-JP" sz="2400" b="0" i="1" smtClean="0">
                              <a:solidFill>
                                <a:prstClr val="black"/>
                              </a:solidFill>
                              <a:latin typeface="Cambria Math" panose="02040503050406030204" pitchFamily="18" charset="0"/>
                            </a:rPr>
                            <m:t>𝑐</m:t>
                          </m:r>
                        </m:e>
                        <m:sub>
                          <m:r>
                            <a:rPr lang="en-US" altLang="ja-JP" sz="2400" b="0" i="1" smtClean="0">
                              <a:solidFill>
                                <a:prstClr val="black"/>
                              </a:solidFill>
                              <a:latin typeface="Cambria Math" panose="02040503050406030204" pitchFamily="18" charset="0"/>
                            </a:rPr>
                            <m:t>1</m:t>
                          </m:r>
                        </m:sub>
                      </m:sSub>
                    </m:oMath>
                  </m:oMathPara>
                </a14:m>
                <a:endParaRPr lang="ja-JP" altLang="en-US" sz="2400" b="0" dirty="0">
                  <a:solidFill>
                    <a:prstClr val="black"/>
                  </a:solidFill>
                  <a:latin typeface="Calibri" panose="020F0502020204030204"/>
                  <a:ea typeface="ＭＳ Ｐゴシック" panose="020B0600070205080204" pitchFamily="50" charset="-128"/>
                </a:endParaRPr>
              </a:p>
            </p:txBody>
          </p:sp>
        </mc:Choice>
        <mc:Fallback xmlns="">
          <p:sp>
            <p:nvSpPr>
              <p:cNvPr id="148" name="テキスト ボックス 147"/>
              <p:cNvSpPr txBox="1">
                <a:spLocks noRot="1" noChangeAspect="1" noMove="1" noResize="1" noEditPoints="1" noAdjustHandles="1" noChangeArrowheads="1" noChangeShapeType="1" noTextEdit="1"/>
              </p:cNvSpPr>
              <p:nvPr/>
            </p:nvSpPr>
            <p:spPr>
              <a:xfrm>
                <a:off x="1015382" y="4407148"/>
                <a:ext cx="402946" cy="473719"/>
              </a:xfrm>
              <a:prstGeom prst="rect">
                <a:avLst/>
              </a:prstGeom>
              <a:blipFill>
                <a:blip r:embed="rId5"/>
                <a:stretch>
                  <a:fillRect r="-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テキスト ボックス 148"/>
              <p:cNvSpPr txBox="1"/>
              <p:nvPr/>
            </p:nvSpPr>
            <p:spPr>
              <a:xfrm>
                <a:off x="1729909" y="4419305"/>
                <a:ext cx="983453" cy="461665"/>
              </a:xfrm>
              <a:prstGeom prst="rect">
                <a:avLst/>
              </a:prstGeom>
              <a:noFill/>
            </p:spPr>
            <p:txBody>
              <a:bodyPr wrap="square" rtlCol="0">
                <a:spAutoFit/>
              </a:bodyPr>
              <a:lstStyle/>
              <a:p>
                <a:pPr eaLnBrk="1" fontAlgn="auto" hangingPunct="1">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altLang="ja-JP" sz="2400" b="0" i="1" smtClean="0">
                              <a:solidFill>
                                <a:prstClr val="black"/>
                              </a:solidFill>
                              <a:latin typeface="Cambria Math" panose="02040503050406030204" pitchFamily="18" charset="0"/>
                            </a:rPr>
                          </m:ctrlPr>
                        </m:sSubPr>
                        <m:e>
                          <m:r>
                            <a:rPr lang="en-US" altLang="ja-JP" sz="2400" b="0" i="1" smtClean="0">
                              <a:solidFill>
                                <a:prstClr val="black"/>
                              </a:solidFill>
                              <a:latin typeface="Cambria Math" panose="02040503050406030204" pitchFamily="18" charset="0"/>
                            </a:rPr>
                            <m:t>𝑐</m:t>
                          </m:r>
                        </m:e>
                        <m:sub>
                          <m:r>
                            <a:rPr lang="en-US" altLang="ja-JP" sz="2400" b="0" i="1" smtClean="0">
                              <a:solidFill>
                                <a:prstClr val="black"/>
                              </a:solidFill>
                              <a:latin typeface="Cambria Math" panose="02040503050406030204" pitchFamily="18" charset="0"/>
                            </a:rPr>
                            <m:t>2</m:t>
                          </m:r>
                        </m:sub>
                      </m:sSub>
                    </m:oMath>
                  </m:oMathPara>
                </a14:m>
                <a:endParaRPr lang="ja-JP" altLang="en-US" sz="2400" b="0" dirty="0">
                  <a:solidFill>
                    <a:prstClr val="black"/>
                  </a:solidFill>
                  <a:latin typeface="Calibri" panose="020F0502020204030204"/>
                  <a:ea typeface="ＭＳ Ｐゴシック" panose="020B0600070205080204" pitchFamily="50" charset="-128"/>
                </a:endParaRPr>
              </a:p>
            </p:txBody>
          </p:sp>
        </mc:Choice>
        <mc:Fallback xmlns="">
          <p:sp>
            <p:nvSpPr>
              <p:cNvPr id="149" name="テキスト ボックス 148"/>
              <p:cNvSpPr txBox="1">
                <a:spLocks noRot="1" noChangeAspect="1" noMove="1" noResize="1" noEditPoints="1" noAdjustHandles="1" noChangeArrowheads="1" noChangeShapeType="1" noTextEdit="1"/>
              </p:cNvSpPr>
              <p:nvPr/>
            </p:nvSpPr>
            <p:spPr>
              <a:xfrm>
                <a:off x="1729909" y="4419305"/>
                <a:ext cx="983453" cy="461665"/>
              </a:xfrm>
              <a:prstGeom prst="rect">
                <a:avLst/>
              </a:prstGeom>
              <a:blipFill>
                <a:blip r:embed="rId6"/>
                <a:stretch>
                  <a:fillRect/>
                </a:stretch>
              </a:blipFill>
            </p:spPr>
            <p:txBody>
              <a:bodyPr/>
              <a:lstStyle/>
              <a:p>
                <a:r>
                  <a:rPr lang="ja-JP" altLang="en-US">
                    <a:noFill/>
                  </a:rPr>
                  <a:t> </a:t>
                </a:r>
              </a:p>
            </p:txBody>
          </p:sp>
        </mc:Fallback>
      </mc:AlternateContent>
      <p:sp>
        <p:nvSpPr>
          <p:cNvPr id="150" name="右矢印 149"/>
          <p:cNvSpPr/>
          <p:nvPr/>
        </p:nvSpPr>
        <p:spPr>
          <a:xfrm>
            <a:off x="5513279" y="4378400"/>
            <a:ext cx="611621" cy="10741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lang="ja-JP" altLang="en-US" sz="1800" b="0">
              <a:solidFill>
                <a:prstClr val="white"/>
              </a:solidFill>
            </a:endParaRPr>
          </a:p>
        </p:txBody>
      </p:sp>
      <p:sp>
        <p:nvSpPr>
          <p:cNvPr id="56" name="正方形/長方形 55"/>
          <p:cNvSpPr/>
          <p:nvPr/>
        </p:nvSpPr>
        <p:spPr>
          <a:xfrm>
            <a:off x="3130587" y="5133242"/>
            <a:ext cx="520734" cy="4882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kumimoji="0" lang="en-US" sz="1800" b="0">
              <a:solidFill>
                <a:prstClr val="white"/>
              </a:solidFill>
            </a:endParaRPr>
          </a:p>
        </p:txBody>
      </p:sp>
      <p:sp>
        <p:nvSpPr>
          <p:cNvPr id="152" name="正方形/長方形 151"/>
          <p:cNvSpPr/>
          <p:nvPr/>
        </p:nvSpPr>
        <p:spPr>
          <a:xfrm>
            <a:off x="3862760" y="4626159"/>
            <a:ext cx="1040011" cy="99532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buNone/>
            </a:pPr>
            <a:endParaRPr kumimoji="0" lang="en-US" sz="1800" b="0">
              <a:solidFill>
                <a:prstClr val="white"/>
              </a:solidFill>
            </a:endParaRPr>
          </a:p>
        </p:txBody>
      </p:sp>
      <p:cxnSp>
        <p:nvCxnSpPr>
          <p:cNvPr id="153" name="直線コネクタ 152"/>
          <p:cNvCxnSpPr>
            <a:stCxn id="152" idx="0"/>
            <a:endCxn id="152" idx="2"/>
          </p:cNvCxnSpPr>
          <p:nvPr/>
        </p:nvCxnSpPr>
        <p:spPr>
          <a:xfrm>
            <a:off x="4382766" y="4626159"/>
            <a:ext cx="0" cy="99532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4" name="直線コネクタ 153"/>
          <p:cNvCxnSpPr>
            <a:stCxn id="152" idx="1"/>
            <a:endCxn id="152" idx="3"/>
          </p:cNvCxnSpPr>
          <p:nvPr/>
        </p:nvCxnSpPr>
        <p:spPr>
          <a:xfrm>
            <a:off x="3862760" y="5123819"/>
            <a:ext cx="1040011" cy="0"/>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157" name="テキスト ボックス 156"/>
          <p:cNvSpPr txBox="1"/>
          <p:nvPr/>
        </p:nvSpPr>
        <p:spPr>
          <a:xfrm>
            <a:off x="2677231" y="4642557"/>
            <a:ext cx="1169855" cy="461665"/>
          </a:xfrm>
          <a:prstGeom prst="rect">
            <a:avLst/>
          </a:prstGeom>
          <a:noFill/>
        </p:spPr>
        <p:txBody>
          <a:bodyPr wrap="square" rtlCol="0">
            <a:spAutoFit/>
          </a:bodyPr>
          <a:lstStyle/>
          <a:p>
            <a:pPr eaLnBrk="1" fontAlgn="auto" hangingPunct="1">
              <a:spcBef>
                <a:spcPts val="0"/>
              </a:spcBef>
              <a:spcAft>
                <a:spcPts val="0"/>
              </a:spcAft>
              <a:buNone/>
            </a:pPr>
            <a:r>
              <a:rPr lang="en-US" altLang="ja-JP" sz="2400" b="0" dirty="0">
                <a:solidFill>
                  <a:prstClr val="black"/>
                </a:solidFill>
                <a:latin typeface="Calibri" panose="020F0502020204030204"/>
                <a:ea typeface="ＭＳ Ｐゴシック" panose="020B0600070205080204" pitchFamily="50" charset="-128"/>
              </a:rPr>
              <a:t>Room </a:t>
            </a:r>
            <a:r>
              <a:rPr lang="en-US" altLang="ja-JP" sz="2400" b="0" dirty="0">
                <a:solidFill>
                  <a:prstClr val="black"/>
                </a:solidFill>
                <a:latin typeface="ＭＳ Ｐゴシック" panose="020B0600070205080204" pitchFamily="50" charset="-128"/>
                <a:ea typeface="ＭＳ Ｐゴシック" panose="020B0600070205080204" pitchFamily="50" charset="-128"/>
              </a:rPr>
              <a:t>A</a:t>
            </a:r>
            <a:endParaRPr lang="ja-JP" altLang="en-US" sz="2400" b="0" dirty="0">
              <a:solidFill>
                <a:prstClr val="black"/>
              </a:solidFill>
              <a:latin typeface="ＭＳ Ｐゴシック" panose="020B0600070205080204" pitchFamily="50" charset="-128"/>
              <a:ea typeface="ＭＳ Ｐゴシック" panose="020B0600070205080204" pitchFamily="50" charset="-128"/>
            </a:endParaRPr>
          </a:p>
        </p:txBody>
      </p:sp>
      <p:sp>
        <p:nvSpPr>
          <p:cNvPr id="158" name="テキスト ボックス 157"/>
          <p:cNvSpPr txBox="1"/>
          <p:nvPr/>
        </p:nvSpPr>
        <p:spPr>
          <a:xfrm>
            <a:off x="3894107" y="4214671"/>
            <a:ext cx="1263686" cy="461665"/>
          </a:xfrm>
          <a:prstGeom prst="rect">
            <a:avLst/>
          </a:prstGeom>
          <a:noFill/>
        </p:spPr>
        <p:txBody>
          <a:bodyPr wrap="square" rtlCol="0">
            <a:spAutoFit/>
          </a:bodyPr>
          <a:lstStyle/>
          <a:p>
            <a:pPr eaLnBrk="1" fontAlgn="auto" hangingPunct="1">
              <a:spcBef>
                <a:spcPts val="0"/>
              </a:spcBef>
              <a:spcAft>
                <a:spcPts val="0"/>
              </a:spcAft>
              <a:buNone/>
            </a:pPr>
            <a:r>
              <a:rPr lang="en-US" altLang="ja-JP" sz="2400" b="0" dirty="0">
                <a:solidFill>
                  <a:prstClr val="black"/>
                </a:solidFill>
                <a:latin typeface="Calibri" panose="020F0502020204030204"/>
                <a:ea typeface="ＭＳ Ｐゴシック" panose="020B0600070205080204" pitchFamily="50" charset="-128"/>
              </a:rPr>
              <a:t>Room </a:t>
            </a:r>
            <a:r>
              <a:rPr lang="en-US" altLang="ja-JP" sz="2400" b="0" dirty="0">
                <a:solidFill>
                  <a:prstClr val="black"/>
                </a:solidFill>
                <a:latin typeface="ＭＳ Ｐゴシック" panose="020B0600070205080204" pitchFamily="50" charset="-128"/>
                <a:ea typeface="ＭＳ Ｐゴシック" panose="020B0600070205080204" pitchFamily="50" charset="-128"/>
              </a:rPr>
              <a:t>B</a:t>
            </a:r>
            <a:endParaRPr lang="ja-JP" altLang="en-US" sz="2400" b="0" dirty="0">
              <a:solidFill>
                <a:prstClr val="black"/>
              </a:solidFill>
              <a:latin typeface="ＭＳ Ｐゴシック" panose="020B0600070205080204" pitchFamily="50" charset="-128"/>
              <a:ea typeface="ＭＳ Ｐゴシック" panose="020B0600070205080204" pitchFamily="50" charset="-128"/>
            </a:endParaRPr>
          </a:p>
        </p:txBody>
      </p:sp>
      <p:pic>
        <p:nvPicPr>
          <p:cNvPr id="58" name="図 5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01906" y="4880867"/>
            <a:ext cx="789427" cy="789427"/>
          </a:xfrm>
          <a:prstGeom prst="rect">
            <a:avLst/>
          </a:prstGeom>
        </p:spPr>
      </p:pic>
      <p:pic>
        <p:nvPicPr>
          <p:cNvPr id="59" name="図 5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33001" y="4893770"/>
            <a:ext cx="666076" cy="727709"/>
          </a:xfrm>
          <a:prstGeom prst="rect">
            <a:avLst/>
          </a:prstGeom>
        </p:spPr>
      </p:pic>
    </p:spTree>
    <p:extLst>
      <p:ext uri="{BB962C8B-B14F-4D97-AF65-F5344CB8AC3E}">
        <p14:creationId xmlns:p14="http://schemas.microsoft.com/office/powerpoint/2010/main" val="26060091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Handling more general constraints</a:t>
            </a:r>
            <a:endParaRPr kumimoji="1" lang="ja-JP" altLang="en-US" sz="4000" dirty="0"/>
          </a:p>
        </p:txBody>
      </p:sp>
      <p:sp>
        <p:nvSpPr>
          <p:cNvPr id="3" name="コンテンツ プレースホルダー 2"/>
          <p:cNvSpPr>
            <a:spLocks noGrp="1"/>
          </p:cNvSpPr>
          <p:nvPr>
            <p:ph type="body" idx="1"/>
          </p:nvPr>
        </p:nvSpPr>
        <p:spPr>
          <a:xfrm>
            <a:off x="311700" y="1324332"/>
            <a:ext cx="8520600" cy="4756967"/>
          </a:xfrm>
        </p:spPr>
        <p:txBody>
          <a:bodyPr>
            <a:normAutofit fontScale="92500" lnSpcReduction="10000"/>
          </a:bodyPr>
          <a:lstStyle/>
          <a:p>
            <a:r>
              <a:rPr lang="en-US" altLang="ja-JP" sz="2800" dirty="0"/>
              <a:t>Which class of constraints can the (generalized) DA handle?</a:t>
            </a:r>
          </a:p>
          <a:p>
            <a:pPr marL="0" indent="0">
              <a:buNone/>
            </a:pPr>
            <a:r>
              <a:rPr lang="en-US" altLang="ja-JP" sz="2800" dirty="0"/>
              <a:t>Answer:  hereditary and M</a:t>
            </a:r>
            <a:r>
              <a:rPr lang="ja-JP" altLang="en-US" sz="2800" dirty="0"/>
              <a:t>♮</a:t>
            </a:r>
            <a:r>
              <a:rPr lang="en-US" altLang="ja-JP" sz="2800" dirty="0"/>
              <a:t>-convex set </a:t>
            </a:r>
            <a:br>
              <a:rPr lang="en-US" altLang="ja-JP" sz="2800" dirty="0"/>
            </a:br>
            <a:r>
              <a:rPr lang="en-US" altLang="ja-JP" sz="2800" dirty="0"/>
              <a:t>(Kojima, Tamura, &amp; </a:t>
            </a:r>
            <a:r>
              <a:rPr lang="en-US" altLang="ja-JP" sz="2800" dirty="0" err="1"/>
              <a:t>Yokoo</a:t>
            </a:r>
            <a:r>
              <a:rPr lang="en-US" altLang="ja-JP" sz="2800" dirty="0"/>
              <a:t>, Journal of Economic Theory, 2018) </a:t>
            </a:r>
          </a:p>
          <a:p>
            <a:pPr marL="0" indent="0">
              <a:buNone/>
            </a:pPr>
            <a:endParaRPr lang="en-US" altLang="ja-JP" sz="2800" dirty="0"/>
          </a:p>
          <a:p>
            <a:r>
              <a:rPr lang="en-US" altLang="ja-JP" sz="2800" dirty="0"/>
              <a:t>Is it possible to handle any broader class of constraints? </a:t>
            </a:r>
          </a:p>
          <a:p>
            <a:pPr marL="0" indent="0">
              <a:buNone/>
            </a:pPr>
            <a:r>
              <a:rPr kumimoji="1" lang="en-US" altLang="ja-JP" sz="2800" dirty="0"/>
              <a:t>Answer: Yes, by Adaptive DA</a:t>
            </a:r>
            <a:r>
              <a:rPr lang="en-US" altLang="ja-JP" sz="2800" dirty="0"/>
              <a:t> </a:t>
            </a:r>
            <a:br>
              <a:rPr lang="en-US" altLang="ja-JP" sz="2800" dirty="0"/>
            </a:br>
            <a:r>
              <a:rPr lang="en-US" altLang="ja-JP" sz="2800" dirty="0"/>
              <a:t>(</a:t>
            </a:r>
            <a:r>
              <a:rPr lang="en-US" altLang="ja-JP" sz="2800" dirty="0" err="1"/>
              <a:t>Goto</a:t>
            </a:r>
            <a:r>
              <a:rPr lang="en-US" altLang="ja-JP" sz="2800" dirty="0"/>
              <a:t>, Kojima, </a:t>
            </a:r>
            <a:r>
              <a:rPr lang="en-US" altLang="ja-JP" sz="2800" dirty="0" err="1"/>
              <a:t>Kurata</a:t>
            </a:r>
            <a:r>
              <a:rPr lang="en-US" altLang="ja-JP" sz="2800" dirty="0"/>
              <a:t>, Tamura, &amp; </a:t>
            </a:r>
            <a:r>
              <a:rPr lang="en-US" altLang="ja-JP" sz="2800" dirty="0" err="1"/>
              <a:t>Yokoo</a:t>
            </a:r>
            <a:r>
              <a:rPr lang="en-US" altLang="ja-JP" sz="2800" dirty="0"/>
              <a:t>, American Economic Journal: Microeconomics, 2016)</a:t>
            </a:r>
            <a:endParaRPr kumimoji="1" lang="ja-JP" altLang="en-US" sz="2800" dirty="0"/>
          </a:p>
        </p:txBody>
      </p:sp>
      <p:sp>
        <p:nvSpPr>
          <p:cNvPr id="8" name="スライド番号プレースホルダー 7"/>
          <p:cNvSpPr>
            <a:spLocks noGrp="1"/>
          </p:cNvSpPr>
          <p:nvPr>
            <p:ph type="sldNum" idx="12"/>
          </p:nvPr>
        </p:nvSpPr>
        <p:spPr/>
        <p:txBody>
          <a:bodyPr>
            <a:normAutofit/>
          </a:bodyPr>
          <a:lstStyle/>
          <a:p>
            <a:pPr eaLnBrk="1" fontAlgn="auto" hangingPunct="1">
              <a:spcBef>
                <a:spcPts val="0"/>
              </a:spcBef>
              <a:spcAft>
                <a:spcPts val="0"/>
              </a:spcAft>
            </a:pPr>
            <a:fld id="{F341EDFB-C7F9-4F64-947B-AEA9C1E2124C}" type="slidenum">
              <a:rPr lang="ja-JP" altLang="en-US" sz="1800" b="0" smtClean="0">
                <a:solidFill>
                  <a:prstClr val="black"/>
                </a:solidFill>
                <a:latin typeface="Calibri"/>
                <a:ea typeface="ＭＳ Ｐゴシック" panose="020B0600070205080204" pitchFamily="50" charset="-128"/>
              </a:rPr>
              <a:pPr eaLnBrk="1" fontAlgn="auto" hangingPunct="1">
                <a:spcBef>
                  <a:spcPts val="0"/>
                </a:spcBef>
                <a:spcAft>
                  <a:spcPts val="0"/>
                </a:spcAft>
              </a:pPr>
              <a:t>85</a:t>
            </a:fld>
            <a:endParaRPr lang="ja-JP" altLang="en-US" sz="1800" b="0">
              <a:solidFill>
                <a:prstClr val="black"/>
              </a:solidFill>
              <a:latin typeface="Calibri"/>
              <a:ea typeface="ＭＳ Ｐゴシック" panose="020B0600070205080204" pitchFamily="50" charset="-128"/>
            </a:endParaRPr>
          </a:p>
        </p:txBody>
      </p:sp>
    </p:spTree>
    <p:extLst>
      <p:ext uri="{BB962C8B-B14F-4D97-AF65-F5344CB8AC3E}">
        <p14:creationId xmlns:p14="http://schemas.microsoft.com/office/powerpoint/2010/main" val="231662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11700" y="390166"/>
            <a:ext cx="8520600" cy="1489433"/>
          </a:xfrm>
        </p:spPr>
        <p:txBody>
          <a:bodyPr>
            <a:normAutofit/>
          </a:bodyPr>
          <a:lstStyle/>
          <a:p>
            <a:r>
              <a:rPr kumimoji="1" lang="en-US" altLang="ja-JP" sz="3200" dirty="0"/>
              <a:t>Top Trading Cycle Mechanism (Shapley and Scarf 1974)</a:t>
            </a:r>
            <a:br>
              <a:rPr kumimoji="1" lang="en-US" altLang="ja-JP" sz="3200" dirty="0"/>
            </a:br>
            <a:r>
              <a:rPr kumimoji="1" lang="en-US" altLang="ja-JP" sz="3200" dirty="0"/>
              <a:t>-- for achieving Pareto efficient matching</a:t>
            </a:r>
            <a:endParaRPr kumimoji="1" lang="ja-JP" altLang="en-US" sz="3200" dirty="0"/>
          </a:p>
        </p:txBody>
      </p:sp>
      <p:sp>
        <p:nvSpPr>
          <p:cNvPr id="3" name="コンテンツ プレースホルダー 2"/>
          <p:cNvSpPr>
            <a:spLocks noGrp="1"/>
          </p:cNvSpPr>
          <p:nvPr>
            <p:ph type="body" idx="1"/>
          </p:nvPr>
        </p:nvSpPr>
        <p:spPr>
          <a:xfrm>
            <a:off x="311700" y="1747521"/>
            <a:ext cx="8520600" cy="4217212"/>
          </a:xfrm>
        </p:spPr>
        <p:txBody>
          <a:bodyPr>
            <a:noAutofit/>
          </a:bodyPr>
          <a:lstStyle/>
          <a:p>
            <a:r>
              <a:rPr kumimoji="1" lang="en-US" altLang="ja-JP" sz="2400" dirty="0"/>
              <a:t>First assign males to females randomly.</a:t>
            </a:r>
          </a:p>
          <a:p>
            <a:r>
              <a:rPr lang="en-US" altLang="ja-JP" sz="2400" dirty="0"/>
              <a:t>Then, each female points to the female who is matched to her most preferred male (she can point to herself). </a:t>
            </a:r>
          </a:p>
          <a:p>
            <a:r>
              <a:rPr kumimoji="1" lang="en-US" altLang="ja-JP" sz="2400" dirty="0"/>
              <a:t>There must be at least one cycle. Females in the cycle exchange males accordingly and leave the market. The rest of females repeat the same procedure until nobody remains. </a:t>
            </a:r>
            <a:endParaRPr kumimoji="1" lang="ja-JP" altLang="en-US" sz="2400" dirty="0"/>
          </a:p>
        </p:txBody>
      </p:sp>
      <p:sp>
        <p:nvSpPr>
          <p:cNvPr id="4" name="スライド番号プレースホルダー 3"/>
          <p:cNvSpPr>
            <a:spLocks noGrp="1"/>
          </p:cNvSpPr>
          <p:nvPr>
            <p:ph type="sldNum" idx="12"/>
          </p:nvPr>
        </p:nvSpPr>
        <p:spPr/>
        <p:txBody>
          <a:bodyPr>
            <a:normAutofit/>
          </a:bodyPr>
          <a:lstStyle/>
          <a:p>
            <a:pPr>
              <a:defRPr/>
            </a:pPr>
            <a:fld id="{5B028E14-79F3-4176-A531-786E5C52B6B8}" type="slidenum">
              <a:rPr lang="en-US" altLang="ja-JP" smtClean="0"/>
              <a:pPr>
                <a:defRPr/>
              </a:pPr>
              <a:t>86</a:t>
            </a:fld>
            <a:endParaRPr lang="en-US" altLang="ja-JP"/>
          </a:p>
        </p:txBody>
      </p:sp>
    </p:spTree>
    <p:extLst>
      <p:ext uri="{BB962C8B-B14F-4D97-AF65-F5344CB8AC3E}">
        <p14:creationId xmlns:p14="http://schemas.microsoft.com/office/powerpoint/2010/main" val="38861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a:t>Example</a:t>
            </a:r>
            <a:r>
              <a:rPr kumimoji="1" lang="en-US" altLang="ja-JP" sz="4000" dirty="0"/>
              <a:t> (TTC)</a:t>
            </a:r>
            <a:endParaRPr kumimoji="1" lang="ja-JP" altLang="en-US" sz="4000" dirty="0"/>
          </a:p>
        </p:txBody>
      </p:sp>
      <p:sp>
        <p:nvSpPr>
          <p:cNvPr id="12" name="コンテンツ プレースホルダー 11"/>
          <p:cNvSpPr>
            <a:spLocks noGrp="1"/>
          </p:cNvSpPr>
          <p:nvPr>
            <p:ph type="body" idx="1"/>
          </p:nvPr>
        </p:nvSpPr>
        <p:spPr/>
        <p:txBody>
          <a:bodyPr>
            <a:normAutofit/>
          </a:bodyPr>
          <a:lstStyle/>
          <a:p>
            <a:pPr marL="0" indent="0">
              <a:buNone/>
            </a:pPr>
            <a:r>
              <a:rPr lang="en-US" altLang="ja-JP" sz="2800" dirty="0"/>
              <a:t/>
            </a:r>
            <a:br>
              <a:rPr lang="en-US" altLang="ja-JP" sz="2800" dirty="0"/>
            </a:br>
            <a:endParaRPr lang="en-US" altLang="ja-JP" sz="2800" dirty="0"/>
          </a:p>
        </p:txBody>
      </p:sp>
      <p:sp>
        <p:nvSpPr>
          <p:cNvPr id="3" name="スライド番号プレースホルダー 2"/>
          <p:cNvSpPr>
            <a:spLocks noGrp="1"/>
          </p:cNvSpPr>
          <p:nvPr>
            <p:ph type="sldNum" idx="12"/>
          </p:nvPr>
        </p:nvSpPr>
        <p:spPr/>
        <p:txBody>
          <a:bodyPr>
            <a:normAutofit/>
          </a:bodyPr>
          <a:lstStyle/>
          <a:p>
            <a:pPr>
              <a:defRPr/>
            </a:pPr>
            <a:fld id="{5B028E14-79F3-4176-A531-786E5C52B6B8}" type="slidenum">
              <a:rPr lang="en-US" altLang="ja-JP" smtClean="0"/>
              <a:pPr>
                <a:defRPr/>
              </a:pPr>
              <a:t>87</a:t>
            </a:fld>
            <a:endParaRPr lang="en-US" altLang="ja-JP"/>
          </a:p>
        </p:txBody>
      </p:sp>
      <p:graphicFrame>
        <p:nvGraphicFramePr>
          <p:cNvPr id="5" name="表 4"/>
          <p:cNvGraphicFramePr>
            <a:graphicFrameLocks noGrp="1"/>
          </p:cNvGraphicFramePr>
          <p:nvPr>
            <p:extLst>
              <p:ext uri="{D42A27DB-BD31-4B8C-83A1-F6EECF244321}">
                <p14:modId xmlns:p14="http://schemas.microsoft.com/office/powerpoint/2010/main" val="1627810128"/>
              </p:ext>
            </p:extLst>
          </p:nvPr>
        </p:nvGraphicFramePr>
        <p:xfrm>
          <a:off x="1763688" y="2021840"/>
          <a:ext cx="5688632" cy="2246352"/>
        </p:xfrm>
        <a:graphic>
          <a:graphicData uri="http://schemas.openxmlformats.org/drawingml/2006/table">
            <a:tbl>
              <a:tblPr firstRow="1" bandRow="1">
                <a:tableStyleId>{21E4AEA4-8DFA-4A89-87EB-49C32662AFE0}</a:tableStyleId>
              </a:tblPr>
              <a:tblGrid>
                <a:gridCol w="1422158">
                  <a:extLst>
                    <a:ext uri="{9D8B030D-6E8A-4147-A177-3AD203B41FA5}">
                      <a16:colId xmlns:a16="http://schemas.microsoft.com/office/drawing/2014/main" val="20000"/>
                    </a:ext>
                  </a:extLst>
                </a:gridCol>
                <a:gridCol w="1422158">
                  <a:extLst>
                    <a:ext uri="{9D8B030D-6E8A-4147-A177-3AD203B41FA5}">
                      <a16:colId xmlns:a16="http://schemas.microsoft.com/office/drawing/2014/main" val="20001"/>
                    </a:ext>
                  </a:extLst>
                </a:gridCol>
                <a:gridCol w="1422158">
                  <a:extLst>
                    <a:ext uri="{9D8B030D-6E8A-4147-A177-3AD203B41FA5}">
                      <a16:colId xmlns:a16="http://schemas.microsoft.com/office/drawing/2014/main" val="20002"/>
                    </a:ext>
                  </a:extLst>
                </a:gridCol>
                <a:gridCol w="1422158">
                  <a:extLst>
                    <a:ext uri="{9D8B030D-6E8A-4147-A177-3AD203B41FA5}">
                      <a16:colId xmlns:a16="http://schemas.microsoft.com/office/drawing/2014/main" val="20003"/>
                    </a:ext>
                  </a:extLst>
                </a:gridCol>
              </a:tblGrid>
              <a:tr h="471056">
                <a:tc>
                  <a:txBody>
                    <a:bodyPr/>
                    <a:lstStyle/>
                    <a:p>
                      <a:endParaRPr kumimoji="1" lang="ja-JP" altLang="en-US" sz="2800" dirty="0">
                        <a:latin typeface="Asap Condensed" panose="020B0600070205080204" charset="0"/>
                      </a:endParaRPr>
                    </a:p>
                  </a:txBody>
                  <a:tcPr>
                    <a:solidFill>
                      <a:schemeClr val="accent2">
                        <a:lumMod val="50000"/>
                      </a:schemeClr>
                    </a:solidFill>
                  </a:tcPr>
                </a:tc>
                <a:tc>
                  <a:txBody>
                    <a:bodyPr/>
                    <a:lstStyle/>
                    <a:p>
                      <a:r>
                        <a:rPr kumimoji="1" lang="en-US" altLang="ja-JP" sz="2800" dirty="0">
                          <a:latin typeface="Asap Condensed" panose="020B0600070205080204" charset="0"/>
                        </a:rPr>
                        <a:t>Alice</a:t>
                      </a:r>
                      <a:endParaRPr kumimoji="1" lang="ja-JP" altLang="en-US" sz="2800" dirty="0">
                        <a:latin typeface="Asap Condensed" panose="020B0600070205080204" charset="0"/>
                      </a:endParaRPr>
                    </a:p>
                  </a:txBody>
                  <a:tcPr>
                    <a:solidFill>
                      <a:schemeClr val="accent2">
                        <a:lumMod val="50000"/>
                      </a:schemeClr>
                    </a:solidFill>
                  </a:tcPr>
                </a:tc>
                <a:tc>
                  <a:txBody>
                    <a:bodyPr/>
                    <a:lstStyle/>
                    <a:p>
                      <a:r>
                        <a:rPr kumimoji="1" lang="en-US" altLang="ja-JP" sz="2800" dirty="0">
                          <a:latin typeface="Asap Condensed" panose="020B0600070205080204" charset="0"/>
                        </a:rPr>
                        <a:t>Becky</a:t>
                      </a:r>
                      <a:endParaRPr kumimoji="1" lang="ja-JP" altLang="en-US" sz="2800" dirty="0">
                        <a:latin typeface="Asap Condensed" panose="020B0600070205080204" charset="0"/>
                      </a:endParaRPr>
                    </a:p>
                  </a:txBody>
                  <a:tcPr>
                    <a:solidFill>
                      <a:schemeClr val="accent2">
                        <a:lumMod val="50000"/>
                      </a:schemeClr>
                    </a:solidFill>
                  </a:tcPr>
                </a:tc>
                <a:tc>
                  <a:txBody>
                    <a:bodyPr/>
                    <a:lstStyle/>
                    <a:p>
                      <a:r>
                        <a:rPr kumimoji="1" lang="en-US" altLang="ja-JP" sz="2800" dirty="0">
                          <a:latin typeface="Asap Condensed" panose="020B0600070205080204" charset="0"/>
                        </a:rPr>
                        <a:t>Carol</a:t>
                      </a:r>
                      <a:endParaRPr kumimoji="1" lang="ja-JP" altLang="en-US" sz="2800" dirty="0">
                        <a:latin typeface="Asap Condensed" panose="020B0600070205080204" charset="0"/>
                      </a:endParaRPr>
                    </a:p>
                  </a:txBody>
                  <a:tcPr>
                    <a:solidFill>
                      <a:schemeClr val="accent2">
                        <a:lumMod val="50000"/>
                      </a:schemeClr>
                    </a:solidFill>
                  </a:tcPr>
                </a:tc>
                <a:extLst>
                  <a:ext uri="{0D108BD9-81ED-4DB2-BD59-A6C34878D82A}">
                    <a16:rowId xmlns:a16="http://schemas.microsoft.com/office/drawing/2014/main" val="10000"/>
                  </a:ext>
                </a:extLst>
              </a:tr>
              <a:tr h="576064">
                <a:tc>
                  <a:txBody>
                    <a:bodyPr/>
                    <a:lstStyle/>
                    <a:p>
                      <a:r>
                        <a:rPr kumimoji="1" lang="en-US" altLang="ja-JP" sz="2800" dirty="0">
                          <a:latin typeface="Asap Condensed" panose="020B0600070205080204" charset="0"/>
                        </a:rPr>
                        <a:t>first</a:t>
                      </a:r>
                    </a:p>
                  </a:txBody>
                  <a:tcPr/>
                </a:tc>
                <a:tc>
                  <a:txBody>
                    <a:bodyPr/>
                    <a:lstStyle/>
                    <a:p>
                      <a:r>
                        <a:rPr kumimoji="1" lang="en-US" altLang="ja-JP" sz="2800" dirty="0">
                          <a:latin typeface="Asap Condensed" panose="020B0600070205080204" charset="0"/>
                        </a:rPr>
                        <a:t>John</a:t>
                      </a:r>
                      <a:endParaRPr kumimoji="1" lang="ja-JP" altLang="en-US" sz="2800" dirty="0">
                        <a:latin typeface="Asap Condensed" panose="020B0600070205080204" charset="0"/>
                      </a:endParaRPr>
                    </a:p>
                  </a:txBody>
                  <a:tcPr/>
                </a:tc>
                <a:tc>
                  <a:txBody>
                    <a:bodyPr/>
                    <a:lstStyle/>
                    <a:p>
                      <a:r>
                        <a:rPr kumimoji="1" lang="en-US" altLang="ja-JP" sz="2800" dirty="0">
                          <a:latin typeface="Asap Condensed" panose="020B0600070205080204" charset="0"/>
                        </a:rPr>
                        <a:t>John</a:t>
                      </a:r>
                      <a:endParaRPr kumimoji="1" lang="ja-JP" altLang="en-US" sz="2800" dirty="0">
                        <a:latin typeface="Asap Condensed" panose="020B0600070205080204" charset="0"/>
                      </a:endParaRPr>
                    </a:p>
                  </a:txBody>
                  <a:tcPr/>
                </a:tc>
                <a:tc>
                  <a:txBody>
                    <a:bodyPr/>
                    <a:lstStyle/>
                    <a:p>
                      <a:r>
                        <a:rPr kumimoji="1" lang="en-US" altLang="ja-JP" sz="2800" dirty="0">
                          <a:latin typeface="Asap Condensed" panose="020B0600070205080204" charset="0"/>
                        </a:rPr>
                        <a:t>Lee</a:t>
                      </a:r>
                      <a:endParaRPr kumimoji="1" lang="ja-JP" altLang="en-US" sz="2800" dirty="0">
                        <a:latin typeface="Asap Condensed" panose="020B0600070205080204" charset="0"/>
                      </a:endParaRPr>
                    </a:p>
                  </a:txBody>
                  <a:tcPr/>
                </a:tc>
                <a:extLst>
                  <a:ext uri="{0D108BD9-81ED-4DB2-BD59-A6C34878D82A}">
                    <a16:rowId xmlns:a16="http://schemas.microsoft.com/office/drawing/2014/main" val="10001"/>
                  </a:ext>
                </a:extLst>
              </a:tr>
              <a:tr h="576064">
                <a:tc>
                  <a:txBody>
                    <a:bodyPr/>
                    <a:lstStyle/>
                    <a:p>
                      <a:r>
                        <a:rPr kumimoji="1" lang="en-US" altLang="ja-JP" sz="2800" dirty="0">
                          <a:latin typeface="Asap Condensed" panose="020B0600070205080204" charset="0"/>
                        </a:rPr>
                        <a:t>second</a:t>
                      </a:r>
                      <a:endParaRPr kumimoji="1" lang="ja-JP" altLang="en-US" sz="2800" dirty="0">
                        <a:latin typeface="Asap Condensed" panose="020B0600070205080204" charset="0"/>
                      </a:endParaRPr>
                    </a:p>
                  </a:txBody>
                  <a:tcPr/>
                </a:tc>
                <a:tc>
                  <a:txBody>
                    <a:bodyPr/>
                    <a:lstStyle/>
                    <a:p>
                      <a:r>
                        <a:rPr kumimoji="1" lang="en-US" altLang="ja-JP" sz="2800" dirty="0">
                          <a:latin typeface="Asap Condensed" panose="020B0600070205080204" charset="0"/>
                        </a:rPr>
                        <a:t>Ken</a:t>
                      </a:r>
                      <a:endParaRPr kumimoji="1" lang="ja-JP" altLang="en-US" sz="2800" dirty="0">
                        <a:latin typeface="Asap Condensed" panose="020B0600070205080204" charset="0"/>
                      </a:endParaRPr>
                    </a:p>
                  </a:txBody>
                  <a:tcPr/>
                </a:tc>
                <a:tc>
                  <a:txBody>
                    <a:bodyPr/>
                    <a:lstStyle/>
                    <a:p>
                      <a:r>
                        <a:rPr kumimoji="1" lang="en-US" altLang="ja-JP" sz="2800" dirty="0">
                          <a:latin typeface="Asap Condensed" panose="020B0600070205080204" charset="0"/>
                        </a:rPr>
                        <a:t>Lee</a:t>
                      </a:r>
                      <a:endParaRPr kumimoji="1" lang="ja-JP" altLang="en-US" sz="2800" dirty="0">
                        <a:latin typeface="Asap Condensed" panose="020B0600070205080204" charset="0"/>
                      </a:endParaRPr>
                    </a:p>
                  </a:txBody>
                  <a:tcPr/>
                </a:tc>
                <a:tc>
                  <a:txBody>
                    <a:bodyPr/>
                    <a:lstStyle/>
                    <a:p>
                      <a:r>
                        <a:rPr kumimoji="1" lang="en-US" altLang="ja-JP" sz="2800" dirty="0">
                          <a:latin typeface="Asap Condensed" panose="020B0600070205080204" charset="0"/>
                        </a:rPr>
                        <a:t>John</a:t>
                      </a:r>
                      <a:endParaRPr kumimoji="1" lang="ja-JP" altLang="en-US" sz="2800" dirty="0">
                        <a:latin typeface="Asap Condensed" panose="020B0600070205080204" charset="0"/>
                      </a:endParaRPr>
                    </a:p>
                  </a:txBody>
                  <a:tcPr/>
                </a:tc>
                <a:extLst>
                  <a:ext uri="{0D108BD9-81ED-4DB2-BD59-A6C34878D82A}">
                    <a16:rowId xmlns:a16="http://schemas.microsoft.com/office/drawing/2014/main" val="10002"/>
                  </a:ext>
                </a:extLst>
              </a:tr>
              <a:tr h="576064">
                <a:tc>
                  <a:txBody>
                    <a:bodyPr/>
                    <a:lstStyle/>
                    <a:p>
                      <a:r>
                        <a:rPr kumimoji="1" lang="en-US" altLang="ja-JP" sz="2800" dirty="0">
                          <a:latin typeface="Asap Condensed" panose="020B0600070205080204" charset="0"/>
                        </a:rPr>
                        <a:t>third</a:t>
                      </a:r>
                      <a:endParaRPr kumimoji="1" lang="ja-JP" altLang="en-US" sz="2800" dirty="0">
                        <a:latin typeface="Asap Condensed" panose="020B0600070205080204" charset="0"/>
                      </a:endParaRPr>
                    </a:p>
                  </a:txBody>
                  <a:tcPr/>
                </a:tc>
                <a:tc>
                  <a:txBody>
                    <a:bodyPr/>
                    <a:lstStyle/>
                    <a:p>
                      <a:r>
                        <a:rPr kumimoji="1" lang="en-US" altLang="ja-JP" sz="2800" dirty="0">
                          <a:latin typeface="Asap Condensed" panose="020B0600070205080204" charset="0"/>
                        </a:rPr>
                        <a:t>Lee</a:t>
                      </a:r>
                      <a:endParaRPr kumimoji="1" lang="ja-JP" altLang="en-US" sz="2800" dirty="0">
                        <a:latin typeface="Asap Condensed" panose="020B0600070205080204" charset="0"/>
                      </a:endParaRPr>
                    </a:p>
                  </a:txBody>
                  <a:tcPr/>
                </a:tc>
                <a:tc>
                  <a:txBody>
                    <a:bodyPr/>
                    <a:lstStyle/>
                    <a:p>
                      <a:r>
                        <a:rPr kumimoji="1" lang="en-US" altLang="ja-JP" sz="2800" dirty="0">
                          <a:latin typeface="Asap Condensed" panose="020B0600070205080204" charset="0"/>
                        </a:rPr>
                        <a:t>Ken</a:t>
                      </a:r>
                      <a:endParaRPr kumimoji="1" lang="ja-JP" altLang="en-US" sz="2800" dirty="0">
                        <a:latin typeface="Asap Condensed" panose="020B0600070205080204" charset="0"/>
                      </a:endParaRPr>
                    </a:p>
                  </a:txBody>
                  <a:tcPr/>
                </a:tc>
                <a:tc>
                  <a:txBody>
                    <a:bodyPr/>
                    <a:lstStyle/>
                    <a:p>
                      <a:r>
                        <a:rPr kumimoji="1" lang="en-US" altLang="ja-JP" sz="2800" dirty="0">
                          <a:latin typeface="Asap Condensed" panose="020B0600070205080204" charset="0"/>
                        </a:rPr>
                        <a:t>Ken</a:t>
                      </a:r>
                      <a:endParaRPr kumimoji="1" lang="ja-JP" altLang="en-US" sz="2800" dirty="0">
                        <a:latin typeface="Asap Condensed" panose="020B0600070205080204" charset="0"/>
                      </a:endParaRPr>
                    </a:p>
                  </a:txBody>
                  <a:tcPr/>
                </a:tc>
                <a:extLst>
                  <a:ext uri="{0D108BD9-81ED-4DB2-BD59-A6C34878D82A}">
                    <a16:rowId xmlns:a16="http://schemas.microsoft.com/office/drawing/2014/main" val="10003"/>
                  </a:ext>
                </a:extLst>
              </a:tr>
            </a:tbl>
          </a:graphicData>
        </a:graphic>
      </p:graphicFrame>
      <p:sp>
        <p:nvSpPr>
          <p:cNvPr id="7" name="円/楕円 6"/>
          <p:cNvSpPr/>
          <p:nvPr/>
        </p:nvSpPr>
        <p:spPr>
          <a:xfrm>
            <a:off x="4572000" y="3723068"/>
            <a:ext cx="1090464" cy="4375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3131840" y="3723068"/>
            <a:ext cx="1090464" cy="4375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6019667" y="3118789"/>
            <a:ext cx="1090464" cy="43753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図 14" descr="アリス.gif"/>
          <p:cNvPicPr>
            <a:picLocks noChangeAspect="1"/>
          </p:cNvPicPr>
          <p:nvPr/>
        </p:nvPicPr>
        <p:blipFill>
          <a:blip r:embed="rId3" cstate="print"/>
          <a:srcRect/>
          <a:stretch>
            <a:fillRect/>
          </a:stretch>
        </p:blipFill>
        <p:spPr bwMode="auto">
          <a:xfrm>
            <a:off x="3139852" y="4418953"/>
            <a:ext cx="828286" cy="793146"/>
          </a:xfrm>
          <a:prstGeom prst="rect">
            <a:avLst/>
          </a:prstGeom>
          <a:noFill/>
          <a:ln w="9525">
            <a:noFill/>
            <a:miter lim="800000"/>
            <a:headEnd/>
            <a:tailEnd/>
          </a:ln>
        </p:spPr>
      </p:pic>
      <p:pic>
        <p:nvPicPr>
          <p:cNvPr id="16" name="図 26" descr="ベッキー.gif"/>
          <p:cNvPicPr>
            <a:picLocks noChangeAspect="1"/>
          </p:cNvPicPr>
          <p:nvPr/>
        </p:nvPicPr>
        <p:blipFill>
          <a:blip r:embed="rId4" cstate="print"/>
          <a:srcRect/>
          <a:stretch>
            <a:fillRect/>
          </a:stretch>
        </p:blipFill>
        <p:spPr bwMode="auto">
          <a:xfrm>
            <a:off x="4741442" y="5281679"/>
            <a:ext cx="921022" cy="882417"/>
          </a:xfrm>
          <a:prstGeom prst="rect">
            <a:avLst/>
          </a:prstGeom>
          <a:noFill/>
          <a:ln w="9525">
            <a:noFill/>
            <a:miter lim="800000"/>
            <a:headEnd/>
            <a:tailEnd/>
          </a:ln>
        </p:spPr>
      </p:pic>
      <p:pic>
        <p:nvPicPr>
          <p:cNvPr id="17" name="Picture 4" descr="\\salmon\public\イラスト\キャロル.gif"/>
          <p:cNvPicPr>
            <a:picLocks noChangeAspect="1" noChangeArrowheads="1"/>
          </p:cNvPicPr>
          <p:nvPr/>
        </p:nvPicPr>
        <p:blipFill>
          <a:blip r:embed="rId5" cstate="print"/>
          <a:srcRect/>
          <a:stretch>
            <a:fillRect/>
          </a:stretch>
        </p:blipFill>
        <p:spPr bwMode="auto">
          <a:xfrm>
            <a:off x="6410166" y="4403650"/>
            <a:ext cx="757705" cy="725724"/>
          </a:xfrm>
          <a:prstGeom prst="rect">
            <a:avLst/>
          </a:prstGeom>
          <a:noFill/>
        </p:spPr>
      </p:pic>
      <p:cxnSp>
        <p:nvCxnSpPr>
          <p:cNvPr id="10" name="直線矢印コネクタ 9"/>
          <p:cNvCxnSpPr/>
          <p:nvPr/>
        </p:nvCxnSpPr>
        <p:spPr>
          <a:xfrm>
            <a:off x="4355976" y="4941168"/>
            <a:ext cx="1861864" cy="0"/>
          </a:xfrm>
          <a:prstGeom prst="straightConnector1">
            <a:avLst/>
          </a:prstGeom>
          <a:ln w="38100">
            <a:solidFill>
              <a:schemeClr val="bg2">
                <a:lumMod val="60000"/>
                <a:lumOff val="4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16" idx="3"/>
            <a:endCxn id="17" idx="2"/>
          </p:cNvCxnSpPr>
          <p:nvPr/>
        </p:nvCxnSpPr>
        <p:spPr>
          <a:xfrm flipV="1">
            <a:off x="5662464" y="5129374"/>
            <a:ext cx="1126555" cy="593514"/>
          </a:xfrm>
          <a:prstGeom prst="straightConnector1">
            <a:avLst/>
          </a:prstGeom>
          <a:ln w="38100">
            <a:solidFill>
              <a:schemeClr val="bg2">
                <a:lumMod val="60000"/>
                <a:lumOff val="4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H="1">
            <a:off x="4355976" y="4556472"/>
            <a:ext cx="1861864" cy="0"/>
          </a:xfrm>
          <a:prstGeom prst="straightConnector1">
            <a:avLst/>
          </a:prstGeom>
          <a:ln w="38100">
            <a:solidFill>
              <a:schemeClr val="bg2">
                <a:lumMod val="60000"/>
                <a:lumOff val="40000"/>
              </a:schemeClr>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89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19"/>
                                        </p:tgtEl>
                                      </p:cBhvr>
                                    </p:animEffect>
                                    <p:set>
                                      <p:cBhvr>
                                        <p:cTn id="21" dur="1" fill="hold">
                                          <p:stCondLst>
                                            <p:cond delay="499"/>
                                          </p:stCondLst>
                                        </p:cTn>
                                        <p:tgtEl>
                                          <p:spTgt spid="19"/>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15"/>
                                        </p:tgtEl>
                                      </p:cBhvr>
                                    </p:animEffect>
                                    <p:set>
                                      <p:cBhvr>
                                        <p:cTn id="24" dur="1" fill="hold">
                                          <p:stCondLst>
                                            <p:cond delay="499"/>
                                          </p:stCondLst>
                                        </p:cTn>
                                        <p:tgtEl>
                                          <p:spTgt spid="15"/>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17"/>
                                        </p:tgtEl>
                                      </p:cBhvr>
                                    </p:animEffect>
                                    <p:set>
                                      <p:cBhvr>
                                        <p:cTn id="27"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a:t>Characteristics of TTC</a:t>
            </a:r>
            <a:endParaRPr kumimoji="1" lang="ja-JP" altLang="en-US" sz="4000" dirty="0"/>
          </a:p>
        </p:txBody>
      </p:sp>
      <p:sp>
        <p:nvSpPr>
          <p:cNvPr id="3" name="コンテンツ プレースホルダー 2"/>
          <p:cNvSpPr>
            <a:spLocks noGrp="1"/>
          </p:cNvSpPr>
          <p:nvPr>
            <p:ph type="body" idx="1"/>
          </p:nvPr>
        </p:nvSpPr>
        <p:spPr/>
        <p:txBody>
          <a:bodyPr>
            <a:noAutofit/>
          </a:bodyPr>
          <a:lstStyle/>
          <a:p>
            <a:r>
              <a:rPr kumimoji="1" lang="en-US" altLang="ja-JP" sz="2400" dirty="0" err="1"/>
              <a:t>Strategyproof</a:t>
            </a:r>
            <a:endParaRPr kumimoji="1" lang="en-US" altLang="ja-JP" sz="2400" dirty="0"/>
          </a:p>
          <a:p>
            <a:pPr lvl="1"/>
            <a:r>
              <a:rPr lang="en-US" altLang="ja-JP" sz="2000" dirty="0"/>
              <a:t>If there exists a path pointing you, </a:t>
            </a:r>
            <a:br>
              <a:rPr lang="en-US" altLang="ja-JP" sz="2000" dirty="0"/>
            </a:br>
            <a:r>
              <a:rPr lang="en-US" altLang="ja-JP" sz="2000" dirty="0"/>
              <a:t>you can obtain any objects/males in the path.</a:t>
            </a:r>
          </a:p>
          <a:p>
            <a:pPr lvl="1"/>
            <a:r>
              <a:rPr kumimoji="1" lang="en-US" altLang="ja-JP" sz="2000" dirty="0"/>
              <a:t>The path remains as long as </a:t>
            </a:r>
            <a:r>
              <a:rPr lang="en-US" altLang="ja-JP" sz="2000" dirty="0"/>
              <a:t>you</a:t>
            </a:r>
            <a:r>
              <a:rPr kumimoji="1" lang="en-US" altLang="ja-JP" sz="2000" dirty="0"/>
              <a:t> stay in the market; </a:t>
            </a:r>
            <a:r>
              <a:rPr lang="en-US" altLang="ja-JP" sz="2000" dirty="0"/>
              <a:t>you</a:t>
            </a:r>
            <a:r>
              <a:rPr kumimoji="1" lang="en-US" altLang="ja-JP" sz="2000" dirty="0"/>
              <a:t> can get them anytime, so you don’t need to choose any of them if they are not your first choice. </a:t>
            </a:r>
          </a:p>
          <a:p>
            <a:r>
              <a:rPr lang="en-US" altLang="ja-JP" sz="2400" dirty="0"/>
              <a:t>Pareto efficient</a:t>
            </a:r>
          </a:p>
          <a:p>
            <a:pPr lvl="1"/>
            <a:r>
              <a:rPr kumimoji="1" lang="en-US" altLang="ja-JP" sz="2000" dirty="0"/>
              <a:t>In the first cycle, all females obtain their first choices.</a:t>
            </a:r>
          </a:p>
          <a:p>
            <a:pPr lvl="1"/>
            <a:r>
              <a:rPr lang="en-US" altLang="ja-JP" sz="2000" dirty="0"/>
              <a:t>In the second cycle, if some female obtains her second best, </a:t>
            </a:r>
            <a:br>
              <a:rPr lang="en-US" altLang="ja-JP" sz="2000" dirty="0"/>
            </a:br>
            <a:r>
              <a:rPr lang="en-US" altLang="ja-JP" sz="2000" dirty="0"/>
              <a:t>her outcome cannot be improved without worsening some female </a:t>
            </a:r>
            <a:br>
              <a:rPr lang="en-US" altLang="ja-JP" sz="2000" dirty="0"/>
            </a:br>
            <a:r>
              <a:rPr lang="en-US" altLang="ja-JP" sz="2000" dirty="0"/>
              <a:t>in the first cycle, and so on.</a:t>
            </a:r>
          </a:p>
          <a:p>
            <a:pPr marL="0" indent="0" algn="ctr">
              <a:buNone/>
            </a:pPr>
            <a:endParaRPr kumimoji="1" lang="ja-JP" altLang="en-US" sz="2000" dirty="0"/>
          </a:p>
        </p:txBody>
      </p:sp>
      <p:sp>
        <p:nvSpPr>
          <p:cNvPr id="4" name="スライド番号プレースホルダー 3"/>
          <p:cNvSpPr>
            <a:spLocks noGrp="1"/>
          </p:cNvSpPr>
          <p:nvPr>
            <p:ph type="sldNum" idx="12"/>
          </p:nvPr>
        </p:nvSpPr>
        <p:spPr/>
        <p:txBody>
          <a:bodyPr>
            <a:normAutofit/>
          </a:bodyPr>
          <a:lstStyle/>
          <a:p>
            <a:pPr>
              <a:defRPr/>
            </a:pPr>
            <a:fld id="{5B028E14-79F3-4176-A531-786E5C52B6B8}" type="slidenum">
              <a:rPr lang="en-US" altLang="ja-JP" smtClean="0"/>
              <a:pPr>
                <a:defRPr/>
              </a:pPr>
              <a:t>88</a:t>
            </a:fld>
            <a:endParaRPr lang="en-US" altLang="ja-JP"/>
          </a:p>
        </p:txBody>
      </p:sp>
    </p:spTree>
    <p:extLst>
      <p:ext uri="{BB962C8B-B14F-4D97-AF65-F5344CB8AC3E}">
        <p14:creationId xmlns:p14="http://schemas.microsoft.com/office/powerpoint/2010/main" val="302020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dirty="0"/>
              <a:t>Applying TTC to Two-sided Matching</a:t>
            </a:r>
            <a:endParaRPr kumimoji="1" lang="ja-JP" altLang="en-US" sz="4000" dirty="0"/>
          </a:p>
        </p:txBody>
      </p:sp>
      <p:sp>
        <p:nvSpPr>
          <p:cNvPr id="3" name="コンテンツ プレースホルダー 2"/>
          <p:cNvSpPr>
            <a:spLocks noGrp="1"/>
          </p:cNvSpPr>
          <p:nvPr>
            <p:ph type="body" idx="1"/>
          </p:nvPr>
        </p:nvSpPr>
        <p:spPr/>
        <p:txBody>
          <a:bodyPr>
            <a:noAutofit/>
          </a:bodyPr>
          <a:lstStyle/>
          <a:p>
            <a:pPr marL="0" indent="0">
              <a:buNone/>
            </a:pPr>
            <a:r>
              <a:rPr lang="en-US" altLang="ja-JP" sz="2400" dirty="0"/>
              <a:t>Mechanism:</a:t>
            </a:r>
          </a:p>
          <a:p>
            <a:r>
              <a:rPr lang="en-US" altLang="ja-JP" sz="2400" dirty="0"/>
              <a:t>Each student points to her most preferred school.</a:t>
            </a:r>
          </a:p>
          <a:p>
            <a:r>
              <a:rPr kumimoji="1" lang="en-US" altLang="ja-JP" sz="2400" dirty="0"/>
              <a:t>Each school points to its </a:t>
            </a:r>
            <a:r>
              <a:rPr lang="en-US" altLang="ja-JP" sz="2400" dirty="0"/>
              <a:t>most preferred student</a:t>
            </a:r>
            <a:r>
              <a:rPr kumimoji="1" lang="en-US" altLang="ja-JP" sz="2400" dirty="0"/>
              <a:t>.</a:t>
            </a:r>
          </a:p>
          <a:p>
            <a:r>
              <a:rPr lang="en-US" altLang="ja-JP" sz="2400" dirty="0"/>
              <a:t>There must be at least one cycle.</a:t>
            </a:r>
          </a:p>
          <a:p>
            <a:r>
              <a:rPr lang="en-US" altLang="ja-JP" sz="2400" dirty="0"/>
              <a:t>Each student in the cycle obtains a seat of the school she is pointing and leaves the market. If a school has no remaining seats, </a:t>
            </a:r>
            <a:br>
              <a:rPr lang="en-US" altLang="ja-JP" sz="2400" dirty="0"/>
            </a:br>
            <a:r>
              <a:rPr lang="en-US" altLang="ja-JP" sz="2400" dirty="0"/>
              <a:t>it also leaves the market. </a:t>
            </a:r>
          </a:p>
          <a:p>
            <a:r>
              <a:rPr kumimoji="1" lang="en-US" altLang="ja-JP" sz="2400" dirty="0"/>
              <a:t>Repeat the procedure for the rest of students and schools. </a:t>
            </a:r>
          </a:p>
          <a:p>
            <a:pPr marL="0" indent="0">
              <a:buNone/>
            </a:pPr>
            <a:endParaRPr kumimoji="1" lang="ja-JP" altLang="en-US" sz="2400" dirty="0"/>
          </a:p>
        </p:txBody>
      </p:sp>
      <p:sp>
        <p:nvSpPr>
          <p:cNvPr id="5" name="スライド番号プレースホルダー 4"/>
          <p:cNvSpPr>
            <a:spLocks noGrp="1"/>
          </p:cNvSpPr>
          <p:nvPr>
            <p:ph type="sldNum" idx="12"/>
          </p:nvPr>
        </p:nvSpPr>
        <p:spPr/>
        <p:txBody>
          <a:bodyPr>
            <a:normAutofit/>
          </a:bodyPr>
          <a:lstStyle/>
          <a:p>
            <a:pPr>
              <a:defRPr/>
            </a:pPr>
            <a:fld id="{5B028E14-79F3-4176-A531-786E5C52B6B8}" type="slidenum">
              <a:rPr lang="en-US" altLang="ja-JP" smtClean="0"/>
              <a:pPr>
                <a:defRPr/>
              </a:pPr>
              <a:t>89</a:t>
            </a:fld>
            <a:endParaRPr lang="en-US" altLang="ja-JP"/>
          </a:p>
        </p:txBody>
      </p:sp>
    </p:spTree>
    <p:extLst>
      <p:ext uri="{BB962C8B-B14F-4D97-AF65-F5344CB8AC3E}">
        <p14:creationId xmlns:p14="http://schemas.microsoft.com/office/powerpoint/2010/main" val="198519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rmAutofit/>
          </a:bodyPr>
          <a:lstStyle/>
          <a:p>
            <a:pPr eaLnBrk="1" hangingPunct="1"/>
            <a:r>
              <a:rPr lang="en-US" altLang="ja-JP" sz="4000" dirty="0"/>
              <a:t>The St. Petersburg Paradox</a:t>
            </a:r>
          </a:p>
        </p:txBody>
      </p:sp>
      <p:sp>
        <p:nvSpPr>
          <p:cNvPr id="504835" name="Rectangle 3"/>
          <p:cNvSpPr>
            <a:spLocks noGrp="1" noChangeArrowheads="1"/>
          </p:cNvSpPr>
          <p:nvPr>
            <p:ph type="body" idx="1"/>
          </p:nvPr>
        </p:nvSpPr>
        <p:spPr/>
        <p:txBody>
          <a:bodyPr>
            <a:normAutofit/>
          </a:bodyPr>
          <a:lstStyle/>
          <a:p>
            <a:pPr eaLnBrk="1" hangingPunct="1">
              <a:buFontTx/>
              <a:buNone/>
            </a:pPr>
            <a:r>
              <a:rPr lang="en-US" altLang="ja-JP" sz="2400" dirty="0"/>
              <a:t>Assume the following lottery...</a:t>
            </a:r>
          </a:p>
          <a:p>
            <a:pPr eaLnBrk="1" hangingPunct="1"/>
            <a:r>
              <a:rPr lang="en-US" altLang="ja-JP" sz="2400" dirty="0"/>
              <a:t>Flip a coin, if it comes up tail, you get $2.</a:t>
            </a:r>
          </a:p>
          <a:p>
            <a:pPr eaLnBrk="1" hangingPunct="1"/>
            <a:r>
              <a:rPr lang="en-US" altLang="ja-JP" sz="2400" dirty="0"/>
              <a:t>If head, flip a coin again, if it comes up tail, you get $4.</a:t>
            </a:r>
          </a:p>
          <a:p>
            <a:pPr eaLnBrk="1" hangingPunct="1"/>
            <a:r>
              <a:rPr lang="en-US" altLang="ja-JP" sz="2400" dirty="0"/>
              <a:t>If head, flip a coin again, ....</a:t>
            </a:r>
          </a:p>
          <a:p>
            <a:pPr eaLnBrk="1" hangingPunct="1"/>
            <a:r>
              <a:rPr lang="en-US" altLang="ja-JP" sz="2400" dirty="0"/>
              <a:t>If it comes up tail the first time at n-</a:t>
            </a:r>
            <a:r>
              <a:rPr lang="en-US" altLang="ja-JP" sz="2400" dirty="0" err="1"/>
              <a:t>th</a:t>
            </a:r>
            <a:r>
              <a:rPr lang="en-US" altLang="ja-JP" sz="2400" dirty="0"/>
              <a:t> trial, you get $2</a:t>
            </a:r>
            <a:r>
              <a:rPr lang="en-US" altLang="ja-JP" sz="2400" baseline="30000" dirty="0"/>
              <a:t>n</a:t>
            </a:r>
            <a:r>
              <a:rPr lang="en-US" altLang="ja-JP" sz="2400" dirty="0"/>
              <a:t>.</a:t>
            </a:r>
          </a:p>
          <a:p>
            <a:pPr eaLnBrk="1" hangingPunct="1">
              <a:buFontTx/>
              <a:buNone/>
            </a:pPr>
            <a:r>
              <a:rPr lang="en-US" altLang="ja-JP" sz="2400" b="1" dirty="0">
                <a:solidFill>
                  <a:schemeClr val="tx2"/>
                </a:solidFill>
              </a:rPr>
              <a:t>How much are you willing to pay to participate </a:t>
            </a:r>
            <a:r>
              <a:rPr lang="en-US" altLang="ja-JP" sz="2400" b="1" dirty="0" smtClean="0">
                <a:solidFill>
                  <a:schemeClr val="tx2"/>
                </a:solidFill>
              </a:rPr>
              <a:t>in this </a:t>
            </a:r>
            <a:r>
              <a:rPr lang="en-US" altLang="ja-JP" sz="2400" b="1" dirty="0">
                <a:solidFill>
                  <a:schemeClr val="tx2"/>
                </a:solidFill>
              </a:rPr>
              <a:t>lottery?</a:t>
            </a:r>
          </a:p>
        </p:txBody>
      </p:sp>
      <p:sp>
        <p:nvSpPr>
          <p:cNvPr id="2" name="スライド番号プレースホルダー 1"/>
          <p:cNvSpPr>
            <a:spLocks noGrp="1"/>
          </p:cNvSpPr>
          <p:nvPr>
            <p:ph type="sldNum" idx="12"/>
          </p:nvPr>
        </p:nvSpPr>
        <p:spPr/>
        <p:txBody>
          <a:bodyPr>
            <a:normAutofit/>
          </a:bodyPr>
          <a:lstStyle/>
          <a:p>
            <a:pPr>
              <a:defRPr/>
            </a:pPr>
            <a:fld id="{5B028E14-79F3-4176-A531-786E5C52B6B8}" type="slidenum">
              <a:rPr lang="en-US" altLang="ja-JP" smtClean="0"/>
              <a:pPr>
                <a:defRPr/>
              </a:pPr>
              <a:t>9</a:t>
            </a:fld>
            <a:endParaRPr lang="en-US" altLang="ja-JP"/>
          </a:p>
        </p:txBody>
      </p:sp>
    </p:spTree>
    <p:extLst>
      <p:ext uri="{BB962C8B-B14F-4D97-AF65-F5344CB8AC3E}">
        <p14:creationId xmlns:p14="http://schemas.microsoft.com/office/powerpoint/2010/main" val="2264975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4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48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48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48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48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52F280-1F70-4A39-A64F-5D0A488CFC84}"/>
              </a:ext>
            </a:extLst>
          </p:cNvPr>
          <p:cNvSpPr>
            <a:spLocks noGrp="1"/>
          </p:cNvSpPr>
          <p:nvPr>
            <p:ph type="title"/>
          </p:nvPr>
        </p:nvSpPr>
        <p:spPr/>
        <p:txBody>
          <a:bodyPr/>
          <a:lstStyle/>
          <a:p>
            <a:r>
              <a:rPr lang="en-US" dirty="0"/>
              <a:t>Summary</a:t>
            </a:r>
          </a:p>
        </p:txBody>
      </p:sp>
      <p:sp>
        <p:nvSpPr>
          <p:cNvPr id="4" name="Slide Number Placeholder 3">
            <a:extLst>
              <a:ext uri="{FF2B5EF4-FFF2-40B4-BE49-F238E27FC236}">
                <a16:creationId xmlns:a16="http://schemas.microsoft.com/office/drawing/2014/main" id="{BAB5C144-84F9-42A9-BB64-C8EFA904FB3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90</a:t>
            </a:fld>
            <a:endParaRPr lang="en"/>
          </a:p>
        </p:txBody>
      </p:sp>
    </p:spTree>
    <p:extLst>
      <p:ext uri="{BB962C8B-B14F-4D97-AF65-F5344CB8AC3E}">
        <p14:creationId xmlns:p14="http://schemas.microsoft.com/office/powerpoint/2010/main" val="29001398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8B8C-C333-4666-85AB-018066B4326A}"/>
              </a:ext>
            </a:extLst>
          </p:cNvPr>
          <p:cNvSpPr>
            <a:spLocks noGrp="1"/>
          </p:cNvSpPr>
          <p:nvPr>
            <p:ph type="title"/>
          </p:nvPr>
        </p:nvSpPr>
        <p:spPr/>
        <p:txBody>
          <a:bodyPr>
            <a:normAutofit/>
          </a:bodyPr>
          <a:lstStyle/>
          <a:p>
            <a:r>
              <a:rPr lang="en-US" sz="4000" dirty="0"/>
              <a:t>Summary</a:t>
            </a:r>
          </a:p>
        </p:txBody>
      </p:sp>
      <p:sp>
        <p:nvSpPr>
          <p:cNvPr id="5" name="Text Placeholder 4">
            <a:extLst>
              <a:ext uri="{FF2B5EF4-FFF2-40B4-BE49-F238E27FC236}">
                <a16:creationId xmlns:a16="http://schemas.microsoft.com/office/drawing/2014/main" id="{4B512081-7A34-4179-8AF6-B9BB8B1BB396}"/>
              </a:ext>
            </a:extLst>
          </p:cNvPr>
          <p:cNvSpPr>
            <a:spLocks noGrp="1"/>
          </p:cNvSpPr>
          <p:nvPr>
            <p:ph type="body" idx="1"/>
          </p:nvPr>
        </p:nvSpPr>
        <p:spPr/>
        <p:txBody>
          <a:bodyPr>
            <a:normAutofit fontScale="92500" lnSpcReduction="10000"/>
          </a:bodyPr>
          <a:lstStyle/>
          <a:p>
            <a:r>
              <a:rPr lang="en-US" sz="2400" dirty="0"/>
              <a:t>Basics of Game Theory and Mechanism Design</a:t>
            </a:r>
          </a:p>
          <a:p>
            <a:pPr lvl="1"/>
            <a:r>
              <a:rPr lang="en-US" sz="2000" dirty="0"/>
              <a:t>Dominant Strategy Equilibrium</a:t>
            </a:r>
          </a:p>
          <a:p>
            <a:r>
              <a:rPr lang="en-US" sz="2400" dirty="0"/>
              <a:t>Auction</a:t>
            </a:r>
          </a:p>
          <a:p>
            <a:pPr lvl="1"/>
            <a:r>
              <a:rPr lang="en-US" sz="2000" dirty="0"/>
              <a:t>Second-Price (</a:t>
            </a:r>
            <a:r>
              <a:rPr lang="en-US" sz="2000" dirty="0" err="1"/>
              <a:t>Vickrey</a:t>
            </a:r>
            <a:r>
              <a:rPr lang="en-US" sz="2000" dirty="0"/>
              <a:t>) – Strategy-proof single-item auction</a:t>
            </a:r>
          </a:p>
          <a:p>
            <a:pPr lvl="1"/>
            <a:r>
              <a:rPr lang="en-US" sz="2000" dirty="0"/>
              <a:t>VCG – Strategy-proof combinatorial auction, but computationally expensive</a:t>
            </a:r>
          </a:p>
          <a:p>
            <a:r>
              <a:rPr lang="en-US" sz="2400" dirty="0"/>
              <a:t>Matching</a:t>
            </a:r>
          </a:p>
          <a:p>
            <a:pPr lvl="1"/>
            <a:r>
              <a:rPr lang="en-US" sz="2000" dirty="0"/>
              <a:t>Deferred Acceptance (DA) – Strategy-proof and fair, but cannot handle distributional constraints</a:t>
            </a:r>
          </a:p>
          <a:p>
            <a:pPr lvl="1"/>
            <a:r>
              <a:rPr lang="en-US" sz="2000" dirty="0"/>
              <a:t>Flexible DA – strategy-proof and fair for regional maximum quotas</a:t>
            </a:r>
          </a:p>
          <a:p>
            <a:pPr lvl="1"/>
            <a:r>
              <a:rPr lang="en-US" sz="2000" dirty="0"/>
              <a:t>Top-Trading-Cycles – Strategy-proof and Pareto efficient </a:t>
            </a:r>
          </a:p>
        </p:txBody>
      </p:sp>
      <p:sp>
        <p:nvSpPr>
          <p:cNvPr id="3" name="Slide Number Placeholder 2">
            <a:extLst>
              <a:ext uri="{FF2B5EF4-FFF2-40B4-BE49-F238E27FC236}">
                <a16:creationId xmlns:a16="http://schemas.microsoft.com/office/drawing/2014/main" id="{88115D8B-88F0-4E7C-80F3-9761DCAFC3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91</a:t>
            </a:fld>
            <a:endParaRPr lang="en"/>
          </a:p>
        </p:txBody>
      </p:sp>
    </p:spTree>
    <p:extLst>
      <p:ext uri="{BB962C8B-B14F-4D97-AF65-F5344CB8AC3E}">
        <p14:creationId xmlns:p14="http://schemas.microsoft.com/office/powerpoint/2010/main" val="220419396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7|11.6|11|3.3|5.4|3.7"/>
</p:tagLst>
</file>

<file path=ppt/theme/theme1.xml><?xml version="1.0" encoding="utf-8"?>
<a:theme xmlns:a="http://schemas.openxmlformats.org/drawingml/2006/main" name="Paperback-Taiki">
  <a:themeElements>
    <a:clrScheme name="Paperback">
      <a:dk1>
        <a:srgbClr val="000000"/>
      </a:dk1>
      <a:lt1>
        <a:srgbClr val="FFFFFF"/>
      </a:lt1>
      <a:dk2>
        <a:srgbClr val="694368"/>
      </a:dk2>
      <a:lt2>
        <a:srgbClr val="26A69A"/>
      </a:lt2>
      <a:accent1>
        <a:srgbClr val="FFFBF0"/>
      </a:accent1>
      <a:accent2>
        <a:srgbClr val="B7B7B7"/>
      </a:accent2>
      <a:accent3>
        <a:srgbClr val="8F4FA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982</TotalTime>
  <Words>12684</Words>
  <Application>Microsoft Office PowerPoint</Application>
  <PresentationFormat>On-screen Show (4:3)</PresentationFormat>
  <Paragraphs>1076</Paragraphs>
  <Slides>91</Slides>
  <Notes>80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91</vt:i4>
      </vt:variant>
    </vt:vector>
  </HeadingPairs>
  <TitlesOfParts>
    <vt:vector size="108" baseType="lpstr">
      <vt:lpstr>MS UI Gothic</vt:lpstr>
      <vt:lpstr>Symbol</vt:lpstr>
      <vt:lpstr>ＭＳ ゴシック</vt:lpstr>
      <vt:lpstr>Asap Condensed</vt:lpstr>
      <vt:lpstr>ＭＳ 明朝</vt:lpstr>
      <vt:lpstr>ＭＳ Ｐ明朝</vt:lpstr>
      <vt:lpstr>ＭＳ Ｐゴシック</vt:lpstr>
      <vt:lpstr>Wingdings</vt:lpstr>
      <vt:lpstr>Asap Condensed SemiBold</vt:lpstr>
      <vt:lpstr>Arial</vt:lpstr>
      <vt:lpstr>Calibri</vt:lpstr>
      <vt:lpstr>Times New Roman</vt:lpstr>
      <vt:lpstr>Tahoma</vt:lpstr>
      <vt:lpstr>Cambria Math</vt:lpstr>
      <vt:lpstr>Paperback-Taiki</vt:lpstr>
      <vt:lpstr>ｸﾘｯﾌﾟ</vt:lpstr>
      <vt:lpstr>Document</vt:lpstr>
      <vt:lpstr>Mechanism Design for Auction and Matching </vt:lpstr>
      <vt:lpstr>Today’s Agenda</vt:lpstr>
      <vt:lpstr>Basics of Game Theory and  Mechanism Design</vt:lpstr>
      <vt:lpstr>Basic terms</vt:lpstr>
      <vt:lpstr>Pareto Efficiency</vt:lpstr>
      <vt:lpstr>Pareto Efficiency (cont’d)</vt:lpstr>
      <vt:lpstr>Pareto Efficiency (cont’d)</vt:lpstr>
      <vt:lpstr>Characteristics of Player</vt:lpstr>
      <vt:lpstr>The St. Petersburg Paradox</vt:lpstr>
      <vt:lpstr>The St. Petersburg Paradox</vt:lpstr>
      <vt:lpstr>Assumption </vt:lpstr>
      <vt:lpstr>Social Surplus – Another Measure</vt:lpstr>
      <vt:lpstr>Desirable Properties of a Group Decision Making</vt:lpstr>
      <vt:lpstr>Mechanism/Market Design</vt:lpstr>
      <vt:lpstr>Mechanism/Market Design</vt:lpstr>
      <vt:lpstr>Auction (Single-Item and Combinatorial)</vt:lpstr>
      <vt:lpstr>Theory of Auctions</vt:lpstr>
      <vt:lpstr>Auction example</vt:lpstr>
      <vt:lpstr>Auction example (cont.)</vt:lpstr>
      <vt:lpstr>Bidding strategy</vt:lpstr>
      <vt:lpstr>Answer</vt:lpstr>
      <vt:lpstr>Answer (contd.)</vt:lpstr>
      <vt:lpstr>Nash equilibrium – a weaker requirement</vt:lpstr>
      <vt:lpstr>Auction (modified rule)</vt:lpstr>
      <vt:lpstr>Second price, sealed bid auction</vt:lpstr>
      <vt:lpstr>Strategy (second price)</vt:lpstr>
      <vt:lpstr>Non-proxy case</vt:lpstr>
      <vt:lpstr>Pareto Efficiency in Auctions</vt:lpstr>
      <vt:lpstr>Quiz: The larger also serves for the smaller?</vt:lpstr>
      <vt:lpstr>Difficulties for Using Vickrey Auction</vt:lpstr>
      <vt:lpstr>Sponsored Search</vt:lpstr>
      <vt:lpstr>Sponsored Search</vt:lpstr>
      <vt:lpstr>Pricing Mechanism </vt:lpstr>
      <vt:lpstr>Combinatorial Auction</vt:lpstr>
      <vt:lpstr>Advantage of combinatorial auctions</vt:lpstr>
      <vt:lpstr>Applications of combinatorial auctions</vt:lpstr>
      <vt:lpstr>Research Issues in Combinatorial Auctions</vt:lpstr>
      <vt:lpstr>Winner determination problem</vt:lpstr>
      <vt:lpstr>Difficulty of winner determination problem</vt:lpstr>
      <vt:lpstr>Combinatorial explosion</vt:lpstr>
      <vt:lpstr>Search tree</vt:lpstr>
      <vt:lpstr>Pruning search tree</vt:lpstr>
      <vt:lpstr>Branch &amp; Bound</vt:lpstr>
      <vt:lpstr>Finding an optimistic estimation</vt:lpstr>
      <vt:lpstr>Heuristics for efficiency</vt:lpstr>
      <vt:lpstr>Problem size that can be solved</vt:lpstr>
      <vt:lpstr>Vickrey-Clarke-Groves Mechanism – VCG</vt:lpstr>
      <vt:lpstr>Example of VCG</vt:lpstr>
      <vt:lpstr>Incentive Compatibility of VCG</vt:lpstr>
      <vt:lpstr>Quiz: VCG Payment</vt:lpstr>
      <vt:lpstr>Quiz: Clarke Tax</vt:lpstr>
      <vt:lpstr>Answer</vt:lpstr>
      <vt:lpstr>Note for Clarke tax</vt:lpstr>
      <vt:lpstr>Limitations of VCG</vt:lpstr>
      <vt:lpstr>Matching (One-to-One and Many-to-One)</vt:lpstr>
      <vt:lpstr>Two-sided Matching</vt:lpstr>
      <vt:lpstr>Stable marriage problem</vt:lpstr>
      <vt:lpstr>Blocking pair (review)</vt:lpstr>
      <vt:lpstr>Finding a stable matching: deferred acceptance (DA)</vt:lpstr>
      <vt:lpstr>Characteristics of DA (I) : Stability</vt:lpstr>
      <vt:lpstr>Characteristics of DA (II) : Incentive of Males</vt:lpstr>
      <vt:lpstr>Quiz: Collusion in DA mechanism</vt:lpstr>
      <vt:lpstr>Precaution for Applying Game Theory  in Real Application (I)</vt:lpstr>
      <vt:lpstr>Precaution for Applying Game Theory  in Real Application (II)</vt:lpstr>
      <vt:lpstr>Many-to-one matching</vt:lpstr>
      <vt:lpstr>Basic Model</vt:lpstr>
      <vt:lpstr>DA Mechanism for Many-to-One Matching</vt:lpstr>
      <vt:lpstr>Application of DA mechanism</vt:lpstr>
      <vt:lpstr>Characteristics of DA Mechanism (I)</vt:lpstr>
      <vt:lpstr>Characteristics of DA Mechanism (II)</vt:lpstr>
      <vt:lpstr>Why constraints matter?</vt:lpstr>
      <vt:lpstr>Model with Regional Maximum Quotas  (Kamada &amp; Kojima 2015）</vt:lpstr>
      <vt:lpstr>Claim an Empty Seat  (with Regional Maximum Quotas)</vt:lpstr>
      <vt:lpstr>Effect of regional maximum quotas</vt:lpstr>
      <vt:lpstr>Quiz: regional maximum quotas</vt:lpstr>
      <vt:lpstr>Answer (an example where no matching exists)</vt:lpstr>
      <vt:lpstr>Flexible DA Mechanism (Kamada &amp; Kojima 2015)</vt:lpstr>
      <vt:lpstr>Characteristics of Flexible DA</vt:lpstr>
      <vt:lpstr>Handling more general constraints</vt:lpstr>
      <vt:lpstr>Distributional constraints</vt:lpstr>
      <vt:lpstr>Distributional constraints</vt:lpstr>
      <vt:lpstr>M♮-convex set</vt:lpstr>
      <vt:lpstr>Constraints satisfying M♮-convexity</vt:lpstr>
      <vt:lpstr>Constraints violating M♮-convexity</vt:lpstr>
      <vt:lpstr>Handling more general constraints</vt:lpstr>
      <vt:lpstr>Top Trading Cycle Mechanism (Shapley and Scarf 1974) -- for achieving Pareto efficient matching</vt:lpstr>
      <vt:lpstr>Example (TTC)</vt:lpstr>
      <vt:lpstr>Characteristics of TTC</vt:lpstr>
      <vt:lpstr>Applying TTC to Two-sided Matching</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Auction and Matching</dc:title>
  <dc:creator>Minming LI</dc:creator>
  <cp:lastModifiedBy>Prof. LI Minming</cp:lastModifiedBy>
  <cp:revision>21</cp:revision>
  <dcterms:modified xsi:type="dcterms:W3CDTF">2023-03-07T03:37:15Z</dcterms:modified>
</cp:coreProperties>
</file>