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780BE-EF9B-AC3A-B084-A5114A464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BADE6-C7E0-3456-369C-B10D8217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4E39-FF7F-F800-CB3D-8C0ED3295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FF62F-B4F5-8B01-697F-7E39DACE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30834-EC8A-3322-BE65-66FE8A9C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5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8389-7B5D-7F6F-4BD6-32F4C08A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34B63-A511-F824-67C2-48FC5477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1BDDF-F397-53A8-4A51-5C7427EB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64393-6008-7845-9034-D6F11CD8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FD417-F640-A82B-586B-44FAC6CB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39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A25091-FD05-DD54-5317-2633B7FDC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2EDF4-595C-A32F-0E6A-053882D99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CAD37-4E5F-385E-FC83-45D23C2A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06C43-675A-53DE-B275-A0CAEB02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D7CAB-FC95-4876-6D11-38701E02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32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EC66F-7A6E-5DDE-732C-7B383A6D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24C3C-D1C9-F47F-37EA-46AF52D4D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3849D-9E7B-9912-7C91-C24F9709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B936C-B502-2BBC-E8AC-7327E77F2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753DD-9EAD-34E0-7376-E505B167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4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605B0-E9AA-84BB-C72E-0AA8DE22E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9EDF8-A861-7A68-9927-0E558366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E0B34-D77F-643D-B1F6-9093601B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DE8FCE-4DD0-A5BF-DADE-536E918C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6C2B4C-FEFA-C5E9-861A-368F7891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1B0E1-457F-AF96-54BA-F4CFDD63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588D2-ADE6-DCC2-31CD-D1D79757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7E700-8F54-F8DC-22E1-8B6BAA8E9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791F6-E634-A669-CDBA-AD9EE9F8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EB9E9-FA72-05B5-1EC3-3EAF20AC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14B50-15E1-30A8-A3AD-7756D319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8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5369D-10CF-F2D6-A010-2B065E11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42C29D-D47E-88C1-FBBC-3CD545FF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6BFF95-7043-3BFE-0EE1-15ACE176C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1978B4-8B8E-D285-C16F-68B7077F5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85B9AA-C2B7-078F-5630-0CB8B7BA2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24B3BC-DF95-7CF9-7842-56E5FE1B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80EDDC-B0C4-F476-3985-D2898191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25C51-20DC-D1F7-0290-8C09C907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9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AD702-0E7E-FDCF-8307-D752D500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9F74AF-D031-1B8E-FC58-81D92A49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BFFDB8-1DC8-407D-A427-C03EE009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86ECAE-6A6E-727D-B0EF-E2492C8A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6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B29212-D800-D29E-CE23-2C7B0FE4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3100FD-E1B5-B869-F1C8-9BA89EEC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87A12-48E3-DA27-A240-E3BA7628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1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DD57C-10AA-D123-AEC0-A2565709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A3EC6-B3F4-5ECB-8CEC-A6ECA16D3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DFC9C8-703F-1257-9CA3-B1D54CC71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F80F8-BBBA-C4F6-535D-2625115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4A2AC4-AC51-9A77-7E3B-03B80844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D25121-A23A-E029-9F77-3165E46F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0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9D679-95E7-F85B-6C47-259C38E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6D2981-61C8-49AF-45BE-7B8141566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25B00-641E-0FC2-3215-A7818CE4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446C7-E6CF-14C0-6B52-D2EFF6D5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ED2F39-13C3-947F-5108-C5A9107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B66B6F-7503-A3A9-99EF-DC851325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9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97CE9E-2A75-5B9B-0C82-44A0A41D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7A038-B536-B5BE-DBBB-1212EE4B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C6A4C-DEB1-4DE2-D5FD-ABA01E79C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7821-1964-4858-81D7-5989802EDB1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4DBC-2874-06F3-9B3B-0EA889CB7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9E44C-B589-2BA5-74DA-98FD6D294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6E44C-1C83-4837-8481-D06B05CBF2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8CD37-CED3-772A-EDB0-C86F9363E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B6378-3172-4540-AF3D-1F7C21CDB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显然这个</a:t>
            </a:r>
            <a:r>
              <a:rPr lang="en-US" altLang="zh-CN" dirty="0"/>
              <a:t>PPT</a:t>
            </a:r>
            <a:r>
              <a:rPr lang="zh-CN" altLang="en-US" dirty="0"/>
              <a:t>内容很概括性，比如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Introduction</a:t>
            </a:r>
            <a:r>
              <a:rPr lang="zh-CN" altLang="en-US" dirty="0"/>
              <a:t>那张</a:t>
            </a:r>
            <a:r>
              <a:rPr lang="en-US" altLang="zh-CN" dirty="0"/>
              <a:t>PPT</a:t>
            </a:r>
            <a:r>
              <a:rPr lang="zh-CN" altLang="en-US" dirty="0"/>
              <a:t>没有介绍教材之类；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Lecture01</a:t>
            </a:r>
            <a:r>
              <a:rPr lang="zh-CN" altLang="en-US" dirty="0"/>
              <a:t>前面部分只描述了一下问题，没有讲接下来怎么去解答案（不过有点像数学建模</a:t>
            </a:r>
            <a:r>
              <a:rPr lang="zh-CN" altLang="en-US"/>
              <a:t>欸）还是要去看书吧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566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2</cp:revision>
  <dcterms:created xsi:type="dcterms:W3CDTF">2024-09-06T15:04:04Z</dcterms:created>
  <dcterms:modified xsi:type="dcterms:W3CDTF">2024-09-06T15:05:29Z</dcterms:modified>
</cp:coreProperties>
</file>