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6"/>
  </p:notesMasterIdLst>
  <p:handoutMasterIdLst>
    <p:handoutMasterId r:id="rId17"/>
  </p:handoutMasterIdLst>
  <p:sldIdLst>
    <p:sldId id="290" r:id="rId2"/>
    <p:sldId id="526" r:id="rId3"/>
    <p:sldId id="531" r:id="rId4"/>
    <p:sldId id="541" r:id="rId5"/>
    <p:sldId id="534" r:id="rId6"/>
    <p:sldId id="532" r:id="rId7"/>
    <p:sldId id="530" r:id="rId8"/>
    <p:sldId id="539" r:id="rId9"/>
    <p:sldId id="529" r:id="rId10"/>
    <p:sldId id="535" r:id="rId11"/>
    <p:sldId id="536" r:id="rId12"/>
    <p:sldId id="537" r:id="rId13"/>
    <p:sldId id="538" r:id="rId14"/>
    <p:sldId id="540" r:id="rId15"/>
  </p:sldIdLst>
  <p:sldSz cx="9902825" cy="6858000"/>
  <p:notesSz cx="9928225" cy="6797675"/>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19">
          <p15:clr>
            <a:srgbClr val="A4A3A4"/>
          </p15:clr>
        </p15:guide>
      </p15:sldGuideLst>
    </p:ext>
    <p:ext uri="{2D200454-40CA-4A62-9FC3-DE9A4176ACB9}">
      <p15:notesGuideLst xmlns:p15="http://schemas.microsoft.com/office/powerpoint/2012/main">
        <p15:guide id="1" orient="horz" pos="1503" userDrawn="1">
          <p15:clr>
            <a:srgbClr val="A4A3A4"/>
          </p15:clr>
        </p15:guide>
        <p15:guide id="2" pos="451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E Xiaoming" initials="XX" lastIdx="1" clrIdx="0">
    <p:extLst>
      <p:ext uri="{19B8F6BF-5375-455C-9EA6-DF929625EA0E}">
        <p15:presenceInfo xmlns:p15="http://schemas.microsoft.com/office/powerpoint/2012/main" userId="S-1-5-21-195977590-560156747-1951487848-9069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C78"/>
    <a:srgbClr val="285078"/>
    <a:srgbClr val="1E3C5A"/>
    <a:srgbClr val="234669"/>
    <a:srgbClr val="264B71"/>
    <a:srgbClr val="FF3333"/>
    <a:srgbClr val="FFCC99"/>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82" autoAdjust="0"/>
    <p:restoredTop sz="82440" autoAdjust="0"/>
  </p:normalViewPr>
  <p:slideViewPr>
    <p:cSldViewPr>
      <p:cViewPr varScale="1">
        <p:scale>
          <a:sx n="100" d="100"/>
          <a:sy n="100" d="100"/>
        </p:scale>
        <p:origin x="2032" y="176"/>
      </p:cViewPr>
      <p:guideLst>
        <p:guide orient="horz" pos="2160"/>
        <p:guide pos="311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20" d="100"/>
          <a:sy n="20" d="100"/>
        </p:scale>
        <p:origin x="-1088" y="-84"/>
      </p:cViewPr>
      <p:guideLst>
        <p:guide orient="horz" pos="1503"/>
        <p:guide pos="451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ian HUANG 黄志安" userId="fd12ee71-6959-4e17-a5fe-ce6622fbf510" providerId="ADAL" clId="{68055BE1-2A2B-5A49-AE02-E685FED2EE4B}"/>
    <pc:docChg chg="modSld">
      <pc:chgData name="Zhian HUANG 黄志安" userId="fd12ee71-6959-4e17-a5fe-ce6622fbf510" providerId="ADAL" clId="{68055BE1-2A2B-5A49-AE02-E685FED2EE4B}" dt="2025-02-09T11:40:50.186" v="38" actId="20577"/>
      <pc:docMkLst>
        <pc:docMk/>
      </pc:docMkLst>
      <pc:sldChg chg="modSp mod">
        <pc:chgData name="Zhian HUANG 黄志安" userId="fd12ee71-6959-4e17-a5fe-ce6622fbf510" providerId="ADAL" clId="{68055BE1-2A2B-5A49-AE02-E685FED2EE4B}" dt="2025-02-09T11:40:50.186" v="38" actId="20577"/>
        <pc:sldMkLst>
          <pc:docMk/>
          <pc:sldMk cId="0" sldId="290"/>
        </pc:sldMkLst>
        <pc:spChg chg="mod">
          <ac:chgData name="Zhian HUANG 黄志安" userId="fd12ee71-6959-4e17-a5fe-ce6622fbf510" providerId="ADAL" clId="{68055BE1-2A2B-5A49-AE02-E685FED2EE4B}" dt="2025-02-09T11:40:15.469" v="5" actId="20577"/>
          <ac:spMkLst>
            <pc:docMk/>
            <pc:sldMk cId="0" sldId="290"/>
            <ac:spMk id="3075" creationId="{00000000-0000-0000-0000-000000000000}"/>
          </ac:spMkLst>
        </pc:spChg>
        <pc:spChg chg="mod">
          <ac:chgData name="Zhian HUANG 黄志安" userId="fd12ee71-6959-4e17-a5fe-ce6622fbf510" providerId="ADAL" clId="{68055BE1-2A2B-5A49-AE02-E685FED2EE4B}" dt="2025-02-09T11:40:50.186" v="38" actId="20577"/>
          <ac:spMkLst>
            <pc:docMk/>
            <pc:sldMk cId="0" sldId="290"/>
            <ac:spMk id="307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32319" y="-1124"/>
            <a:ext cx="4255262" cy="315831"/>
          </a:xfrm>
          <a:prstGeom prst="rect">
            <a:avLst/>
          </a:prstGeom>
          <a:noFill/>
          <a:ln w="9525">
            <a:noFill/>
            <a:miter lim="800000"/>
            <a:headEnd/>
            <a:tailEnd/>
          </a:ln>
          <a:effectLst/>
        </p:spPr>
        <p:txBody>
          <a:bodyPr vert="horz" wrap="square" lIns="19105" tIns="0" rIns="19105" bIns="0" numCol="1" anchor="t" anchorCtr="0" compatLnSpc="1">
            <a:prstTxWarp prst="textNoShape">
              <a:avLst/>
            </a:prstTxWarp>
          </a:bodyPr>
          <a:lstStyle>
            <a:lvl1pPr defTabSz="868788">
              <a:defRPr sz="1000" i="1"/>
            </a:lvl1pPr>
          </a:lstStyle>
          <a:p>
            <a:pPr>
              <a:defRPr/>
            </a:pPr>
            <a:endParaRPr lang="en-US"/>
          </a:p>
        </p:txBody>
      </p:sp>
      <p:sp>
        <p:nvSpPr>
          <p:cNvPr id="4099" name="Rectangle 3"/>
          <p:cNvSpPr>
            <a:spLocks noGrp="1" noChangeArrowheads="1"/>
          </p:cNvSpPr>
          <p:nvPr>
            <p:ph type="dt" sz="quarter" idx="1"/>
          </p:nvPr>
        </p:nvSpPr>
        <p:spPr bwMode="auto">
          <a:xfrm>
            <a:off x="5640646" y="-1124"/>
            <a:ext cx="4255262" cy="315831"/>
          </a:xfrm>
          <a:prstGeom prst="rect">
            <a:avLst/>
          </a:prstGeom>
          <a:noFill/>
          <a:ln w="9525">
            <a:noFill/>
            <a:miter lim="800000"/>
            <a:headEnd/>
            <a:tailEnd/>
          </a:ln>
          <a:effectLst/>
        </p:spPr>
        <p:txBody>
          <a:bodyPr vert="horz" wrap="square" lIns="19105" tIns="0" rIns="19105" bIns="0" numCol="1" anchor="t" anchorCtr="0" compatLnSpc="1">
            <a:prstTxWarp prst="textNoShape">
              <a:avLst/>
            </a:prstTxWarp>
          </a:bodyPr>
          <a:lstStyle>
            <a:lvl1pPr algn="r" defTabSz="868788">
              <a:defRPr sz="1000" i="1"/>
            </a:lvl1pPr>
          </a:lstStyle>
          <a:p>
            <a:pPr>
              <a:defRPr/>
            </a:pPr>
            <a:endParaRPr lang="en-US"/>
          </a:p>
        </p:txBody>
      </p:sp>
      <p:sp>
        <p:nvSpPr>
          <p:cNvPr id="4100" name="Rectangle 4"/>
          <p:cNvSpPr>
            <a:spLocks noGrp="1" noChangeArrowheads="1"/>
          </p:cNvSpPr>
          <p:nvPr>
            <p:ph type="ftr" sz="quarter" idx="2"/>
          </p:nvPr>
        </p:nvSpPr>
        <p:spPr bwMode="auto">
          <a:xfrm>
            <a:off x="32319" y="6430143"/>
            <a:ext cx="4255262" cy="368657"/>
          </a:xfrm>
          <a:prstGeom prst="rect">
            <a:avLst/>
          </a:prstGeom>
          <a:noFill/>
          <a:ln w="9525">
            <a:noFill/>
            <a:miter lim="800000"/>
            <a:headEnd/>
            <a:tailEnd/>
          </a:ln>
          <a:effectLst/>
        </p:spPr>
        <p:txBody>
          <a:bodyPr vert="horz" wrap="square" lIns="19105" tIns="0" rIns="19105" bIns="0" numCol="1" anchor="b" anchorCtr="0" compatLnSpc="1">
            <a:prstTxWarp prst="textNoShape">
              <a:avLst/>
            </a:prstTxWarp>
          </a:bodyPr>
          <a:lstStyle>
            <a:lvl1pPr defTabSz="868788">
              <a:defRPr sz="1000" i="1"/>
            </a:lvl1pPr>
          </a:lstStyle>
          <a:p>
            <a:pPr>
              <a:defRPr/>
            </a:pPr>
            <a:r>
              <a:rPr lang="en-US"/>
              <a:t>Software Design</a:t>
            </a:r>
          </a:p>
        </p:txBody>
      </p:sp>
      <p:sp>
        <p:nvSpPr>
          <p:cNvPr id="4101" name="Rectangle 5"/>
          <p:cNvSpPr>
            <a:spLocks noGrp="1" noChangeArrowheads="1"/>
          </p:cNvSpPr>
          <p:nvPr>
            <p:ph type="sldNum" sz="quarter" idx="3"/>
          </p:nvPr>
        </p:nvSpPr>
        <p:spPr bwMode="auto">
          <a:xfrm>
            <a:off x="5640646" y="6430143"/>
            <a:ext cx="4255262" cy="368657"/>
          </a:xfrm>
          <a:prstGeom prst="rect">
            <a:avLst/>
          </a:prstGeom>
          <a:noFill/>
          <a:ln w="9525">
            <a:noFill/>
            <a:miter lim="800000"/>
            <a:headEnd/>
            <a:tailEnd/>
          </a:ln>
          <a:effectLst/>
        </p:spPr>
        <p:txBody>
          <a:bodyPr vert="horz" wrap="square" lIns="19105" tIns="0" rIns="19105" bIns="0" numCol="1" anchor="b" anchorCtr="0" compatLnSpc="1">
            <a:prstTxWarp prst="textNoShape">
              <a:avLst/>
            </a:prstTxWarp>
          </a:bodyPr>
          <a:lstStyle>
            <a:lvl1pPr algn="r" defTabSz="868788">
              <a:defRPr sz="1000" i="1"/>
            </a:lvl1pPr>
          </a:lstStyle>
          <a:p>
            <a:pPr>
              <a:defRPr/>
            </a:pPr>
            <a:fld id="{B0AC2A3D-B99B-4BE3-904E-8F9BDE86B7D8}" type="slidenum">
              <a:rPr lang="en-US"/>
              <a:pPr>
                <a:defRPr/>
              </a:pPr>
              <a:t>‹#›</a:t>
            </a:fld>
            <a:endParaRPr lang="en-US"/>
          </a:p>
        </p:txBody>
      </p:sp>
    </p:spTree>
    <p:extLst>
      <p:ext uri="{BB962C8B-B14F-4D97-AF65-F5344CB8AC3E}">
        <p14:creationId xmlns:p14="http://schemas.microsoft.com/office/powerpoint/2010/main" val="11715663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25855" y="-6743"/>
            <a:ext cx="4339289" cy="338310"/>
          </a:xfrm>
          <a:prstGeom prst="rect">
            <a:avLst/>
          </a:prstGeom>
          <a:noFill/>
          <a:ln w="9525">
            <a:noFill/>
            <a:miter lim="800000"/>
            <a:headEnd/>
            <a:tailEnd/>
          </a:ln>
          <a:effectLst/>
        </p:spPr>
        <p:txBody>
          <a:bodyPr vert="horz" wrap="square" lIns="19105" tIns="0" rIns="19105" bIns="0" numCol="1" anchor="t" anchorCtr="0" compatLnSpc="1">
            <a:prstTxWarp prst="textNoShape">
              <a:avLst/>
            </a:prstTxWarp>
          </a:bodyPr>
          <a:lstStyle>
            <a:lvl1pPr defTabSz="842786">
              <a:defRPr sz="1000" i="1"/>
            </a:lvl1pPr>
          </a:lstStyle>
          <a:p>
            <a:pPr>
              <a:defRPr/>
            </a:pPr>
            <a:endParaRPr lang="en-US"/>
          </a:p>
        </p:txBody>
      </p:sp>
      <p:sp>
        <p:nvSpPr>
          <p:cNvPr id="2051" name="Rectangle 3"/>
          <p:cNvSpPr>
            <a:spLocks noGrp="1" noChangeArrowheads="1"/>
          </p:cNvSpPr>
          <p:nvPr>
            <p:ph type="dt" idx="1"/>
          </p:nvPr>
        </p:nvSpPr>
        <p:spPr bwMode="auto">
          <a:xfrm>
            <a:off x="5614792" y="-6743"/>
            <a:ext cx="4339289" cy="338310"/>
          </a:xfrm>
          <a:prstGeom prst="rect">
            <a:avLst/>
          </a:prstGeom>
          <a:noFill/>
          <a:ln w="9525">
            <a:noFill/>
            <a:miter lim="800000"/>
            <a:headEnd/>
            <a:tailEnd/>
          </a:ln>
          <a:effectLst/>
        </p:spPr>
        <p:txBody>
          <a:bodyPr vert="horz" wrap="square" lIns="19105" tIns="0" rIns="19105" bIns="0" numCol="1" anchor="t" anchorCtr="0" compatLnSpc="1">
            <a:prstTxWarp prst="textNoShape">
              <a:avLst/>
            </a:prstTxWarp>
          </a:bodyPr>
          <a:lstStyle>
            <a:lvl1pPr algn="r" defTabSz="842786">
              <a:defRPr sz="1000" i="1"/>
            </a:lvl1pPr>
          </a:lstStyle>
          <a:p>
            <a:pPr>
              <a:defRPr/>
            </a:pPr>
            <a:endParaRPr lang="en-US"/>
          </a:p>
        </p:txBody>
      </p:sp>
      <p:sp>
        <p:nvSpPr>
          <p:cNvPr id="12292" name="Rectangle 4"/>
          <p:cNvSpPr>
            <a:spLocks noGrp="1" noRot="1" noChangeAspect="1" noChangeArrowheads="1" noTextEdit="1"/>
          </p:cNvSpPr>
          <p:nvPr>
            <p:ph type="sldImg" idx="2"/>
          </p:nvPr>
        </p:nvSpPr>
        <p:spPr bwMode="auto">
          <a:xfrm>
            <a:off x="3125788" y="512763"/>
            <a:ext cx="3676650" cy="25463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1279812" y="3230245"/>
            <a:ext cx="7368604" cy="3070643"/>
          </a:xfrm>
          <a:prstGeom prst="rect">
            <a:avLst/>
          </a:prstGeom>
          <a:noFill/>
          <a:ln w="9525">
            <a:noFill/>
            <a:miter lim="800000"/>
            <a:headEnd/>
            <a:tailEnd/>
          </a:ln>
          <a:effectLst/>
        </p:spPr>
        <p:txBody>
          <a:bodyPr vert="horz" wrap="square" lIns="87569" tIns="41397" rIns="87569" bIns="4139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25855" y="6466109"/>
            <a:ext cx="4339289" cy="338310"/>
          </a:xfrm>
          <a:prstGeom prst="rect">
            <a:avLst/>
          </a:prstGeom>
          <a:noFill/>
          <a:ln w="9525">
            <a:noFill/>
            <a:miter lim="800000"/>
            <a:headEnd/>
            <a:tailEnd/>
          </a:ln>
          <a:effectLst/>
        </p:spPr>
        <p:txBody>
          <a:bodyPr vert="horz" wrap="square" lIns="19105" tIns="0" rIns="19105" bIns="0" numCol="1" anchor="b" anchorCtr="0" compatLnSpc="1">
            <a:prstTxWarp prst="textNoShape">
              <a:avLst/>
            </a:prstTxWarp>
          </a:bodyPr>
          <a:lstStyle>
            <a:lvl1pPr defTabSz="842786">
              <a:defRPr sz="1000" i="1"/>
            </a:lvl1pPr>
          </a:lstStyle>
          <a:p>
            <a:pPr>
              <a:defRPr/>
            </a:pPr>
            <a:r>
              <a:rPr lang="en-US"/>
              <a:t>Software Design</a:t>
            </a:r>
          </a:p>
        </p:txBody>
      </p:sp>
      <p:sp>
        <p:nvSpPr>
          <p:cNvPr id="2055" name="Rectangle 7"/>
          <p:cNvSpPr>
            <a:spLocks noGrp="1" noChangeArrowheads="1"/>
          </p:cNvSpPr>
          <p:nvPr>
            <p:ph type="sldNum" sz="quarter" idx="5"/>
          </p:nvPr>
        </p:nvSpPr>
        <p:spPr bwMode="auto">
          <a:xfrm>
            <a:off x="5614792" y="6466109"/>
            <a:ext cx="4339289" cy="338310"/>
          </a:xfrm>
          <a:prstGeom prst="rect">
            <a:avLst/>
          </a:prstGeom>
          <a:noFill/>
          <a:ln w="9525">
            <a:noFill/>
            <a:miter lim="800000"/>
            <a:headEnd/>
            <a:tailEnd/>
          </a:ln>
          <a:effectLst/>
        </p:spPr>
        <p:txBody>
          <a:bodyPr vert="horz" wrap="square" lIns="19105" tIns="0" rIns="19105" bIns="0" numCol="1" anchor="b" anchorCtr="0" compatLnSpc="1">
            <a:prstTxWarp prst="textNoShape">
              <a:avLst/>
            </a:prstTxWarp>
          </a:bodyPr>
          <a:lstStyle>
            <a:lvl1pPr algn="r" defTabSz="842786">
              <a:defRPr sz="1000" i="1"/>
            </a:lvl1pPr>
          </a:lstStyle>
          <a:p>
            <a:pPr>
              <a:defRPr/>
            </a:pPr>
            <a:fld id="{A7E88535-4BEA-4EE8-AB4A-C9FA970A9824}" type="slidenum">
              <a:rPr lang="en-US"/>
              <a:pPr>
                <a:defRPr/>
              </a:pPr>
              <a:t>‹#›</a:t>
            </a:fld>
            <a:endParaRPr lang="en-US"/>
          </a:p>
        </p:txBody>
      </p:sp>
    </p:spTree>
    <p:extLst>
      <p:ext uri="{BB962C8B-B14F-4D97-AF65-F5344CB8AC3E}">
        <p14:creationId xmlns:p14="http://schemas.microsoft.com/office/powerpoint/2010/main" val="1836913820"/>
      </p:ext>
    </p:extLst>
  </p:cSld>
  <p:clrMap bg1="lt1" tx1="dk1" bg2="lt2" tx2="dk2" accent1="accent1" accent2="accent2" accent3="accent3" accent4="accent4" accent5="accent5" accent6="accent6" hlink="hlink" folHlink="folHlink"/>
  <p:hf hdr="0" dt="0"/>
  <p:notesStyle>
    <a:lvl1pPr algn="l" defTabSz="839788" rtl="0" eaLnBrk="0" fontAlgn="base" hangingPunct="0">
      <a:spcBef>
        <a:spcPct val="30000"/>
      </a:spcBef>
      <a:spcAft>
        <a:spcPct val="0"/>
      </a:spcAft>
      <a:defRPr sz="1200" kern="1200">
        <a:solidFill>
          <a:schemeClr val="tx1"/>
        </a:solidFill>
        <a:latin typeface="Arial" charset="0"/>
        <a:ea typeface="+mn-ea"/>
        <a:cs typeface="+mn-cs"/>
      </a:defRPr>
    </a:lvl1pPr>
    <a:lvl2pPr marL="439738" algn="l" defTabSz="839788" rtl="0" eaLnBrk="0" fontAlgn="base" hangingPunct="0">
      <a:spcBef>
        <a:spcPct val="30000"/>
      </a:spcBef>
      <a:spcAft>
        <a:spcPct val="0"/>
      </a:spcAft>
      <a:defRPr sz="1200" kern="1200">
        <a:solidFill>
          <a:schemeClr val="tx1"/>
        </a:solidFill>
        <a:latin typeface="Arial" charset="0"/>
        <a:ea typeface="+mn-ea"/>
        <a:cs typeface="+mn-cs"/>
      </a:defRPr>
    </a:lvl2pPr>
    <a:lvl3pPr marL="874713" algn="l" defTabSz="839788" rtl="0" eaLnBrk="0" fontAlgn="base" hangingPunct="0">
      <a:spcBef>
        <a:spcPct val="30000"/>
      </a:spcBef>
      <a:spcAft>
        <a:spcPct val="0"/>
      </a:spcAft>
      <a:defRPr sz="1200" kern="1200">
        <a:solidFill>
          <a:schemeClr val="tx1"/>
        </a:solidFill>
        <a:latin typeface="Arial" charset="0"/>
        <a:ea typeface="+mn-ea"/>
        <a:cs typeface="+mn-cs"/>
      </a:defRPr>
    </a:lvl3pPr>
    <a:lvl4pPr marL="1316038" algn="l" defTabSz="839788" rtl="0" eaLnBrk="0" fontAlgn="base" hangingPunct="0">
      <a:spcBef>
        <a:spcPct val="30000"/>
      </a:spcBef>
      <a:spcAft>
        <a:spcPct val="0"/>
      </a:spcAft>
      <a:defRPr sz="1200" kern="1200">
        <a:solidFill>
          <a:schemeClr val="tx1"/>
        </a:solidFill>
        <a:latin typeface="Arial" charset="0"/>
        <a:ea typeface="+mn-ea"/>
        <a:cs typeface="+mn-cs"/>
      </a:defRPr>
    </a:lvl4pPr>
    <a:lvl5pPr marL="1752600" algn="l" defTabSz="839788"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41375">
              <a:defRPr sz="2800">
                <a:solidFill>
                  <a:schemeClr val="tx1"/>
                </a:solidFill>
                <a:latin typeface="Times New Roman" pitchFamily="18" charset="0"/>
              </a:defRPr>
            </a:lvl1pPr>
            <a:lvl2pPr marL="742950" indent="-285750" defTabSz="841375">
              <a:defRPr sz="2800">
                <a:solidFill>
                  <a:schemeClr val="tx1"/>
                </a:solidFill>
                <a:latin typeface="Times New Roman" pitchFamily="18" charset="0"/>
              </a:defRPr>
            </a:lvl2pPr>
            <a:lvl3pPr marL="1143000" indent="-228600" defTabSz="841375">
              <a:defRPr sz="2800">
                <a:solidFill>
                  <a:schemeClr val="tx1"/>
                </a:solidFill>
                <a:latin typeface="Times New Roman" pitchFamily="18" charset="0"/>
              </a:defRPr>
            </a:lvl3pPr>
            <a:lvl4pPr marL="1600200" indent="-228600" defTabSz="841375">
              <a:defRPr sz="2800">
                <a:solidFill>
                  <a:schemeClr val="tx1"/>
                </a:solidFill>
                <a:latin typeface="Times New Roman" pitchFamily="18" charset="0"/>
              </a:defRPr>
            </a:lvl4pPr>
            <a:lvl5pPr marL="2057400" indent="-228600" defTabSz="841375">
              <a:defRPr sz="2800">
                <a:solidFill>
                  <a:schemeClr val="tx1"/>
                </a:solidFill>
                <a:latin typeface="Times New Roman" pitchFamily="18" charset="0"/>
              </a:defRPr>
            </a:lvl5pPr>
            <a:lvl6pPr marL="2514600" indent="-228600" defTabSz="841375" eaLnBrk="0" fontAlgn="base" hangingPunct="0">
              <a:spcBef>
                <a:spcPct val="0"/>
              </a:spcBef>
              <a:spcAft>
                <a:spcPct val="0"/>
              </a:spcAft>
              <a:defRPr sz="2800">
                <a:solidFill>
                  <a:schemeClr val="tx1"/>
                </a:solidFill>
                <a:latin typeface="Times New Roman" pitchFamily="18" charset="0"/>
              </a:defRPr>
            </a:lvl6pPr>
            <a:lvl7pPr marL="2971800" indent="-228600" defTabSz="841375" eaLnBrk="0" fontAlgn="base" hangingPunct="0">
              <a:spcBef>
                <a:spcPct val="0"/>
              </a:spcBef>
              <a:spcAft>
                <a:spcPct val="0"/>
              </a:spcAft>
              <a:defRPr sz="2800">
                <a:solidFill>
                  <a:schemeClr val="tx1"/>
                </a:solidFill>
                <a:latin typeface="Times New Roman" pitchFamily="18" charset="0"/>
              </a:defRPr>
            </a:lvl7pPr>
            <a:lvl8pPr marL="3429000" indent="-228600" defTabSz="841375" eaLnBrk="0" fontAlgn="base" hangingPunct="0">
              <a:spcBef>
                <a:spcPct val="0"/>
              </a:spcBef>
              <a:spcAft>
                <a:spcPct val="0"/>
              </a:spcAft>
              <a:defRPr sz="2800">
                <a:solidFill>
                  <a:schemeClr val="tx1"/>
                </a:solidFill>
                <a:latin typeface="Times New Roman" pitchFamily="18" charset="0"/>
              </a:defRPr>
            </a:lvl8pPr>
            <a:lvl9pPr marL="3886200" indent="-228600" defTabSz="841375" eaLnBrk="0" fontAlgn="base" hangingPunct="0">
              <a:spcBef>
                <a:spcPct val="0"/>
              </a:spcBef>
              <a:spcAft>
                <a:spcPct val="0"/>
              </a:spcAft>
              <a:defRPr sz="2800">
                <a:solidFill>
                  <a:schemeClr val="tx1"/>
                </a:solidFill>
                <a:latin typeface="Times New Roman" pitchFamily="18" charset="0"/>
              </a:defRPr>
            </a:lvl9pPr>
          </a:lstStyle>
          <a:p>
            <a:r>
              <a:rPr lang="en-US" sz="1000"/>
              <a:t>Software Design</a:t>
            </a:r>
          </a:p>
        </p:txBody>
      </p:sp>
      <p:sp>
        <p:nvSpPr>
          <p:cNvPr id="133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41375">
              <a:defRPr sz="2800">
                <a:solidFill>
                  <a:schemeClr val="tx1"/>
                </a:solidFill>
                <a:latin typeface="Times New Roman" pitchFamily="18" charset="0"/>
              </a:defRPr>
            </a:lvl1pPr>
            <a:lvl2pPr marL="742950" indent="-285750" defTabSz="841375">
              <a:defRPr sz="2800">
                <a:solidFill>
                  <a:schemeClr val="tx1"/>
                </a:solidFill>
                <a:latin typeface="Times New Roman" pitchFamily="18" charset="0"/>
              </a:defRPr>
            </a:lvl2pPr>
            <a:lvl3pPr marL="1143000" indent="-228600" defTabSz="841375">
              <a:defRPr sz="2800">
                <a:solidFill>
                  <a:schemeClr val="tx1"/>
                </a:solidFill>
                <a:latin typeface="Times New Roman" pitchFamily="18" charset="0"/>
              </a:defRPr>
            </a:lvl3pPr>
            <a:lvl4pPr marL="1600200" indent="-228600" defTabSz="841375">
              <a:defRPr sz="2800">
                <a:solidFill>
                  <a:schemeClr val="tx1"/>
                </a:solidFill>
                <a:latin typeface="Times New Roman" pitchFamily="18" charset="0"/>
              </a:defRPr>
            </a:lvl4pPr>
            <a:lvl5pPr marL="2057400" indent="-228600" defTabSz="841375">
              <a:defRPr sz="2800">
                <a:solidFill>
                  <a:schemeClr val="tx1"/>
                </a:solidFill>
                <a:latin typeface="Times New Roman" pitchFamily="18" charset="0"/>
              </a:defRPr>
            </a:lvl5pPr>
            <a:lvl6pPr marL="2514600" indent="-228600" defTabSz="841375" eaLnBrk="0" fontAlgn="base" hangingPunct="0">
              <a:spcBef>
                <a:spcPct val="0"/>
              </a:spcBef>
              <a:spcAft>
                <a:spcPct val="0"/>
              </a:spcAft>
              <a:defRPr sz="2800">
                <a:solidFill>
                  <a:schemeClr val="tx1"/>
                </a:solidFill>
                <a:latin typeface="Times New Roman" pitchFamily="18" charset="0"/>
              </a:defRPr>
            </a:lvl6pPr>
            <a:lvl7pPr marL="2971800" indent="-228600" defTabSz="841375" eaLnBrk="0" fontAlgn="base" hangingPunct="0">
              <a:spcBef>
                <a:spcPct val="0"/>
              </a:spcBef>
              <a:spcAft>
                <a:spcPct val="0"/>
              </a:spcAft>
              <a:defRPr sz="2800">
                <a:solidFill>
                  <a:schemeClr val="tx1"/>
                </a:solidFill>
                <a:latin typeface="Times New Roman" pitchFamily="18" charset="0"/>
              </a:defRPr>
            </a:lvl7pPr>
            <a:lvl8pPr marL="3429000" indent="-228600" defTabSz="841375" eaLnBrk="0" fontAlgn="base" hangingPunct="0">
              <a:spcBef>
                <a:spcPct val="0"/>
              </a:spcBef>
              <a:spcAft>
                <a:spcPct val="0"/>
              </a:spcAft>
              <a:defRPr sz="2800">
                <a:solidFill>
                  <a:schemeClr val="tx1"/>
                </a:solidFill>
                <a:latin typeface="Times New Roman" pitchFamily="18" charset="0"/>
              </a:defRPr>
            </a:lvl8pPr>
            <a:lvl9pPr marL="3886200" indent="-228600" defTabSz="841375" eaLnBrk="0" fontAlgn="base" hangingPunct="0">
              <a:spcBef>
                <a:spcPct val="0"/>
              </a:spcBef>
              <a:spcAft>
                <a:spcPct val="0"/>
              </a:spcAft>
              <a:defRPr sz="2800">
                <a:solidFill>
                  <a:schemeClr val="tx1"/>
                </a:solidFill>
                <a:latin typeface="Times New Roman" pitchFamily="18" charset="0"/>
              </a:defRPr>
            </a:lvl9pPr>
          </a:lstStyle>
          <a:p>
            <a:fld id="{9230C636-ECB8-47BE-92DE-F91BE5C0FACE}" type="slidenum">
              <a:rPr lang="en-US" sz="1000" smtClean="0"/>
              <a:pPr/>
              <a:t>1</a:t>
            </a:fld>
            <a:endParaRPr lang="en-US" sz="1000"/>
          </a:p>
        </p:txBody>
      </p:sp>
      <p:sp>
        <p:nvSpPr>
          <p:cNvPr id="13316" name="Rectangle 2"/>
          <p:cNvSpPr>
            <a:spLocks noGrp="1" noRot="1" noChangeAspect="1" noChangeArrowheads="1" noTextEdit="1"/>
          </p:cNvSpPr>
          <p:nvPr>
            <p:ph type="sldImg"/>
          </p:nvPr>
        </p:nvSpPr>
        <p:spPr>
          <a:ln/>
        </p:spPr>
      </p:sp>
      <p:sp>
        <p:nvSpPr>
          <p:cNvPr id="133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284031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Footer Placeholder 3"/>
          <p:cNvSpPr>
            <a:spLocks noGrp="1"/>
          </p:cNvSpPr>
          <p:nvPr>
            <p:ph type="ftr" sz="quarter" idx="4"/>
          </p:nvPr>
        </p:nvSpPr>
        <p:spPr/>
        <p:txBody>
          <a:bodyPr/>
          <a:lstStyle/>
          <a:p>
            <a:pPr>
              <a:defRPr/>
            </a:pPr>
            <a:r>
              <a:rPr lang="en-US"/>
              <a:t>Software Design</a:t>
            </a:r>
          </a:p>
        </p:txBody>
      </p:sp>
      <p:sp>
        <p:nvSpPr>
          <p:cNvPr id="5" name="Slide Number Placeholder 4"/>
          <p:cNvSpPr>
            <a:spLocks noGrp="1"/>
          </p:cNvSpPr>
          <p:nvPr>
            <p:ph type="sldNum" sz="quarter" idx="5"/>
          </p:nvPr>
        </p:nvSpPr>
        <p:spPr/>
        <p:txBody>
          <a:bodyPr/>
          <a:lstStyle/>
          <a:p>
            <a:pPr>
              <a:defRPr/>
            </a:pPr>
            <a:fld id="{A7E88535-4BEA-4EE8-AB4A-C9FA970A9824}" type="slidenum">
              <a:rPr lang="en-US" smtClean="0"/>
              <a:pPr>
                <a:defRPr/>
              </a:pPr>
              <a:t>2</a:t>
            </a:fld>
            <a:endParaRPr lang="en-US"/>
          </a:p>
        </p:txBody>
      </p:sp>
    </p:spTree>
    <p:extLst>
      <p:ext uri="{BB962C8B-B14F-4D97-AF65-F5344CB8AC3E}">
        <p14:creationId xmlns:p14="http://schemas.microsoft.com/office/powerpoint/2010/main" val="2483976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Footer Placeholder 3"/>
          <p:cNvSpPr>
            <a:spLocks noGrp="1"/>
          </p:cNvSpPr>
          <p:nvPr>
            <p:ph type="ftr" sz="quarter" idx="4"/>
          </p:nvPr>
        </p:nvSpPr>
        <p:spPr/>
        <p:txBody>
          <a:bodyPr/>
          <a:lstStyle/>
          <a:p>
            <a:pPr>
              <a:defRPr/>
            </a:pPr>
            <a:r>
              <a:rPr lang="en-US"/>
              <a:t>Software Design</a:t>
            </a:r>
          </a:p>
        </p:txBody>
      </p:sp>
      <p:sp>
        <p:nvSpPr>
          <p:cNvPr id="5" name="Slide Number Placeholder 4"/>
          <p:cNvSpPr>
            <a:spLocks noGrp="1"/>
          </p:cNvSpPr>
          <p:nvPr>
            <p:ph type="sldNum" sz="quarter" idx="5"/>
          </p:nvPr>
        </p:nvSpPr>
        <p:spPr/>
        <p:txBody>
          <a:bodyPr/>
          <a:lstStyle/>
          <a:p>
            <a:pPr>
              <a:defRPr/>
            </a:pPr>
            <a:fld id="{A7E88535-4BEA-4EE8-AB4A-C9FA970A9824}" type="slidenum">
              <a:rPr lang="en-US" smtClean="0"/>
              <a:pPr>
                <a:defRPr/>
              </a:pPr>
              <a:t>7</a:t>
            </a:fld>
            <a:endParaRPr lang="en-US"/>
          </a:p>
        </p:txBody>
      </p:sp>
    </p:spTree>
    <p:extLst>
      <p:ext uri="{BB962C8B-B14F-4D97-AF65-F5344CB8AC3E}">
        <p14:creationId xmlns:p14="http://schemas.microsoft.com/office/powerpoint/2010/main" val="3962004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839788" rtl="0" eaLnBrk="0" fontAlgn="base" latinLnBrk="0" hangingPunct="0">
              <a:lnSpc>
                <a:spcPct val="100000"/>
              </a:lnSpc>
              <a:spcBef>
                <a:spcPct val="30000"/>
              </a:spcBef>
              <a:spcAft>
                <a:spcPct val="0"/>
              </a:spcAft>
              <a:buClrTx/>
              <a:buSzTx/>
              <a:buFontTx/>
              <a:buNone/>
              <a:tabLst/>
              <a:defRPr/>
            </a:pPr>
            <a:endParaRPr lang="en-HK" dirty="0"/>
          </a:p>
        </p:txBody>
      </p:sp>
      <p:sp>
        <p:nvSpPr>
          <p:cNvPr id="4" name="Footer Placeholder 3"/>
          <p:cNvSpPr>
            <a:spLocks noGrp="1"/>
          </p:cNvSpPr>
          <p:nvPr>
            <p:ph type="ftr" sz="quarter" idx="4"/>
          </p:nvPr>
        </p:nvSpPr>
        <p:spPr/>
        <p:txBody>
          <a:bodyPr/>
          <a:lstStyle/>
          <a:p>
            <a:pPr>
              <a:defRPr/>
            </a:pPr>
            <a:r>
              <a:rPr lang="en-US"/>
              <a:t>Software Design</a:t>
            </a:r>
          </a:p>
        </p:txBody>
      </p:sp>
      <p:sp>
        <p:nvSpPr>
          <p:cNvPr id="5" name="Slide Number Placeholder 4"/>
          <p:cNvSpPr>
            <a:spLocks noGrp="1"/>
          </p:cNvSpPr>
          <p:nvPr>
            <p:ph type="sldNum" sz="quarter" idx="5"/>
          </p:nvPr>
        </p:nvSpPr>
        <p:spPr/>
        <p:txBody>
          <a:bodyPr/>
          <a:lstStyle/>
          <a:p>
            <a:pPr>
              <a:defRPr/>
            </a:pPr>
            <a:fld id="{A7E88535-4BEA-4EE8-AB4A-C9FA970A9824}" type="slidenum">
              <a:rPr lang="en-US" smtClean="0"/>
              <a:pPr>
                <a:defRPr/>
              </a:pPr>
              <a:t>8</a:t>
            </a:fld>
            <a:endParaRPr lang="en-US"/>
          </a:p>
        </p:txBody>
      </p:sp>
    </p:spTree>
    <p:extLst>
      <p:ext uri="{BB962C8B-B14F-4D97-AF65-F5344CB8AC3E}">
        <p14:creationId xmlns:p14="http://schemas.microsoft.com/office/powerpoint/2010/main" val="1130132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b="0" dirty="0"/>
          </a:p>
        </p:txBody>
      </p:sp>
      <p:sp>
        <p:nvSpPr>
          <p:cNvPr id="4" name="Footer Placeholder 3"/>
          <p:cNvSpPr>
            <a:spLocks noGrp="1"/>
          </p:cNvSpPr>
          <p:nvPr>
            <p:ph type="ftr" sz="quarter" idx="4"/>
          </p:nvPr>
        </p:nvSpPr>
        <p:spPr/>
        <p:txBody>
          <a:bodyPr/>
          <a:lstStyle/>
          <a:p>
            <a:pPr>
              <a:defRPr/>
            </a:pPr>
            <a:r>
              <a:rPr lang="en-US"/>
              <a:t>Software Design</a:t>
            </a:r>
          </a:p>
        </p:txBody>
      </p:sp>
      <p:sp>
        <p:nvSpPr>
          <p:cNvPr id="5" name="Slide Number Placeholder 4"/>
          <p:cNvSpPr>
            <a:spLocks noGrp="1"/>
          </p:cNvSpPr>
          <p:nvPr>
            <p:ph type="sldNum" sz="quarter" idx="5"/>
          </p:nvPr>
        </p:nvSpPr>
        <p:spPr/>
        <p:txBody>
          <a:bodyPr/>
          <a:lstStyle/>
          <a:p>
            <a:pPr>
              <a:defRPr/>
            </a:pPr>
            <a:fld id="{A7E88535-4BEA-4EE8-AB4A-C9FA970A9824}" type="slidenum">
              <a:rPr lang="en-US" smtClean="0"/>
              <a:pPr>
                <a:defRPr/>
              </a:pPr>
              <a:t>9</a:t>
            </a:fld>
            <a:endParaRPr lang="en-US"/>
          </a:p>
        </p:txBody>
      </p:sp>
    </p:spTree>
    <p:extLst>
      <p:ext uri="{BB962C8B-B14F-4D97-AF65-F5344CB8AC3E}">
        <p14:creationId xmlns:p14="http://schemas.microsoft.com/office/powerpoint/2010/main" val="221954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Footer Placeholder 3"/>
          <p:cNvSpPr>
            <a:spLocks noGrp="1"/>
          </p:cNvSpPr>
          <p:nvPr>
            <p:ph type="ftr" sz="quarter" idx="4"/>
          </p:nvPr>
        </p:nvSpPr>
        <p:spPr/>
        <p:txBody>
          <a:bodyPr/>
          <a:lstStyle/>
          <a:p>
            <a:pPr>
              <a:defRPr/>
            </a:pPr>
            <a:r>
              <a:rPr lang="en-US"/>
              <a:t>Software Design</a:t>
            </a:r>
          </a:p>
        </p:txBody>
      </p:sp>
      <p:sp>
        <p:nvSpPr>
          <p:cNvPr id="5" name="Slide Number Placeholder 4"/>
          <p:cNvSpPr>
            <a:spLocks noGrp="1"/>
          </p:cNvSpPr>
          <p:nvPr>
            <p:ph type="sldNum" sz="quarter" idx="5"/>
          </p:nvPr>
        </p:nvSpPr>
        <p:spPr/>
        <p:txBody>
          <a:bodyPr/>
          <a:lstStyle/>
          <a:p>
            <a:pPr>
              <a:defRPr/>
            </a:pPr>
            <a:fld id="{A7E88535-4BEA-4EE8-AB4A-C9FA970A9824}" type="slidenum">
              <a:rPr lang="en-US" smtClean="0"/>
              <a:pPr>
                <a:defRPr/>
              </a:pPr>
              <a:t>10</a:t>
            </a:fld>
            <a:endParaRPr lang="en-US"/>
          </a:p>
        </p:txBody>
      </p:sp>
    </p:spTree>
    <p:extLst>
      <p:ext uri="{BB962C8B-B14F-4D97-AF65-F5344CB8AC3E}">
        <p14:creationId xmlns:p14="http://schemas.microsoft.com/office/powerpoint/2010/main" val="2231079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HK" dirty="0"/>
          </a:p>
        </p:txBody>
      </p:sp>
      <p:sp>
        <p:nvSpPr>
          <p:cNvPr id="4" name="Footer Placeholder 3"/>
          <p:cNvSpPr>
            <a:spLocks noGrp="1"/>
          </p:cNvSpPr>
          <p:nvPr>
            <p:ph type="ftr" sz="quarter" idx="4"/>
          </p:nvPr>
        </p:nvSpPr>
        <p:spPr/>
        <p:txBody>
          <a:bodyPr/>
          <a:lstStyle/>
          <a:p>
            <a:pPr>
              <a:defRPr/>
            </a:pPr>
            <a:r>
              <a:rPr lang="en-US"/>
              <a:t>Software Design</a:t>
            </a:r>
          </a:p>
        </p:txBody>
      </p:sp>
      <p:sp>
        <p:nvSpPr>
          <p:cNvPr id="5" name="Slide Number Placeholder 4"/>
          <p:cNvSpPr>
            <a:spLocks noGrp="1"/>
          </p:cNvSpPr>
          <p:nvPr>
            <p:ph type="sldNum" sz="quarter" idx="5"/>
          </p:nvPr>
        </p:nvSpPr>
        <p:spPr/>
        <p:txBody>
          <a:bodyPr/>
          <a:lstStyle/>
          <a:p>
            <a:pPr>
              <a:defRPr/>
            </a:pPr>
            <a:fld id="{A7E88535-4BEA-4EE8-AB4A-C9FA970A9824}" type="slidenum">
              <a:rPr lang="en-US" smtClean="0"/>
              <a:pPr>
                <a:defRPr/>
              </a:pPr>
              <a:t>11</a:t>
            </a:fld>
            <a:endParaRPr lang="en-US"/>
          </a:p>
        </p:txBody>
      </p:sp>
    </p:spTree>
    <p:extLst>
      <p:ext uri="{BB962C8B-B14F-4D97-AF65-F5344CB8AC3E}">
        <p14:creationId xmlns:p14="http://schemas.microsoft.com/office/powerpoint/2010/main" val="2220351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Footer Placeholder 3"/>
          <p:cNvSpPr>
            <a:spLocks noGrp="1"/>
          </p:cNvSpPr>
          <p:nvPr>
            <p:ph type="ftr" sz="quarter" idx="4"/>
          </p:nvPr>
        </p:nvSpPr>
        <p:spPr/>
        <p:txBody>
          <a:bodyPr/>
          <a:lstStyle/>
          <a:p>
            <a:pPr>
              <a:defRPr/>
            </a:pPr>
            <a:r>
              <a:rPr lang="en-US"/>
              <a:t>Software Design</a:t>
            </a:r>
          </a:p>
        </p:txBody>
      </p:sp>
      <p:sp>
        <p:nvSpPr>
          <p:cNvPr id="5" name="Slide Number Placeholder 4"/>
          <p:cNvSpPr>
            <a:spLocks noGrp="1"/>
          </p:cNvSpPr>
          <p:nvPr>
            <p:ph type="sldNum" sz="quarter" idx="5"/>
          </p:nvPr>
        </p:nvSpPr>
        <p:spPr/>
        <p:txBody>
          <a:bodyPr/>
          <a:lstStyle/>
          <a:p>
            <a:pPr>
              <a:defRPr/>
            </a:pPr>
            <a:fld id="{A7E88535-4BEA-4EE8-AB4A-C9FA970A9824}" type="slidenum">
              <a:rPr lang="en-US" smtClean="0"/>
              <a:pPr>
                <a:defRPr/>
              </a:pPr>
              <a:t>13</a:t>
            </a:fld>
            <a:endParaRPr lang="en-US"/>
          </a:p>
        </p:txBody>
      </p:sp>
    </p:spTree>
    <p:extLst>
      <p:ext uri="{BB962C8B-B14F-4D97-AF65-F5344CB8AC3E}">
        <p14:creationId xmlns:p14="http://schemas.microsoft.com/office/powerpoint/2010/main" val="232181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Footer Placeholder 3"/>
          <p:cNvSpPr>
            <a:spLocks noGrp="1"/>
          </p:cNvSpPr>
          <p:nvPr>
            <p:ph type="ftr" sz="quarter" idx="4"/>
          </p:nvPr>
        </p:nvSpPr>
        <p:spPr/>
        <p:txBody>
          <a:bodyPr/>
          <a:lstStyle/>
          <a:p>
            <a:pPr>
              <a:defRPr/>
            </a:pPr>
            <a:r>
              <a:rPr lang="en-US"/>
              <a:t>Software Design</a:t>
            </a:r>
          </a:p>
        </p:txBody>
      </p:sp>
      <p:sp>
        <p:nvSpPr>
          <p:cNvPr id="5" name="Slide Number Placeholder 4"/>
          <p:cNvSpPr>
            <a:spLocks noGrp="1"/>
          </p:cNvSpPr>
          <p:nvPr>
            <p:ph type="sldNum" sz="quarter" idx="5"/>
          </p:nvPr>
        </p:nvSpPr>
        <p:spPr/>
        <p:txBody>
          <a:bodyPr/>
          <a:lstStyle/>
          <a:p>
            <a:pPr>
              <a:defRPr/>
            </a:pPr>
            <a:fld id="{A7E88535-4BEA-4EE8-AB4A-C9FA970A9824}" type="slidenum">
              <a:rPr lang="en-US" smtClean="0"/>
              <a:pPr>
                <a:defRPr/>
              </a:pPr>
              <a:t>14</a:t>
            </a:fld>
            <a:endParaRPr lang="en-US"/>
          </a:p>
        </p:txBody>
      </p:sp>
    </p:spTree>
    <p:extLst>
      <p:ext uri="{BB962C8B-B14F-4D97-AF65-F5344CB8AC3E}">
        <p14:creationId xmlns:p14="http://schemas.microsoft.com/office/powerpoint/2010/main" val="27402255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Line 1026"/>
          <p:cNvSpPr>
            <a:spLocks noChangeShapeType="1"/>
          </p:cNvSpPr>
          <p:nvPr/>
        </p:nvSpPr>
        <p:spPr bwMode="auto">
          <a:xfrm>
            <a:off x="0" y="3429000"/>
            <a:ext cx="8693150"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5" name="Rectangle 1027"/>
          <p:cNvSpPr>
            <a:spLocks noGrp="1" noChangeArrowheads="1"/>
          </p:cNvSpPr>
          <p:nvPr>
            <p:ph type="ctrTitle" sz="quarter"/>
          </p:nvPr>
        </p:nvSpPr>
        <p:spPr>
          <a:xfrm>
            <a:off x="381000" y="381000"/>
            <a:ext cx="9067800" cy="3048000"/>
          </a:xfrm>
        </p:spPr>
        <p:txBody>
          <a:bodyPr/>
          <a:lstStyle>
            <a:lvl1pPr>
              <a:defRPr sz="6600"/>
            </a:lvl1pPr>
          </a:lstStyle>
          <a:p>
            <a:r>
              <a:rPr lang="en-US"/>
              <a:t>Click to edit Master title style</a:t>
            </a:r>
          </a:p>
        </p:txBody>
      </p:sp>
      <p:sp>
        <p:nvSpPr>
          <p:cNvPr id="3076" name="Rectangle 1028"/>
          <p:cNvSpPr>
            <a:spLocks noGrp="1" noChangeArrowheads="1"/>
          </p:cNvSpPr>
          <p:nvPr>
            <p:ph type="subTitle" sz="quarter" idx="1"/>
          </p:nvPr>
        </p:nvSpPr>
        <p:spPr>
          <a:xfrm>
            <a:off x="401638" y="3886200"/>
            <a:ext cx="9067800" cy="2819400"/>
          </a:xfrm>
        </p:spPr>
        <p:txBody>
          <a:bodyPr/>
          <a:lstStyle>
            <a:lvl1pPr marL="0" indent="0">
              <a:buFont typeface="Wingdings" pitchFamily="2" charset="2"/>
              <a:buNone/>
              <a:defRPr/>
            </a:lvl1pPr>
          </a:lstStyle>
          <a:p>
            <a:r>
              <a:rPr lang="en-US"/>
              <a:t>Click to edit Master subtitle style</a:t>
            </a:r>
          </a:p>
        </p:txBody>
      </p:sp>
      <p:sp>
        <p:nvSpPr>
          <p:cNvPr id="5" name="Rectangle 1029"/>
          <p:cNvSpPr>
            <a:spLocks noGrp="1" noChangeArrowheads="1"/>
          </p:cNvSpPr>
          <p:nvPr>
            <p:ph type="dt" sz="quarter" idx="10"/>
          </p:nvPr>
        </p:nvSpPr>
        <p:spPr>
          <a:xfrm>
            <a:off x="401638" y="6248400"/>
            <a:ext cx="2062162" cy="457200"/>
          </a:xfrm>
        </p:spPr>
        <p:txBody>
          <a:bodyPr/>
          <a:lstStyle>
            <a:lvl1pPr>
              <a:defRPr/>
            </a:lvl1pPr>
          </a:lstStyle>
          <a:p>
            <a:pPr>
              <a:defRPr/>
            </a:pPr>
            <a:endParaRPr lang="en-US"/>
          </a:p>
        </p:txBody>
      </p:sp>
      <p:sp>
        <p:nvSpPr>
          <p:cNvPr id="6" name="Rectangle 1030"/>
          <p:cNvSpPr>
            <a:spLocks noGrp="1" noChangeArrowheads="1"/>
          </p:cNvSpPr>
          <p:nvPr>
            <p:ph type="ftr" sz="quarter" idx="11"/>
          </p:nvPr>
        </p:nvSpPr>
        <p:spPr>
          <a:xfrm>
            <a:off x="3367088" y="6248400"/>
            <a:ext cx="3136900" cy="457200"/>
          </a:xfrm>
        </p:spPr>
        <p:txBody>
          <a:bodyPr/>
          <a:lstStyle>
            <a:lvl1pPr>
              <a:defRPr/>
            </a:lvl1pPr>
          </a:lstStyle>
          <a:p>
            <a:pPr>
              <a:defRPr/>
            </a:pPr>
            <a:r>
              <a:rPr lang="en-US"/>
              <a:t>Software Quality</a:t>
            </a:r>
          </a:p>
        </p:txBody>
      </p:sp>
      <p:sp>
        <p:nvSpPr>
          <p:cNvPr id="7" name="Rectangle 1031"/>
          <p:cNvSpPr>
            <a:spLocks noGrp="1" noChangeArrowheads="1"/>
          </p:cNvSpPr>
          <p:nvPr>
            <p:ph type="sldNum" sz="quarter" idx="12"/>
          </p:nvPr>
        </p:nvSpPr>
        <p:spPr>
          <a:xfrm>
            <a:off x="7407275" y="6248400"/>
            <a:ext cx="2062163" cy="457200"/>
          </a:xfrm>
        </p:spPr>
        <p:txBody>
          <a:bodyPr/>
          <a:lstStyle>
            <a:lvl1pPr>
              <a:defRPr/>
            </a:lvl1pPr>
          </a:lstStyle>
          <a:p>
            <a:pPr>
              <a:defRPr/>
            </a:pPr>
            <a:fld id="{C9E3E309-C4F3-40C3-813B-7A36DC967DF9}" type="slidenum">
              <a:rPr lang="en-US"/>
              <a:pPr>
                <a:defRPr/>
              </a:pPr>
              <a:t>‹#›</a:t>
            </a:fld>
            <a:endParaRPr lang="en-US"/>
          </a:p>
        </p:txBody>
      </p:sp>
    </p:spTree>
    <p:extLst>
      <p:ext uri="{BB962C8B-B14F-4D97-AF65-F5344CB8AC3E}">
        <p14:creationId xmlns:p14="http://schemas.microsoft.com/office/powerpoint/2010/main" val="3444432482"/>
      </p:ext>
    </p:extLst>
  </p:cSld>
  <p:clrMapOvr>
    <a:overrideClrMapping bg1="lt1" tx1="dk1" bg2="lt2" tx2="dk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6" name="Rectangle 7"/>
          <p:cNvSpPr>
            <a:spLocks noGrp="1" noChangeArrowheads="1"/>
          </p:cNvSpPr>
          <p:nvPr>
            <p:ph type="sldNum" sz="quarter" idx="12"/>
          </p:nvPr>
        </p:nvSpPr>
        <p:spPr>
          <a:ln/>
        </p:spPr>
        <p:txBody>
          <a:bodyPr/>
          <a:lstStyle>
            <a:lvl1pPr>
              <a:defRPr/>
            </a:lvl1pPr>
          </a:lstStyle>
          <a:p>
            <a:pPr>
              <a:defRPr/>
            </a:pPr>
            <a:fld id="{4EDE836C-C506-41B6-AE73-6EC51D540379}" type="slidenum">
              <a:rPr lang="en-US"/>
              <a:pPr>
                <a:defRPr/>
              </a:pPr>
              <a:t>‹#›</a:t>
            </a:fld>
            <a:endParaRPr lang="en-US"/>
          </a:p>
        </p:txBody>
      </p:sp>
    </p:spTree>
    <p:extLst>
      <p:ext uri="{BB962C8B-B14F-4D97-AF65-F5344CB8AC3E}">
        <p14:creationId xmlns:p14="http://schemas.microsoft.com/office/powerpoint/2010/main" val="200819076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9788" y="266700"/>
            <a:ext cx="2259012" cy="63627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2750" y="266700"/>
            <a:ext cx="6624638" cy="6362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6" name="Rectangle 7"/>
          <p:cNvSpPr>
            <a:spLocks noGrp="1" noChangeArrowheads="1"/>
          </p:cNvSpPr>
          <p:nvPr>
            <p:ph type="sldNum" sz="quarter" idx="12"/>
          </p:nvPr>
        </p:nvSpPr>
        <p:spPr>
          <a:ln/>
        </p:spPr>
        <p:txBody>
          <a:bodyPr/>
          <a:lstStyle>
            <a:lvl1pPr>
              <a:defRPr/>
            </a:lvl1pPr>
          </a:lstStyle>
          <a:p>
            <a:pPr>
              <a:defRPr/>
            </a:pPr>
            <a:fld id="{C807D62A-A25F-4874-AB67-6CF4C9C4736C}" type="slidenum">
              <a:rPr lang="en-US"/>
              <a:pPr>
                <a:defRPr/>
              </a:pPr>
              <a:t>‹#›</a:t>
            </a:fld>
            <a:endParaRPr lang="en-US"/>
          </a:p>
        </p:txBody>
      </p:sp>
    </p:spTree>
    <p:extLst>
      <p:ext uri="{BB962C8B-B14F-4D97-AF65-F5344CB8AC3E}">
        <p14:creationId xmlns:p14="http://schemas.microsoft.com/office/powerpoint/2010/main" val="416842038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12750" y="266700"/>
            <a:ext cx="9036050" cy="1104900"/>
          </a:xfrm>
        </p:spPr>
        <p:txBody>
          <a:bodyPr/>
          <a:lstStyle/>
          <a:p>
            <a:r>
              <a:rPr lang="en-US"/>
              <a:t>Click to edit Master title style</a:t>
            </a:r>
          </a:p>
        </p:txBody>
      </p:sp>
      <p:sp>
        <p:nvSpPr>
          <p:cNvPr id="3" name="Table Placeholder 2"/>
          <p:cNvSpPr>
            <a:spLocks noGrp="1"/>
          </p:cNvSpPr>
          <p:nvPr>
            <p:ph type="tbl" idx="1"/>
          </p:nvPr>
        </p:nvSpPr>
        <p:spPr>
          <a:xfrm>
            <a:off x="412750" y="1676400"/>
            <a:ext cx="9036050" cy="4953000"/>
          </a:xfrm>
        </p:spPr>
        <p:txBody>
          <a:bodyPr/>
          <a:lstStyle/>
          <a:p>
            <a:pPr lvl="0"/>
            <a:endParaRPr lang="en-US" noProof="0"/>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6" name="Rectangle 7"/>
          <p:cNvSpPr>
            <a:spLocks noGrp="1" noChangeArrowheads="1"/>
          </p:cNvSpPr>
          <p:nvPr>
            <p:ph type="sldNum" sz="quarter" idx="12"/>
          </p:nvPr>
        </p:nvSpPr>
        <p:spPr>
          <a:ln/>
        </p:spPr>
        <p:txBody>
          <a:bodyPr/>
          <a:lstStyle>
            <a:lvl1pPr>
              <a:defRPr/>
            </a:lvl1pPr>
          </a:lstStyle>
          <a:p>
            <a:pPr>
              <a:defRPr/>
            </a:pPr>
            <a:fld id="{5792DDC3-EFA3-4647-8A6E-E8039DA1A91A}" type="slidenum">
              <a:rPr lang="en-US"/>
              <a:pPr>
                <a:defRPr/>
              </a:pPr>
              <a:t>‹#›</a:t>
            </a:fld>
            <a:endParaRPr lang="en-US"/>
          </a:p>
        </p:txBody>
      </p:sp>
    </p:spTree>
    <p:extLst>
      <p:ext uri="{BB962C8B-B14F-4D97-AF65-F5344CB8AC3E}">
        <p14:creationId xmlns:p14="http://schemas.microsoft.com/office/powerpoint/2010/main" val="124959212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6" name="Rectangle 7"/>
          <p:cNvSpPr>
            <a:spLocks noGrp="1" noChangeArrowheads="1"/>
          </p:cNvSpPr>
          <p:nvPr>
            <p:ph type="sldNum" sz="quarter" idx="12"/>
          </p:nvPr>
        </p:nvSpPr>
        <p:spPr>
          <a:ln/>
        </p:spPr>
        <p:txBody>
          <a:bodyPr/>
          <a:lstStyle>
            <a:lvl1pPr>
              <a:defRPr/>
            </a:lvl1pPr>
          </a:lstStyle>
          <a:p>
            <a:pPr>
              <a:defRPr/>
            </a:pPr>
            <a:fld id="{63B8F44C-0EDE-4D7D-9086-BD1CF3CE7AF7}" type="slidenum">
              <a:rPr lang="en-US"/>
              <a:pPr>
                <a:defRPr/>
              </a:pPr>
              <a:t>‹#›</a:t>
            </a:fld>
            <a:endParaRPr lang="en-US"/>
          </a:p>
        </p:txBody>
      </p:sp>
    </p:spTree>
    <p:extLst>
      <p:ext uri="{BB962C8B-B14F-4D97-AF65-F5344CB8AC3E}">
        <p14:creationId xmlns:p14="http://schemas.microsoft.com/office/powerpoint/2010/main" val="353188807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16925"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638" y="2906713"/>
            <a:ext cx="841692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6" name="Rectangle 7"/>
          <p:cNvSpPr>
            <a:spLocks noGrp="1" noChangeArrowheads="1"/>
          </p:cNvSpPr>
          <p:nvPr>
            <p:ph type="sldNum" sz="quarter" idx="12"/>
          </p:nvPr>
        </p:nvSpPr>
        <p:spPr>
          <a:ln/>
        </p:spPr>
        <p:txBody>
          <a:bodyPr/>
          <a:lstStyle>
            <a:lvl1pPr>
              <a:defRPr/>
            </a:lvl1pPr>
          </a:lstStyle>
          <a:p>
            <a:pPr>
              <a:defRPr/>
            </a:pPr>
            <a:fld id="{ECCD115F-8D68-417D-BE51-0997C55306EF}" type="slidenum">
              <a:rPr lang="en-US"/>
              <a:pPr>
                <a:defRPr/>
              </a:pPr>
              <a:t>‹#›</a:t>
            </a:fld>
            <a:endParaRPr lang="en-US"/>
          </a:p>
        </p:txBody>
      </p:sp>
    </p:spTree>
    <p:extLst>
      <p:ext uri="{BB962C8B-B14F-4D97-AF65-F5344CB8AC3E}">
        <p14:creationId xmlns:p14="http://schemas.microsoft.com/office/powerpoint/2010/main" val="128324402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2750" y="1676400"/>
            <a:ext cx="444182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06975" y="1676400"/>
            <a:ext cx="444182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7" name="Rectangle 7"/>
          <p:cNvSpPr>
            <a:spLocks noGrp="1" noChangeArrowheads="1"/>
          </p:cNvSpPr>
          <p:nvPr>
            <p:ph type="sldNum" sz="quarter" idx="12"/>
          </p:nvPr>
        </p:nvSpPr>
        <p:spPr>
          <a:ln/>
        </p:spPr>
        <p:txBody>
          <a:bodyPr/>
          <a:lstStyle>
            <a:lvl1pPr>
              <a:defRPr/>
            </a:lvl1pPr>
          </a:lstStyle>
          <a:p>
            <a:pPr>
              <a:defRPr/>
            </a:pPr>
            <a:fld id="{D6C972CB-25A0-49CA-A04F-81E0CCB967DE}" type="slidenum">
              <a:rPr lang="en-US"/>
              <a:pPr>
                <a:defRPr/>
              </a:pPr>
              <a:t>‹#›</a:t>
            </a:fld>
            <a:endParaRPr lang="en-US"/>
          </a:p>
        </p:txBody>
      </p:sp>
    </p:spTree>
    <p:extLst>
      <p:ext uri="{BB962C8B-B14F-4D97-AF65-F5344CB8AC3E}">
        <p14:creationId xmlns:p14="http://schemas.microsoft.com/office/powerpoint/2010/main" val="324567234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2225"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5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5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0788" y="1535113"/>
            <a:ext cx="43767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0788" y="2174875"/>
            <a:ext cx="43767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9" name="Rectangle 7"/>
          <p:cNvSpPr>
            <a:spLocks noGrp="1" noChangeArrowheads="1"/>
          </p:cNvSpPr>
          <p:nvPr>
            <p:ph type="sldNum" sz="quarter" idx="12"/>
          </p:nvPr>
        </p:nvSpPr>
        <p:spPr>
          <a:ln/>
        </p:spPr>
        <p:txBody>
          <a:bodyPr/>
          <a:lstStyle>
            <a:lvl1pPr>
              <a:defRPr/>
            </a:lvl1pPr>
          </a:lstStyle>
          <a:p>
            <a:pPr>
              <a:defRPr/>
            </a:pPr>
            <a:fld id="{65FA675B-1F56-4A1F-B974-9460B94FF877}" type="slidenum">
              <a:rPr lang="en-US"/>
              <a:pPr>
                <a:defRPr/>
              </a:pPr>
              <a:t>‹#›</a:t>
            </a:fld>
            <a:endParaRPr lang="en-US"/>
          </a:p>
        </p:txBody>
      </p:sp>
    </p:spTree>
    <p:extLst>
      <p:ext uri="{BB962C8B-B14F-4D97-AF65-F5344CB8AC3E}">
        <p14:creationId xmlns:p14="http://schemas.microsoft.com/office/powerpoint/2010/main" val="425261409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5" name="Rectangle 7"/>
          <p:cNvSpPr>
            <a:spLocks noGrp="1" noChangeArrowheads="1"/>
          </p:cNvSpPr>
          <p:nvPr>
            <p:ph type="sldNum" sz="quarter" idx="12"/>
          </p:nvPr>
        </p:nvSpPr>
        <p:spPr>
          <a:ln/>
        </p:spPr>
        <p:txBody>
          <a:bodyPr/>
          <a:lstStyle>
            <a:lvl1pPr>
              <a:defRPr/>
            </a:lvl1pPr>
          </a:lstStyle>
          <a:p>
            <a:pPr>
              <a:defRPr/>
            </a:pPr>
            <a:fld id="{C55598A2-17A2-444F-952B-9804449BE04B}" type="slidenum">
              <a:rPr lang="en-US"/>
              <a:pPr>
                <a:defRPr/>
              </a:pPr>
              <a:t>‹#›</a:t>
            </a:fld>
            <a:endParaRPr lang="en-US"/>
          </a:p>
        </p:txBody>
      </p:sp>
    </p:spTree>
    <p:extLst>
      <p:ext uri="{BB962C8B-B14F-4D97-AF65-F5344CB8AC3E}">
        <p14:creationId xmlns:p14="http://schemas.microsoft.com/office/powerpoint/2010/main" val="132614715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4" name="Rectangle 7"/>
          <p:cNvSpPr>
            <a:spLocks noGrp="1" noChangeArrowheads="1"/>
          </p:cNvSpPr>
          <p:nvPr>
            <p:ph type="sldNum" sz="quarter" idx="12"/>
          </p:nvPr>
        </p:nvSpPr>
        <p:spPr>
          <a:ln/>
        </p:spPr>
        <p:txBody>
          <a:bodyPr/>
          <a:lstStyle>
            <a:lvl1pPr>
              <a:defRPr/>
            </a:lvl1pPr>
          </a:lstStyle>
          <a:p>
            <a:pPr>
              <a:defRPr/>
            </a:pPr>
            <a:fld id="{1AD18685-0001-4CA4-BB9B-682137D85FB6}" type="slidenum">
              <a:rPr lang="en-US"/>
              <a:pPr>
                <a:defRPr/>
              </a:pPr>
              <a:t>‹#›</a:t>
            </a:fld>
            <a:endParaRPr lang="en-US"/>
          </a:p>
        </p:txBody>
      </p:sp>
    </p:spTree>
    <p:extLst>
      <p:ext uri="{BB962C8B-B14F-4D97-AF65-F5344CB8AC3E}">
        <p14:creationId xmlns:p14="http://schemas.microsoft.com/office/powerpoint/2010/main" val="26966034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7550"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871913" y="273050"/>
            <a:ext cx="55356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0"/>
            <a:ext cx="325755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7" name="Rectangle 7"/>
          <p:cNvSpPr>
            <a:spLocks noGrp="1" noChangeArrowheads="1"/>
          </p:cNvSpPr>
          <p:nvPr>
            <p:ph type="sldNum" sz="quarter" idx="12"/>
          </p:nvPr>
        </p:nvSpPr>
        <p:spPr>
          <a:ln/>
        </p:spPr>
        <p:txBody>
          <a:bodyPr/>
          <a:lstStyle>
            <a:lvl1pPr>
              <a:defRPr/>
            </a:lvl1pPr>
          </a:lstStyle>
          <a:p>
            <a:pPr>
              <a:defRPr/>
            </a:pPr>
            <a:fld id="{A00572DE-3297-44C9-8095-AE1A459C6662}" type="slidenum">
              <a:rPr lang="en-US"/>
              <a:pPr>
                <a:defRPr/>
              </a:pPr>
              <a:t>‹#›</a:t>
            </a:fld>
            <a:endParaRPr lang="en-US"/>
          </a:p>
        </p:txBody>
      </p:sp>
    </p:spTree>
    <p:extLst>
      <p:ext uri="{BB962C8B-B14F-4D97-AF65-F5344CB8AC3E}">
        <p14:creationId xmlns:p14="http://schemas.microsoft.com/office/powerpoint/2010/main" val="422564286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0425"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513" y="612775"/>
            <a:ext cx="594042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41513" y="5367338"/>
            <a:ext cx="594042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7" name="Rectangle 7"/>
          <p:cNvSpPr>
            <a:spLocks noGrp="1" noChangeArrowheads="1"/>
          </p:cNvSpPr>
          <p:nvPr>
            <p:ph type="sldNum" sz="quarter" idx="12"/>
          </p:nvPr>
        </p:nvSpPr>
        <p:spPr>
          <a:ln/>
        </p:spPr>
        <p:txBody>
          <a:bodyPr/>
          <a:lstStyle>
            <a:lvl1pPr>
              <a:defRPr/>
            </a:lvl1pPr>
          </a:lstStyle>
          <a:p>
            <a:pPr>
              <a:defRPr/>
            </a:pPr>
            <a:fld id="{C68E5FA2-5579-48D2-AAEA-0395A9685864}" type="slidenum">
              <a:rPr lang="en-US"/>
              <a:pPr>
                <a:defRPr/>
              </a:pPr>
              <a:t>‹#›</a:t>
            </a:fld>
            <a:endParaRPr lang="en-US"/>
          </a:p>
        </p:txBody>
      </p:sp>
    </p:spTree>
    <p:extLst>
      <p:ext uri="{BB962C8B-B14F-4D97-AF65-F5344CB8AC3E}">
        <p14:creationId xmlns:p14="http://schemas.microsoft.com/office/powerpoint/2010/main" val="161092235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0" y="1371600"/>
            <a:ext cx="8693150"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27" name="Rectangle 3"/>
          <p:cNvSpPr>
            <a:spLocks noGrp="1" noChangeArrowheads="1"/>
          </p:cNvSpPr>
          <p:nvPr>
            <p:ph type="title"/>
          </p:nvPr>
        </p:nvSpPr>
        <p:spPr bwMode="auto">
          <a:xfrm>
            <a:off x="412750" y="266700"/>
            <a:ext cx="903605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412750" y="1676400"/>
            <a:ext cx="903605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dt" sz="half" idx="2"/>
          </p:nvPr>
        </p:nvSpPr>
        <p:spPr bwMode="auto">
          <a:xfrm>
            <a:off x="412750" y="6172200"/>
            <a:ext cx="2062163"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solidFill>
                  <a:schemeClr val="folHlink"/>
                </a:solidFill>
              </a:defRPr>
            </a:lvl1pPr>
          </a:lstStyle>
          <a:p>
            <a:pPr>
              <a:defRPr/>
            </a:pPr>
            <a:endParaRPr lang="en-US"/>
          </a:p>
        </p:txBody>
      </p:sp>
      <p:sp>
        <p:nvSpPr>
          <p:cNvPr id="1030" name="Rectangle 6"/>
          <p:cNvSpPr>
            <a:spLocks noGrp="1" noChangeArrowheads="1"/>
          </p:cNvSpPr>
          <p:nvPr>
            <p:ph type="ftr" sz="quarter" idx="3"/>
          </p:nvPr>
        </p:nvSpPr>
        <p:spPr bwMode="auto">
          <a:xfrm>
            <a:off x="3382963" y="6172200"/>
            <a:ext cx="31369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solidFill>
                  <a:schemeClr val="folHlink"/>
                </a:solidFill>
              </a:defRPr>
            </a:lvl1pPr>
          </a:lstStyle>
          <a:p>
            <a:pPr>
              <a:defRPr/>
            </a:pPr>
            <a:r>
              <a:rPr lang="en-US" dirty="0"/>
              <a:t>EC6001</a:t>
            </a:r>
          </a:p>
        </p:txBody>
      </p:sp>
      <p:sp>
        <p:nvSpPr>
          <p:cNvPr id="1031" name="Rectangle 7"/>
          <p:cNvSpPr>
            <a:spLocks noGrp="1" noChangeArrowheads="1"/>
          </p:cNvSpPr>
          <p:nvPr>
            <p:ph type="sldNum" sz="quarter" idx="4"/>
          </p:nvPr>
        </p:nvSpPr>
        <p:spPr bwMode="auto">
          <a:xfrm>
            <a:off x="7427913" y="6172200"/>
            <a:ext cx="2062162"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solidFill>
                  <a:schemeClr val="folHlink"/>
                </a:solidFill>
              </a:defRPr>
            </a:lvl1pPr>
          </a:lstStyle>
          <a:p>
            <a:pPr>
              <a:defRPr/>
            </a:pPr>
            <a:fld id="{BD8E331F-9D83-4245-9A62-97CA84DE22F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68"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ransition/>
  <p:hf hdr="0" ftr="0" dt="0"/>
  <p:txStyles>
    <p:titleStyle>
      <a:lvl1pPr algn="l" rtl="0" eaLnBrk="0" fontAlgn="base" hangingPunct="0">
        <a:lnSpc>
          <a:spcPct val="90000"/>
        </a:lnSpc>
        <a:spcBef>
          <a:spcPct val="0"/>
        </a:spcBef>
        <a:spcAft>
          <a:spcPct val="0"/>
        </a:spcAft>
        <a:defRPr sz="4400" b="1">
          <a:solidFill>
            <a:schemeClr val="tx2"/>
          </a:solidFill>
          <a:latin typeface="+mj-lt"/>
          <a:ea typeface="+mj-ea"/>
          <a:cs typeface="+mj-cs"/>
        </a:defRPr>
      </a:lvl1pPr>
      <a:lvl2pPr algn="l" rtl="0" eaLnBrk="0" fontAlgn="base" hangingPunct="0">
        <a:lnSpc>
          <a:spcPct val="90000"/>
        </a:lnSpc>
        <a:spcBef>
          <a:spcPct val="0"/>
        </a:spcBef>
        <a:spcAft>
          <a:spcPct val="0"/>
        </a:spcAft>
        <a:defRPr sz="4400" b="1">
          <a:solidFill>
            <a:schemeClr val="tx2"/>
          </a:solidFill>
          <a:latin typeface="Times New Roman" pitchFamily="18" charset="0"/>
        </a:defRPr>
      </a:lvl2pPr>
      <a:lvl3pPr algn="l" rtl="0" eaLnBrk="0" fontAlgn="base" hangingPunct="0">
        <a:lnSpc>
          <a:spcPct val="90000"/>
        </a:lnSpc>
        <a:spcBef>
          <a:spcPct val="0"/>
        </a:spcBef>
        <a:spcAft>
          <a:spcPct val="0"/>
        </a:spcAft>
        <a:defRPr sz="4400" b="1">
          <a:solidFill>
            <a:schemeClr val="tx2"/>
          </a:solidFill>
          <a:latin typeface="Times New Roman" pitchFamily="18" charset="0"/>
        </a:defRPr>
      </a:lvl3pPr>
      <a:lvl4pPr algn="l" rtl="0" eaLnBrk="0" fontAlgn="base" hangingPunct="0">
        <a:lnSpc>
          <a:spcPct val="90000"/>
        </a:lnSpc>
        <a:spcBef>
          <a:spcPct val="0"/>
        </a:spcBef>
        <a:spcAft>
          <a:spcPct val="0"/>
        </a:spcAft>
        <a:defRPr sz="4400" b="1">
          <a:solidFill>
            <a:schemeClr val="tx2"/>
          </a:solidFill>
          <a:latin typeface="Times New Roman" pitchFamily="18" charset="0"/>
        </a:defRPr>
      </a:lvl4pPr>
      <a:lvl5pPr algn="l" rtl="0" eaLnBrk="0" fontAlgn="base" hangingPunct="0">
        <a:lnSpc>
          <a:spcPct val="90000"/>
        </a:lnSpc>
        <a:spcBef>
          <a:spcPct val="0"/>
        </a:spcBef>
        <a:spcAft>
          <a:spcPct val="0"/>
        </a:spcAft>
        <a:defRPr sz="4400" b="1">
          <a:solidFill>
            <a:schemeClr val="tx2"/>
          </a:solidFill>
          <a:latin typeface="Times New Roman" pitchFamily="18" charset="0"/>
        </a:defRPr>
      </a:lvl5pPr>
      <a:lvl6pPr marL="457200" algn="l" rtl="0" eaLnBrk="0" fontAlgn="base" hangingPunct="0">
        <a:lnSpc>
          <a:spcPct val="90000"/>
        </a:lnSpc>
        <a:spcBef>
          <a:spcPct val="0"/>
        </a:spcBef>
        <a:spcAft>
          <a:spcPct val="0"/>
        </a:spcAft>
        <a:defRPr sz="4400" b="1">
          <a:solidFill>
            <a:schemeClr val="tx2"/>
          </a:solidFill>
          <a:latin typeface="Times New Roman" pitchFamily="18" charset="0"/>
        </a:defRPr>
      </a:lvl6pPr>
      <a:lvl7pPr marL="914400" algn="l" rtl="0" eaLnBrk="0" fontAlgn="base" hangingPunct="0">
        <a:lnSpc>
          <a:spcPct val="90000"/>
        </a:lnSpc>
        <a:spcBef>
          <a:spcPct val="0"/>
        </a:spcBef>
        <a:spcAft>
          <a:spcPct val="0"/>
        </a:spcAft>
        <a:defRPr sz="4400" b="1">
          <a:solidFill>
            <a:schemeClr val="tx2"/>
          </a:solidFill>
          <a:latin typeface="Times New Roman" pitchFamily="18" charset="0"/>
        </a:defRPr>
      </a:lvl7pPr>
      <a:lvl8pPr marL="1371600" algn="l" rtl="0" eaLnBrk="0" fontAlgn="base" hangingPunct="0">
        <a:lnSpc>
          <a:spcPct val="90000"/>
        </a:lnSpc>
        <a:spcBef>
          <a:spcPct val="0"/>
        </a:spcBef>
        <a:spcAft>
          <a:spcPct val="0"/>
        </a:spcAft>
        <a:defRPr sz="4400" b="1">
          <a:solidFill>
            <a:schemeClr val="tx2"/>
          </a:solidFill>
          <a:latin typeface="Times New Roman" pitchFamily="18" charset="0"/>
        </a:defRPr>
      </a:lvl8pPr>
      <a:lvl9pPr marL="1828800" algn="l" rtl="0" eaLnBrk="0" fontAlgn="base" hangingPunct="0">
        <a:lnSpc>
          <a:spcPct val="90000"/>
        </a:lnSpc>
        <a:spcBef>
          <a:spcPct val="0"/>
        </a:spcBef>
        <a:spcAft>
          <a:spcPct val="0"/>
        </a:spcAft>
        <a:defRPr sz="4400" b="1">
          <a:solidFill>
            <a:schemeClr val="tx2"/>
          </a:solidFill>
          <a:latin typeface="Times New Roman" pitchFamily="18" charset="0"/>
        </a:defRPr>
      </a:lvl9pPr>
    </p:titleStyle>
    <p:bodyStyle>
      <a:lvl1pPr marL="398463" indent="-398463" algn="l" rtl="0" eaLnBrk="0" fontAlgn="base" hangingPunct="0">
        <a:spcBef>
          <a:spcPct val="20000"/>
        </a:spcBef>
        <a:spcAft>
          <a:spcPct val="0"/>
        </a:spcAft>
        <a:buClr>
          <a:schemeClr val="tx2"/>
        </a:buClr>
        <a:buSzPct val="60000"/>
        <a:buFont typeface="Wingdings" pitchFamily="2" charset="2"/>
        <a:buChar char="u"/>
        <a:defRPr sz="3200">
          <a:solidFill>
            <a:schemeClr val="tx1"/>
          </a:solidFill>
          <a:latin typeface="+mn-lt"/>
          <a:ea typeface="+mn-ea"/>
          <a:cs typeface="+mn-cs"/>
        </a:defRPr>
      </a:lvl1pPr>
      <a:lvl2pPr marL="862013" indent="-349250" algn="l" rtl="0" eaLnBrk="0" fontAlgn="base" hangingPunct="0">
        <a:spcBef>
          <a:spcPct val="20000"/>
        </a:spcBef>
        <a:spcAft>
          <a:spcPct val="0"/>
        </a:spcAft>
        <a:buClr>
          <a:schemeClr val="tx2"/>
        </a:buClr>
        <a:buSzPct val="60000"/>
        <a:buFont typeface="Wingdings" pitchFamily="2" charset="2"/>
        <a:buChar char="n"/>
        <a:defRPr sz="2800">
          <a:solidFill>
            <a:schemeClr val="tx1"/>
          </a:solidFill>
          <a:latin typeface="+mn-lt"/>
        </a:defRPr>
      </a:lvl2pPr>
      <a:lvl3pPr marL="1262063" indent="-28575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mn-lt"/>
        </a:defRPr>
      </a:lvl3pPr>
      <a:lvl4pPr marL="1660525" indent="-284163" algn="l" rtl="0" eaLnBrk="0" fontAlgn="base" hangingPunct="0">
        <a:spcBef>
          <a:spcPct val="20000"/>
        </a:spcBef>
        <a:spcAft>
          <a:spcPct val="0"/>
        </a:spcAft>
        <a:buClr>
          <a:schemeClr val="tx1"/>
        </a:buClr>
        <a:buSzPct val="60000"/>
        <a:buFont typeface="Wingdings" pitchFamily="2" charset="2"/>
        <a:buChar char="u"/>
        <a:defRPr sz="2000">
          <a:solidFill>
            <a:schemeClr val="tx1"/>
          </a:solidFill>
          <a:latin typeface="+mn-lt"/>
        </a:defRPr>
      </a:lvl4pPr>
      <a:lvl5pPr marL="2058988" indent="-284163"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5pPr>
      <a:lvl6pPr marL="2516188" indent="-284163"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3388" indent="-284163"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30588" indent="-284163"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7788" indent="-284163"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3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fld id="{0465E2E4-7374-46A0-BB59-F56978D5F671}" type="slidenum">
              <a:rPr lang="en-US" sz="1400" smtClean="0">
                <a:solidFill>
                  <a:schemeClr val="folHlink"/>
                </a:solidFill>
              </a:rPr>
              <a:pPr/>
              <a:t>1</a:t>
            </a:fld>
            <a:endParaRPr lang="en-US" sz="1400">
              <a:solidFill>
                <a:schemeClr val="folHlink"/>
              </a:solidFill>
            </a:endParaRPr>
          </a:p>
        </p:txBody>
      </p:sp>
      <p:sp>
        <p:nvSpPr>
          <p:cNvPr id="3075" name="Rectangle 2"/>
          <p:cNvSpPr>
            <a:spLocks noGrp="1" noChangeArrowheads="1"/>
          </p:cNvSpPr>
          <p:nvPr>
            <p:ph type="ctrTitle"/>
          </p:nvPr>
        </p:nvSpPr>
        <p:spPr>
          <a:xfrm>
            <a:off x="412750" y="609600"/>
            <a:ext cx="9034463" cy="2743200"/>
          </a:xfrm>
          <a:noFill/>
        </p:spPr>
        <p:txBody>
          <a:bodyPr/>
          <a:lstStyle/>
          <a:p>
            <a:r>
              <a:rPr lang="en-US" sz="3200" i="1" dirty="0"/>
              <a:t>CS5351 Software engineering  202</a:t>
            </a:r>
            <a:r>
              <a:rPr lang="en-US" altLang="zh-CN" sz="3200" i="1" dirty="0"/>
              <a:t>4</a:t>
            </a:r>
            <a:r>
              <a:rPr lang="en-US" sz="3200" i="1" dirty="0"/>
              <a:t>/2</a:t>
            </a:r>
            <a:r>
              <a:rPr lang="en-US" altLang="zh-CN" sz="3200" i="1" dirty="0"/>
              <a:t>5</a:t>
            </a:r>
            <a:r>
              <a:rPr lang="en-US" sz="3200" i="1" dirty="0"/>
              <a:t> Semester B</a:t>
            </a:r>
            <a:br>
              <a:rPr lang="en-US" sz="7200" dirty="0"/>
            </a:br>
            <a:r>
              <a:rPr lang="en-US" sz="7200" dirty="0"/>
              <a:t>Requirements Engineering Exercise</a:t>
            </a:r>
          </a:p>
        </p:txBody>
      </p:sp>
      <p:sp>
        <p:nvSpPr>
          <p:cNvPr id="3076" name="Rectangle 3"/>
          <p:cNvSpPr>
            <a:spLocks noGrp="1" noChangeArrowheads="1"/>
          </p:cNvSpPr>
          <p:nvPr>
            <p:ph type="subTitle" idx="1"/>
          </p:nvPr>
        </p:nvSpPr>
        <p:spPr>
          <a:xfrm>
            <a:off x="455613" y="3886200"/>
            <a:ext cx="9067800" cy="2667000"/>
          </a:xfrm>
          <a:noFill/>
        </p:spPr>
        <p:txBody>
          <a:bodyPr/>
          <a:lstStyle/>
          <a:p>
            <a:pPr>
              <a:lnSpc>
                <a:spcPct val="90000"/>
              </a:lnSpc>
            </a:pPr>
            <a:r>
              <a:rPr lang="en-US" sz="4000" dirty="0"/>
              <a:t>Prof. Zhi-An Huang</a:t>
            </a:r>
          </a:p>
          <a:p>
            <a:pPr>
              <a:lnSpc>
                <a:spcPct val="90000"/>
              </a:lnSpc>
            </a:pPr>
            <a:r>
              <a:rPr lang="en-US" sz="2400" dirty="0"/>
              <a:t>Email:</a:t>
            </a:r>
            <a:r>
              <a:rPr lang="en-US" sz="1800" dirty="0">
                <a:latin typeface="Courier New" pitchFamily="49" charset="0"/>
              </a:rPr>
              <a:t> </a:t>
            </a:r>
            <a:r>
              <a:rPr lang="en-US" sz="2000" b="1" dirty="0" err="1">
                <a:latin typeface="Courier New" pitchFamily="49" charset="0"/>
              </a:rPr>
              <a:t>huang.za@cityu-dg.edu.cn</a:t>
            </a:r>
            <a:endParaRPr lang="en-US" sz="2000" dirty="0">
              <a:latin typeface="Courier New" pitchFamily="49" charset="0"/>
            </a:endParaRPr>
          </a:p>
          <a:p>
            <a:pPr>
              <a:lnSpc>
                <a:spcPct val="90000"/>
              </a:lnSpc>
            </a:pPr>
            <a:endParaRPr lang="en-US" sz="2000" b="1" dirty="0">
              <a:solidFill>
                <a:schemeClr val="folHlink"/>
              </a:solidFill>
            </a:endParaRPr>
          </a:p>
          <a:p>
            <a:pPr>
              <a:lnSpc>
                <a:spcPct val="90000"/>
              </a:lnSpc>
            </a:pPr>
            <a:endParaRPr lang="en-US" sz="2000" b="1" dirty="0">
              <a:solidFill>
                <a:schemeClr val="folHlink"/>
              </a:solidFill>
            </a:endParaRPr>
          </a:p>
        </p:txBody>
      </p:sp>
    </p:spTree>
  </p:cSld>
  <p:clrMapOvr>
    <a:overrideClrMapping bg1="lt1" tx1="dk1" bg2="lt2" tx2="dk2" accent1="accent1" accent2="accent2" accent3="accent3" accent4="accent4" accent5="accent5" accent6="accent6" hlink="hlink" folHlink="folHlink"/>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05198-21A8-5E8A-14CC-4A56254CA083}"/>
              </a:ext>
            </a:extLst>
          </p:cNvPr>
          <p:cNvSpPr>
            <a:spLocks noGrp="1"/>
          </p:cNvSpPr>
          <p:nvPr>
            <p:ph type="title"/>
          </p:nvPr>
        </p:nvSpPr>
        <p:spPr/>
        <p:txBody>
          <a:bodyPr/>
          <a:lstStyle/>
          <a:p>
            <a:r>
              <a:rPr lang="en-US" dirty="0"/>
              <a:t>Step 2: Elicitation Preparation </a:t>
            </a:r>
            <a:r>
              <a:rPr lang="en-US" sz="2400" dirty="0"/>
              <a:t>(10 mins)</a:t>
            </a:r>
            <a:endParaRPr lang="en-HK" sz="2800" dirty="0"/>
          </a:p>
        </p:txBody>
      </p:sp>
      <p:sp>
        <p:nvSpPr>
          <p:cNvPr id="3" name="Content Placeholder 2">
            <a:extLst>
              <a:ext uri="{FF2B5EF4-FFF2-40B4-BE49-F238E27FC236}">
                <a16:creationId xmlns:a16="http://schemas.microsoft.com/office/drawing/2014/main" id="{75D2E096-63B8-2CF7-05C7-9B1126B9F0EF}"/>
              </a:ext>
            </a:extLst>
          </p:cNvPr>
          <p:cNvSpPr>
            <a:spLocks noGrp="1"/>
          </p:cNvSpPr>
          <p:nvPr>
            <p:ph idx="1"/>
          </p:nvPr>
        </p:nvSpPr>
        <p:spPr/>
        <p:txBody>
          <a:bodyPr/>
          <a:lstStyle/>
          <a:p>
            <a:pPr marL="0" indent="0">
              <a:buNone/>
            </a:pPr>
            <a:r>
              <a:rPr lang="en-US" sz="2400" dirty="0"/>
              <a:t>Team A1</a:t>
            </a:r>
          </a:p>
          <a:p>
            <a:r>
              <a:rPr lang="en-US" sz="2400" dirty="0"/>
              <a:t>A1 fills out the background form, to collect information about the application domain, the type of application in the mind of B1, and the roles of B1 members. </a:t>
            </a:r>
          </a:p>
          <a:p>
            <a:endParaRPr lang="en-US" sz="2400" dirty="0"/>
          </a:p>
          <a:p>
            <a:pPr marL="0" indent="0">
              <a:buNone/>
            </a:pPr>
            <a:r>
              <a:rPr lang="en-US" sz="2400" dirty="0"/>
              <a:t>Team B1</a:t>
            </a:r>
          </a:p>
          <a:p>
            <a:r>
              <a:rPr lang="en-US" sz="2400" dirty="0"/>
              <a:t>B1 studies B2’s </a:t>
            </a:r>
            <a:r>
              <a:rPr lang="en-US" sz="2400" dirty="0" err="1"/>
              <a:t>Volere</a:t>
            </a:r>
            <a:r>
              <a:rPr lang="en-US" sz="2400" dirty="0"/>
              <a:t> cards, takes roles (PM, lead, operation, developers, users) to deliver the card requirement in Step 3, and decides whether there is any slight difference in opinions on requirements among these roles. </a:t>
            </a:r>
            <a:endParaRPr lang="en-HK" sz="2400" dirty="0"/>
          </a:p>
        </p:txBody>
      </p:sp>
      <p:sp>
        <p:nvSpPr>
          <p:cNvPr id="4" name="Slide Number Placeholder 3">
            <a:extLst>
              <a:ext uri="{FF2B5EF4-FFF2-40B4-BE49-F238E27FC236}">
                <a16:creationId xmlns:a16="http://schemas.microsoft.com/office/drawing/2014/main" id="{185EC056-8DEC-007E-F333-F77F0602C438}"/>
              </a:ext>
            </a:extLst>
          </p:cNvPr>
          <p:cNvSpPr>
            <a:spLocks noGrp="1"/>
          </p:cNvSpPr>
          <p:nvPr>
            <p:ph type="sldNum" sz="quarter" idx="12"/>
          </p:nvPr>
        </p:nvSpPr>
        <p:spPr/>
        <p:txBody>
          <a:bodyPr/>
          <a:lstStyle/>
          <a:p>
            <a:pPr>
              <a:defRPr/>
            </a:pPr>
            <a:fld id="{63B8F44C-0EDE-4D7D-9086-BD1CF3CE7AF7}" type="slidenum">
              <a:rPr lang="en-US" smtClean="0"/>
              <a:pPr>
                <a:defRPr/>
              </a:pPr>
              <a:t>10</a:t>
            </a:fld>
            <a:endParaRPr lang="en-US"/>
          </a:p>
        </p:txBody>
      </p:sp>
      <p:pic>
        <p:nvPicPr>
          <p:cNvPr id="7" name="Picture 6">
            <a:extLst>
              <a:ext uri="{FF2B5EF4-FFF2-40B4-BE49-F238E27FC236}">
                <a16:creationId xmlns:a16="http://schemas.microsoft.com/office/drawing/2014/main" id="{800BCAF8-D13A-8F6E-4ADE-0C8910DEC610}"/>
              </a:ext>
            </a:extLst>
          </p:cNvPr>
          <p:cNvPicPr>
            <a:picLocks noChangeAspect="1"/>
          </p:cNvPicPr>
          <p:nvPr/>
        </p:nvPicPr>
        <p:blipFill>
          <a:blip r:embed="rId3"/>
          <a:stretch>
            <a:fillRect/>
          </a:stretch>
        </p:blipFill>
        <p:spPr>
          <a:xfrm>
            <a:off x="4113212" y="2949198"/>
            <a:ext cx="1809922" cy="1219200"/>
          </a:xfrm>
          <a:prstGeom prst="rect">
            <a:avLst/>
          </a:prstGeom>
          <a:solidFill>
            <a:schemeClr val="bg1"/>
          </a:solidFill>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0021328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1412C-042D-BD39-66B7-F431C6BA9410}"/>
              </a:ext>
            </a:extLst>
          </p:cNvPr>
          <p:cNvSpPr>
            <a:spLocks noGrp="1"/>
          </p:cNvSpPr>
          <p:nvPr>
            <p:ph type="title"/>
          </p:nvPr>
        </p:nvSpPr>
        <p:spPr/>
        <p:txBody>
          <a:bodyPr/>
          <a:lstStyle/>
          <a:p>
            <a:r>
              <a:rPr lang="en-US" dirty="0"/>
              <a:t>Step 3: Elicitation Meeting 1 </a:t>
            </a:r>
            <a:r>
              <a:rPr lang="en-US" sz="2400" dirty="0"/>
              <a:t>(15 mins)</a:t>
            </a:r>
            <a:endParaRPr lang="en-HK" sz="2400" dirty="0"/>
          </a:p>
        </p:txBody>
      </p:sp>
      <p:sp>
        <p:nvSpPr>
          <p:cNvPr id="3" name="Content Placeholder 2">
            <a:extLst>
              <a:ext uri="{FF2B5EF4-FFF2-40B4-BE49-F238E27FC236}">
                <a16:creationId xmlns:a16="http://schemas.microsoft.com/office/drawing/2014/main" id="{35F911E4-0E36-7C03-613D-2D4EB0261B3A}"/>
              </a:ext>
            </a:extLst>
          </p:cNvPr>
          <p:cNvSpPr>
            <a:spLocks noGrp="1"/>
          </p:cNvSpPr>
          <p:nvPr>
            <p:ph idx="1"/>
          </p:nvPr>
        </p:nvSpPr>
        <p:spPr/>
        <p:txBody>
          <a:bodyPr/>
          <a:lstStyle/>
          <a:p>
            <a:r>
              <a:rPr lang="en-US" sz="2800" dirty="0"/>
              <a:t>B1 is passive</a:t>
            </a:r>
          </a:p>
          <a:p>
            <a:r>
              <a:rPr lang="en-US" sz="2800" dirty="0"/>
              <a:t>A1 meets with B1 to elicit the requirement. </a:t>
            </a:r>
          </a:p>
          <a:p>
            <a:pPr lvl="1"/>
            <a:r>
              <a:rPr lang="en-US" sz="2400" dirty="0"/>
              <a:t>A1 generates a set of </a:t>
            </a:r>
            <a:r>
              <a:rPr lang="en-US" sz="2400" dirty="0" err="1"/>
              <a:t>Volere</a:t>
            </a:r>
            <a:r>
              <a:rPr lang="en-US" sz="2400" dirty="0"/>
              <a:t> requirements cards for B’s application (denoted as AB).  </a:t>
            </a:r>
          </a:p>
          <a:p>
            <a:r>
              <a:rPr lang="en-US" sz="2800" dirty="0"/>
              <a:t>A1 should participate actively in shaping the requirements </a:t>
            </a:r>
          </a:p>
          <a:p>
            <a:pPr lvl="1"/>
            <a:r>
              <a:rPr lang="en-US" sz="2400" dirty="0"/>
              <a:t>choose the position of RE analyst to take, </a:t>
            </a:r>
          </a:p>
          <a:p>
            <a:pPr lvl="1"/>
            <a:r>
              <a:rPr lang="en-US" sz="2400" dirty="0"/>
              <a:t>lead B1 to resolve conflicts, </a:t>
            </a:r>
          </a:p>
          <a:p>
            <a:pPr lvl="1"/>
            <a:r>
              <a:rPr lang="en-US" sz="2400" dirty="0"/>
              <a:t>structure cards, </a:t>
            </a:r>
          </a:p>
          <a:p>
            <a:pPr lvl="1"/>
            <a:r>
              <a:rPr lang="en-US" sz="2400" dirty="0"/>
              <a:t>find out the importance of each collected requirement, and</a:t>
            </a:r>
          </a:p>
          <a:p>
            <a:pPr lvl="1"/>
            <a:r>
              <a:rPr lang="en-US" sz="2400" dirty="0"/>
              <a:t>validate requirements with multiple sources such as doc sketches and multiple B1 members. </a:t>
            </a:r>
            <a:endParaRPr lang="en-HK" sz="2400" dirty="0"/>
          </a:p>
        </p:txBody>
      </p:sp>
      <p:sp>
        <p:nvSpPr>
          <p:cNvPr id="4" name="Slide Number Placeholder 3">
            <a:extLst>
              <a:ext uri="{FF2B5EF4-FFF2-40B4-BE49-F238E27FC236}">
                <a16:creationId xmlns:a16="http://schemas.microsoft.com/office/drawing/2014/main" id="{E7D38A35-3FAB-6C35-4BA8-B446A0CDF0C1}"/>
              </a:ext>
            </a:extLst>
          </p:cNvPr>
          <p:cNvSpPr>
            <a:spLocks noGrp="1"/>
          </p:cNvSpPr>
          <p:nvPr>
            <p:ph type="sldNum" sz="quarter" idx="12"/>
          </p:nvPr>
        </p:nvSpPr>
        <p:spPr/>
        <p:txBody>
          <a:bodyPr/>
          <a:lstStyle/>
          <a:p>
            <a:pPr>
              <a:defRPr/>
            </a:pPr>
            <a:fld id="{63B8F44C-0EDE-4D7D-9086-BD1CF3CE7AF7}" type="slidenum">
              <a:rPr lang="en-US" smtClean="0"/>
              <a:pPr>
                <a:defRPr/>
              </a:pPr>
              <a:t>11</a:t>
            </a:fld>
            <a:endParaRPr lang="en-US" dirty="0"/>
          </a:p>
        </p:txBody>
      </p:sp>
    </p:spTree>
    <p:extLst>
      <p:ext uri="{BB962C8B-B14F-4D97-AF65-F5344CB8AC3E}">
        <p14:creationId xmlns:p14="http://schemas.microsoft.com/office/powerpoint/2010/main" val="278908574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63DB9-4146-FA14-0EC5-2B4A830AE543}"/>
              </a:ext>
            </a:extLst>
          </p:cNvPr>
          <p:cNvSpPr>
            <a:spLocks noGrp="1"/>
          </p:cNvSpPr>
          <p:nvPr>
            <p:ph type="title"/>
          </p:nvPr>
        </p:nvSpPr>
        <p:spPr/>
        <p:txBody>
          <a:bodyPr/>
          <a:lstStyle/>
          <a:p>
            <a:r>
              <a:rPr lang="en-US" dirty="0"/>
              <a:t>Step 4: Analysis </a:t>
            </a:r>
            <a:r>
              <a:rPr lang="en-US" sz="2400" dirty="0"/>
              <a:t>(10 mins)</a:t>
            </a:r>
            <a:endParaRPr lang="en-HK" sz="2400" dirty="0"/>
          </a:p>
        </p:txBody>
      </p:sp>
      <p:sp>
        <p:nvSpPr>
          <p:cNvPr id="3" name="Content Placeholder 2">
            <a:extLst>
              <a:ext uri="{FF2B5EF4-FFF2-40B4-BE49-F238E27FC236}">
                <a16:creationId xmlns:a16="http://schemas.microsoft.com/office/drawing/2014/main" id="{4A7383FA-1DA2-D5DD-62F9-0FBEF199D23E}"/>
              </a:ext>
            </a:extLst>
          </p:cNvPr>
          <p:cNvSpPr>
            <a:spLocks noGrp="1"/>
          </p:cNvSpPr>
          <p:nvPr>
            <p:ph idx="1"/>
          </p:nvPr>
        </p:nvSpPr>
        <p:spPr/>
        <p:txBody>
          <a:bodyPr/>
          <a:lstStyle/>
          <a:p>
            <a:r>
              <a:rPr lang="en-US" sz="2800" dirty="0"/>
              <a:t>A1 and A2 group again. </a:t>
            </a:r>
          </a:p>
          <a:p>
            <a:r>
              <a:rPr lang="en-US" sz="2800" dirty="0"/>
              <a:t>The whole team A analyzes AB and the background form. </a:t>
            </a:r>
          </a:p>
          <a:p>
            <a:pPr lvl="1"/>
            <a:r>
              <a:rPr lang="en-US" sz="2400" dirty="0"/>
              <a:t>Find ambiguity, conflict, or missing requirements of B’s application as an internal validation. </a:t>
            </a:r>
          </a:p>
          <a:p>
            <a:pPr lvl="1"/>
            <a:r>
              <a:rPr lang="en-US" sz="2400" dirty="0"/>
              <a:t>Preliminarily prioritize AB.  </a:t>
            </a:r>
          </a:p>
          <a:p>
            <a:r>
              <a:rPr lang="en-US" sz="2800" dirty="0"/>
              <a:t>In parallel, A should check the cards for A's applications generated in Step 1.</a:t>
            </a:r>
            <a:endParaRPr lang="en-HK" sz="2800" dirty="0"/>
          </a:p>
        </p:txBody>
      </p:sp>
      <p:sp>
        <p:nvSpPr>
          <p:cNvPr id="4" name="Slide Number Placeholder 3">
            <a:extLst>
              <a:ext uri="{FF2B5EF4-FFF2-40B4-BE49-F238E27FC236}">
                <a16:creationId xmlns:a16="http://schemas.microsoft.com/office/drawing/2014/main" id="{E64A11AC-EC12-C811-9510-AF90AA3EEC07}"/>
              </a:ext>
            </a:extLst>
          </p:cNvPr>
          <p:cNvSpPr>
            <a:spLocks noGrp="1"/>
          </p:cNvSpPr>
          <p:nvPr>
            <p:ph type="sldNum" sz="quarter" idx="12"/>
          </p:nvPr>
        </p:nvSpPr>
        <p:spPr/>
        <p:txBody>
          <a:bodyPr/>
          <a:lstStyle/>
          <a:p>
            <a:pPr>
              <a:defRPr/>
            </a:pPr>
            <a:fld id="{63B8F44C-0EDE-4D7D-9086-BD1CF3CE7AF7}" type="slidenum">
              <a:rPr lang="en-US" smtClean="0"/>
              <a:pPr>
                <a:defRPr/>
              </a:pPr>
              <a:t>12</a:t>
            </a:fld>
            <a:endParaRPr lang="en-US"/>
          </a:p>
        </p:txBody>
      </p:sp>
    </p:spTree>
    <p:extLst>
      <p:ext uri="{BB962C8B-B14F-4D97-AF65-F5344CB8AC3E}">
        <p14:creationId xmlns:p14="http://schemas.microsoft.com/office/powerpoint/2010/main" val="264640219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1C155-872A-0E0C-E50F-C599206752C9}"/>
              </a:ext>
            </a:extLst>
          </p:cNvPr>
          <p:cNvSpPr>
            <a:spLocks noGrp="1"/>
          </p:cNvSpPr>
          <p:nvPr>
            <p:ph type="title"/>
          </p:nvPr>
        </p:nvSpPr>
        <p:spPr/>
        <p:txBody>
          <a:bodyPr/>
          <a:lstStyle/>
          <a:p>
            <a:r>
              <a:rPr lang="en-US" dirty="0"/>
              <a:t>Step 5: Elicitation Meeting 2 </a:t>
            </a:r>
            <a:r>
              <a:rPr lang="en-US" sz="2400" dirty="0"/>
              <a:t>(10 mins)</a:t>
            </a:r>
            <a:endParaRPr lang="en-HK" sz="2400" dirty="0"/>
          </a:p>
        </p:txBody>
      </p:sp>
      <p:sp>
        <p:nvSpPr>
          <p:cNvPr id="3" name="Content Placeholder 2">
            <a:extLst>
              <a:ext uri="{FF2B5EF4-FFF2-40B4-BE49-F238E27FC236}">
                <a16:creationId xmlns:a16="http://schemas.microsoft.com/office/drawing/2014/main" id="{800A4BBE-9B71-6E6D-0320-B5AD3A4B266D}"/>
              </a:ext>
            </a:extLst>
          </p:cNvPr>
          <p:cNvSpPr>
            <a:spLocks noGrp="1"/>
          </p:cNvSpPr>
          <p:nvPr>
            <p:ph idx="1"/>
          </p:nvPr>
        </p:nvSpPr>
        <p:spPr/>
        <p:txBody>
          <a:bodyPr/>
          <a:lstStyle/>
          <a:p>
            <a:r>
              <a:rPr lang="en-US" sz="2800" dirty="0"/>
              <a:t>A2 takes the role of RE analyst </a:t>
            </a:r>
          </a:p>
          <a:p>
            <a:r>
              <a:rPr lang="en-US" sz="2800" dirty="0"/>
              <a:t>B2 takes the role of customers</a:t>
            </a:r>
          </a:p>
          <a:p>
            <a:endParaRPr lang="en-US" sz="2800" dirty="0"/>
          </a:p>
          <a:p>
            <a:r>
              <a:rPr lang="en-US" sz="2800" dirty="0"/>
              <a:t>A2 meets with B2 to </a:t>
            </a:r>
          </a:p>
          <a:p>
            <a:pPr lvl="1"/>
            <a:r>
              <a:rPr lang="en-US" sz="2400" dirty="0"/>
              <a:t>follow up on the analysis results, </a:t>
            </a:r>
          </a:p>
          <a:p>
            <a:pPr lvl="1"/>
            <a:r>
              <a:rPr lang="en-US" sz="2400" dirty="0"/>
              <a:t>ask additional questions, </a:t>
            </a:r>
          </a:p>
          <a:p>
            <a:pPr lvl="1"/>
            <a:r>
              <a:rPr lang="en-US" sz="2400" dirty="0"/>
              <a:t>fix misunderstandings/issues, </a:t>
            </a:r>
          </a:p>
          <a:p>
            <a:pPr lvl="1"/>
            <a:r>
              <a:rPr lang="en-US" sz="2400" dirty="0"/>
              <a:t>correct and structure cards, and</a:t>
            </a:r>
          </a:p>
          <a:p>
            <a:pPr lvl="1"/>
            <a:r>
              <a:rPr lang="en-US" sz="2400" dirty="0"/>
              <a:t>finalize the card priority. </a:t>
            </a:r>
            <a:endParaRPr lang="en-HK" sz="2400" dirty="0"/>
          </a:p>
        </p:txBody>
      </p:sp>
      <p:sp>
        <p:nvSpPr>
          <p:cNvPr id="4" name="Slide Number Placeholder 3">
            <a:extLst>
              <a:ext uri="{FF2B5EF4-FFF2-40B4-BE49-F238E27FC236}">
                <a16:creationId xmlns:a16="http://schemas.microsoft.com/office/drawing/2014/main" id="{E95049E4-F370-D290-4EA7-9696E194AFA7}"/>
              </a:ext>
            </a:extLst>
          </p:cNvPr>
          <p:cNvSpPr>
            <a:spLocks noGrp="1"/>
          </p:cNvSpPr>
          <p:nvPr>
            <p:ph type="sldNum" sz="quarter" idx="12"/>
          </p:nvPr>
        </p:nvSpPr>
        <p:spPr/>
        <p:txBody>
          <a:bodyPr/>
          <a:lstStyle/>
          <a:p>
            <a:pPr>
              <a:defRPr/>
            </a:pPr>
            <a:fld id="{63B8F44C-0EDE-4D7D-9086-BD1CF3CE7AF7}" type="slidenum">
              <a:rPr lang="en-US" smtClean="0"/>
              <a:pPr>
                <a:defRPr/>
              </a:pPr>
              <a:t>13</a:t>
            </a:fld>
            <a:endParaRPr lang="en-US"/>
          </a:p>
        </p:txBody>
      </p:sp>
    </p:spTree>
    <p:extLst>
      <p:ext uri="{BB962C8B-B14F-4D97-AF65-F5344CB8AC3E}">
        <p14:creationId xmlns:p14="http://schemas.microsoft.com/office/powerpoint/2010/main" val="274005032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EE57E-9A62-ED4D-E611-6EEC3E3C8A74}"/>
              </a:ext>
            </a:extLst>
          </p:cNvPr>
          <p:cNvSpPr>
            <a:spLocks noGrp="1"/>
          </p:cNvSpPr>
          <p:nvPr>
            <p:ph type="title"/>
          </p:nvPr>
        </p:nvSpPr>
        <p:spPr/>
        <p:txBody>
          <a:bodyPr/>
          <a:lstStyle/>
          <a:p>
            <a:r>
              <a:rPr lang="en-US" dirty="0"/>
              <a:t>Step 6: Presentation </a:t>
            </a:r>
            <a:r>
              <a:rPr lang="en-US" sz="2400" dirty="0"/>
              <a:t>(5 mins)</a:t>
            </a:r>
            <a:endParaRPr lang="en-HK" sz="2400" dirty="0"/>
          </a:p>
        </p:txBody>
      </p:sp>
      <p:sp>
        <p:nvSpPr>
          <p:cNvPr id="3" name="Content Placeholder 2">
            <a:extLst>
              <a:ext uri="{FF2B5EF4-FFF2-40B4-BE49-F238E27FC236}">
                <a16:creationId xmlns:a16="http://schemas.microsoft.com/office/drawing/2014/main" id="{76C70DBA-8AE3-2612-ADE3-8F2416C84042}"/>
              </a:ext>
            </a:extLst>
          </p:cNvPr>
          <p:cNvSpPr>
            <a:spLocks noGrp="1"/>
          </p:cNvSpPr>
          <p:nvPr>
            <p:ph idx="1"/>
          </p:nvPr>
        </p:nvSpPr>
        <p:spPr/>
        <p:txBody>
          <a:bodyPr/>
          <a:lstStyle/>
          <a:p>
            <a:r>
              <a:rPr lang="en-US" sz="2800" dirty="0"/>
              <a:t>One team presents the collected requirements of another team. </a:t>
            </a:r>
          </a:p>
          <a:p>
            <a:r>
              <a:rPr lang="en-US" sz="2800" dirty="0"/>
              <a:t>The latter team presents the actual ones.</a:t>
            </a:r>
            <a:endParaRPr lang="en-HK" sz="2800" dirty="0"/>
          </a:p>
        </p:txBody>
      </p:sp>
      <p:sp>
        <p:nvSpPr>
          <p:cNvPr id="4" name="Slide Number Placeholder 3">
            <a:extLst>
              <a:ext uri="{FF2B5EF4-FFF2-40B4-BE49-F238E27FC236}">
                <a16:creationId xmlns:a16="http://schemas.microsoft.com/office/drawing/2014/main" id="{69305385-348B-E56A-133A-061FBDC0C788}"/>
              </a:ext>
            </a:extLst>
          </p:cNvPr>
          <p:cNvSpPr>
            <a:spLocks noGrp="1"/>
          </p:cNvSpPr>
          <p:nvPr>
            <p:ph type="sldNum" sz="quarter" idx="12"/>
          </p:nvPr>
        </p:nvSpPr>
        <p:spPr/>
        <p:txBody>
          <a:bodyPr/>
          <a:lstStyle/>
          <a:p>
            <a:pPr>
              <a:defRPr/>
            </a:pPr>
            <a:fld id="{63B8F44C-0EDE-4D7D-9086-BD1CF3CE7AF7}" type="slidenum">
              <a:rPr lang="en-US" smtClean="0"/>
              <a:pPr>
                <a:defRPr/>
              </a:pPr>
              <a:t>14</a:t>
            </a:fld>
            <a:endParaRPr lang="en-US"/>
          </a:p>
        </p:txBody>
      </p:sp>
    </p:spTree>
    <p:extLst>
      <p:ext uri="{BB962C8B-B14F-4D97-AF65-F5344CB8AC3E}">
        <p14:creationId xmlns:p14="http://schemas.microsoft.com/office/powerpoint/2010/main" val="303524989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FAF68-17AF-41BC-B1CC-6A3034CDA968}"/>
              </a:ext>
            </a:extLst>
          </p:cNvPr>
          <p:cNvSpPr>
            <a:spLocks noGrp="1"/>
          </p:cNvSpPr>
          <p:nvPr>
            <p:ph type="title"/>
          </p:nvPr>
        </p:nvSpPr>
        <p:spPr/>
        <p:txBody>
          <a:bodyPr/>
          <a:lstStyle/>
          <a:p>
            <a:r>
              <a:rPr lang="en-US" altLang="en-US" dirty="0"/>
              <a:t>Requirements </a:t>
            </a:r>
            <a:r>
              <a:rPr lang="en-US" altLang="zh-CN" dirty="0"/>
              <a:t>Engineering</a:t>
            </a:r>
            <a:endParaRPr lang="en-HK" dirty="0"/>
          </a:p>
        </p:txBody>
      </p:sp>
      <p:sp>
        <p:nvSpPr>
          <p:cNvPr id="3" name="Content Placeholder 2">
            <a:extLst>
              <a:ext uri="{FF2B5EF4-FFF2-40B4-BE49-F238E27FC236}">
                <a16:creationId xmlns:a16="http://schemas.microsoft.com/office/drawing/2014/main" id="{A62965A2-9CF8-4135-9ED0-6D7692284889}"/>
              </a:ext>
            </a:extLst>
          </p:cNvPr>
          <p:cNvSpPr>
            <a:spLocks noGrp="1"/>
          </p:cNvSpPr>
          <p:nvPr>
            <p:ph idx="1"/>
          </p:nvPr>
        </p:nvSpPr>
        <p:spPr>
          <a:xfrm>
            <a:off x="150812" y="1600200"/>
            <a:ext cx="9036050" cy="4953000"/>
          </a:xfrm>
        </p:spPr>
        <p:txBody>
          <a:bodyPr/>
          <a:lstStyle/>
          <a:p>
            <a:pPr marL="1027113" lvl="1" indent="-514350">
              <a:buFont typeface="+mj-lt"/>
              <a:buAutoNum type="arabicPeriod"/>
            </a:pPr>
            <a:r>
              <a:rPr lang="en-HK" sz="2400" dirty="0"/>
              <a:t>Understand the application domain</a:t>
            </a:r>
          </a:p>
          <a:p>
            <a:pPr marL="1027113" lvl="1" indent="-514350">
              <a:buFont typeface="+mj-lt"/>
              <a:buAutoNum type="arabicPeriod"/>
            </a:pPr>
            <a:r>
              <a:rPr lang="en-US" sz="2400" dirty="0"/>
              <a:t>Identify the sources of requirements</a:t>
            </a:r>
          </a:p>
          <a:p>
            <a:pPr marL="1027113" lvl="1" indent="-514350">
              <a:buFont typeface="+mj-lt"/>
              <a:buAutoNum type="arabicPeriod"/>
            </a:pPr>
            <a:r>
              <a:rPr lang="en-HK" sz="2400" dirty="0"/>
              <a:t>Analyse the stakeholders</a:t>
            </a:r>
          </a:p>
          <a:p>
            <a:pPr marL="1027113" lvl="1" indent="-514350">
              <a:buFont typeface="+mj-lt"/>
              <a:buAutoNum type="arabicPeriod"/>
            </a:pPr>
            <a:r>
              <a:rPr lang="en-US" sz="2400" dirty="0"/>
              <a:t>Select the techniques, approaches, and tools to use</a:t>
            </a:r>
            <a:endParaRPr lang="en-HK" sz="2400" dirty="0"/>
          </a:p>
          <a:p>
            <a:pPr marL="1027113" lvl="1" indent="-514350">
              <a:buFont typeface="+mj-lt"/>
              <a:buAutoNum type="arabicPeriod"/>
            </a:pPr>
            <a:r>
              <a:rPr lang="en-US" sz="2400" dirty="0"/>
              <a:t>Elicit the requirements</a:t>
            </a:r>
          </a:p>
          <a:p>
            <a:pPr marL="1377950" lvl="2" indent="-514350">
              <a:lnSpc>
                <a:spcPct val="90000"/>
              </a:lnSpc>
            </a:pPr>
            <a:r>
              <a:rPr lang="en-US" altLang="en-US" b="0" dirty="0"/>
              <a:t>understand</a:t>
            </a:r>
            <a:r>
              <a:rPr lang="en-US" altLang="en-US" dirty="0"/>
              <a:t> the problem: </a:t>
            </a:r>
            <a:r>
              <a:rPr lang="en-US" altLang="en-US" b="1" dirty="0"/>
              <a:t>elicitation</a:t>
            </a:r>
          </a:p>
          <a:p>
            <a:pPr marL="1377950" lvl="2" indent="-514350">
              <a:lnSpc>
                <a:spcPct val="90000"/>
              </a:lnSpc>
            </a:pPr>
            <a:r>
              <a:rPr lang="en-US" altLang="en-US" b="0" dirty="0"/>
              <a:t>describe</a:t>
            </a:r>
            <a:r>
              <a:rPr lang="en-US" altLang="en-US" dirty="0"/>
              <a:t> the problem (as a domain model): </a:t>
            </a:r>
            <a:r>
              <a:rPr lang="en-US" altLang="en-US" b="1" dirty="0"/>
              <a:t>specification</a:t>
            </a:r>
          </a:p>
          <a:p>
            <a:pPr marL="1776412" lvl="3" indent="-514350">
              <a:lnSpc>
                <a:spcPct val="90000"/>
              </a:lnSpc>
            </a:pPr>
            <a:r>
              <a:rPr lang="en-US" altLang="en-US" dirty="0"/>
              <a:t>Including</a:t>
            </a:r>
            <a:r>
              <a:rPr lang="en-US" altLang="en-US" b="1" dirty="0"/>
              <a:t> analysis and structuring</a:t>
            </a:r>
          </a:p>
          <a:p>
            <a:pPr marL="1377950" lvl="2" indent="-514350">
              <a:lnSpc>
                <a:spcPct val="90000"/>
              </a:lnSpc>
            </a:pPr>
            <a:r>
              <a:rPr lang="en-US" altLang="en-US" b="0" dirty="0"/>
              <a:t>agree upon</a:t>
            </a:r>
            <a:r>
              <a:rPr lang="en-US" altLang="en-US" dirty="0"/>
              <a:t> the nature of the problem: </a:t>
            </a:r>
            <a:r>
              <a:rPr lang="en-US" altLang="en-US" b="1" dirty="0"/>
              <a:t>validation</a:t>
            </a:r>
          </a:p>
          <a:p>
            <a:pPr marL="1377950" lvl="2" indent="-514350">
              <a:lnSpc>
                <a:spcPct val="90000"/>
              </a:lnSpc>
            </a:pPr>
            <a:r>
              <a:rPr lang="en-US" altLang="en-US" b="0" dirty="0"/>
              <a:t>agree upon</a:t>
            </a:r>
            <a:r>
              <a:rPr lang="en-US" altLang="en-US" dirty="0"/>
              <a:t> the boundaries of the problem: </a:t>
            </a:r>
            <a:r>
              <a:rPr lang="en-US" altLang="en-US" b="1" dirty="0"/>
              <a:t>negotiation</a:t>
            </a:r>
          </a:p>
          <a:p>
            <a:pPr marL="1776412" lvl="3" indent="-514350">
              <a:lnSpc>
                <a:spcPct val="90000"/>
              </a:lnSpc>
            </a:pPr>
            <a:r>
              <a:rPr lang="en-US" altLang="en-US" dirty="0"/>
              <a:t>Including</a:t>
            </a:r>
            <a:r>
              <a:rPr lang="en-US" altLang="en-US" b="1" dirty="0"/>
              <a:t> RE analyst position</a:t>
            </a:r>
            <a:endParaRPr lang="en-US" sz="2000" dirty="0"/>
          </a:p>
        </p:txBody>
      </p:sp>
      <p:sp>
        <p:nvSpPr>
          <p:cNvPr id="4" name="Slide Number Placeholder 3">
            <a:extLst>
              <a:ext uri="{FF2B5EF4-FFF2-40B4-BE49-F238E27FC236}">
                <a16:creationId xmlns:a16="http://schemas.microsoft.com/office/drawing/2014/main" id="{819DBED7-E18C-4ACC-B0A3-D10F8EA7F497}"/>
              </a:ext>
            </a:extLst>
          </p:cNvPr>
          <p:cNvSpPr>
            <a:spLocks noGrp="1"/>
          </p:cNvSpPr>
          <p:nvPr>
            <p:ph type="sldNum" sz="quarter" idx="12"/>
          </p:nvPr>
        </p:nvSpPr>
        <p:spPr/>
        <p:txBody>
          <a:bodyPr/>
          <a:lstStyle/>
          <a:p>
            <a:pPr>
              <a:defRPr/>
            </a:pPr>
            <a:fld id="{63B8F44C-0EDE-4D7D-9086-BD1CF3CE7AF7}" type="slidenum">
              <a:rPr lang="en-US" smtClean="0"/>
              <a:pPr>
                <a:defRPr/>
              </a:pPr>
              <a:t>2</a:t>
            </a:fld>
            <a:endParaRPr lang="en-US"/>
          </a:p>
        </p:txBody>
      </p:sp>
      <p:pic>
        <p:nvPicPr>
          <p:cNvPr id="5" name="Picture 4">
            <a:extLst>
              <a:ext uri="{FF2B5EF4-FFF2-40B4-BE49-F238E27FC236}">
                <a16:creationId xmlns:a16="http://schemas.microsoft.com/office/drawing/2014/main" id="{E659E64F-5B81-BCDD-110C-5C5B62759C0C}"/>
              </a:ext>
            </a:extLst>
          </p:cNvPr>
          <p:cNvPicPr>
            <a:picLocks noChangeAspect="1"/>
          </p:cNvPicPr>
          <p:nvPr/>
        </p:nvPicPr>
        <p:blipFill>
          <a:blip r:embed="rId3"/>
          <a:stretch>
            <a:fillRect/>
          </a:stretch>
        </p:blipFill>
        <p:spPr>
          <a:xfrm>
            <a:off x="7627955" y="2198822"/>
            <a:ext cx="1352514" cy="9363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7" name="Straight Arrow Connector 6">
            <a:extLst>
              <a:ext uri="{FF2B5EF4-FFF2-40B4-BE49-F238E27FC236}">
                <a16:creationId xmlns:a16="http://schemas.microsoft.com/office/drawing/2014/main" id="{EDC1C12C-A0A0-7F38-78CF-2C06CC5F0444}"/>
              </a:ext>
            </a:extLst>
          </p:cNvPr>
          <p:cNvCxnSpPr>
            <a:cxnSpLocks/>
          </p:cNvCxnSpPr>
          <p:nvPr/>
        </p:nvCxnSpPr>
        <p:spPr bwMode="auto">
          <a:xfrm flipV="1">
            <a:off x="7132715" y="2819400"/>
            <a:ext cx="344427" cy="228600"/>
          </a:xfrm>
          <a:prstGeom prst="straightConnector1">
            <a:avLst/>
          </a:prstGeom>
          <a:ln>
            <a:headEnd type="none" w="sm" len="sm"/>
            <a:tailEnd type="triangle"/>
          </a:ln>
        </p:spPr>
        <p:style>
          <a:lnRef idx="1">
            <a:schemeClr val="dk1"/>
          </a:lnRef>
          <a:fillRef idx="0">
            <a:schemeClr val="dk1"/>
          </a:fillRef>
          <a:effectRef idx="0">
            <a:schemeClr val="dk1"/>
          </a:effectRef>
          <a:fontRef idx="minor">
            <a:schemeClr val="tx1"/>
          </a:fontRef>
        </p:style>
      </p:cxnSp>
      <p:pic>
        <p:nvPicPr>
          <p:cNvPr id="8" name="Picture 2" descr="Volere Requirements Shell">
            <a:extLst>
              <a:ext uri="{FF2B5EF4-FFF2-40B4-BE49-F238E27FC236}">
                <a16:creationId xmlns:a16="http://schemas.microsoft.com/office/drawing/2014/main" id="{EB237C11-0871-ADFB-BFE6-C5790F13E3A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51812" y="3103932"/>
            <a:ext cx="1602687" cy="118110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EDB4D829-A4D7-4D40-E023-619C31AE4B70}"/>
              </a:ext>
            </a:extLst>
          </p:cNvPr>
          <p:cNvCxnSpPr/>
          <p:nvPr/>
        </p:nvCxnSpPr>
        <p:spPr bwMode="auto">
          <a:xfrm flipV="1">
            <a:off x="7694612" y="4038600"/>
            <a:ext cx="304800" cy="187495"/>
          </a:xfrm>
          <a:prstGeom prst="straightConnector1">
            <a:avLst/>
          </a:prstGeom>
          <a:ln>
            <a:headEnd type="none" w="sm" len="sm"/>
            <a:tailEnd type="triangle"/>
          </a:ln>
        </p:spPr>
        <p:style>
          <a:lnRef idx="1">
            <a:schemeClr val="dk1"/>
          </a:lnRef>
          <a:fillRef idx="0">
            <a:schemeClr val="dk1"/>
          </a:fillRef>
          <a:effectRef idx="0">
            <a:schemeClr val="dk1"/>
          </a:effectRef>
          <a:fontRef idx="minor">
            <a:schemeClr val="tx1"/>
          </a:fontRef>
        </p:style>
      </p:cxnSp>
      <p:pic>
        <p:nvPicPr>
          <p:cNvPr id="10" name="Picture 9">
            <a:extLst>
              <a:ext uri="{FF2B5EF4-FFF2-40B4-BE49-F238E27FC236}">
                <a16:creationId xmlns:a16="http://schemas.microsoft.com/office/drawing/2014/main" id="{0080AFAD-1F4A-F385-4C63-BA78F183AD26}"/>
              </a:ext>
            </a:extLst>
          </p:cNvPr>
          <p:cNvPicPr>
            <a:picLocks noChangeAspect="1"/>
          </p:cNvPicPr>
          <p:nvPr/>
        </p:nvPicPr>
        <p:blipFill>
          <a:blip r:embed="rId5"/>
          <a:stretch>
            <a:fillRect/>
          </a:stretch>
        </p:blipFill>
        <p:spPr>
          <a:xfrm>
            <a:off x="8385420" y="4614773"/>
            <a:ext cx="1335300" cy="924438"/>
          </a:xfrm>
          <a:prstGeom prst="rect">
            <a:avLst/>
          </a:prstGeom>
        </p:spPr>
      </p:pic>
      <p:cxnSp>
        <p:nvCxnSpPr>
          <p:cNvPr id="11" name="Straight Arrow Connector 10">
            <a:extLst>
              <a:ext uri="{FF2B5EF4-FFF2-40B4-BE49-F238E27FC236}">
                <a16:creationId xmlns:a16="http://schemas.microsoft.com/office/drawing/2014/main" id="{B9A971BF-FA70-BC30-0E91-8D8E697E2F05}"/>
              </a:ext>
            </a:extLst>
          </p:cNvPr>
          <p:cNvCxnSpPr>
            <a:cxnSpLocks/>
          </p:cNvCxnSpPr>
          <p:nvPr/>
        </p:nvCxnSpPr>
        <p:spPr bwMode="auto">
          <a:xfrm flipV="1">
            <a:off x="5789612" y="4739227"/>
            <a:ext cx="2514600" cy="61373"/>
          </a:xfrm>
          <a:prstGeom prst="straightConnector1">
            <a:avLst/>
          </a:prstGeom>
          <a:ln>
            <a:headEnd type="none" w="sm" len="sm"/>
            <a:tailEnd type="triangle"/>
          </a:ln>
        </p:spPr>
        <p:style>
          <a:lnRef idx="1">
            <a:schemeClr val="dk1"/>
          </a:lnRef>
          <a:fillRef idx="0">
            <a:schemeClr val="dk1"/>
          </a:fillRef>
          <a:effectRef idx="0">
            <a:schemeClr val="dk1"/>
          </a:effectRef>
          <a:fontRef idx="minor">
            <a:schemeClr val="tx1"/>
          </a:fontRef>
        </p:style>
      </p:cxnSp>
      <p:pic>
        <p:nvPicPr>
          <p:cNvPr id="13" name="Picture 12">
            <a:extLst>
              <a:ext uri="{FF2B5EF4-FFF2-40B4-BE49-F238E27FC236}">
                <a16:creationId xmlns:a16="http://schemas.microsoft.com/office/drawing/2014/main" id="{B022077F-68F8-5551-FC26-49952235ABBC}"/>
              </a:ext>
            </a:extLst>
          </p:cNvPr>
          <p:cNvPicPr>
            <a:picLocks noChangeAspect="1"/>
          </p:cNvPicPr>
          <p:nvPr/>
        </p:nvPicPr>
        <p:blipFill>
          <a:blip r:embed="rId6"/>
          <a:stretch>
            <a:fillRect/>
          </a:stretch>
        </p:blipFill>
        <p:spPr>
          <a:xfrm>
            <a:off x="8416120" y="5658371"/>
            <a:ext cx="1265982" cy="876449"/>
          </a:xfrm>
          <a:prstGeom prst="rect">
            <a:avLst/>
          </a:prstGeom>
        </p:spPr>
      </p:pic>
      <p:cxnSp>
        <p:nvCxnSpPr>
          <p:cNvPr id="14" name="Straight Arrow Connector 13">
            <a:extLst>
              <a:ext uri="{FF2B5EF4-FFF2-40B4-BE49-F238E27FC236}">
                <a16:creationId xmlns:a16="http://schemas.microsoft.com/office/drawing/2014/main" id="{A549237F-B84F-2684-3CC3-69BC3C82B453}"/>
              </a:ext>
            </a:extLst>
          </p:cNvPr>
          <p:cNvCxnSpPr>
            <a:cxnSpLocks/>
          </p:cNvCxnSpPr>
          <p:nvPr/>
        </p:nvCxnSpPr>
        <p:spPr bwMode="auto">
          <a:xfrm>
            <a:off x="7627955" y="5129517"/>
            <a:ext cx="831039" cy="527115"/>
          </a:xfrm>
          <a:prstGeom prst="straightConnector1">
            <a:avLst/>
          </a:prstGeom>
          <a:ln>
            <a:headEnd type="none" w="sm" len="sm"/>
            <a:tailEnd type="triangle"/>
          </a:ln>
        </p:spPr>
        <p:style>
          <a:lnRef idx="1">
            <a:schemeClr val="dk1"/>
          </a:lnRef>
          <a:fillRef idx="0">
            <a:schemeClr val="dk1"/>
          </a:fillRef>
          <a:effectRef idx="0">
            <a:schemeClr val="dk1"/>
          </a:effectRef>
          <a:fontRef idx="minor">
            <a:schemeClr val="tx1"/>
          </a:fontRef>
        </p:style>
      </p:cxnSp>
      <p:pic>
        <p:nvPicPr>
          <p:cNvPr id="17" name="Picture 16">
            <a:extLst>
              <a:ext uri="{FF2B5EF4-FFF2-40B4-BE49-F238E27FC236}">
                <a16:creationId xmlns:a16="http://schemas.microsoft.com/office/drawing/2014/main" id="{9C958281-1884-53D0-A8C3-378B1806EBF8}"/>
              </a:ext>
            </a:extLst>
          </p:cNvPr>
          <p:cNvPicPr>
            <a:picLocks noChangeAspect="1"/>
          </p:cNvPicPr>
          <p:nvPr/>
        </p:nvPicPr>
        <p:blipFill>
          <a:blip r:embed="rId7"/>
          <a:stretch>
            <a:fillRect/>
          </a:stretch>
        </p:blipFill>
        <p:spPr>
          <a:xfrm>
            <a:off x="7293533" y="5767811"/>
            <a:ext cx="1122587" cy="777176"/>
          </a:xfrm>
          <a:prstGeom prst="rect">
            <a:avLst/>
          </a:prstGeom>
        </p:spPr>
      </p:pic>
      <p:cxnSp>
        <p:nvCxnSpPr>
          <p:cNvPr id="18" name="Straight Arrow Connector 17">
            <a:extLst>
              <a:ext uri="{FF2B5EF4-FFF2-40B4-BE49-F238E27FC236}">
                <a16:creationId xmlns:a16="http://schemas.microsoft.com/office/drawing/2014/main" id="{DC3D0048-9B71-91DF-3BA7-4A018BB1E918}"/>
              </a:ext>
            </a:extLst>
          </p:cNvPr>
          <p:cNvCxnSpPr>
            <a:cxnSpLocks/>
          </p:cNvCxnSpPr>
          <p:nvPr/>
        </p:nvCxnSpPr>
        <p:spPr bwMode="auto">
          <a:xfrm>
            <a:off x="7621868" y="5127778"/>
            <a:ext cx="377544" cy="741174"/>
          </a:xfrm>
          <a:prstGeom prst="straightConnector1">
            <a:avLst/>
          </a:prstGeom>
          <a:ln>
            <a:headEnd type="none" w="sm" len="sm"/>
            <a:tailEnd type="triangle"/>
          </a:ln>
        </p:spPr>
        <p:style>
          <a:lnRef idx="1">
            <a:schemeClr val="dk1"/>
          </a:lnRef>
          <a:fillRef idx="0">
            <a:schemeClr val="dk1"/>
          </a:fillRef>
          <a:effectRef idx="0">
            <a:schemeClr val="dk1"/>
          </a:effectRef>
          <a:fontRef idx="minor">
            <a:schemeClr val="tx1"/>
          </a:fontRef>
        </p:style>
      </p:cxnSp>
      <p:pic>
        <p:nvPicPr>
          <p:cNvPr id="21" name="Picture 20">
            <a:extLst>
              <a:ext uri="{FF2B5EF4-FFF2-40B4-BE49-F238E27FC236}">
                <a16:creationId xmlns:a16="http://schemas.microsoft.com/office/drawing/2014/main" id="{BC5F5027-6080-48AB-28BE-23A919F6A661}"/>
              </a:ext>
            </a:extLst>
          </p:cNvPr>
          <p:cNvPicPr>
            <a:picLocks noChangeAspect="1"/>
          </p:cNvPicPr>
          <p:nvPr/>
        </p:nvPicPr>
        <p:blipFill>
          <a:blip r:embed="rId8"/>
          <a:stretch>
            <a:fillRect/>
          </a:stretch>
        </p:blipFill>
        <p:spPr>
          <a:xfrm>
            <a:off x="5757512" y="5835645"/>
            <a:ext cx="1406307" cy="973597"/>
          </a:xfrm>
          <a:prstGeom prst="rect">
            <a:avLst/>
          </a:prstGeom>
        </p:spPr>
      </p:pic>
      <p:cxnSp>
        <p:nvCxnSpPr>
          <p:cNvPr id="23" name="Straight Arrow Connector 22">
            <a:extLst>
              <a:ext uri="{FF2B5EF4-FFF2-40B4-BE49-F238E27FC236}">
                <a16:creationId xmlns:a16="http://schemas.microsoft.com/office/drawing/2014/main" id="{9FBD9E35-E6A6-AAD6-ED1D-2FF1BB2764EE}"/>
              </a:ext>
            </a:extLst>
          </p:cNvPr>
          <p:cNvCxnSpPr>
            <a:cxnSpLocks/>
          </p:cNvCxnSpPr>
          <p:nvPr/>
        </p:nvCxnSpPr>
        <p:spPr bwMode="auto">
          <a:xfrm flipV="1">
            <a:off x="7008812" y="3260878"/>
            <a:ext cx="640543" cy="2132196"/>
          </a:xfrm>
          <a:prstGeom prst="straightConnector1">
            <a:avLst/>
          </a:prstGeom>
          <a:ln>
            <a:headEnd type="none" w="sm" len="sm"/>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79D21EFA-BA59-55A7-230E-3BC86857029A}"/>
              </a:ext>
            </a:extLst>
          </p:cNvPr>
          <p:cNvCxnSpPr>
            <a:cxnSpLocks/>
          </p:cNvCxnSpPr>
          <p:nvPr/>
        </p:nvCxnSpPr>
        <p:spPr bwMode="auto">
          <a:xfrm flipH="1">
            <a:off x="6627812" y="5656632"/>
            <a:ext cx="299792" cy="212320"/>
          </a:xfrm>
          <a:prstGeom prst="straightConnector1">
            <a:avLst/>
          </a:prstGeom>
          <a:ln>
            <a:headEnd type="none" w="sm" len="sm"/>
            <a:tailEnd type="triangle"/>
          </a:ln>
        </p:spPr>
        <p:style>
          <a:lnRef idx="1">
            <a:schemeClr val="dk1"/>
          </a:lnRef>
          <a:fillRef idx="0">
            <a:schemeClr val="dk1"/>
          </a:fillRef>
          <a:effectRef idx="0">
            <a:schemeClr val="dk1"/>
          </a:effectRef>
          <a:fontRef idx="minor">
            <a:schemeClr val="tx1"/>
          </a:fontRef>
        </p:style>
      </p:cxnSp>
      <p:sp>
        <p:nvSpPr>
          <p:cNvPr id="28" name="Left Brace 27">
            <a:extLst>
              <a:ext uri="{FF2B5EF4-FFF2-40B4-BE49-F238E27FC236}">
                <a16:creationId xmlns:a16="http://schemas.microsoft.com/office/drawing/2014/main" id="{A767B79F-3C1C-8F26-1821-9092E39DCB78}"/>
              </a:ext>
            </a:extLst>
          </p:cNvPr>
          <p:cNvSpPr/>
          <p:nvPr/>
        </p:nvSpPr>
        <p:spPr bwMode="auto">
          <a:xfrm>
            <a:off x="455612" y="1752600"/>
            <a:ext cx="228600" cy="1600200"/>
          </a:xfrm>
          <a:prstGeom prst="leftBrace">
            <a:avLst/>
          </a:prstGeom>
          <a:ln>
            <a:headEnd type="none" w="sm" len="sm"/>
            <a:tailEnd type="none" w="sm" len="sm"/>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HK" sz="2800" b="0" i="0" u="none" strike="noStrike" cap="none" normalizeH="0" baseline="0">
              <a:ln>
                <a:noFill/>
              </a:ln>
              <a:solidFill>
                <a:schemeClr val="tx1"/>
              </a:solidFill>
              <a:effectLst/>
              <a:latin typeface="Times New Roman" pitchFamily="18" charset="0"/>
            </a:endParaRPr>
          </a:p>
        </p:txBody>
      </p:sp>
      <p:sp>
        <p:nvSpPr>
          <p:cNvPr id="29" name="TextBox 28">
            <a:extLst>
              <a:ext uri="{FF2B5EF4-FFF2-40B4-BE49-F238E27FC236}">
                <a16:creationId xmlns:a16="http://schemas.microsoft.com/office/drawing/2014/main" id="{513D255D-EC90-5EFD-D3B0-748FD4108C80}"/>
              </a:ext>
            </a:extLst>
          </p:cNvPr>
          <p:cNvSpPr txBox="1"/>
          <p:nvPr/>
        </p:nvSpPr>
        <p:spPr>
          <a:xfrm rot="16200000">
            <a:off x="-659551" y="2466944"/>
            <a:ext cx="1925527" cy="400110"/>
          </a:xfrm>
          <a:prstGeom prst="rect">
            <a:avLst/>
          </a:prstGeom>
          <a:noFill/>
        </p:spPr>
        <p:txBody>
          <a:bodyPr wrap="none" rtlCol="0">
            <a:spAutoFit/>
          </a:bodyPr>
          <a:lstStyle/>
          <a:p>
            <a:r>
              <a:rPr lang="en-US" sz="2000" dirty="0"/>
              <a:t>preparation steps</a:t>
            </a:r>
            <a:endParaRPr lang="en-HK" sz="2000" dirty="0"/>
          </a:p>
        </p:txBody>
      </p:sp>
    </p:spTree>
    <p:extLst>
      <p:ext uri="{BB962C8B-B14F-4D97-AF65-F5344CB8AC3E}">
        <p14:creationId xmlns:p14="http://schemas.microsoft.com/office/powerpoint/2010/main" val="304760827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A63B9-21B5-4808-2E7E-883D093410E9}"/>
              </a:ext>
            </a:extLst>
          </p:cNvPr>
          <p:cNvSpPr>
            <a:spLocks noGrp="1"/>
          </p:cNvSpPr>
          <p:nvPr>
            <p:ph type="title"/>
          </p:nvPr>
        </p:nvSpPr>
        <p:spPr/>
        <p:txBody>
          <a:bodyPr/>
          <a:lstStyle/>
          <a:p>
            <a:r>
              <a:rPr lang="en-HK" dirty="0" err="1"/>
              <a:t>Volere</a:t>
            </a:r>
            <a:r>
              <a:rPr lang="en-HK" dirty="0"/>
              <a:t> Specification </a:t>
            </a:r>
            <a:br>
              <a:rPr lang="en-HK" dirty="0"/>
            </a:br>
            <a:r>
              <a:rPr lang="en-HK" dirty="0"/>
              <a:t>Template </a:t>
            </a:r>
          </a:p>
        </p:txBody>
      </p:sp>
      <p:sp>
        <p:nvSpPr>
          <p:cNvPr id="4" name="Slide Number Placeholder 3">
            <a:extLst>
              <a:ext uri="{FF2B5EF4-FFF2-40B4-BE49-F238E27FC236}">
                <a16:creationId xmlns:a16="http://schemas.microsoft.com/office/drawing/2014/main" id="{160859A0-83B2-30F3-BB56-1AA46D2CB2F0}"/>
              </a:ext>
            </a:extLst>
          </p:cNvPr>
          <p:cNvSpPr>
            <a:spLocks noGrp="1"/>
          </p:cNvSpPr>
          <p:nvPr>
            <p:ph type="sldNum" sz="quarter" idx="12"/>
          </p:nvPr>
        </p:nvSpPr>
        <p:spPr/>
        <p:txBody>
          <a:bodyPr/>
          <a:lstStyle/>
          <a:p>
            <a:pPr>
              <a:defRPr/>
            </a:pPr>
            <a:fld id="{63B8F44C-0EDE-4D7D-9086-BD1CF3CE7AF7}" type="slidenum">
              <a:rPr lang="en-US" smtClean="0"/>
              <a:pPr>
                <a:defRPr/>
              </a:pPr>
              <a:t>3</a:t>
            </a:fld>
            <a:endParaRPr lang="en-US"/>
          </a:p>
        </p:txBody>
      </p:sp>
      <p:graphicFrame>
        <p:nvGraphicFramePr>
          <p:cNvPr id="6" name="Table 5">
            <a:extLst>
              <a:ext uri="{FF2B5EF4-FFF2-40B4-BE49-F238E27FC236}">
                <a16:creationId xmlns:a16="http://schemas.microsoft.com/office/drawing/2014/main" id="{45A7410B-6BAD-57D2-CF17-925B3EBB5744}"/>
              </a:ext>
            </a:extLst>
          </p:cNvPr>
          <p:cNvGraphicFramePr>
            <a:graphicFrameLocks noGrp="1"/>
          </p:cNvGraphicFramePr>
          <p:nvPr>
            <p:extLst>
              <p:ext uri="{D42A27DB-BD31-4B8C-83A1-F6EECF244321}">
                <p14:modId xmlns:p14="http://schemas.microsoft.com/office/powerpoint/2010/main" val="2109152992"/>
              </p:ext>
            </p:extLst>
          </p:nvPr>
        </p:nvGraphicFramePr>
        <p:xfrm>
          <a:off x="303212" y="2812798"/>
          <a:ext cx="8791952" cy="3492754"/>
        </p:xfrm>
        <a:graphic>
          <a:graphicData uri="http://schemas.openxmlformats.org/drawingml/2006/table">
            <a:tbl>
              <a:tblPr firstRow="1" firstCol="1" bandRow="1">
                <a:tableStyleId>{5940675A-B579-460E-94D1-54222C63F5DA}</a:tableStyleId>
              </a:tblPr>
              <a:tblGrid>
                <a:gridCol w="1459799">
                  <a:extLst>
                    <a:ext uri="{9D8B030D-6E8A-4147-A177-3AD203B41FA5}">
                      <a16:colId xmlns:a16="http://schemas.microsoft.com/office/drawing/2014/main" val="1800251631"/>
                    </a:ext>
                  </a:extLst>
                </a:gridCol>
                <a:gridCol w="1347657">
                  <a:extLst>
                    <a:ext uri="{9D8B030D-6E8A-4147-A177-3AD203B41FA5}">
                      <a16:colId xmlns:a16="http://schemas.microsoft.com/office/drawing/2014/main" val="3047616768"/>
                    </a:ext>
                  </a:extLst>
                </a:gridCol>
                <a:gridCol w="1461750">
                  <a:extLst>
                    <a:ext uri="{9D8B030D-6E8A-4147-A177-3AD203B41FA5}">
                      <a16:colId xmlns:a16="http://schemas.microsoft.com/office/drawing/2014/main" val="1167716852"/>
                    </a:ext>
                  </a:extLst>
                </a:gridCol>
                <a:gridCol w="1349608">
                  <a:extLst>
                    <a:ext uri="{9D8B030D-6E8A-4147-A177-3AD203B41FA5}">
                      <a16:colId xmlns:a16="http://schemas.microsoft.com/office/drawing/2014/main" val="1218690503"/>
                    </a:ext>
                  </a:extLst>
                </a:gridCol>
                <a:gridCol w="1823530">
                  <a:extLst>
                    <a:ext uri="{9D8B030D-6E8A-4147-A177-3AD203B41FA5}">
                      <a16:colId xmlns:a16="http://schemas.microsoft.com/office/drawing/2014/main" val="2846795707"/>
                    </a:ext>
                  </a:extLst>
                </a:gridCol>
                <a:gridCol w="1349608">
                  <a:extLst>
                    <a:ext uri="{9D8B030D-6E8A-4147-A177-3AD203B41FA5}">
                      <a16:colId xmlns:a16="http://schemas.microsoft.com/office/drawing/2014/main" val="2049292143"/>
                    </a:ext>
                  </a:extLst>
                </a:gridCol>
              </a:tblGrid>
              <a:tr h="0">
                <a:tc>
                  <a:txBody>
                    <a:bodyPr/>
                    <a:lstStyle/>
                    <a:p>
                      <a:pPr>
                        <a:lnSpc>
                          <a:spcPct val="107000"/>
                        </a:lnSpc>
                        <a:spcAft>
                          <a:spcPts val="800"/>
                        </a:spcAft>
                      </a:pPr>
                      <a:r>
                        <a:rPr lang="en-US" sz="1800" dirty="0">
                          <a:effectLst/>
                        </a:rPr>
                        <a:t>Requirement #</a:t>
                      </a:r>
                      <a:endParaRPr lang="en-HK"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dirty="0">
                          <a:effectLst/>
                        </a:rPr>
                        <a:t> </a:t>
                      </a:r>
                      <a:endParaRPr lang="en-HK"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Requirement Type</a:t>
                      </a:r>
                      <a:endParaRPr lang="en-HK"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dirty="0">
                          <a:effectLst/>
                        </a:rPr>
                        <a:t>&lt;ignore this field&gt;</a:t>
                      </a:r>
                      <a:endParaRPr lang="en-HK"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dirty="0">
                          <a:effectLst/>
                        </a:rPr>
                        <a:t>Use Case/Story #:</a:t>
                      </a:r>
                      <a:endParaRPr lang="en-HK"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 </a:t>
                      </a:r>
                      <a:endParaRPr lang="en-HK"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74683190"/>
                  </a:ext>
                </a:extLst>
              </a:tr>
              <a:tr h="0">
                <a:tc>
                  <a:txBody>
                    <a:bodyPr/>
                    <a:lstStyle/>
                    <a:p>
                      <a:pPr>
                        <a:lnSpc>
                          <a:spcPct val="107000"/>
                        </a:lnSpc>
                        <a:spcAft>
                          <a:spcPts val="800"/>
                        </a:spcAft>
                      </a:pPr>
                      <a:r>
                        <a:rPr lang="en-US" sz="1800">
                          <a:effectLst/>
                        </a:rPr>
                        <a:t>Description:</a:t>
                      </a:r>
                      <a:endParaRPr lang="en-HK"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a:lnSpc>
                          <a:spcPct val="107000"/>
                        </a:lnSpc>
                        <a:spcAft>
                          <a:spcPts val="800"/>
                        </a:spcAft>
                      </a:pPr>
                      <a:r>
                        <a:rPr lang="en-US" sz="1800">
                          <a:effectLst/>
                        </a:rPr>
                        <a:t> </a:t>
                      </a:r>
                      <a:endParaRPr lang="en-HK"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extLst>
                  <a:ext uri="{0D108BD9-81ED-4DB2-BD59-A6C34878D82A}">
                    <a16:rowId xmlns:a16="http://schemas.microsoft.com/office/drawing/2014/main" val="3651421410"/>
                  </a:ext>
                </a:extLst>
              </a:tr>
              <a:tr h="0">
                <a:tc>
                  <a:txBody>
                    <a:bodyPr/>
                    <a:lstStyle/>
                    <a:p>
                      <a:pPr>
                        <a:lnSpc>
                          <a:spcPct val="107000"/>
                        </a:lnSpc>
                        <a:spcAft>
                          <a:spcPts val="800"/>
                        </a:spcAft>
                      </a:pPr>
                      <a:r>
                        <a:rPr lang="en-US" sz="1800">
                          <a:effectLst/>
                        </a:rPr>
                        <a:t>Rationale:</a:t>
                      </a:r>
                      <a:endParaRPr lang="en-HK"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a:lnSpc>
                          <a:spcPct val="107000"/>
                        </a:lnSpc>
                        <a:spcAft>
                          <a:spcPts val="800"/>
                        </a:spcAft>
                      </a:pPr>
                      <a:r>
                        <a:rPr lang="en-US" sz="1800">
                          <a:effectLst/>
                        </a:rPr>
                        <a:t> </a:t>
                      </a:r>
                      <a:endParaRPr lang="en-HK"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extLst>
                  <a:ext uri="{0D108BD9-81ED-4DB2-BD59-A6C34878D82A}">
                    <a16:rowId xmlns:a16="http://schemas.microsoft.com/office/drawing/2014/main" val="1137945577"/>
                  </a:ext>
                </a:extLst>
              </a:tr>
              <a:tr h="0">
                <a:tc>
                  <a:txBody>
                    <a:bodyPr/>
                    <a:lstStyle/>
                    <a:p>
                      <a:pPr>
                        <a:lnSpc>
                          <a:spcPct val="107000"/>
                        </a:lnSpc>
                        <a:spcAft>
                          <a:spcPts val="800"/>
                        </a:spcAft>
                      </a:pPr>
                      <a:r>
                        <a:rPr lang="en-US" sz="1800">
                          <a:effectLst/>
                        </a:rPr>
                        <a:t>Originator:</a:t>
                      </a:r>
                      <a:endParaRPr lang="en-HK"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a:lnSpc>
                          <a:spcPct val="107000"/>
                        </a:lnSpc>
                        <a:spcAft>
                          <a:spcPts val="800"/>
                        </a:spcAft>
                      </a:pPr>
                      <a:r>
                        <a:rPr lang="en-US" sz="1800">
                          <a:effectLst/>
                        </a:rPr>
                        <a:t> </a:t>
                      </a:r>
                      <a:endParaRPr lang="en-HK"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extLst>
                  <a:ext uri="{0D108BD9-81ED-4DB2-BD59-A6C34878D82A}">
                    <a16:rowId xmlns:a16="http://schemas.microsoft.com/office/drawing/2014/main" val="1614487385"/>
                  </a:ext>
                </a:extLst>
              </a:tr>
              <a:tr h="0">
                <a:tc>
                  <a:txBody>
                    <a:bodyPr/>
                    <a:lstStyle/>
                    <a:p>
                      <a:pPr>
                        <a:lnSpc>
                          <a:spcPct val="107000"/>
                        </a:lnSpc>
                        <a:spcAft>
                          <a:spcPts val="800"/>
                        </a:spcAft>
                      </a:pPr>
                      <a:r>
                        <a:rPr lang="en-US" sz="1800">
                          <a:effectLst/>
                        </a:rPr>
                        <a:t>Fit Criterion</a:t>
                      </a:r>
                      <a:endParaRPr lang="en-HK"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a:lnSpc>
                          <a:spcPct val="107000"/>
                        </a:lnSpc>
                        <a:spcAft>
                          <a:spcPts val="800"/>
                        </a:spcAft>
                      </a:pPr>
                      <a:r>
                        <a:rPr lang="en-US" sz="1800">
                          <a:effectLst/>
                        </a:rPr>
                        <a:t> </a:t>
                      </a:r>
                      <a:endParaRPr lang="en-HK"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extLst>
                  <a:ext uri="{0D108BD9-81ED-4DB2-BD59-A6C34878D82A}">
                    <a16:rowId xmlns:a16="http://schemas.microsoft.com/office/drawing/2014/main" val="2945211447"/>
                  </a:ext>
                </a:extLst>
              </a:tr>
              <a:tr h="0">
                <a:tc gridSpan="2">
                  <a:txBody>
                    <a:bodyPr/>
                    <a:lstStyle/>
                    <a:p>
                      <a:pPr>
                        <a:lnSpc>
                          <a:spcPct val="107000"/>
                        </a:lnSpc>
                        <a:spcAft>
                          <a:spcPts val="800"/>
                        </a:spcAft>
                      </a:pPr>
                      <a:r>
                        <a:rPr lang="en-US" sz="1800">
                          <a:effectLst/>
                        </a:rPr>
                        <a:t>Customer Satisfaction:</a:t>
                      </a:r>
                      <a:endParaRPr lang="en-HK"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HK"/>
                    </a:p>
                  </a:txBody>
                  <a:tcPr/>
                </a:tc>
                <a:tc>
                  <a:txBody>
                    <a:bodyPr/>
                    <a:lstStyle/>
                    <a:p>
                      <a:pPr>
                        <a:lnSpc>
                          <a:spcPct val="107000"/>
                        </a:lnSpc>
                        <a:spcAft>
                          <a:spcPts val="800"/>
                        </a:spcAft>
                      </a:pPr>
                      <a:r>
                        <a:rPr lang="en-US" sz="1800">
                          <a:effectLst/>
                        </a:rPr>
                        <a:t> </a:t>
                      </a:r>
                      <a:endParaRPr lang="en-HK"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a:lnSpc>
                          <a:spcPct val="107000"/>
                        </a:lnSpc>
                        <a:spcAft>
                          <a:spcPts val="800"/>
                        </a:spcAft>
                      </a:pPr>
                      <a:r>
                        <a:rPr lang="en-US" sz="1800">
                          <a:effectLst/>
                        </a:rPr>
                        <a:t>Customer Dissatisfaction:</a:t>
                      </a:r>
                      <a:endParaRPr lang="en-HK"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HK"/>
                    </a:p>
                  </a:txBody>
                  <a:tcPr/>
                </a:tc>
                <a:tc>
                  <a:txBody>
                    <a:bodyPr/>
                    <a:lstStyle/>
                    <a:p>
                      <a:pPr>
                        <a:lnSpc>
                          <a:spcPct val="107000"/>
                        </a:lnSpc>
                        <a:spcAft>
                          <a:spcPts val="800"/>
                        </a:spcAft>
                      </a:pPr>
                      <a:r>
                        <a:rPr lang="en-US" sz="1800">
                          <a:effectLst/>
                        </a:rPr>
                        <a:t> </a:t>
                      </a:r>
                      <a:endParaRPr lang="en-HK"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0614414"/>
                  </a:ext>
                </a:extLst>
              </a:tr>
              <a:tr h="0">
                <a:tc>
                  <a:txBody>
                    <a:bodyPr/>
                    <a:lstStyle/>
                    <a:p>
                      <a:pPr>
                        <a:lnSpc>
                          <a:spcPct val="107000"/>
                        </a:lnSpc>
                        <a:spcAft>
                          <a:spcPts val="800"/>
                        </a:spcAft>
                      </a:pPr>
                      <a:r>
                        <a:rPr lang="en-US" sz="1800">
                          <a:effectLst/>
                        </a:rPr>
                        <a:t>Priority</a:t>
                      </a:r>
                      <a:endParaRPr lang="en-HK"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 </a:t>
                      </a:r>
                      <a:endParaRPr lang="en-HK"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600" dirty="0">
                          <a:effectLst/>
                        </a:rPr>
                        <a:t>Dependencies:</a:t>
                      </a:r>
                      <a:endParaRPr lang="en-HK"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 </a:t>
                      </a:r>
                      <a:endParaRPr lang="en-HK"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Conflicts:</a:t>
                      </a:r>
                      <a:endParaRPr lang="en-HK"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 </a:t>
                      </a:r>
                      <a:endParaRPr lang="en-HK"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0266043"/>
                  </a:ext>
                </a:extLst>
              </a:tr>
              <a:tr h="0">
                <a:tc>
                  <a:txBody>
                    <a:bodyPr/>
                    <a:lstStyle/>
                    <a:p>
                      <a:pPr>
                        <a:lnSpc>
                          <a:spcPct val="107000"/>
                        </a:lnSpc>
                        <a:spcAft>
                          <a:spcPts val="800"/>
                        </a:spcAft>
                      </a:pPr>
                      <a:r>
                        <a:rPr lang="en-US" sz="1800">
                          <a:effectLst/>
                        </a:rPr>
                        <a:t>Supporting Materials</a:t>
                      </a:r>
                      <a:endParaRPr lang="en-HK"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a:lnSpc>
                          <a:spcPct val="107000"/>
                        </a:lnSpc>
                        <a:spcAft>
                          <a:spcPts val="800"/>
                        </a:spcAft>
                      </a:pPr>
                      <a:r>
                        <a:rPr lang="en-US" sz="1800" dirty="0">
                          <a:effectLst/>
                        </a:rPr>
                        <a:t> </a:t>
                      </a:r>
                      <a:endParaRPr lang="en-HK"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extLst>
                  <a:ext uri="{0D108BD9-81ED-4DB2-BD59-A6C34878D82A}">
                    <a16:rowId xmlns:a16="http://schemas.microsoft.com/office/drawing/2014/main" val="3650493576"/>
                  </a:ext>
                </a:extLst>
              </a:tr>
              <a:tr h="0">
                <a:tc>
                  <a:txBody>
                    <a:bodyPr/>
                    <a:lstStyle/>
                    <a:p>
                      <a:pPr>
                        <a:lnSpc>
                          <a:spcPct val="107000"/>
                        </a:lnSpc>
                        <a:spcAft>
                          <a:spcPts val="800"/>
                        </a:spcAft>
                      </a:pPr>
                      <a:r>
                        <a:rPr lang="en-US" sz="1800">
                          <a:effectLst/>
                        </a:rPr>
                        <a:t>Version History</a:t>
                      </a:r>
                      <a:endParaRPr lang="en-HK"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a:lnSpc>
                          <a:spcPct val="107000"/>
                        </a:lnSpc>
                        <a:spcAft>
                          <a:spcPts val="0"/>
                        </a:spcAft>
                      </a:pPr>
                      <a:r>
                        <a:rPr lang="en-US" sz="1400" dirty="0">
                          <a:effectLst/>
                        </a:rPr>
                        <a:t>Creation on Date 0</a:t>
                      </a:r>
                      <a:endParaRPr lang="en-HK" sz="2400" dirty="0">
                        <a:effectLst/>
                      </a:endParaRPr>
                    </a:p>
                    <a:p>
                      <a:pPr>
                        <a:lnSpc>
                          <a:spcPct val="107000"/>
                        </a:lnSpc>
                        <a:spcAft>
                          <a:spcPts val="0"/>
                        </a:spcAft>
                      </a:pPr>
                      <a:r>
                        <a:rPr lang="en-US" sz="1400" dirty="0">
                          <a:effectLst/>
                        </a:rPr>
                        <a:t>Revised on Date 1</a:t>
                      </a:r>
                      <a:endParaRPr lang="en-HK" sz="2400" dirty="0">
                        <a:effectLst/>
                      </a:endParaRPr>
                    </a:p>
                    <a:p>
                      <a:pPr>
                        <a:lnSpc>
                          <a:spcPct val="107000"/>
                        </a:lnSpc>
                        <a:spcAft>
                          <a:spcPts val="800"/>
                        </a:spcAft>
                      </a:pPr>
                      <a:r>
                        <a:rPr lang="en-US" sz="1400" dirty="0">
                          <a:effectLst/>
                        </a:rPr>
                        <a:t>Delete on Date 2</a:t>
                      </a:r>
                      <a:endParaRPr lang="en-HK"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extLst>
                  <a:ext uri="{0D108BD9-81ED-4DB2-BD59-A6C34878D82A}">
                    <a16:rowId xmlns:a16="http://schemas.microsoft.com/office/drawing/2014/main" val="2285774510"/>
                  </a:ext>
                </a:extLst>
              </a:tr>
            </a:tbl>
          </a:graphicData>
        </a:graphic>
      </p:graphicFrame>
      <p:pic>
        <p:nvPicPr>
          <p:cNvPr id="7" name="Picture 6" descr="Volere Requirements Specification Template | ReqView Documentation">
            <a:extLst>
              <a:ext uri="{FF2B5EF4-FFF2-40B4-BE49-F238E27FC236}">
                <a16:creationId xmlns:a16="http://schemas.microsoft.com/office/drawing/2014/main" id="{66B38653-40B4-172E-D835-CF3C4C181F2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4812" y="76200"/>
            <a:ext cx="3623310" cy="2669038"/>
          </a:xfrm>
          <a:prstGeom prst="rect">
            <a:avLst/>
          </a:prstGeom>
          <a:solidFill>
            <a:srgbClr val="FFFFFF">
              <a:shade val="85000"/>
            </a:srgbClr>
          </a:solidFill>
          <a:ln w="88900" cap="sq">
            <a:noFill/>
            <a:miter lim="800000"/>
          </a:ln>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4084944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A63B9-21B5-4808-2E7E-883D093410E9}"/>
              </a:ext>
            </a:extLst>
          </p:cNvPr>
          <p:cNvSpPr>
            <a:spLocks noGrp="1"/>
          </p:cNvSpPr>
          <p:nvPr>
            <p:ph type="title"/>
          </p:nvPr>
        </p:nvSpPr>
        <p:spPr/>
        <p:txBody>
          <a:bodyPr/>
          <a:lstStyle/>
          <a:p>
            <a:r>
              <a:rPr lang="en-HK" dirty="0" err="1"/>
              <a:t>Volere</a:t>
            </a:r>
            <a:r>
              <a:rPr lang="en-HK" dirty="0"/>
              <a:t> Specification </a:t>
            </a:r>
            <a:br>
              <a:rPr lang="en-HK" dirty="0"/>
            </a:br>
            <a:r>
              <a:rPr lang="en-HK" dirty="0"/>
              <a:t>Template </a:t>
            </a:r>
          </a:p>
        </p:txBody>
      </p:sp>
      <p:sp>
        <p:nvSpPr>
          <p:cNvPr id="4" name="Slide Number Placeholder 3">
            <a:extLst>
              <a:ext uri="{FF2B5EF4-FFF2-40B4-BE49-F238E27FC236}">
                <a16:creationId xmlns:a16="http://schemas.microsoft.com/office/drawing/2014/main" id="{160859A0-83B2-30F3-BB56-1AA46D2CB2F0}"/>
              </a:ext>
            </a:extLst>
          </p:cNvPr>
          <p:cNvSpPr>
            <a:spLocks noGrp="1"/>
          </p:cNvSpPr>
          <p:nvPr>
            <p:ph type="sldNum" sz="quarter" idx="12"/>
          </p:nvPr>
        </p:nvSpPr>
        <p:spPr/>
        <p:txBody>
          <a:bodyPr/>
          <a:lstStyle/>
          <a:p>
            <a:pPr>
              <a:defRPr/>
            </a:pPr>
            <a:fld id="{63B8F44C-0EDE-4D7D-9086-BD1CF3CE7AF7}" type="slidenum">
              <a:rPr lang="en-US" smtClean="0"/>
              <a:pPr>
                <a:defRPr/>
              </a:pPr>
              <a:t>4</a:t>
            </a:fld>
            <a:endParaRPr lang="en-US"/>
          </a:p>
        </p:txBody>
      </p:sp>
      <p:pic>
        <p:nvPicPr>
          <p:cNvPr id="7" name="Picture 6" descr="Volere Requirements Specification Template | ReqView Documentation">
            <a:extLst>
              <a:ext uri="{FF2B5EF4-FFF2-40B4-BE49-F238E27FC236}">
                <a16:creationId xmlns:a16="http://schemas.microsoft.com/office/drawing/2014/main" id="{66B38653-40B4-172E-D835-CF3C4C181F2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6612" y="1447800"/>
            <a:ext cx="7344531" cy="5410200"/>
          </a:xfrm>
          <a:prstGeom prst="rect">
            <a:avLst/>
          </a:prstGeom>
          <a:solidFill>
            <a:srgbClr val="FFFFFF">
              <a:shade val="85000"/>
            </a:srgbClr>
          </a:solidFill>
          <a:ln w="88900" cap="sq">
            <a:noFill/>
            <a:miter lim="800000"/>
          </a:ln>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6442440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58CCA-B3A2-5D89-2CD6-05F34D40A3C6}"/>
              </a:ext>
            </a:extLst>
          </p:cNvPr>
          <p:cNvSpPr>
            <a:spLocks noGrp="1"/>
          </p:cNvSpPr>
          <p:nvPr>
            <p:ph type="title"/>
          </p:nvPr>
        </p:nvSpPr>
        <p:spPr/>
        <p:txBody>
          <a:bodyPr/>
          <a:lstStyle/>
          <a:p>
            <a:r>
              <a:rPr lang="en-US" dirty="0"/>
              <a:t>Example: Two Meetings</a:t>
            </a:r>
            <a:endParaRPr lang="en-HK" dirty="0"/>
          </a:p>
        </p:txBody>
      </p:sp>
      <p:sp>
        <p:nvSpPr>
          <p:cNvPr id="4" name="Slide Number Placeholder 3">
            <a:extLst>
              <a:ext uri="{FF2B5EF4-FFF2-40B4-BE49-F238E27FC236}">
                <a16:creationId xmlns:a16="http://schemas.microsoft.com/office/drawing/2014/main" id="{E9C78F19-ECD4-A0E6-2665-73C449ED1A30}"/>
              </a:ext>
            </a:extLst>
          </p:cNvPr>
          <p:cNvSpPr>
            <a:spLocks noGrp="1"/>
          </p:cNvSpPr>
          <p:nvPr>
            <p:ph type="sldNum" sz="quarter" idx="12"/>
          </p:nvPr>
        </p:nvSpPr>
        <p:spPr/>
        <p:txBody>
          <a:bodyPr/>
          <a:lstStyle/>
          <a:p>
            <a:pPr>
              <a:defRPr/>
            </a:pPr>
            <a:fld id="{63B8F44C-0EDE-4D7D-9086-BD1CF3CE7AF7}" type="slidenum">
              <a:rPr lang="en-US" smtClean="0"/>
              <a:pPr>
                <a:defRPr/>
              </a:pPr>
              <a:t>5</a:t>
            </a:fld>
            <a:endParaRPr lang="en-US"/>
          </a:p>
        </p:txBody>
      </p:sp>
      <p:graphicFrame>
        <p:nvGraphicFramePr>
          <p:cNvPr id="5" name="Table 4">
            <a:extLst>
              <a:ext uri="{FF2B5EF4-FFF2-40B4-BE49-F238E27FC236}">
                <a16:creationId xmlns:a16="http://schemas.microsoft.com/office/drawing/2014/main" id="{702DAC63-F7F8-8CE1-B708-0EC566AA7BD3}"/>
              </a:ext>
            </a:extLst>
          </p:cNvPr>
          <p:cNvGraphicFramePr>
            <a:graphicFrameLocks noGrp="1"/>
          </p:cNvGraphicFramePr>
          <p:nvPr/>
        </p:nvGraphicFramePr>
        <p:xfrm>
          <a:off x="227012" y="1524000"/>
          <a:ext cx="9372600" cy="2514600"/>
        </p:xfrm>
        <a:graphic>
          <a:graphicData uri="http://schemas.openxmlformats.org/drawingml/2006/table">
            <a:tbl>
              <a:tblPr firstRow="1" firstCol="1" bandRow="1">
                <a:tableStyleId>{5940675A-B579-460E-94D1-54222C63F5DA}</a:tableStyleId>
              </a:tblPr>
              <a:tblGrid>
                <a:gridCol w="9372600">
                  <a:extLst>
                    <a:ext uri="{9D8B030D-6E8A-4147-A177-3AD203B41FA5}">
                      <a16:colId xmlns:a16="http://schemas.microsoft.com/office/drawing/2014/main" val="1932336144"/>
                    </a:ext>
                  </a:extLst>
                </a:gridCol>
              </a:tblGrid>
              <a:tr h="2514600">
                <a:tc>
                  <a:txBody>
                    <a:bodyPr/>
                    <a:lstStyle/>
                    <a:p>
                      <a:pPr algn="just">
                        <a:lnSpc>
                          <a:spcPct val="100000"/>
                        </a:lnSpc>
                        <a:spcAft>
                          <a:spcPts val="800"/>
                        </a:spcAft>
                      </a:pPr>
                      <a:r>
                        <a:rPr lang="en-US" sz="1600" b="1" dirty="0">
                          <a:effectLst/>
                        </a:rPr>
                        <a:t>Meeting M1:  </a:t>
                      </a:r>
                      <a:r>
                        <a:rPr lang="en-US" sz="1600" dirty="0">
                          <a:effectLst/>
                        </a:rPr>
                        <a:t>Mary, a game designer, expresses that one use case of the game is to clear a stage. She says, “Stage 1 of the game should be easy to conquer and level up for everyone. Otherwise, we cannot attract new users to play the game.” As an analyst, you follow up by asking what happens if Stage 1 is more difficult and varies from player to player. Mary, however, does not like this what-if scenario. She considers the storyboard of the game for Stage 1 will be too complicated. She wants Stage 1 to focus on the core value and the game's central theme to lock in users to play with a common value with a core theme shared between the game and the players. You ask, “Can Stage 1 be more difficult and standardized across players?”. Still, Mary hesitates about this scenario. You then ask, “Can we simply have one stage (a flat world) rather than a series of stages in the game?” Mary is not satisfied with this alternate idea of the game. You say, “You seem quite happy if the game has this feature implemented.” Mary nods.</a:t>
                      </a:r>
                      <a:endParaRPr lang="en-HK"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9976158"/>
                  </a:ext>
                </a:extLst>
              </a:tr>
            </a:tbl>
          </a:graphicData>
        </a:graphic>
      </p:graphicFrame>
      <p:graphicFrame>
        <p:nvGraphicFramePr>
          <p:cNvPr id="3" name="Table 2">
            <a:extLst>
              <a:ext uri="{FF2B5EF4-FFF2-40B4-BE49-F238E27FC236}">
                <a16:creationId xmlns:a16="http://schemas.microsoft.com/office/drawing/2014/main" id="{F32DD1E1-0194-C2BD-9FE5-777CCD0ED5B8}"/>
              </a:ext>
            </a:extLst>
          </p:cNvPr>
          <p:cNvGraphicFramePr>
            <a:graphicFrameLocks noGrp="1"/>
          </p:cNvGraphicFramePr>
          <p:nvPr>
            <p:extLst>
              <p:ext uri="{D42A27DB-BD31-4B8C-83A1-F6EECF244321}">
                <p14:modId xmlns:p14="http://schemas.microsoft.com/office/powerpoint/2010/main" val="151357161"/>
              </p:ext>
            </p:extLst>
          </p:nvPr>
        </p:nvGraphicFramePr>
        <p:xfrm>
          <a:off x="227012" y="4267200"/>
          <a:ext cx="9372600" cy="2409953"/>
        </p:xfrm>
        <a:graphic>
          <a:graphicData uri="http://schemas.openxmlformats.org/drawingml/2006/table">
            <a:tbl>
              <a:tblPr firstRow="1" firstCol="1" bandRow="1">
                <a:tableStyleId>{5940675A-B579-460E-94D1-54222C63F5DA}</a:tableStyleId>
              </a:tblPr>
              <a:tblGrid>
                <a:gridCol w="1556209">
                  <a:extLst>
                    <a:ext uri="{9D8B030D-6E8A-4147-A177-3AD203B41FA5}">
                      <a16:colId xmlns:a16="http://schemas.microsoft.com/office/drawing/2014/main" val="707468444"/>
                    </a:ext>
                  </a:extLst>
                </a:gridCol>
                <a:gridCol w="1436661">
                  <a:extLst>
                    <a:ext uri="{9D8B030D-6E8A-4147-A177-3AD203B41FA5}">
                      <a16:colId xmlns:a16="http://schemas.microsoft.com/office/drawing/2014/main" val="1908550631"/>
                    </a:ext>
                  </a:extLst>
                </a:gridCol>
                <a:gridCol w="1558288">
                  <a:extLst>
                    <a:ext uri="{9D8B030D-6E8A-4147-A177-3AD203B41FA5}">
                      <a16:colId xmlns:a16="http://schemas.microsoft.com/office/drawing/2014/main" val="1511575871"/>
                    </a:ext>
                  </a:extLst>
                </a:gridCol>
                <a:gridCol w="1438740">
                  <a:extLst>
                    <a:ext uri="{9D8B030D-6E8A-4147-A177-3AD203B41FA5}">
                      <a16:colId xmlns:a16="http://schemas.microsoft.com/office/drawing/2014/main" val="2029557471"/>
                    </a:ext>
                  </a:extLst>
                </a:gridCol>
                <a:gridCol w="1943962">
                  <a:extLst>
                    <a:ext uri="{9D8B030D-6E8A-4147-A177-3AD203B41FA5}">
                      <a16:colId xmlns:a16="http://schemas.microsoft.com/office/drawing/2014/main" val="191996134"/>
                    </a:ext>
                  </a:extLst>
                </a:gridCol>
                <a:gridCol w="1438740">
                  <a:extLst>
                    <a:ext uri="{9D8B030D-6E8A-4147-A177-3AD203B41FA5}">
                      <a16:colId xmlns:a16="http://schemas.microsoft.com/office/drawing/2014/main" val="3825243115"/>
                    </a:ext>
                  </a:extLst>
                </a:gridCol>
              </a:tblGrid>
              <a:tr h="0">
                <a:tc>
                  <a:txBody>
                    <a:bodyPr/>
                    <a:lstStyle/>
                    <a:p>
                      <a:pPr>
                        <a:lnSpc>
                          <a:spcPct val="107000"/>
                        </a:lnSpc>
                        <a:spcAft>
                          <a:spcPts val="800"/>
                        </a:spcAft>
                      </a:pPr>
                      <a:r>
                        <a:rPr lang="en-US" sz="1400" dirty="0">
                          <a:effectLst/>
                        </a:rPr>
                        <a:t>Requirement #</a:t>
                      </a:r>
                      <a:endParaRPr lang="en-HK"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R1</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Requirement Type</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rPr>
                        <a:t> &lt;ignore&gt;</a:t>
                      </a:r>
                      <a:endParaRPr lang="en-HK"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Event/BUC/PUC #:</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UC1: Clear stage</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1781219"/>
                  </a:ext>
                </a:extLst>
              </a:tr>
              <a:tr h="0">
                <a:tc>
                  <a:txBody>
                    <a:bodyPr/>
                    <a:lstStyle/>
                    <a:p>
                      <a:pPr>
                        <a:lnSpc>
                          <a:spcPct val="107000"/>
                        </a:lnSpc>
                        <a:spcAft>
                          <a:spcPts val="800"/>
                        </a:spcAft>
                      </a:pPr>
                      <a:r>
                        <a:rPr lang="en-US" sz="1400">
                          <a:effectLst/>
                        </a:rPr>
                        <a:t>Description:</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a:lnSpc>
                          <a:spcPct val="107000"/>
                        </a:lnSpc>
                        <a:spcAft>
                          <a:spcPts val="800"/>
                        </a:spcAft>
                      </a:pPr>
                      <a:r>
                        <a:rPr lang="en-US" sz="1400">
                          <a:effectLst/>
                        </a:rPr>
                        <a:t>Stage 1 of the game should be easy to conquer and level up for everyone</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extLst>
                  <a:ext uri="{0D108BD9-81ED-4DB2-BD59-A6C34878D82A}">
                    <a16:rowId xmlns:a16="http://schemas.microsoft.com/office/drawing/2014/main" val="3410762664"/>
                  </a:ext>
                </a:extLst>
              </a:tr>
              <a:tr h="0">
                <a:tc>
                  <a:txBody>
                    <a:bodyPr/>
                    <a:lstStyle/>
                    <a:p>
                      <a:pPr>
                        <a:lnSpc>
                          <a:spcPct val="107000"/>
                        </a:lnSpc>
                        <a:spcAft>
                          <a:spcPts val="800"/>
                        </a:spcAft>
                      </a:pPr>
                      <a:r>
                        <a:rPr lang="en-US" sz="1400">
                          <a:effectLst/>
                        </a:rPr>
                        <a:t>Rationale:</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marL="342900" lvl="0" indent="-342900">
                        <a:lnSpc>
                          <a:spcPct val="107000"/>
                        </a:lnSpc>
                        <a:buClr>
                          <a:srgbClr val="4472C4"/>
                        </a:buClr>
                        <a:buFont typeface="+mj-lt"/>
                        <a:buAutoNum type="arabicPeriod"/>
                      </a:pPr>
                      <a:r>
                        <a:rPr lang="en-US" sz="1400" dirty="0">
                          <a:solidFill>
                            <a:schemeClr val="tx1"/>
                          </a:solidFill>
                          <a:effectLst/>
                        </a:rPr>
                        <a:t>Lock in users to play with a common value shared between the game and the players</a:t>
                      </a:r>
                      <a:endParaRPr lang="en-HK" sz="1400" dirty="0">
                        <a:solidFill>
                          <a:schemeClr val="tx1"/>
                        </a:solidFill>
                        <a:effectLst/>
                      </a:endParaRPr>
                    </a:p>
                    <a:p>
                      <a:pPr marL="342900" lvl="0" indent="-342900">
                        <a:lnSpc>
                          <a:spcPct val="107000"/>
                        </a:lnSpc>
                        <a:spcAft>
                          <a:spcPts val="800"/>
                        </a:spcAft>
                        <a:buClr>
                          <a:srgbClr val="4472C4"/>
                        </a:buClr>
                        <a:buFont typeface="+mj-lt"/>
                        <a:buAutoNum type="arabicPeriod"/>
                      </a:pPr>
                      <a:r>
                        <a:rPr lang="en-US" sz="1400" dirty="0">
                          <a:solidFill>
                            <a:schemeClr val="tx1"/>
                          </a:solidFill>
                          <a:effectLst/>
                        </a:rPr>
                        <a:t>Otherwise, it cannot attract new users to play the game.</a:t>
                      </a:r>
                      <a:endParaRPr lang="en-HK"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extLst>
                  <a:ext uri="{0D108BD9-81ED-4DB2-BD59-A6C34878D82A}">
                    <a16:rowId xmlns:a16="http://schemas.microsoft.com/office/drawing/2014/main" val="1957928560"/>
                  </a:ext>
                </a:extLst>
              </a:tr>
              <a:tr h="0">
                <a:tc>
                  <a:txBody>
                    <a:bodyPr/>
                    <a:lstStyle/>
                    <a:p>
                      <a:pPr>
                        <a:lnSpc>
                          <a:spcPct val="107000"/>
                        </a:lnSpc>
                        <a:spcAft>
                          <a:spcPts val="800"/>
                        </a:spcAft>
                      </a:pPr>
                      <a:r>
                        <a:rPr lang="en-US" sz="1400">
                          <a:effectLst/>
                        </a:rPr>
                        <a:t>Originator:</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a:lnSpc>
                          <a:spcPct val="107000"/>
                        </a:lnSpc>
                        <a:spcAft>
                          <a:spcPts val="800"/>
                        </a:spcAft>
                      </a:pPr>
                      <a:r>
                        <a:rPr lang="en-US" sz="1400">
                          <a:effectLst/>
                        </a:rPr>
                        <a:t>Mary (the game designer)</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extLst>
                  <a:ext uri="{0D108BD9-81ED-4DB2-BD59-A6C34878D82A}">
                    <a16:rowId xmlns:a16="http://schemas.microsoft.com/office/drawing/2014/main" val="2372102835"/>
                  </a:ext>
                </a:extLst>
              </a:tr>
              <a:tr h="0">
                <a:tc>
                  <a:txBody>
                    <a:bodyPr/>
                    <a:lstStyle/>
                    <a:p>
                      <a:pPr>
                        <a:lnSpc>
                          <a:spcPct val="107000"/>
                        </a:lnSpc>
                        <a:spcAft>
                          <a:spcPts val="800"/>
                        </a:spcAft>
                      </a:pPr>
                      <a:r>
                        <a:rPr lang="en-US" sz="1400">
                          <a:effectLst/>
                        </a:rPr>
                        <a:t>Fit Criterion</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a:lnSpc>
                          <a:spcPct val="107000"/>
                        </a:lnSpc>
                        <a:spcAft>
                          <a:spcPts val="800"/>
                        </a:spcAft>
                      </a:pPr>
                      <a:r>
                        <a:rPr lang="en-US" sz="1400" dirty="0">
                          <a:effectLst/>
                        </a:rPr>
                        <a:t>The game should not be flat and deliver a core theme of common value to players.</a:t>
                      </a:r>
                      <a:endParaRPr lang="en-HK"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extLst>
                  <a:ext uri="{0D108BD9-81ED-4DB2-BD59-A6C34878D82A}">
                    <a16:rowId xmlns:a16="http://schemas.microsoft.com/office/drawing/2014/main" val="1459990030"/>
                  </a:ext>
                </a:extLst>
              </a:tr>
              <a:tr h="0">
                <a:tc gridSpan="2">
                  <a:txBody>
                    <a:bodyPr/>
                    <a:lstStyle/>
                    <a:p>
                      <a:pPr>
                        <a:lnSpc>
                          <a:spcPct val="107000"/>
                        </a:lnSpc>
                        <a:spcAft>
                          <a:spcPts val="800"/>
                        </a:spcAft>
                      </a:pPr>
                      <a:r>
                        <a:rPr lang="en-US" sz="1400">
                          <a:effectLst/>
                        </a:rPr>
                        <a:t>Customer Satisfaction:</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HK"/>
                    </a:p>
                  </a:txBody>
                  <a:tcPr/>
                </a:tc>
                <a:tc>
                  <a:txBody>
                    <a:bodyPr/>
                    <a:lstStyle/>
                    <a:p>
                      <a:pPr>
                        <a:lnSpc>
                          <a:spcPct val="107000"/>
                        </a:lnSpc>
                        <a:spcAft>
                          <a:spcPts val="800"/>
                        </a:spcAft>
                      </a:pPr>
                      <a:r>
                        <a:rPr lang="en-US" sz="1400">
                          <a:effectLst/>
                        </a:rPr>
                        <a:t>5?</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a:lnSpc>
                          <a:spcPct val="107000"/>
                        </a:lnSpc>
                        <a:spcAft>
                          <a:spcPts val="800"/>
                        </a:spcAft>
                      </a:pPr>
                      <a:r>
                        <a:rPr lang="en-US" sz="1400">
                          <a:effectLst/>
                        </a:rPr>
                        <a:t>Customer Dissatisfaction:</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HK"/>
                    </a:p>
                  </a:txBody>
                  <a:tcPr/>
                </a:tc>
                <a:tc>
                  <a:txBody>
                    <a:bodyPr/>
                    <a:lstStyle/>
                    <a:p>
                      <a:pPr>
                        <a:lnSpc>
                          <a:spcPct val="107000"/>
                        </a:lnSpc>
                        <a:spcAft>
                          <a:spcPts val="800"/>
                        </a:spcAft>
                      </a:pPr>
                      <a:r>
                        <a:rPr lang="en-US" sz="1400">
                          <a:effectLst/>
                        </a:rPr>
                        <a:t>5?</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8755141"/>
                  </a:ext>
                </a:extLst>
              </a:tr>
              <a:tr h="0">
                <a:tc>
                  <a:txBody>
                    <a:bodyPr/>
                    <a:lstStyle/>
                    <a:p>
                      <a:pPr>
                        <a:lnSpc>
                          <a:spcPct val="107000"/>
                        </a:lnSpc>
                        <a:spcAft>
                          <a:spcPts val="800"/>
                        </a:spcAft>
                      </a:pPr>
                      <a:r>
                        <a:rPr lang="en-US" sz="1400">
                          <a:effectLst/>
                        </a:rPr>
                        <a:t>Priority</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High</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Dependencies:</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NIL</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Conflicts:</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R2</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2449290"/>
                  </a:ext>
                </a:extLst>
              </a:tr>
              <a:tr h="0">
                <a:tc>
                  <a:txBody>
                    <a:bodyPr/>
                    <a:lstStyle/>
                    <a:p>
                      <a:pPr>
                        <a:lnSpc>
                          <a:spcPct val="107000"/>
                        </a:lnSpc>
                        <a:spcAft>
                          <a:spcPts val="800"/>
                        </a:spcAft>
                      </a:pPr>
                      <a:r>
                        <a:rPr lang="en-US" sz="1400">
                          <a:effectLst/>
                        </a:rPr>
                        <a:t>Supporting Materials</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a:lnSpc>
                          <a:spcPct val="107000"/>
                        </a:lnSpc>
                        <a:spcAft>
                          <a:spcPts val="800"/>
                        </a:spcAft>
                      </a:pPr>
                      <a:r>
                        <a:rPr lang="en-US" sz="1400">
                          <a:effectLst/>
                        </a:rPr>
                        <a:t>Notes of Meeting M1</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extLst>
                  <a:ext uri="{0D108BD9-81ED-4DB2-BD59-A6C34878D82A}">
                    <a16:rowId xmlns:a16="http://schemas.microsoft.com/office/drawing/2014/main" val="1500287850"/>
                  </a:ext>
                </a:extLst>
              </a:tr>
              <a:tr h="0">
                <a:tc>
                  <a:txBody>
                    <a:bodyPr/>
                    <a:lstStyle/>
                    <a:p>
                      <a:pPr>
                        <a:lnSpc>
                          <a:spcPct val="107000"/>
                        </a:lnSpc>
                        <a:spcAft>
                          <a:spcPts val="800"/>
                        </a:spcAft>
                      </a:pPr>
                      <a:r>
                        <a:rPr lang="en-US" sz="1400">
                          <a:effectLst/>
                        </a:rPr>
                        <a:t>Version History</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a:lnSpc>
                          <a:spcPct val="107000"/>
                        </a:lnSpc>
                        <a:spcAft>
                          <a:spcPts val="800"/>
                        </a:spcAft>
                      </a:pPr>
                      <a:r>
                        <a:rPr lang="en-US" sz="1400" dirty="0">
                          <a:effectLst/>
                        </a:rPr>
                        <a:t>Creation Date: 17 Sep; Revised: 18 Sep</a:t>
                      </a:r>
                      <a:endParaRPr lang="en-HK"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extLst>
                  <a:ext uri="{0D108BD9-81ED-4DB2-BD59-A6C34878D82A}">
                    <a16:rowId xmlns:a16="http://schemas.microsoft.com/office/drawing/2014/main" val="2176209511"/>
                  </a:ext>
                </a:extLst>
              </a:tr>
            </a:tbl>
          </a:graphicData>
        </a:graphic>
      </p:graphicFrame>
    </p:spTree>
    <p:extLst>
      <p:ext uri="{BB962C8B-B14F-4D97-AF65-F5344CB8AC3E}">
        <p14:creationId xmlns:p14="http://schemas.microsoft.com/office/powerpoint/2010/main" val="294631444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58CCA-B3A2-5D89-2CD6-05F34D40A3C6}"/>
              </a:ext>
            </a:extLst>
          </p:cNvPr>
          <p:cNvSpPr>
            <a:spLocks noGrp="1"/>
          </p:cNvSpPr>
          <p:nvPr>
            <p:ph type="title"/>
          </p:nvPr>
        </p:nvSpPr>
        <p:spPr/>
        <p:txBody>
          <a:bodyPr/>
          <a:lstStyle/>
          <a:p>
            <a:r>
              <a:rPr lang="en-US" dirty="0"/>
              <a:t>Example: Two Meetings</a:t>
            </a:r>
            <a:endParaRPr lang="en-HK" dirty="0"/>
          </a:p>
        </p:txBody>
      </p:sp>
      <p:sp>
        <p:nvSpPr>
          <p:cNvPr id="4" name="Slide Number Placeholder 3">
            <a:extLst>
              <a:ext uri="{FF2B5EF4-FFF2-40B4-BE49-F238E27FC236}">
                <a16:creationId xmlns:a16="http://schemas.microsoft.com/office/drawing/2014/main" id="{E9C78F19-ECD4-A0E6-2665-73C449ED1A30}"/>
              </a:ext>
            </a:extLst>
          </p:cNvPr>
          <p:cNvSpPr>
            <a:spLocks noGrp="1"/>
          </p:cNvSpPr>
          <p:nvPr>
            <p:ph type="sldNum" sz="quarter" idx="12"/>
          </p:nvPr>
        </p:nvSpPr>
        <p:spPr/>
        <p:txBody>
          <a:bodyPr/>
          <a:lstStyle/>
          <a:p>
            <a:pPr>
              <a:defRPr/>
            </a:pPr>
            <a:fld id="{63B8F44C-0EDE-4D7D-9086-BD1CF3CE7AF7}" type="slidenum">
              <a:rPr lang="en-US" smtClean="0"/>
              <a:pPr>
                <a:defRPr/>
              </a:pPr>
              <a:t>6</a:t>
            </a:fld>
            <a:endParaRPr lang="en-US"/>
          </a:p>
        </p:txBody>
      </p:sp>
      <p:graphicFrame>
        <p:nvGraphicFramePr>
          <p:cNvPr id="6" name="Table 5">
            <a:extLst>
              <a:ext uri="{FF2B5EF4-FFF2-40B4-BE49-F238E27FC236}">
                <a16:creationId xmlns:a16="http://schemas.microsoft.com/office/drawing/2014/main" id="{E244144E-735D-C9F4-4370-B99D3CFADB1C}"/>
              </a:ext>
            </a:extLst>
          </p:cNvPr>
          <p:cNvGraphicFramePr>
            <a:graphicFrameLocks noGrp="1"/>
          </p:cNvGraphicFramePr>
          <p:nvPr>
            <p:extLst>
              <p:ext uri="{D42A27DB-BD31-4B8C-83A1-F6EECF244321}">
                <p14:modId xmlns:p14="http://schemas.microsoft.com/office/powerpoint/2010/main" val="847727014"/>
              </p:ext>
            </p:extLst>
          </p:nvPr>
        </p:nvGraphicFramePr>
        <p:xfrm>
          <a:off x="150812" y="1524000"/>
          <a:ext cx="9448800" cy="2438400"/>
        </p:xfrm>
        <a:graphic>
          <a:graphicData uri="http://schemas.openxmlformats.org/drawingml/2006/table">
            <a:tbl>
              <a:tblPr firstRow="1" firstCol="1" bandRow="1">
                <a:tableStyleId>{5940675A-B579-460E-94D1-54222C63F5DA}</a:tableStyleId>
              </a:tblPr>
              <a:tblGrid>
                <a:gridCol w="9448800">
                  <a:extLst>
                    <a:ext uri="{9D8B030D-6E8A-4147-A177-3AD203B41FA5}">
                      <a16:colId xmlns:a16="http://schemas.microsoft.com/office/drawing/2014/main" val="2060222921"/>
                    </a:ext>
                  </a:extLst>
                </a:gridCol>
              </a:tblGrid>
              <a:tr h="0">
                <a:tc>
                  <a:txBody>
                    <a:bodyPr/>
                    <a:lstStyle/>
                    <a:p>
                      <a:pPr algn="just">
                        <a:lnSpc>
                          <a:spcPct val="100000"/>
                        </a:lnSpc>
                        <a:spcAft>
                          <a:spcPts val="800"/>
                        </a:spcAft>
                      </a:pPr>
                      <a:r>
                        <a:rPr lang="en-US" sz="1600" b="1" dirty="0">
                          <a:effectLst/>
                        </a:rPr>
                        <a:t>Meeting M2: </a:t>
                      </a:r>
                      <a:r>
                        <a:rPr lang="en-US" sz="1600" dirty="0">
                          <a:effectLst/>
                        </a:rPr>
                        <a:t>John, a game KOL, is very excited about the concept of “clear a stage”. He says, “Wonderful idea! The stage should be exciting and contain different difficulties with encouragement gifts (e.g., bonus food items for collection)”, and “Players can collect gifts and conquer all difficulties to reach the target destination to level up.” You say, “Would it be too difficult if the player is in Stage 1?” John says “No, the game should be exciting all the time!”, and “The player experience in overcoming the difficulties demonstrates the core values and the central theme of the game.”  You ask, “how to judge what kind of difficulties and at which difficulty level suitable for a stage?”  John could not give an immediate answer and ponders around. He says, “We can play a prototype of the game first and then finetune them. Oh, let me think about it and tell you later”.  You ask, “Are you happy if a stage is easy to pass through?”  John says he is right about that and has few preferences. You ask, “Are you very happy if the game features what you say?”  John agrees with you very well.</a:t>
                      </a:r>
                      <a:endParaRPr lang="en-HK"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6644805"/>
                  </a:ext>
                </a:extLst>
              </a:tr>
            </a:tbl>
          </a:graphicData>
        </a:graphic>
      </p:graphicFrame>
      <p:graphicFrame>
        <p:nvGraphicFramePr>
          <p:cNvPr id="7" name="Table 6">
            <a:extLst>
              <a:ext uri="{FF2B5EF4-FFF2-40B4-BE49-F238E27FC236}">
                <a16:creationId xmlns:a16="http://schemas.microsoft.com/office/drawing/2014/main" id="{178307C3-3FE3-D3D5-B719-CE06FDF7D673}"/>
              </a:ext>
            </a:extLst>
          </p:cNvPr>
          <p:cNvGraphicFramePr>
            <a:graphicFrameLocks noGrp="1"/>
          </p:cNvGraphicFramePr>
          <p:nvPr>
            <p:extLst>
              <p:ext uri="{D42A27DB-BD31-4B8C-83A1-F6EECF244321}">
                <p14:modId xmlns:p14="http://schemas.microsoft.com/office/powerpoint/2010/main" val="3453721452"/>
              </p:ext>
            </p:extLst>
          </p:nvPr>
        </p:nvGraphicFramePr>
        <p:xfrm>
          <a:off x="150812" y="4092888"/>
          <a:ext cx="9448801" cy="2638235"/>
        </p:xfrm>
        <a:graphic>
          <a:graphicData uri="http://schemas.openxmlformats.org/drawingml/2006/table">
            <a:tbl>
              <a:tblPr firstRow="1" firstCol="1" bandRow="1">
                <a:tableStyleId>{5940675A-B579-460E-94D1-54222C63F5DA}</a:tableStyleId>
              </a:tblPr>
              <a:tblGrid>
                <a:gridCol w="1568862">
                  <a:extLst>
                    <a:ext uri="{9D8B030D-6E8A-4147-A177-3AD203B41FA5}">
                      <a16:colId xmlns:a16="http://schemas.microsoft.com/office/drawing/2014/main" val="436826007"/>
                    </a:ext>
                  </a:extLst>
                </a:gridCol>
                <a:gridCol w="1448341">
                  <a:extLst>
                    <a:ext uri="{9D8B030D-6E8A-4147-A177-3AD203B41FA5}">
                      <a16:colId xmlns:a16="http://schemas.microsoft.com/office/drawing/2014/main" val="3662857804"/>
                    </a:ext>
                  </a:extLst>
                </a:gridCol>
                <a:gridCol w="1570957">
                  <a:extLst>
                    <a:ext uri="{9D8B030D-6E8A-4147-A177-3AD203B41FA5}">
                      <a16:colId xmlns:a16="http://schemas.microsoft.com/office/drawing/2014/main" val="314170304"/>
                    </a:ext>
                  </a:extLst>
                </a:gridCol>
                <a:gridCol w="1450437">
                  <a:extLst>
                    <a:ext uri="{9D8B030D-6E8A-4147-A177-3AD203B41FA5}">
                      <a16:colId xmlns:a16="http://schemas.microsoft.com/office/drawing/2014/main" val="3032573409"/>
                    </a:ext>
                  </a:extLst>
                </a:gridCol>
                <a:gridCol w="1959767">
                  <a:extLst>
                    <a:ext uri="{9D8B030D-6E8A-4147-A177-3AD203B41FA5}">
                      <a16:colId xmlns:a16="http://schemas.microsoft.com/office/drawing/2014/main" val="858872085"/>
                    </a:ext>
                  </a:extLst>
                </a:gridCol>
                <a:gridCol w="1450437">
                  <a:extLst>
                    <a:ext uri="{9D8B030D-6E8A-4147-A177-3AD203B41FA5}">
                      <a16:colId xmlns:a16="http://schemas.microsoft.com/office/drawing/2014/main" val="642994623"/>
                    </a:ext>
                  </a:extLst>
                </a:gridCol>
              </a:tblGrid>
              <a:tr h="0">
                <a:tc>
                  <a:txBody>
                    <a:bodyPr/>
                    <a:lstStyle/>
                    <a:p>
                      <a:pPr>
                        <a:lnSpc>
                          <a:spcPct val="107000"/>
                        </a:lnSpc>
                        <a:spcAft>
                          <a:spcPts val="800"/>
                        </a:spcAft>
                      </a:pPr>
                      <a:r>
                        <a:rPr lang="en-US" sz="1400" dirty="0">
                          <a:effectLst/>
                        </a:rPr>
                        <a:t>Requirement #</a:t>
                      </a:r>
                      <a:endParaRPr lang="en-HK"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rPr>
                        <a:t>R2</a:t>
                      </a:r>
                      <a:endParaRPr lang="en-HK"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Requirement Type</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rPr>
                        <a:t> &lt;ignore&gt;</a:t>
                      </a:r>
                      <a:endParaRPr lang="en-HK"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Event/BUC/PUC #:</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UC1: Clear stage</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7071787"/>
                  </a:ext>
                </a:extLst>
              </a:tr>
              <a:tr h="0">
                <a:tc>
                  <a:txBody>
                    <a:bodyPr/>
                    <a:lstStyle/>
                    <a:p>
                      <a:pPr>
                        <a:lnSpc>
                          <a:spcPct val="107000"/>
                        </a:lnSpc>
                        <a:spcAft>
                          <a:spcPts val="800"/>
                        </a:spcAft>
                      </a:pPr>
                      <a:r>
                        <a:rPr lang="en-US" sz="1400">
                          <a:effectLst/>
                        </a:rPr>
                        <a:t>Description:</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a:lnSpc>
                          <a:spcPct val="107000"/>
                        </a:lnSpc>
                        <a:spcAft>
                          <a:spcPts val="800"/>
                        </a:spcAft>
                      </a:pPr>
                      <a:r>
                        <a:rPr lang="en-US" sz="1400">
                          <a:effectLst/>
                        </a:rPr>
                        <a:t>A stage (including Stage 1) should be exciting and contain different difficulties with encouragement gifts</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extLst>
                  <a:ext uri="{0D108BD9-81ED-4DB2-BD59-A6C34878D82A}">
                    <a16:rowId xmlns:a16="http://schemas.microsoft.com/office/drawing/2014/main" val="2594237912"/>
                  </a:ext>
                </a:extLst>
              </a:tr>
              <a:tr h="0">
                <a:tc>
                  <a:txBody>
                    <a:bodyPr/>
                    <a:lstStyle/>
                    <a:p>
                      <a:pPr>
                        <a:lnSpc>
                          <a:spcPct val="107000"/>
                        </a:lnSpc>
                        <a:spcAft>
                          <a:spcPts val="800"/>
                        </a:spcAft>
                      </a:pPr>
                      <a:r>
                        <a:rPr lang="en-US" sz="1400">
                          <a:effectLst/>
                        </a:rPr>
                        <a:t>Rationale:</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marL="342900" lvl="0" indent="-342900">
                        <a:lnSpc>
                          <a:spcPct val="107000"/>
                        </a:lnSpc>
                        <a:buClr>
                          <a:srgbClr val="4472C4"/>
                        </a:buClr>
                        <a:buFont typeface="+mj-lt"/>
                        <a:buAutoNum type="arabicPeriod"/>
                      </a:pPr>
                      <a:r>
                        <a:rPr lang="en-US" sz="1400" dirty="0">
                          <a:effectLst/>
                        </a:rPr>
                        <a:t>the game should be exciting all the time!</a:t>
                      </a:r>
                      <a:endParaRPr lang="en-HK" sz="1400" dirty="0">
                        <a:effectLst/>
                      </a:endParaRPr>
                    </a:p>
                    <a:p>
                      <a:pPr marL="342900" lvl="0" indent="-342900">
                        <a:lnSpc>
                          <a:spcPct val="107000"/>
                        </a:lnSpc>
                        <a:spcAft>
                          <a:spcPts val="800"/>
                        </a:spcAft>
                        <a:buClr>
                          <a:srgbClr val="4472C4"/>
                        </a:buClr>
                        <a:buFont typeface="+mj-lt"/>
                        <a:buAutoNum type="arabicPeriod"/>
                      </a:pPr>
                      <a:r>
                        <a:rPr lang="en-US" sz="1400" dirty="0">
                          <a:effectLst/>
                        </a:rPr>
                        <a:t>The player's experience in overcoming the difficulties demonstrates the game's core values and central theme.</a:t>
                      </a:r>
                      <a:endParaRPr lang="en-HK"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extLst>
                  <a:ext uri="{0D108BD9-81ED-4DB2-BD59-A6C34878D82A}">
                    <a16:rowId xmlns:a16="http://schemas.microsoft.com/office/drawing/2014/main" val="2157983477"/>
                  </a:ext>
                </a:extLst>
              </a:tr>
              <a:tr h="0">
                <a:tc>
                  <a:txBody>
                    <a:bodyPr/>
                    <a:lstStyle/>
                    <a:p>
                      <a:pPr>
                        <a:lnSpc>
                          <a:spcPct val="107000"/>
                        </a:lnSpc>
                        <a:spcAft>
                          <a:spcPts val="800"/>
                        </a:spcAft>
                      </a:pPr>
                      <a:r>
                        <a:rPr lang="en-US" sz="1400">
                          <a:effectLst/>
                        </a:rPr>
                        <a:t>Originator:</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a:lnSpc>
                          <a:spcPct val="107000"/>
                        </a:lnSpc>
                        <a:spcAft>
                          <a:spcPts val="800"/>
                        </a:spcAft>
                      </a:pPr>
                      <a:r>
                        <a:rPr lang="en-US" sz="1400">
                          <a:effectLst/>
                        </a:rPr>
                        <a:t>John (game KOL)</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extLst>
                  <a:ext uri="{0D108BD9-81ED-4DB2-BD59-A6C34878D82A}">
                    <a16:rowId xmlns:a16="http://schemas.microsoft.com/office/drawing/2014/main" val="69398612"/>
                  </a:ext>
                </a:extLst>
              </a:tr>
              <a:tr h="0">
                <a:tc>
                  <a:txBody>
                    <a:bodyPr/>
                    <a:lstStyle/>
                    <a:p>
                      <a:pPr>
                        <a:lnSpc>
                          <a:spcPct val="107000"/>
                        </a:lnSpc>
                        <a:spcAft>
                          <a:spcPts val="800"/>
                        </a:spcAft>
                      </a:pPr>
                      <a:r>
                        <a:rPr lang="en-US" sz="1400">
                          <a:effectLst/>
                        </a:rPr>
                        <a:t>Fit Criterion</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algn="just">
                        <a:lnSpc>
                          <a:spcPct val="107000"/>
                        </a:lnSpc>
                        <a:spcAft>
                          <a:spcPts val="800"/>
                        </a:spcAft>
                      </a:pPr>
                      <a:r>
                        <a:rPr lang="en-US" sz="1400">
                          <a:effectLst/>
                        </a:rPr>
                        <a:t>John says, “We can play a prototype of the game for a while first and then finetune them.”?</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extLst>
                  <a:ext uri="{0D108BD9-81ED-4DB2-BD59-A6C34878D82A}">
                    <a16:rowId xmlns:a16="http://schemas.microsoft.com/office/drawing/2014/main" val="582102934"/>
                  </a:ext>
                </a:extLst>
              </a:tr>
              <a:tr h="0">
                <a:tc gridSpan="2">
                  <a:txBody>
                    <a:bodyPr/>
                    <a:lstStyle/>
                    <a:p>
                      <a:pPr>
                        <a:lnSpc>
                          <a:spcPct val="107000"/>
                        </a:lnSpc>
                        <a:spcAft>
                          <a:spcPts val="800"/>
                        </a:spcAft>
                      </a:pPr>
                      <a:r>
                        <a:rPr lang="en-US" sz="1400">
                          <a:effectLst/>
                        </a:rPr>
                        <a:t>Customer Satisfaction:</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HK"/>
                    </a:p>
                  </a:txBody>
                  <a:tcPr/>
                </a:tc>
                <a:tc>
                  <a:txBody>
                    <a:bodyPr/>
                    <a:lstStyle/>
                    <a:p>
                      <a:pPr>
                        <a:lnSpc>
                          <a:spcPct val="107000"/>
                        </a:lnSpc>
                        <a:spcAft>
                          <a:spcPts val="800"/>
                        </a:spcAft>
                      </a:pPr>
                      <a:r>
                        <a:rPr lang="en-US" sz="1400">
                          <a:effectLst/>
                        </a:rPr>
                        <a:t>5?</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a:lnSpc>
                          <a:spcPct val="107000"/>
                        </a:lnSpc>
                        <a:spcAft>
                          <a:spcPts val="800"/>
                        </a:spcAft>
                      </a:pPr>
                      <a:r>
                        <a:rPr lang="en-US" sz="1400">
                          <a:effectLst/>
                        </a:rPr>
                        <a:t>Customer Dissatisfaction:</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HK"/>
                    </a:p>
                  </a:txBody>
                  <a:tcPr/>
                </a:tc>
                <a:tc>
                  <a:txBody>
                    <a:bodyPr/>
                    <a:lstStyle/>
                    <a:p>
                      <a:pPr>
                        <a:lnSpc>
                          <a:spcPct val="107000"/>
                        </a:lnSpc>
                        <a:spcAft>
                          <a:spcPts val="800"/>
                        </a:spcAft>
                      </a:pPr>
                      <a:r>
                        <a:rPr lang="en-US" sz="1400">
                          <a:effectLst/>
                        </a:rPr>
                        <a:t>1?</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782925"/>
                  </a:ext>
                </a:extLst>
              </a:tr>
              <a:tr h="0">
                <a:tc>
                  <a:txBody>
                    <a:bodyPr/>
                    <a:lstStyle/>
                    <a:p>
                      <a:pPr>
                        <a:lnSpc>
                          <a:spcPct val="107000"/>
                        </a:lnSpc>
                        <a:spcAft>
                          <a:spcPts val="800"/>
                        </a:spcAft>
                      </a:pPr>
                      <a:r>
                        <a:rPr lang="en-US" sz="1400">
                          <a:effectLst/>
                        </a:rPr>
                        <a:t>Priority</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High</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Dependencies:</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NIL</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Conflicts:</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R1</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09254704"/>
                  </a:ext>
                </a:extLst>
              </a:tr>
              <a:tr h="0">
                <a:tc>
                  <a:txBody>
                    <a:bodyPr/>
                    <a:lstStyle/>
                    <a:p>
                      <a:pPr>
                        <a:lnSpc>
                          <a:spcPct val="107000"/>
                        </a:lnSpc>
                        <a:spcAft>
                          <a:spcPts val="800"/>
                        </a:spcAft>
                      </a:pPr>
                      <a:r>
                        <a:rPr lang="en-US" sz="1400">
                          <a:effectLst/>
                        </a:rPr>
                        <a:t>Supporting Materials</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a:lnSpc>
                          <a:spcPct val="107000"/>
                        </a:lnSpc>
                        <a:spcAft>
                          <a:spcPts val="800"/>
                        </a:spcAft>
                      </a:pPr>
                      <a:r>
                        <a:rPr lang="en-US" sz="1400">
                          <a:effectLst/>
                        </a:rPr>
                        <a:t>Notes of Meeting M2</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extLst>
                  <a:ext uri="{0D108BD9-81ED-4DB2-BD59-A6C34878D82A}">
                    <a16:rowId xmlns:a16="http://schemas.microsoft.com/office/drawing/2014/main" val="2947368957"/>
                  </a:ext>
                </a:extLst>
              </a:tr>
              <a:tr h="0">
                <a:tc>
                  <a:txBody>
                    <a:bodyPr/>
                    <a:lstStyle/>
                    <a:p>
                      <a:pPr>
                        <a:lnSpc>
                          <a:spcPct val="107000"/>
                        </a:lnSpc>
                        <a:spcAft>
                          <a:spcPts val="800"/>
                        </a:spcAft>
                      </a:pPr>
                      <a:r>
                        <a:rPr lang="en-US" sz="1400">
                          <a:effectLst/>
                        </a:rPr>
                        <a:t>Version History</a:t>
                      </a:r>
                      <a:endParaRPr lang="en-H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a:lnSpc>
                          <a:spcPct val="107000"/>
                        </a:lnSpc>
                        <a:spcAft>
                          <a:spcPts val="800"/>
                        </a:spcAft>
                      </a:pPr>
                      <a:r>
                        <a:rPr lang="en-US" sz="1400" dirty="0">
                          <a:effectLst/>
                        </a:rPr>
                        <a:t>Creation Date: 18 Sep</a:t>
                      </a:r>
                      <a:endParaRPr lang="en-HK"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extLst>
                  <a:ext uri="{0D108BD9-81ED-4DB2-BD59-A6C34878D82A}">
                    <a16:rowId xmlns:a16="http://schemas.microsoft.com/office/drawing/2014/main" val="957204243"/>
                  </a:ext>
                </a:extLst>
              </a:tr>
            </a:tbl>
          </a:graphicData>
        </a:graphic>
      </p:graphicFrame>
    </p:spTree>
    <p:extLst>
      <p:ext uri="{BB962C8B-B14F-4D97-AF65-F5344CB8AC3E}">
        <p14:creationId xmlns:p14="http://schemas.microsoft.com/office/powerpoint/2010/main" val="395312267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58CF8-64C3-8612-296E-E9084BC5BCF3}"/>
              </a:ext>
            </a:extLst>
          </p:cNvPr>
          <p:cNvSpPr>
            <a:spLocks noGrp="1"/>
          </p:cNvSpPr>
          <p:nvPr>
            <p:ph type="title"/>
          </p:nvPr>
        </p:nvSpPr>
        <p:spPr/>
        <p:txBody>
          <a:bodyPr/>
          <a:lstStyle/>
          <a:p>
            <a:r>
              <a:rPr lang="en-US" dirty="0"/>
              <a:t>High Level Logistics</a:t>
            </a:r>
            <a:endParaRPr lang="en-HK" dirty="0"/>
          </a:p>
        </p:txBody>
      </p:sp>
      <p:sp>
        <p:nvSpPr>
          <p:cNvPr id="3" name="Content Placeholder 2">
            <a:extLst>
              <a:ext uri="{FF2B5EF4-FFF2-40B4-BE49-F238E27FC236}">
                <a16:creationId xmlns:a16="http://schemas.microsoft.com/office/drawing/2014/main" id="{5F86924F-8114-6F22-92D6-68DDFDDF3D27}"/>
              </a:ext>
            </a:extLst>
          </p:cNvPr>
          <p:cNvSpPr>
            <a:spLocks noGrp="1"/>
          </p:cNvSpPr>
          <p:nvPr>
            <p:ph idx="1"/>
          </p:nvPr>
        </p:nvSpPr>
        <p:spPr>
          <a:xfrm>
            <a:off x="377583" y="1447800"/>
            <a:ext cx="9450630" cy="4953000"/>
          </a:xfrm>
        </p:spPr>
        <p:txBody>
          <a:bodyPr/>
          <a:lstStyle/>
          <a:p>
            <a:pPr marL="0" indent="0">
              <a:buNone/>
            </a:pPr>
            <a:r>
              <a:rPr lang="en-US" sz="2000" dirty="0"/>
              <a:t>[Background] Team </a:t>
            </a:r>
            <a:r>
              <a:rPr lang="en-US" sz="2000" b="1" dirty="0">
                <a:solidFill>
                  <a:srgbClr val="FF0000"/>
                </a:solidFill>
              </a:rPr>
              <a:t>A</a:t>
            </a:r>
            <a:r>
              <a:rPr lang="en-US" sz="2000" dirty="0"/>
              <a:t> wants to elicit the requirements from Team </a:t>
            </a:r>
            <a:r>
              <a:rPr lang="en-US" sz="2000" b="1" dirty="0">
                <a:solidFill>
                  <a:srgbClr val="00B0F0"/>
                </a:solidFill>
              </a:rPr>
              <a:t>B</a:t>
            </a:r>
            <a:r>
              <a:rPr lang="en-US" sz="2000" dirty="0"/>
              <a:t>, </a:t>
            </a:r>
            <a:r>
              <a:rPr lang="en-US" sz="2000" b="1" dirty="0"/>
              <a:t>and </a:t>
            </a:r>
            <a:r>
              <a:rPr lang="en-US" sz="2000" dirty="0"/>
              <a:t>Team </a:t>
            </a:r>
            <a:r>
              <a:rPr lang="en-US" sz="2000" b="1" dirty="0">
                <a:solidFill>
                  <a:srgbClr val="00B0F0"/>
                </a:solidFill>
              </a:rPr>
              <a:t>B</a:t>
            </a:r>
            <a:r>
              <a:rPr lang="en-US" sz="2000" dirty="0"/>
              <a:t> wants to elicit the requirements from Team </a:t>
            </a:r>
            <a:r>
              <a:rPr lang="en-US" sz="2000" b="1" dirty="0">
                <a:solidFill>
                  <a:srgbClr val="FF0000"/>
                </a:solidFill>
              </a:rPr>
              <a:t>A</a:t>
            </a:r>
            <a:r>
              <a:rPr lang="en-US" sz="2000" b="1" dirty="0"/>
              <a:t>. </a:t>
            </a:r>
          </a:p>
          <a:p>
            <a:pPr marL="0" indent="0">
              <a:buNone/>
            </a:pPr>
            <a:r>
              <a:rPr lang="en-US" sz="2000" b="1" dirty="0"/>
              <a:t>All steps below refer to Team </a:t>
            </a:r>
            <a:r>
              <a:rPr lang="en-US" sz="2000" b="1" dirty="0">
                <a:solidFill>
                  <a:srgbClr val="FF0000"/>
                </a:solidFill>
              </a:rPr>
              <a:t>A</a:t>
            </a:r>
            <a:r>
              <a:rPr lang="en-US" sz="2000" b="1" dirty="0"/>
              <a:t> to collect the requirements from Team </a:t>
            </a:r>
            <a:r>
              <a:rPr lang="en-US" sz="2000" b="1" dirty="0">
                <a:solidFill>
                  <a:srgbClr val="00B0F0"/>
                </a:solidFill>
              </a:rPr>
              <a:t>B</a:t>
            </a:r>
            <a:r>
              <a:rPr lang="en-US" sz="2000" b="1" dirty="0"/>
              <a:t>.</a:t>
            </a:r>
          </a:p>
          <a:p>
            <a:pPr marL="457200" indent="-457200">
              <a:buFont typeface="+mj-lt"/>
              <a:buAutoNum type="arabicPeriod"/>
            </a:pPr>
            <a:r>
              <a:rPr lang="en-US" sz="2000" dirty="0"/>
              <a:t>[5 mins] Everyone prepares a requirement. Sketch some screens.</a:t>
            </a:r>
          </a:p>
          <a:p>
            <a:pPr marL="920750" lvl="1" indent="-457200">
              <a:buClr>
                <a:schemeClr val="tx1"/>
              </a:buClr>
              <a:buFont typeface="Wingdings" panose="05000000000000000000" pitchFamily="2" charset="2"/>
              <a:buChar char="q"/>
            </a:pPr>
            <a:r>
              <a:rPr lang="en-US" sz="1800" dirty="0"/>
              <a:t>Team </a:t>
            </a:r>
            <a:r>
              <a:rPr lang="en-US" sz="1800" b="1" dirty="0">
                <a:solidFill>
                  <a:srgbClr val="FF0000"/>
                </a:solidFill>
              </a:rPr>
              <a:t>A</a:t>
            </a:r>
            <a:r>
              <a:rPr lang="en-US" sz="1800" dirty="0"/>
              <a:t> splits into </a:t>
            </a:r>
            <a:r>
              <a:rPr lang="en-US" sz="1800" b="1" dirty="0">
                <a:solidFill>
                  <a:srgbClr val="FF0000"/>
                </a:solidFill>
              </a:rPr>
              <a:t>A1</a:t>
            </a:r>
            <a:r>
              <a:rPr lang="en-US" sz="1800" dirty="0"/>
              <a:t> and </a:t>
            </a:r>
            <a:r>
              <a:rPr lang="en-US" sz="1800" b="1" dirty="0">
                <a:solidFill>
                  <a:srgbClr val="FF0000"/>
                </a:solidFill>
              </a:rPr>
              <a:t>A2</a:t>
            </a:r>
            <a:r>
              <a:rPr lang="en-US" sz="1800" dirty="0"/>
              <a:t> and Team </a:t>
            </a:r>
            <a:r>
              <a:rPr lang="en-US" sz="1800" b="1" dirty="0">
                <a:solidFill>
                  <a:srgbClr val="00B0F0"/>
                </a:solidFill>
              </a:rPr>
              <a:t>B</a:t>
            </a:r>
            <a:r>
              <a:rPr lang="en-US" sz="1800" dirty="0"/>
              <a:t> splits into </a:t>
            </a:r>
            <a:r>
              <a:rPr lang="en-US" sz="1800" b="1" dirty="0">
                <a:solidFill>
                  <a:srgbClr val="00B0F0"/>
                </a:solidFill>
              </a:rPr>
              <a:t>B1</a:t>
            </a:r>
            <a:r>
              <a:rPr lang="en-US" sz="1800" dirty="0"/>
              <a:t> and </a:t>
            </a:r>
            <a:r>
              <a:rPr lang="en-US" sz="1800" b="1" dirty="0">
                <a:solidFill>
                  <a:srgbClr val="00B0F0"/>
                </a:solidFill>
              </a:rPr>
              <a:t>B2</a:t>
            </a:r>
            <a:r>
              <a:rPr lang="en-US" sz="1800" dirty="0"/>
              <a:t>.</a:t>
            </a:r>
          </a:p>
          <a:p>
            <a:pPr marL="920750" lvl="1" indent="-457200">
              <a:buClr>
                <a:schemeClr val="tx1"/>
              </a:buClr>
              <a:buFont typeface="Wingdings" panose="05000000000000000000" pitchFamily="2" charset="2"/>
              <a:buChar char="q"/>
            </a:pPr>
            <a:r>
              <a:rPr lang="en-US" sz="1800" b="1" dirty="0">
                <a:solidFill>
                  <a:srgbClr val="FF0000"/>
                </a:solidFill>
              </a:rPr>
              <a:t>A1 </a:t>
            </a:r>
            <a:r>
              <a:rPr lang="en-US" sz="1800" dirty="0"/>
              <a:t>is supposed to interview </a:t>
            </a:r>
            <a:r>
              <a:rPr lang="en-US" sz="1800" b="1" dirty="0">
                <a:solidFill>
                  <a:srgbClr val="00B0F0"/>
                </a:solidFill>
              </a:rPr>
              <a:t>B1</a:t>
            </a:r>
            <a:r>
              <a:rPr lang="en-US" sz="1800" dirty="0"/>
              <a:t>.</a:t>
            </a:r>
          </a:p>
          <a:p>
            <a:pPr marL="457200" indent="-457200">
              <a:buFont typeface="+mj-lt"/>
              <a:buAutoNum type="arabicPeriod"/>
            </a:pPr>
            <a:r>
              <a:rPr lang="en-US" sz="2000" dirty="0"/>
              <a:t>[10 mins, preparation] </a:t>
            </a:r>
            <a:r>
              <a:rPr lang="en-US" sz="2000" b="1" dirty="0">
                <a:solidFill>
                  <a:srgbClr val="FF0000"/>
                </a:solidFill>
              </a:rPr>
              <a:t>A1</a:t>
            </a:r>
            <a:r>
              <a:rPr lang="en-US" sz="2000" dirty="0"/>
              <a:t> prepares for eliciting </a:t>
            </a:r>
            <a:r>
              <a:rPr lang="en-US" sz="2000" b="1" dirty="0">
                <a:solidFill>
                  <a:srgbClr val="00B0F0"/>
                </a:solidFill>
              </a:rPr>
              <a:t>B</a:t>
            </a:r>
            <a:r>
              <a:rPr lang="en-US" sz="2000" dirty="0"/>
              <a:t>’s requirements from </a:t>
            </a:r>
            <a:r>
              <a:rPr lang="en-US" sz="2000" b="1" dirty="0">
                <a:solidFill>
                  <a:srgbClr val="00B0F0"/>
                </a:solidFill>
              </a:rPr>
              <a:t>B1</a:t>
            </a:r>
            <a:r>
              <a:rPr lang="en-US" sz="2000" dirty="0"/>
              <a:t>. In parallel, </a:t>
            </a:r>
            <a:r>
              <a:rPr lang="en-US" sz="2000" b="1" dirty="0">
                <a:solidFill>
                  <a:srgbClr val="00B0F0"/>
                </a:solidFill>
              </a:rPr>
              <a:t>B1</a:t>
            </a:r>
            <a:r>
              <a:rPr lang="en-US" sz="2000" dirty="0"/>
              <a:t> studies all requirements, chooses roles, and decides conflicts. </a:t>
            </a:r>
          </a:p>
          <a:p>
            <a:pPr marL="457200" indent="-457200">
              <a:buFont typeface="+mj-lt"/>
              <a:buAutoNum type="arabicPeriod"/>
            </a:pPr>
            <a:r>
              <a:rPr lang="en-US" sz="2000" dirty="0"/>
              <a:t>[15 mins, meeting] </a:t>
            </a:r>
            <a:r>
              <a:rPr lang="en-US" sz="2000" b="1" dirty="0">
                <a:solidFill>
                  <a:srgbClr val="FF0000"/>
                </a:solidFill>
              </a:rPr>
              <a:t>A1</a:t>
            </a:r>
            <a:r>
              <a:rPr lang="en-US" sz="2000" dirty="0"/>
              <a:t> elicits the requirement set </a:t>
            </a:r>
            <a:r>
              <a:rPr lang="en-US" sz="2000" b="1" dirty="0">
                <a:solidFill>
                  <a:srgbClr val="00B050"/>
                </a:solidFill>
              </a:rPr>
              <a:t>AB</a:t>
            </a:r>
            <a:r>
              <a:rPr lang="en-US" sz="2000" dirty="0"/>
              <a:t> from </a:t>
            </a:r>
            <a:r>
              <a:rPr lang="en-US" sz="2000" b="1" dirty="0">
                <a:solidFill>
                  <a:srgbClr val="00B0F0"/>
                </a:solidFill>
              </a:rPr>
              <a:t>B1</a:t>
            </a:r>
            <a:r>
              <a:rPr lang="en-US" sz="2000" dirty="0"/>
              <a:t>.</a:t>
            </a:r>
          </a:p>
          <a:p>
            <a:pPr marL="457200" indent="-457200">
              <a:buFont typeface="+mj-lt"/>
              <a:buAutoNum type="arabicPeriod"/>
            </a:pPr>
            <a:r>
              <a:rPr lang="en-US" sz="2000" dirty="0"/>
              <a:t>[10 mins, analysis] </a:t>
            </a:r>
            <a:r>
              <a:rPr lang="en-US" sz="2000" b="1" dirty="0">
                <a:solidFill>
                  <a:srgbClr val="FF0000"/>
                </a:solidFill>
              </a:rPr>
              <a:t>A1</a:t>
            </a:r>
            <a:r>
              <a:rPr lang="en-US" sz="2000" b="1" dirty="0"/>
              <a:t>+</a:t>
            </a:r>
            <a:r>
              <a:rPr lang="en-US" sz="2000" b="1" dirty="0">
                <a:solidFill>
                  <a:srgbClr val="FF0000"/>
                </a:solidFill>
              </a:rPr>
              <a:t>A2 </a:t>
            </a:r>
            <a:r>
              <a:rPr lang="en-US" sz="2000" dirty="0"/>
              <a:t>analyze and prioritize </a:t>
            </a:r>
            <a:r>
              <a:rPr lang="en-US" sz="2000" b="1" dirty="0">
                <a:solidFill>
                  <a:srgbClr val="00B050"/>
                </a:solidFill>
              </a:rPr>
              <a:t>AB</a:t>
            </a:r>
            <a:r>
              <a:rPr lang="en-US" sz="2000" dirty="0"/>
              <a:t>, and determine the follow-ups with </a:t>
            </a:r>
            <a:r>
              <a:rPr lang="en-US" sz="2000" b="1" dirty="0">
                <a:solidFill>
                  <a:srgbClr val="00B0F0"/>
                </a:solidFill>
              </a:rPr>
              <a:t>B</a:t>
            </a:r>
            <a:r>
              <a:rPr lang="en-US" sz="2000" dirty="0"/>
              <a:t>. </a:t>
            </a:r>
          </a:p>
          <a:p>
            <a:pPr marL="457200" indent="-457200">
              <a:buFont typeface="+mj-lt"/>
              <a:buAutoNum type="arabicPeriod"/>
            </a:pPr>
            <a:r>
              <a:rPr lang="en-US" sz="2000" dirty="0"/>
              <a:t>[10 mins, meeting] </a:t>
            </a:r>
            <a:r>
              <a:rPr lang="en-US" sz="2000" b="1" dirty="0">
                <a:solidFill>
                  <a:srgbClr val="FF0000"/>
                </a:solidFill>
              </a:rPr>
              <a:t>A2</a:t>
            </a:r>
            <a:r>
              <a:rPr lang="en-US" sz="2000" b="1" dirty="0"/>
              <a:t>+</a:t>
            </a:r>
            <a:r>
              <a:rPr lang="en-US" sz="2000" b="1" dirty="0">
                <a:solidFill>
                  <a:srgbClr val="00B0F0"/>
                </a:solidFill>
              </a:rPr>
              <a:t>B2</a:t>
            </a:r>
            <a:r>
              <a:rPr lang="en-US" sz="2000" b="1" dirty="0">
                <a:solidFill>
                  <a:srgbClr val="FF0000"/>
                </a:solidFill>
              </a:rPr>
              <a:t> </a:t>
            </a:r>
            <a:r>
              <a:rPr lang="en-US" sz="2000" dirty="0"/>
              <a:t>finalize the requirement priority. (</a:t>
            </a:r>
            <a:r>
              <a:rPr lang="en-US" sz="2000" b="1" dirty="0">
                <a:solidFill>
                  <a:srgbClr val="FF0000"/>
                </a:solidFill>
              </a:rPr>
              <a:t>A2</a:t>
            </a:r>
            <a:r>
              <a:rPr lang="en-US" sz="2000" dirty="0"/>
              <a:t> interviews </a:t>
            </a:r>
            <a:r>
              <a:rPr lang="en-US" sz="2000" b="1" dirty="0">
                <a:solidFill>
                  <a:srgbClr val="00B0F0"/>
                </a:solidFill>
              </a:rPr>
              <a:t>B2</a:t>
            </a:r>
            <a:r>
              <a:rPr lang="en-US" sz="2000" dirty="0"/>
              <a:t>)</a:t>
            </a:r>
          </a:p>
          <a:p>
            <a:pPr marL="457200" indent="-457200">
              <a:buFont typeface="+mj-lt"/>
              <a:buAutoNum type="arabicPeriod"/>
            </a:pPr>
            <a:r>
              <a:rPr lang="en-US" sz="2000" dirty="0"/>
              <a:t>[5 mins] </a:t>
            </a:r>
            <a:r>
              <a:rPr lang="en-US" sz="2000" b="1" dirty="0">
                <a:solidFill>
                  <a:srgbClr val="FF0000"/>
                </a:solidFill>
              </a:rPr>
              <a:t>A</a:t>
            </a:r>
            <a:r>
              <a:rPr lang="en-US" sz="2000" dirty="0"/>
              <a:t> presents findings of </a:t>
            </a:r>
            <a:r>
              <a:rPr lang="en-US" sz="2000" b="1" dirty="0">
                <a:solidFill>
                  <a:srgbClr val="00B0F0"/>
                </a:solidFill>
              </a:rPr>
              <a:t>B</a:t>
            </a:r>
            <a:r>
              <a:rPr lang="en-US" sz="2000" dirty="0"/>
              <a:t>’s requirements, and </a:t>
            </a:r>
            <a:r>
              <a:rPr lang="en-US" sz="2000" b="1" dirty="0">
                <a:solidFill>
                  <a:srgbClr val="00B0F0"/>
                </a:solidFill>
              </a:rPr>
              <a:t>B</a:t>
            </a:r>
            <a:r>
              <a:rPr lang="en-US" sz="2000" dirty="0"/>
              <a:t> presents the actual requirement of </a:t>
            </a:r>
            <a:r>
              <a:rPr lang="en-US" sz="2000" b="1" dirty="0">
                <a:solidFill>
                  <a:srgbClr val="00B0F0"/>
                </a:solidFill>
              </a:rPr>
              <a:t>B</a:t>
            </a:r>
            <a:r>
              <a:rPr lang="en-US" sz="2000" dirty="0"/>
              <a:t>’s requirements.</a:t>
            </a:r>
          </a:p>
          <a:p>
            <a:pPr marL="920750" lvl="1" indent="-457200">
              <a:buClr>
                <a:schemeClr val="tx1"/>
              </a:buClr>
              <a:buFont typeface="Wingdings" panose="05000000000000000000" pitchFamily="2" charset="2"/>
              <a:buChar char="q"/>
            </a:pPr>
            <a:r>
              <a:rPr lang="en-US" sz="1600" dirty="0"/>
              <a:t>Findings = requirements card, prioritization list, structuring of requirements cards</a:t>
            </a:r>
          </a:p>
        </p:txBody>
      </p:sp>
      <p:sp>
        <p:nvSpPr>
          <p:cNvPr id="4" name="Slide Number Placeholder 3">
            <a:extLst>
              <a:ext uri="{FF2B5EF4-FFF2-40B4-BE49-F238E27FC236}">
                <a16:creationId xmlns:a16="http://schemas.microsoft.com/office/drawing/2014/main" id="{5AFD953F-E0CB-FD6F-A83E-0727C1CD0756}"/>
              </a:ext>
            </a:extLst>
          </p:cNvPr>
          <p:cNvSpPr>
            <a:spLocks noGrp="1"/>
          </p:cNvSpPr>
          <p:nvPr>
            <p:ph type="sldNum" sz="quarter" idx="12"/>
          </p:nvPr>
        </p:nvSpPr>
        <p:spPr/>
        <p:txBody>
          <a:bodyPr/>
          <a:lstStyle/>
          <a:p>
            <a:pPr>
              <a:defRPr/>
            </a:pPr>
            <a:fld id="{63B8F44C-0EDE-4D7D-9086-BD1CF3CE7AF7}" type="slidenum">
              <a:rPr lang="en-US" smtClean="0"/>
              <a:pPr>
                <a:defRPr/>
              </a:pPr>
              <a:t>7</a:t>
            </a:fld>
            <a:endParaRPr lang="en-US"/>
          </a:p>
        </p:txBody>
      </p:sp>
      <p:sp>
        <p:nvSpPr>
          <p:cNvPr id="5" name="TextBox 4">
            <a:extLst>
              <a:ext uri="{FF2B5EF4-FFF2-40B4-BE49-F238E27FC236}">
                <a16:creationId xmlns:a16="http://schemas.microsoft.com/office/drawing/2014/main" id="{8CBDB5F5-59B7-EFDF-E86B-821627FEEFA3}"/>
              </a:ext>
            </a:extLst>
          </p:cNvPr>
          <p:cNvSpPr txBox="1"/>
          <p:nvPr/>
        </p:nvSpPr>
        <p:spPr>
          <a:xfrm>
            <a:off x="209675" y="76200"/>
            <a:ext cx="9336402" cy="400110"/>
          </a:xfrm>
          <a:prstGeom prst="rect">
            <a:avLst/>
          </a:prstGeom>
          <a:noFill/>
        </p:spPr>
        <p:txBody>
          <a:bodyPr wrap="none" rtlCol="0">
            <a:spAutoFit/>
          </a:bodyPr>
          <a:lstStyle/>
          <a:p>
            <a:r>
              <a:rPr lang="en-US" sz="2000" dirty="0"/>
              <a:t>Photo the resulting cards, their organization, and who performed the activity in each step.</a:t>
            </a:r>
            <a:endParaRPr lang="en-HK" sz="2000" dirty="0"/>
          </a:p>
        </p:txBody>
      </p:sp>
    </p:spTree>
    <p:extLst>
      <p:ext uri="{BB962C8B-B14F-4D97-AF65-F5344CB8AC3E}">
        <p14:creationId xmlns:p14="http://schemas.microsoft.com/office/powerpoint/2010/main" val="36771902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9CB0026-F2F3-489B-243C-30A0A27CDC4E}"/>
              </a:ext>
            </a:extLst>
          </p:cNvPr>
          <p:cNvSpPr>
            <a:spLocks noGrp="1"/>
          </p:cNvSpPr>
          <p:nvPr>
            <p:ph type="sldNum" sz="quarter" idx="12"/>
          </p:nvPr>
        </p:nvSpPr>
        <p:spPr>
          <a:xfrm>
            <a:off x="7764231" y="5629670"/>
            <a:ext cx="2062162" cy="457200"/>
          </a:xfrm>
        </p:spPr>
        <p:txBody>
          <a:bodyPr/>
          <a:lstStyle/>
          <a:p>
            <a:pPr>
              <a:defRPr/>
            </a:pPr>
            <a:fld id="{63B8F44C-0EDE-4D7D-9086-BD1CF3CE7AF7}" type="slidenum">
              <a:rPr lang="en-US" smtClean="0"/>
              <a:pPr>
                <a:defRPr/>
              </a:pPr>
              <a:t>8</a:t>
            </a:fld>
            <a:endParaRPr lang="en-US"/>
          </a:p>
        </p:txBody>
      </p:sp>
      <p:sp>
        <p:nvSpPr>
          <p:cNvPr id="5" name="Rectangle 4">
            <a:extLst>
              <a:ext uri="{FF2B5EF4-FFF2-40B4-BE49-F238E27FC236}">
                <a16:creationId xmlns:a16="http://schemas.microsoft.com/office/drawing/2014/main" id="{49DE824D-A51B-A8D9-8858-0AE9C8867EB0}"/>
              </a:ext>
            </a:extLst>
          </p:cNvPr>
          <p:cNvSpPr/>
          <p:nvPr/>
        </p:nvSpPr>
        <p:spPr bwMode="auto">
          <a:xfrm>
            <a:off x="3110401" y="1509400"/>
            <a:ext cx="1219200" cy="464137"/>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Team A</a:t>
            </a:r>
            <a:endParaRPr kumimoji="0" lang="en-HK" sz="2400" b="0" i="0" u="none" strike="noStrike" cap="none" normalizeH="0" baseline="0" dirty="0">
              <a:ln>
                <a:noFill/>
              </a:ln>
              <a:solidFill>
                <a:schemeClr val="tx1"/>
              </a:solidFill>
              <a:effectLst/>
              <a:latin typeface="Times New Roman" pitchFamily="18" charset="0"/>
            </a:endParaRPr>
          </a:p>
        </p:txBody>
      </p:sp>
      <p:sp>
        <p:nvSpPr>
          <p:cNvPr id="8" name="Rectangle 7">
            <a:extLst>
              <a:ext uri="{FF2B5EF4-FFF2-40B4-BE49-F238E27FC236}">
                <a16:creationId xmlns:a16="http://schemas.microsoft.com/office/drawing/2014/main" id="{80E63CD1-923F-4486-E50E-5CDC3F19A9D6}"/>
              </a:ext>
            </a:extLst>
          </p:cNvPr>
          <p:cNvSpPr/>
          <p:nvPr/>
        </p:nvSpPr>
        <p:spPr bwMode="auto">
          <a:xfrm>
            <a:off x="3019762" y="2241956"/>
            <a:ext cx="1386039" cy="410812"/>
          </a:xfrm>
          <a:prstGeom prst="rect">
            <a:avLst/>
          </a:prstGeom>
          <a:ln w="12700">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solidFill>
                  <a:schemeClr val="tx1"/>
                </a:solidFill>
                <a:latin typeface="Times New Roman" pitchFamily="18" charset="0"/>
              </a:rPr>
              <a:t>RE Analyst</a:t>
            </a:r>
            <a:endParaRPr kumimoji="0" lang="en-HK" sz="2000" b="0" i="0" u="none" strike="noStrike" cap="none" normalizeH="0" baseline="0" dirty="0">
              <a:ln>
                <a:noFill/>
              </a:ln>
              <a:solidFill>
                <a:schemeClr val="tx1"/>
              </a:solidFill>
              <a:effectLst/>
              <a:latin typeface="Times New Roman" pitchFamily="18" charset="0"/>
            </a:endParaRPr>
          </a:p>
        </p:txBody>
      </p:sp>
      <p:sp>
        <p:nvSpPr>
          <p:cNvPr id="21" name="TextBox 20">
            <a:extLst>
              <a:ext uri="{FF2B5EF4-FFF2-40B4-BE49-F238E27FC236}">
                <a16:creationId xmlns:a16="http://schemas.microsoft.com/office/drawing/2014/main" id="{AF35802E-F303-4E91-6A26-E6A6BA782626}"/>
              </a:ext>
            </a:extLst>
          </p:cNvPr>
          <p:cNvSpPr txBox="1"/>
          <p:nvPr/>
        </p:nvSpPr>
        <p:spPr>
          <a:xfrm>
            <a:off x="4879851" y="2103431"/>
            <a:ext cx="1056700" cy="369332"/>
          </a:xfrm>
          <a:prstGeom prst="rect">
            <a:avLst/>
          </a:prstGeom>
          <a:noFill/>
        </p:spPr>
        <p:txBody>
          <a:bodyPr wrap="none" rtlCol="0">
            <a:spAutoFit/>
          </a:bodyPr>
          <a:lstStyle/>
          <a:p>
            <a:r>
              <a:rPr lang="en-US" sz="1800" dirty="0"/>
              <a:t>interview</a:t>
            </a:r>
            <a:endParaRPr lang="en-HK" sz="1800" dirty="0"/>
          </a:p>
        </p:txBody>
      </p:sp>
      <p:sp>
        <p:nvSpPr>
          <p:cNvPr id="26" name="TextBox 25">
            <a:extLst>
              <a:ext uri="{FF2B5EF4-FFF2-40B4-BE49-F238E27FC236}">
                <a16:creationId xmlns:a16="http://schemas.microsoft.com/office/drawing/2014/main" id="{6DBFA53B-DD7A-5E2F-1C00-F1E5454849CF}"/>
              </a:ext>
            </a:extLst>
          </p:cNvPr>
          <p:cNvSpPr txBox="1"/>
          <p:nvPr/>
        </p:nvSpPr>
        <p:spPr>
          <a:xfrm>
            <a:off x="2267657" y="2216529"/>
            <a:ext cx="561372" cy="461665"/>
          </a:xfrm>
          <a:prstGeom prst="rect">
            <a:avLst/>
          </a:prstGeom>
          <a:noFill/>
        </p:spPr>
        <p:txBody>
          <a:bodyPr wrap="none" rtlCol="0">
            <a:spAutoFit/>
          </a:bodyPr>
          <a:lstStyle/>
          <a:p>
            <a:r>
              <a:rPr lang="en-US" sz="2400" b="1" dirty="0">
                <a:solidFill>
                  <a:srgbClr val="FF0000"/>
                </a:solidFill>
                <a:latin typeface="+mn-lt"/>
              </a:rPr>
              <a:t>A1</a:t>
            </a:r>
            <a:endParaRPr lang="en-HK" sz="2400" b="1" dirty="0">
              <a:solidFill>
                <a:srgbClr val="FF0000"/>
              </a:solidFill>
              <a:latin typeface="+mn-lt"/>
            </a:endParaRPr>
          </a:p>
        </p:txBody>
      </p:sp>
      <p:sp>
        <p:nvSpPr>
          <p:cNvPr id="30" name="Rectangle 29">
            <a:extLst>
              <a:ext uri="{FF2B5EF4-FFF2-40B4-BE49-F238E27FC236}">
                <a16:creationId xmlns:a16="http://schemas.microsoft.com/office/drawing/2014/main" id="{4B7262CC-DE00-F439-3313-59905B130EF6}"/>
              </a:ext>
            </a:extLst>
          </p:cNvPr>
          <p:cNvSpPr/>
          <p:nvPr/>
        </p:nvSpPr>
        <p:spPr bwMode="auto">
          <a:xfrm>
            <a:off x="1979612" y="2103431"/>
            <a:ext cx="7086600" cy="1249369"/>
          </a:xfrm>
          <a:prstGeom prst="rect">
            <a:avLst/>
          </a:prstGeom>
          <a:noFill/>
          <a:ln w="12700">
            <a:headEnd type="none" w="sm" len="sm"/>
            <a:tailEnd type="none" w="sm" len="sm"/>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HK" sz="2800" b="0" i="0" u="none" strike="noStrike" cap="none" normalizeH="0" baseline="0">
              <a:ln>
                <a:noFill/>
              </a:ln>
              <a:solidFill>
                <a:schemeClr val="tx1"/>
              </a:solidFill>
              <a:effectLst/>
              <a:latin typeface="Times New Roman" pitchFamily="18" charset="0"/>
            </a:endParaRPr>
          </a:p>
        </p:txBody>
      </p:sp>
      <p:sp>
        <p:nvSpPr>
          <p:cNvPr id="31" name="TextBox 30">
            <a:extLst>
              <a:ext uri="{FF2B5EF4-FFF2-40B4-BE49-F238E27FC236}">
                <a16:creationId xmlns:a16="http://schemas.microsoft.com/office/drawing/2014/main" id="{C65F84E2-52A0-73D3-B512-EB959FB4DFD0}"/>
              </a:ext>
            </a:extLst>
          </p:cNvPr>
          <p:cNvSpPr txBox="1"/>
          <p:nvPr/>
        </p:nvSpPr>
        <p:spPr>
          <a:xfrm>
            <a:off x="219417" y="2125976"/>
            <a:ext cx="1324402" cy="1107996"/>
          </a:xfrm>
          <a:prstGeom prst="rect">
            <a:avLst/>
          </a:prstGeom>
          <a:noFill/>
        </p:spPr>
        <p:txBody>
          <a:bodyPr wrap="none" rtlCol="0">
            <a:spAutoFit/>
          </a:bodyPr>
          <a:lstStyle/>
          <a:p>
            <a:r>
              <a:rPr lang="en-US" sz="1800" b="1" dirty="0"/>
              <a:t>Steps 2&amp;3 </a:t>
            </a:r>
          </a:p>
          <a:p>
            <a:r>
              <a:rPr lang="en-HK" sz="1600" dirty="0"/>
              <a:t>Preparation</a:t>
            </a:r>
          </a:p>
          <a:p>
            <a:r>
              <a:rPr lang="en-HK" sz="1600" dirty="0"/>
              <a:t>&amp;Elicitation</a:t>
            </a:r>
          </a:p>
          <a:p>
            <a:r>
              <a:rPr lang="en-US" sz="1600" dirty="0"/>
              <a:t>(10+15 mins)</a:t>
            </a:r>
          </a:p>
        </p:txBody>
      </p:sp>
      <p:sp>
        <p:nvSpPr>
          <p:cNvPr id="52" name="Rectangle 51">
            <a:extLst>
              <a:ext uri="{FF2B5EF4-FFF2-40B4-BE49-F238E27FC236}">
                <a16:creationId xmlns:a16="http://schemas.microsoft.com/office/drawing/2014/main" id="{8170BC49-E438-A69C-5A2D-E9293A062D4D}"/>
              </a:ext>
            </a:extLst>
          </p:cNvPr>
          <p:cNvSpPr/>
          <p:nvPr/>
        </p:nvSpPr>
        <p:spPr bwMode="auto">
          <a:xfrm>
            <a:off x="1978024" y="6045864"/>
            <a:ext cx="3887788" cy="729315"/>
          </a:xfrm>
          <a:prstGeom prst="rect">
            <a:avLst/>
          </a:prstGeom>
          <a:ln w="12700">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FF0000"/>
                </a:solidFill>
                <a:effectLst/>
                <a:latin typeface="Times New Roman" pitchFamily="18" charset="0"/>
              </a:rPr>
              <a:t>A</a:t>
            </a:r>
            <a:r>
              <a:rPr kumimoji="0" lang="en-US" sz="2000" b="0" i="0" u="none" strike="noStrike" cap="none" normalizeH="0" baseline="0" dirty="0">
                <a:ln>
                  <a:noFill/>
                </a:ln>
                <a:solidFill>
                  <a:schemeClr val="tx1"/>
                </a:solidFill>
                <a:effectLst/>
                <a:latin typeface="Times New Roman" pitchFamily="18" charset="0"/>
              </a:rPr>
              <a:t> presents </a:t>
            </a:r>
            <a:r>
              <a:rPr lang="en-US" sz="2000" b="1" dirty="0">
                <a:solidFill>
                  <a:srgbClr val="00B050"/>
                </a:solidFill>
              </a:rPr>
              <a:t>AB and other findings</a:t>
            </a:r>
            <a:r>
              <a:rPr lang="en-US" sz="2000" dirty="0">
                <a:solidFill>
                  <a:schemeClr val="tx1"/>
                </a:solidFill>
                <a:latin typeface="Times New Roman" pitchFamily="18" charset="0"/>
              </a:rPr>
              <a:t>.</a:t>
            </a:r>
            <a:r>
              <a:rPr kumimoji="0" lang="en-US" sz="2000" b="0" i="0" u="none" strike="noStrike" cap="none" normalizeH="0" baseline="0" dirty="0">
                <a:ln>
                  <a:noFill/>
                </a:ln>
                <a:solidFill>
                  <a:schemeClr val="tx1"/>
                </a:solidFill>
                <a:effectLst/>
                <a:latin typeface="Times New Roman" pitchFamily="18" charset="0"/>
              </a:rPr>
              <a:t> </a:t>
            </a:r>
            <a:r>
              <a:rPr kumimoji="0" lang="en-US" sz="2000" b="1" i="0" u="none" strike="noStrike" cap="none" normalizeH="0" baseline="0" dirty="0">
                <a:ln>
                  <a:noFill/>
                </a:ln>
                <a:solidFill>
                  <a:srgbClr val="00B0F0"/>
                </a:solidFill>
                <a:effectLst/>
                <a:latin typeface="Times New Roman" pitchFamily="18" charset="0"/>
              </a:rPr>
              <a:t>B</a:t>
            </a:r>
            <a:r>
              <a:rPr kumimoji="0" lang="en-US" sz="2000" b="0" i="0" u="none" strike="noStrike" cap="none" normalizeH="0" baseline="0" dirty="0">
                <a:ln>
                  <a:noFill/>
                </a:ln>
                <a:solidFill>
                  <a:schemeClr val="tx1"/>
                </a:solidFill>
                <a:effectLst/>
                <a:latin typeface="Times New Roman" pitchFamily="18" charset="0"/>
              </a:rPr>
              <a:t> presents the original requirements</a:t>
            </a:r>
            <a:endParaRPr kumimoji="0" lang="en-HK" sz="2000" b="0" i="0" u="none" strike="noStrike" cap="none" normalizeH="0" baseline="0" dirty="0">
              <a:ln>
                <a:noFill/>
              </a:ln>
              <a:solidFill>
                <a:schemeClr val="tx1"/>
              </a:solidFill>
              <a:effectLst/>
              <a:latin typeface="Times New Roman" pitchFamily="18" charset="0"/>
            </a:endParaRPr>
          </a:p>
        </p:txBody>
      </p:sp>
      <p:sp>
        <p:nvSpPr>
          <p:cNvPr id="38" name="Title 1">
            <a:extLst>
              <a:ext uri="{FF2B5EF4-FFF2-40B4-BE49-F238E27FC236}">
                <a16:creationId xmlns:a16="http://schemas.microsoft.com/office/drawing/2014/main" id="{F0F6074D-FE27-47AC-8EEA-FD81A99AEA91}"/>
              </a:ext>
            </a:extLst>
          </p:cNvPr>
          <p:cNvSpPr>
            <a:spLocks noGrp="1"/>
          </p:cNvSpPr>
          <p:nvPr>
            <p:ph type="title"/>
          </p:nvPr>
        </p:nvSpPr>
        <p:spPr>
          <a:xfrm>
            <a:off x="412750" y="266700"/>
            <a:ext cx="9036050" cy="1104900"/>
          </a:xfrm>
        </p:spPr>
        <p:txBody>
          <a:bodyPr/>
          <a:lstStyle/>
          <a:p>
            <a:r>
              <a:rPr lang="en-US" dirty="0"/>
              <a:t>Illustration</a:t>
            </a:r>
            <a:endParaRPr lang="en-HK" dirty="0"/>
          </a:p>
        </p:txBody>
      </p:sp>
      <p:sp>
        <p:nvSpPr>
          <p:cNvPr id="46" name="Rectangle 45">
            <a:extLst>
              <a:ext uri="{FF2B5EF4-FFF2-40B4-BE49-F238E27FC236}">
                <a16:creationId xmlns:a16="http://schemas.microsoft.com/office/drawing/2014/main" id="{E7BCA259-BABD-4B6D-97C6-334464EA3AD3}"/>
              </a:ext>
            </a:extLst>
          </p:cNvPr>
          <p:cNvSpPr/>
          <p:nvPr/>
        </p:nvSpPr>
        <p:spPr bwMode="auto">
          <a:xfrm>
            <a:off x="6463201" y="1509400"/>
            <a:ext cx="1219200" cy="464137"/>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Team B</a:t>
            </a:r>
            <a:endParaRPr kumimoji="0" lang="en-HK" sz="2400" b="0" i="0" u="none" strike="noStrike" cap="none" normalizeH="0" baseline="0" dirty="0">
              <a:ln>
                <a:noFill/>
              </a:ln>
              <a:solidFill>
                <a:schemeClr val="tx1"/>
              </a:solidFill>
              <a:effectLst/>
              <a:latin typeface="Times New Roman" pitchFamily="18" charset="0"/>
            </a:endParaRPr>
          </a:p>
        </p:txBody>
      </p:sp>
      <p:sp>
        <p:nvSpPr>
          <p:cNvPr id="47" name="Rectangle 46">
            <a:extLst>
              <a:ext uri="{FF2B5EF4-FFF2-40B4-BE49-F238E27FC236}">
                <a16:creationId xmlns:a16="http://schemas.microsoft.com/office/drawing/2014/main" id="{6365FCD8-0A98-4720-960C-637EAEC19705}"/>
              </a:ext>
            </a:extLst>
          </p:cNvPr>
          <p:cNvSpPr/>
          <p:nvPr/>
        </p:nvSpPr>
        <p:spPr bwMode="auto">
          <a:xfrm>
            <a:off x="6379781" y="2241956"/>
            <a:ext cx="1386039" cy="410812"/>
          </a:xfrm>
          <a:prstGeom prst="rect">
            <a:avLst/>
          </a:prstGeom>
          <a:ln w="12700">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solidFill>
                  <a:schemeClr val="tx1"/>
                </a:solidFill>
                <a:latin typeface="Times New Roman" pitchFamily="18" charset="0"/>
              </a:rPr>
              <a:t>Customer</a:t>
            </a:r>
            <a:endParaRPr kumimoji="0" lang="en-HK" sz="2000" b="0" i="0" u="none" strike="noStrike" cap="none" normalizeH="0" baseline="0" dirty="0">
              <a:ln>
                <a:noFill/>
              </a:ln>
              <a:solidFill>
                <a:schemeClr val="tx1"/>
              </a:solidFill>
              <a:effectLst/>
              <a:latin typeface="Times New Roman" pitchFamily="18" charset="0"/>
            </a:endParaRPr>
          </a:p>
        </p:txBody>
      </p:sp>
      <p:cxnSp>
        <p:nvCxnSpPr>
          <p:cNvPr id="7" name="Straight Arrow Connector 6">
            <a:extLst>
              <a:ext uri="{FF2B5EF4-FFF2-40B4-BE49-F238E27FC236}">
                <a16:creationId xmlns:a16="http://schemas.microsoft.com/office/drawing/2014/main" id="{7EEE74BE-9E93-4C93-B4A4-0F4D91D70516}"/>
              </a:ext>
            </a:extLst>
          </p:cNvPr>
          <p:cNvCxnSpPr>
            <a:stCxn id="8" idx="3"/>
            <a:endCxn id="47" idx="1"/>
          </p:cNvCxnSpPr>
          <p:nvPr/>
        </p:nvCxnSpPr>
        <p:spPr bwMode="auto">
          <a:xfrm>
            <a:off x="4405801" y="2447362"/>
            <a:ext cx="1973980" cy="0"/>
          </a:xfrm>
          <a:prstGeom prst="straightConnector1">
            <a:avLst/>
          </a:prstGeom>
          <a:solidFill>
            <a:schemeClr val="accent1"/>
          </a:solidFill>
          <a:ln w="12700" cap="flat" cmpd="sng" algn="ctr">
            <a:solidFill>
              <a:schemeClr val="tx1"/>
            </a:solidFill>
            <a:prstDash val="solid"/>
            <a:round/>
            <a:headEnd type="none" w="sm" len="sm"/>
            <a:tailEnd type="triangle" w="lg" len="lg"/>
          </a:ln>
          <a:effectLst/>
        </p:spPr>
      </p:cxnSp>
      <p:sp>
        <p:nvSpPr>
          <p:cNvPr id="48" name="TextBox 47">
            <a:extLst>
              <a:ext uri="{FF2B5EF4-FFF2-40B4-BE49-F238E27FC236}">
                <a16:creationId xmlns:a16="http://schemas.microsoft.com/office/drawing/2014/main" id="{4D44FFEC-A6E5-4BF0-9513-44308285962A}"/>
              </a:ext>
            </a:extLst>
          </p:cNvPr>
          <p:cNvSpPr txBox="1"/>
          <p:nvPr/>
        </p:nvSpPr>
        <p:spPr>
          <a:xfrm>
            <a:off x="7949555" y="2216528"/>
            <a:ext cx="561372" cy="461665"/>
          </a:xfrm>
          <a:prstGeom prst="rect">
            <a:avLst/>
          </a:prstGeom>
          <a:noFill/>
        </p:spPr>
        <p:txBody>
          <a:bodyPr wrap="none" rtlCol="0">
            <a:spAutoFit/>
          </a:bodyPr>
          <a:lstStyle/>
          <a:p>
            <a:r>
              <a:rPr lang="en-US" sz="2400" b="1" dirty="0">
                <a:solidFill>
                  <a:srgbClr val="00B0F0"/>
                </a:solidFill>
                <a:latin typeface="+mn-lt"/>
              </a:rPr>
              <a:t>B1</a:t>
            </a:r>
            <a:endParaRPr lang="en-HK" sz="2400" b="1" dirty="0">
              <a:solidFill>
                <a:srgbClr val="00B0F0"/>
              </a:solidFill>
              <a:latin typeface="+mn-lt"/>
            </a:endParaRPr>
          </a:p>
        </p:txBody>
      </p:sp>
      <p:sp>
        <p:nvSpPr>
          <p:cNvPr id="49" name="Rectangle 48">
            <a:extLst>
              <a:ext uri="{FF2B5EF4-FFF2-40B4-BE49-F238E27FC236}">
                <a16:creationId xmlns:a16="http://schemas.microsoft.com/office/drawing/2014/main" id="{B95AEF52-A744-4091-BE55-075ADACFB0C1}"/>
              </a:ext>
            </a:extLst>
          </p:cNvPr>
          <p:cNvSpPr/>
          <p:nvPr/>
        </p:nvSpPr>
        <p:spPr bwMode="auto">
          <a:xfrm>
            <a:off x="6379780" y="2840362"/>
            <a:ext cx="1386039" cy="410812"/>
          </a:xfrm>
          <a:prstGeom prst="rect">
            <a:avLst/>
          </a:prstGeom>
          <a:ln w="12700">
            <a:solidFill>
              <a:schemeClr val="bg1">
                <a:lumMod val="75000"/>
              </a:schemeClr>
            </a:solidFill>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solidFill>
                  <a:schemeClr val="bg1">
                    <a:lumMod val="75000"/>
                  </a:schemeClr>
                </a:solidFill>
                <a:latin typeface="Times New Roman" pitchFamily="18" charset="0"/>
              </a:rPr>
              <a:t>RE Analyst</a:t>
            </a:r>
            <a:endParaRPr kumimoji="0" lang="en-HK" sz="2000" b="0" i="0" u="none" strike="noStrike" cap="none" normalizeH="0" baseline="0" dirty="0">
              <a:ln>
                <a:noFill/>
              </a:ln>
              <a:solidFill>
                <a:schemeClr val="bg1">
                  <a:lumMod val="75000"/>
                </a:schemeClr>
              </a:solidFill>
              <a:effectLst/>
              <a:latin typeface="Times New Roman" pitchFamily="18" charset="0"/>
            </a:endParaRPr>
          </a:p>
        </p:txBody>
      </p:sp>
      <p:sp>
        <p:nvSpPr>
          <p:cNvPr id="50" name="TextBox 49">
            <a:extLst>
              <a:ext uri="{FF2B5EF4-FFF2-40B4-BE49-F238E27FC236}">
                <a16:creationId xmlns:a16="http://schemas.microsoft.com/office/drawing/2014/main" id="{D19890C0-12AE-4FBE-82E5-EB174448653E}"/>
              </a:ext>
            </a:extLst>
          </p:cNvPr>
          <p:cNvSpPr txBox="1"/>
          <p:nvPr/>
        </p:nvSpPr>
        <p:spPr>
          <a:xfrm>
            <a:off x="7949555" y="2814935"/>
            <a:ext cx="561372" cy="461665"/>
          </a:xfrm>
          <a:prstGeom prst="rect">
            <a:avLst/>
          </a:prstGeom>
          <a:noFill/>
        </p:spPr>
        <p:txBody>
          <a:bodyPr wrap="none" rtlCol="0">
            <a:spAutoFit/>
          </a:bodyPr>
          <a:lstStyle/>
          <a:p>
            <a:r>
              <a:rPr lang="en-US" sz="2400" b="1" dirty="0">
                <a:solidFill>
                  <a:schemeClr val="bg1">
                    <a:lumMod val="75000"/>
                  </a:schemeClr>
                </a:solidFill>
                <a:latin typeface="+mn-lt"/>
              </a:rPr>
              <a:t>B2</a:t>
            </a:r>
            <a:endParaRPr lang="en-HK" sz="2400" b="1" dirty="0">
              <a:solidFill>
                <a:schemeClr val="bg1">
                  <a:lumMod val="75000"/>
                </a:schemeClr>
              </a:solidFill>
              <a:latin typeface="+mn-lt"/>
            </a:endParaRPr>
          </a:p>
        </p:txBody>
      </p:sp>
      <p:sp>
        <p:nvSpPr>
          <p:cNvPr id="10" name="Rectangle 9">
            <a:extLst>
              <a:ext uri="{FF2B5EF4-FFF2-40B4-BE49-F238E27FC236}">
                <a16:creationId xmlns:a16="http://schemas.microsoft.com/office/drawing/2014/main" id="{E3911822-B435-4F10-869B-4A53EA610B00}"/>
              </a:ext>
            </a:extLst>
          </p:cNvPr>
          <p:cNvSpPr/>
          <p:nvPr/>
        </p:nvSpPr>
        <p:spPr>
          <a:xfrm>
            <a:off x="2267657" y="2808699"/>
            <a:ext cx="561372" cy="461665"/>
          </a:xfrm>
          <a:prstGeom prst="rect">
            <a:avLst/>
          </a:prstGeom>
        </p:spPr>
        <p:txBody>
          <a:bodyPr wrap="none">
            <a:spAutoFit/>
          </a:bodyPr>
          <a:lstStyle/>
          <a:p>
            <a:r>
              <a:rPr lang="en-US" sz="2400" b="1" dirty="0">
                <a:solidFill>
                  <a:schemeClr val="bg1">
                    <a:lumMod val="75000"/>
                  </a:schemeClr>
                </a:solidFill>
              </a:rPr>
              <a:t>A2</a:t>
            </a:r>
            <a:endParaRPr lang="en-HK" sz="2400" b="1" dirty="0">
              <a:solidFill>
                <a:schemeClr val="bg1">
                  <a:lumMod val="75000"/>
                </a:schemeClr>
              </a:solidFill>
            </a:endParaRPr>
          </a:p>
        </p:txBody>
      </p:sp>
      <p:sp>
        <p:nvSpPr>
          <p:cNvPr id="58" name="Rectangle 57">
            <a:extLst>
              <a:ext uri="{FF2B5EF4-FFF2-40B4-BE49-F238E27FC236}">
                <a16:creationId xmlns:a16="http://schemas.microsoft.com/office/drawing/2014/main" id="{7AD3D2B1-AF2D-4F87-AAC1-F12ABA752DBA}"/>
              </a:ext>
            </a:extLst>
          </p:cNvPr>
          <p:cNvSpPr/>
          <p:nvPr/>
        </p:nvSpPr>
        <p:spPr bwMode="auto">
          <a:xfrm>
            <a:off x="3019761" y="2840362"/>
            <a:ext cx="1386039" cy="410812"/>
          </a:xfrm>
          <a:prstGeom prst="rect">
            <a:avLst/>
          </a:prstGeom>
          <a:ln w="12700">
            <a:solidFill>
              <a:schemeClr val="bg1">
                <a:lumMod val="75000"/>
              </a:schemeClr>
            </a:solidFill>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solidFill>
                  <a:schemeClr val="bg1">
                    <a:lumMod val="75000"/>
                  </a:schemeClr>
                </a:solidFill>
                <a:latin typeface="Times New Roman" pitchFamily="18" charset="0"/>
              </a:rPr>
              <a:t>Customer</a:t>
            </a:r>
            <a:endParaRPr kumimoji="0" lang="en-HK" sz="2000" b="0" i="0" u="none" strike="noStrike" cap="none" normalizeH="0" baseline="0" dirty="0">
              <a:ln>
                <a:noFill/>
              </a:ln>
              <a:solidFill>
                <a:schemeClr val="bg1">
                  <a:lumMod val="75000"/>
                </a:schemeClr>
              </a:solidFill>
              <a:effectLst/>
              <a:latin typeface="Times New Roman" pitchFamily="18" charset="0"/>
            </a:endParaRPr>
          </a:p>
        </p:txBody>
      </p:sp>
      <p:cxnSp>
        <p:nvCxnSpPr>
          <p:cNvPr id="14" name="Straight Arrow Connector 13">
            <a:extLst>
              <a:ext uri="{FF2B5EF4-FFF2-40B4-BE49-F238E27FC236}">
                <a16:creationId xmlns:a16="http://schemas.microsoft.com/office/drawing/2014/main" id="{25671CDD-145C-4A11-B505-97110FBB14A1}"/>
              </a:ext>
            </a:extLst>
          </p:cNvPr>
          <p:cNvCxnSpPr>
            <a:stCxn id="49" idx="1"/>
            <a:endCxn id="58" idx="3"/>
          </p:cNvCxnSpPr>
          <p:nvPr/>
        </p:nvCxnSpPr>
        <p:spPr bwMode="auto">
          <a:xfrm flipH="1">
            <a:off x="4405800" y="3045768"/>
            <a:ext cx="1973980" cy="0"/>
          </a:xfrm>
          <a:prstGeom prst="straightConnector1">
            <a:avLst/>
          </a:prstGeom>
          <a:solidFill>
            <a:schemeClr val="accent1"/>
          </a:solidFill>
          <a:ln w="12700" cap="flat" cmpd="sng" algn="ctr">
            <a:solidFill>
              <a:schemeClr val="bg1">
                <a:lumMod val="75000"/>
              </a:schemeClr>
            </a:solidFill>
            <a:prstDash val="solid"/>
            <a:round/>
            <a:headEnd type="none" w="sm" len="sm"/>
            <a:tailEnd type="triangle" w="lg" len="lg"/>
          </a:ln>
          <a:effectLst/>
        </p:spPr>
      </p:cxnSp>
      <p:sp>
        <p:nvSpPr>
          <p:cNvPr id="59" name="TextBox 58">
            <a:extLst>
              <a:ext uri="{FF2B5EF4-FFF2-40B4-BE49-F238E27FC236}">
                <a16:creationId xmlns:a16="http://schemas.microsoft.com/office/drawing/2014/main" id="{5483B608-A04D-41B2-8033-E080BD0750EF}"/>
              </a:ext>
            </a:extLst>
          </p:cNvPr>
          <p:cNvSpPr txBox="1"/>
          <p:nvPr/>
        </p:nvSpPr>
        <p:spPr>
          <a:xfrm>
            <a:off x="4879851" y="2684487"/>
            <a:ext cx="1056700" cy="369332"/>
          </a:xfrm>
          <a:prstGeom prst="rect">
            <a:avLst/>
          </a:prstGeom>
          <a:noFill/>
        </p:spPr>
        <p:txBody>
          <a:bodyPr wrap="none" rtlCol="0">
            <a:spAutoFit/>
          </a:bodyPr>
          <a:lstStyle/>
          <a:p>
            <a:r>
              <a:rPr lang="en-US" sz="1800" dirty="0">
                <a:solidFill>
                  <a:schemeClr val="bg1">
                    <a:lumMod val="75000"/>
                  </a:schemeClr>
                </a:solidFill>
              </a:rPr>
              <a:t>interview</a:t>
            </a:r>
            <a:endParaRPr lang="en-HK" sz="1800" dirty="0">
              <a:solidFill>
                <a:schemeClr val="bg1">
                  <a:lumMod val="75000"/>
                </a:schemeClr>
              </a:solidFill>
            </a:endParaRPr>
          </a:p>
        </p:txBody>
      </p:sp>
      <p:sp>
        <p:nvSpPr>
          <p:cNvPr id="79" name="Rectangle 78">
            <a:extLst>
              <a:ext uri="{FF2B5EF4-FFF2-40B4-BE49-F238E27FC236}">
                <a16:creationId xmlns:a16="http://schemas.microsoft.com/office/drawing/2014/main" id="{99B46FD8-3A3D-4696-B9D5-39053A88D2A2}"/>
              </a:ext>
            </a:extLst>
          </p:cNvPr>
          <p:cNvSpPr/>
          <p:nvPr/>
        </p:nvSpPr>
        <p:spPr bwMode="auto">
          <a:xfrm>
            <a:off x="1979612" y="3429000"/>
            <a:ext cx="7086600" cy="1163263"/>
          </a:xfrm>
          <a:prstGeom prst="rect">
            <a:avLst/>
          </a:prstGeom>
          <a:noFill/>
          <a:ln w="12700">
            <a:headEnd type="none" w="sm" len="sm"/>
            <a:tailEnd type="none" w="sm" len="sm"/>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HK" sz="2800" b="0" i="0" u="none" strike="noStrike" cap="none" normalizeH="0" baseline="0">
              <a:ln>
                <a:noFill/>
              </a:ln>
              <a:solidFill>
                <a:schemeClr val="tx1"/>
              </a:solidFill>
              <a:effectLst/>
              <a:latin typeface="Times New Roman" pitchFamily="18" charset="0"/>
            </a:endParaRPr>
          </a:p>
        </p:txBody>
      </p:sp>
      <p:sp>
        <p:nvSpPr>
          <p:cNvPr id="80" name="TextBox 79">
            <a:extLst>
              <a:ext uri="{FF2B5EF4-FFF2-40B4-BE49-F238E27FC236}">
                <a16:creationId xmlns:a16="http://schemas.microsoft.com/office/drawing/2014/main" id="{872A1D63-21FF-4377-8E97-3556CAD2A091}"/>
              </a:ext>
            </a:extLst>
          </p:cNvPr>
          <p:cNvSpPr txBox="1"/>
          <p:nvPr/>
        </p:nvSpPr>
        <p:spPr>
          <a:xfrm>
            <a:off x="214170" y="3512977"/>
            <a:ext cx="1316386" cy="1107996"/>
          </a:xfrm>
          <a:prstGeom prst="rect">
            <a:avLst/>
          </a:prstGeom>
          <a:noFill/>
        </p:spPr>
        <p:txBody>
          <a:bodyPr wrap="none" rtlCol="0">
            <a:spAutoFit/>
          </a:bodyPr>
          <a:lstStyle/>
          <a:p>
            <a:r>
              <a:rPr lang="en-US" sz="1800" b="1" dirty="0"/>
              <a:t>Step 4 </a:t>
            </a:r>
          </a:p>
          <a:p>
            <a:r>
              <a:rPr lang="en-US" altLang="en-US" sz="1600" dirty="0"/>
              <a:t>Specification</a:t>
            </a:r>
          </a:p>
          <a:p>
            <a:r>
              <a:rPr lang="en-US" sz="1600" dirty="0"/>
              <a:t>&amp;Validation</a:t>
            </a:r>
          </a:p>
          <a:p>
            <a:r>
              <a:rPr lang="en-US" sz="1600" dirty="0"/>
              <a:t>(10 mins)</a:t>
            </a:r>
            <a:endParaRPr lang="en-HK" sz="1600" dirty="0"/>
          </a:p>
        </p:txBody>
      </p:sp>
      <p:sp>
        <p:nvSpPr>
          <p:cNvPr id="81" name="TextBox 80">
            <a:extLst>
              <a:ext uri="{FF2B5EF4-FFF2-40B4-BE49-F238E27FC236}">
                <a16:creationId xmlns:a16="http://schemas.microsoft.com/office/drawing/2014/main" id="{FA5419D7-888A-4BC3-9869-438E45F0E04E}"/>
              </a:ext>
            </a:extLst>
          </p:cNvPr>
          <p:cNvSpPr txBox="1"/>
          <p:nvPr/>
        </p:nvSpPr>
        <p:spPr>
          <a:xfrm>
            <a:off x="2272206" y="3474805"/>
            <a:ext cx="561372" cy="461665"/>
          </a:xfrm>
          <a:prstGeom prst="rect">
            <a:avLst/>
          </a:prstGeom>
          <a:noFill/>
        </p:spPr>
        <p:txBody>
          <a:bodyPr wrap="none" rtlCol="0">
            <a:spAutoFit/>
          </a:bodyPr>
          <a:lstStyle/>
          <a:p>
            <a:r>
              <a:rPr lang="en-US" sz="2400" b="1" dirty="0">
                <a:solidFill>
                  <a:srgbClr val="FF0000"/>
                </a:solidFill>
                <a:latin typeface="+mn-lt"/>
              </a:rPr>
              <a:t>A1</a:t>
            </a:r>
            <a:endParaRPr lang="en-HK" sz="2400" b="1" dirty="0">
              <a:solidFill>
                <a:srgbClr val="FF0000"/>
              </a:solidFill>
              <a:latin typeface="+mn-lt"/>
            </a:endParaRPr>
          </a:p>
        </p:txBody>
      </p:sp>
      <p:sp>
        <p:nvSpPr>
          <p:cNvPr id="82" name="Rectangle 81">
            <a:extLst>
              <a:ext uri="{FF2B5EF4-FFF2-40B4-BE49-F238E27FC236}">
                <a16:creationId xmlns:a16="http://schemas.microsoft.com/office/drawing/2014/main" id="{A57E220C-1A3A-44CE-8644-AA571E9F7EB4}"/>
              </a:ext>
            </a:extLst>
          </p:cNvPr>
          <p:cNvSpPr/>
          <p:nvPr/>
        </p:nvSpPr>
        <p:spPr>
          <a:xfrm>
            <a:off x="2272206" y="4066975"/>
            <a:ext cx="561372" cy="461665"/>
          </a:xfrm>
          <a:prstGeom prst="rect">
            <a:avLst/>
          </a:prstGeom>
        </p:spPr>
        <p:txBody>
          <a:bodyPr wrap="none">
            <a:spAutoFit/>
          </a:bodyPr>
          <a:lstStyle/>
          <a:p>
            <a:r>
              <a:rPr lang="en-US" sz="2400" b="1" dirty="0">
                <a:solidFill>
                  <a:srgbClr val="FF0000"/>
                </a:solidFill>
              </a:rPr>
              <a:t>A2</a:t>
            </a:r>
            <a:endParaRPr lang="en-HK" sz="2400" b="1" dirty="0">
              <a:solidFill>
                <a:srgbClr val="FF0000"/>
              </a:solidFill>
            </a:endParaRPr>
          </a:p>
        </p:txBody>
      </p:sp>
      <p:sp>
        <p:nvSpPr>
          <p:cNvPr id="83" name="Rectangle 82">
            <a:extLst>
              <a:ext uri="{FF2B5EF4-FFF2-40B4-BE49-F238E27FC236}">
                <a16:creationId xmlns:a16="http://schemas.microsoft.com/office/drawing/2014/main" id="{B287AE74-93CF-426D-8C5B-2277CD119A5A}"/>
              </a:ext>
            </a:extLst>
          </p:cNvPr>
          <p:cNvSpPr/>
          <p:nvPr/>
        </p:nvSpPr>
        <p:spPr bwMode="auto">
          <a:xfrm>
            <a:off x="3627285" y="3512976"/>
            <a:ext cx="1628927" cy="1003617"/>
          </a:xfrm>
          <a:prstGeom prst="rect">
            <a:avLst/>
          </a:prstGeom>
          <a:ln w="12700">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solidFill>
                  <a:schemeClr val="tx1"/>
                </a:solidFill>
                <a:latin typeface="Times New Roman" pitchFamily="18" charset="0"/>
              </a:rPr>
              <a:t>Elicited B’s requirements (</a:t>
            </a:r>
            <a:r>
              <a:rPr lang="en-US" sz="2000" b="1" dirty="0">
                <a:solidFill>
                  <a:srgbClr val="00B050"/>
                </a:solidFill>
              </a:rPr>
              <a:t>AB</a:t>
            </a:r>
            <a:r>
              <a:rPr lang="en-US" sz="2000" dirty="0">
                <a:solidFill>
                  <a:schemeClr val="tx1"/>
                </a:solidFill>
                <a:latin typeface="Times New Roman" pitchFamily="18" charset="0"/>
              </a:rPr>
              <a:t>)</a:t>
            </a:r>
            <a:endParaRPr kumimoji="0" lang="en-HK" sz="3200" b="0" i="0" u="none" strike="noStrike" cap="none" normalizeH="0" baseline="0" dirty="0">
              <a:ln>
                <a:noFill/>
              </a:ln>
              <a:solidFill>
                <a:schemeClr val="tx1"/>
              </a:solidFill>
              <a:effectLst/>
              <a:latin typeface="Times New Roman" pitchFamily="18" charset="0"/>
            </a:endParaRPr>
          </a:p>
        </p:txBody>
      </p:sp>
      <p:sp>
        <p:nvSpPr>
          <p:cNvPr id="84" name="Rectangle 83">
            <a:extLst>
              <a:ext uri="{FF2B5EF4-FFF2-40B4-BE49-F238E27FC236}">
                <a16:creationId xmlns:a16="http://schemas.microsoft.com/office/drawing/2014/main" id="{AF885140-D2E1-4E5E-BADC-4679286199FB}"/>
              </a:ext>
            </a:extLst>
          </p:cNvPr>
          <p:cNvSpPr/>
          <p:nvPr/>
        </p:nvSpPr>
        <p:spPr bwMode="auto">
          <a:xfrm>
            <a:off x="5532285" y="3512976"/>
            <a:ext cx="1628927" cy="990767"/>
          </a:xfrm>
          <a:prstGeom prst="rect">
            <a:avLst/>
          </a:prstGeom>
          <a:ln w="12700">
            <a:solidFill>
              <a:schemeClr val="bg1">
                <a:lumMod val="75000"/>
              </a:schemeClr>
            </a:solidFill>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solidFill>
                  <a:schemeClr val="bg1">
                    <a:lumMod val="75000"/>
                  </a:schemeClr>
                </a:solidFill>
                <a:latin typeface="Times New Roman" pitchFamily="18" charset="0"/>
              </a:rPr>
              <a:t>Elicited A’s requirements </a:t>
            </a:r>
          </a:p>
          <a:p>
            <a:pPr marL="0" marR="0" indent="0" algn="ctr" defTabSz="914400" rtl="0" eaLnBrk="0" fontAlgn="base" latinLnBrk="0" hangingPunct="0">
              <a:lnSpc>
                <a:spcPct val="100000"/>
              </a:lnSpc>
              <a:spcBef>
                <a:spcPct val="0"/>
              </a:spcBef>
              <a:spcAft>
                <a:spcPct val="0"/>
              </a:spcAft>
              <a:buClrTx/>
              <a:buSzTx/>
              <a:buFontTx/>
              <a:buNone/>
              <a:tabLst/>
            </a:pPr>
            <a:r>
              <a:rPr lang="en-US" sz="2000" dirty="0">
                <a:solidFill>
                  <a:schemeClr val="bg1">
                    <a:lumMod val="75000"/>
                  </a:schemeClr>
                </a:solidFill>
                <a:latin typeface="Times New Roman" pitchFamily="18" charset="0"/>
              </a:rPr>
              <a:t>(</a:t>
            </a:r>
            <a:r>
              <a:rPr lang="en-US" sz="2000" b="1" dirty="0">
                <a:solidFill>
                  <a:schemeClr val="bg1">
                    <a:lumMod val="75000"/>
                  </a:schemeClr>
                </a:solidFill>
                <a:latin typeface="Times New Roman" pitchFamily="18" charset="0"/>
              </a:rPr>
              <a:t>BA</a:t>
            </a:r>
            <a:r>
              <a:rPr lang="en-US" sz="2000" dirty="0">
                <a:solidFill>
                  <a:schemeClr val="bg1">
                    <a:lumMod val="75000"/>
                  </a:schemeClr>
                </a:solidFill>
                <a:latin typeface="Times New Roman" pitchFamily="18" charset="0"/>
              </a:rPr>
              <a:t>)</a:t>
            </a:r>
            <a:endParaRPr kumimoji="0" lang="en-HK" sz="2000" b="0" i="0" u="none" strike="noStrike" cap="none" normalizeH="0" baseline="0" dirty="0">
              <a:ln>
                <a:noFill/>
              </a:ln>
              <a:solidFill>
                <a:schemeClr val="bg1">
                  <a:lumMod val="75000"/>
                </a:schemeClr>
              </a:solidFill>
              <a:effectLst/>
              <a:latin typeface="Times New Roman" pitchFamily="18" charset="0"/>
            </a:endParaRPr>
          </a:p>
        </p:txBody>
      </p:sp>
      <p:sp>
        <p:nvSpPr>
          <p:cNvPr id="85" name="TextBox 84">
            <a:extLst>
              <a:ext uri="{FF2B5EF4-FFF2-40B4-BE49-F238E27FC236}">
                <a16:creationId xmlns:a16="http://schemas.microsoft.com/office/drawing/2014/main" id="{2168A885-09C6-46A7-ADD8-DBFCB950976A}"/>
              </a:ext>
            </a:extLst>
          </p:cNvPr>
          <p:cNvSpPr txBox="1"/>
          <p:nvPr/>
        </p:nvSpPr>
        <p:spPr>
          <a:xfrm>
            <a:off x="7949555" y="3468568"/>
            <a:ext cx="561372" cy="461665"/>
          </a:xfrm>
          <a:prstGeom prst="rect">
            <a:avLst/>
          </a:prstGeom>
          <a:noFill/>
        </p:spPr>
        <p:txBody>
          <a:bodyPr wrap="none" rtlCol="0">
            <a:spAutoFit/>
          </a:bodyPr>
          <a:lstStyle/>
          <a:p>
            <a:r>
              <a:rPr lang="en-US" sz="2400" b="1" dirty="0">
                <a:solidFill>
                  <a:schemeClr val="bg1">
                    <a:lumMod val="75000"/>
                  </a:schemeClr>
                </a:solidFill>
                <a:latin typeface="+mn-lt"/>
              </a:rPr>
              <a:t>B1</a:t>
            </a:r>
            <a:endParaRPr lang="en-HK" sz="2400" b="1" dirty="0">
              <a:solidFill>
                <a:schemeClr val="bg1">
                  <a:lumMod val="75000"/>
                </a:schemeClr>
              </a:solidFill>
              <a:latin typeface="+mn-lt"/>
            </a:endParaRPr>
          </a:p>
        </p:txBody>
      </p:sp>
      <p:sp>
        <p:nvSpPr>
          <p:cNvPr id="86" name="TextBox 85">
            <a:extLst>
              <a:ext uri="{FF2B5EF4-FFF2-40B4-BE49-F238E27FC236}">
                <a16:creationId xmlns:a16="http://schemas.microsoft.com/office/drawing/2014/main" id="{FF164CC6-FA17-474B-937C-5CCBB54F3029}"/>
              </a:ext>
            </a:extLst>
          </p:cNvPr>
          <p:cNvSpPr txBox="1"/>
          <p:nvPr/>
        </p:nvSpPr>
        <p:spPr>
          <a:xfrm>
            <a:off x="7949555" y="4066975"/>
            <a:ext cx="561372" cy="461665"/>
          </a:xfrm>
          <a:prstGeom prst="rect">
            <a:avLst/>
          </a:prstGeom>
          <a:noFill/>
        </p:spPr>
        <p:txBody>
          <a:bodyPr wrap="none" rtlCol="0">
            <a:spAutoFit/>
          </a:bodyPr>
          <a:lstStyle/>
          <a:p>
            <a:r>
              <a:rPr lang="en-US" sz="2400" b="1" dirty="0">
                <a:solidFill>
                  <a:schemeClr val="bg1">
                    <a:lumMod val="75000"/>
                  </a:schemeClr>
                </a:solidFill>
                <a:latin typeface="+mn-lt"/>
              </a:rPr>
              <a:t>B2</a:t>
            </a:r>
            <a:endParaRPr lang="en-HK" sz="2400" b="1" dirty="0">
              <a:solidFill>
                <a:schemeClr val="bg1">
                  <a:lumMod val="75000"/>
                </a:schemeClr>
              </a:solidFill>
              <a:latin typeface="+mn-lt"/>
            </a:endParaRPr>
          </a:p>
        </p:txBody>
      </p:sp>
      <p:cxnSp>
        <p:nvCxnSpPr>
          <p:cNvPr id="87" name="Straight Arrow Connector 86">
            <a:extLst>
              <a:ext uri="{FF2B5EF4-FFF2-40B4-BE49-F238E27FC236}">
                <a16:creationId xmlns:a16="http://schemas.microsoft.com/office/drawing/2014/main" id="{0746A43A-6318-4E9D-B560-EF0671C8C21C}"/>
              </a:ext>
            </a:extLst>
          </p:cNvPr>
          <p:cNvCxnSpPr>
            <a:cxnSpLocks/>
          </p:cNvCxnSpPr>
          <p:nvPr/>
        </p:nvCxnSpPr>
        <p:spPr bwMode="auto">
          <a:xfrm>
            <a:off x="2865285" y="4007654"/>
            <a:ext cx="762307" cy="0"/>
          </a:xfrm>
          <a:prstGeom prst="straightConnector1">
            <a:avLst/>
          </a:prstGeom>
          <a:solidFill>
            <a:schemeClr val="accent1"/>
          </a:solidFill>
          <a:ln w="12700" cap="flat" cmpd="sng" algn="ctr">
            <a:solidFill>
              <a:schemeClr val="tx1"/>
            </a:solidFill>
            <a:prstDash val="solid"/>
            <a:round/>
            <a:headEnd type="none" w="sm" len="sm"/>
            <a:tailEnd type="triangle" w="lg" len="lg"/>
          </a:ln>
          <a:effectLst/>
        </p:spPr>
      </p:cxnSp>
      <p:sp>
        <p:nvSpPr>
          <p:cNvPr id="19" name="Rectangle 18">
            <a:extLst>
              <a:ext uri="{FF2B5EF4-FFF2-40B4-BE49-F238E27FC236}">
                <a16:creationId xmlns:a16="http://schemas.microsoft.com/office/drawing/2014/main" id="{9D8FF0F8-759F-4BB0-B825-1F33ECAE6EC3}"/>
              </a:ext>
            </a:extLst>
          </p:cNvPr>
          <p:cNvSpPr/>
          <p:nvPr/>
        </p:nvSpPr>
        <p:spPr>
          <a:xfrm>
            <a:off x="2752121" y="3632566"/>
            <a:ext cx="889987" cy="369332"/>
          </a:xfrm>
          <a:prstGeom prst="rect">
            <a:avLst/>
          </a:prstGeom>
        </p:spPr>
        <p:txBody>
          <a:bodyPr wrap="none">
            <a:spAutoFit/>
          </a:bodyPr>
          <a:lstStyle/>
          <a:p>
            <a:r>
              <a:rPr lang="en-US" altLang="zh-CN" sz="1800" dirty="0"/>
              <a:t>analyze</a:t>
            </a:r>
            <a:endParaRPr lang="en-HK" sz="1800" dirty="0"/>
          </a:p>
        </p:txBody>
      </p:sp>
      <p:cxnSp>
        <p:nvCxnSpPr>
          <p:cNvPr id="88" name="Straight Arrow Connector 87">
            <a:extLst>
              <a:ext uri="{FF2B5EF4-FFF2-40B4-BE49-F238E27FC236}">
                <a16:creationId xmlns:a16="http://schemas.microsoft.com/office/drawing/2014/main" id="{C5B2D6D5-202C-40CF-9521-2DF061128220}"/>
              </a:ext>
            </a:extLst>
          </p:cNvPr>
          <p:cNvCxnSpPr>
            <a:cxnSpLocks/>
          </p:cNvCxnSpPr>
          <p:nvPr/>
        </p:nvCxnSpPr>
        <p:spPr bwMode="auto">
          <a:xfrm flipH="1">
            <a:off x="7161212" y="4007654"/>
            <a:ext cx="762000" cy="0"/>
          </a:xfrm>
          <a:prstGeom prst="straightConnector1">
            <a:avLst/>
          </a:prstGeom>
          <a:solidFill>
            <a:schemeClr val="accent1"/>
          </a:solidFill>
          <a:ln w="12700" cap="flat" cmpd="sng" algn="ctr">
            <a:solidFill>
              <a:schemeClr val="bg1">
                <a:lumMod val="75000"/>
              </a:schemeClr>
            </a:solidFill>
            <a:prstDash val="solid"/>
            <a:round/>
            <a:headEnd type="none" w="sm" len="sm"/>
            <a:tailEnd type="triangle" w="lg" len="lg"/>
          </a:ln>
          <a:effectLst/>
        </p:spPr>
      </p:cxnSp>
      <p:sp>
        <p:nvSpPr>
          <p:cNvPr id="89" name="Rectangle 88">
            <a:extLst>
              <a:ext uri="{FF2B5EF4-FFF2-40B4-BE49-F238E27FC236}">
                <a16:creationId xmlns:a16="http://schemas.microsoft.com/office/drawing/2014/main" id="{8809C9B7-80D0-4A6D-BD14-1C8CF66E188E}"/>
              </a:ext>
            </a:extLst>
          </p:cNvPr>
          <p:cNvSpPr/>
          <p:nvPr/>
        </p:nvSpPr>
        <p:spPr>
          <a:xfrm>
            <a:off x="7161212" y="3596076"/>
            <a:ext cx="889987" cy="369332"/>
          </a:xfrm>
          <a:prstGeom prst="rect">
            <a:avLst/>
          </a:prstGeom>
        </p:spPr>
        <p:txBody>
          <a:bodyPr wrap="none">
            <a:spAutoFit/>
          </a:bodyPr>
          <a:lstStyle/>
          <a:p>
            <a:r>
              <a:rPr lang="en-US" altLang="zh-CN" sz="1800" dirty="0">
                <a:solidFill>
                  <a:schemeClr val="bg1">
                    <a:lumMod val="75000"/>
                  </a:schemeClr>
                </a:solidFill>
              </a:rPr>
              <a:t>analyze</a:t>
            </a:r>
            <a:endParaRPr lang="en-HK" sz="1800" dirty="0">
              <a:solidFill>
                <a:schemeClr val="bg1">
                  <a:lumMod val="75000"/>
                </a:schemeClr>
              </a:solidFill>
            </a:endParaRPr>
          </a:p>
        </p:txBody>
      </p:sp>
      <p:sp>
        <p:nvSpPr>
          <p:cNvPr id="90" name="Rectangle 89">
            <a:extLst>
              <a:ext uri="{FF2B5EF4-FFF2-40B4-BE49-F238E27FC236}">
                <a16:creationId xmlns:a16="http://schemas.microsoft.com/office/drawing/2014/main" id="{152CBDFA-0FBB-4507-B13A-6FBFA82906FA}"/>
              </a:ext>
            </a:extLst>
          </p:cNvPr>
          <p:cNvSpPr/>
          <p:nvPr/>
        </p:nvSpPr>
        <p:spPr bwMode="auto">
          <a:xfrm>
            <a:off x="3018174" y="4829862"/>
            <a:ext cx="1386039" cy="410812"/>
          </a:xfrm>
          <a:prstGeom prst="rect">
            <a:avLst/>
          </a:prstGeom>
          <a:ln w="12700">
            <a:solidFill>
              <a:schemeClr val="bg1">
                <a:lumMod val="75000"/>
              </a:schemeClr>
            </a:solidFill>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sz="2000" dirty="0">
                <a:solidFill>
                  <a:schemeClr val="bg1">
                    <a:lumMod val="75000"/>
                  </a:schemeClr>
                </a:solidFill>
                <a:latin typeface="Times New Roman" pitchFamily="18" charset="0"/>
              </a:rPr>
              <a:t>Customer</a:t>
            </a:r>
          </a:p>
        </p:txBody>
      </p:sp>
      <p:sp>
        <p:nvSpPr>
          <p:cNvPr id="91" name="TextBox 90">
            <a:extLst>
              <a:ext uri="{FF2B5EF4-FFF2-40B4-BE49-F238E27FC236}">
                <a16:creationId xmlns:a16="http://schemas.microsoft.com/office/drawing/2014/main" id="{446F97F0-16B1-49DC-84E0-603C0A48662C}"/>
              </a:ext>
            </a:extLst>
          </p:cNvPr>
          <p:cNvSpPr txBox="1"/>
          <p:nvPr/>
        </p:nvSpPr>
        <p:spPr>
          <a:xfrm>
            <a:off x="4878263" y="4691337"/>
            <a:ext cx="1056700" cy="369332"/>
          </a:xfrm>
          <a:prstGeom prst="rect">
            <a:avLst/>
          </a:prstGeom>
          <a:noFill/>
        </p:spPr>
        <p:txBody>
          <a:bodyPr wrap="none" rtlCol="0">
            <a:spAutoFit/>
          </a:bodyPr>
          <a:lstStyle/>
          <a:p>
            <a:r>
              <a:rPr lang="en-US" sz="1800" dirty="0">
                <a:solidFill>
                  <a:schemeClr val="bg1">
                    <a:lumMod val="75000"/>
                  </a:schemeClr>
                </a:solidFill>
              </a:rPr>
              <a:t>interview</a:t>
            </a:r>
            <a:endParaRPr lang="en-HK" sz="1800" dirty="0">
              <a:solidFill>
                <a:schemeClr val="bg1">
                  <a:lumMod val="75000"/>
                </a:schemeClr>
              </a:solidFill>
            </a:endParaRPr>
          </a:p>
        </p:txBody>
      </p:sp>
      <p:sp>
        <p:nvSpPr>
          <p:cNvPr id="92" name="TextBox 91">
            <a:extLst>
              <a:ext uri="{FF2B5EF4-FFF2-40B4-BE49-F238E27FC236}">
                <a16:creationId xmlns:a16="http://schemas.microsoft.com/office/drawing/2014/main" id="{1A04C076-B4B8-4885-9EBD-F726FF6110FB}"/>
              </a:ext>
            </a:extLst>
          </p:cNvPr>
          <p:cNvSpPr txBox="1"/>
          <p:nvPr/>
        </p:nvSpPr>
        <p:spPr>
          <a:xfrm>
            <a:off x="2266069" y="4804435"/>
            <a:ext cx="561372" cy="461665"/>
          </a:xfrm>
          <a:prstGeom prst="rect">
            <a:avLst/>
          </a:prstGeom>
          <a:noFill/>
        </p:spPr>
        <p:txBody>
          <a:bodyPr wrap="none" rtlCol="0">
            <a:spAutoFit/>
          </a:bodyPr>
          <a:lstStyle/>
          <a:p>
            <a:r>
              <a:rPr lang="en-US" sz="2400" b="1" dirty="0">
                <a:solidFill>
                  <a:schemeClr val="bg1">
                    <a:lumMod val="75000"/>
                  </a:schemeClr>
                </a:solidFill>
                <a:latin typeface="+mn-lt"/>
              </a:rPr>
              <a:t>A1</a:t>
            </a:r>
            <a:endParaRPr lang="en-HK" sz="2400" b="1" dirty="0">
              <a:solidFill>
                <a:schemeClr val="bg1">
                  <a:lumMod val="75000"/>
                </a:schemeClr>
              </a:solidFill>
              <a:latin typeface="+mn-lt"/>
            </a:endParaRPr>
          </a:p>
        </p:txBody>
      </p:sp>
      <p:sp>
        <p:nvSpPr>
          <p:cNvPr id="93" name="Rectangle 92">
            <a:extLst>
              <a:ext uri="{FF2B5EF4-FFF2-40B4-BE49-F238E27FC236}">
                <a16:creationId xmlns:a16="http://schemas.microsoft.com/office/drawing/2014/main" id="{1AD3F5D8-E5F8-4259-A0D1-13B0DB130BF5}"/>
              </a:ext>
            </a:extLst>
          </p:cNvPr>
          <p:cNvSpPr/>
          <p:nvPr/>
        </p:nvSpPr>
        <p:spPr bwMode="auto">
          <a:xfrm>
            <a:off x="1978024" y="4691337"/>
            <a:ext cx="7086600" cy="1249369"/>
          </a:xfrm>
          <a:prstGeom prst="rect">
            <a:avLst/>
          </a:prstGeom>
          <a:noFill/>
          <a:ln w="12700">
            <a:headEnd type="none" w="sm" len="sm"/>
            <a:tailEnd type="none" w="sm" len="sm"/>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HK" sz="2800" b="0" i="0" u="none" strike="noStrike" cap="none" normalizeH="0" baseline="0">
              <a:ln>
                <a:noFill/>
              </a:ln>
              <a:solidFill>
                <a:schemeClr val="tx1"/>
              </a:solidFill>
              <a:effectLst/>
              <a:latin typeface="Times New Roman" pitchFamily="18" charset="0"/>
            </a:endParaRPr>
          </a:p>
        </p:txBody>
      </p:sp>
      <p:sp>
        <p:nvSpPr>
          <p:cNvPr id="94" name="Rectangle 93">
            <a:extLst>
              <a:ext uri="{FF2B5EF4-FFF2-40B4-BE49-F238E27FC236}">
                <a16:creationId xmlns:a16="http://schemas.microsoft.com/office/drawing/2014/main" id="{47724172-0C22-4EBF-9F2F-6CD69E68A4BD}"/>
              </a:ext>
            </a:extLst>
          </p:cNvPr>
          <p:cNvSpPr/>
          <p:nvPr/>
        </p:nvSpPr>
        <p:spPr bwMode="auto">
          <a:xfrm>
            <a:off x="6378193" y="4829862"/>
            <a:ext cx="1386039" cy="410812"/>
          </a:xfrm>
          <a:prstGeom prst="rect">
            <a:avLst/>
          </a:prstGeom>
          <a:ln w="12700">
            <a:solidFill>
              <a:schemeClr val="bg1">
                <a:lumMod val="75000"/>
              </a:schemeClr>
            </a:solidFill>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sz="2000" dirty="0">
                <a:solidFill>
                  <a:schemeClr val="bg1">
                    <a:lumMod val="75000"/>
                  </a:schemeClr>
                </a:solidFill>
                <a:latin typeface="Times New Roman" pitchFamily="18" charset="0"/>
              </a:rPr>
              <a:t>RE Analyst</a:t>
            </a:r>
          </a:p>
        </p:txBody>
      </p:sp>
      <p:cxnSp>
        <p:nvCxnSpPr>
          <p:cNvPr id="95" name="Straight Arrow Connector 94">
            <a:extLst>
              <a:ext uri="{FF2B5EF4-FFF2-40B4-BE49-F238E27FC236}">
                <a16:creationId xmlns:a16="http://schemas.microsoft.com/office/drawing/2014/main" id="{10394CCF-6E71-441C-BF4B-2CA3BB2C05ED}"/>
              </a:ext>
            </a:extLst>
          </p:cNvPr>
          <p:cNvCxnSpPr>
            <a:cxnSpLocks/>
          </p:cNvCxnSpPr>
          <p:nvPr/>
        </p:nvCxnSpPr>
        <p:spPr bwMode="auto">
          <a:xfrm>
            <a:off x="4404212" y="5627437"/>
            <a:ext cx="1973980" cy="0"/>
          </a:xfrm>
          <a:prstGeom prst="straightConnector1">
            <a:avLst/>
          </a:prstGeom>
          <a:solidFill>
            <a:schemeClr val="accent1"/>
          </a:solidFill>
          <a:ln w="12700" cap="flat" cmpd="sng" algn="ctr">
            <a:solidFill>
              <a:schemeClr val="tx1"/>
            </a:solidFill>
            <a:prstDash val="solid"/>
            <a:round/>
            <a:headEnd type="none" w="sm" len="sm"/>
            <a:tailEnd type="triangle" w="lg" len="lg"/>
          </a:ln>
          <a:effectLst/>
        </p:spPr>
      </p:cxnSp>
      <p:sp>
        <p:nvSpPr>
          <p:cNvPr id="96" name="TextBox 95">
            <a:extLst>
              <a:ext uri="{FF2B5EF4-FFF2-40B4-BE49-F238E27FC236}">
                <a16:creationId xmlns:a16="http://schemas.microsoft.com/office/drawing/2014/main" id="{202FD0D7-2394-4C1F-AA03-70D134D4E48E}"/>
              </a:ext>
            </a:extLst>
          </p:cNvPr>
          <p:cNvSpPr txBox="1"/>
          <p:nvPr/>
        </p:nvSpPr>
        <p:spPr>
          <a:xfrm>
            <a:off x="7947967" y="4804434"/>
            <a:ext cx="561372" cy="461665"/>
          </a:xfrm>
          <a:prstGeom prst="rect">
            <a:avLst/>
          </a:prstGeom>
          <a:noFill/>
        </p:spPr>
        <p:txBody>
          <a:bodyPr wrap="none" rtlCol="0">
            <a:spAutoFit/>
          </a:bodyPr>
          <a:lstStyle/>
          <a:p>
            <a:r>
              <a:rPr lang="en-US" sz="2400" b="1" dirty="0">
                <a:solidFill>
                  <a:schemeClr val="bg1">
                    <a:lumMod val="75000"/>
                  </a:schemeClr>
                </a:solidFill>
                <a:latin typeface="+mn-lt"/>
              </a:rPr>
              <a:t>B1</a:t>
            </a:r>
            <a:endParaRPr lang="en-HK" sz="2400" b="1" dirty="0">
              <a:solidFill>
                <a:schemeClr val="bg1">
                  <a:lumMod val="75000"/>
                </a:schemeClr>
              </a:solidFill>
              <a:latin typeface="+mn-lt"/>
            </a:endParaRPr>
          </a:p>
        </p:txBody>
      </p:sp>
      <p:sp>
        <p:nvSpPr>
          <p:cNvPr id="97" name="Rectangle 96">
            <a:extLst>
              <a:ext uri="{FF2B5EF4-FFF2-40B4-BE49-F238E27FC236}">
                <a16:creationId xmlns:a16="http://schemas.microsoft.com/office/drawing/2014/main" id="{063809AC-32F7-4556-A012-1B7F69386487}"/>
              </a:ext>
            </a:extLst>
          </p:cNvPr>
          <p:cNvSpPr/>
          <p:nvPr/>
        </p:nvSpPr>
        <p:spPr bwMode="auto">
          <a:xfrm>
            <a:off x="6378192" y="5428268"/>
            <a:ext cx="1386039" cy="410812"/>
          </a:xfrm>
          <a:prstGeom prst="rect">
            <a:avLst/>
          </a:prstGeom>
          <a:ln w="12700">
            <a:solidFill>
              <a:schemeClr val="tx1"/>
            </a:solidFill>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sz="2000" dirty="0">
                <a:solidFill>
                  <a:schemeClr val="tx1"/>
                </a:solidFill>
                <a:latin typeface="Times New Roman" pitchFamily="18" charset="0"/>
              </a:rPr>
              <a:t>Customer</a:t>
            </a:r>
          </a:p>
        </p:txBody>
      </p:sp>
      <p:sp>
        <p:nvSpPr>
          <p:cNvPr id="98" name="TextBox 97">
            <a:extLst>
              <a:ext uri="{FF2B5EF4-FFF2-40B4-BE49-F238E27FC236}">
                <a16:creationId xmlns:a16="http://schemas.microsoft.com/office/drawing/2014/main" id="{9830CF00-234A-454A-BBF5-9E48380F2B34}"/>
              </a:ext>
            </a:extLst>
          </p:cNvPr>
          <p:cNvSpPr txBox="1"/>
          <p:nvPr/>
        </p:nvSpPr>
        <p:spPr>
          <a:xfrm>
            <a:off x="7947967" y="5402841"/>
            <a:ext cx="561372" cy="461665"/>
          </a:xfrm>
          <a:prstGeom prst="rect">
            <a:avLst/>
          </a:prstGeom>
          <a:noFill/>
        </p:spPr>
        <p:txBody>
          <a:bodyPr wrap="none" rtlCol="0">
            <a:spAutoFit/>
          </a:bodyPr>
          <a:lstStyle/>
          <a:p>
            <a:r>
              <a:rPr lang="en-US" sz="2400" b="1" dirty="0">
                <a:solidFill>
                  <a:srgbClr val="00B0F0"/>
                </a:solidFill>
                <a:latin typeface="+mn-lt"/>
              </a:rPr>
              <a:t>B2</a:t>
            </a:r>
            <a:endParaRPr lang="en-HK" sz="2400" b="1" dirty="0">
              <a:solidFill>
                <a:srgbClr val="00B0F0"/>
              </a:solidFill>
              <a:latin typeface="+mn-lt"/>
            </a:endParaRPr>
          </a:p>
        </p:txBody>
      </p:sp>
      <p:sp>
        <p:nvSpPr>
          <p:cNvPr id="99" name="Rectangle 98">
            <a:extLst>
              <a:ext uri="{FF2B5EF4-FFF2-40B4-BE49-F238E27FC236}">
                <a16:creationId xmlns:a16="http://schemas.microsoft.com/office/drawing/2014/main" id="{8A7CC89B-D204-49B3-B479-801F39C85392}"/>
              </a:ext>
            </a:extLst>
          </p:cNvPr>
          <p:cNvSpPr/>
          <p:nvPr/>
        </p:nvSpPr>
        <p:spPr>
          <a:xfrm>
            <a:off x="2266069" y="5396605"/>
            <a:ext cx="561372" cy="461665"/>
          </a:xfrm>
          <a:prstGeom prst="rect">
            <a:avLst/>
          </a:prstGeom>
        </p:spPr>
        <p:txBody>
          <a:bodyPr wrap="none">
            <a:spAutoFit/>
          </a:bodyPr>
          <a:lstStyle/>
          <a:p>
            <a:r>
              <a:rPr lang="en-US" sz="2400" b="1" dirty="0">
                <a:solidFill>
                  <a:srgbClr val="FF0000"/>
                </a:solidFill>
              </a:rPr>
              <a:t>A2</a:t>
            </a:r>
            <a:endParaRPr lang="en-HK" sz="2400" b="1" dirty="0">
              <a:solidFill>
                <a:srgbClr val="FF0000"/>
              </a:solidFill>
            </a:endParaRPr>
          </a:p>
        </p:txBody>
      </p:sp>
      <p:sp>
        <p:nvSpPr>
          <p:cNvPr id="100" name="Rectangle 99">
            <a:extLst>
              <a:ext uri="{FF2B5EF4-FFF2-40B4-BE49-F238E27FC236}">
                <a16:creationId xmlns:a16="http://schemas.microsoft.com/office/drawing/2014/main" id="{B979C260-F967-4C08-949E-7A1C9ED99262}"/>
              </a:ext>
            </a:extLst>
          </p:cNvPr>
          <p:cNvSpPr/>
          <p:nvPr/>
        </p:nvSpPr>
        <p:spPr bwMode="auto">
          <a:xfrm>
            <a:off x="3018173" y="5428268"/>
            <a:ext cx="1386039" cy="410812"/>
          </a:xfrm>
          <a:prstGeom prst="rect">
            <a:avLst/>
          </a:prstGeom>
          <a:ln w="12700">
            <a:solidFill>
              <a:schemeClr val="tx1"/>
            </a:solidFill>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sz="2000" dirty="0">
                <a:solidFill>
                  <a:schemeClr val="tx1"/>
                </a:solidFill>
                <a:latin typeface="Times New Roman" pitchFamily="18" charset="0"/>
              </a:rPr>
              <a:t>RE Analyst</a:t>
            </a:r>
          </a:p>
        </p:txBody>
      </p:sp>
      <p:cxnSp>
        <p:nvCxnSpPr>
          <p:cNvPr id="101" name="Straight Arrow Connector 100">
            <a:extLst>
              <a:ext uri="{FF2B5EF4-FFF2-40B4-BE49-F238E27FC236}">
                <a16:creationId xmlns:a16="http://schemas.microsoft.com/office/drawing/2014/main" id="{B7F00E5B-8FFA-4A87-91B0-43DC7B1D36BB}"/>
              </a:ext>
            </a:extLst>
          </p:cNvPr>
          <p:cNvCxnSpPr>
            <a:cxnSpLocks/>
          </p:cNvCxnSpPr>
          <p:nvPr/>
        </p:nvCxnSpPr>
        <p:spPr bwMode="auto">
          <a:xfrm flipH="1">
            <a:off x="4404212" y="5035266"/>
            <a:ext cx="1973980" cy="0"/>
          </a:xfrm>
          <a:prstGeom prst="straightConnector1">
            <a:avLst/>
          </a:prstGeom>
          <a:solidFill>
            <a:schemeClr val="accent1"/>
          </a:solidFill>
          <a:ln w="12700" cap="flat" cmpd="sng" algn="ctr">
            <a:solidFill>
              <a:schemeClr val="bg1">
                <a:lumMod val="75000"/>
              </a:schemeClr>
            </a:solidFill>
            <a:prstDash val="solid"/>
            <a:round/>
            <a:headEnd type="none" w="sm" len="sm"/>
            <a:tailEnd type="triangle" w="lg" len="lg"/>
          </a:ln>
          <a:effectLst/>
        </p:spPr>
      </p:cxnSp>
      <p:sp>
        <p:nvSpPr>
          <p:cNvPr id="102" name="TextBox 101">
            <a:extLst>
              <a:ext uri="{FF2B5EF4-FFF2-40B4-BE49-F238E27FC236}">
                <a16:creationId xmlns:a16="http://schemas.microsoft.com/office/drawing/2014/main" id="{441A9237-428A-4043-A162-E217AE9FAFBA}"/>
              </a:ext>
            </a:extLst>
          </p:cNvPr>
          <p:cNvSpPr txBox="1"/>
          <p:nvPr/>
        </p:nvSpPr>
        <p:spPr>
          <a:xfrm>
            <a:off x="4878263" y="5272393"/>
            <a:ext cx="1056700" cy="369332"/>
          </a:xfrm>
          <a:prstGeom prst="rect">
            <a:avLst/>
          </a:prstGeom>
          <a:noFill/>
        </p:spPr>
        <p:txBody>
          <a:bodyPr wrap="none" rtlCol="0">
            <a:spAutoFit/>
          </a:bodyPr>
          <a:lstStyle/>
          <a:p>
            <a:r>
              <a:rPr lang="en-US" sz="1800" dirty="0"/>
              <a:t>interview</a:t>
            </a:r>
            <a:endParaRPr lang="en-HK" sz="1800" dirty="0"/>
          </a:p>
        </p:txBody>
      </p:sp>
      <p:sp>
        <p:nvSpPr>
          <p:cNvPr id="116" name="TextBox 115">
            <a:extLst>
              <a:ext uri="{FF2B5EF4-FFF2-40B4-BE49-F238E27FC236}">
                <a16:creationId xmlns:a16="http://schemas.microsoft.com/office/drawing/2014/main" id="{1773EC9D-C3C4-40C9-B2DD-2455570BE831}"/>
              </a:ext>
            </a:extLst>
          </p:cNvPr>
          <p:cNvSpPr txBox="1"/>
          <p:nvPr/>
        </p:nvSpPr>
        <p:spPr>
          <a:xfrm>
            <a:off x="221227" y="4885134"/>
            <a:ext cx="1156086" cy="861774"/>
          </a:xfrm>
          <a:prstGeom prst="rect">
            <a:avLst/>
          </a:prstGeom>
          <a:noFill/>
        </p:spPr>
        <p:txBody>
          <a:bodyPr wrap="none" rtlCol="0">
            <a:spAutoFit/>
          </a:bodyPr>
          <a:lstStyle/>
          <a:p>
            <a:r>
              <a:rPr lang="en-US" sz="1800" b="1" dirty="0"/>
              <a:t>Step 5 </a:t>
            </a:r>
          </a:p>
          <a:p>
            <a:r>
              <a:rPr lang="en-US" altLang="zh-CN" sz="1600" dirty="0"/>
              <a:t>Negotiation</a:t>
            </a:r>
          </a:p>
          <a:p>
            <a:r>
              <a:rPr lang="en-US" sz="1600" dirty="0"/>
              <a:t>(10 mins)</a:t>
            </a:r>
            <a:endParaRPr lang="en-HK" sz="1600" dirty="0"/>
          </a:p>
        </p:txBody>
      </p:sp>
      <p:sp>
        <p:nvSpPr>
          <p:cNvPr id="117" name="TextBox 116">
            <a:extLst>
              <a:ext uri="{FF2B5EF4-FFF2-40B4-BE49-F238E27FC236}">
                <a16:creationId xmlns:a16="http://schemas.microsoft.com/office/drawing/2014/main" id="{87F9201E-EEA5-43A0-84AF-0088EF48EAC1}"/>
              </a:ext>
            </a:extLst>
          </p:cNvPr>
          <p:cNvSpPr txBox="1"/>
          <p:nvPr/>
        </p:nvSpPr>
        <p:spPr>
          <a:xfrm>
            <a:off x="221227" y="5970137"/>
            <a:ext cx="1253869" cy="861774"/>
          </a:xfrm>
          <a:prstGeom prst="rect">
            <a:avLst/>
          </a:prstGeom>
          <a:noFill/>
        </p:spPr>
        <p:txBody>
          <a:bodyPr wrap="none" rtlCol="0">
            <a:spAutoFit/>
          </a:bodyPr>
          <a:lstStyle/>
          <a:p>
            <a:r>
              <a:rPr lang="en-US" sz="1800" b="1" dirty="0"/>
              <a:t>Step 6</a:t>
            </a:r>
          </a:p>
          <a:p>
            <a:r>
              <a:rPr lang="en-US" sz="1600" dirty="0"/>
              <a:t>Presentation </a:t>
            </a:r>
          </a:p>
          <a:p>
            <a:r>
              <a:rPr lang="en-US" sz="1600" dirty="0"/>
              <a:t>(5 mins)</a:t>
            </a:r>
            <a:endParaRPr lang="en-HK" sz="1600" dirty="0"/>
          </a:p>
        </p:txBody>
      </p:sp>
      <p:sp>
        <p:nvSpPr>
          <p:cNvPr id="3" name="Rectangle 2">
            <a:extLst>
              <a:ext uri="{FF2B5EF4-FFF2-40B4-BE49-F238E27FC236}">
                <a16:creationId xmlns:a16="http://schemas.microsoft.com/office/drawing/2014/main" id="{E500CC7D-10CE-DD80-8117-07356B4A1D97}"/>
              </a:ext>
            </a:extLst>
          </p:cNvPr>
          <p:cNvSpPr/>
          <p:nvPr/>
        </p:nvSpPr>
        <p:spPr bwMode="auto">
          <a:xfrm>
            <a:off x="5934963" y="6053383"/>
            <a:ext cx="3887788" cy="729315"/>
          </a:xfrm>
          <a:prstGeom prst="rect">
            <a:avLst/>
          </a:prstGeom>
          <a:ln w="12700">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1" dirty="0">
                <a:solidFill>
                  <a:schemeClr val="bg1">
                    <a:lumMod val="75000"/>
                  </a:schemeClr>
                </a:solidFill>
                <a:latin typeface="Times New Roman" pitchFamily="18" charset="0"/>
              </a:rPr>
              <a:t>B</a:t>
            </a:r>
            <a:r>
              <a:rPr kumimoji="0" lang="en-US" sz="2000" b="0" i="0" u="none" strike="noStrike" cap="none" normalizeH="0" baseline="0" dirty="0">
                <a:ln>
                  <a:noFill/>
                </a:ln>
                <a:solidFill>
                  <a:schemeClr val="bg1">
                    <a:lumMod val="75000"/>
                  </a:schemeClr>
                </a:solidFill>
                <a:effectLst/>
                <a:latin typeface="Times New Roman" pitchFamily="18" charset="0"/>
              </a:rPr>
              <a:t> presents BA and other findings. </a:t>
            </a:r>
          </a:p>
          <a:p>
            <a:pPr marL="0" marR="0" indent="0" algn="ctr" defTabSz="914400" rtl="0" eaLnBrk="0" fontAlgn="base" latinLnBrk="0" hangingPunct="0">
              <a:lnSpc>
                <a:spcPct val="100000"/>
              </a:lnSpc>
              <a:spcBef>
                <a:spcPct val="0"/>
              </a:spcBef>
              <a:spcAft>
                <a:spcPct val="0"/>
              </a:spcAft>
              <a:buClrTx/>
              <a:buSzTx/>
              <a:buFontTx/>
              <a:buNone/>
              <a:tabLst/>
            </a:pPr>
            <a:r>
              <a:rPr lang="en-US" sz="2000" b="1" dirty="0">
                <a:solidFill>
                  <a:schemeClr val="bg1">
                    <a:lumMod val="75000"/>
                  </a:schemeClr>
                </a:solidFill>
                <a:latin typeface="Times New Roman" pitchFamily="18" charset="0"/>
              </a:rPr>
              <a:t>A</a:t>
            </a:r>
            <a:r>
              <a:rPr kumimoji="0" lang="en-US" sz="2000" b="0" i="0" u="none" strike="noStrike" cap="none" normalizeH="0" baseline="0" dirty="0">
                <a:ln>
                  <a:noFill/>
                </a:ln>
                <a:solidFill>
                  <a:schemeClr val="bg1">
                    <a:lumMod val="75000"/>
                  </a:schemeClr>
                </a:solidFill>
                <a:effectLst/>
                <a:latin typeface="Times New Roman" pitchFamily="18" charset="0"/>
              </a:rPr>
              <a:t> presents the original requirements</a:t>
            </a:r>
            <a:endParaRPr kumimoji="0" lang="en-HK" sz="2000" b="0" i="0" u="none" strike="noStrike" cap="none" normalizeH="0" baseline="0" dirty="0">
              <a:ln>
                <a:noFill/>
              </a:ln>
              <a:solidFill>
                <a:schemeClr val="bg1">
                  <a:lumMod val="75000"/>
                </a:schemeClr>
              </a:solidFill>
              <a:effectLst/>
              <a:latin typeface="Times New Roman" pitchFamily="18" charset="0"/>
            </a:endParaRPr>
          </a:p>
        </p:txBody>
      </p:sp>
    </p:spTree>
    <p:extLst>
      <p:ext uri="{BB962C8B-B14F-4D97-AF65-F5344CB8AC3E}">
        <p14:creationId xmlns:p14="http://schemas.microsoft.com/office/powerpoint/2010/main" val="33169221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A0430-78E4-118D-4806-95026E0385C0}"/>
              </a:ext>
            </a:extLst>
          </p:cNvPr>
          <p:cNvSpPr>
            <a:spLocks noGrp="1"/>
          </p:cNvSpPr>
          <p:nvPr>
            <p:ph type="title"/>
          </p:nvPr>
        </p:nvSpPr>
        <p:spPr/>
        <p:txBody>
          <a:bodyPr/>
          <a:lstStyle/>
          <a:p>
            <a:r>
              <a:rPr lang="en-US" dirty="0"/>
              <a:t>Step 1: Elicitation Preparation </a:t>
            </a:r>
            <a:r>
              <a:rPr lang="en-US" sz="2400" dirty="0"/>
              <a:t>(5 mins)</a:t>
            </a:r>
            <a:endParaRPr lang="en-HK" sz="2400" dirty="0"/>
          </a:p>
        </p:txBody>
      </p:sp>
      <p:sp>
        <p:nvSpPr>
          <p:cNvPr id="3" name="Content Placeholder 2">
            <a:extLst>
              <a:ext uri="{FF2B5EF4-FFF2-40B4-BE49-F238E27FC236}">
                <a16:creationId xmlns:a16="http://schemas.microsoft.com/office/drawing/2014/main" id="{B95CB476-BD3A-6F66-C6F8-C7ED04E52AA7}"/>
              </a:ext>
            </a:extLst>
          </p:cNvPr>
          <p:cNvSpPr>
            <a:spLocks noGrp="1"/>
          </p:cNvSpPr>
          <p:nvPr>
            <p:ph idx="1"/>
          </p:nvPr>
        </p:nvSpPr>
        <p:spPr>
          <a:xfrm>
            <a:off x="391789" y="1675108"/>
            <a:ext cx="9567862" cy="4953000"/>
          </a:xfrm>
        </p:spPr>
        <p:txBody>
          <a:bodyPr/>
          <a:lstStyle/>
          <a:p>
            <a:r>
              <a:rPr lang="en-US" sz="2400" b="1" dirty="0"/>
              <a:t>Team A: Your course project team</a:t>
            </a:r>
          </a:p>
          <a:p>
            <a:r>
              <a:rPr lang="en-US" sz="2400" b="1" dirty="0"/>
              <a:t>Team B: Your course project team</a:t>
            </a:r>
          </a:p>
          <a:p>
            <a:r>
              <a:rPr lang="en-US" sz="2400" dirty="0"/>
              <a:t>Use your course project as the application to be built.</a:t>
            </a:r>
          </a:p>
          <a:p>
            <a:r>
              <a:rPr lang="en-US" sz="2400" dirty="0"/>
              <a:t>Set up a WhatsApp/WeChat group for your team (for photo sharing)</a:t>
            </a:r>
          </a:p>
          <a:p>
            <a:r>
              <a:rPr lang="en-US" sz="2400" dirty="0"/>
              <a:t>Each student writes a requirement about the project as a </a:t>
            </a:r>
            <a:r>
              <a:rPr lang="en-US" sz="2400" dirty="0" err="1"/>
              <a:t>Volere</a:t>
            </a:r>
            <a:r>
              <a:rPr lang="en-US" sz="2400" dirty="0"/>
              <a:t> card.</a:t>
            </a:r>
          </a:p>
          <a:p>
            <a:r>
              <a:rPr lang="en-US" sz="2400" dirty="0"/>
              <a:t>Sketch some screens/docs to represent the existing system feature or the expected system feature.</a:t>
            </a:r>
          </a:p>
          <a:p>
            <a:r>
              <a:rPr lang="en-US" sz="2400" dirty="0"/>
              <a:t>Decide who is in </a:t>
            </a:r>
            <a:r>
              <a:rPr lang="en-US" sz="2400" dirty="0" err="1"/>
              <a:t>subteam</a:t>
            </a:r>
            <a:r>
              <a:rPr lang="en-US" sz="2400" dirty="0"/>
              <a:t> 1 and who is in </a:t>
            </a:r>
            <a:r>
              <a:rPr lang="en-US" sz="2400" dirty="0" err="1"/>
              <a:t>subteam</a:t>
            </a:r>
            <a:r>
              <a:rPr lang="en-US" sz="2400" dirty="0"/>
              <a:t> 2.</a:t>
            </a:r>
          </a:p>
          <a:p>
            <a:pPr lvl="1"/>
            <a:r>
              <a:rPr lang="en-US" sz="2000" dirty="0" err="1"/>
              <a:t>Subteam</a:t>
            </a:r>
            <a:r>
              <a:rPr lang="en-US" sz="2000" dirty="0"/>
              <a:t> A1 elicits B’s requirements from B1.</a:t>
            </a:r>
          </a:p>
          <a:p>
            <a:pPr lvl="1"/>
            <a:r>
              <a:rPr lang="en-US" sz="2000" dirty="0" err="1"/>
              <a:t>Subteam</a:t>
            </a:r>
            <a:r>
              <a:rPr lang="en-US" sz="2000" dirty="0"/>
              <a:t> B2 elicits A’s requirements from A2.</a:t>
            </a:r>
            <a:endParaRPr lang="en-HK" sz="2000" dirty="0"/>
          </a:p>
        </p:txBody>
      </p:sp>
      <p:sp>
        <p:nvSpPr>
          <p:cNvPr id="4" name="Slide Number Placeholder 3">
            <a:extLst>
              <a:ext uri="{FF2B5EF4-FFF2-40B4-BE49-F238E27FC236}">
                <a16:creationId xmlns:a16="http://schemas.microsoft.com/office/drawing/2014/main" id="{8E7CF75C-0759-AD32-49BD-7D8CD59007BB}"/>
              </a:ext>
            </a:extLst>
          </p:cNvPr>
          <p:cNvSpPr>
            <a:spLocks noGrp="1"/>
          </p:cNvSpPr>
          <p:nvPr>
            <p:ph type="sldNum" sz="quarter" idx="12"/>
          </p:nvPr>
        </p:nvSpPr>
        <p:spPr/>
        <p:txBody>
          <a:bodyPr/>
          <a:lstStyle/>
          <a:p>
            <a:pPr>
              <a:defRPr/>
            </a:pPr>
            <a:fld id="{63B8F44C-0EDE-4D7D-9086-BD1CF3CE7AF7}" type="slidenum">
              <a:rPr lang="en-US" smtClean="0"/>
              <a:pPr>
                <a:defRPr/>
              </a:pPr>
              <a:t>9</a:t>
            </a:fld>
            <a:endParaRPr lang="en-US"/>
          </a:p>
        </p:txBody>
      </p:sp>
      <p:pic>
        <p:nvPicPr>
          <p:cNvPr id="5" name="Picture 2" descr="Volere Requirements Shell">
            <a:extLst>
              <a:ext uri="{FF2B5EF4-FFF2-40B4-BE49-F238E27FC236}">
                <a16:creationId xmlns:a16="http://schemas.microsoft.com/office/drawing/2014/main" id="{EAD39D1B-0CA9-CF63-9CCB-898CEC03B40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2212" y="1295400"/>
            <a:ext cx="2274781"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298198"/>
      </p:ext>
    </p:extLst>
  </p:cSld>
  <p:clrMapOvr>
    <a:masterClrMapping/>
  </p:clrMapOvr>
  <p:transition/>
</p:sld>
</file>

<file path=ppt/theme/theme1.xml><?xml version="1.0" encoding="utf-8"?>
<a:theme xmlns:a="http://schemas.openxmlformats.org/drawingml/2006/main" name="Side Bar">
  <a:themeElements>
    <a:clrScheme name="">
      <a:dk1>
        <a:srgbClr val="000000"/>
      </a:dk1>
      <a:lt1>
        <a:srgbClr val="FFFFFF"/>
      </a:lt1>
      <a:dk2>
        <a:srgbClr val="C00000"/>
      </a:dk2>
      <a:lt2>
        <a:srgbClr val="C00000"/>
      </a:lt2>
      <a:accent1>
        <a:srgbClr val="FFEBEB"/>
      </a:accent1>
      <a:accent2>
        <a:srgbClr val="006600"/>
      </a:accent2>
      <a:accent3>
        <a:srgbClr val="FFFFFF"/>
      </a:accent3>
      <a:accent4>
        <a:srgbClr val="000000"/>
      </a:accent4>
      <a:accent5>
        <a:srgbClr val="FFF3F3"/>
      </a:accent5>
      <a:accent6>
        <a:srgbClr val="005C00"/>
      </a:accent6>
      <a:hlink>
        <a:srgbClr val="000066"/>
      </a:hlink>
      <a:folHlink>
        <a:srgbClr val="808080"/>
      </a:folHlink>
    </a:clrScheme>
    <a:fontScheme name="Side Bar">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outerShdw dist="71842" dir="2700000" algn="ctr" rotWithShape="0">
            <a:schemeClr val="bg2"/>
          </a:outerShdw>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outerShdw dist="71842" dir="2700000" algn="ctr" rotWithShape="0">
            <a:schemeClr val="bg2"/>
          </a:outerShdw>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ide Bar 1">
        <a:dk1>
          <a:srgbClr val="FF9933"/>
        </a:dk1>
        <a:lt1>
          <a:srgbClr val="FFFFFF"/>
        </a:lt1>
        <a:dk2>
          <a:srgbClr val="003366"/>
        </a:dk2>
        <a:lt2>
          <a:srgbClr val="FF9933"/>
        </a:lt2>
        <a:accent1>
          <a:srgbClr val="2B557F"/>
        </a:accent1>
        <a:accent2>
          <a:srgbClr val="FF9933"/>
        </a:accent2>
        <a:accent3>
          <a:srgbClr val="AAADB8"/>
        </a:accent3>
        <a:accent4>
          <a:srgbClr val="DADADA"/>
        </a:accent4>
        <a:accent5>
          <a:srgbClr val="ACB4C0"/>
        </a:accent5>
        <a:accent6>
          <a:srgbClr val="E78A2D"/>
        </a:accent6>
        <a:hlink>
          <a:srgbClr val="005032"/>
        </a:hlink>
        <a:folHlink>
          <a:srgbClr val="A0A0A0"/>
        </a:folHlink>
      </a:clrScheme>
      <a:clrMap bg1="dk2" tx1="lt1" bg2="dk1" tx2="lt2" accent1="accent1" accent2="accent2" accent3="accent3" accent4="accent4" accent5="accent5" accent6="accent6" hlink="hlink" folHlink="folHlink"/>
    </a:extraClrScheme>
    <a:extraClrScheme>
      <a:clrScheme name="Side Bar 2">
        <a:dk1>
          <a:srgbClr val="000000"/>
        </a:dk1>
        <a:lt1>
          <a:srgbClr val="FFFFFF"/>
        </a:lt1>
        <a:dk2>
          <a:srgbClr val="E16414"/>
        </a:dk2>
        <a:lt2>
          <a:srgbClr val="E16414"/>
        </a:lt2>
        <a:accent1>
          <a:srgbClr val="FFF0EB"/>
        </a:accent1>
        <a:accent2>
          <a:srgbClr val="E16414"/>
        </a:accent2>
        <a:accent3>
          <a:srgbClr val="FFFFFF"/>
        </a:accent3>
        <a:accent4>
          <a:srgbClr val="000000"/>
        </a:accent4>
        <a:accent5>
          <a:srgbClr val="FFF6F3"/>
        </a:accent5>
        <a:accent6>
          <a:srgbClr val="CC5A11"/>
        </a:accent6>
        <a:hlink>
          <a:srgbClr val="C00000"/>
        </a:hlink>
        <a:folHlink>
          <a:srgbClr val="808080"/>
        </a:folHlink>
      </a:clrScheme>
      <a:clrMap bg1="lt1" tx1="dk1" bg2="lt2" tx2="dk2" accent1="accent1" accent2="accent2" accent3="accent3" accent4="accent4" accent5="accent5" accent6="accent6" hlink="hlink" folHlink="folHlink"/>
    </a:extraClrScheme>
    <a:extraClrScheme>
      <a:clrScheme name="Side Bar 3">
        <a:dk1>
          <a:srgbClr val="000000"/>
        </a:dk1>
        <a:lt1>
          <a:srgbClr val="FFFFFF"/>
        </a:lt1>
        <a:dk2>
          <a:srgbClr val="006600"/>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clrMap bg1="lt1" tx1="dk1" bg2="lt2" tx2="dk2" accent1="accent1" accent2="accent2" accent3="accent3" accent4="accent4" accent5="accent5" accent6="accent6" hlink="hlink" folHlink="folHlink"/>
    </a:extraClrScheme>
    <a:extraClrScheme>
      <a:clrScheme name="Side Bar 4">
        <a:dk1>
          <a:srgbClr val="000000"/>
        </a:dk1>
        <a:lt1>
          <a:srgbClr val="FFFFFF"/>
        </a:lt1>
        <a:dk2>
          <a:srgbClr val="CC0000"/>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clrMap bg1="lt1" tx1="dk1" bg2="lt2" tx2="dk2" accent1="accent1" accent2="accent2" accent3="accent3" accent4="accent4" accent5="accent5" accent6="accent6" hlink="hlink" folHlink="folHlink"/>
    </a:extraClrScheme>
    <a:extraClrScheme>
      <a:clrScheme name="Side Bar 5">
        <a:dk1>
          <a:srgbClr val="000000"/>
        </a:dk1>
        <a:lt1>
          <a:srgbClr val="FFFFFF"/>
        </a:lt1>
        <a:dk2>
          <a:srgbClr val="808080"/>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de Bar 4">
    <a:dk1>
      <a:srgbClr val="000000"/>
    </a:dk1>
    <a:lt1>
      <a:srgbClr val="FFFFFF"/>
    </a:lt1>
    <a:dk2>
      <a:srgbClr val="CC0000"/>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themeOverride>
</file>

<file path=ppt/theme/themeOverride2.xml><?xml version="1.0" encoding="utf-8"?>
<a:themeOverride xmlns:a="http://schemas.openxmlformats.org/drawingml/2006/main">
  <a:clrScheme name="Side Bar 4">
    <a:dk1>
      <a:srgbClr val="000000"/>
    </a:dk1>
    <a:lt1>
      <a:srgbClr val="FFFFFF"/>
    </a:lt1>
    <a:dk2>
      <a:srgbClr val="CC0000"/>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themeOverride>
</file>

<file path=docProps/app.xml><?xml version="1.0" encoding="utf-8"?>
<Properties xmlns="http://schemas.openxmlformats.org/officeDocument/2006/extended-properties" xmlns:vt="http://schemas.openxmlformats.org/officeDocument/2006/docPropsVTypes">
  <Template/>
  <TotalTime>21156</TotalTime>
  <Words>1670</Words>
  <Application>Microsoft Macintosh PowerPoint</Application>
  <PresentationFormat>自定义</PresentationFormat>
  <Paragraphs>249</Paragraphs>
  <Slides>14</Slides>
  <Notes>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Arial</vt:lpstr>
      <vt:lpstr>Calibri</vt:lpstr>
      <vt:lpstr>Courier New</vt:lpstr>
      <vt:lpstr>Times New Roman</vt:lpstr>
      <vt:lpstr>Wingdings</vt:lpstr>
      <vt:lpstr>Side Bar</vt:lpstr>
      <vt:lpstr>CS5351 Software engineering  2024/25 Semester B Requirements Engineering Exercise</vt:lpstr>
      <vt:lpstr>Requirements Engineering</vt:lpstr>
      <vt:lpstr>Volere Specification  Template </vt:lpstr>
      <vt:lpstr>Volere Specification  Template </vt:lpstr>
      <vt:lpstr>Example: Two Meetings</vt:lpstr>
      <vt:lpstr>Example: Two Meetings</vt:lpstr>
      <vt:lpstr>High Level Logistics</vt:lpstr>
      <vt:lpstr>Illustration</vt:lpstr>
      <vt:lpstr>Step 1: Elicitation Preparation (5 mins)</vt:lpstr>
      <vt:lpstr>Step 2: Elicitation Preparation (10 mins)</vt:lpstr>
      <vt:lpstr>Step 3: Elicitation Meeting 1 (15 mins)</vt:lpstr>
      <vt:lpstr>Step 4: Analysis (10 mins)</vt:lpstr>
      <vt:lpstr>Step 5: Elicitation Meeting 2 (10 mins)</vt:lpstr>
      <vt:lpstr>Step 6: Presentation (5 mins)</vt:lpstr>
    </vt:vector>
  </TitlesOfParts>
  <Company>City University of Hong Kong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CS3343 Software Engineering Practice</dc:title>
  <dc:creator>Dr. W.K. Chan</dc:creator>
  <cp:keywords>Software Engineering</cp:keywords>
  <cp:lastModifiedBy>Zhian HUANG 黄志安</cp:lastModifiedBy>
  <cp:revision>604</cp:revision>
  <cp:lastPrinted>2018-09-11T07:02:46Z</cp:lastPrinted>
  <dcterms:created xsi:type="dcterms:W3CDTF">1999-09-08T02:17:18Z</dcterms:created>
  <dcterms:modified xsi:type="dcterms:W3CDTF">2025-02-09T11:40:54Z</dcterms:modified>
</cp:coreProperties>
</file>