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98" r:id="rId3"/>
    <p:sldId id="329" r:id="rId4"/>
    <p:sldId id="330" r:id="rId5"/>
    <p:sldId id="325" r:id="rId6"/>
    <p:sldId id="323" r:id="rId7"/>
    <p:sldId id="331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力恒 张" initials="力张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5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02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379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/>
              <a:t>123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70E8DA-1329-4BE3-89F5-6F26A9A1FD6F}" type="datetimeFigureOut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69F9A-EF5F-43EF-87A6-DAC7EB9BF8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6848E-0172-4A34-B178-EC610A44DC0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页眉占位符 8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35994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999018" cy="458787"/>
          </a:xfrm>
          <a:prstGeom prst="rect">
            <a:avLst/>
          </a:prstGeom>
        </p:spPr>
      </p:pic>
      <p:sp>
        <p:nvSpPr>
          <p:cNvPr id="12" name="日期占位符 11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31376-1F41-407C-8D2B-FD0FE1D490A9}" type="datetimeFigureOut">
              <a:rPr lang="zh-CN" altLang="en-US" smtClean="0"/>
              <a:t>2024/10/29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F6848E-0172-4A34-B178-EC610A44DC0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CEDC-27D3-4770-8616-4E77A426E15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04999" cy="413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D1C6-E18B-479A-90E7-27F3DD4E8DD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834-9E70-4654-B63F-244B376F2642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4CEDC-27D3-4770-8616-4E77A426E15E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904999" cy="4135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3304-9E63-4FF2-8207-B3F325B7E683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7C80-B746-48D7-885E-58FF0CF83985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437-E281-4B75-B9D3-33B90E2CAB62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FBA9-FC4D-437F-B743-CCA2F5E9FE67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97F3-58A1-4F1A-9524-744BC24E3C5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7E15-8F57-44D4-A690-4741B155206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428-CE9F-4072-BAE3-B1AE5B4DBB1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A3304-9E63-4FF2-8207-B3F325B7E683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34D5-2C7D-48A1-8AEA-A2DF2CBE787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6D1C6-E18B-479A-90E7-27F3DD4E8DD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52834-9E70-4654-B63F-244B376F2642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87C80-B746-48D7-885E-58FF0CF83985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1437-E281-4B75-B9D3-33B90E2CAB62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AFBA9-FC4D-437F-B743-CCA2F5E9FE67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97F3-58A1-4F1A-9524-744BC24E3C5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47E15-8F57-44D4-A690-4741B155206A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A428-CE9F-4072-BAE3-B1AE5B4DBB19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234D5-2C7D-48A1-8AEA-A2DF2CBE787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3774-B72C-4C48-85D0-AED406751D6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D3774-B72C-4C48-85D0-AED406751D6D}" type="datetime1">
              <a:rPr lang="zh-CN" altLang="en-US" smtClean="0"/>
              <a:t>2024/10/29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FB216-B4AA-4FC0-8115-983A32F18B7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ityudg-my.sharepoint.com/:x:/g/personal/lesto_lin_cityu-dg_edu_cn/ES2UH-F28LpDk5R2-AzY99cB9KNzmHLxJNQdAzCqLhIeCA?e=5JGUj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todl.com/login?url=/market/lis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&#35831;&#32852;&#31995;Lesto.lin@cityu-dg.edu.c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667" y="828922"/>
            <a:ext cx="12182570" cy="2442069"/>
          </a:xfrm>
          <a:prstGeom prst="rect">
            <a:avLst/>
          </a:prstGeom>
          <a:solidFill>
            <a:srgbClr val="BA0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1431"/>
            <a:ext cx="6107144" cy="289699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" y="111123"/>
            <a:ext cx="2350014" cy="51013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997682" y="2965891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57655" y="1254125"/>
            <a:ext cx="8903335" cy="17532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book and access GPU Server?</a:t>
            </a:r>
            <a:endParaRPr lang="zh-CN" altLang="en-US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2284" y="3270991"/>
            <a:ext cx="6108382" cy="3183906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5845491" y="6168426"/>
            <a:ext cx="6346747" cy="4261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BA523-C3B0-DC5E-46F6-39703B2D1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D9C35EB-9443-D6BB-B231-AF838860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  <a:t>2</a:t>
            </a:fld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A5845B-888A-9A7F-5F05-71A5624DD145}"/>
              </a:ext>
            </a:extLst>
          </p:cNvPr>
          <p:cNvSpPr txBox="1"/>
          <p:nvPr/>
        </p:nvSpPr>
        <p:spPr>
          <a:xfrm>
            <a:off x="225796" y="819768"/>
            <a:ext cx="62166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1. How to book GPU Server?</a:t>
            </a:r>
            <a:endParaRPr lang="zh-CN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ECA4AFC-216F-5F57-64ED-AC9CC0F996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" y="111123"/>
            <a:ext cx="2350014" cy="510133"/>
          </a:xfrm>
          <a:prstGeom prst="rect">
            <a:avLst/>
          </a:prstGeom>
        </p:spPr>
      </p:pic>
      <p:sp>
        <p:nvSpPr>
          <p:cNvPr id="11" name="文本框 10">
            <a:hlinkClick r:id="rId3"/>
            <a:extLst>
              <a:ext uri="{FF2B5EF4-FFF2-40B4-BE49-F238E27FC236}">
                <a16:creationId xmlns:a16="http://schemas.microsoft.com/office/drawing/2014/main" id="{4AC2FB3E-3DFE-0125-75C7-EAD4993D7738}"/>
              </a:ext>
            </a:extLst>
          </p:cNvPr>
          <p:cNvSpPr txBox="1"/>
          <p:nvPr/>
        </p:nvSpPr>
        <p:spPr>
          <a:xfrm>
            <a:off x="569819" y="3428972"/>
            <a:ext cx="3152435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hlinkClick r:id="rId3"/>
              </a:rPr>
              <a:t>https://cityudg-my.sharepoint.com/:x:/g/personal/lesto_lin_cityu-dg_edu_cn/ES2UH-F28LpDk5R2-AzY99cB9KNzmHLxJNQdAzCqLhIeCA?e=5JGUjn</a:t>
            </a:r>
            <a:endParaRPr lang="en-US" altLang="zh-CN" sz="1100" dirty="0"/>
          </a:p>
          <a:p>
            <a:endParaRPr lang="en-US" altLang="zh-CN" sz="1100" dirty="0"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8E9A5B5-0F8B-F4A1-47B9-662CF3580FE3}"/>
              </a:ext>
            </a:extLst>
          </p:cNvPr>
          <p:cNvSpPr txBox="1"/>
          <p:nvPr/>
        </p:nvSpPr>
        <p:spPr>
          <a:xfrm>
            <a:off x="-92365" y="1692735"/>
            <a:ext cx="41258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Setp1:</a:t>
            </a:r>
            <a:r>
              <a:rPr lang="zh-CN" altLang="en-US" sz="1600" dirty="0">
                <a:latin typeface="+mn-ea"/>
              </a:rPr>
              <a:t>访问</a:t>
            </a:r>
            <a:r>
              <a:rPr lang="en-US" altLang="zh-CN" sz="1600" b="1" dirty="0">
                <a:latin typeface="+mn-ea"/>
              </a:rPr>
              <a:t>GPU Server Booking List</a:t>
            </a:r>
            <a:endParaRPr lang="zh-CN" altLang="en-US" b="1" dirty="0">
              <a:latin typeface="+mn-ea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2F6D166-55CF-2BBF-3B98-95CF238A8680}"/>
              </a:ext>
            </a:extLst>
          </p:cNvPr>
          <p:cNvSpPr txBox="1"/>
          <p:nvPr/>
        </p:nvSpPr>
        <p:spPr>
          <a:xfrm>
            <a:off x="3852543" y="1669108"/>
            <a:ext cx="527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Setp2: </a:t>
            </a:r>
            <a:r>
              <a:rPr lang="zh-CN" altLang="en-US" dirty="0">
                <a:latin typeface="+mn-ea"/>
              </a:rPr>
              <a:t>查询</a:t>
            </a:r>
            <a:r>
              <a:rPr lang="en-US" altLang="zh-CN" dirty="0">
                <a:latin typeface="+mn-ea"/>
              </a:rPr>
              <a:t>GPU</a:t>
            </a:r>
            <a:r>
              <a:rPr lang="zh-CN" altLang="en-US" dirty="0">
                <a:latin typeface="+mn-ea"/>
              </a:rPr>
              <a:t>服务器可预订时间</a:t>
            </a:r>
          </a:p>
        </p:txBody>
      </p:sp>
      <p:sp>
        <p:nvSpPr>
          <p:cNvPr id="22" name="箭头: 虚尾 21">
            <a:extLst>
              <a:ext uri="{FF2B5EF4-FFF2-40B4-BE49-F238E27FC236}">
                <a16:creationId xmlns:a16="http://schemas.microsoft.com/office/drawing/2014/main" id="{BDA4F53C-458E-2969-FFD9-FF240B4432E1}"/>
              </a:ext>
            </a:extLst>
          </p:cNvPr>
          <p:cNvSpPr/>
          <p:nvPr/>
        </p:nvSpPr>
        <p:spPr>
          <a:xfrm>
            <a:off x="3789761" y="2728282"/>
            <a:ext cx="349640" cy="2436983"/>
          </a:xfrm>
          <a:prstGeom prst="stripedRightArrow">
            <a:avLst/>
          </a:prstGeom>
          <a:noFill/>
          <a:ln>
            <a:solidFill>
              <a:srgbClr val="BA0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92D293-396C-A2B3-1C6C-3A9DC0481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124" y="2277565"/>
            <a:ext cx="7730836" cy="214778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96FED5-1E4B-F41E-66C6-938D91911D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124" y="4538537"/>
            <a:ext cx="7239094" cy="218293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A5A9384-AA79-E830-D921-89EBC5A3047E}"/>
              </a:ext>
            </a:extLst>
          </p:cNvPr>
          <p:cNvSpPr txBox="1"/>
          <p:nvPr/>
        </p:nvSpPr>
        <p:spPr>
          <a:xfrm>
            <a:off x="7850904" y="3745850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By Week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E5A7774-3069-5702-34AC-2BDA4ED3324E}"/>
              </a:ext>
            </a:extLst>
          </p:cNvPr>
          <p:cNvSpPr txBox="1"/>
          <p:nvPr/>
        </p:nvSpPr>
        <p:spPr>
          <a:xfrm>
            <a:off x="7850904" y="5926405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By Server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B5ED96-1F12-BDFC-2F4F-3C2D8D06F8E4}"/>
              </a:ext>
            </a:extLst>
          </p:cNvPr>
          <p:cNvSpPr/>
          <p:nvPr/>
        </p:nvSpPr>
        <p:spPr>
          <a:xfrm>
            <a:off x="4599710" y="4747491"/>
            <a:ext cx="554182" cy="2678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01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2F379-01C2-2F00-3D80-FEDB138FF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BCDC98B-D445-9D61-288A-B479D23D448B}"/>
              </a:ext>
            </a:extLst>
          </p:cNvPr>
          <p:cNvSpPr txBox="1"/>
          <p:nvPr/>
        </p:nvSpPr>
        <p:spPr>
          <a:xfrm>
            <a:off x="225796" y="819768"/>
            <a:ext cx="621668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1. How to book GPU Server?</a:t>
            </a:r>
            <a:endParaRPr lang="zh-CN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8C7F1C8-794F-4C59-CEF2-B96E5238A08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" y="111123"/>
            <a:ext cx="2350014" cy="51013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B1D6CC9-1073-1AE7-F019-07C17E4DC4F3}"/>
              </a:ext>
            </a:extLst>
          </p:cNvPr>
          <p:cNvSpPr txBox="1"/>
          <p:nvPr/>
        </p:nvSpPr>
        <p:spPr>
          <a:xfrm>
            <a:off x="-92365" y="1452592"/>
            <a:ext cx="8331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Setp3:</a:t>
            </a:r>
            <a:r>
              <a:rPr lang="en-US" altLang="zh-CN" sz="1600" dirty="0">
                <a:latin typeface="+mn-ea"/>
              </a:rPr>
              <a:t> </a:t>
            </a:r>
            <a:r>
              <a:rPr lang="zh-CN" altLang="en-US" sz="1600" dirty="0">
                <a:latin typeface="+mn-ea"/>
              </a:rPr>
              <a:t>根据实际需求、服务器可预订时间，提前一天预订</a:t>
            </a:r>
            <a:r>
              <a:rPr lang="en-US" altLang="zh-CN" sz="1600" dirty="0">
                <a:latin typeface="+mn-ea"/>
              </a:rPr>
              <a:t>GPU</a:t>
            </a:r>
            <a:r>
              <a:rPr lang="zh-CN" altLang="en-US" sz="1600" dirty="0">
                <a:latin typeface="+mn-ea"/>
              </a:rPr>
              <a:t>服务器</a:t>
            </a:r>
            <a:r>
              <a:rPr lang="en-US" altLang="zh-CN" sz="1600" dirty="0">
                <a:latin typeface="+mn-ea"/>
              </a:rPr>
              <a:t>.</a:t>
            </a:r>
            <a:endParaRPr lang="zh-CN" altLang="en-US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26E784D-055B-7825-F08A-A479A3CC2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5" y="1895817"/>
            <a:ext cx="7868242" cy="3838167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D7628A3-C504-DE6E-51FF-592D72CE528A}"/>
              </a:ext>
            </a:extLst>
          </p:cNvPr>
          <p:cNvSpPr/>
          <p:nvPr/>
        </p:nvSpPr>
        <p:spPr>
          <a:xfrm>
            <a:off x="370594" y="3417463"/>
            <a:ext cx="5956605" cy="2114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5">
            <a:extLst>
              <a:ext uri="{FF2B5EF4-FFF2-40B4-BE49-F238E27FC236}">
                <a16:creationId xmlns:a16="http://schemas.microsoft.com/office/drawing/2014/main" id="{FA768C5E-01FA-3FDB-DF8F-7A34BF94D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27827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0041A2-832B-5C67-7E9F-B26866CFE570}"/>
              </a:ext>
            </a:extLst>
          </p:cNvPr>
          <p:cNvSpPr txBox="1"/>
          <p:nvPr/>
        </p:nvSpPr>
        <p:spPr>
          <a:xfrm>
            <a:off x="-92365" y="5390236"/>
            <a:ext cx="448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solidFill>
                  <a:srgbClr val="FF0000"/>
                </a:solidFill>
                <a:latin typeface="+mn-ea"/>
              </a:rPr>
              <a:t>注意：仅填写绿色区域部分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2F8E84E-88D8-B60C-4EB8-412F4AE045E7}"/>
              </a:ext>
            </a:extLst>
          </p:cNvPr>
          <p:cNvSpPr txBox="1"/>
          <p:nvPr/>
        </p:nvSpPr>
        <p:spPr>
          <a:xfrm>
            <a:off x="-198583" y="5987018"/>
            <a:ext cx="93264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sz="1600" dirty="0">
                <a:latin typeface="+mn-ea"/>
              </a:rPr>
              <a:t>Setp4: ARRO</a:t>
            </a:r>
            <a:r>
              <a:rPr lang="zh-CN" altLang="en-US" sz="1600" dirty="0">
                <a:latin typeface="+mn-ea"/>
              </a:rPr>
              <a:t>根据预订信息，每天</a:t>
            </a:r>
            <a:r>
              <a:rPr lang="en-US" altLang="zh-CN" sz="1600" dirty="0">
                <a:latin typeface="+mn-ea"/>
              </a:rPr>
              <a:t>09:00</a:t>
            </a:r>
            <a:r>
              <a:rPr lang="zh-CN" altLang="en-US" sz="1600" dirty="0">
                <a:latin typeface="+mn-ea"/>
              </a:rPr>
              <a:t>（周一</a:t>
            </a:r>
            <a:r>
              <a:rPr lang="en-US" altLang="zh-CN" sz="1600" dirty="0">
                <a:latin typeface="+mn-ea"/>
              </a:rPr>
              <a:t>~</a:t>
            </a:r>
            <a:r>
              <a:rPr lang="zh-CN" altLang="en-US" sz="1600" dirty="0">
                <a:latin typeface="+mn-ea"/>
              </a:rPr>
              <a:t>周五）通过邮件发送</a:t>
            </a:r>
            <a:r>
              <a:rPr lang="en-US" altLang="zh-CN" sz="1600" dirty="0">
                <a:latin typeface="+mn-ea"/>
              </a:rPr>
              <a:t>GPU</a:t>
            </a:r>
            <a:r>
              <a:rPr lang="zh-CN" altLang="en-US" sz="1600" dirty="0">
                <a:latin typeface="+mn-ea"/>
              </a:rPr>
              <a:t>账号和密码。</a:t>
            </a:r>
          </a:p>
        </p:txBody>
      </p:sp>
    </p:spTree>
    <p:extLst>
      <p:ext uri="{BB962C8B-B14F-4D97-AF65-F5344CB8AC3E}">
        <p14:creationId xmlns:p14="http://schemas.microsoft.com/office/powerpoint/2010/main" val="142434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9140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5796" y="819768"/>
            <a:ext cx="62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How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access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GPU Server</a:t>
            </a:r>
            <a:endParaRPr lang="zh-CN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" y="111123"/>
            <a:ext cx="2350014" cy="51013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3810" y="3701390"/>
            <a:ext cx="1815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https://www.autodl.com/login?url=/market/list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18" name="箭头: 虚尾 17"/>
          <p:cNvSpPr/>
          <p:nvPr/>
        </p:nvSpPr>
        <p:spPr>
          <a:xfrm>
            <a:off x="6786643" y="2822151"/>
            <a:ext cx="349640" cy="2436983"/>
          </a:xfrm>
          <a:prstGeom prst="stripedRightArrow">
            <a:avLst/>
          </a:prstGeom>
          <a:noFill/>
          <a:ln>
            <a:solidFill>
              <a:srgbClr val="BA0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9932" y="2174635"/>
            <a:ext cx="3693558" cy="357043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976" y="2205018"/>
            <a:ext cx="4011170" cy="2992743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56662" y="1692735"/>
            <a:ext cx="265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Setp1:</a:t>
            </a:r>
            <a:r>
              <a:rPr lang="zh-CN" altLang="en-US" dirty="0">
                <a:latin typeface="+mn-ea"/>
              </a:rPr>
              <a:t>访问</a:t>
            </a:r>
            <a:r>
              <a:rPr lang="en-US" altLang="zh-CN" b="1" dirty="0" err="1">
                <a:latin typeface="+mn-ea"/>
              </a:rPr>
              <a:t>AutoDL</a:t>
            </a:r>
            <a:endParaRPr lang="zh-CN" altLang="en-US" b="1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670292" y="1669108"/>
            <a:ext cx="388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Setp2: </a:t>
            </a:r>
            <a:r>
              <a:rPr lang="zh-CN" altLang="en-US" dirty="0">
                <a:latin typeface="+mn-ea"/>
              </a:rPr>
              <a:t>选择 </a:t>
            </a:r>
            <a:r>
              <a:rPr lang="en-US" altLang="zh-CN" dirty="0">
                <a:latin typeface="+mn-ea"/>
              </a:rPr>
              <a:t>“</a:t>
            </a:r>
            <a:r>
              <a:rPr lang="zh-CN" altLang="en-US" b="1" dirty="0">
                <a:latin typeface="+mn-ea"/>
              </a:rPr>
              <a:t>子账号登录</a:t>
            </a:r>
            <a:r>
              <a:rPr lang="en-US" altLang="zh-CN" dirty="0">
                <a:latin typeface="+mn-ea"/>
              </a:rPr>
              <a:t>”</a:t>
            </a:r>
            <a:endParaRPr lang="zh-CN" altLang="en-US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055165" y="1660239"/>
            <a:ext cx="388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Setp3: </a:t>
            </a:r>
            <a:r>
              <a:rPr lang="zh-CN" altLang="en-US" dirty="0">
                <a:latin typeface="+mn-ea"/>
              </a:rPr>
              <a:t>输入用户名和密码，</a:t>
            </a:r>
            <a:r>
              <a:rPr lang="zh-CN" altLang="en-US" b="1" dirty="0">
                <a:latin typeface="+mn-ea"/>
              </a:rPr>
              <a:t>登录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22" name="箭头: 虚尾 21"/>
          <p:cNvSpPr/>
          <p:nvPr/>
        </p:nvSpPr>
        <p:spPr>
          <a:xfrm>
            <a:off x="2579800" y="2728282"/>
            <a:ext cx="349640" cy="2436983"/>
          </a:xfrm>
          <a:prstGeom prst="stripedRightArrow">
            <a:avLst/>
          </a:prstGeom>
          <a:noFill/>
          <a:ln>
            <a:solidFill>
              <a:srgbClr val="BA05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49140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225796" y="819768"/>
            <a:ext cx="62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How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access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GPU Server</a:t>
            </a:r>
            <a:endParaRPr lang="zh-CN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" y="111123"/>
            <a:ext cx="2350014" cy="51013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96" y="1387612"/>
            <a:ext cx="7626742" cy="248297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96" y="4327242"/>
            <a:ext cx="10574226" cy="2029108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-257843" y="1103690"/>
            <a:ext cx="388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Setp4: </a:t>
            </a:r>
            <a:r>
              <a:rPr lang="zh-CN" altLang="en-US" dirty="0">
                <a:latin typeface="+mn-ea"/>
              </a:rPr>
              <a:t>选择</a:t>
            </a:r>
            <a:r>
              <a:rPr lang="zh-CN" altLang="en-US" b="1" dirty="0">
                <a:latin typeface="+mn-ea"/>
              </a:rPr>
              <a:t>容器实例</a:t>
            </a:r>
            <a:r>
              <a:rPr lang="zh-CN" altLang="en-US" dirty="0">
                <a:latin typeface="+mn-ea"/>
              </a:rPr>
              <a:t>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-257844" y="3962117"/>
            <a:ext cx="9983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en-US" altLang="zh-CN" dirty="0">
                <a:latin typeface="+mn-ea"/>
              </a:rPr>
              <a:t>Setp5: </a:t>
            </a:r>
            <a:r>
              <a:rPr lang="zh-CN" altLang="en-US" dirty="0">
                <a:latin typeface="+mn-ea"/>
              </a:rPr>
              <a:t>打开</a:t>
            </a:r>
            <a:r>
              <a:rPr lang="en-US" altLang="zh-CN" b="1" dirty="0">
                <a:latin typeface="+mn-ea"/>
              </a:rPr>
              <a:t>PowerShell</a:t>
            </a:r>
            <a:r>
              <a:rPr lang="zh-CN" altLang="en-US" dirty="0">
                <a:latin typeface="+mn-ea"/>
              </a:rPr>
              <a:t>，复制容器登录指令、密码并粘贴到</a:t>
            </a:r>
            <a:r>
              <a:rPr lang="en-US" altLang="zh-CN" dirty="0">
                <a:latin typeface="+mn-ea"/>
              </a:rPr>
              <a:t>PowerShell</a:t>
            </a:r>
            <a:r>
              <a:rPr lang="zh-CN" altLang="en-US" dirty="0">
                <a:latin typeface="+mn-ea"/>
              </a:rPr>
              <a:t>登录实例。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426691" y="3519055"/>
            <a:ext cx="3814618" cy="21336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-327116" y="6395962"/>
            <a:ext cx="8179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+mn-ea"/>
              </a:rPr>
              <a:t>其它</a:t>
            </a:r>
            <a:r>
              <a:rPr lang="en-US" altLang="zh-CN" dirty="0">
                <a:latin typeface="+mn-ea"/>
              </a:rPr>
              <a:t>SSH</a:t>
            </a:r>
            <a:r>
              <a:rPr lang="zh-CN" altLang="en-US" dirty="0">
                <a:latin typeface="+mn-ea"/>
              </a:rPr>
              <a:t>登录实例方法参考：</a:t>
            </a:r>
            <a:r>
              <a:rPr lang="en-US" altLang="zh-CN" dirty="0">
                <a:latin typeface="+mn-ea"/>
              </a:rPr>
              <a:t>https://www.bilibili.com/video/BV1mv4y1g7ik</a:t>
            </a:r>
            <a:endParaRPr lang="zh-CN" altLang="en-US" dirty="0">
              <a:latin typeface="+mn-ea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183" y="3437246"/>
            <a:ext cx="3768794" cy="2958716"/>
          </a:xfrm>
          <a:prstGeom prst="rect">
            <a:avLst/>
          </a:prstGeom>
        </p:spPr>
      </p:pic>
      <p:cxnSp>
        <p:nvCxnSpPr>
          <p:cNvPr id="25" name="直接箭头连接符 24"/>
          <p:cNvCxnSpPr/>
          <p:nvPr/>
        </p:nvCxnSpPr>
        <p:spPr>
          <a:xfrm flipV="1">
            <a:off x="6096000" y="5341796"/>
            <a:ext cx="2286183" cy="5748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3135-016B-3EA5-B809-2E9235A4D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1B82A51A-4009-DE3A-66B0-4B245FE0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49140" y="6356350"/>
            <a:ext cx="2743200" cy="365125"/>
          </a:xfrm>
        </p:spPr>
        <p:txBody>
          <a:bodyPr/>
          <a:lstStyle/>
          <a:p>
            <a:fld id="{E40FB216-B4AA-4FC0-8115-983A32F18B7F}" type="slidenum">
              <a:rPr lang="zh-CN" altLang="en-US" smtClean="0"/>
              <a:t>6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F9526-9A92-1610-892F-D0B3DAE8CE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45" y="111123"/>
            <a:ext cx="2350014" cy="51013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698DC9A-2D74-16EE-2823-ED0F0F68B806}"/>
              </a:ext>
            </a:extLst>
          </p:cNvPr>
          <p:cNvSpPr txBox="1"/>
          <p:nvPr/>
        </p:nvSpPr>
        <p:spPr>
          <a:xfrm>
            <a:off x="0" y="1387612"/>
            <a:ext cx="8179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dirty="0">
                <a:latin typeface="+mn-ea"/>
              </a:rPr>
              <a:t>服务器预订、访问问题：</a:t>
            </a:r>
            <a:r>
              <a:rPr lang="zh-CN" altLang="en-US" dirty="0">
                <a:latin typeface="+mn-ea"/>
                <a:hlinkClick r:id="rId3"/>
              </a:rPr>
              <a:t>请联系</a:t>
            </a:r>
            <a:r>
              <a:rPr lang="en-US" altLang="zh-CN" dirty="0">
                <a:latin typeface="+mn-ea"/>
                <a:hlinkClick r:id="rId3"/>
              </a:rPr>
              <a:t>Lesto.lin@cityu-dg.edu.cn</a:t>
            </a:r>
            <a:endParaRPr lang="en-US" altLang="zh-CN" dirty="0">
              <a:latin typeface="+mn-ea"/>
            </a:endParaRPr>
          </a:p>
          <a:p>
            <a:pPr indent="457200"/>
            <a:r>
              <a:rPr lang="zh-CN" altLang="en-US" dirty="0">
                <a:latin typeface="+mn-ea"/>
              </a:rPr>
              <a:t>服务器日常使用和课程问题：请咨询授课老师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F36EB3-9CCB-B438-B0D9-816FBEBEC25A}"/>
              </a:ext>
            </a:extLst>
          </p:cNvPr>
          <p:cNvSpPr txBox="1"/>
          <p:nvPr/>
        </p:nvSpPr>
        <p:spPr>
          <a:xfrm>
            <a:off x="225796" y="819768"/>
            <a:ext cx="6216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3.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How</a:t>
            </a:r>
            <a:r>
              <a:rPr lang="zh-CN" altLang="en-US" b="1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+mj-ea"/>
                <a:ea typeface="+mj-ea"/>
                <a:cs typeface="Times New Roman" panose="02020603050405020304" pitchFamily="18" charset="0"/>
              </a:rPr>
              <a:t>to get GPU Server support?</a:t>
            </a:r>
            <a:endParaRPr lang="zh-CN" altLang="en-US" b="1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949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TJiOThiYTUwZDkyMDI4MDRmZTg4ZjRkNmQ2ZDI2M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BA055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BA055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251</Words>
  <Application>Microsoft Office PowerPoint</Application>
  <PresentationFormat>宽屏</PresentationFormat>
  <Paragraphs>29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楷体</vt:lpstr>
      <vt:lpstr>等线</vt:lpstr>
      <vt:lpstr>等线 Light</vt:lpstr>
      <vt:lpstr>Arial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力恒 张</dc:creator>
  <cp:lastModifiedBy>Lesto LIN 林涛</cp:lastModifiedBy>
  <cp:revision>1014</cp:revision>
  <dcterms:created xsi:type="dcterms:W3CDTF">2024-05-23T02:45:00Z</dcterms:created>
  <dcterms:modified xsi:type="dcterms:W3CDTF">2024-10-29T06:28:29Z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5BD9B6FB327C42AC8F37A19042E2D1F1_12</vt:lpwstr>
  </property>
  <property fmtid="{D5CDD505-2E9C-101B-9397-08002B2CF9AE}" pid="3" name="KSOProductBuildVer">
    <vt:lpwstr>2052-12.1.0.18608</vt:lpwstr>
  </property>
</Properties>
</file>