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75" d="100"/>
          <a:sy n="75" d="100"/>
        </p:scale>
        <p:origin x="3512" y="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5EA2-132B-4C2D-B8DA-E144079B7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F754E-4963-411B-A1C8-18CC4AFDA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D4DB-6175-4483-8FA3-97979B65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64E1-C6E8-4521-91C3-5751D5F1A39B}" type="datetimeFigureOut">
              <a:rPr lang="en-HK" smtClean="0"/>
              <a:t>10/3/2024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37BC5-3B9B-4A8C-BDCA-2DFC0EB1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E1E88-0C64-48DE-A90F-F3DC2510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2894-39A5-4001-A26A-C0B934E0174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5275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5AFD-4C32-43F8-8240-DCE680AC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2F12C-D1D7-4823-92EC-1DB772716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073C6-1E8E-459C-99F5-33D10928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64E1-C6E8-4521-91C3-5751D5F1A39B}" type="datetimeFigureOut">
              <a:rPr lang="en-HK" smtClean="0"/>
              <a:t>10/3/2024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2992F-860B-4C4C-BD6E-5B08E1FB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0AC2D-7AF5-4FD8-A352-222D6C32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2894-39A5-4001-A26A-C0B934E0174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913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374B7-66EE-4525-AA63-6B51D8FBC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7C21A-C9CC-4EA9-81BD-97C6CB81D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A398D-56A1-44EA-890A-C2712BBC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64E1-C6E8-4521-91C3-5751D5F1A39B}" type="datetimeFigureOut">
              <a:rPr lang="en-HK" smtClean="0"/>
              <a:t>10/3/2024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8CD0B-E27D-4502-8825-97E7EF50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4E9BF-2B47-4135-9EE5-3D15D465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2894-39A5-4001-A26A-C0B934E0174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8286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71BC-2AE8-4DA4-86E9-2424BB66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42BFB-3B70-41B6-95E8-1DD1EBFD7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3BE50-648D-4A3A-B693-DB8374A0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64E1-C6E8-4521-91C3-5751D5F1A39B}" type="datetimeFigureOut">
              <a:rPr lang="en-HK" smtClean="0"/>
              <a:t>10/3/2024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890C7-61FE-4062-8A99-40F8149E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7D58E-7720-4A83-B8C8-75E002CF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2894-39A5-4001-A26A-C0B934E0174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1066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D9D90-BFB3-46B0-8257-4D684FE6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09852-CA28-4CB7-9DB0-12126D027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D5DA4-0E97-4872-AB17-468057AD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64E1-C6E8-4521-91C3-5751D5F1A39B}" type="datetimeFigureOut">
              <a:rPr lang="en-HK" smtClean="0"/>
              <a:t>10/3/2024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75DFE-85E1-45A9-AAF0-8D67AEE0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7D9C3-0D51-4B51-927B-A3AB41DC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2894-39A5-4001-A26A-C0B934E0174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3954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39552-6346-439C-89AE-F8FFAD41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8EBB9-0ACA-4DAC-B0F3-1E7E64E0E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114C5-3A9B-4379-A762-97AE09E2B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89FB0-1FA8-4278-8C54-4667371E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64E1-C6E8-4521-91C3-5751D5F1A39B}" type="datetimeFigureOut">
              <a:rPr lang="en-HK" smtClean="0"/>
              <a:t>10/3/2024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BEB8C-58C1-411A-B100-23807DE8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C6753-4FBB-48BB-B078-25F91736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2894-39A5-4001-A26A-C0B934E0174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8174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E72D-FF6D-4501-9059-89167FA8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53522-AE44-4B33-91B1-1E4E0BBB5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FD72-BCC8-4F44-8434-D751B8C13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A120D-1229-4822-8641-3CEFDA80A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5F570-1B1C-45E0-8932-71D49433C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B6482-B075-4632-880B-88D7EB89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64E1-C6E8-4521-91C3-5751D5F1A39B}" type="datetimeFigureOut">
              <a:rPr lang="en-HK" smtClean="0"/>
              <a:t>10/3/2024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8C2B8-5DF9-4AFC-AFF9-F605E066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936F70-E791-43BC-AEEC-9BC74E5C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2894-39A5-4001-A26A-C0B934E0174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1604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C750-169D-4E93-83C3-EAEB43E9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B7FFF-1650-4D55-BEB7-B81A0CBF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64E1-C6E8-4521-91C3-5751D5F1A39B}" type="datetimeFigureOut">
              <a:rPr lang="en-HK" smtClean="0"/>
              <a:t>10/3/2024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C91FF-8881-45E6-8A46-98105998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BCDF2-5FBB-4EE3-A0E6-C1DEC135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2894-39A5-4001-A26A-C0B934E0174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9798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BCE22-D261-43BD-81E0-E70F5D66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64E1-C6E8-4521-91C3-5751D5F1A39B}" type="datetimeFigureOut">
              <a:rPr lang="en-HK" smtClean="0"/>
              <a:t>10/3/2024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EDCA7-8154-4E6F-A2E4-A8368E9E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94F84-3B50-4F0F-B568-FF323850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2894-39A5-4001-A26A-C0B934E0174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9276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E898-9C36-4BBD-98F2-96FDA41D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0378F-4C93-441F-8E9F-26DB69F29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4FB89-0081-4275-8FD6-B67354A1E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8225E-65C0-4F38-BC45-30521902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64E1-C6E8-4521-91C3-5751D5F1A39B}" type="datetimeFigureOut">
              <a:rPr lang="en-HK" smtClean="0"/>
              <a:t>10/3/2024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A2B32-2774-4155-8156-395EF3E9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CD579-67B9-4367-9B44-EBCD3CFA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2894-39A5-4001-A26A-C0B934E0174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1298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6C2A-240F-4942-B6EF-E57ACCEFF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6FED1-0A23-42AF-A30E-B69A35CDF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4AB52-30BF-44E2-8B85-C701CCE3B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3BEEC-0B7D-46D2-BD25-76A6AD79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64E1-C6E8-4521-91C3-5751D5F1A39B}" type="datetimeFigureOut">
              <a:rPr lang="en-HK" smtClean="0"/>
              <a:t>10/3/2024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2C7A3-B97F-4C3E-956A-5CBBA640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1CEA8-347A-4228-AF71-038E4724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32894-39A5-4001-A26A-C0B934E0174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911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2F5CD-9BD4-41E2-9D58-563907949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21846-0345-4DDA-92EC-DD5552BA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04576-8DCA-4933-827C-85CAA4196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964E1-C6E8-4521-91C3-5751D5F1A39B}" type="datetimeFigureOut">
              <a:rPr lang="en-HK" smtClean="0"/>
              <a:t>10/3/2024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68E3B-EFD6-46BE-AA7C-75790EC57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75E45-649A-463B-9E25-291647E8A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32894-39A5-4001-A26A-C0B934E0174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6230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E57A61-E3E9-4BB0-9B5A-E9E7716DC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2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77C4ED-8B85-404E-AB5A-BE1033832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2276475"/>
            <a:ext cx="110585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0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B550B4-67A0-4EAB-993E-0F121DE6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82" y="224366"/>
            <a:ext cx="5764052" cy="654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WANG Shiqi</dc:creator>
  <cp:lastModifiedBy>Dr. WANG Shiqi</cp:lastModifiedBy>
  <cp:revision>4</cp:revision>
  <dcterms:created xsi:type="dcterms:W3CDTF">2024-03-10T08:52:35Z</dcterms:created>
  <dcterms:modified xsi:type="dcterms:W3CDTF">2024-03-10T09:37:50Z</dcterms:modified>
</cp:coreProperties>
</file>