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2" r:id="rId4"/>
  </p:sldMasterIdLst>
  <p:notesMasterIdLst>
    <p:notesMasterId r:id="rId41"/>
  </p:notesMasterIdLst>
  <p:handoutMasterIdLst>
    <p:handoutMasterId r:id="rId42"/>
  </p:handoutMasterIdLst>
  <p:sldIdLst>
    <p:sldId id="390" r:id="rId5"/>
    <p:sldId id="623" r:id="rId6"/>
    <p:sldId id="626" r:id="rId7"/>
    <p:sldId id="624" r:id="rId8"/>
    <p:sldId id="625" r:id="rId9"/>
    <p:sldId id="627" r:id="rId10"/>
    <p:sldId id="628" r:id="rId11"/>
    <p:sldId id="629" r:id="rId12"/>
    <p:sldId id="630" r:id="rId13"/>
    <p:sldId id="633" r:id="rId14"/>
    <p:sldId id="634" r:id="rId15"/>
    <p:sldId id="635" r:id="rId16"/>
    <p:sldId id="636" r:id="rId17"/>
    <p:sldId id="638" r:id="rId18"/>
    <p:sldId id="639" r:id="rId19"/>
    <p:sldId id="640" r:id="rId20"/>
    <p:sldId id="641" r:id="rId21"/>
    <p:sldId id="637" r:id="rId22"/>
    <p:sldId id="642" r:id="rId23"/>
    <p:sldId id="643" r:id="rId24"/>
    <p:sldId id="645" r:id="rId25"/>
    <p:sldId id="646" r:id="rId26"/>
    <p:sldId id="647" r:id="rId27"/>
    <p:sldId id="648" r:id="rId28"/>
    <p:sldId id="651" r:id="rId29"/>
    <p:sldId id="649" r:id="rId30"/>
    <p:sldId id="652" r:id="rId31"/>
    <p:sldId id="653" r:id="rId32"/>
    <p:sldId id="654" r:id="rId33"/>
    <p:sldId id="655" r:id="rId34"/>
    <p:sldId id="656" r:id="rId35"/>
    <p:sldId id="657" r:id="rId36"/>
    <p:sldId id="658" r:id="rId37"/>
    <p:sldId id="392" r:id="rId38"/>
    <p:sldId id="621" r:id="rId39"/>
    <p:sldId id="622" r:id="rId40"/>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9pPr>
  </p:defaultTextStyle>
  <p:extLst>
    <p:ext uri="{EFAFB233-063F-42B5-8137-9DF3F51BA10A}">
      <p15:sldGuideLst xmlns:p15="http://schemas.microsoft.com/office/powerpoint/2012/main">
        <p15:guide id="1" orient="horz" pos="3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E3210"/>
    <a:srgbClr val="9A2761"/>
    <a:srgbClr val="19B861"/>
    <a:srgbClr val="DBEEF4"/>
    <a:srgbClr val="AFABAB"/>
    <a:srgbClr val="CA2B2F"/>
    <a:srgbClr val="C92B30"/>
    <a:srgbClr val="A78138"/>
    <a:srgbClr val="003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CE1AC1-7D58-4EA8-9AB4-704F4CCD6B0F}" v="61" dt="2025-01-22T10:14:09.3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2"/>
    <p:restoredTop sz="82446" autoAdjust="0"/>
  </p:normalViewPr>
  <p:slideViewPr>
    <p:cSldViewPr snapToGrid="0">
      <p:cViewPr>
        <p:scale>
          <a:sx n="110" d="100"/>
          <a:sy n="110" d="100"/>
        </p:scale>
        <p:origin x="576" y="144"/>
      </p:cViewPr>
      <p:guideLst>
        <p:guide orient="horz" pos="3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ngzong Li" userId="9bdc67c7f26cb1a6" providerId="LiveId" clId="{3692DABF-9D90-4228-8D3F-2BED0E0F9A8C}"/>
    <pc:docChg chg="delSld modSld">
      <pc:chgData name="Hongzong Li" userId="9bdc67c7f26cb1a6" providerId="LiveId" clId="{3692DABF-9D90-4228-8D3F-2BED0E0F9A8C}" dt="2025-01-15T12:54:42.041" v="2" actId="47"/>
      <pc:docMkLst>
        <pc:docMk/>
      </pc:docMkLst>
      <pc:sldChg chg="delSp">
        <pc:chgData name="Hongzong Li" userId="9bdc67c7f26cb1a6" providerId="LiveId" clId="{3692DABF-9D90-4228-8D3F-2BED0E0F9A8C}" dt="2025-01-15T12:54:37.130" v="1" actId="478"/>
        <pc:sldMkLst>
          <pc:docMk/>
          <pc:sldMk cId="1261810409" sldId="621"/>
        </pc:sldMkLst>
      </pc:sldChg>
      <pc:sldChg chg="del">
        <pc:chgData name="Hongzong Li" userId="9bdc67c7f26cb1a6" providerId="LiveId" clId="{3692DABF-9D90-4228-8D3F-2BED0E0F9A8C}" dt="2025-01-15T12:54:42.041" v="2" actId="47"/>
        <pc:sldMkLst>
          <pc:docMk/>
          <pc:sldMk cId="2671058366" sldId="631"/>
        </pc:sldMkLst>
      </pc:sldChg>
      <pc:sldChg chg="del">
        <pc:chgData name="Hongzong Li" userId="9bdc67c7f26cb1a6" providerId="LiveId" clId="{3692DABF-9D90-4228-8D3F-2BED0E0F9A8C}" dt="2025-01-15T12:54:42.041" v="2" actId="47"/>
        <pc:sldMkLst>
          <pc:docMk/>
          <pc:sldMk cId="4150836263" sldId="658"/>
        </pc:sldMkLst>
      </pc:sldChg>
      <pc:sldChg chg="del">
        <pc:chgData name="Hongzong Li" userId="9bdc67c7f26cb1a6" providerId="LiveId" clId="{3692DABF-9D90-4228-8D3F-2BED0E0F9A8C}" dt="2025-01-15T12:54:42.041" v="2" actId="47"/>
        <pc:sldMkLst>
          <pc:docMk/>
          <pc:sldMk cId="280363987" sldId="659"/>
        </pc:sldMkLst>
      </pc:sldChg>
      <pc:sldChg chg="del">
        <pc:chgData name="Hongzong Li" userId="9bdc67c7f26cb1a6" providerId="LiveId" clId="{3692DABF-9D90-4228-8D3F-2BED0E0F9A8C}" dt="2025-01-15T12:54:42.041" v="2" actId="47"/>
        <pc:sldMkLst>
          <pc:docMk/>
          <pc:sldMk cId="1050721172" sldId="660"/>
        </pc:sldMkLst>
      </pc:sldChg>
      <pc:sldChg chg="del">
        <pc:chgData name="Hongzong Li" userId="9bdc67c7f26cb1a6" providerId="LiveId" clId="{3692DABF-9D90-4228-8D3F-2BED0E0F9A8C}" dt="2025-01-15T12:54:42.041" v="2" actId="47"/>
        <pc:sldMkLst>
          <pc:docMk/>
          <pc:sldMk cId="2824916999" sldId="661"/>
        </pc:sldMkLst>
      </pc:sldChg>
      <pc:sldChg chg="del">
        <pc:chgData name="Hongzong Li" userId="9bdc67c7f26cb1a6" providerId="LiveId" clId="{3692DABF-9D90-4228-8D3F-2BED0E0F9A8C}" dt="2025-01-15T12:54:42.041" v="2" actId="47"/>
        <pc:sldMkLst>
          <pc:docMk/>
          <pc:sldMk cId="2281915960" sldId="662"/>
        </pc:sldMkLst>
      </pc:sldChg>
      <pc:sldChg chg="del">
        <pc:chgData name="Hongzong Li" userId="9bdc67c7f26cb1a6" providerId="LiveId" clId="{3692DABF-9D90-4228-8D3F-2BED0E0F9A8C}" dt="2025-01-15T12:54:42.041" v="2" actId="47"/>
        <pc:sldMkLst>
          <pc:docMk/>
          <pc:sldMk cId="3587308140" sldId="663"/>
        </pc:sldMkLst>
      </pc:sldChg>
      <pc:sldChg chg="del">
        <pc:chgData name="Hongzong Li" userId="9bdc67c7f26cb1a6" providerId="LiveId" clId="{3692DABF-9D90-4228-8D3F-2BED0E0F9A8C}" dt="2025-01-15T12:54:42.041" v="2" actId="47"/>
        <pc:sldMkLst>
          <pc:docMk/>
          <pc:sldMk cId="2709935454" sldId="664"/>
        </pc:sldMkLst>
      </pc:sldChg>
      <pc:sldChg chg="del">
        <pc:chgData name="Hongzong Li" userId="9bdc67c7f26cb1a6" providerId="LiveId" clId="{3692DABF-9D90-4228-8D3F-2BED0E0F9A8C}" dt="2025-01-15T12:54:42.041" v="2" actId="47"/>
        <pc:sldMkLst>
          <pc:docMk/>
          <pc:sldMk cId="432758778" sldId="665"/>
        </pc:sldMkLst>
      </pc:sldChg>
      <pc:sldChg chg="del">
        <pc:chgData name="Hongzong Li" userId="9bdc67c7f26cb1a6" providerId="LiveId" clId="{3692DABF-9D90-4228-8D3F-2BED0E0F9A8C}" dt="2025-01-15T12:54:42.041" v="2" actId="47"/>
        <pc:sldMkLst>
          <pc:docMk/>
          <pc:sldMk cId="2752785219" sldId="666"/>
        </pc:sldMkLst>
      </pc:sldChg>
      <pc:sldChg chg="del">
        <pc:chgData name="Hongzong Li" userId="9bdc67c7f26cb1a6" providerId="LiveId" clId="{3692DABF-9D90-4228-8D3F-2BED0E0F9A8C}" dt="2025-01-15T12:54:42.041" v="2" actId="47"/>
        <pc:sldMkLst>
          <pc:docMk/>
          <pc:sldMk cId="2853329529" sldId="667"/>
        </pc:sldMkLst>
      </pc:sldChg>
      <pc:sldChg chg="del">
        <pc:chgData name="Hongzong Li" userId="9bdc67c7f26cb1a6" providerId="LiveId" clId="{3692DABF-9D90-4228-8D3F-2BED0E0F9A8C}" dt="2025-01-15T12:54:42.041" v="2" actId="47"/>
        <pc:sldMkLst>
          <pc:docMk/>
          <pc:sldMk cId="2826498682" sldId="668"/>
        </pc:sldMkLst>
      </pc:sldChg>
      <pc:sldChg chg="del">
        <pc:chgData name="Hongzong Li" userId="9bdc67c7f26cb1a6" providerId="LiveId" clId="{3692DABF-9D90-4228-8D3F-2BED0E0F9A8C}" dt="2025-01-15T12:54:42.041" v="2" actId="47"/>
        <pc:sldMkLst>
          <pc:docMk/>
          <pc:sldMk cId="1898400193" sldId="669"/>
        </pc:sldMkLst>
      </pc:sldChg>
      <pc:sldChg chg="del">
        <pc:chgData name="Hongzong Li" userId="9bdc67c7f26cb1a6" providerId="LiveId" clId="{3692DABF-9D90-4228-8D3F-2BED0E0F9A8C}" dt="2025-01-15T12:54:42.041" v="2" actId="47"/>
        <pc:sldMkLst>
          <pc:docMk/>
          <pc:sldMk cId="304319722" sldId="670"/>
        </pc:sldMkLst>
      </pc:sldChg>
      <pc:sldChg chg="del">
        <pc:chgData name="Hongzong Li" userId="9bdc67c7f26cb1a6" providerId="LiveId" clId="{3692DABF-9D90-4228-8D3F-2BED0E0F9A8C}" dt="2025-01-15T12:54:42.041" v="2" actId="47"/>
        <pc:sldMkLst>
          <pc:docMk/>
          <pc:sldMk cId="1817694660" sldId="671"/>
        </pc:sldMkLst>
      </pc:sldChg>
      <pc:sldChg chg="del">
        <pc:chgData name="Hongzong Li" userId="9bdc67c7f26cb1a6" providerId="LiveId" clId="{3692DABF-9D90-4228-8D3F-2BED0E0F9A8C}" dt="2025-01-15T12:54:42.041" v="2" actId="47"/>
        <pc:sldMkLst>
          <pc:docMk/>
          <pc:sldMk cId="2788587020" sldId="672"/>
        </pc:sldMkLst>
      </pc:sldChg>
      <pc:sldChg chg="del">
        <pc:chgData name="Hongzong Li" userId="9bdc67c7f26cb1a6" providerId="LiveId" clId="{3692DABF-9D90-4228-8D3F-2BED0E0F9A8C}" dt="2025-01-15T12:54:42.041" v="2" actId="47"/>
        <pc:sldMkLst>
          <pc:docMk/>
          <pc:sldMk cId="256473223" sldId="673"/>
        </pc:sldMkLst>
      </pc:sldChg>
      <pc:sldChg chg="del">
        <pc:chgData name="Hongzong Li" userId="9bdc67c7f26cb1a6" providerId="LiveId" clId="{3692DABF-9D90-4228-8D3F-2BED0E0F9A8C}" dt="2025-01-15T12:54:42.041" v="2" actId="47"/>
        <pc:sldMkLst>
          <pc:docMk/>
          <pc:sldMk cId="2424154648" sldId="674"/>
        </pc:sldMkLst>
      </pc:sldChg>
      <pc:sldChg chg="del">
        <pc:chgData name="Hongzong Li" userId="9bdc67c7f26cb1a6" providerId="LiveId" clId="{3692DABF-9D90-4228-8D3F-2BED0E0F9A8C}" dt="2025-01-15T12:54:42.041" v="2" actId="47"/>
        <pc:sldMkLst>
          <pc:docMk/>
          <pc:sldMk cId="3143782611" sldId="675"/>
        </pc:sldMkLst>
      </pc:sldChg>
      <pc:sldChg chg="del">
        <pc:chgData name="Hongzong Li" userId="9bdc67c7f26cb1a6" providerId="LiveId" clId="{3692DABF-9D90-4228-8D3F-2BED0E0F9A8C}" dt="2025-01-15T12:54:42.041" v="2" actId="47"/>
        <pc:sldMkLst>
          <pc:docMk/>
          <pc:sldMk cId="3043099647" sldId="676"/>
        </pc:sldMkLst>
      </pc:sldChg>
    </pc:docChg>
  </pc:docChgLst>
  <pc:docChgLst>
    <pc:chgData name="LI Hongzong" userId="ac49958b-b655-4fa4-b837-6f946156a7c8" providerId="ADAL" clId="{1EA6D1CF-7BCF-43C9-ACBA-F551AFF49D51}"/>
    <pc:docChg chg="undo redo custSel addSld delSld modSld sldOrd">
      <pc:chgData name="LI Hongzong" userId="ac49958b-b655-4fa4-b837-6f946156a7c8" providerId="ADAL" clId="{1EA6D1CF-7BCF-43C9-ACBA-F551AFF49D51}" dt="2024-03-29T10:25:48.488" v="8447" actId="1076"/>
      <pc:docMkLst>
        <pc:docMk/>
      </pc:docMkLst>
      <pc:sldChg chg="delSp add del mod ord">
        <pc:chgData name="LI Hongzong" userId="ac49958b-b655-4fa4-b837-6f946156a7c8" providerId="ADAL" clId="{1EA6D1CF-7BCF-43C9-ACBA-F551AFF49D51}" dt="2024-03-22T09:12:57.424" v="370" actId="47"/>
        <pc:sldMkLst>
          <pc:docMk/>
          <pc:sldMk cId="1416458387" sldId="296"/>
        </pc:sldMkLst>
      </pc:sldChg>
      <pc:sldChg chg="delSp modSp del mod ord">
        <pc:chgData name="LI Hongzong" userId="ac49958b-b655-4fa4-b837-6f946156a7c8" providerId="ADAL" clId="{1EA6D1CF-7BCF-43C9-ACBA-F551AFF49D51}" dt="2024-03-22T09:07:38.607" v="288" actId="47"/>
        <pc:sldMkLst>
          <pc:docMk/>
          <pc:sldMk cId="2529623542" sldId="303"/>
        </pc:sldMkLst>
      </pc:sldChg>
      <pc:sldChg chg="del ord">
        <pc:chgData name="LI Hongzong" userId="ac49958b-b655-4fa4-b837-6f946156a7c8" providerId="ADAL" clId="{1EA6D1CF-7BCF-43C9-ACBA-F551AFF49D51}" dt="2024-03-22T09:12:26.550" v="362" actId="47"/>
        <pc:sldMkLst>
          <pc:docMk/>
          <pc:sldMk cId="2110830549" sldId="304"/>
        </pc:sldMkLst>
      </pc:sldChg>
      <pc:sldChg chg="del ord">
        <pc:chgData name="LI Hongzong" userId="ac49958b-b655-4fa4-b837-6f946156a7c8" providerId="ADAL" clId="{1EA6D1CF-7BCF-43C9-ACBA-F551AFF49D51}" dt="2024-03-22T09:12:35.039" v="363" actId="47"/>
        <pc:sldMkLst>
          <pc:docMk/>
          <pc:sldMk cId="2919791748" sldId="305"/>
        </pc:sldMkLst>
      </pc:sldChg>
      <pc:sldChg chg="addSp delSp add del mod ord">
        <pc:chgData name="LI Hongzong" userId="ac49958b-b655-4fa4-b837-6f946156a7c8" providerId="ADAL" clId="{1EA6D1CF-7BCF-43C9-ACBA-F551AFF49D51}" dt="2024-03-22T09:09:40.304" v="328" actId="47"/>
        <pc:sldMkLst>
          <pc:docMk/>
          <pc:sldMk cId="2894411307" sldId="307"/>
        </pc:sldMkLst>
      </pc:sldChg>
      <pc:sldChg chg="delSp modSp del mod ord">
        <pc:chgData name="LI Hongzong" userId="ac49958b-b655-4fa4-b837-6f946156a7c8" providerId="ADAL" clId="{1EA6D1CF-7BCF-43C9-ACBA-F551AFF49D51}" dt="2024-03-22T09:08:41.551" v="316" actId="47"/>
        <pc:sldMkLst>
          <pc:docMk/>
          <pc:sldMk cId="1960951504" sldId="319"/>
        </pc:sldMkLst>
      </pc:sldChg>
      <pc:sldChg chg="delSp modSp del mod ord">
        <pc:chgData name="LI Hongzong" userId="ac49958b-b655-4fa4-b837-6f946156a7c8" providerId="ADAL" clId="{1EA6D1CF-7BCF-43C9-ACBA-F551AFF49D51}" dt="2024-03-22T09:09:59.158" v="331" actId="47"/>
        <pc:sldMkLst>
          <pc:docMk/>
          <pc:sldMk cId="2008807138" sldId="330"/>
        </pc:sldMkLst>
      </pc:sldChg>
      <pc:sldChg chg="delSp del mod ord">
        <pc:chgData name="LI Hongzong" userId="ac49958b-b655-4fa4-b837-6f946156a7c8" providerId="ADAL" clId="{1EA6D1CF-7BCF-43C9-ACBA-F551AFF49D51}" dt="2024-03-22T09:10:41.942" v="360" actId="47"/>
        <pc:sldMkLst>
          <pc:docMk/>
          <pc:sldMk cId="2615408302" sldId="331"/>
        </pc:sldMkLst>
      </pc:sldChg>
      <pc:sldChg chg="delSp del mod ord">
        <pc:chgData name="LI Hongzong" userId="ac49958b-b655-4fa4-b837-6f946156a7c8" providerId="ADAL" clId="{1EA6D1CF-7BCF-43C9-ACBA-F551AFF49D51}" dt="2024-03-22T09:08:01.426" v="294" actId="47"/>
        <pc:sldMkLst>
          <pc:docMk/>
          <pc:sldMk cId="3267422768" sldId="332"/>
        </pc:sldMkLst>
      </pc:sldChg>
      <pc:sldChg chg="addSp delSp del mod ord">
        <pc:chgData name="LI Hongzong" userId="ac49958b-b655-4fa4-b837-6f946156a7c8" providerId="ADAL" clId="{1EA6D1CF-7BCF-43C9-ACBA-F551AFF49D51}" dt="2024-03-22T08:54:02.980" v="228" actId="47"/>
        <pc:sldMkLst>
          <pc:docMk/>
          <pc:sldMk cId="1406774030" sldId="333"/>
        </pc:sldMkLst>
      </pc:sldChg>
      <pc:sldChg chg="delSp del mod ord">
        <pc:chgData name="LI Hongzong" userId="ac49958b-b655-4fa4-b837-6f946156a7c8" providerId="ADAL" clId="{1EA6D1CF-7BCF-43C9-ACBA-F551AFF49D51}" dt="2024-03-22T08:54:12.477" v="232" actId="47"/>
        <pc:sldMkLst>
          <pc:docMk/>
          <pc:sldMk cId="1244556871" sldId="334"/>
        </pc:sldMkLst>
      </pc:sldChg>
      <pc:sldChg chg="delSp modSp del mod ord">
        <pc:chgData name="LI Hongzong" userId="ac49958b-b655-4fa4-b837-6f946156a7c8" providerId="ADAL" clId="{1EA6D1CF-7BCF-43C9-ACBA-F551AFF49D51}" dt="2024-03-22T08:54:29.450" v="236" actId="47"/>
        <pc:sldMkLst>
          <pc:docMk/>
          <pc:sldMk cId="948750527" sldId="335"/>
        </pc:sldMkLst>
      </pc:sldChg>
      <pc:sldChg chg="delSp modSp del mod ord">
        <pc:chgData name="LI Hongzong" userId="ac49958b-b655-4fa4-b837-6f946156a7c8" providerId="ADAL" clId="{1EA6D1CF-7BCF-43C9-ACBA-F551AFF49D51}" dt="2024-03-22T08:54:46.044" v="242" actId="47"/>
        <pc:sldMkLst>
          <pc:docMk/>
          <pc:sldMk cId="593856184" sldId="336"/>
        </pc:sldMkLst>
      </pc:sldChg>
      <pc:sldChg chg="delSp del mod ord">
        <pc:chgData name="LI Hongzong" userId="ac49958b-b655-4fa4-b837-6f946156a7c8" providerId="ADAL" clId="{1EA6D1CF-7BCF-43C9-ACBA-F551AFF49D51}" dt="2024-03-22T08:54:59.205" v="246" actId="47"/>
        <pc:sldMkLst>
          <pc:docMk/>
          <pc:sldMk cId="4271219954" sldId="337"/>
        </pc:sldMkLst>
      </pc:sldChg>
      <pc:sldChg chg="delSp del mod ord">
        <pc:chgData name="LI Hongzong" userId="ac49958b-b655-4fa4-b837-6f946156a7c8" providerId="ADAL" clId="{1EA6D1CF-7BCF-43C9-ACBA-F551AFF49D51}" dt="2024-03-22T09:13:15.132" v="374" actId="47"/>
        <pc:sldMkLst>
          <pc:docMk/>
          <pc:sldMk cId="330340477" sldId="339"/>
        </pc:sldMkLst>
      </pc:sldChg>
      <pc:sldChg chg="delSp del mod ord">
        <pc:chgData name="LI Hongzong" userId="ac49958b-b655-4fa4-b837-6f946156a7c8" providerId="ADAL" clId="{1EA6D1CF-7BCF-43C9-ACBA-F551AFF49D51}" dt="2024-03-22T09:13:35.209" v="383" actId="47"/>
        <pc:sldMkLst>
          <pc:docMk/>
          <pc:sldMk cId="2931280987" sldId="340"/>
        </pc:sldMkLst>
      </pc:sldChg>
      <pc:sldChg chg="addSp delSp modSp del mod">
        <pc:chgData name="LI Hongzong" userId="ac49958b-b655-4fa4-b837-6f946156a7c8" providerId="ADAL" clId="{1EA6D1CF-7BCF-43C9-ACBA-F551AFF49D51}" dt="2024-03-22T08:45:06.440" v="178" actId="47"/>
        <pc:sldMkLst>
          <pc:docMk/>
          <pc:sldMk cId="3440752098" sldId="341"/>
        </pc:sldMkLst>
      </pc:sldChg>
      <pc:sldChg chg="addSp delSp modSp del mod">
        <pc:chgData name="LI Hongzong" userId="ac49958b-b655-4fa4-b837-6f946156a7c8" providerId="ADAL" clId="{1EA6D1CF-7BCF-43C9-ACBA-F551AFF49D51}" dt="2024-03-22T08:48:02.827" v="196" actId="47"/>
        <pc:sldMkLst>
          <pc:docMk/>
          <pc:sldMk cId="54080014" sldId="342"/>
        </pc:sldMkLst>
      </pc:sldChg>
      <pc:sldChg chg="addSp delSp modSp del mod">
        <pc:chgData name="LI Hongzong" userId="ac49958b-b655-4fa4-b837-6f946156a7c8" providerId="ADAL" clId="{1EA6D1CF-7BCF-43C9-ACBA-F551AFF49D51}" dt="2024-03-22T08:51:53.944" v="205" actId="47"/>
        <pc:sldMkLst>
          <pc:docMk/>
          <pc:sldMk cId="2371115048" sldId="343"/>
        </pc:sldMkLst>
      </pc:sldChg>
      <pc:sldChg chg="addSp delSp modSp del mod">
        <pc:chgData name="LI Hongzong" userId="ac49958b-b655-4fa4-b837-6f946156a7c8" providerId="ADAL" clId="{1EA6D1CF-7BCF-43C9-ACBA-F551AFF49D51}" dt="2024-03-22T08:45:33.829" v="185" actId="47"/>
        <pc:sldMkLst>
          <pc:docMk/>
          <pc:sldMk cId="3075406570" sldId="344"/>
        </pc:sldMkLst>
      </pc:sldChg>
      <pc:sldChg chg="delSp modSp del mod">
        <pc:chgData name="LI Hongzong" userId="ac49958b-b655-4fa4-b837-6f946156a7c8" providerId="ADAL" clId="{1EA6D1CF-7BCF-43C9-ACBA-F551AFF49D51}" dt="2024-03-22T08:52:18.141" v="209" actId="47"/>
        <pc:sldMkLst>
          <pc:docMk/>
          <pc:sldMk cId="3059075209" sldId="345"/>
        </pc:sldMkLst>
      </pc:sldChg>
      <pc:sldChg chg="addSp delSp modSp del mod">
        <pc:chgData name="LI Hongzong" userId="ac49958b-b655-4fa4-b837-6f946156a7c8" providerId="ADAL" clId="{1EA6D1CF-7BCF-43C9-ACBA-F551AFF49D51}" dt="2024-03-22T08:53:01.352" v="215" actId="47"/>
        <pc:sldMkLst>
          <pc:docMk/>
          <pc:sldMk cId="2140319219" sldId="346"/>
        </pc:sldMkLst>
      </pc:sldChg>
      <pc:sldChg chg="addSp delSp modSp del mod">
        <pc:chgData name="LI Hongzong" userId="ac49958b-b655-4fa4-b837-6f946156a7c8" providerId="ADAL" clId="{1EA6D1CF-7BCF-43C9-ACBA-F551AFF49D51}" dt="2024-03-22T09:14:26.066" v="394" actId="47"/>
        <pc:sldMkLst>
          <pc:docMk/>
          <pc:sldMk cId="1574373625" sldId="347"/>
        </pc:sldMkLst>
      </pc:sldChg>
      <pc:sldChg chg="delSp del mod">
        <pc:chgData name="LI Hongzong" userId="ac49958b-b655-4fa4-b837-6f946156a7c8" providerId="ADAL" clId="{1EA6D1CF-7BCF-43C9-ACBA-F551AFF49D51}" dt="2024-03-22T09:15:12.502" v="410" actId="47"/>
        <pc:sldMkLst>
          <pc:docMk/>
          <pc:sldMk cId="635130" sldId="348"/>
        </pc:sldMkLst>
      </pc:sldChg>
      <pc:sldChg chg="addSp delSp del mod">
        <pc:chgData name="LI Hongzong" userId="ac49958b-b655-4fa4-b837-6f946156a7c8" providerId="ADAL" clId="{1EA6D1CF-7BCF-43C9-ACBA-F551AFF49D51}" dt="2024-03-22T09:14:36.261" v="400" actId="47"/>
        <pc:sldMkLst>
          <pc:docMk/>
          <pc:sldMk cId="1546956259" sldId="349"/>
        </pc:sldMkLst>
      </pc:sldChg>
      <pc:sldChg chg="delSp del mod">
        <pc:chgData name="LI Hongzong" userId="ac49958b-b655-4fa4-b837-6f946156a7c8" providerId="ADAL" clId="{1EA6D1CF-7BCF-43C9-ACBA-F551AFF49D51}" dt="2024-03-22T09:14:03.527" v="387" actId="47"/>
        <pc:sldMkLst>
          <pc:docMk/>
          <pc:sldMk cId="3501623512" sldId="350"/>
        </pc:sldMkLst>
      </pc:sldChg>
      <pc:sldChg chg="addSp delSp del mod">
        <pc:chgData name="LI Hongzong" userId="ac49958b-b655-4fa4-b837-6f946156a7c8" providerId="ADAL" clId="{1EA6D1CF-7BCF-43C9-ACBA-F551AFF49D51}" dt="2024-03-22T09:15:06.499" v="407" actId="47"/>
        <pc:sldMkLst>
          <pc:docMk/>
          <pc:sldMk cId="1676576079" sldId="351"/>
        </pc:sldMkLst>
      </pc:sldChg>
      <pc:sldChg chg="delSp del mod">
        <pc:chgData name="LI Hongzong" userId="ac49958b-b655-4fa4-b837-6f946156a7c8" providerId="ADAL" clId="{1EA6D1CF-7BCF-43C9-ACBA-F551AFF49D51}" dt="2024-03-22T09:15:24.407" v="415" actId="47"/>
        <pc:sldMkLst>
          <pc:docMk/>
          <pc:sldMk cId="1812893439" sldId="352"/>
        </pc:sldMkLst>
      </pc:sldChg>
      <pc:sldChg chg="delSp del mod">
        <pc:chgData name="LI Hongzong" userId="ac49958b-b655-4fa4-b837-6f946156a7c8" providerId="ADAL" clId="{1EA6D1CF-7BCF-43C9-ACBA-F551AFF49D51}" dt="2024-03-22T09:15:30.678" v="419" actId="47"/>
        <pc:sldMkLst>
          <pc:docMk/>
          <pc:sldMk cId="2883726985" sldId="353"/>
        </pc:sldMkLst>
      </pc:sldChg>
      <pc:sldChg chg="delSp del mod">
        <pc:chgData name="LI Hongzong" userId="ac49958b-b655-4fa4-b837-6f946156a7c8" providerId="ADAL" clId="{1EA6D1CF-7BCF-43C9-ACBA-F551AFF49D51}" dt="2024-03-22T09:15:35.630" v="422" actId="47"/>
        <pc:sldMkLst>
          <pc:docMk/>
          <pc:sldMk cId="4285881897" sldId="354"/>
        </pc:sldMkLst>
      </pc:sldChg>
      <pc:sldChg chg="delSp del mod">
        <pc:chgData name="LI Hongzong" userId="ac49958b-b655-4fa4-b837-6f946156a7c8" providerId="ADAL" clId="{1EA6D1CF-7BCF-43C9-ACBA-F551AFF49D51}" dt="2024-03-22T09:15:42.709" v="426" actId="47"/>
        <pc:sldMkLst>
          <pc:docMk/>
          <pc:sldMk cId="3668120754" sldId="355"/>
        </pc:sldMkLst>
      </pc:sldChg>
      <pc:sldChg chg="delSp del mod">
        <pc:chgData name="LI Hongzong" userId="ac49958b-b655-4fa4-b837-6f946156a7c8" providerId="ADAL" clId="{1EA6D1CF-7BCF-43C9-ACBA-F551AFF49D51}" dt="2024-03-22T09:16:03.894" v="434" actId="47"/>
        <pc:sldMkLst>
          <pc:docMk/>
          <pc:sldMk cId="1164884830" sldId="356"/>
        </pc:sldMkLst>
      </pc:sldChg>
      <pc:sldChg chg="delSp del mod">
        <pc:chgData name="LI Hongzong" userId="ac49958b-b655-4fa4-b837-6f946156a7c8" providerId="ADAL" clId="{1EA6D1CF-7BCF-43C9-ACBA-F551AFF49D51}" dt="2024-03-22T09:16:03.894" v="434" actId="47"/>
        <pc:sldMkLst>
          <pc:docMk/>
          <pc:sldMk cId="3204864640" sldId="357"/>
        </pc:sldMkLst>
      </pc:sldChg>
      <pc:sldChg chg="addSp delSp modSp mod">
        <pc:chgData name="LI Hongzong" userId="ac49958b-b655-4fa4-b837-6f946156a7c8" providerId="ADAL" clId="{1EA6D1CF-7BCF-43C9-ACBA-F551AFF49D51}" dt="2024-03-25T07:55:51.924" v="815" actId="478"/>
        <pc:sldMkLst>
          <pc:docMk/>
          <pc:sldMk cId="1615307222" sldId="390"/>
        </pc:sldMkLst>
      </pc:sldChg>
      <pc:sldChg chg="del ord">
        <pc:chgData name="LI Hongzong" userId="ac49958b-b655-4fa4-b837-6f946156a7c8" providerId="ADAL" clId="{1EA6D1CF-7BCF-43C9-ACBA-F551AFF49D51}" dt="2024-03-22T09:17:09.599" v="444" actId="47"/>
        <pc:sldMkLst>
          <pc:docMk/>
          <pc:sldMk cId="3852715265" sldId="412"/>
        </pc:sldMkLst>
      </pc:sldChg>
      <pc:sldChg chg="del">
        <pc:chgData name="LI Hongzong" userId="ac49958b-b655-4fa4-b837-6f946156a7c8" providerId="ADAL" clId="{1EA6D1CF-7BCF-43C9-ACBA-F551AFF49D51}" dt="2024-03-22T09:17:05.145" v="441" actId="47"/>
        <pc:sldMkLst>
          <pc:docMk/>
          <pc:sldMk cId="4171942127" sldId="420"/>
        </pc:sldMkLst>
      </pc:sldChg>
      <pc:sldChg chg="del">
        <pc:chgData name="LI Hongzong" userId="ac49958b-b655-4fa4-b837-6f946156a7c8" providerId="ADAL" clId="{1EA6D1CF-7BCF-43C9-ACBA-F551AFF49D51}" dt="2024-03-22T09:17:06.458" v="442" actId="47"/>
        <pc:sldMkLst>
          <pc:docMk/>
          <pc:sldMk cId="3859008276" sldId="421"/>
        </pc:sldMkLst>
      </pc:sldChg>
      <pc:sldChg chg="del">
        <pc:chgData name="LI Hongzong" userId="ac49958b-b655-4fa4-b837-6f946156a7c8" providerId="ADAL" clId="{1EA6D1CF-7BCF-43C9-ACBA-F551AFF49D51}" dt="2024-03-22T09:17:08.113" v="443" actId="47"/>
        <pc:sldMkLst>
          <pc:docMk/>
          <pc:sldMk cId="654403087" sldId="422"/>
        </pc:sldMkLst>
      </pc:sldChg>
      <pc:sldChg chg="delSp del mod ord">
        <pc:chgData name="LI Hongzong" userId="ac49958b-b655-4fa4-b837-6f946156a7c8" providerId="ADAL" clId="{1EA6D1CF-7BCF-43C9-ACBA-F551AFF49D51}" dt="2024-03-22T09:00:53.466" v="278" actId="47"/>
        <pc:sldMkLst>
          <pc:docMk/>
          <pc:sldMk cId="2867447849" sldId="423"/>
        </pc:sldMkLst>
      </pc:sldChg>
      <pc:sldChg chg="ord">
        <pc:chgData name="LI Hongzong" userId="ac49958b-b655-4fa4-b837-6f946156a7c8" providerId="ADAL" clId="{1EA6D1CF-7BCF-43C9-ACBA-F551AFF49D51}" dt="2024-03-21T13:41:56.439" v="103"/>
        <pc:sldMkLst>
          <pc:docMk/>
          <pc:sldMk cId="1622074852" sldId="424"/>
        </pc:sldMkLst>
      </pc:sldChg>
      <pc:sldChg chg="addSp delSp modSp del mod ord">
        <pc:chgData name="LI Hongzong" userId="ac49958b-b655-4fa4-b837-6f946156a7c8" providerId="ADAL" clId="{1EA6D1CF-7BCF-43C9-ACBA-F551AFF49D51}" dt="2024-03-29T09:32:24.185" v="7943" actId="47"/>
        <pc:sldMkLst>
          <pc:docMk/>
          <pc:sldMk cId="4140941896" sldId="425"/>
        </pc:sldMkLst>
      </pc:sldChg>
      <pc:sldChg chg="ord">
        <pc:chgData name="LI Hongzong" userId="ac49958b-b655-4fa4-b837-6f946156a7c8" providerId="ADAL" clId="{1EA6D1CF-7BCF-43C9-ACBA-F551AFF49D51}" dt="2024-03-21T13:41:56.439" v="103"/>
        <pc:sldMkLst>
          <pc:docMk/>
          <pc:sldMk cId="2293026267" sldId="426"/>
        </pc:sldMkLst>
      </pc:sldChg>
      <pc:sldChg chg="ord">
        <pc:chgData name="LI Hongzong" userId="ac49958b-b655-4fa4-b837-6f946156a7c8" providerId="ADAL" clId="{1EA6D1CF-7BCF-43C9-ACBA-F551AFF49D51}" dt="2024-03-21T13:41:56.439" v="103"/>
        <pc:sldMkLst>
          <pc:docMk/>
          <pc:sldMk cId="3370124366" sldId="427"/>
        </pc:sldMkLst>
      </pc:sldChg>
      <pc:sldChg chg="del ord">
        <pc:chgData name="LI Hongzong" userId="ac49958b-b655-4fa4-b837-6f946156a7c8" providerId="ADAL" clId="{1EA6D1CF-7BCF-43C9-ACBA-F551AFF49D51}" dt="2024-03-22T09:17:11.810" v="446" actId="47"/>
        <pc:sldMkLst>
          <pc:docMk/>
          <pc:sldMk cId="1416220806" sldId="428"/>
        </pc:sldMkLst>
      </pc:sldChg>
      <pc:sldChg chg="del">
        <pc:chgData name="LI Hongzong" userId="ac49958b-b655-4fa4-b837-6f946156a7c8" providerId="ADAL" clId="{1EA6D1CF-7BCF-43C9-ACBA-F551AFF49D51}" dt="2024-03-22T09:17:12.351" v="447" actId="47"/>
        <pc:sldMkLst>
          <pc:docMk/>
          <pc:sldMk cId="571447834" sldId="430"/>
        </pc:sldMkLst>
      </pc:sldChg>
      <pc:sldChg chg="del ord">
        <pc:chgData name="LI Hongzong" userId="ac49958b-b655-4fa4-b837-6f946156a7c8" providerId="ADAL" clId="{1EA6D1CF-7BCF-43C9-ACBA-F551AFF49D51}" dt="2024-03-22T09:17:11.228" v="445" actId="47"/>
        <pc:sldMkLst>
          <pc:docMk/>
          <pc:sldMk cId="4005088235" sldId="431"/>
        </pc:sldMkLst>
      </pc:sldChg>
      <pc:sldChg chg="del">
        <pc:chgData name="LI Hongzong" userId="ac49958b-b655-4fa4-b837-6f946156a7c8" providerId="ADAL" clId="{1EA6D1CF-7BCF-43C9-ACBA-F551AFF49D51}" dt="2024-03-22T09:17:16.967" v="453" actId="47"/>
        <pc:sldMkLst>
          <pc:docMk/>
          <pc:sldMk cId="3495709120" sldId="432"/>
        </pc:sldMkLst>
      </pc:sldChg>
      <pc:sldChg chg="del">
        <pc:chgData name="LI Hongzong" userId="ac49958b-b655-4fa4-b837-6f946156a7c8" providerId="ADAL" clId="{1EA6D1CF-7BCF-43C9-ACBA-F551AFF49D51}" dt="2024-03-22T09:17:13.252" v="448" actId="47"/>
        <pc:sldMkLst>
          <pc:docMk/>
          <pc:sldMk cId="2276019954" sldId="433"/>
        </pc:sldMkLst>
      </pc:sldChg>
      <pc:sldChg chg="del">
        <pc:chgData name="LI Hongzong" userId="ac49958b-b655-4fa4-b837-6f946156a7c8" providerId="ADAL" clId="{1EA6D1CF-7BCF-43C9-ACBA-F551AFF49D51}" dt="2024-03-22T09:17:14.013" v="449" actId="47"/>
        <pc:sldMkLst>
          <pc:docMk/>
          <pc:sldMk cId="1390578172" sldId="436"/>
        </pc:sldMkLst>
      </pc:sldChg>
      <pc:sldChg chg="del">
        <pc:chgData name="LI Hongzong" userId="ac49958b-b655-4fa4-b837-6f946156a7c8" providerId="ADAL" clId="{1EA6D1CF-7BCF-43C9-ACBA-F551AFF49D51}" dt="2024-03-22T09:17:14.833" v="450" actId="47"/>
        <pc:sldMkLst>
          <pc:docMk/>
          <pc:sldMk cId="904257332" sldId="438"/>
        </pc:sldMkLst>
      </pc:sldChg>
      <pc:sldChg chg="del">
        <pc:chgData name="LI Hongzong" userId="ac49958b-b655-4fa4-b837-6f946156a7c8" providerId="ADAL" clId="{1EA6D1CF-7BCF-43C9-ACBA-F551AFF49D51}" dt="2024-03-22T09:17:18.222" v="455" actId="47"/>
        <pc:sldMkLst>
          <pc:docMk/>
          <pc:sldMk cId="68158336" sldId="441"/>
        </pc:sldMkLst>
      </pc:sldChg>
      <pc:sldChg chg="del">
        <pc:chgData name="LI Hongzong" userId="ac49958b-b655-4fa4-b837-6f946156a7c8" providerId="ADAL" clId="{1EA6D1CF-7BCF-43C9-ACBA-F551AFF49D51}" dt="2024-03-22T09:17:16.239" v="452" actId="47"/>
        <pc:sldMkLst>
          <pc:docMk/>
          <pc:sldMk cId="2048387922" sldId="444"/>
        </pc:sldMkLst>
      </pc:sldChg>
      <pc:sldChg chg="del">
        <pc:chgData name="LI Hongzong" userId="ac49958b-b655-4fa4-b837-6f946156a7c8" providerId="ADAL" clId="{1EA6D1CF-7BCF-43C9-ACBA-F551AFF49D51}" dt="2024-03-22T09:17:17.622" v="454" actId="47"/>
        <pc:sldMkLst>
          <pc:docMk/>
          <pc:sldMk cId="1900209258" sldId="446"/>
        </pc:sldMkLst>
      </pc:sldChg>
      <pc:sldChg chg="del">
        <pc:chgData name="LI Hongzong" userId="ac49958b-b655-4fa4-b837-6f946156a7c8" providerId="ADAL" clId="{1EA6D1CF-7BCF-43C9-ACBA-F551AFF49D51}" dt="2024-03-22T09:17:22.408" v="457" actId="47"/>
        <pc:sldMkLst>
          <pc:docMk/>
          <pc:sldMk cId="1560367604" sldId="448"/>
        </pc:sldMkLst>
      </pc:sldChg>
      <pc:sldChg chg="del">
        <pc:chgData name="LI Hongzong" userId="ac49958b-b655-4fa4-b837-6f946156a7c8" providerId="ADAL" clId="{1EA6D1CF-7BCF-43C9-ACBA-F551AFF49D51}" dt="2024-03-22T09:17:21.934" v="456" actId="47"/>
        <pc:sldMkLst>
          <pc:docMk/>
          <pc:sldMk cId="550612646" sldId="449"/>
        </pc:sldMkLst>
      </pc:sldChg>
      <pc:sldChg chg="del">
        <pc:chgData name="LI Hongzong" userId="ac49958b-b655-4fa4-b837-6f946156a7c8" providerId="ADAL" clId="{1EA6D1CF-7BCF-43C9-ACBA-F551AFF49D51}" dt="2024-03-22T09:17:23.172" v="458" actId="47"/>
        <pc:sldMkLst>
          <pc:docMk/>
          <pc:sldMk cId="467058621" sldId="450"/>
        </pc:sldMkLst>
      </pc:sldChg>
      <pc:sldChg chg="del">
        <pc:chgData name="LI Hongzong" userId="ac49958b-b655-4fa4-b837-6f946156a7c8" providerId="ADAL" clId="{1EA6D1CF-7BCF-43C9-ACBA-F551AFF49D51}" dt="2024-03-22T09:17:24.016" v="459" actId="47"/>
        <pc:sldMkLst>
          <pc:docMk/>
          <pc:sldMk cId="3543534243" sldId="451"/>
        </pc:sldMkLst>
      </pc:sldChg>
      <pc:sldChg chg="del">
        <pc:chgData name="LI Hongzong" userId="ac49958b-b655-4fa4-b837-6f946156a7c8" providerId="ADAL" clId="{1EA6D1CF-7BCF-43C9-ACBA-F551AFF49D51}" dt="2024-03-22T09:17:24.593" v="460" actId="47"/>
        <pc:sldMkLst>
          <pc:docMk/>
          <pc:sldMk cId="2802836733" sldId="452"/>
        </pc:sldMkLst>
      </pc:sldChg>
      <pc:sldChg chg="del">
        <pc:chgData name="LI Hongzong" userId="ac49958b-b655-4fa4-b837-6f946156a7c8" providerId="ADAL" clId="{1EA6D1CF-7BCF-43C9-ACBA-F551AFF49D51}" dt="2024-03-22T09:17:25.218" v="461" actId="47"/>
        <pc:sldMkLst>
          <pc:docMk/>
          <pc:sldMk cId="2948372471" sldId="454"/>
        </pc:sldMkLst>
      </pc:sldChg>
      <pc:sldChg chg="del">
        <pc:chgData name="LI Hongzong" userId="ac49958b-b655-4fa4-b837-6f946156a7c8" providerId="ADAL" clId="{1EA6D1CF-7BCF-43C9-ACBA-F551AFF49D51}" dt="2024-03-22T09:17:26.381" v="462" actId="47"/>
        <pc:sldMkLst>
          <pc:docMk/>
          <pc:sldMk cId="1238996457" sldId="455"/>
        </pc:sldMkLst>
      </pc:sldChg>
      <pc:sldChg chg="del">
        <pc:chgData name="LI Hongzong" userId="ac49958b-b655-4fa4-b837-6f946156a7c8" providerId="ADAL" clId="{1EA6D1CF-7BCF-43C9-ACBA-F551AFF49D51}" dt="2024-03-22T09:17:27.393" v="463" actId="47"/>
        <pc:sldMkLst>
          <pc:docMk/>
          <pc:sldMk cId="679297246" sldId="456"/>
        </pc:sldMkLst>
      </pc:sldChg>
      <pc:sldChg chg="del">
        <pc:chgData name="LI Hongzong" userId="ac49958b-b655-4fa4-b837-6f946156a7c8" providerId="ADAL" clId="{1EA6D1CF-7BCF-43C9-ACBA-F551AFF49D51}" dt="2024-03-22T09:17:28.658" v="464" actId="47"/>
        <pc:sldMkLst>
          <pc:docMk/>
          <pc:sldMk cId="492681770" sldId="457"/>
        </pc:sldMkLst>
      </pc:sldChg>
      <pc:sldChg chg="del">
        <pc:chgData name="LI Hongzong" userId="ac49958b-b655-4fa4-b837-6f946156a7c8" providerId="ADAL" clId="{1EA6D1CF-7BCF-43C9-ACBA-F551AFF49D51}" dt="2024-03-22T09:17:29.588" v="465" actId="47"/>
        <pc:sldMkLst>
          <pc:docMk/>
          <pc:sldMk cId="1603724423" sldId="458"/>
        </pc:sldMkLst>
      </pc:sldChg>
      <pc:sldChg chg="del">
        <pc:chgData name="LI Hongzong" userId="ac49958b-b655-4fa4-b837-6f946156a7c8" providerId="ADAL" clId="{1EA6D1CF-7BCF-43C9-ACBA-F551AFF49D51}" dt="2024-03-22T09:17:31.027" v="466" actId="47"/>
        <pc:sldMkLst>
          <pc:docMk/>
          <pc:sldMk cId="2670355902" sldId="459"/>
        </pc:sldMkLst>
      </pc:sldChg>
      <pc:sldChg chg="del">
        <pc:chgData name="LI Hongzong" userId="ac49958b-b655-4fa4-b837-6f946156a7c8" providerId="ADAL" clId="{1EA6D1CF-7BCF-43C9-ACBA-F551AFF49D51}" dt="2024-03-22T09:17:32.411" v="467" actId="47"/>
        <pc:sldMkLst>
          <pc:docMk/>
          <pc:sldMk cId="657981875" sldId="461"/>
        </pc:sldMkLst>
      </pc:sldChg>
      <pc:sldChg chg="del">
        <pc:chgData name="LI Hongzong" userId="ac49958b-b655-4fa4-b837-6f946156a7c8" providerId="ADAL" clId="{1EA6D1CF-7BCF-43C9-ACBA-F551AFF49D51}" dt="2024-03-22T09:17:33.317" v="468" actId="47"/>
        <pc:sldMkLst>
          <pc:docMk/>
          <pc:sldMk cId="315665274" sldId="462"/>
        </pc:sldMkLst>
      </pc:sldChg>
      <pc:sldChg chg="del">
        <pc:chgData name="LI Hongzong" userId="ac49958b-b655-4fa4-b837-6f946156a7c8" providerId="ADAL" clId="{1EA6D1CF-7BCF-43C9-ACBA-F551AFF49D51}" dt="2024-03-22T09:17:34.723" v="469" actId="47"/>
        <pc:sldMkLst>
          <pc:docMk/>
          <pc:sldMk cId="41916961" sldId="465"/>
        </pc:sldMkLst>
      </pc:sldChg>
      <pc:sldChg chg="del">
        <pc:chgData name="LI Hongzong" userId="ac49958b-b655-4fa4-b837-6f946156a7c8" providerId="ADAL" clId="{1EA6D1CF-7BCF-43C9-ACBA-F551AFF49D51}" dt="2024-03-22T09:17:35.521" v="470" actId="47"/>
        <pc:sldMkLst>
          <pc:docMk/>
          <pc:sldMk cId="830253175" sldId="467"/>
        </pc:sldMkLst>
      </pc:sldChg>
      <pc:sldChg chg="delSp del mod delAnim">
        <pc:chgData name="LI Hongzong" userId="ac49958b-b655-4fa4-b837-6f946156a7c8" providerId="ADAL" clId="{1EA6D1CF-7BCF-43C9-ACBA-F551AFF49D51}" dt="2024-03-22T09:17:56.463" v="476" actId="47"/>
        <pc:sldMkLst>
          <pc:docMk/>
          <pc:sldMk cId="464084533" sldId="468"/>
        </pc:sldMkLst>
      </pc:sldChg>
      <pc:sldChg chg="modSp mod ord">
        <pc:chgData name="LI Hongzong" userId="ac49958b-b655-4fa4-b837-6f946156a7c8" providerId="ADAL" clId="{1EA6D1CF-7BCF-43C9-ACBA-F551AFF49D51}" dt="2024-03-22T09:00:04.214" v="256" actId="20577"/>
        <pc:sldMkLst>
          <pc:docMk/>
          <pc:sldMk cId="720648259" sldId="472"/>
        </pc:sldMkLst>
      </pc:sldChg>
      <pc:sldChg chg="addSp delSp modSp del mod ord modNotesTx">
        <pc:chgData name="LI Hongzong" userId="ac49958b-b655-4fa4-b837-6f946156a7c8" providerId="ADAL" clId="{1EA6D1CF-7BCF-43C9-ACBA-F551AFF49D51}" dt="2024-03-29T09:32:32.167" v="7944" actId="47"/>
        <pc:sldMkLst>
          <pc:docMk/>
          <pc:sldMk cId="3977025630" sldId="473"/>
        </pc:sldMkLst>
      </pc:sldChg>
      <pc:sldChg chg="del">
        <pc:chgData name="LI Hongzong" userId="ac49958b-b655-4fa4-b837-6f946156a7c8" providerId="ADAL" clId="{1EA6D1CF-7BCF-43C9-ACBA-F551AFF49D51}" dt="2024-03-22T09:17:15.657" v="451" actId="47"/>
        <pc:sldMkLst>
          <pc:docMk/>
          <pc:sldMk cId="4228025745" sldId="475"/>
        </pc:sldMkLst>
      </pc:sldChg>
      <pc:sldChg chg="del">
        <pc:chgData name="LI Hongzong" userId="ac49958b-b655-4fa4-b837-6f946156a7c8" providerId="ADAL" clId="{1EA6D1CF-7BCF-43C9-ACBA-F551AFF49D51}" dt="2024-03-22T09:18:25.805" v="477" actId="47"/>
        <pc:sldMkLst>
          <pc:docMk/>
          <pc:sldMk cId="365617776" sldId="477"/>
        </pc:sldMkLst>
      </pc:sldChg>
      <pc:sldChg chg="del">
        <pc:chgData name="LI Hongzong" userId="ac49958b-b655-4fa4-b837-6f946156a7c8" providerId="ADAL" clId="{1EA6D1CF-7BCF-43C9-ACBA-F551AFF49D51}" dt="2024-03-22T09:18:25.805" v="477" actId="47"/>
        <pc:sldMkLst>
          <pc:docMk/>
          <pc:sldMk cId="790057062" sldId="478"/>
        </pc:sldMkLst>
      </pc:sldChg>
      <pc:sldChg chg="del">
        <pc:chgData name="LI Hongzong" userId="ac49958b-b655-4fa4-b837-6f946156a7c8" providerId="ADAL" clId="{1EA6D1CF-7BCF-43C9-ACBA-F551AFF49D51}" dt="2024-03-22T09:18:25.805" v="477" actId="47"/>
        <pc:sldMkLst>
          <pc:docMk/>
          <pc:sldMk cId="283994566" sldId="480"/>
        </pc:sldMkLst>
      </pc:sldChg>
      <pc:sldChg chg="del">
        <pc:chgData name="LI Hongzong" userId="ac49958b-b655-4fa4-b837-6f946156a7c8" providerId="ADAL" clId="{1EA6D1CF-7BCF-43C9-ACBA-F551AFF49D51}" dt="2024-03-22T09:18:25.805" v="477" actId="47"/>
        <pc:sldMkLst>
          <pc:docMk/>
          <pc:sldMk cId="3762282314" sldId="483"/>
        </pc:sldMkLst>
      </pc:sldChg>
      <pc:sldChg chg="modSp mod">
        <pc:chgData name="LI Hongzong" userId="ac49958b-b655-4fa4-b837-6f946156a7c8" providerId="ADAL" clId="{1EA6D1CF-7BCF-43C9-ACBA-F551AFF49D51}" dt="2024-03-29T10:22:28.861" v="8417" actId="20577"/>
        <pc:sldMkLst>
          <pc:docMk/>
          <pc:sldMk cId="2811745174" sldId="487"/>
        </pc:sldMkLst>
      </pc:sldChg>
      <pc:sldChg chg="del">
        <pc:chgData name="LI Hongzong" userId="ac49958b-b655-4fa4-b837-6f946156a7c8" providerId="ADAL" clId="{1EA6D1CF-7BCF-43C9-ACBA-F551AFF49D51}" dt="2024-03-22T09:17:36.246" v="471" actId="47"/>
        <pc:sldMkLst>
          <pc:docMk/>
          <pc:sldMk cId="1734286805" sldId="489"/>
        </pc:sldMkLst>
      </pc:sldChg>
      <pc:sldChg chg="del">
        <pc:chgData name="LI Hongzong" userId="ac49958b-b655-4fa4-b837-6f946156a7c8" providerId="ADAL" clId="{1EA6D1CF-7BCF-43C9-ACBA-F551AFF49D51}" dt="2024-03-22T09:17:37.046" v="472" actId="47"/>
        <pc:sldMkLst>
          <pc:docMk/>
          <pc:sldMk cId="1637154511" sldId="490"/>
        </pc:sldMkLst>
      </pc:sldChg>
      <pc:sldChg chg="addSp delSp modSp mod">
        <pc:chgData name="LI Hongzong" userId="ac49958b-b655-4fa4-b837-6f946156a7c8" providerId="ADAL" clId="{1EA6D1CF-7BCF-43C9-ACBA-F551AFF49D51}" dt="2024-03-29T10:25:48.488" v="8447" actId="1076"/>
        <pc:sldMkLst>
          <pc:docMk/>
          <pc:sldMk cId="202371462" sldId="491"/>
        </pc:sldMkLst>
      </pc:sldChg>
      <pc:sldChg chg="addSp delSp modSp del mod">
        <pc:chgData name="LI Hongzong" userId="ac49958b-b655-4fa4-b837-6f946156a7c8" providerId="ADAL" clId="{1EA6D1CF-7BCF-43C9-ACBA-F551AFF49D51}" dt="2024-03-22T08:48:16.627" v="201" actId="47"/>
        <pc:sldMkLst>
          <pc:docMk/>
          <pc:sldMk cId="1103431114" sldId="492"/>
        </pc:sldMkLst>
      </pc:sldChg>
      <pc:sldChg chg="delSp del mod ord">
        <pc:chgData name="LI Hongzong" userId="ac49958b-b655-4fa4-b837-6f946156a7c8" providerId="ADAL" clId="{1EA6D1CF-7BCF-43C9-ACBA-F551AFF49D51}" dt="2024-03-22T08:53:49.705" v="222" actId="47"/>
        <pc:sldMkLst>
          <pc:docMk/>
          <pc:sldMk cId="3956311866" sldId="493"/>
        </pc:sldMkLst>
      </pc:sldChg>
      <pc:sldChg chg="addSp delSp del mod">
        <pc:chgData name="LI Hongzong" userId="ac49958b-b655-4fa4-b837-6f946156a7c8" providerId="ADAL" clId="{1EA6D1CF-7BCF-43C9-ACBA-F551AFF49D51}" dt="2024-03-22T09:16:19.501" v="439" actId="47"/>
        <pc:sldMkLst>
          <pc:docMk/>
          <pc:sldMk cId="1976057905" sldId="494"/>
        </pc:sldMkLst>
      </pc:sldChg>
      <pc:sldChg chg="modSp add del mod">
        <pc:chgData name="LI Hongzong" userId="ac49958b-b655-4fa4-b837-6f946156a7c8" providerId="ADAL" clId="{1EA6D1CF-7BCF-43C9-ACBA-F551AFF49D51}" dt="2024-03-22T08:45:14.972" v="179" actId="47"/>
        <pc:sldMkLst>
          <pc:docMk/>
          <pc:sldMk cId="401816934" sldId="495"/>
        </pc:sldMkLst>
      </pc:sldChg>
      <pc:sldChg chg="add del">
        <pc:chgData name="LI Hongzong" userId="ac49958b-b655-4fa4-b837-6f946156a7c8" providerId="ADAL" clId="{1EA6D1CF-7BCF-43C9-ACBA-F551AFF49D51}" dt="2024-03-21T14:01:30.146" v="115" actId="47"/>
        <pc:sldMkLst>
          <pc:docMk/>
          <pc:sldMk cId="203929719" sldId="496"/>
        </pc:sldMkLst>
      </pc:sldChg>
      <pc:sldChg chg="addSp delSp modSp add mod">
        <pc:chgData name="LI Hongzong" userId="ac49958b-b655-4fa4-b837-6f946156a7c8" providerId="ADAL" clId="{1EA6D1CF-7BCF-43C9-ACBA-F551AFF49D51}" dt="2024-03-29T10:06:19.002" v="8273" actId="20577"/>
        <pc:sldMkLst>
          <pc:docMk/>
          <pc:sldMk cId="1752405181" sldId="496"/>
        </pc:sldMkLst>
      </pc:sldChg>
      <pc:sldChg chg="addSp modSp add mod ord">
        <pc:chgData name="LI Hongzong" userId="ac49958b-b655-4fa4-b837-6f946156a7c8" providerId="ADAL" clId="{1EA6D1CF-7BCF-43C9-ACBA-F551AFF49D51}" dt="2024-03-29T10:06:57.808" v="8284" actId="20577"/>
        <pc:sldMkLst>
          <pc:docMk/>
          <pc:sldMk cId="2845975111" sldId="497"/>
        </pc:sldMkLst>
      </pc:sldChg>
      <pc:sldChg chg="add del">
        <pc:chgData name="LI Hongzong" userId="ac49958b-b655-4fa4-b837-6f946156a7c8" providerId="ADAL" clId="{1EA6D1CF-7BCF-43C9-ACBA-F551AFF49D51}" dt="2024-03-21T14:01:25.949" v="114" actId="47"/>
        <pc:sldMkLst>
          <pc:docMk/>
          <pc:sldMk cId="3611052533" sldId="497"/>
        </pc:sldMkLst>
      </pc:sldChg>
      <pc:sldChg chg="addSp delSp modSp add mod ord">
        <pc:chgData name="LI Hongzong" userId="ac49958b-b655-4fa4-b837-6f946156a7c8" providerId="ADAL" clId="{1EA6D1CF-7BCF-43C9-ACBA-F551AFF49D51}" dt="2024-03-29T10:08:32.644" v="8307" actId="20577"/>
        <pc:sldMkLst>
          <pc:docMk/>
          <pc:sldMk cId="796727664" sldId="498"/>
        </pc:sldMkLst>
      </pc:sldChg>
      <pc:sldChg chg="addSp modSp add mod">
        <pc:chgData name="LI Hongzong" userId="ac49958b-b655-4fa4-b837-6f946156a7c8" providerId="ADAL" clId="{1EA6D1CF-7BCF-43C9-ACBA-F551AFF49D51}" dt="2024-03-29T10:06:51.792" v="8282" actId="20577"/>
        <pc:sldMkLst>
          <pc:docMk/>
          <pc:sldMk cId="30619265" sldId="499"/>
        </pc:sldMkLst>
      </pc:sldChg>
      <pc:sldChg chg="addSp delSp modSp add mod">
        <pc:chgData name="LI Hongzong" userId="ac49958b-b655-4fa4-b837-6f946156a7c8" providerId="ADAL" clId="{1EA6D1CF-7BCF-43C9-ACBA-F551AFF49D51}" dt="2024-03-29T10:06:55.846" v="8283" actId="20577"/>
        <pc:sldMkLst>
          <pc:docMk/>
          <pc:sldMk cId="2369451619" sldId="500"/>
        </pc:sldMkLst>
      </pc:sldChg>
      <pc:sldChg chg="addSp modSp add mod">
        <pc:chgData name="LI Hongzong" userId="ac49958b-b655-4fa4-b837-6f946156a7c8" providerId="ADAL" clId="{1EA6D1CF-7BCF-43C9-ACBA-F551AFF49D51}" dt="2024-03-29T10:07:00.910" v="8285" actId="20577"/>
        <pc:sldMkLst>
          <pc:docMk/>
          <pc:sldMk cId="3667704221" sldId="501"/>
        </pc:sldMkLst>
      </pc:sldChg>
      <pc:sldChg chg="addSp modSp add mod">
        <pc:chgData name="LI Hongzong" userId="ac49958b-b655-4fa4-b837-6f946156a7c8" providerId="ADAL" clId="{1EA6D1CF-7BCF-43C9-ACBA-F551AFF49D51}" dt="2024-03-29T10:07:03.127" v="8286" actId="20577"/>
        <pc:sldMkLst>
          <pc:docMk/>
          <pc:sldMk cId="4222242206" sldId="502"/>
        </pc:sldMkLst>
      </pc:sldChg>
      <pc:sldChg chg="addSp modSp add mod">
        <pc:chgData name="LI Hongzong" userId="ac49958b-b655-4fa4-b837-6f946156a7c8" providerId="ADAL" clId="{1EA6D1CF-7BCF-43C9-ACBA-F551AFF49D51}" dt="2024-03-29T10:07:05.489" v="8287" actId="20577"/>
        <pc:sldMkLst>
          <pc:docMk/>
          <pc:sldMk cId="1065434339" sldId="503"/>
        </pc:sldMkLst>
      </pc:sldChg>
      <pc:sldChg chg="addSp modSp add mod">
        <pc:chgData name="LI Hongzong" userId="ac49958b-b655-4fa4-b837-6f946156a7c8" providerId="ADAL" clId="{1EA6D1CF-7BCF-43C9-ACBA-F551AFF49D51}" dt="2024-03-29T10:07:07.958" v="8288" actId="20577"/>
        <pc:sldMkLst>
          <pc:docMk/>
          <pc:sldMk cId="4094151586" sldId="504"/>
        </pc:sldMkLst>
      </pc:sldChg>
      <pc:sldChg chg="addSp modSp add mod">
        <pc:chgData name="LI Hongzong" userId="ac49958b-b655-4fa4-b837-6f946156a7c8" providerId="ADAL" clId="{1EA6D1CF-7BCF-43C9-ACBA-F551AFF49D51}" dt="2024-03-29T10:07:10.051" v="8289" actId="20577"/>
        <pc:sldMkLst>
          <pc:docMk/>
          <pc:sldMk cId="774677346" sldId="505"/>
        </pc:sldMkLst>
      </pc:sldChg>
      <pc:sldChg chg="addSp modSp add mod">
        <pc:chgData name="LI Hongzong" userId="ac49958b-b655-4fa4-b837-6f946156a7c8" providerId="ADAL" clId="{1EA6D1CF-7BCF-43C9-ACBA-F551AFF49D51}" dt="2024-03-29T10:07:12.286" v="8290" actId="20577"/>
        <pc:sldMkLst>
          <pc:docMk/>
          <pc:sldMk cId="541110708" sldId="506"/>
        </pc:sldMkLst>
      </pc:sldChg>
      <pc:sldChg chg="addSp modSp add mod">
        <pc:chgData name="LI Hongzong" userId="ac49958b-b655-4fa4-b837-6f946156a7c8" providerId="ADAL" clId="{1EA6D1CF-7BCF-43C9-ACBA-F551AFF49D51}" dt="2024-03-29T10:06:21.793" v="8274" actId="20577"/>
        <pc:sldMkLst>
          <pc:docMk/>
          <pc:sldMk cId="2437703638" sldId="507"/>
        </pc:sldMkLst>
      </pc:sldChg>
      <pc:sldChg chg="addSp modSp add mod">
        <pc:chgData name="LI Hongzong" userId="ac49958b-b655-4fa4-b837-6f946156a7c8" providerId="ADAL" clId="{1EA6D1CF-7BCF-43C9-ACBA-F551AFF49D51}" dt="2024-03-29T10:06:24.017" v="8275" actId="20577"/>
        <pc:sldMkLst>
          <pc:docMk/>
          <pc:sldMk cId="1337362241" sldId="508"/>
        </pc:sldMkLst>
      </pc:sldChg>
      <pc:sldChg chg="addSp modSp add mod">
        <pc:chgData name="LI Hongzong" userId="ac49958b-b655-4fa4-b837-6f946156a7c8" providerId="ADAL" clId="{1EA6D1CF-7BCF-43C9-ACBA-F551AFF49D51}" dt="2024-03-29T10:06:26.256" v="8276" actId="20577"/>
        <pc:sldMkLst>
          <pc:docMk/>
          <pc:sldMk cId="898425003" sldId="509"/>
        </pc:sldMkLst>
      </pc:sldChg>
      <pc:sldChg chg="addSp modSp add mod">
        <pc:chgData name="LI Hongzong" userId="ac49958b-b655-4fa4-b837-6f946156a7c8" providerId="ADAL" clId="{1EA6D1CF-7BCF-43C9-ACBA-F551AFF49D51}" dt="2024-03-29T10:06:29.297" v="8277" actId="20577"/>
        <pc:sldMkLst>
          <pc:docMk/>
          <pc:sldMk cId="3874427421" sldId="510"/>
        </pc:sldMkLst>
      </pc:sldChg>
      <pc:sldChg chg="addSp modSp add mod">
        <pc:chgData name="LI Hongzong" userId="ac49958b-b655-4fa4-b837-6f946156a7c8" providerId="ADAL" clId="{1EA6D1CF-7BCF-43C9-ACBA-F551AFF49D51}" dt="2024-03-29T10:06:34.114" v="8278" actId="20577"/>
        <pc:sldMkLst>
          <pc:docMk/>
          <pc:sldMk cId="3174073477" sldId="511"/>
        </pc:sldMkLst>
      </pc:sldChg>
      <pc:sldChg chg="addSp modSp add mod">
        <pc:chgData name="LI Hongzong" userId="ac49958b-b655-4fa4-b837-6f946156a7c8" providerId="ADAL" clId="{1EA6D1CF-7BCF-43C9-ACBA-F551AFF49D51}" dt="2024-03-29T10:06:36.473" v="8279" actId="20577"/>
        <pc:sldMkLst>
          <pc:docMk/>
          <pc:sldMk cId="3704641364" sldId="512"/>
        </pc:sldMkLst>
      </pc:sldChg>
      <pc:sldChg chg="addSp modSp add mod">
        <pc:chgData name="LI Hongzong" userId="ac49958b-b655-4fa4-b837-6f946156a7c8" providerId="ADAL" clId="{1EA6D1CF-7BCF-43C9-ACBA-F551AFF49D51}" dt="2024-03-29T10:06:46.063" v="8280" actId="20577"/>
        <pc:sldMkLst>
          <pc:docMk/>
          <pc:sldMk cId="1562923318" sldId="513"/>
        </pc:sldMkLst>
      </pc:sldChg>
      <pc:sldChg chg="add">
        <pc:chgData name="LI Hongzong" userId="ac49958b-b655-4fa4-b837-6f946156a7c8" providerId="ADAL" clId="{1EA6D1CF-7BCF-43C9-ACBA-F551AFF49D51}" dt="2024-03-22T08:56:11.010" v="249"/>
        <pc:sldMkLst>
          <pc:docMk/>
          <pc:sldMk cId="1847076896" sldId="514"/>
        </pc:sldMkLst>
      </pc:sldChg>
      <pc:sldChg chg="addSp delSp modSp add mod">
        <pc:chgData name="LI Hongzong" userId="ac49958b-b655-4fa4-b837-6f946156a7c8" providerId="ADAL" clId="{1EA6D1CF-7BCF-43C9-ACBA-F551AFF49D51}" dt="2024-03-29T09:50:12.487" v="8245" actId="1076"/>
        <pc:sldMkLst>
          <pc:docMk/>
          <pc:sldMk cId="1688353813" sldId="515"/>
        </pc:sldMkLst>
      </pc:sldChg>
      <pc:sldChg chg="addSp delSp modSp add mod">
        <pc:chgData name="LI Hongzong" userId="ac49958b-b655-4fa4-b837-6f946156a7c8" providerId="ADAL" clId="{1EA6D1CF-7BCF-43C9-ACBA-F551AFF49D51}" dt="2024-03-29T09:50:03.822" v="8243" actId="20577"/>
        <pc:sldMkLst>
          <pc:docMk/>
          <pc:sldMk cId="3321173846" sldId="516"/>
        </pc:sldMkLst>
      </pc:sldChg>
      <pc:sldChg chg="addSp modSp add mod">
        <pc:chgData name="LI Hongzong" userId="ac49958b-b655-4fa4-b837-6f946156a7c8" providerId="ADAL" clId="{1EA6D1CF-7BCF-43C9-ACBA-F551AFF49D51}" dt="2024-03-29T09:49:53.245" v="8240" actId="1076"/>
        <pc:sldMkLst>
          <pc:docMk/>
          <pc:sldMk cId="2907889574" sldId="517"/>
        </pc:sldMkLst>
      </pc:sldChg>
      <pc:sldChg chg="addSp delSp modSp add mod">
        <pc:chgData name="LI Hongzong" userId="ac49958b-b655-4fa4-b837-6f946156a7c8" providerId="ADAL" clId="{1EA6D1CF-7BCF-43C9-ACBA-F551AFF49D51}" dt="2024-03-29T09:49:45.390" v="8238" actId="1076"/>
        <pc:sldMkLst>
          <pc:docMk/>
          <pc:sldMk cId="3320331165" sldId="518"/>
        </pc:sldMkLst>
      </pc:sldChg>
      <pc:sldChg chg="add del">
        <pc:chgData name="LI Hongzong" userId="ac49958b-b655-4fa4-b837-6f946156a7c8" providerId="ADAL" clId="{1EA6D1CF-7BCF-43C9-ACBA-F551AFF49D51}" dt="2024-03-22T09:09:19.586" v="322"/>
        <pc:sldMkLst>
          <pc:docMk/>
          <pc:sldMk cId="387100043" sldId="519"/>
        </pc:sldMkLst>
      </pc:sldChg>
      <pc:sldChg chg="addSp delSp modSp add mod">
        <pc:chgData name="LI Hongzong" userId="ac49958b-b655-4fa4-b837-6f946156a7c8" providerId="ADAL" clId="{1EA6D1CF-7BCF-43C9-ACBA-F551AFF49D51}" dt="2024-03-29T09:49:30.159" v="8235" actId="14100"/>
        <pc:sldMkLst>
          <pc:docMk/>
          <pc:sldMk cId="3195430702" sldId="519"/>
        </pc:sldMkLst>
      </pc:sldChg>
      <pc:sldChg chg="addSp modSp add mod">
        <pc:chgData name="LI Hongzong" userId="ac49958b-b655-4fa4-b837-6f946156a7c8" providerId="ADAL" clId="{1EA6D1CF-7BCF-43C9-ACBA-F551AFF49D51}" dt="2024-03-29T10:06:48.615" v="8281" actId="20577"/>
        <pc:sldMkLst>
          <pc:docMk/>
          <pc:sldMk cId="1173255395" sldId="520"/>
        </pc:sldMkLst>
      </pc:sldChg>
      <pc:sldChg chg="add del">
        <pc:chgData name="LI Hongzong" userId="ac49958b-b655-4fa4-b837-6f946156a7c8" providerId="ADAL" clId="{1EA6D1CF-7BCF-43C9-ACBA-F551AFF49D51}" dt="2024-03-22T09:11:07.227" v="361" actId="47"/>
        <pc:sldMkLst>
          <pc:docMk/>
          <pc:sldMk cId="3404225540" sldId="520"/>
        </pc:sldMkLst>
      </pc:sldChg>
      <pc:sldChg chg="addSp modSp add mod">
        <pc:chgData name="LI Hongzong" userId="ac49958b-b655-4fa4-b837-6f946156a7c8" providerId="ADAL" clId="{1EA6D1CF-7BCF-43C9-ACBA-F551AFF49D51}" dt="2024-03-29T10:07:31.021" v="8293" actId="1076"/>
        <pc:sldMkLst>
          <pc:docMk/>
          <pc:sldMk cId="392598842" sldId="521"/>
        </pc:sldMkLst>
      </pc:sldChg>
      <pc:sldChg chg="add del">
        <pc:chgData name="LI Hongzong" userId="ac49958b-b655-4fa4-b837-6f946156a7c8" providerId="ADAL" clId="{1EA6D1CF-7BCF-43C9-ACBA-F551AFF49D51}" dt="2024-03-22T09:13:41.672" v="384" actId="47"/>
        <pc:sldMkLst>
          <pc:docMk/>
          <pc:sldMk cId="420344942" sldId="521"/>
        </pc:sldMkLst>
      </pc:sldChg>
      <pc:sldChg chg="add del">
        <pc:chgData name="LI Hongzong" userId="ac49958b-b655-4fa4-b837-6f946156a7c8" providerId="ADAL" clId="{1EA6D1CF-7BCF-43C9-ACBA-F551AFF49D51}" dt="2024-03-22T09:13:41.672" v="384" actId="47"/>
        <pc:sldMkLst>
          <pc:docMk/>
          <pc:sldMk cId="3426780612" sldId="522"/>
        </pc:sldMkLst>
      </pc:sldChg>
      <pc:sldChg chg="addSp modSp add mod">
        <pc:chgData name="LI Hongzong" userId="ac49958b-b655-4fa4-b837-6f946156a7c8" providerId="ADAL" clId="{1EA6D1CF-7BCF-43C9-ACBA-F551AFF49D51}" dt="2024-03-29T10:07:44.059" v="8296" actId="1076"/>
        <pc:sldMkLst>
          <pc:docMk/>
          <pc:sldMk cId="3864420287" sldId="522"/>
        </pc:sldMkLst>
      </pc:sldChg>
      <pc:sldChg chg="addSp modSp add mod">
        <pc:chgData name="LI Hongzong" userId="ac49958b-b655-4fa4-b837-6f946156a7c8" providerId="ADAL" clId="{1EA6D1CF-7BCF-43C9-ACBA-F551AFF49D51}" dt="2024-03-29T10:08:14.219" v="8299" actId="1076"/>
        <pc:sldMkLst>
          <pc:docMk/>
          <pc:sldMk cId="2727889837" sldId="523"/>
        </pc:sldMkLst>
      </pc:sldChg>
      <pc:sldChg chg="addSp modSp add mod">
        <pc:chgData name="LI Hongzong" userId="ac49958b-b655-4fa4-b837-6f946156a7c8" providerId="ADAL" clId="{1EA6D1CF-7BCF-43C9-ACBA-F551AFF49D51}" dt="2024-03-29T10:08:16.459" v="8300" actId="20577"/>
        <pc:sldMkLst>
          <pc:docMk/>
          <pc:sldMk cId="1707913042" sldId="524"/>
        </pc:sldMkLst>
      </pc:sldChg>
      <pc:sldChg chg="addSp modSp add mod">
        <pc:chgData name="LI Hongzong" userId="ac49958b-b655-4fa4-b837-6f946156a7c8" providerId="ADAL" clId="{1EA6D1CF-7BCF-43C9-ACBA-F551AFF49D51}" dt="2024-03-29T10:08:19.516" v="8301" actId="20577"/>
        <pc:sldMkLst>
          <pc:docMk/>
          <pc:sldMk cId="209594736" sldId="525"/>
        </pc:sldMkLst>
      </pc:sldChg>
      <pc:sldChg chg="addSp modSp add mod">
        <pc:chgData name="LI Hongzong" userId="ac49958b-b655-4fa4-b837-6f946156a7c8" providerId="ADAL" clId="{1EA6D1CF-7BCF-43C9-ACBA-F551AFF49D51}" dt="2024-03-29T10:08:21.732" v="8302" actId="20577"/>
        <pc:sldMkLst>
          <pc:docMk/>
          <pc:sldMk cId="2329232929" sldId="526"/>
        </pc:sldMkLst>
      </pc:sldChg>
      <pc:sldChg chg="addSp modSp add mod">
        <pc:chgData name="LI Hongzong" userId="ac49958b-b655-4fa4-b837-6f946156a7c8" providerId="ADAL" clId="{1EA6D1CF-7BCF-43C9-ACBA-F551AFF49D51}" dt="2024-03-29T10:08:23.798" v="8303" actId="20577"/>
        <pc:sldMkLst>
          <pc:docMk/>
          <pc:sldMk cId="788996461" sldId="527"/>
        </pc:sldMkLst>
      </pc:sldChg>
      <pc:sldChg chg="addSp modSp add mod">
        <pc:chgData name="LI Hongzong" userId="ac49958b-b655-4fa4-b837-6f946156a7c8" providerId="ADAL" clId="{1EA6D1CF-7BCF-43C9-ACBA-F551AFF49D51}" dt="2024-03-29T10:08:26.003" v="8304" actId="20577"/>
        <pc:sldMkLst>
          <pc:docMk/>
          <pc:sldMk cId="4228785174" sldId="528"/>
        </pc:sldMkLst>
      </pc:sldChg>
      <pc:sldChg chg="addSp modSp add mod">
        <pc:chgData name="LI Hongzong" userId="ac49958b-b655-4fa4-b837-6f946156a7c8" providerId="ADAL" clId="{1EA6D1CF-7BCF-43C9-ACBA-F551AFF49D51}" dt="2024-03-29T10:08:27.939" v="8305" actId="20577"/>
        <pc:sldMkLst>
          <pc:docMk/>
          <pc:sldMk cId="2914466725" sldId="529"/>
        </pc:sldMkLst>
      </pc:sldChg>
      <pc:sldChg chg="addSp modSp add mod">
        <pc:chgData name="LI Hongzong" userId="ac49958b-b655-4fa4-b837-6f946156a7c8" providerId="ADAL" clId="{1EA6D1CF-7BCF-43C9-ACBA-F551AFF49D51}" dt="2024-03-29T10:08:30.117" v="8306" actId="20577"/>
        <pc:sldMkLst>
          <pc:docMk/>
          <pc:sldMk cId="899434186" sldId="530"/>
        </pc:sldMkLst>
      </pc:sldChg>
      <pc:sldChg chg="addSp modSp add mod modAnim">
        <pc:chgData name="LI Hongzong" userId="ac49958b-b655-4fa4-b837-6f946156a7c8" providerId="ADAL" clId="{1EA6D1CF-7BCF-43C9-ACBA-F551AFF49D51}" dt="2024-03-29T10:18:30.365" v="8402" actId="1076"/>
        <pc:sldMkLst>
          <pc:docMk/>
          <pc:sldMk cId="1189121588" sldId="531"/>
        </pc:sldMkLst>
      </pc:sldChg>
      <pc:sldChg chg="add del">
        <pc:chgData name="LI Hongzong" userId="ac49958b-b655-4fa4-b837-6f946156a7c8" providerId="ADAL" clId="{1EA6D1CF-7BCF-43C9-ACBA-F551AFF49D51}" dt="2024-03-22T09:16:21.166" v="440" actId="47"/>
        <pc:sldMkLst>
          <pc:docMk/>
          <pc:sldMk cId="2411270091" sldId="531"/>
        </pc:sldMkLst>
      </pc:sldChg>
      <pc:sldChg chg="addSp delSp modSp add mod modNotesTx">
        <pc:chgData name="LI Hongzong" userId="ac49958b-b655-4fa4-b837-6f946156a7c8" providerId="ADAL" clId="{1EA6D1CF-7BCF-43C9-ACBA-F551AFF49D51}" dt="2024-03-29T10:08:35.428" v="8308" actId="20577"/>
        <pc:sldMkLst>
          <pc:docMk/>
          <pc:sldMk cId="2300423232" sldId="532"/>
        </pc:sldMkLst>
      </pc:sldChg>
      <pc:sldChg chg="addSp delSp modSp add mod modNotesTx">
        <pc:chgData name="LI Hongzong" userId="ac49958b-b655-4fa4-b837-6f946156a7c8" providerId="ADAL" clId="{1EA6D1CF-7BCF-43C9-ACBA-F551AFF49D51}" dt="2024-03-29T10:08:38.620" v="8309" actId="20577"/>
        <pc:sldMkLst>
          <pc:docMk/>
          <pc:sldMk cId="2463335583" sldId="533"/>
        </pc:sldMkLst>
      </pc:sldChg>
      <pc:sldChg chg="addSp delSp modSp add mod modNotesTx">
        <pc:chgData name="LI Hongzong" userId="ac49958b-b655-4fa4-b837-6f946156a7c8" providerId="ADAL" clId="{1EA6D1CF-7BCF-43C9-ACBA-F551AFF49D51}" dt="2024-03-29T10:08:41.612" v="8310" actId="20577"/>
        <pc:sldMkLst>
          <pc:docMk/>
          <pc:sldMk cId="3816444585" sldId="534"/>
        </pc:sldMkLst>
      </pc:sldChg>
      <pc:sldChg chg="addSp delSp modSp add mod">
        <pc:chgData name="LI Hongzong" userId="ac49958b-b655-4fa4-b837-6f946156a7c8" providerId="ADAL" clId="{1EA6D1CF-7BCF-43C9-ACBA-F551AFF49D51}" dt="2024-03-29T10:08:43.589" v="8311" actId="20577"/>
        <pc:sldMkLst>
          <pc:docMk/>
          <pc:sldMk cId="1645479320" sldId="535"/>
        </pc:sldMkLst>
      </pc:sldChg>
      <pc:sldChg chg="addSp modSp add mod">
        <pc:chgData name="LI Hongzong" userId="ac49958b-b655-4fa4-b837-6f946156a7c8" providerId="ADAL" clId="{1EA6D1CF-7BCF-43C9-ACBA-F551AFF49D51}" dt="2024-03-29T10:05:57.858" v="8272" actId="20577"/>
        <pc:sldMkLst>
          <pc:docMk/>
          <pc:sldMk cId="290655204" sldId="536"/>
        </pc:sldMkLst>
      </pc:sldChg>
      <pc:sldChg chg="addSp modSp add mod">
        <pc:chgData name="LI Hongzong" userId="ac49958b-b655-4fa4-b837-6f946156a7c8" providerId="ADAL" clId="{1EA6D1CF-7BCF-43C9-ACBA-F551AFF49D51}" dt="2024-03-29T10:05:54.897" v="8271" actId="20577"/>
        <pc:sldMkLst>
          <pc:docMk/>
          <pc:sldMk cId="2790228409" sldId="537"/>
        </pc:sldMkLst>
      </pc:sldChg>
      <pc:sldChg chg="addSp delSp modSp add mod">
        <pc:chgData name="LI Hongzong" userId="ac49958b-b655-4fa4-b837-6f946156a7c8" providerId="ADAL" clId="{1EA6D1CF-7BCF-43C9-ACBA-F551AFF49D51}" dt="2024-03-29T10:05:52.242" v="8270" actId="20577"/>
        <pc:sldMkLst>
          <pc:docMk/>
          <pc:sldMk cId="1993938528" sldId="538"/>
        </pc:sldMkLst>
      </pc:sldChg>
      <pc:sldChg chg="addSp modSp add mod">
        <pc:chgData name="LI Hongzong" userId="ac49958b-b655-4fa4-b837-6f946156a7c8" providerId="ADAL" clId="{1EA6D1CF-7BCF-43C9-ACBA-F551AFF49D51}" dt="2024-03-29T10:05:48.762" v="8269" actId="20577"/>
        <pc:sldMkLst>
          <pc:docMk/>
          <pc:sldMk cId="2751694771" sldId="539"/>
        </pc:sldMkLst>
      </pc:sldChg>
      <pc:sldChg chg="addSp delSp modSp add mod">
        <pc:chgData name="LI Hongzong" userId="ac49958b-b655-4fa4-b837-6f946156a7c8" providerId="ADAL" clId="{1EA6D1CF-7BCF-43C9-ACBA-F551AFF49D51}" dt="2024-03-29T10:05:42.907" v="8268" actId="20577"/>
        <pc:sldMkLst>
          <pc:docMk/>
          <pc:sldMk cId="936414254" sldId="540"/>
        </pc:sldMkLst>
      </pc:sldChg>
      <pc:sldChg chg="addSp delSp modSp add mod">
        <pc:chgData name="LI Hongzong" userId="ac49958b-b655-4fa4-b837-6f946156a7c8" providerId="ADAL" clId="{1EA6D1CF-7BCF-43C9-ACBA-F551AFF49D51}" dt="2024-03-29T10:05:40.426" v="8267" actId="20577"/>
        <pc:sldMkLst>
          <pc:docMk/>
          <pc:sldMk cId="2354763359" sldId="541"/>
        </pc:sldMkLst>
      </pc:sldChg>
      <pc:sldChg chg="addSp delSp modSp add mod modNotesTx">
        <pc:chgData name="LI Hongzong" userId="ac49958b-b655-4fa4-b837-6f946156a7c8" providerId="ADAL" clId="{1EA6D1CF-7BCF-43C9-ACBA-F551AFF49D51}" dt="2024-03-29T10:05:36.785" v="8266" actId="20577"/>
        <pc:sldMkLst>
          <pc:docMk/>
          <pc:sldMk cId="1988160755" sldId="542"/>
        </pc:sldMkLst>
      </pc:sldChg>
      <pc:sldChg chg="delSp modSp add mod modNotesTx">
        <pc:chgData name="LI Hongzong" userId="ac49958b-b655-4fa4-b837-6f946156a7c8" providerId="ADAL" clId="{1EA6D1CF-7BCF-43C9-ACBA-F551AFF49D51}" dt="2024-03-29T10:05:31.802" v="8265" actId="20577"/>
        <pc:sldMkLst>
          <pc:docMk/>
          <pc:sldMk cId="2207397264" sldId="543"/>
        </pc:sldMkLst>
      </pc:sldChg>
      <pc:sldChg chg="addSp delSp modSp add mod">
        <pc:chgData name="LI Hongzong" userId="ac49958b-b655-4fa4-b837-6f946156a7c8" providerId="ADAL" clId="{1EA6D1CF-7BCF-43C9-ACBA-F551AFF49D51}" dt="2024-03-29T10:05:28.861" v="8264" actId="20577"/>
        <pc:sldMkLst>
          <pc:docMk/>
          <pc:sldMk cId="806529866" sldId="544"/>
        </pc:sldMkLst>
      </pc:sldChg>
      <pc:sldChg chg="addSp delSp modSp add mod">
        <pc:chgData name="LI Hongzong" userId="ac49958b-b655-4fa4-b837-6f946156a7c8" providerId="ADAL" clId="{1EA6D1CF-7BCF-43C9-ACBA-F551AFF49D51}" dt="2024-03-29T10:05:26.532" v="8263" actId="20577"/>
        <pc:sldMkLst>
          <pc:docMk/>
          <pc:sldMk cId="3909638971" sldId="545"/>
        </pc:sldMkLst>
      </pc:sldChg>
      <pc:sldChg chg="addSp delSp modSp add mod">
        <pc:chgData name="LI Hongzong" userId="ac49958b-b655-4fa4-b837-6f946156a7c8" providerId="ADAL" clId="{1EA6D1CF-7BCF-43C9-ACBA-F551AFF49D51}" dt="2024-03-29T10:05:24.765" v="8262" actId="20577"/>
        <pc:sldMkLst>
          <pc:docMk/>
          <pc:sldMk cId="2198664435" sldId="546"/>
        </pc:sldMkLst>
      </pc:sldChg>
      <pc:sldChg chg="addSp modSp add mod">
        <pc:chgData name="LI Hongzong" userId="ac49958b-b655-4fa4-b837-6f946156a7c8" providerId="ADAL" clId="{1EA6D1CF-7BCF-43C9-ACBA-F551AFF49D51}" dt="2024-03-29T10:05:16.530" v="8261" actId="20577"/>
        <pc:sldMkLst>
          <pc:docMk/>
          <pc:sldMk cId="117524543" sldId="547"/>
        </pc:sldMkLst>
      </pc:sldChg>
      <pc:sldChg chg="add del">
        <pc:chgData name="LI Hongzong" userId="ac49958b-b655-4fa4-b837-6f946156a7c8" providerId="ADAL" clId="{1EA6D1CF-7BCF-43C9-ACBA-F551AFF49D51}" dt="2024-03-29T08:22:11.970" v="7886" actId="47"/>
        <pc:sldMkLst>
          <pc:docMk/>
          <pc:sldMk cId="727842565" sldId="548"/>
        </pc:sldMkLst>
      </pc:sldChg>
    </pc:docChg>
  </pc:docChgLst>
  <pc:docChgLst>
    <pc:chgData name="LI Hongzong" userId="ac49958b-b655-4fa4-b837-6f946156a7c8" providerId="ADAL" clId="{C9CB22B6-6DAF-4CD2-9C80-E5CFACE28615}"/>
    <pc:docChg chg="modSld">
      <pc:chgData name="LI Hongzong" userId="ac49958b-b655-4fa4-b837-6f946156a7c8" providerId="ADAL" clId="{C9CB22B6-6DAF-4CD2-9C80-E5CFACE28615}" dt="2024-08-22T15:43:14.634" v="22" actId="20577"/>
      <pc:docMkLst>
        <pc:docMk/>
      </pc:docMkLst>
      <pc:sldChg chg="modSp mod">
        <pc:chgData name="LI Hongzong" userId="ac49958b-b655-4fa4-b837-6f946156a7c8" providerId="ADAL" clId="{C9CB22B6-6DAF-4CD2-9C80-E5CFACE28615}" dt="2024-08-22T15:43:14.634" v="22" actId="20577"/>
        <pc:sldMkLst>
          <pc:docMk/>
          <pc:sldMk cId="1615307222" sldId="390"/>
        </pc:sldMkLst>
      </pc:sldChg>
    </pc:docChg>
  </pc:docChgLst>
  <pc:docChgLst>
    <pc:chgData name="LI Hongzong" userId="ac49958b-b655-4fa4-b837-6f946156a7c8" providerId="ADAL" clId="{4721EEC1-4CD9-4742-824D-4D8ECF8037CC}"/>
    <pc:docChg chg="undo custSel addSld delSld modSld">
      <pc:chgData name="LI Hongzong" userId="ac49958b-b655-4fa4-b837-6f946156a7c8" providerId="ADAL" clId="{4721EEC1-4CD9-4742-824D-4D8ECF8037CC}" dt="2024-12-29T14:40:41.815" v="2875" actId="1076"/>
      <pc:docMkLst>
        <pc:docMk/>
      </pc:docMkLst>
      <pc:sldChg chg="addSp delSp modSp mod">
        <pc:chgData name="LI Hongzong" userId="ac49958b-b655-4fa4-b837-6f946156a7c8" providerId="ADAL" clId="{4721EEC1-4CD9-4742-824D-4D8ECF8037CC}" dt="2024-12-29T14:40:41.815" v="2875" actId="1076"/>
        <pc:sldMkLst>
          <pc:docMk/>
          <pc:sldMk cId="1615307222" sldId="390"/>
        </pc:sldMkLst>
        <pc:spChg chg="mod">
          <ac:chgData name="LI Hongzong" userId="ac49958b-b655-4fa4-b837-6f946156a7c8" providerId="ADAL" clId="{4721EEC1-4CD9-4742-824D-4D8ECF8037CC}" dt="2024-12-29T14:35:35.211" v="2803" actId="1076"/>
          <ac:spMkLst>
            <pc:docMk/>
            <pc:sldMk cId="1615307222" sldId="390"/>
            <ac:spMk id="3" creationId="{58975F78-C302-4BC7-8697-9F350DD5534E}"/>
          </ac:spMkLst>
        </pc:spChg>
        <pc:spChg chg="mod">
          <ac:chgData name="LI Hongzong" userId="ac49958b-b655-4fa4-b837-6f946156a7c8" providerId="ADAL" clId="{4721EEC1-4CD9-4742-824D-4D8ECF8037CC}" dt="2024-12-29T14:39:51.861" v="2869" actId="20577"/>
          <ac:spMkLst>
            <pc:docMk/>
            <pc:sldMk cId="1615307222" sldId="390"/>
            <ac:spMk id="4" creationId="{BFDB28CA-1E94-4F41-BAB2-12DA698A01C7}"/>
          </ac:spMkLst>
        </pc:spChg>
        <pc:spChg chg="mod">
          <ac:chgData name="LI Hongzong" userId="ac49958b-b655-4fa4-b837-6f946156a7c8" providerId="ADAL" clId="{4721EEC1-4CD9-4742-824D-4D8ECF8037CC}" dt="2024-10-25T12:44:09.973" v="58" actId="20577"/>
          <ac:spMkLst>
            <pc:docMk/>
            <pc:sldMk cId="1615307222" sldId="390"/>
            <ac:spMk id="7" creationId="{E11148D2-DE58-912B-CE53-C92B5E8EA4AB}"/>
          </ac:spMkLst>
        </pc:spChg>
      </pc:sldChg>
      <pc:sldChg chg="modSp mod">
        <pc:chgData name="LI Hongzong" userId="ac49958b-b655-4fa4-b837-6f946156a7c8" providerId="ADAL" clId="{4721EEC1-4CD9-4742-824D-4D8ECF8037CC}" dt="2024-10-25T13:49:20.233" v="408" actId="2711"/>
        <pc:sldMkLst>
          <pc:docMk/>
          <pc:sldMk cId="3326953466" sldId="392"/>
        </pc:sldMkLst>
        <pc:spChg chg="mod">
          <ac:chgData name="LI Hongzong" userId="ac49958b-b655-4fa4-b837-6f946156a7c8" providerId="ADAL" clId="{4721EEC1-4CD9-4742-824D-4D8ECF8037CC}" dt="2024-10-25T13:49:20.233" v="408" actId="2711"/>
          <ac:spMkLst>
            <pc:docMk/>
            <pc:sldMk cId="3326953466" sldId="392"/>
            <ac:spMk id="7" creationId="{E7C83185-09D1-4567-8331-E19BC0B8AB2B}"/>
          </ac:spMkLst>
        </pc:spChg>
      </pc:sldChg>
      <pc:sldChg chg="del">
        <pc:chgData name="LI Hongzong" userId="ac49958b-b655-4fa4-b837-6f946156a7c8" providerId="ADAL" clId="{4721EEC1-4CD9-4742-824D-4D8ECF8037CC}" dt="2024-10-25T13:49:30.424" v="409" actId="2696"/>
        <pc:sldMkLst>
          <pc:docMk/>
          <pc:sldMk cId="259278475" sldId="484"/>
        </pc:sldMkLst>
      </pc:sldChg>
      <pc:sldChg chg="addSp delSp modSp mod modNotesTx">
        <pc:chgData name="LI Hongzong" userId="ac49958b-b655-4fa4-b837-6f946156a7c8" providerId="ADAL" clId="{4721EEC1-4CD9-4742-824D-4D8ECF8037CC}" dt="2024-12-13T16:25:09.468" v="2716" actId="114"/>
        <pc:sldMkLst>
          <pc:docMk/>
          <pc:sldMk cId="2811745174" sldId="487"/>
        </pc:sldMkLst>
      </pc:sldChg>
      <pc:sldChg chg="addSp delSp modSp add del mod">
        <pc:chgData name="LI Hongzong" userId="ac49958b-b655-4fa4-b837-6f946156a7c8" providerId="ADAL" clId="{4721EEC1-4CD9-4742-824D-4D8ECF8037CC}" dt="2024-11-27T15:15:55.767" v="2174"/>
        <pc:sldMkLst>
          <pc:docMk/>
          <pc:sldMk cId="2845975111" sldId="497"/>
        </pc:sldMkLst>
      </pc:sldChg>
      <pc:sldChg chg="add del">
        <pc:chgData name="LI Hongzong" userId="ac49958b-b655-4fa4-b837-6f946156a7c8" providerId="ADAL" clId="{4721EEC1-4CD9-4742-824D-4D8ECF8037CC}" dt="2024-11-27T15:23:16.299" v="2211" actId="2696"/>
        <pc:sldMkLst>
          <pc:docMk/>
          <pc:sldMk cId="796727664" sldId="498"/>
        </pc:sldMkLst>
      </pc:sldChg>
      <pc:sldChg chg="modSp add del mod">
        <pc:chgData name="LI Hongzong" userId="ac49958b-b655-4fa4-b837-6f946156a7c8" providerId="ADAL" clId="{4721EEC1-4CD9-4742-824D-4D8ECF8037CC}" dt="2024-11-27T15:15:30.103" v="2170" actId="2696"/>
        <pc:sldMkLst>
          <pc:docMk/>
          <pc:sldMk cId="2369451619" sldId="500"/>
        </pc:sldMkLst>
      </pc:sldChg>
      <pc:sldChg chg="add del">
        <pc:chgData name="LI Hongzong" userId="ac49958b-b655-4fa4-b837-6f946156a7c8" providerId="ADAL" clId="{4721EEC1-4CD9-4742-824D-4D8ECF8037CC}" dt="2024-11-27T15:15:55.767" v="2174"/>
        <pc:sldMkLst>
          <pc:docMk/>
          <pc:sldMk cId="3667704221" sldId="501"/>
        </pc:sldMkLst>
      </pc:sldChg>
      <pc:sldChg chg="add del">
        <pc:chgData name="LI Hongzong" userId="ac49958b-b655-4fa4-b837-6f946156a7c8" providerId="ADAL" clId="{4721EEC1-4CD9-4742-824D-4D8ECF8037CC}" dt="2024-11-27T15:15:55.767" v="2174"/>
        <pc:sldMkLst>
          <pc:docMk/>
          <pc:sldMk cId="4222242206" sldId="502"/>
        </pc:sldMkLst>
      </pc:sldChg>
      <pc:sldChg chg="addSp delSp modSp mod">
        <pc:chgData name="LI Hongzong" userId="ac49958b-b655-4fa4-b837-6f946156a7c8" providerId="ADAL" clId="{4721EEC1-4CD9-4742-824D-4D8ECF8037CC}" dt="2024-12-14T02:58:50.830" v="2793" actId="20577"/>
        <pc:sldMkLst>
          <pc:docMk/>
          <pc:sldMk cId="1847076896" sldId="514"/>
        </pc:sldMkLst>
      </pc:sldChg>
      <pc:sldChg chg="addSp delSp modSp add del mod">
        <pc:chgData name="LI Hongzong" userId="ac49958b-b655-4fa4-b837-6f946156a7c8" providerId="ADAL" clId="{4721EEC1-4CD9-4742-824D-4D8ECF8037CC}" dt="2024-11-27T15:18:59.022" v="2188"/>
        <pc:sldMkLst>
          <pc:docMk/>
          <pc:sldMk cId="3321173846" sldId="516"/>
        </pc:sldMkLst>
      </pc:sldChg>
      <pc:sldChg chg="modSp add del mod">
        <pc:chgData name="LI Hongzong" userId="ac49958b-b655-4fa4-b837-6f946156a7c8" providerId="ADAL" clId="{4721EEC1-4CD9-4742-824D-4D8ECF8037CC}" dt="2024-11-27T15:17:13.068" v="2181" actId="20577"/>
        <pc:sldMkLst>
          <pc:docMk/>
          <pc:sldMk cId="3195430702" sldId="519"/>
        </pc:sldMkLst>
      </pc:sldChg>
      <pc:sldChg chg="addSp modSp add del modAnim">
        <pc:chgData name="LI Hongzong" userId="ac49958b-b655-4fa4-b837-6f946156a7c8" providerId="ADAL" clId="{4721EEC1-4CD9-4742-824D-4D8ECF8037CC}" dt="2024-10-25T15:16:24.122" v="1237" actId="20577"/>
        <pc:sldMkLst>
          <pc:docMk/>
          <pc:sldMk cId="1189121588" sldId="531"/>
        </pc:sldMkLst>
      </pc:sldChg>
      <pc:sldChg chg="add del">
        <pc:chgData name="LI Hongzong" userId="ac49958b-b655-4fa4-b837-6f946156a7c8" providerId="ADAL" clId="{4721EEC1-4CD9-4742-824D-4D8ECF8037CC}" dt="2024-11-27T15:23:17" v="2212" actId="2696"/>
        <pc:sldMkLst>
          <pc:docMk/>
          <pc:sldMk cId="2300423232" sldId="532"/>
        </pc:sldMkLst>
      </pc:sldChg>
      <pc:sldChg chg="addSp delSp modSp add del mod">
        <pc:chgData name="LI Hongzong" userId="ac49958b-b655-4fa4-b837-6f946156a7c8" providerId="ADAL" clId="{4721EEC1-4CD9-4742-824D-4D8ECF8037CC}" dt="2024-11-27T15:27:41.493" v="2249"/>
        <pc:sldMkLst>
          <pc:docMk/>
          <pc:sldMk cId="936414254" sldId="540"/>
        </pc:sldMkLst>
      </pc:sldChg>
      <pc:sldChg chg="add del">
        <pc:chgData name="LI Hongzong" userId="ac49958b-b655-4fa4-b837-6f946156a7c8" providerId="ADAL" clId="{4721EEC1-4CD9-4742-824D-4D8ECF8037CC}" dt="2024-11-27T15:23:18.557" v="2214" actId="2696"/>
        <pc:sldMkLst>
          <pc:docMk/>
          <pc:sldMk cId="2207397264" sldId="543"/>
        </pc:sldMkLst>
      </pc:sldChg>
      <pc:sldChg chg="add del">
        <pc:chgData name="LI Hongzong" userId="ac49958b-b655-4fa4-b837-6f946156a7c8" providerId="ADAL" clId="{4721EEC1-4CD9-4742-824D-4D8ECF8037CC}" dt="2024-11-27T15:23:19.690" v="2215" actId="2696"/>
        <pc:sldMkLst>
          <pc:docMk/>
          <pc:sldMk cId="2198664435" sldId="546"/>
        </pc:sldMkLst>
      </pc:sldChg>
      <pc:sldChg chg="del">
        <pc:chgData name="LI Hongzong" userId="ac49958b-b655-4fa4-b837-6f946156a7c8" providerId="ADAL" clId="{4721EEC1-4CD9-4742-824D-4D8ECF8037CC}" dt="2024-10-25T13:08:56.984" v="195" actId="2696"/>
        <pc:sldMkLst>
          <pc:docMk/>
          <pc:sldMk cId="212550681" sldId="550"/>
        </pc:sldMkLst>
      </pc:sldChg>
      <pc:sldChg chg="addSp delSp modSp add mod modNotesTx">
        <pc:chgData name="LI Hongzong" userId="ac49958b-b655-4fa4-b837-6f946156a7c8" providerId="ADAL" clId="{4721EEC1-4CD9-4742-824D-4D8ECF8037CC}" dt="2024-10-27T07:05:02.442" v="2021" actId="1076"/>
        <pc:sldMkLst>
          <pc:docMk/>
          <pc:sldMk cId="1261810409" sldId="621"/>
        </pc:sldMkLst>
      </pc:sldChg>
      <pc:sldChg chg="addSp delSp modSp add mod delAnim modAnim modNotesTx">
        <pc:chgData name="LI Hongzong" userId="ac49958b-b655-4fa4-b837-6f946156a7c8" providerId="ADAL" clId="{4721EEC1-4CD9-4742-824D-4D8ECF8037CC}" dt="2024-11-27T15:12:45.149" v="2117"/>
        <pc:sldMkLst>
          <pc:docMk/>
          <pc:sldMk cId="2671058366" sldId="631"/>
        </pc:sldMkLst>
      </pc:sldChg>
      <pc:sldChg chg="del">
        <pc:chgData name="LI Hongzong" userId="ac49958b-b655-4fa4-b837-6f946156a7c8" providerId="ADAL" clId="{4721EEC1-4CD9-4742-824D-4D8ECF8037CC}" dt="2024-10-25T13:19:03.551" v="204" actId="2696"/>
        <pc:sldMkLst>
          <pc:docMk/>
          <pc:sldMk cId="3896439483" sldId="633"/>
        </pc:sldMkLst>
      </pc:sldChg>
      <pc:sldChg chg="addSp delSp modSp add del mod">
        <pc:chgData name="LI Hongzong" userId="ac49958b-b655-4fa4-b837-6f946156a7c8" providerId="ADAL" clId="{4721EEC1-4CD9-4742-824D-4D8ECF8037CC}" dt="2024-11-27T15:21:37.646" v="2210" actId="20577"/>
        <pc:sldMkLst>
          <pc:docMk/>
          <pc:sldMk cId="368788545" sldId="636"/>
        </pc:sldMkLst>
      </pc:sldChg>
      <pc:sldChg chg="addSp modSp add mod">
        <pc:chgData name="LI Hongzong" userId="ac49958b-b655-4fa4-b837-6f946156a7c8" providerId="ADAL" clId="{4721EEC1-4CD9-4742-824D-4D8ECF8037CC}" dt="2024-12-14T00:13:51.347" v="2791" actId="20577"/>
        <pc:sldMkLst>
          <pc:docMk/>
          <pc:sldMk cId="909729142" sldId="637"/>
        </pc:sldMkLst>
      </pc:sldChg>
      <pc:sldChg chg="addSp delSp modSp add mod">
        <pc:chgData name="LI Hongzong" userId="ac49958b-b655-4fa4-b837-6f946156a7c8" providerId="ADAL" clId="{4721EEC1-4CD9-4742-824D-4D8ECF8037CC}" dt="2024-12-13T16:36:09.692" v="2783" actId="114"/>
        <pc:sldMkLst>
          <pc:docMk/>
          <pc:sldMk cId="2614691419" sldId="638"/>
        </pc:sldMkLst>
      </pc:sldChg>
      <pc:sldChg chg="addSp delSp modSp add mod modAnim">
        <pc:chgData name="LI Hongzong" userId="ac49958b-b655-4fa4-b837-6f946156a7c8" providerId="ADAL" clId="{4721EEC1-4CD9-4742-824D-4D8ECF8037CC}" dt="2024-11-27T15:14:50.678" v="2168" actId="1076"/>
        <pc:sldMkLst>
          <pc:docMk/>
          <pc:sldMk cId="1794781130" sldId="639"/>
        </pc:sldMkLst>
      </pc:sldChg>
      <pc:sldChg chg="addSp delSp modSp add mod">
        <pc:chgData name="LI Hongzong" userId="ac49958b-b655-4fa4-b837-6f946156a7c8" providerId="ADAL" clId="{4721EEC1-4CD9-4742-824D-4D8ECF8037CC}" dt="2024-12-13T16:34:19.395" v="2781" actId="20577"/>
        <pc:sldMkLst>
          <pc:docMk/>
          <pc:sldMk cId="3820469915" sldId="640"/>
        </pc:sldMkLst>
      </pc:sldChg>
      <pc:sldChg chg="add del">
        <pc:chgData name="LI Hongzong" userId="ac49958b-b655-4fa4-b837-6f946156a7c8" providerId="ADAL" clId="{4721EEC1-4CD9-4742-824D-4D8ECF8037CC}" dt="2024-11-27T15:16:06.555" v="2178" actId="2696"/>
        <pc:sldMkLst>
          <pc:docMk/>
          <pc:sldMk cId="991728368" sldId="641"/>
        </pc:sldMkLst>
      </pc:sldChg>
      <pc:sldChg chg="addSp delSp modSp add del mod">
        <pc:chgData name="LI Hongzong" userId="ac49958b-b655-4fa4-b837-6f946156a7c8" providerId="ADAL" clId="{4721EEC1-4CD9-4742-824D-4D8ECF8037CC}" dt="2024-10-25T15:54:00.909" v="1483" actId="2696"/>
        <pc:sldMkLst>
          <pc:docMk/>
          <pc:sldMk cId="1571306402" sldId="641"/>
        </pc:sldMkLst>
      </pc:sldChg>
      <pc:sldChg chg="add del">
        <pc:chgData name="LI Hongzong" userId="ac49958b-b655-4fa4-b837-6f946156a7c8" providerId="ADAL" clId="{4721EEC1-4CD9-4742-824D-4D8ECF8037CC}" dt="2024-10-25T15:28:00.180" v="1271"/>
        <pc:sldMkLst>
          <pc:docMk/>
          <pc:sldMk cId="2805896357" sldId="641"/>
        </pc:sldMkLst>
      </pc:sldChg>
      <pc:sldChg chg="add">
        <pc:chgData name="LI Hongzong" userId="ac49958b-b655-4fa4-b837-6f946156a7c8" providerId="ADAL" clId="{4721EEC1-4CD9-4742-824D-4D8ECF8037CC}" dt="2024-11-27T15:15:24.374" v="2169"/>
        <pc:sldMkLst>
          <pc:docMk/>
          <pc:sldMk cId="3618358261" sldId="643"/>
        </pc:sldMkLst>
      </pc:sldChg>
      <pc:sldChg chg="add">
        <pc:chgData name="LI Hongzong" userId="ac49958b-b655-4fa4-b837-6f946156a7c8" providerId="ADAL" clId="{4721EEC1-4CD9-4742-824D-4D8ECF8037CC}" dt="2024-11-27T15:16:59.208" v="2179"/>
        <pc:sldMkLst>
          <pc:docMk/>
          <pc:sldMk cId="991728368" sldId="644"/>
        </pc:sldMkLst>
      </pc:sldChg>
      <pc:sldChg chg="modSp add mod">
        <pc:chgData name="LI Hongzong" userId="ac49958b-b655-4fa4-b837-6f946156a7c8" providerId="ADAL" clId="{4721EEC1-4CD9-4742-824D-4D8ECF8037CC}" dt="2024-11-27T15:20:45.225" v="2206" actId="20577"/>
        <pc:sldMkLst>
          <pc:docMk/>
          <pc:sldMk cId="630200938" sldId="646"/>
        </pc:sldMkLst>
      </pc:sldChg>
      <pc:sldChg chg="modSp add mod">
        <pc:chgData name="LI Hongzong" userId="ac49958b-b655-4fa4-b837-6f946156a7c8" providerId="ADAL" clId="{4721EEC1-4CD9-4742-824D-4D8ECF8037CC}" dt="2024-11-27T15:21:18.886" v="2207"/>
        <pc:sldMkLst>
          <pc:docMk/>
          <pc:sldMk cId="3731454665" sldId="647"/>
        </pc:sldMkLst>
      </pc:sldChg>
      <pc:sldChg chg="modSp add mod">
        <pc:chgData name="LI Hongzong" userId="ac49958b-b655-4fa4-b837-6f946156a7c8" providerId="ADAL" clId="{4721EEC1-4CD9-4742-824D-4D8ECF8037CC}" dt="2024-11-27T15:21:26.379" v="2208"/>
        <pc:sldMkLst>
          <pc:docMk/>
          <pc:sldMk cId="282552770" sldId="648"/>
        </pc:sldMkLst>
      </pc:sldChg>
      <pc:sldChg chg="modSp add mod">
        <pc:chgData name="LI Hongzong" userId="ac49958b-b655-4fa4-b837-6f946156a7c8" providerId="ADAL" clId="{4721EEC1-4CD9-4742-824D-4D8ECF8037CC}" dt="2024-11-27T15:23:29.550" v="2230" actId="20577"/>
        <pc:sldMkLst>
          <pc:docMk/>
          <pc:sldMk cId="1575329477" sldId="649"/>
        </pc:sldMkLst>
      </pc:sldChg>
      <pc:sldChg chg="modSp add mod">
        <pc:chgData name="LI Hongzong" userId="ac49958b-b655-4fa4-b837-6f946156a7c8" providerId="ADAL" clId="{4721EEC1-4CD9-4742-824D-4D8ECF8037CC}" dt="2024-11-27T15:23:56.495" v="2242" actId="20577"/>
        <pc:sldMkLst>
          <pc:docMk/>
          <pc:sldMk cId="1352666558" sldId="650"/>
        </pc:sldMkLst>
      </pc:sldChg>
      <pc:sldChg chg="modSp add mod">
        <pc:chgData name="LI Hongzong" userId="ac49958b-b655-4fa4-b837-6f946156a7c8" providerId="ADAL" clId="{4721EEC1-4CD9-4742-824D-4D8ECF8037CC}" dt="2024-11-27T15:24:16.749" v="2245"/>
        <pc:sldMkLst>
          <pc:docMk/>
          <pc:sldMk cId="4053856576" sldId="654"/>
        </pc:sldMkLst>
      </pc:sldChg>
      <pc:sldChg chg="modSp add mod">
        <pc:chgData name="LI Hongzong" userId="ac49958b-b655-4fa4-b837-6f946156a7c8" providerId="ADAL" clId="{4721EEC1-4CD9-4742-824D-4D8ECF8037CC}" dt="2024-11-27T15:24:25.515" v="2246"/>
        <pc:sldMkLst>
          <pc:docMk/>
          <pc:sldMk cId="4176521030" sldId="657"/>
        </pc:sldMkLst>
      </pc:sldChg>
      <pc:sldChg chg="add del">
        <pc:chgData name="LI Hongzong" userId="ac49958b-b655-4fa4-b837-6f946156a7c8" providerId="ADAL" clId="{4721EEC1-4CD9-4742-824D-4D8ECF8037CC}" dt="2024-11-27T15:23:40.503" v="2232"/>
        <pc:sldMkLst>
          <pc:docMk/>
          <pc:sldMk cId="248522678" sldId="658"/>
        </pc:sldMkLst>
      </pc:sldChg>
      <pc:sldChg chg="add del">
        <pc:chgData name="LI Hongzong" userId="ac49958b-b655-4fa4-b837-6f946156a7c8" providerId="ADAL" clId="{4721EEC1-4CD9-4742-824D-4D8ECF8037CC}" dt="2024-12-13T16:34:09.521" v="2771" actId="2696"/>
        <pc:sldMkLst>
          <pc:docMk/>
          <pc:sldMk cId="3076303987" sldId="658"/>
        </pc:sldMkLst>
      </pc:sldChg>
      <pc:sldChg chg="add del">
        <pc:chgData name="LI Hongzong" userId="ac49958b-b655-4fa4-b837-6f946156a7c8" providerId="ADAL" clId="{4721EEC1-4CD9-4742-824D-4D8ECF8037CC}" dt="2024-12-13T16:28:59.052" v="2740" actId="2696"/>
        <pc:sldMkLst>
          <pc:docMk/>
          <pc:sldMk cId="3701632151" sldId="658"/>
        </pc:sldMkLst>
      </pc:sldChg>
      <pc:sldChg chg="addSp delSp modSp add del mod">
        <pc:chgData name="LI Hongzong" userId="ac49958b-b655-4fa4-b837-6f946156a7c8" providerId="ADAL" clId="{4721EEC1-4CD9-4742-824D-4D8ECF8037CC}" dt="2024-12-13T16:28:33.105" v="2738" actId="2696"/>
        <pc:sldMkLst>
          <pc:docMk/>
          <pc:sldMk cId="4106147839" sldId="658"/>
        </pc:sldMkLst>
      </pc:sldChg>
      <pc:sldChg chg="add del">
        <pc:chgData name="LI Hongzong" userId="ac49958b-b655-4fa4-b837-6f946156a7c8" providerId="ADAL" clId="{4721EEC1-4CD9-4742-824D-4D8ECF8037CC}" dt="2024-11-27T15:23:40.503" v="2232"/>
        <pc:sldMkLst>
          <pc:docMk/>
          <pc:sldMk cId="381627885" sldId="659"/>
        </pc:sldMkLst>
      </pc:sldChg>
      <pc:sldChg chg="add del">
        <pc:chgData name="LI Hongzong" userId="ac49958b-b655-4fa4-b837-6f946156a7c8" providerId="ADAL" clId="{4721EEC1-4CD9-4742-824D-4D8ECF8037CC}" dt="2024-11-27T15:23:40.503" v="2232"/>
        <pc:sldMkLst>
          <pc:docMk/>
          <pc:sldMk cId="2923021975" sldId="660"/>
        </pc:sldMkLst>
      </pc:sldChg>
      <pc:sldChg chg="add del">
        <pc:chgData name="LI Hongzong" userId="ac49958b-b655-4fa4-b837-6f946156a7c8" providerId="ADAL" clId="{4721EEC1-4CD9-4742-824D-4D8ECF8037CC}" dt="2024-11-27T15:23:40.503" v="2232"/>
        <pc:sldMkLst>
          <pc:docMk/>
          <pc:sldMk cId="3474734292" sldId="661"/>
        </pc:sldMkLst>
      </pc:sldChg>
      <pc:sldChg chg="add del">
        <pc:chgData name="LI Hongzong" userId="ac49958b-b655-4fa4-b837-6f946156a7c8" providerId="ADAL" clId="{4721EEC1-4CD9-4742-824D-4D8ECF8037CC}" dt="2024-11-27T15:23:40.503" v="2232"/>
        <pc:sldMkLst>
          <pc:docMk/>
          <pc:sldMk cId="1636799581" sldId="662"/>
        </pc:sldMkLst>
      </pc:sldChg>
    </pc:docChg>
  </pc:docChgLst>
  <pc:docChgLst>
    <pc:chgData name="LI Hongzong" userId="ac49958b-b655-4fa4-b837-6f946156a7c8" providerId="ADAL" clId="{11824D3B-33E6-456D-A3CF-1609AA7A4499}"/>
    <pc:docChg chg="undo redo custSel addSld modSld sldOrd">
      <pc:chgData name="LI Hongzong" userId="ac49958b-b655-4fa4-b837-6f946156a7c8" providerId="ADAL" clId="{11824D3B-33E6-456D-A3CF-1609AA7A4499}" dt="2024-10-28T12:57:41.082" v="836" actId="1076"/>
      <pc:docMkLst>
        <pc:docMk/>
      </pc:docMkLst>
      <pc:sldChg chg="modSp mod">
        <pc:chgData name="LI Hongzong" userId="ac49958b-b655-4fa4-b837-6f946156a7c8" providerId="ADAL" clId="{11824D3B-33E6-456D-A3CF-1609AA7A4499}" dt="2024-10-28T12:51:33.446" v="737"/>
        <pc:sldMkLst>
          <pc:docMk/>
          <pc:sldMk cId="1615307222" sldId="390"/>
        </pc:sldMkLst>
        <pc:spChg chg="mod">
          <ac:chgData name="LI Hongzong" userId="ac49958b-b655-4fa4-b837-6f946156a7c8" providerId="ADAL" clId="{11824D3B-33E6-456D-A3CF-1609AA7A4499}" dt="2024-10-28T12:51:33.446" v="737"/>
          <ac:spMkLst>
            <pc:docMk/>
            <pc:sldMk cId="1615307222" sldId="390"/>
            <ac:spMk id="3" creationId="{58975F78-C302-4BC7-8697-9F350DD5534E}"/>
          </ac:spMkLst>
        </pc:spChg>
        <pc:spChg chg="mod">
          <ac:chgData name="LI Hongzong" userId="ac49958b-b655-4fa4-b837-6f946156a7c8" providerId="ADAL" clId="{11824D3B-33E6-456D-A3CF-1609AA7A4499}" dt="2024-10-28T12:46:28.002" v="658" actId="2711"/>
          <ac:spMkLst>
            <pc:docMk/>
            <pc:sldMk cId="1615307222" sldId="390"/>
            <ac:spMk id="4" creationId="{BFDB28CA-1E94-4F41-BAB2-12DA698A01C7}"/>
          </ac:spMkLst>
        </pc:spChg>
        <pc:spChg chg="mod">
          <ac:chgData name="LI Hongzong" userId="ac49958b-b655-4fa4-b837-6f946156a7c8" providerId="ADAL" clId="{11824D3B-33E6-456D-A3CF-1609AA7A4499}" dt="2024-10-28T12:44:06.090" v="643" actId="2711"/>
          <ac:spMkLst>
            <pc:docMk/>
            <pc:sldMk cId="1615307222" sldId="390"/>
            <ac:spMk id="7" creationId="{E11148D2-DE58-912B-CE53-C92B5E8EA4AB}"/>
          </ac:spMkLst>
        </pc:spChg>
      </pc:sldChg>
      <pc:sldChg chg="modSp mod">
        <pc:chgData name="LI Hongzong" userId="ac49958b-b655-4fa4-b837-6f946156a7c8" providerId="ADAL" clId="{11824D3B-33E6-456D-A3CF-1609AA7A4499}" dt="2024-10-28T12:56:49.737" v="833" actId="1036"/>
        <pc:sldMkLst>
          <pc:docMk/>
          <pc:sldMk cId="3326953466" sldId="392"/>
        </pc:sldMkLst>
        <pc:spChg chg="mod">
          <ac:chgData name="LI Hongzong" userId="ac49958b-b655-4fa4-b837-6f946156a7c8" providerId="ADAL" clId="{11824D3B-33E6-456D-A3CF-1609AA7A4499}" dt="2024-10-28T12:56:49.737" v="833" actId="1036"/>
          <ac:spMkLst>
            <pc:docMk/>
            <pc:sldMk cId="3326953466" sldId="392"/>
            <ac:spMk id="7" creationId="{E7C83185-09D1-4567-8331-E19BC0B8AB2B}"/>
          </ac:spMkLst>
        </pc:spChg>
        <pc:spChg chg="mod">
          <ac:chgData name="LI Hongzong" userId="ac49958b-b655-4fa4-b837-6f946156a7c8" providerId="ADAL" clId="{11824D3B-33E6-456D-A3CF-1609AA7A4499}" dt="2024-10-28T12:56:49.737" v="833" actId="1036"/>
          <ac:spMkLst>
            <pc:docMk/>
            <pc:sldMk cId="3326953466" sldId="392"/>
            <ac:spMk id="9" creationId="{7465FE31-E696-4B3B-9F5E-7CD575523C3D}"/>
          </ac:spMkLst>
        </pc:spChg>
      </pc:sldChg>
      <pc:sldChg chg="addSp delSp modSp mod">
        <pc:chgData name="LI Hongzong" userId="ac49958b-b655-4fa4-b837-6f946156a7c8" providerId="ADAL" clId="{11824D3B-33E6-456D-A3CF-1609AA7A4499}" dt="2024-10-28T12:43:47.440" v="642" actId="20577"/>
        <pc:sldMkLst>
          <pc:docMk/>
          <pc:sldMk cId="2811745174" sldId="487"/>
        </pc:sldMkLst>
      </pc:sldChg>
      <pc:sldChg chg="modSp mod">
        <pc:chgData name="LI Hongzong" userId="ac49958b-b655-4fa4-b837-6f946156a7c8" providerId="ADAL" clId="{11824D3B-33E6-456D-A3CF-1609AA7A4499}" dt="2024-10-28T12:53:30.073" v="758"/>
        <pc:sldMkLst>
          <pc:docMk/>
          <pc:sldMk cId="1847076896" sldId="514"/>
        </pc:sldMkLst>
      </pc:sldChg>
      <pc:sldChg chg="addSp delSp modSp mod ord">
        <pc:chgData name="LI Hongzong" userId="ac49958b-b655-4fa4-b837-6f946156a7c8" providerId="ADAL" clId="{11824D3B-33E6-456D-A3CF-1609AA7A4499}" dt="2024-10-28T12:57:41.082" v="836" actId="1076"/>
        <pc:sldMkLst>
          <pc:docMk/>
          <pc:sldMk cId="909729142" sldId="637"/>
        </pc:sldMkLst>
      </pc:sldChg>
      <pc:sldChg chg="addSp delSp modSp mod">
        <pc:chgData name="LI Hongzong" userId="ac49958b-b655-4fa4-b837-6f946156a7c8" providerId="ADAL" clId="{11824D3B-33E6-456D-A3CF-1609AA7A4499}" dt="2024-10-28T12:55:16.548" v="768" actId="947"/>
        <pc:sldMkLst>
          <pc:docMk/>
          <pc:sldMk cId="3820469915" sldId="640"/>
        </pc:sldMkLst>
      </pc:sldChg>
      <pc:sldChg chg="modSp add mod">
        <pc:chgData name="LI Hongzong" userId="ac49958b-b655-4fa4-b837-6f946156a7c8" providerId="ADAL" clId="{11824D3B-33E6-456D-A3CF-1609AA7A4499}" dt="2024-10-28T12:54:14.907" v="761" actId="2711"/>
        <pc:sldMkLst>
          <pc:docMk/>
          <pc:sldMk cId="2354319547" sldId="642"/>
        </pc:sldMkLst>
      </pc:sldChg>
    </pc:docChg>
  </pc:docChgLst>
  <pc:docChgLst>
    <pc:chgData name="Hongzong Li" userId="9bdc67c7f26cb1a6" providerId="LiveId" clId="{FCCE1AC1-7D58-4EA8-9AB4-704F4CCD6B0F}"/>
    <pc:docChg chg="undo custSel addSld modSld">
      <pc:chgData name="Hongzong Li" userId="9bdc67c7f26cb1a6" providerId="LiveId" clId="{FCCE1AC1-7D58-4EA8-9AB4-704F4CCD6B0F}" dt="2025-01-22T15:43:38.573" v="145" actId="123"/>
      <pc:docMkLst>
        <pc:docMk/>
      </pc:docMkLst>
      <pc:sldChg chg="modSp mod">
        <pc:chgData name="Hongzong Li" userId="9bdc67c7f26cb1a6" providerId="LiveId" clId="{FCCE1AC1-7D58-4EA8-9AB4-704F4CCD6B0F}" dt="2025-01-22T10:01:24.393" v="17"/>
        <pc:sldMkLst>
          <pc:docMk/>
          <pc:sldMk cId="1615307222" sldId="390"/>
        </pc:sldMkLst>
        <pc:spChg chg="mod">
          <ac:chgData name="Hongzong Li" userId="9bdc67c7f26cb1a6" providerId="LiveId" clId="{FCCE1AC1-7D58-4EA8-9AB4-704F4CCD6B0F}" dt="2025-01-22T10:01:24.393" v="17"/>
          <ac:spMkLst>
            <pc:docMk/>
            <pc:sldMk cId="1615307222" sldId="390"/>
            <ac:spMk id="4" creationId="{BFDB28CA-1E94-4F41-BAB2-12DA698A01C7}"/>
          </ac:spMkLst>
        </pc:spChg>
        <pc:spChg chg="mod">
          <ac:chgData name="Hongzong Li" userId="9bdc67c7f26cb1a6" providerId="LiveId" clId="{FCCE1AC1-7D58-4EA8-9AB4-704F4CCD6B0F}" dt="2025-01-22T09:59:28.253" v="16" actId="20577"/>
          <ac:spMkLst>
            <pc:docMk/>
            <pc:sldMk cId="1615307222" sldId="390"/>
            <ac:spMk id="7" creationId="{E11148D2-DE58-912B-CE53-C92B5E8EA4AB}"/>
          </ac:spMkLst>
        </pc:spChg>
      </pc:sldChg>
      <pc:sldChg chg="addSp modSp mod">
        <pc:chgData name="Hongzong Li" userId="9bdc67c7f26cb1a6" providerId="LiveId" clId="{FCCE1AC1-7D58-4EA8-9AB4-704F4CCD6B0F}" dt="2025-01-22T15:43:38.573" v="145" actId="123"/>
        <pc:sldMkLst>
          <pc:docMk/>
          <pc:sldMk cId="1261810409" sldId="621"/>
        </pc:sldMkLst>
        <pc:spChg chg="add mod">
          <ac:chgData name="Hongzong Li" userId="9bdc67c7f26cb1a6" providerId="LiveId" clId="{FCCE1AC1-7D58-4EA8-9AB4-704F4CCD6B0F}" dt="2025-01-22T15:43:38.573" v="145" actId="123"/>
          <ac:spMkLst>
            <pc:docMk/>
            <pc:sldMk cId="1261810409" sldId="621"/>
            <ac:spMk id="2" creationId="{A820449A-9D83-D970-01BA-87E1A2DEB5E1}"/>
          </ac:spMkLst>
        </pc:spChg>
        <pc:spChg chg="mod">
          <ac:chgData name="Hongzong Li" userId="9bdc67c7f26cb1a6" providerId="LiveId" clId="{FCCE1AC1-7D58-4EA8-9AB4-704F4CCD6B0F}" dt="2025-01-22T10:03:14.366" v="18"/>
          <ac:spMkLst>
            <pc:docMk/>
            <pc:sldMk cId="1261810409" sldId="621"/>
            <ac:spMk id="6" creationId="{FAD83C02-24C8-3806-2E3F-4058342F4D87}"/>
          </ac:spMkLst>
        </pc:spChg>
        <pc:spChg chg="add mod">
          <ac:chgData name="Hongzong Li" userId="9bdc67c7f26cb1a6" providerId="LiveId" clId="{FCCE1AC1-7D58-4EA8-9AB4-704F4CCD6B0F}" dt="2025-01-22T14:04:39.009" v="142" actId="13926"/>
          <ac:spMkLst>
            <pc:docMk/>
            <pc:sldMk cId="1261810409" sldId="621"/>
            <ac:spMk id="7" creationId="{FF4831FB-3A92-5E5B-019E-8CF3398B7554}"/>
          </ac:spMkLst>
        </pc:spChg>
        <pc:picChg chg="add mod">
          <ac:chgData name="Hongzong Li" userId="9bdc67c7f26cb1a6" providerId="LiveId" clId="{FCCE1AC1-7D58-4EA8-9AB4-704F4CCD6B0F}" dt="2025-01-22T10:04:49.625" v="22"/>
          <ac:picMkLst>
            <pc:docMk/>
            <pc:sldMk cId="1261810409" sldId="621"/>
            <ac:picMk id="4" creationId="{BE163919-168E-58FD-8BB1-40138B7D57AD}"/>
          </ac:picMkLst>
        </pc:picChg>
      </pc:sldChg>
      <pc:sldChg chg="addSp modSp add">
        <pc:chgData name="Hongzong Li" userId="9bdc67c7f26cb1a6" providerId="LiveId" clId="{FCCE1AC1-7D58-4EA8-9AB4-704F4CCD6B0F}" dt="2025-01-22T10:05:15.779" v="23"/>
        <pc:sldMkLst>
          <pc:docMk/>
          <pc:sldMk cId="102120485" sldId="622"/>
        </pc:sldMkLst>
        <pc:spChg chg="add mod">
          <ac:chgData name="Hongzong Li" userId="9bdc67c7f26cb1a6" providerId="LiveId" clId="{FCCE1AC1-7D58-4EA8-9AB4-704F4CCD6B0F}" dt="2025-01-22T10:05:15.779" v="23"/>
          <ac:spMkLst>
            <pc:docMk/>
            <pc:sldMk cId="102120485" sldId="622"/>
            <ac:spMk id="2" creationId="{842940D6-4048-1C52-2FC4-5CB821B10EB1}"/>
          </ac:spMkLst>
        </pc:spChg>
        <pc:spChg chg="add mod">
          <ac:chgData name="Hongzong Li" userId="9bdc67c7f26cb1a6" providerId="LiveId" clId="{FCCE1AC1-7D58-4EA8-9AB4-704F4CCD6B0F}" dt="2025-01-22T10:05:15.779" v="23"/>
          <ac:spMkLst>
            <pc:docMk/>
            <pc:sldMk cId="102120485" sldId="622"/>
            <ac:spMk id="4" creationId="{428554CD-DB87-2374-3847-6A7E35FFA6D5}"/>
          </ac:spMkLst>
        </pc:spChg>
      </pc:sldChg>
      <pc:sldChg chg="addSp modSp add mod modNotesTx">
        <pc:chgData name="Hongzong Li" userId="9bdc67c7f26cb1a6" providerId="LiveId" clId="{FCCE1AC1-7D58-4EA8-9AB4-704F4CCD6B0F}" dt="2025-01-22T10:05:45.220" v="27"/>
        <pc:sldMkLst>
          <pc:docMk/>
          <pc:sldMk cId="775529113" sldId="623"/>
        </pc:sldMkLst>
        <pc:spChg chg="mod">
          <ac:chgData name="Hongzong Li" userId="9bdc67c7f26cb1a6" providerId="LiveId" clId="{FCCE1AC1-7D58-4EA8-9AB4-704F4CCD6B0F}" dt="2025-01-22T10:05:45.220" v="27"/>
          <ac:spMkLst>
            <pc:docMk/>
            <pc:sldMk cId="775529113" sldId="623"/>
            <ac:spMk id="6" creationId="{235A477D-E462-99B1-0A67-C89328F11F60}"/>
          </ac:spMkLst>
        </pc:spChg>
        <pc:picChg chg="add mod">
          <ac:chgData name="Hongzong Li" userId="9bdc67c7f26cb1a6" providerId="LiveId" clId="{FCCE1AC1-7D58-4EA8-9AB4-704F4CCD6B0F}" dt="2025-01-22T10:05:21.846" v="24"/>
          <ac:picMkLst>
            <pc:docMk/>
            <pc:sldMk cId="775529113" sldId="623"/>
            <ac:picMk id="2" creationId="{A588DA0E-9E39-3BCC-6605-7DF872F33E6E}"/>
          </ac:picMkLst>
        </pc:picChg>
      </pc:sldChg>
      <pc:sldChg chg="addSp modSp add mod modNotesTx">
        <pc:chgData name="Hongzong Li" userId="9bdc67c7f26cb1a6" providerId="LiveId" clId="{FCCE1AC1-7D58-4EA8-9AB4-704F4CCD6B0F}" dt="2025-01-22T10:07:05.369" v="35"/>
        <pc:sldMkLst>
          <pc:docMk/>
          <pc:sldMk cId="741335941" sldId="624"/>
        </pc:sldMkLst>
        <pc:spChg chg="mod">
          <ac:chgData name="Hongzong Li" userId="9bdc67c7f26cb1a6" providerId="LiveId" clId="{FCCE1AC1-7D58-4EA8-9AB4-704F4CCD6B0F}" dt="2025-01-22T10:06:59.370" v="34"/>
          <ac:spMkLst>
            <pc:docMk/>
            <pc:sldMk cId="741335941" sldId="624"/>
            <ac:spMk id="6" creationId="{CDF5576F-E855-8E30-2468-128F7EA44414}"/>
          </ac:spMkLst>
        </pc:spChg>
        <pc:picChg chg="add mod">
          <ac:chgData name="Hongzong Li" userId="9bdc67c7f26cb1a6" providerId="LiveId" clId="{FCCE1AC1-7D58-4EA8-9AB4-704F4CCD6B0F}" dt="2025-01-22T10:06:52.850" v="33"/>
          <ac:picMkLst>
            <pc:docMk/>
            <pc:sldMk cId="741335941" sldId="624"/>
            <ac:picMk id="2" creationId="{8245D137-C793-2CA5-F212-126CB81FAC10}"/>
          </ac:picMkLst>
        </pc:picChg>
      </pc:sldChg>
      <pc:sldChg chg="addSp modSp add mod modNotesTx">
        <pc:chgData name="Hongzong Li" userId="9bdc67c7f26cb1a6" providerId="LiveId" clId="{FCCE1AC1-7D58-4EA8-9AB4-704F4CCD6B0F}" dt="2025-01-22T10:14:58.677" v="110"/>
        <pc:sldMkLst>
          <pc:docMk/>
          <pc:sldMk cId="4285861463" sldId="625"/>
        </pc:sldMkLst>
        <pc:spChg chg="mod">
          <ac:chgData name="Hongzong Li" userId="9bdc67c7f26cb1a6" providerId="LiveId" clId="{FCCE1AC1-7D58-4EA8-9AB4-704F4CCD6B0F}" dt="2025-01-22T10:14:58.677" v="110"/>
          <ac:spMkLst>
            <pc:docMk/>
            <pc:sldMk cId="4285861463" sldId="625"/>
            <ac:spMk id="6" creationId="{77ED8157-4641-F541-8A5E-2F47FCC40F57}"/>
          </ac:spMkLst>
        </pc:spChg>
        <pc:picChg chg="add mod">
          <ac:chgData name="Hongzong Li" userId="9bdc67c7f26cb1a6" providerId="LiveId" clId="{FCCE1AC1-7D58-4EA8-9AB4-704F4CCD6B0F}" dt="2025-01-22T10:07:13.673" v="36"/>
          <ac:picMkLst>
            <pc:docMk/>
            <pc:sldMk cId="4285861463" sldId="625"/>
            <ac:picMk id="2" creationId="{064F9C41-B59A-7BE2-8532-A6B712543AD2}"/>
          </ac:picMkLst>
        </pc:picChg>
      </pc:sldChg>
      <pc:sldChg chg="addSp modSp add mod modNotesTx">
        <pc:chgData name="Hongzong Li" userId="9bdc67c7f26cb1a6" providerId="LiveId" clId="{FCCE1AC1-7D58-4EA8-9AB4-704F4CCD6B0F}" dt="2025-01-22T10:06:09.566" v="32"/>
        <pc:sldMkLst>
          <pc:docMk/>
          <pc:sldMk cId="1995926460" sldId="626"/>
        </pc:sldMkLst>
        <pc:spChg chg="add mod">
          <ac:chgData name="Hongzong Li" userId="9bdc67c7f26cb1a6" providerId="LiveId" clId="{FCCE1AC1-7D58-4EA8-9AB4-704F4CCD6B0F}" dt="2025-01-22T10:06:04.514" v="31" actId="1076"/>
          <ac:spMkLst>
            <pc:docMk/>
            <pc:sldMk cId="1995926460" sldId="626"/>
            <ac:spMk id="4" creationId="{48529311-97FE-DA3A-9A9D-517D174C19BE}"/>
          </ac:spMkLst>
        </pc:spChg>
        <pc:spChg chg="add mod">
          <ac:chgData name="Hongzong Li" userId="9bdc67c7f26cb1a6" providerId="LiveId" clId="{FCCE1AC1-7D58-4EA8-9AB4-704F4CCD6B0F}" dt="2025-01-22T10:06:04.514" v="31" actId="1076"/>
          <ac:spMkLst>
            <pc:docMk/>
            <pc:sldMk cId="1995926460" sldId="626"/>
            <ac:spMk id="7" creationId="{329E5C38-CE96-CFE5-388C-90D28BB601DB}"/>
          </ac:spMkLst>
        </pc:spChg>
        <pc:spChg chg="add mod">
          <ac:chgData name="Hongzong Li" userId="9bdc67c7f26cb1a6" providerId="LiveId" clId="{FCCE1AC1-7D58-4EA8-9AB4-704F4CCD6B0F}" dt="2025-01-22T10:06:04.514" v="31" actId="1076"/>
          <ac:spMkLst>
            <pc:docMk/>
            <pc:sldMk cId="1995926460" sldId="626"/>
            <ac:spMk id="8" creationId="{A7020577-7D3D-3305-FDAF-0C690DDBD444}"/>
          </ac:spMkLst>
        </pc:spChg>
        <pc:spChg chg="add mod">
          <ac:chgData name="Hongzong Li" userId="9bdc67c7f26cb1a6" providerId="LiveId" clId="{FCCE1AC1-7D58-4EA8-9AB4-704F4CCD6B0F}" dt="2025-01-22T10:06:04.514" v="31" actId="1076"/>
          <ac:spMkLst>
            <pc:docMk/>
            <pc:sldMk cId="1995926460" sldId="626"/>
            <ac:spMk id="9" creationId="{2D882435-4E9A-E22F-0DBE-C08032472DAF}"/>
          </ac:spMkLst>
        </pc:spChg>
        <pc:picChg chg="mod">
          <ac:chgData name="Hongzong Li" userId="9bdc67c7f26cb1a6" providerId="LiveId" clId="{FCCE1AC1-7D58-4EA8-9AB4-704F4CCD6B0F}" dt="2025-01-22T10:05:56.913" v="29" actId="1076"/>
          <ac:picMkLst>
            <pc:docMk/>
            <pc:sldMk cId="1995926460" sldId="626"/>
            <ac:picMk id="2" creationId="{6DF3F14E-04E0-CD8E-1401-654764431BD2}"/>
          </ac:picMkLst>
        </pc:picChg>
      </pc:sldChg>
      <pc:sldChg chg="addSp delSp modSp add mod modNotesTx">
        <pc:chgData name="Hongzong Li" userId="9bdc67c7f26cb1a6" providerId="LiveId" clId="{FCCE1AC1-7D58-4EA8-9AB4-704F4CCD6B0F}" dt="2025-01-22T10:15:01.292" v="111"/>
        <pc:sldMkLst>
          <pc:docMk/>
          <pc:sldMk cId="2253362732" sldId="627"/>
        </pc:sldMkLst>
        <pc:spChg chg="mod">
          <ac:chgData name="Hongzong Li" userId="9bdc67c7f26cb1a6" providerId="LiveId" clId="{FCCE1AC1-7D58-4EA8-9AB4-704F4CCD6B0F}" dt="2025-01-22T10:15:01.292" v="111"/>
          <ac:spMkLst>
            <pc:docMk/>
            <pc:sldMk cId="2253362732" sldId="627"/>
            <ac:spMk id="6" creationId="{89949C6F-0A20-951F-183F-CAEB67874495}"/>
          </ac:spMkLst>
        </pc:spChg>
        <pc:picChg chg="del">
          <ac:chgData name="Hongzong Li" userId="9bdc67c7f26cb1a6" providerId="LiveId" clId="{FCCE1AC1-7D58-4EA8-9AB4-704F4CCD6B0F}" dt="2025-01-22T10:07:19.880" v="38" actId="478"/>
          <ac:picMkLst>
            <pc:docMk/>
            <pc:sldMk cId="2253362732" sldId="627"/>
            <ac:picMk id="2" creationId="{CEF00879-5E38-D6D4-5496-D77E448BA2D8}"/>
          </ac:picMkLst>
        </pc:picChg>
        <pc:picChg chg="add mod">
          <ac:chgData name="Hongzong Li" userId="9bdc67c7f26cb1a6" providerId="LiveId" clId="{FCCE1AC1-7D58-4EA8-9AB4-704F4CCD6B0F}" dt="2025-01-22T10:07:35.370" v="46"/>
          <ac:picMkLst>
            <pc:docMk/>
            <pc:sldMk cId="2253362732" sldId="627"/>
            <ac:picMk id="4" creationId="{97486973-EDD2-CFCB-B9F7-4ADFC46FF2E5}"/>
          </ac:picMkLst>
        </pc:picChg>
      </pc:sldChg>
      <pc:sldChg chg="addSp modSp add mod modNotesTx">
        <pc:chgData name="Hongzong Li" userId="9bdc67c7f26cb1a6" providerId="LiveId" clId="{FCCE1AC1-7D58-4EA8-9AB4-704F4CCD6B0F}" dt="2025-01-22T10:15:04.631" v="112"/>
        <pc:sldMkLst>
          <pc:docMk/>
          <pc:sldMk cId="2734551962" sldId="628"/>
        </pc:sldMkLst>
        <pc:spChg chg="mod">
          <ac:chgData name="Hongzong Li" userId="9bdc67c7f26cb1a6" providerId="LiveId" clId="{FCCE1AC1-7D58-4EA8-9AB4-704F4CCD6B0F}" dt="2025-01-22T10:15:04.631" v="112"/>
          <ac:spMkLst>
            <pc:docMk/>
            <pc:sldMk cId="2734551962" sldId="628"/>
            <ac:spMk id="6" creationId="{8806B347-0644-BE97-C211-93899FC792E6}"/>
          </ac:spMkLst>
        </pc:spChg>
        <pc:picChg chg="add mod">
          <ac:chgData name="Hongzong Li" userId="9bdc67c7f26cb1a6" providerId="LiveId" clId="{FCCE1AC1-7D58-4EA8-9AB4-704F4CCD6B0F}" dt="2025-01-22T10:07:45.732" v="48"/>
          <ac:picMkLst>
            <pc:docMk/>
            <pc:sldMk cId="2734551962" sldId="628"/>
            <ac:picMk id="2" creationId="{8DADD559-FFD8-6651-6ABF-745A50530E88}"/>
          </ac:picMkLst>
        </pc:picChg>
      </pc:sldChg>
      <pc:sldChg chg="addSp modSp add mod modNotesTx">
        <pc:chgData name="Hongzong Li" userId="9bdc67c7f26cb1a6" providerId="LiveId" clId="{FCCE1AC1-7D58-4EA8-9AB4-704F4CCD6B0F}" dt="2025-01-22T10:15:14.210" v="113"/>
        <pc:sldMkLst>
          <pc:docMk/>
          <pc:sldMk cId="2191033034" sldId="629"/>
        </pc:sldMkLst>
        <pc:spChg chg="add mod">
          <ac:chgData name="Hongzong Li" userId="9bdc67c7f26cb1a6" providerId="LiveId" clId="{FCCE1AC1-7D58-4EA8-9AB4-704F4CCD6B0F}" dt="2025-01-22T10:07:58.866" v="50"/>
          <ac:spMkLst>
            <pc:docMk/>
            <pc:sldMk cId="2191033034" sldId="629"/>
            <ac:spMk id="4" creationId="{48548078-868C-A7FB-8F3E-5000E2F97637}"/>
          </ac:spMkLst>
        </pc:spChg>
        <pc:spChg chg="mod">
          <ac:chgData name="Hongzong Li" userId="9bdc67c7f26cb1a6" providerId="LiveId" clId="{FCCE1AC1-7D58-4EA8-9AB4-704F4CCD6B0F}" dt="2025-01-22T10:15:14.210" v="113"/>
          <ac:spMkLst>
            <pc:docMk/>
            <pc:sldMk cId="2191033034" sldId="629"/>
            <ac:spMk id="6" creationId="{F0F9D84D-804F-6B00-E2AC-2573D386AE1D}"/>
          </ac:spMkLst>
        </pc:spChg>
        <pc:spChg chg="add mod">
          <ac:chgData name="Hongzong Li" userId="9bdc67c7f26cb1a6" providerId="LiveId" clId="{FCCE1AC1-7D58-4EA8-9AB4-704F4CCD6B0F}" dt="2025-01-22T10:07:58.866" v="50"/>
          <ac:spMkLst>
            <pc:docMk/>
            <pc:sldMk cId="2191033034" sldId="629"/>
            <ac:spMk id="8" creationId="{95B115BD-7850-1D24-EDB1-1912456DB779}"/>
          </ac:spMkLst>
        </pc:spChg>
        <pc:picChg chg="add mod">
          <ac:chgData name="Hongzong Li" userId="9bdc67c7f26cb1a6" providerId="LiveId" clId="{FCCE1AC1-7D58-4EA8-9AB4-704F4CCD6B0F}" dt="2025-01-22T10:07:58.866" v="50"/>
          <ac:picMkLst>
            <pc:docMk/>
            <pc:sldMk cId="2191033034" sldId="629"/>
            <ac:picMk id="2" creationId="{803DE4A3-BC73-081E-DB59-38F09DD453FD}"/>
          </ac:picMkLst>
        </pc:picChg>
        <pc:picChg chg="add mod">
          <ac:chgData name="Hongzong Li" userId="9bdc67c7f26cb1a6" providerId="LiveId" clId="{FCCE1AC1-7D58-4EA8-9AB4-704F4CCD6B0F}" dt="2025-01-22T10:07:58.866" v="50"/>
          <ac:picMkLst>
            <pc:docMk/>
            <pc:sldMk cId="2191033034" sldId="629"/>
            <ac:picMk id="7" creationId="{4F451C80-55A8-A0D3-19A8-222D4927F5AF}"/>
          </ac:picMkLst>
        </pc:picChg>
      </pc:sldChg>
      <pc:sldChg chg="addSp modSp add mod modNotesTx">
        <pc:chgData name="Hongzong Li" userId="9bdc67c7f26cb1a6" providerId="LiveId" clId="{FCCE1AC1-7D58-4EA8-9AB4-704F4CCD6B0F}" dt="2025-01-22T10:15:19.822" v="114"/>
        <pc:sldMkLst>
          <pc:docMk/>
          <pc:sldMk cId="3031210254" sldId="630"/>
        </pc:sldMkLst>
        <pc:spChg chg="mod">
          <ac:chgData name="Hongzong Li" userId="9bdc67c7f26cb1a6" providerId="LiveId" clId="{FCCE1AC1-7D58-4EA8-9AB4-704F4CCD6B0F}" dt="2025-01-22T10:15:19.822" v="114"/>
          <ac:spMkLst>
            <pc:docMk/>
            <pc:sldMk cId="3031210254" sldId="630"/>
            <ac:spMk id="6" creationId="{BEB09E1B-4787-B5BF-00A5-DA9C0B48CDC6}"/>
          </ac:spMkLst>
        </pc:spChg>
        <pc:picChg chg="add mod">
          <ac:chgData name="Hongzong Li" userId="9bdc67c7f26cb1a6" providerId="LiveId" clId="{FCCE1AC1-7D58-4EA8-9AB4-704F4CCD6B0F}" dt="2025-01-22T10:08:08.898" v="52"/>
          <ac:picMkLst>
            <pc:docMk/>
            <pc:sldMk cId="3031210254" sldId="630"/>
            <ac:picMk id="2" creationId="{B0893910-AC92-BF94-BFE6-2DABCF70B87C}"/>
          </ac:picMkLst>
        </pc:picChg>
      </pc:sldChg>
      <pc:sldChg chg="addSp modSp add mod modNotesTx">
        <pc:chgData name="Hongzong Li" userId="9bdc67c7f26cb1a6" providerId="LiveId" clId="{FCCE1AC1-7D58-4EA8-9AB4-704F4CCD6B0F}" dt="2025-01-22T10:15:23.066" v="115"/>
        <pc:sldMkLst>
          <pc:docMk/>
          <pc:sldMk cId="2309792304" sldId="631"/>
        </pc:sldMkLst>
        <pc:spChg chg="add mod">
          <ac:chgData name="Hongzong Li" userId="9bdc67c7f26cb1a6" providerId="LiveId" clId="{FCCE1AC1-7D58-4EA8-9AB4-704F4CCD6B0F}" dt="2025-01-22T10:08:22.301" v="54"/>
          <ac:spMkLst>
            <pc:docMk/>
            <pc:sldMk cId="2309792304" sldId="631"/>
            <ac:spMk id="4" creationId="{7B96E34A-7EC7-106C-0D0B-5BB15C71A069}"/>
          </ac:spMkLst>
        </pc:spChg>
        <pc:spChg chg="mod">
          <ac:chgData name="Hongzong Li" userId="9bdc67c7f26cb1a6" providerId="LiveId" clId="{FCCE1AC1-7D58-4EA8-9AB4-704F4CCD6B0F}" dt="2025-01-22T10:15:23.066" v="115"/>
          <ac:spMkLst>
            <pc:docMk/>
            <pc:sldMk cId="2309792304" sldId="631"/>
            <ac:spMk id="6" creationId="{B74409E2-89A1-0142-422B-841DA8AB1ED4}"/>
          </ac:spMkLst>
        </pc:spChg>
        <pc:spChg chg="add mod">
          <ac:chgData name="Hongzong Li" userId="9bdc67c7f26cb1a6" providerId="LiveId" clId="{FCCE1AC1-7D58-4EA8-9AB4-704F4CCD6B0F}" dt="2025-01-22T10:08:22.301" v="54"/>
          <ac:spMkLst>
            <pc:docMk/>
            <pc:sldMk cId="2309792304" sldId="631"/>
            <ac:spMk id="7" creationId="{D792A35D-0B2B-6C39-F083-FBDA0FEAE6D5}"/>
          </ac:spMkLst>
        </pc:spChg>
        <pc:picChg chg="add mod">
          <ac:chgData name="Hongzong Li" userId="9bdc67c7f26cb1a6" providerId="LiveId" clId="{FCCE1AC1-7D58-4EA8-9AB4-704F4CCD6B0F}" dt="2025-01-22T10:08:22.301" v="54"/>
          <ac:picMkLst>
            <pc:docMk/>
            <pc:sldMk cId="2309792304" sldId="631"/>
            <ac:picMk id="2" creationId="{02C7B964-838E-1CD4-A859-65CEE613C268}"/>
          </ac:picMkLst>
        </pc:picChg>
      </pc:sldChg>
      <pc:sldChg chg="addSp modSp add mod modNotesTx">
        <pc:chgData name="Hongzong Li" userId="9bdc67c7f26cb1a6" providerId="LiveId" clId="{FCCE1AC1-7D58-4EA8-9AB4-704F4CCD6B0F}" dt="2025-01-22T10:15:26.191" v="116"/>
        <pc:sldMkLst>
          <pc:docMk/>
          <pc:sldMk cId="310911640" sldId="632"/>
        </pc:sldMkLst>
        <pc:spChg chg="mod">
          <ac:chgData name="Hongzong Li" userId="9bdc67c7f26cb1a6" providerId="LiveId" clId="{FCCE1AC1-7D58-4EA8-9AB4-704F4CCD6B0F}" dt="2025-01-22T10:15:26.191" v="116"/>
          <ac:spMkLst>
            <pc:docMk/>
            <pc:sldMk cId="310911640" sldId="632"/>
            <ac:spMk id="6" creationId="{6C857281-DEAE-CE99-0BBD-97C352C48A65}"/>
          </ac:spMkLst>
        </pc:spChg>
        <pc:picChg chg="add mod">
          <ac:chgData name="Hongzong Li" userId="9bdc67c7f26cb1a6" providerId="LiveId" clId="{FCCE1AC1-7D58-4EA8-9AB4-704F4CCD6B0F}" dt="2025-01-22T10:10:27.816" v="56"/>
          <ac:picMkLst>
            <pc:docMk/>
            <pc:sldMk cId="310911640" sldId="632"/>
            <ac:picMk id="2" creationId="{0C7BC214-F403-62E0-B500-5EA7633740C1}"/>
          </ac:picMkLst>
        </pc:picChg>
        <pc:picChg chg="add mod">
          <ac:chgData name="Hongzong Li" userId="9bdc67c7f26cb1a6" providerId="LiveId" clId="{FCCE1AC1-7D58-4EA8-9AB4-704F4CCD6B0F}" dt="2025-01-22T10:10:27.816" v="56"/>
          <ac:picMkLst>
            <pc:docMk/>
            <pc:sldMk cId="310911640" sldId="632"/>
            <ac:picMk id="4" creationId="{4EA35FB0-1488-1BC8-B237-33D6BE9C7FFB}"/>
          </ac:picMkLst>
        </pc:picChg>
      </pc:sldChg>
      <pc:sldChg chg="addSp modSp add mod modNotesTx">
        <pc:chgData name="Hongzong Li" userId="9bdc67c7f26cb1a6" providerId="LiveId" clId="{FCCE1AC1-7D58-4EA8-9AB4-704F4CCD6B0F}" dt="2025-01-22T10:16:00.578" v="119"/>
        <pc:sldMkLst>
          <pc:docMk/>
          <pc:sldMk cId="3825309516" sldId="633"/>
        </pc:sldMkLst>
        <pc:spChg chg="add mod">
          <ac:chgData name="Hongzong Li" userId="9bdc67c7f26cb1a6" providerId="LiveId" clId="{FCCE1AC1-7D58-4EA8-9AB4-704F4CCD6B0F}" dt="2025-01-22T10:10:44.146" v="62"/>
          <ac:spMkLst>
            <pc:docMk/>
            <pc:sldMk cId="3825309516" sldId="633"/>
            <ac:spMk id="2" creationId="{70789804-53DC-CD29-AE71-F387BFB9FB11}"/>
          </ac:spMkLst>
        </pc:spChg>
        <pc:spChg chg="mod">
          <ac:chgData name="Hongzong Li" userId="9bdc67c7f26cb1a6" providerId="LiveId" clId="{FCCE1AC1-7D58-4EA8-9AB4-704F4CCD6B0F}" dt="2025-01-22T10:16:00.578" v="119"/>
          <ac:spMkLst>
            <pc:docMk/>
            <pc:sldMk cId="3825309516" sldId="633"/>
            <ac:spMk id="6" creationId="{99F0A138-4E7E-37CB-276E-97537A783E3F}"/>
          </ac:spMkLst>
        </pc:spChg>
        <pc:spChg chg="add mod">
          <ac:chgData name="Hongzong Li" userId="9bdc67c7f26cb1a6" providerId="LiveId" clId="{FCCE1AC1-7D58-4EA8-9AB4-704F4CCD6B0F}" dt="2025-01-22T10:10:44.146" v="62"/>
          <ac:spMkLst>
            <pc:docMk/>
            <pc:sldMk cId="3825309516" sldId="633"/>
            <ac:spMk id="7" creationId="{9D969AFD-9389-1FE1-90B2-E8F2833AD0E9}"/>
          </ac:spMkLst>
        </pc:spChg>
        <pc:picChg chg="add mod">
          <ac:chgData name="Hongzong Li" userId="9bdc67c7f26cb1a6" providerId="LiveId" clId="{FCCE1AC1-7D58-4EA8-9AB4-704F4CCD6B0F}" dt="2025-01-22T10:10:44.146" v="62"/>
          <ac:picMkLst>
            <pc:docMk/>
            <pc:sldMk cId="3825309516" sldId="633"/>
            <ac:picMk id="4" creationId="{12B33C75-A7B8-17C6-24EF-43A4F428464B}"/>
          </ac:picMkLst>
        </pc:picChg>
      </pc:sldChg>
      <pc:sldChg chg="addSp modSp add mod modNotesTx">
        <pc:chgData name="Hongzong Li" userId="9bdc67c7f26cb1a6" providerId="LiveId" clId="{FCCE1AC1-7D58-4EA8-9AB4-704F4CCD6B0F}" dt="2025-01-22T10:16:04.778" v="120"/>
        <pc:sldMkLst>
          <pc:docMk/>
          <pc:sldMk cId="3908291848" sldId="634"/>
        </pc:sldMkLst>
        <pc:spChg chg="add mod">
          <ac:chgData name="Hongzong Li" userId="9bdc67c7f26cb1a6" providerId="LiveId" clId="{FCCE1AC1-7D58-4EA8-9AB4-704F4CCD6B0F}" dt="2025-01-22T10:10:57.348" v="64"/>
          <ac:spMkLst>
            <pc:docMk/>
            <pc:sldMk cId="3908291848" sldId="634"/>
            <ac:spMk id="4" creationId="{A99FB131-96A1-FB6C-8150-F8B0B485AD97}"/>
          </ac:spMkLst>
        </pc:spChg>
        <pc:spChg chg="mod">
          <ac:chgData name="Hongzong Li" userId="9bdc67c7f26cb1a6" providerId="LiveId" clId="{FCCE1AC1-7D58-4EA8-9AB4-704F4CCD6B0F}" dt="2025-01-22T10:16:04.778" v="120"/>
          <ac:spMkLst>
            <pc:docMk/>
            <pc:sldMk cId="3908291848" sldId="634"/>
            <ac:spMk id="6" creationId="{1112C2B5-C509-7B46-0B6E-FDC7ADFED582}"/>
          </ac:spMkLst>
        </pc:spChg>
        <pc:picChg chg="add mod">
          <ac:chgData name="Hongzong Li" userId="9bdc67c7f26cb1a6" providerId="LiveId" clId="{FCCE1AC1-7D58-4EA8-9AB4-704F4CCD6B0F}" dt="2025-01-22T10:10:57.348" v="64"/>
          <ac:picMkLst>
            <pc:docMk/>
            <pc:sldMk cId="3908291848" sldId="634"/>
            <ac:picMk id="2" creationId="{BAE094D8-93DC-C287-08EB-7762BCADC003}"/>
          </ac:picMkLst>
        </pc:picChg>
      </pc:sldChg>
      <pc:sldChg chg="addSp modSp add mod modNotesTx">
        <pc:chgData name="Hongzong Li" userId="9bdc67c7f26cb1a6" providerId="LiveId" clId="{FCCE1AC1-7D58-4EA8-9AB4-704F4CCD6B0F}" dt="2025-01-22T10:16:07.255" v="121"/>
        <pc:sldMkLst>
          <pc:docMk/>
          <pc:sldMk cId="2507461722" sldId="635"/>
        </pc:sldMkLst>
        <pc:spChg chg="add mod">
          <ac:chgData name="Hongzong Li" userId="9bdc67c7f26cb1a6" providerId="LiveId" clId="{FCCE1AC1-7D58-4EA8-9AB4-704F4CCD6B0F}" dt="2025-01-22T10:11:08.816" v="66"/>
          <ac:spMkLst>
            <pc:docMk/>
            <pc:sldMk cId="2507461722" sldId="635"/>
            <ac:spMk id="2" creationId="{8128047D-11A4-2C85-ECB3-093FC1A540AC}"/>
          </ac:spMkLst>
        </pc:spChg>
        <pc:spChg chg="mod">
          <ac:chgData name="Hongzong Li" userId="9bdc67c7f26cb1a6" providerId="LiveId" clId="{FCCE1AC1-7D58-4EA8-9AB4-704F4CCD6B0F}" dt="2025-01-22T10:16:07.255" v="121"/>
          <ac:spMkLst>
            <pc:docMk/>
            <pc:sldMk cId="2507461722" sldId="635"/>
            <ac:spMk id="6" creationId="{0939A64D-5D5B-D76E-6866-F88C6DB66376}"/>
          </ac:spMkLst>
        </pc:spChg>
        <pc:picChg chg="add mod">
          <ac:chgData name="Hongzong Li" userId="9bdc67c7f26cb1a6" providerId="LiveId" clId="{FCCE1AC1-7D58-4EA8-9AB4-704F4CCD6B0F}" dt="2025-01-22T10:11:08.816" v="66"/>
          <ac:picMkLst>
            <pc:docMk/>
            <pc:sldMk cId="2507461722" sldId="635"/>
            <ac:picMk id="4" creationId="{52D68ABA-6ADF-4D40-5F49-97ED69AED13B}"/>
          </ac:picMkLst>
        </pc:picChg>
      </pc:sldChg>
      <pc:sldChg chg="addSp modSp add mod modNotesTx">
        <pc:chgData name="Hongzong Li" userId="9bdc67c7f26cb1a6" providerId="LiveId" clId="{FCCE1AC1-7D58-4EA8-9AB4-704F4CCD6B0F}" dt="2025-01-22T10:16:09.686" v="122"/>
        <pc:sldMkLst>
          <pc:docMk/>
          <pc:sldMk cId="4269456602" sldId="636"/>
        </pc:sldMkLst>
        <pc:spChg chg="add mod">
          <ac:chgData name="Hongzong Li" userId="9bdc67c7f26cb1a6" providerId="LiveId" clId="{FCCE1AC1-7D58-4EA8-9AB4-704F4CCD6B0F}" dt="2025-01-22T10:11:28.111" v="72"/>
          <ac:spMkLst>
            <pc:docMk/>
            <pc:sldMk cId="4269456602" sldId="636"/>
            <ac:spMk id="2" creationId="{1808E6B8-1E54-DFB7-4859-F1205D902AF1}"/>
          </ac:spMkLst>
        </pc:spChg>
        <pc:spChg chg="mod">
          <ac:chgData name="Hongzong Li" userId="9bdc67c7f26cb1a6" providerId="LiveId" clId="{FCCE1AC1-7D58-4EA8-9AB4-704F4CCD6B0F}" dt="2025-01-22T10:16:09.686" v="122"/>
          <ac:spMkLst>
            <pc:docMk/>
            <pc:sldMk cId="4269456602" sldId="636"/>
            <ac:spMk id="6" creationId="{DEC6FC6B-D5FF-397A-F595-276722AF9A4F}"/>
          </ac:spMkLst>
        </pc:spChg>
        <pc:picChg chg="add mod">
          <ac:chgData name="Hongzong Li" userId="9bdc67c7f26cb1a6" providerId="LiveId" clId="{FCCE1AC1-7D58-4EA8-9AB4-704F4CCD6B0F}" dt="2025-01-22T10:11:28.111" v="72"/>
          <ac:picMkLst>
            <pc:docMk/>
            <pc:sldMk cId="4269456602" sldId="636"/>
            <ac:picMk id="4" creationId="{EE72C4E5-1E4B-005C-7456-759025BD0A25}"/>
          </ac:picMkLst>
        </pc:picChg>
      </pc:sldChg>
      <pc:sldChg chg="addSp modSp add mod modNotesTx">
        <pc:chgData name="Hongzong Li" userId="9bdc67c7f26cb1a6" providerId="LiveId" clId="{FCCE1AC1-7D58-4EA8-9AB4-704F4CCD6B0F}" dt="2025-01-22T10:16:50.445" v="127"/>
        <pc:sldMkLst>
          <pc:docMk/>
          <pc:sldMk cId="2969137333" sldId="637"/>
        </pc:sldMkLst>
        <pc:spChg chg="add mod">
          <ac:chgData name="Hongzong Li" userId="9bdc67c7f26cb1a6" providerId="LiveId" clId="{FCCE1AC1-7D58-4EA8-9AB4-704F4CCD6B0F}" dt="2025-01-22T10:12:28.958" v="87"/>
          <ac:spMkLst>
            <pc:docMk/>
            <pc:sldMk cId="2969137333" sldId="637"/>
            <ac:spMk id="2" creationId="{DCE5A614-73BF-018D-7EDF-721509BA7457}"/>
          </ac:spMkLst>
        </pc:spChg>
        <pc:spChg chg="mod">
          <ac:chgData name="Hongzong Li" userId="9bdc67c7f26cb1a6" providerId="LiveId" clId="{FCCE1AC1-7D58-4EA8-9AB4-704F4CCD6B0F}" dt="2025-01-22T10:16:50.445" v="127"/>
          <ac:spMkLst>
            <pc:docMk/>
            <pc:sldMk cId="2969137333" sldId="637"/>
            <ac:spMk id="6" creationId="{9BDDC7E6-7967-B667-229A-C380FCACFABB}"/>
          </ac:spMkLst>
        </pc:spChg>
        <pc:picChg chg="add mod">
          <ac:chgData name="Hongzong Li" userId="9bdc67c7f26cb1a6" providerId="LiveId" clId="{FCCE1AC1-7D58-4EA8-9AB4-704F4CCD6B0F}" dt="2025-01-22T10:12:28.958" v="87"/>
          <ac:picMkLst>
            <pc:docMk/>
            <pc:sldMk cId="2969137333" sldId="637"/>
            <ac:picMk id="4" creationId="{E0E93707-8DED-72EF-D1B2-ADD579C46981}"/>
          </ac:picMkLst>
        </pc:picChg>
      </pc:sldChg>
      <pc:sldChg chg="addSp modSp add mod modNotesTx">
        <pc:chgData name="Hongzong Li" userId="9bdc67c7f26cb1a6" providerId="LiveId" clId="{FCCE1AC1-7D58-4EA8-9AB4-704F4CCD6B0F}" dt="2025-01-22T10:16:13.978" v="123"/>
        <pc:sldMkLst>
          <pc:docMk/>
          <pc:sldMk cId="1132314132" sldId="638"/>
        </pc:sldMkLst>
        <pc:spChg chg="add mod">
          <ac:chgData name="Hongzong Li" userId="9bdc67c7f26cb1a6" providerId="LiveId" clId="{FCCE1AC1-7D58-4EA8-9AB4-704F4CCD6B0F}" dt="2025-01-22T10:11:40.458" v="74"/>
          <ac:spMkLst>
            <pc:docMk/>
            <pc:sldMk cId="1132314132" sldId="638"/>
            <ac:spMk id="2" creationId="{3BF57688-EB67-11A4-4948-BEAF4F2626CF}"/>
          </ac:spMkLst>
        </pc:spChg>
        <pc:spChg chg="mod">
          <ac:chgData name="Hongzong Li" userId="9bdc67c7f26cb1a6" providerId="LiveId" clId="{FCCE1AC1-7D58-4EA8-9AB4-704F4CCD6B0F}" dt="2025-01-22T10:16:13.978" v="123"/>
          <ac:spMkLst>
            <pc:docMk/>
            <pc:sldMk cId="1132314132" sldId="638"/>
            <ac:spMk id="6" creationId="{B1B34948-6E8F-469A-83E6-2165727B1647}"/>
          </ac:spMkLst>
        </pc:spChg>
        <pc:picChg chg="add mod">
          <ac:chgData name="Hongzong Li" userId="9bdc67c7f26cb1a6" providerId="LiveId" clId="{FCCE1AC1-7D58-4EA8-9AB4-704F4CCD6B0F}" dt="2025-01-22T10:11:40.458" v="74"/>
          <ac:picMkLst>
            <pc:docMk/>
            <pc:sldMk cId="1132314132" sldId="638"/>
            <ac:picMk id="4" creationId="{4D676AD7-8FDA-A8D2-51AA-1F7D3F90861A}"/>
          </ac:picMkLst>
        </pc:picChg>
      </pc:sldChg>
      <pc:sldChg chg="addSp modSp add mod modNotesTx">
        <pc:chgData name="Hongzong Li" userId="9bdc67c7f26cb1a6" providerId="LiveId" clId="{FCCE1AC1-7D58-4EA8-9AB4-704F4CCD6B0F}" dt="2025-01-22T10:16:25.144" v="124"/>
        <pc:sldMkLst>
          <pc:docMk/>
          <pc:sldMk cId="1609412399" sldId="639"/>
        </pc:sldMkLst>
        <pc:spChg chg="add mod">
          <ac:chgData name="Hongzong Li" userId="9bdc67c7f26cb1a6" providerId="LiveId" clId="{FCCE1AC1-7D58-4EA8-9AB4-704F4CCD6B0F}" dt="2025-01-22T10:11:50.269" v="76"/>
          <ac:spMkLst>
            <pc:docMk/>
            <pc:sldMk cId="1609412399" sldId="639"/>
            <ac:spMk id="2" creationId="{08159FF5-CBC5-8F24-F16F-001327412411}"/>
          </ac:spMkLst>
        </pc:spChg>
        <pc:spChg chg="mod">
          <ac:chgData name="Hongzong Li" userId="9bdc67c7f26cb1a6" providerId="LiveId" clId="{FCCE1AC1-7D58-4EA8-9AB4-704F4CCD6B0F}" dt="2025-01-22T10:16:25.144" v="124"/>
          <ac:spMkLst>
            <pc:docMk/>
            <pc:sldMk cId="1609412399" sldId="639"/>
            <ac:spMk id="6" creationId="{D13289D4-5191-A3E9-B699-847ECDBE4829}"/>
          </ac:spMkLst>
        </pc:spChg>
        <pc:picChg chg="add mod">
          <ac:chgData name="Hongzong Li" userId="9bdc67c7f26cb1a6" providerId="LiveId" clId="{FCCE1AC1-7D58-4EA8-9AB4-704F4CCD6B0F}" dt="2025-01-22T10:11:50.269" v="76"/>
          <ac:picMkLst>
            <pc:docMk/>
            <pc:sldMk cId="1609412399" sldId="639"/>
            <ac:picMk id="4" creationId="{22D02A96-4752-7965-AA69-C9C46D476C09}"/>
          </ac:picMkLst>
        </pc:picChg>
      </pc:sldChg>
      <pc:sldChg chg="addSp modSp add mod modNotesTx">
        <pc:chgData name="Hongzong Li" userId="9bdc67c7f26cb1a6" providerId="LiveId" clId="{FCCE1AC1-7D58-4EA8-9AB4-704F4CCD6B0F}" dt="2025-01-22T10:16:28.323" v="125"/>
        <pc:sldMkLst>
          <pc:docMk/>
          <pc:sldMk cId="1550875663" sldId="640"/>
        </pc:sldMkLst>
        <pc:spChg chg="add mod">
          <ac:chgData name="Hongzong Li" userId="9bdc67c7f26cb1a6" providerId="LiveId" clId="{FCCE1AC1-7D58-4EA8-9AB4-704F4CCD6B0F}" dt="2025-01-22T10:12:02.250" v="78"/>
          <ac:spMkLst>
            <pc:docMk/>
            <pc:sldMk cId="1550875663" sldId="640"/>
            <ac:spMk id="2" creationId="{6D6FAD3F-880E-2F43-6C03-B535B80B88EE}"/>
          </ac:spMkLst>
        </pc:spChg>
        <pc:spChg chg="mod">
          <ac:chgData name="Hongzong Li" userId="9bdc67c7f26cb1a6" providerId="LiveId" clId="{FCCE1AC1-7D58-4EA8-9AB4-704F4CCD6B0F}" dt="2025-01-22T10:16:28.323" v="125"/>
          <ac:spMkLst>
            <pc:docMk/>
            <pc:sldMk cId="1550875663" sldId="640"/>
            <ac:spMk id="6" creationId="{4C57795D-7A36-3330-0B54-1809AE47B833}"/>
          </ac:spMkLst>
        </pc:spChg>
        <pc:picChg chg="add mod">
          <ac:chgData name="Hongzong Li" userId="9bdc67c7f26cb1a6" providerId="LiveId" clId="{FCCE1AC1-7D58-4EA8-9AB4-704F4CCD6B0F}" dt="2025-01-22T10:12:02.250" v="78"/>
          <ac:picMkLst>
            <pc:docMk/>
            <pc:sldMk cId="1550875663" sldId="640"/>
            <ac:picMk id="4" creationId="{BB3A1025-9D62-0124-BBD7-981E53F39CE5}"/>
          </ac:picMkLst>
        </pc:picChg>
      </pc:sldChg>
      <pc:sldChg chg="addSp modSp add mod modNotesTx">
        <pc:chgData name="Hongzong Li" userId="9bdc67c7f26cb1a6" providerId="LiveId" clId="{FCCE1AC1-7D58-4EA8-9AB4-704F4CCD6B0F}" dt="2025-01-22T10:16:36.274" v="126"/>
        <pc:sldMkLst>
          <pc:docMk/>
          <pc:sldMk cId="3844335517" sldId="641"/>
        </pc:sldMkLst>
        <pc:spChg chg="add mod">
          <ac:chgData name="Hongzong Li" userId="9bdc67c7f26cb1a6" providerId="LiveId" clId="{FCCE1AC1-7D58-4EA8-9AB4-704F4CCD6B0F}" dt="2025-01-22T10:12:11.947" v="80"/>
          <ac:spMkLst>
            <pc:docMk/>
            <pc:sldMk cId="3844335517" sldId="641"/>
            <ac:spMk id="2" creationId="{BB5D04B2-0C81-B3C9-64B4-E5D5C30AF58D}"/>
          </ac:spMkLst>
        </pc:spChg>
        <pc:spChg chg="mod">
          <ac:chgData name="Hongzong Li" userId="9bdc67c7f26cb1a6" providerId="LiveId" clId="{FCCE1AC1-7D58-4EA8-9AB4-704F4CCD6B0F}" dt="2025-01-22T10:16:36.274" v="126"/>
          <ac:spMkLst>
            <pc:docMk/>
            <pc:sldMk cId="3844335517" sldId="641"/>
            <ac:spMk id="6" creationId="{59EBE475-E499-B108-8023-12070ED18BED}"/>
          </ac:spMkLst>
        </pc:spChg>
        <pc:picChg chg="add mod">
          <ac:chgData name="Hongzong Li" userId="9bdc67c7f26cb1a6" providerId="LiveId" clId="{FCCE1AC1-7D58-4EA8-9AB4-704F4CCD6B0F}" dt="2025-01-22T10:12:11.947" v="80"/>
          <ac:picMkLst>
            <pc:docMk/>
            <pc:sldMk cId="3844335517" sldId="641"/>
            <ac:picMk id="4" creationId="{BE0AC6C2-9589-EEF6-605C-305F15866F27}"/>
          </ac:picMkLst>
        </pc:picChg>
      </pc:sldChg>
      <pc:sldChg chg="addSp modSp add mod modNotesTx">
        <pc:chgData name="Hongzong Li" userId="9bdc67c7f26cb1a6" providerId="LiveId" clId="{FCCE1AC1-7D58-4EA8-9AB4-704F4CCD6B0F}" dt="2025-01-22T10:16:54.798" v="128"/>
        <pc:sldMkLst>
          <pc:docMk/>
          <pc:sldMk cId="2619284136" sldId="642"/>
        </pc:sldMkLst>
        <pc:spChg chg="add mod">
          <ac:chgData name="Hongzong Li" userId="9bdc67c7f26cb1a6" providerId="LiveId" clId="{FCCE1AC1-7D58-4EA8-9AB4-704F4CCD6B0F}" dt="2025-01-22T10:12:37.793" v="89"/>
          <ac:spMkLst>
            <pc:docMk/>
            <pc:sldMk cId="2619284136" sldId="642"/>
            <ac:spMk id="2" creationId="{1EB9E25B-A13C-A335-C637-D5C5447E91FA}"/>
          </ac:spMkLst>
        </pc:spChg>
        <pc:spChg chg="mod">
          <ac:chgData name="Hongzong Li" userId="9bdc67c7f26cb1a6" providerId="LiveId" clId="{FCCE1AC1-7D58-4EA8-9AB4-704F4CCD6B0F}" dt="2025-01-22T10:16:54.798" v="128"/>
          <ac:spMkLst>
            <pc:docMk/>
            <pc:sldMk cId="2619284136" sldId="642"/>
            <ac:spMk id="6" creationId="{ED938A6F-6BD8-DBE7-9014-1B9F8DECC9BF}"/>
          </ac:spMkLst>
        </pc:spChg>
        <pc:picChg chg="add mod">
          <ac:chgData name="Hongzong Li" userId="9bdc67c7f26cb1a6" providerId="LiveId" clId="{FCCE1AC1-7D58-4EA8-9AB4-704F4CCD6B0F}" dt="2025-01-22T10:12:37.793" v="89"/>
          <ac:picMkLst>
            <pc:docMk/>
            <pc:sldMk cId="2619284136" sldId="642"/>
            <ac:picMk id="4" creationId="{F2A9DAA7-2A68-EB1A-700C-632FEB55E6E1}"/>
          </ac:picMkLst>
        </pc:picChg>
      </pc:sldChg>
      <pc:sldChg chg="addSp modSp add mod modNotesTx">
        <pc:chgData name="Hongzong Li" userId="9bdc67c7f26cb1a6" providerId="LiveId" clId="{FCCE1AC1-7D58-4EA8-9AB4-704F4CCD6B0F}" dt="2025-01-22T10:16:58.527" v="129"/>
        <pc:sldMkLst>
          <pc:docMk/>
          <pc:sldMk cId="1745786642" sldId="643"/>
        </pc:sldMkLst>
        <pc:spChg chg="mod">
          <ac:chgData name="Hongzong Li" userId="9bdc67c7f26cb1a6" providerId="LiveId" clId="{FCCE1AC1-7D58-4EA8-9AB4-704F4CCD6B0F}" dt="2025-01-22T10:16:58.527" v="129"/>
          <ac:spMkLst>
            <pc:docMk/>
            <pc:sldMk cId="1745786642" sldId="643"/>
            <ac:spMk id="6" creationId="{1951A2F2-2927-815D-C5C8-64DA996C9AD7}"/>
          </ac:spMkLst>
        </pc:spChg>
        <pc:picChg chg="add mod">
          <ac:chgData name="Hongzong Li" userId="9bdc67c7f26cb1a6" providerId="LiveId" clId="{FCCE1AC1-7D58-4EA8-9AB4-704F4CCD6B0F}" dt="2025-01-22T10:12:49.529" v="91"/>
          <ac:picMkLst>
            <pc:docMk/>
            <pc:sldMk cId="1745786642" sldId="643"/>
            <ac:picMk id="2" creationId="{0D0DD060-2CCB-43BB-91CC-AC108D95347D}"/>
          </ac:picMkLst>
        </pc:picChg>
      </pc:sldChg>
      <pc:sldChg chg="addSp modSp add mod modNotesTx">
        <pc:chgData name="Hongzong Li" userId="9bdc67c7f26cb1a6" providerId="LiveId" clId="{FCCE1AC1-7D58-4EA8-9AB4-704F4CCD6B0F}" dt="2025-01-22T10:17:01.792" v="130"/>
        <pc:sldMkLst>
          <pc:docMk/>
          <pc:sldMk cId="3552569308" sldId="644"/>
        </pc:sldMkLst>
        <pc:spChg chg="mod">
          <ac:chgData name="Hongzong Li" userId="9bdc67c7f26cb1a6" providerId="LiveId" clId="{FCCE1AC1-7D58-4EA8-9AB4-704F4CCD6B0F}" dt="2025-01-22T10:17:01.792" v="130"/>
          <ac:spMkLst>
            <pc:docMk/>
            <pc:sldMk cId="3552569308" sldId="644"/>
            <ac:spMk id="6" creationId="{18EBBE80-6F10-36C2-54AF-1794B1B88567}"/>
          </ac:spMkLst>
        </pc:spChg>
        <pc:picChg chg="add mod">
          <ac:chgData name="Hongzong Li" userId="9bdc67c7f26cb1a6" providerId="LiveId" clId="{FCCE1AC1-7D58-4EA8-9AB4-704F4CCD6B0F}" dt="2025-01-22T10:12:59.066" v="93"/>
          <ac:picMkLst>
            <pc:docMk/>
            <pc:sldMk cId="3552569308" sldId="644"/>
            <ac:picMk id="2" creationId="{E06C2D78-FCB0-9EFB-C376-05BDFF555B4E}"/>
          </ac:picMkLst>
        </pc:picChg>
      </pc:sldChg>
      <pc:sldChg chg="addSp modSp add mod">
        <pc:chgData name="Hongzong Li" userId="9bdc67c7f26cb1a6" providerId="LiveId" clId="{FCCE1AC1-7D58-4EA8-9AB4-704F4CCD6B0F}" dt="2025-01-22T10:17:05.229" v="131"/>
        <pc:sldMkLst>
          <pc:docMk/>
          <pc:sldMk cId="2358766199" sldId="645"/>
        </pc:sldMkLst>
        <pc:spChg chg="add mod">
          <ac:chgData name="Hongzong Li" userId="9bdc67c7f26cb1a6" providerId="LiveId" clId="{FCCE1AC1-7D58-4EA8-9AB4-704F4CCD6B0F}" dt="2025-01-22T10:13:09.561" v="95"/>
          <ac:spMkLst>
            <pc:docMk/>
            <pc:sldMk cId="2358766199" sldId="645"/>
            <ac:spMk id="4" creationId="{62CD92ED-7E89-30A5-CCED-E94457040F1E}"/>
          </ac:spMkLst>
        </pc:spChg>
        <pc:spChg chg="mod">
          <ac:chgData name="Hongzong Li" userId="9bdc67c7f26cb1a6" providerId="LiveId" clId="{FCCE1AC1-7D58-4EA8-9AB4-704F4CCD6B0F}" dt="2025-01-22T10:17:05.229" v="131"/>
          <ac:spMkLst>
            <pc:docMk/>
            <pc:sldMk cId="2358766199" sldId="645"/>
            <ac:spMk id="6" creationId="{CC22B619-7054-4B44-DE45-9248E68B6F91}"/>
          </ac:spMkLst>
        </pc:spChg>
        <pc:picChg chg="add mod">
          <ac:chgData name="Hongzong Li" userId="9bdc67c7f26cb1a6" providerId="LiveId" clId="{FCCE1AC1-7D58-4EA8-9AB4-704F4CCD6B0F}" dt="2025-01-22T10:13:09.561" v="95"/>
          <ac:picMkLst>
            <pc:docMk/>
            <pc:sldMk cId="2358766199" sldId="645"/>
            <ac:picMk id="2" creationId="{36207EC4-FED2-95FF-DC6D-AFC0512AF395}"/>
          </ac:picMkLst>
        </pc:picChg>
      </pc:sldChg>
      <pc:sldChg chg="addSp modSp add mod modNotesTx">
        <pc:chgData name="Hongzong Li" userId="9bdc67c7f26cb1a6" providerId="LiveId" clId="{FCCE1AC1-7D58-4EA8-9AB4-704F4CCD6B0F}" dt="2025-01-22T10:17:12.040" v="132"/>
        <pc:sldMkLst>
          <pc:docMk/>
          <pc:sldMk cId="3097932989" sldId="646"/>
        </pc:sldMkLst>
        <pc:spChg chg="add mod">
          <ac:chgData name="Hongzong Li" userId="9bdc67c7f26cb1a6" providerId="LiveId" clId="{FCCE1AC1-7D58-4EA8-9AB4-704F4CCD6B0F}" dt="2025-01-22T10:13:19.316" v="100"/>
          <ac:spMkLst>
            <pc:docMk/>
            <pc:sldMk cId="3097932989" sldId="646"/>
            <ac:spMk id="2" creationId="{F9DCE23B-B6EF-4EEC-7570-723B1E8A30C8}"/>
          </ac:spMkLst>
        </pc:spChg>
        <pc:spChg chg="mod">
          <ac:chgData name="Hongzong Li" userId="9bdc67c7f26cb1a6" providerId="LiveId" clId="{FCCE1AC1-7D58-4EA8-9AB4-704F4CCD6B0F}" dt="2025-01-22T10:17:12.040" v="132"/>
          <ac:spMkLst>
            <pc:docMk/>
            <pc:sldMk cId="3097932989" sldId="646"/>
            <ac:spMk id="6" creationId="{45A9609A-7687-1B91-18AB-C3C5B6A51EBC}"/>
          </ac:spMkLst>
        </pc:spChg>
      </pc:sldChg>
      <pc:sldChg chg="addSp modSp add mod modNotesTx">
        <pc:chgData name="Hongzong Li" userId="9bdc67c7f26cb1a6" providerId="LiveId" clId="{FCCE1AC1-7D58-4EA8-9AB4-704F4CCD6B0F}" dt="2025-01-22T10:17:24.450" v="133"/>
        <pc:sldMkLst>
          <pc:docMk/>
          <pc:sldMk cId="1396602218" sldId="647"/>
        </pc:sldMkLst>
        <pc:spChg chg="add mod">
          <ac:chgData name="Hongzong Li" userId="9bdc67c7f26cb1a6" providerId="LiveId" clId="{FCCE1AC1-7D58-4EA8-9AB4-704F4CCD6B0F}" dt="2025-01-22T10:13:28.824" v="102"/>
          <ac:spMkLst>
            <pc:docMk/>
            <pc:sldMk cId="1396602218" sldId="647"/>
            <ac:spMk id="4" creationId="{D300ECDD-9A56-0383-EDA2-C1A6BF2AB47A}"/>
          </ac:spMkLst>
        </pc:spChg>
        <pc:spChg chg="mod">
          <ac:chgData name="Hongzong Li" userId="9bdc67c7f26cb1a6" providerId="LiveId" clId="{FCCE1AC1-7D58-4EA8-9AB4-704F4CCD6B0F}" dt="2025-01-22T10:17:24.450" v="133"/>
          <ac:spMkLst>
            <pc:docMk/>
            <pc:sldMk cId="1396602218" sldId="647"/>
            <ac:spMk id="6" creationId="{91FCA1F9-9A00-03BD-CB47-25F4A581E2DF}"/>
          </ac:spMkLst>
        </pc:spChg>
        <pc:picChg chg="add mod">
          <ac:chgData name="Hongzong Li" userId="9bdc67c7f26cb1a6" providerId="LiveId" clId="{FCCE1AC1-7D58-4EA8-9AB4-704F4CCD6B0F}" dt="2025-01-22T10:13:28.824" v="102"/>
          <ac:picMkLst>
            <pc:docMk/>
            <pc:sldMk cId="1396602218" sldId="647"/>
            <ac:picMk id="2" creationId="{D07CB44F-4F1F-E236-B9C2-F22E2C0077C5}"/>
          </ac:picMkLst>
        </pc:picChg>
      </pc:sldChg>
      <pc:sldChg chg="addSp modSp add mod modNotesTx">
        <pc:chgData name="Hongzong Li" userId="9bdc67c7f26cb1a6" providerId="LiveId" clId="{FCCE1AC1-7D58-4EA8-9AB4-704F4CCD6B0F}" dt="2025-01-22T10:17:33.040" v="134"/>
        <pc:sldMkLst>
          <pc:docMk/>
          <pc:sldMk cId="3225244832" sldId="648"/>
        </pc:sldMkLst>
        <pc:spChg chg="mod">
          <ac:chgData name="Hongzong Li" userId="9bdc67c7f26cb1a6" providerId="LiveId" clId="{FCCE1AC1-7D58-4EA8-9AB4-704F4CCD6B0F}" dt="2025-01-22T10:17:33.040" v="134"/>
          <ac:spMkLst>
            <pc:docMk/>
            <pc:sldMk cId="3225244832" sldId="648"/>
            <ac:spMk id="6" creationId="{FD84C60A-D661-F457-740C-EDCCB64C130A}"/>
          </ac:spMkLst>
        </pc:spChg>
        <pc:picChg chg="add mod">
          <ac:chgData name="Hongzong Li" userId="9bdc67c7f26cb1a6" providerId="LiveId" clId="{FCCE1AC1-7D58-4EA8-9AB4-704F4CCD6B0F}" dt="2025-01-22T10:13:37.340" v="104"/>
          <ac:picMkLst>
            <pc:docMk/>
            <pc:sldMk cId="3225244832" sldId="648"/>
            <ac:picMk id="2" creationId="{BA1F0EC6-9C2F-A895-D3B1-C661058B1E62}"/>
          </ac:picMkLst>
        </pc:picChg>
      </pc:sldChg>
      <pc:sldChg chg="addSp delSp modSp add mod modNotesTx">
        <pc:chgData name="Hongzong Li" userId="9bdc67c7f26cb1a6" providerId="LiveId" clId="{FCCE1AC1-7D58-4EA8-9AB4-704F4CCD6B0F}" dt="2025-01-22T10:17:45.939" v="137"/>
        <pc:sldMkLst>
          <pc:docMk/>
          <pc:sldMk cId="3661234076" sldId="649"/>
        </pc:sldMkLst>
        <pc:spChg chg="add mod">
          <ac:chgData name="Hongzong Li" userId="9bdc67c7f26cb1a6" providerId="LiveId" clId="{FCCE1AC1-7D58-4EA8-9AB4-704F4CCD6B0F}" dt="2025-01-22T10:13:54.645" v="106"/>
          <ac:spMkLst>
            <pc:docMk/>
            <pc:sldMk cId="3661234076" sldId="649"/>
            <ac:spMk id="2" creationId="{B99F8405-CD71-24BD-0A8B-00096477B5B6}"/>
          </ac:spMkLst>
        </pc:spChg>
        <pc:spChg chg="mod">
          <ac:chgData name="Hongzong Li" userId="9bdc67c7f26cb1a6" providerId="LiveId" clId="{FCCE1AC1-7D58-4EA8-9AB4-704F4CCD6B0F}" dt="2025-01-22T10:17:45.939" v="137"/>
          <ac:spMkLst>
            <pc:docMk/>
            <pc:sldMk cId="3661234076" sldId="649"/>
            <ac:spMk id="6" creationId="{044B660A-CE8E-A1FA-C923-079A08F34D4A}"/>
          </ac:spMkLst>
        </pc:spChg>
        <pc:picChg chg="add del">
          <ac:chgData name="Hongzong Li" userId="9bdc67c7f26cb1a6" providerId="LiveId" clId="{FCCE1AC1-7D58-4EA8-9AB4-704F4CCD6B0F}" dt="2025-01-22T10:17:42.830" v="136" actId="22"/>
          <ac:picMkLst>
            <pc:docMk/>
            <pc:sldMk cId="3661234076" sldId="649"/>
            <ac:picMk id="7" creationId="{D6396597-7734-B629-B268-F37A6BA17955}"/>
          </ac:picMkLst>
        </pc:picChg>
      </pc:sldChg>
      <pc:sldChg chg="addSp modSp add mod modNotesTx">
        <pc:chgData name="Hongzong Li" userId="9bdc67c7f26cb1a6" providerId="LiveId" clId="{FCCE1AC1-7D58-4EA8-9AB4-704F4CCD6B0F}" dt="2025-01-22T10:17:54.046" v="138"/>
        <pc:sldMkLst>
          <pc:docMk/>
          <pc:sldMk cId="2902541115" sldId="650"/>
        </pc:sldMkLst>
        <pc:spChg chg="mod">
          <ac:chgData name="Hongzong Li" userId="9bdc67c7f26cb1a6" providerId="LiveId" clId="{FCCE1AC1-7D58-4EA8-9AB4-704F4CCD6B0F}" dt="2025-01-22T10:17:54.046" v="138"/>
          <ac:spMkLst>
            <pc:docMk/>
            <pc:sldMk cId="2902541115" sldId="650"/>
            <ac:spMk id="6" creationId="{2E5525BA-1CC2-4AF5-2EE1-F61EA6013D8F}"/>
          </ac:spMkLst>
        </pc:spChg>
        <pc:picChg chg="add mod">
          <ac:chgData name="Hongzong Li" userId="9bdc67c7f26cb1a6" providerId="LiveId" clId="{FCCE1AC1-7D58-4EA8-9AB4-704F4CCD6B0F}" dt="2025-01-22T10:14:09.322" v="108"/>
          <ac:picMkLst>
            <pc:docMk/>
            <pc:sldMk cId="2902541115" sldId="650"/>
            <ac:picMk id="2" creationId="{7470A5AD-F5AD-24CF-80B5-4E3F730133F8}"/>
          </ac:picMkLst>
        </pc:picChg>
      </pc:sldChg>
    </pc:docChg>
  </pc:docChgLst>
  <pc:docChgLst>
    <pc:chgData name="Hongzong Li" userId="9bdc67c7f26cb1a6" providerId="LiveId" clId="{F95DDC15-7572-4088-BD45-4E8C4961A4A4}"/>
    <pc:docChg chg="undo custSel addSld delSld modSld">
      <pc:chgData name="Hongzong Li" userId="9bdc67c7f26cb1a6" providerId="LiveId" clId="{F95DDC15-7572-4088-BD45-4E8C4961A4A4}" dt="2025-01-09T00:33:09.846" v="693" actId="1076"/>
      <pc:docMkLst>
        <pc:docMk/>
      </pc:docMkLst>
      <pc:sldChg chg="addSp delSp modSp mod">
        <pc:chgData name="Hongzong Li" userId="9bdc67c7f26cb1a6" providerId="LiveId" clId="{F95DDC15-7572-4088-BD45-4E8C4961A4A4}" dt="2025-01-09T00:22:15.296" v="631" actId="1076"/>
        <pc:sldMkLst>
          <pc:docMk/>
          <pc:sldMk cId="1615307222" sldId="390"/>
        </pc:sldMkLst>
        <pc:spChg chg="mod">
          <ac:chgData name="Hongzong Li" userId="9bdc67c7f26cb1a6" providerId="LiveId" clId="{F95DDC15-7572-4088-BD45-4E8C4961A4A4}" dt="2025-01-09T00:22:10.289" v="630" actId="20577"/>
          <ac:spMkLst>
            <pc:docMk/>
            <pc:sldMk cId="1615307222" sldId="390"/>
            <ac:spMk id="3" creationId="{58975F78-C302-4BC7-8697-9F350DD5534E}"/>
          </ac:spMkLst>
        </pc:spChg>
        <pc:spChg chg="add del mod">
          <ac:chgData name="Hongzong Li" userId="9bdc67c7f26cb1a6" providerId="LiveId" clId="{F95DDC15-7572-4088-BD45-4E8C4961A4A4}" dt="2025-01-09T00:22:15.296" v="631" actId="1076"/>
          <ac:spMkLst>
            <pc:docMk/>
            <pc:sldMk cId="1615307222" sldId="390"/>
            <ac:spMk id="4" creationId="{BFDB28CA-1E94-4F41-BAB2-12DA698A01C7}"/>
          </ac:spMkLst>
        </pc:spChg>
        <pc:spChg chg="mod">
          <ac:chgData name="Hongzong Li" userId="9bdc67c7f26cb1a6" providerId="LiveId" clId="{F95DDC15-7572-4088-BD45-4E8C4961A4A4}" dt="2025-01-09T00:21:20.209" v="605" actId="14100"/>
          <ac:spMkLst>
            <pc:docMk/>
            <pc:sldMk cId="1615307222" sldId="390"/>
            <ac:spMk id="7" creationId="{E11148D2-DE58-912B-CE53-C92B5E8EA4AB}"/>
          </ac:spMkLst>
        </pc:spChg>
      </pc:sldChg>
      <pc:sldChg chg="modSp mod">
        <pc:chgData name="Hongzong Li" userId="9bdc67c7f26cb1a6" providerId="LiveId" clId="{F95DDC15-7572-4088-BD45-4E8C4961A4A4}" dt="2025-01-08T15:51:58.922" v="204" actId="20577"/>
        <pc:sldMkLst>
          <pc:docMk/>
          <pc:sldMk cId="3326953466" sldId="392"/>
        </pc:sldMkLst>
        <pc:spChg chg="mod">
          <ac:chgData name="Hongzong Li" userId="9bdc67c7f26cb1a6" providerId="LiveId" clId="{F95DDC15-7572-4088-BD45-4E8C4961A4A4}" dt="2025-01-08T15:51:58.922" v="204" actId="20577"/>
          <ac:spMkLst>
            <pc:docMk/>
            <pc:sldMk cId="3326953466" sldId="392"/>
            <ac:spMk id="7" creationId="{E7C83185-09D1-4567-8331-E19BC0B8AB2B}"/>
          </ac:spMkLst>
        </pc:spChg>
      </pc:sldChg>
      <pc:sldChg chg="del">
        <pc:chgData name="Hongzong Li" userId="9bdc67c7f26cb1a6" providerId="LiveId" clId="{F95DDC15-7572-4088-BD45-4E8C4961A4A4}" dt="2025-01-08T15:51:54.685" v="197" actId="47"/>
        <pc:sldMkLst>
          <pc:docMk/>
          <pc:sldMk cId="2811745174" sldId="487"/>
        </pc:sldMkLst>
      </pc:sldChg>
      <pc:sldChg chg="del">
        <pc:chgData name="Hongzong Li" userId="9bdc67c7f26cb1a6" providerId="LiveId" clId="{F95DDC15-7572-4088-BD45-4E8C4961A4A4}" dt="2025-01-08T15:51:54.685" v="197" actId="47"/>
        <pc:sldMkLst>
          <pc:docMk/>
          <pc:sldMk cId="2845975111" sldId="497"/>
        </pc:sldMkLst>
      </pc:sldChg>
      <pc:sldChg chg="del">
        <pc:chgData name="Hongzong Li" userId="9bdc67c7f26cb1a6" providerId="LiveId" clId="{F95DDC15-7572-4088-BD45-4E8C4961A4A4}" dt="2025-01-08T15:51:54.685" v="197" actId="47"/>
        <pc:sldMkLst>
          <pc:docMk/>
          <pc:sldMk cId="3667704221" sldId="501"/>
        </pc:sldMkLst>
      </pc:sldChg>
      <pc:sldChg chg="del">
        <pc:chgData name="Hongzong Li" userId="9bdc67c7f26cb1a6" providerId="LiveId" clId="{F95DDC15-7572-4088-BD45-4E8C4961A4A4}" dt="2025-01-08T15:51:54.685" v="197" actId="47"/>
        <pc:sldMkLst>
          <pc:docMk/>
          <pc:sldMk cId="4222242206" sldId="502"/>
        </pc:sldMkLst>
      </pc:sldChg>
      <pc:sldChg chg="del">
        <pc:chgData name="Hongzong Li" userId="9bdc67c7f26cb1a6" providerId="LiveId" clId="{F95DDC15-7572-4088-BD45-4E8C4961A4A4}" dt="2025-01-08T15:51:54.685" v="197" actId="47"/>
        <pc:sldMkLst>
          <pc:docMk/>
          <pc:sldMk cId="3321173846" sldId="516"/>
        </pc:sldMkLst>
      </pc:sldChg>
      <pc:sldChg chg="del">
        <pc:chgData name="Hongzong Li" userId="9bdc67c7f26cb1a6" providerId="LiveId" clId="{F95DDC15-7572-4088-BD45-4E8C4961A4A4}" dt="2025-01-08T15:51:54.685" v="197" actId="47"/>
        <pc:sldMkLst>
          <pc:docMk/>
          <pc:sldMk cId="3195430702" sldId="519"/>
        </pc:sldMkLst>
      </pc:sldChg>
      <pc:sldChg chg="del">
        <pc:chgData name="Hongzong Li" userId="9bdc67c7f26cb1a6" providerId="LiveId" clId="{F95DDC15-7572-4088-BD45-4E8C4961A4A4}" dt="2025-01-08T15:51:54.685" v="197" actId="47"/>
        <pc:sldMkLst>
          <pc:docMk/>
          <pc:sldMk cId="1189121588" sldId="531"/>
        </pc:sldMkLst>
      </pc:sldChg>
      <pc:sldChg chg="del">
        <pc:chgData name="Hongzong Li" userId="9bdc67c7f26cb1a6" providerId="LiveId" clId="{F95DDC15-7572-4088-BD45-4E8C4961A4A4}" dt="2025-01-08T15:51:54.685" v="197" actId="47"/>
        <pc:sldMkLst>
          <pc:docMk/>
          <pc:sldMk cId="936414254" sldId="540"/>
        </pc:sldMkLst>
      </pc:sldChg>
      <pc:sldChg chg="addSp delSp modSp mod modNotesTx">
        <pc:chgData name="Hongzong Li" userId="9bdc67c7f26cb1a6" providerId="LiveId" clId="{F95DDC15-7572-4088-BD45-4E8C4961A4A4}" dt="2025-01-09T00:22:58.268" v="632" actId="20577"/>
        <pc:sldMkLst>
          <pc:docMk/>
          <pc:sldMk cId="1261810409" sldId="621"/>
        </pc:sldMkLst>
        <pc:spChg chg="mod">
          <ac:chgData name="Hongzong Li" userId="9bdc67c7f26cb1a6" providerId="LiveId" clId="{F95DDC15-7572-4088-BD45-4E8C4961A4A4}" dt="2025-01-08T14:52:03.728" v="6"/>
          <ac:spMkLst>
            <pc:docMk/>
            <pc:sldMk cId="1261810409" sldId="621"/>
            <ac:spMk id="6" creationId="{FAD83C02-24C8-3806-2E3F-4058342F4D87}"/>
          </ac:spMkLst>
        </pc:spChg>
      </pc:sldChg>
      <pc:sldChg chg="modSp mod">
        <pc:chgData name="Hongzong Li" userId="9bdc67c7f26cb1a6" providerId="LiveId" clId="{F95DDC15-7572-4088-BD45-4E8C4961A4A4}" dt="2025-01-08T16:39:09.229" v="436" actId="403"/>
        <pc:sldMkLst>
          <pc:docMk/>
          <pc:sldMk cId="2671058366" sldId="631"/>
        </pc:sldMkLst>
      </pc:sldChg>
      <pc:sldChg chg="del">
        <pc:chgData name="Hongzong Li" userId="9bdc67c7f26cb1a6" providerId="LiveId" clId="{F95DDC15-7572-4088-BD45-4E8C4961A4A4}" dt="2025-01-08T15:51:54.685" v="197" actId="47"/>
        <pc:sldMkLst>
          <pc:docMk/>
          <pc:sldMk cId="368788545" sldId="636"/>
        </pc:sldMkLst>
      </pc:sldChg>
      <pc:sldChg chg="del">
        <pc:chgData name="Hongzong Li" userId="9bdc67c7f26cb1a6" providerId="LiveId" clId="{F95DDC15-7572-4088-BD45-4E8C4961A4A4}" dt="2025-01-08T15:51:54.685" v="197" actId="47"/>
        <pc:sldMkLst>
          <pc:docMk/>
          <pc:sldMk cId="909729142" sldId="637"/>
        </pc:sldMkLst>
      </pc:sldChg>
      <pc:sldChg chg="del">
        <pc:chgData name="Hongzong Li" userId="9bdc67c7f26cb1a6" providerId="LiveId" clId="{F95DDC15-7572-4088-BD45-4E8C4961A4A4}" dt="2025-01-08T15:51:54.685" v="197" actId="47"/>
        <pc:sldMkLst>
          <pc:docMk/>
          <pc:sldMk cId="2614691419" sldId="638"/>
        </pc:sldMkLst>
      </pc:sldChg>
      <pc:sldChg chg="del">
        <pc:chgData name="Hongzong Li" userId="9bdc67c7f26cb1a6" providerId="LiveId" clId="{F95DDC15-7572-4088-BD45-4E8C4961A4A4}" dt="2025-01-08T15:51:54.685" v="197" actId="47"/>
        <pc:sldMkLst>
          <pc:docMk/>
          <pc:sldMk cId="1794781130" sldId="639"/>
        </pc:sldMkLst>
      </pc:sldChg>
      <pc:sldChg chg="del">
        <pc:chgData name="Hongzong Li" userId="9bdc67c7f26cb1a6" providerId="LiveId" clId="{F95DDC15-7572-4088-BD45-4E8C4961A4A4}" dt="2025-01-08T15:51:54.685" v="197" actId="47"/>
        <pc:sldMkLst>
          <pc:docMk/>
          <pc:sldMk cId="3820469915" sldId="640"/>
        </pc:sldMkLst>
      </pc:sldChg>
      <pc:sldChg chg="del">
        <pc:chgData name="Hongzong Li" userId="9bdc67c7f26cb1a6" providerId="LiveId" clId="{F95DDC15-7572-4088-BD45-4E8C4961A4A4}" dt="2025-01-08T15:51:54.685" v="197" actId="47"/>
        <pc:sldMkLst>
          <pc:docMk/>
          <pc:sldMk cId="3618358261" sldId="643"/>
        </pc:sldMkLst>
      </pc:sldChg>
      <pc:sldChg chg="del">
        <pc:chgData name="Hongzong Li" userId="9bdc67c7f26cb1a6" providerId="LiveId" clId="{F95DDC15-7572-4088-BD45-4E8C4961A4A4}" dt="2025-01-08T15:51:54.685" v="197" actId="47"/>
        <pc:sldMkLst>
          <pc:docMk/>
          <pc:sldMk cId="991728368" sldId="644"/>
        </pc:sldMkLst>
      </pc:sldChg>
      <pc:sldChg chg="del">
        <pc:chgData name="Hongzong Li" userId="9bdc67c7f26cb1a6" providerId="LiveId" clId="{F95DDC15-7572-4088-BD45-4E8C4961A4A4}" dt="2025-01-08T15:51:54.685" v="197" actId="47"/>
        <pc:sldMkLst>
          <pc:docMk/>
          <pc:sldMk cId="630200938" sldId="646"/>
        </pc:sldMkLst>
      </pc:sldChg>
      <pc:sldChg chg="del">
        <pc:chgData name="Hongzong Li" userId="9bdc67c7f26cb1a6" providerId="LiveId" clId="{F95DDC15-7572-4088-BD45-4E8C4961A4A4}" dt="2025-01-08T15:51:54.685" v="197" actId="47"/>
        <pc:sldMkLst>
          <pc:docMk/>
          <pc:sldMk cId="3731454665" sldId="647"/>
        </pc:sldMkLst>
      </pc:sldChg>
      <pc:sldChg chg="del">
        <pc:chgData name="Hongzong Li" userId="9bdc67c7f26cb1a6" providerId="LiveId" clId="{F95DDC15-7572-4088-BD45-4E8C4961A4A4}" dt="2025-01-08T15:51:54.685" v="197" actId="47"/>
        <pc:sldMkLst>
          <pc:docMk/>
          <pc:sldMk cId="282552770" sldId="648"/>
        </pc:sldMkLst>
      </pc:sldChg>
      <pc:sldChg chg="del">
        <pc:chgData name="Hongzong Li" userId="9bdc67c7f26cb1a6" providerId="LiveId" clId="{F95DDC15-7572-4088-BD45-4E8C4961A4A4}" dt="2025-01-08T15:51:54.685" v="197" actId="47"/>
        <pc:sldMkLst>
          <pc:docMk/>
          <pc:sldMk cId="1575329477" sldId="649"/>
        </pc:sldMkLst>
      </pc:sldChg>
      <pc:sldChg chg="del">
        <pc:chgData name="Hongzong Li" userId="9bdc67c7f26cb1a6" providerId="LiveId" clId="{F95DDC15-7572-4088-BD45-4E8C4961A4A4}" dt="2025-01-08T15:51:54.685" v="197" actId="47"/>
        <pc:sldMkLst>
          <pc:docMk/>
          <pc:sldMk cId="1352666558" sldId="650"/>
        </pc:sldMkLst>
      </pc:sldChg>
      <pc:sldChg chg="del">
        <pc:chgData name="Hongzong Li" userId="9bdc67c7f26cb1a6" providerId="LiveId" clId="{F95DDC15-7572-4088-BD45-4E8C4961A4A4}" dt="2025-01-08T15:51:54.685" v="197" actId="47"/>
        <pc:sldMkLst>
          <pc:docMk/>
          <pc:sldMk cId="4053856576" sldId="654"/>
        </pc:sldMkLst>
      </pc:sldChg>
      <pc:sldChg chg="del">
        <pc:chgData name="Hongzong Li" userId="9bdc67c7f26cb1a6" providerId="LiveId" clId="{F95DDC15-7572-4088-BD45-4E8C4961A4A4}" dt="2025-01-08T15:51:54.685" v="197" actId="47"/>
        <pc:sldMkLst>
          <pc:docMk/>
          <pc:sldMk cId="4176521030" sldId="657"/>
        </pc:sldMkLst>
      </pc:sldChg>
      <pc:sldChg chg="addSp delSp modSp add mod">
        <pc:chgData name="Hongzong Li" userId="9bdc67c7f26cb1a6" providerId="LiveId" clId="{F95DDC15-7572-4088-BD45-4E8C4961A4A4}" dt="2025-01-08T15:04:11.339" v="58" actId="1076"/>
        <pc:sldMkLst>
          <pc:docMk/>
          <pc:sldMk cId="4150836263" sldId="658"/>
        </pc:sldMkLst>
      </pc:sldChg>
      <pc:sldChg chg="add">
        <pc:chgData name="Hongzong Li" userId="9bdc67c7f26cb1a6" providerId="LiveId" clId="{F95DDC15-7572-4088-BD45-4E8C4961A4A4}" dt="2025-01-08T14:59:11.390" v="30"/>
        <pc:sldMkLst>
          <pc:docMk/>
          <pc:sldMk cId="280363987" sldId="659"/>
        </pc:sldMkLst>
      </pc:sldChg>
      <pc:sldChg chg="addSp delSp modSp add mod">
        <pc:chgData name="Hongzong Li" userId="9bdc67c7f26cb1a6" providerId="LiveId" clId="{F95DDC15-7572-4088-BD45-4E8C4961A4A4}" dt="2025-01-08T15:27:36.280" v="115" actId="1076"/>
        <pc:sldMkLst>
          <pc:docMk/>
          <pc:sldMk cId="1050721172" sldId="660"/>
        </pc:sldMkLst>
      </pc:sldChg>
      <pc:sldChg chg="addSp delSp modSp add mod">
        <pc:chgData name="Hongzong Li" userId="9bdc67c7f26cb1a6" providerId="LiveId" clId="{F95DDC15-7572-4088-BD45-4E8C4961A4A4}" dt="2025-01-08T15:29:15.809" v="137" actId="14100"/>
        <pc:sldMkLst>
          <pc:docMk/>
          <pc:sldMk cId="2824916999" sldId="661"/>
        </pc:sldMkLst>
      </pc:sldChg>
      <pc:sldChg chg="addSp delSp modSp add mod">
        <pc:chgData name="Hongzong Li" userId="9bdc67c7f26cb1a6" providerId="LiveId" clId="{F95DDC15-7572-4088-BD45-4E8C4961A4A4}" dt="2025-01-08T16:53:15.140" v="493" actId="1035"/>
        <pc:sldMkLst>
          <pc:docMk/>
          <pc:sldMk cId="2281915960" sldId="662"/>
        </pc:sldMkLst>
      </pc:sldChg>
      <pc:sldChg chg="addSp delSp modSp add mod">
        <pc:chgData name="Hongzong Li" userId="9bdc67c7f26cb1a6" providerId="LiveId" clId="{F95DDC15-7572-4088-BD45-4E8C4961A4A4}" dt="2025-01-08T17:05:17.487" v="506" actId="14100"/>
        <pc:sldMkLst>
          <pc:docMk/>
          <pc:sldMk cId="3587308140" sldId="663"/>
        </pc:sldMkLst>
      </pc:sldChg>
      <pc:sldChg chg="addSp delSp modSp add mod">
        <pc:chgData name="Hongzong Li" userId="9bdc67c7f26cb1a6" providerId="LiveId" clId="{F95DDC15-7572-4088-BD45-4E8C4961A4A4}" dt="2025-01-08T17:26:05.158" v="587" actId="14100"/>
        <pc:sldMkLst>
          <pc:docMk/>
          <pc:sldMk cId="2709935454" sldId="664"/>
        </pc:sldMkLst>
      </pc:sldChg>
      <pc:sldChg chg="addSp modSp add mod">
        <pc:chgData name="Hongzong Li" userId="9bdc67c7f26cb1a6" providerId="LiveId" clId="{F95DDC15-7572-4088-BD45-4E8C4961A4A4}" dt="2025-01-08T15:43:54.384" v="174" actId="1076"/>
        <pc:sldMkLst>
          <pc:docMk/>
          <pc:sldMk cId="432758778" sldId="665"/>
        </pc:sldMkLst>
      </pc:sldChg>
      <pc:sldChg chg="addSp modSp add mod">
        <pc:chgData name="Hongzong Li" userId="9bdc67c7f26cb1a6" providerId="LiveId" clId="{F95DDC15-7572-4088-BD45-4E8C4961A4A4}" dt="2025-01-08T15:44:42.254" v="182" actId="1076"/>
        <pc:sldMkLst>
          <pc:docMk/>
          <pc:sldMk cId="2752785219" sldId="666"/>
        </pc:sldMkLst>
      </pc:sldChg>
      <pc:sldChg chg="addSp modSp add mod">
        <pc:chgData name="Hongzong Li" userId="9bdc67c7f26cb1a6" providerId="LiveId" clId="{F95DDC15-7572-4088-BD45-4E8C4961A4A4}" dt="2025-01-08T15:45:32.465" v="187" actId="1076"/>
        <pc:sldMkLst>
          <pc:docMk/>
          <pc:sldMk cId="2853329529" sldId="667"/>
        </pc:sldMkLst>
      </pc:sldChg>
      <pc:sldChg chg="addSp modSp add mod">
        <pc:chgData name="Hongzong Li" userId="9bdc67c7f26cb1a6" providerId="LiveId" clId="{F95DDC15-7572-4088-BD45-4E8C4961A4A4}" dt="2025-01-08T15:46:10.121" v="193" actId="14100"/>
        <pc:sldMkLst>
          <pc:docMk/>
          <pc:sldMk cId="2826498682" sldId="668"/>
        </pc:sldMkLst>
      </pc:sldChg>
      <pc:sldChg chg="modSp add mod">
        <pc:chgData name="Hongzong Li" userId="9bdc67c7f26cb1a6" providerId="LiveId" clId="{F95DDC15-7572-4088-BD45-4E8C4961A4A4}" dt="2025-01-08T15:46:27.409" v="196"/>
        <pc:sldMkLst>
          <pc:docMk/>
          <pc:sldMk cId="1898400193" sldId="669"/>
        </pc:sldMkLst>
      </pc:sldChg>
      <pc:sldChg chg="addSp delSp modSp add mod">
        <pc:chgData name="Hongzong Li" userId="9bdc67c7f26cb1a6" providerId="LiveId" clId="{F95DDC15-7572-4088-BD45-4E8C4961A4A4}" dt="2025-01-09T00:28:18.207" v="670" actId="1076"/>
        <pc:sldMkLst>
          <pc:docMk/>
          <pc:sldMk cId="304319722" sldId="670"/>
        </pc:sldMkLst>
      </pc:sldChg>
      <pc:sldChg chg="addSp delSp modSp add mod">
        <pc:chgData name="Hongzong Li" userId="9bdc67c7f26cb1a6" providerId="LiveId" clId="{F95DDC15-7572-4088-BD45-4E8C4961A4A4}" dt="2025-01-09T00:33:09.846" v="693" actId="1076"/>
        <pc:sldMkLst>
          <pc:docMk/>
          <pc:sldMk cId="1817694660" sldId="671"/>
        </pc:sldMkLst>
      </pc:sldChg>
      <pc:sldChg chg="addSp delSp modSp add mod">
        <pc:chgData name="Hongzong Li" userId="9bdc67c7f26cb1a6" providerId="LiveId" clId="{F95DDC15-7572-4088-BD45-4E8C4961A4A4}" dt="2025-01-08T16:34:11.605" v="411" actId="14100"/>
        <pc:sldMkLst>
          <pc:docMk/>
          <pc:sldMk cId="2788587020" sldId="672"/>
        </pc:sldMkLst>
      </pc:sldChg>
      <pc:sldChg chg="addSp delSp modSp add mod">
        <pc:chgData name="Hongzong Li" userId="9bdc67c7f26cb1a6" providerId="LiveId" clId="{F95DDC15-7572-4088-BD45-4E8C4961A4A4}" dt="2025-01-08T16:34:32.878" v="415" actId="14100"/>
        <pc:sldMkLst>
          <pc:docMk/>
          <pc:sldMk cId="256473223" sldId="673"/>
        </pc:sldMkLst>
      </pc:sldChg>
      <pc:sldChg chg="add del">
        <pc:chgData name="Hongzong Li" userId="9bdc67c7f26cb1a6" providerId="LiveId" clId="{F95DDC15-7572-4088-BD45-4E8C4961A4A4}" dt="2025-01-08T16:33:43.397" v="407"/>
        <pc:sldMkLst>
          <pc:docMk/>
          <pc:sldMk cId="2845624257" sldId="673"/>
        </pc:sldMkLst>
      </pc:sldChg>
      <pc:sldChg chg="addSp delSp modSp add mod">
        <pc:chgData name="Hongzong Li" userId="9bdc67c7f26cb1a6" providerId="LiveId" clId="{F95DDC15-7572-4088-BD45-4E8C4961A4A4}" dt="2025-01-08T16:34:59.604" v="420" actId="14100"/>
        <pc:sldMkLst>
          <pc:docMk/>
          <pc:sldMk cId="2424154648" sldId="674"/>
        </pc:sldMkLst>
      </pc:sldChg>
      <pc:sldChg chg="addSp modSp add mod">
        <pc:chgData name="Hongzong Li" userId="9bdc67c7f26cb1a6" providerId="LiveId" clId="{F95DDC15-7572-4088-BD45-4E8C4961A4A4}" dt="2025-01-08T17:08:25.832" v="523" actId="123"/>
        <pc:sldMkLst>
          <pc:docMk/>
          <pc:sldMk cId="3143782611" sldId="675"/>
        </pc:sldMkLst>
      </pc:sldChg>
      <pc:sldChg chg="addSp delSp modSp add mod">
        <pc:chgData name="Hongzong Li" userId="9bdc67c7f26cb1a6" providerId="LiveId" clId="{F95DDC15-7572-4088-BD45-4E8C4961A4A4}" dt="2025-01-08T17:30:13.284" v="603" actId="14100"/>
        <pc:sldMkLst>
          <pc:docMk/>
          <pc:sldMk cId="3043099647" sldId="676"/>
        </pc:sldMkLst>
      </pc:sldChg>
    </pc:docChg>
  </pc:docChgLst>
  <pc:docChgLst>
    <pc:chgData name="LI Hongzong" userId="ac49958b-b655-4fa4-b837-6f946156a7c8" providerId="ADAL" clId="{AE6FA167-AD59-4CAA-8D10-66C8FD64B50F}"/>
    <pc:docChg chg="undo custSel addSld modSld">
      <pc:chgData name="LI Hongzong" userId="ac49958b-b655-4fa4-b837-6f946156a7c8" providerId="ADAL" clId="{AE6FA167-AD59-4CAA-8D10-66C8FD64B50F}" dt="2024-04-14T02:08:02.953" v="26" actId="1076"/>
      <pc:docMkLst>
        <pc:docMk/>
      </pc:docMkLst>
      <pc:sldChg chg="addSp delSp modSp mod">
        <pc:chgData name="LI Hongzong" userId="ac49958b-b655-4fa4-b837-6f946156a7c8" providerId="ADAL" clId="{AE6FA167-AD59-4CAA-8D10-66C8FD64B50F}" dt="2024-04-14T02:06:04.019" v="14" actId="1036"/>
        <pc:sldMkLst>
          <pc:docMk/>
          <pc:sldMk cId="806529866" sldId="544"/>
        </pc:sldMkLst>
      </pc:sldChg>
      <pc:sldChg chg="addSp delSp mod">
        <pc:chgData name="LI Hongzong" userId="ac49958b-b655-4fa4-b837-6f946156a7c8" providerId="ADAL" clId="{AE6FA167-AD59-4CAA-8D10-66C8FD64B50F}" dt="2024-04-14T02:07:35.774" v="22" actId="478"/>
        <pc:sldMkLst>
          <pc:docMk/>
          <pc:sldMk cId="117524543" sldId="547"/>
        </pc:sldMkLst>
      </pc:sldChg>
      <pc:sldChg chg="addSp delSp modSp add mod">
        <pc:chgData name="LI Hongzong" userId="ac49958b-b655-4fa4-b837-6f946156a7c8" providerId="ADAL" clId="{AE6FA167-AD59-4CAA-8D10-66C8FD64B50F}" dt="2024-04-14T02:08:02.953" v="26" actId="1076"/>
        <pc:sldMkLst>
          <pc:docMk/>
          <pc:sldMk cId="2354201810" sldId="548"/>
        </pc:sldMkLst>
      </pc:sldChg>
    </pc:docChg>
  </pc:docChgLst>
  <pc:docChgLst>
    <pc:chgData name="Hongzong Li" userId="9bdc67c7f26cb1a6" providerId="LiveId" clId="{F42916EA-A971-40FB-9368-4A6246B15F8D}"/>
    <pc:docChg chg="undo custSel delSld modSld">
      <pc:chgData name="Hongzong Li" userId="9bdc67c7f26cb1a6" providerId="LiveId" clId="{F42916EA-A971-40FB-9368-4A6246B15F8D}" dt="2025-01-08T13:43:16.175" v="81" actId="1076"/>
      <pc:docMkLst>
        <pc:docMk/>
      </pc:docMkLst>
      <pc:sldChg chg="delSp modSp mod">
        <pc:chgData name="Hongzong Li" userId="9bdc67c7f26cb1a6" providerId="LiveId" clId="{F42916EA-A971-40FB-9368-4A6246B15F8D}" dt="2025-01-08T13:27:16" v="26" actId="14100"/>
        <pc:sldMkLst>
          <pc:docMk/>
          <pc:sldMk cId="1615307222" sldId="390"/>
        </pc:sldMkLst>
        <pc:spChg chg="mod">
          <ac:chgData name="Hongzong Li" userId="9bdc67c7f26cb1a6" providerId="LiveId" clId="{F42916EA-A971-40FB-9368-4A6246B15F8D}" dt="2025-01-08T13:27:16" v="26" actId="14100"/>
          <ac:spMkLst>
            <pc:docMk/>
            <pc:sldMk cId="1615307222" sldId="390"/>
            <ac:spMk id="7" creationId="{E11148D2-DE58-912B-CE53-C92B5E8EA4AB}"/>
          </ac:spMkLst>
        </pc:spChg>
      </pc:sldChg>
      <pc:sldChg chg="modSp del mod">
        <pc:chgData name="Hongzong Li" userId="9bdc67c7f26cb1a6" providerId="LiveId" clId="{F42916EA-A971-40FB-9368-4A6246B15F8D}" dt="2025-01-08T13:28:14.951" v="29" actId="47"/>
        <pc:sldMkLst>
          <pc:docMk/>
          <pc:sldMk cId="1847076896" sldId="514"/>
        </pc:sldMkLst>
      </pc:sldChg>
      <pc:sldChg chg="addSp delSp modSp mod">
        <pc:chgData name="Hongzong Li" userId="9bdc67c7f26cb1a6" providerId="LiveId" clId="{F42916EA-A971-40FB-9368-4A6246B15F8D}" dt="2025-01-08T13:31:09.695" v="60" actId="20577"/>
        <pc:sldMkLst>
          <pc:docMk/>
          <pc:sldMk cId="1261810409" sldId="621"/>
        </pc:sldMkLst>
        <pc:spChg chg="mod">
          <ac:chgData name="Hongzong Li" userId="9bdc67c7f26cb1a6" providerId="LiveId" clId="{F42916EA-A971-40FB-9368-4A6246B15F8D}" dt="2025-01-08T13:31:09.695" v="60" actId="20577"/>
          <ac:spMkLst>
            <pc:docMk/>
            <pc:sldMk cId="1261810409" sldId="621"/>
            <ac:spMk id="6" creationId="{FAD83C02-24C8-3806-2E3F-4058342F4D87}"/>
          </ac:spMkLst>
        </pc:spChg>
      </pc:sldChg>
      <pc:sldChg chg="addSp delSp modSp mod">
        <pc:chgData name="Hongzong Li" userId="9bdc67c7f26cb1a6" providerId="LiveId" clId="{F42916EA-A971-40FB-9368-4A6246B15F8D}" dt="2025-01-08T13:43:16.175" v="81" actId="1076"/>
        <pc:sldMkLst>
          <pc:docMk/>
          <pc:sldMk cId="2671058366" sldId="631"/>
        </pc:sldMkLst>
      </pc:sldChg>
      <pc:sldChg chg="modSp del mod">
        <pc:chgData name="Hongzong Li" userId="9bdc67c7f26cb1a6" providerId="LiveId" clId="{F42916EA-A971-40FB-9368-4A6246B15F8D}" dt="2025-01-08T13:28:20.753" v="31" actId="47"/>
        <pc:sldMkLst>
          <pc:docMk/>
          <pc:sldMk cId="2354319547" sldId="642"/>
        </pc:sldMkLst>
      </pc:sldChg>
    </pc:docChg>
  </pc:docChgLst>
  <pc:docChgLst>
    <pc:chgData name="LI Hongzong" userId="ac49958b-b655-4fa4-b837-6f946156a7c8" providerId="ADAL" clId="{DE75A02E-0D7A-4F0F-8C61-7474C9E7CD4C}"/>
    <pc:docChg chg="undo custSel addSld delSld modSld sldOrd">
      <pc:chgData name="LI Hongzong" userId="ac49958b-b655-4fa4-b837-6f946156a7c8" providerId="ADAL" clId="{DE75A02E-0D7A-4F0F-8C61-7474C9E7CD4C}" dt="2024-08-28T06:18:38.966" v="915" actId="6549"/>
      <pc:docMkLst>
        <pc:docMk/>
      </pc:docMkLst>
      <pc:sldChg chg="delSp modSp mod">
        <pc:chgData name="LI Hongzong" userId="ac49958b-b655-4fa4-b837-6f946156a7c8" providerId="ADAL" clId="{DE75A02E-0D7A-4F0F-8C61-7474C9E7CD4C}" dt="2024-08-26T13:50:57.563" v="385" actId="403"/>
        <pc:sldMkLst>
          <pc:docMk/>
          <pc:sldMk cId="1615307222" sldId="390"/>
        </pc:sldMkLst>
      </pc:sldChg>
      <pc:sldChg chg="del">
        <pc:chgData name="LI Hongzong" userId="ac49958b-b655-4fa4-b837-6f946156a7c8" providerId="ADAL" clId="{DE75A02E-0D7A-4F0F-8C61-7474C9E7CD4C}" dt="2024-08-27T13:09:55.424" v="433" actId="47"/>
        <pc:sldMkLst>
          <pc:docMk/>
          <pc:sldMk cId="1622074852" sldId="424"/>
        </pc:sldMkLst>
      </pc:sldChg>
      <pc:sldChg chg="del">
        <pc:chgData name="LI Hongzong" userId="ac49958b-b655-4fa4-b837-6f946156a7c8" providerId="ADAL" clId="{DE75A02E-0D7A-4F0F-8C61-7474C9E7CD4C}" dt="2024-08-27T13:09:55.424" v="433" actId="47"/>
        <pc:sldMkLst>
          <pc:docMk/>
          <pc:sldMk cId="2293026267" sldId="426"/>
        </pc:sldMkLst>
      </pc:sldChg>
      <pc:sldChg chg="del">
        <pc:chgData name="LI Hongzong" userId="ac49958b-b655-4fa4-b837-6f946156a7c8" providerId="ADAL" clId="{DE75A02E-0D7A-4F0F-8C61-7474C9E7CD4C}" dt="2024-08-27T13:09:55.424" v="433" actId="47"/>
        <pc:sldMkLst>
          <pc:docMk/>
          <pc:sldMk cId="3370124366" sldId="427"/>
        </pc:sldMkLst>
      </pc:sldChg>
      <pc:sldChg chg="del">
        <pc:chgData name="LI Hongzong" userId="ac49958b-b655-4fa4-b837-6f946156a7c8" providerId="ADAL" clId="{DE75A02E-0D7A-4F0F-8C61-7474C9E7CD4C}" dt="2024-08-27T13:09:55.424" v="433" actId="47"/>
        <pc:sldMkLst>
          <pc:docMk/>
          <pc:sldMk cId="720648259" sldId="472"/>
        </pc:sldMkLst>
      </pc:sldChg>
      <pc:sldChg chg="delSp modSp mod">
        <pc:chgData name="LI Hongzong" userId="ac49958b-b655-4fa4-b837-6f946156a7c8" providerId="ADAL" clId="{DE75A02E-0D7A-4F0F-8C61-7474C9E7CD4C}" dt="2024-08-27T14:26:15.944" v="887" actId="6549"/>
        <pc:sldMkLst>
          <pc:docMk/>
          <pc:sldMk cId="2811745174" sldId="487"/>
        </pc:sldMkLst>
      </pc:sldChg>
      <pc:sldChg chg="del">
        <pc:chgData name="LI Hongzong" userId="ac49958b-b655-4fa4-b837-6f946156a7c8" providerId="ADAL" clId="{DE75A02E-0D7A-4F0F-8C61-7474C9E7CD4C}" dt="2024-08-27T13:11:18.609" v="445" actId="47"/>
        <pc:sldMkLst>
          <pc:docMk/>
          <pc:sldMk cId="102603270" sldId="488"/>
        </pc:sldMkLst>
      </pc:sldChg>
      <pc:sldChg chg="del">
        <pc:chgData name="LI Hongzong" userId="ac49958b-b655-4fa4-b837-6f946156a7c8" providerId="ADAL" clId="{DE75A02E-0D7A-4F0F-8C61-7474C9E7CD4C}" dt="2024-08-27T13:11:18.609" v="445" actId="47"/>
        <pc:sldMkLst>
          <pc:docMk/>
          <pc:sldMk cId="202371462" sldId="491"/>
        </pc:sldMkLst>
      </pc:sldChg>
      <pc:sldChg chg="del">
        <pc:chgData name="LI Hongzong" userId="ac49958b-b655-4fa4-b837-6f946156a7c8" providerId="ADAL" clId="{DE75A02E-0D7A-4F0F-8C61-7474C9E7CD4C}" dt="2024-08-27T13:09:55.424" v="433" actId="47"/>
        <pc:sldMkLst>
          <pc:docMk/>
          <pc:sldMk cId="1752405181" sldId="496"/>
        </pc:sldMkLst>
      </pc:sldChg>
      <pc:sldChg chg="del">
        <pc:chgData name="LI Hongzong" userId="ac49958b-b655-4fa4-b837-6f946156a7c8" providerId="ADAL" clId="{DE75A02E-0D7A-4F0F-8C61-7474C9E7CD4C}" dt="2024-08-27T13:09:55.424" v="433" actId="47"/>
        <pc:sldMkLst>
          <pc:docMk/>
          <pc:sldMk cId="2845975111" sldId="497"/>
        </pc:sldMkLst>
      </pc:sldChg>
      <pc:sldChg chg="del">
        <pc:chgData name="LI Hongzong" userId="ac49958b-b655-4fa4-b837-6f946156a7c8" providerId="ADAL" clId="{DE75A02E-0D7A-4F0F-8C61-7474C9E7CD4C}" dt="2024-08-27T13:09:55.424" v="433" actId="47"/>
        <pc:sldMkLst>
          <pc:docMk/>
          <pc:sldMk cId="796727664" sldId="498"/>
        </pc:sldMkLst>
      </pc:sldChg>
      <pc:sldChg chg="del">
        <pc:chgData name="LI Hongzong" userId="ac49958b-b655-4fa4-b837-6f946156a7c8" providerId="ADAL" clId="{DE75A02E-0D7A-4F0F-8C61-7474C9E7CD4C}" dt="2024-08-27T13:09:55.424" v="433" actId="47"/>
        <pc:sldMkLst>
          <pc:docMk/>
          <pc:sldMk cId="30619265" sldId="499"/>
        </pc:sldMkLst>
      </pc:sldChg>
      <pc:sldChg chg="del">
        <pc:chgData name="LI Hongzong" userId="ac49958b-b655-4fa4-b837-6f946156a7c8" providerId="ADAL" clId="{DE75A02E-0D7A-4F0F-8C61-7474C9E7CD4C}" dt="2024-08-27T13:09:55.424" v="433" actId="47"/>
        <pc:sldMkLst>
          <pc:docMk/>
          <pc:sldMk cId="2369451619" sldId="500"/>
        </pc:sldMkLst>
      </pc:sldChg>
      <pc:sldChg chg="del">
        <pc:chgData name="LI Hongzong" userId="ac49958b-b655-4fa4-b837-6f946156a7c8" providerId="ADAL" clId="{DE75A02E-0D7A-4F0F-8C61-7474C9E7CD4C}" dt="2024-08-27T13:09:55.424" v="433" actId="47"/>
        <pc:sldMkLst>
          <pc:docMk/>
          <pc:sldMk cId="3667704221" sldId="501"/>
        </pc:sldMkLst>
      </pc:sldChg>
      <pc:sldChg chg="del">
        <pc:chgData name="LI Hongzong" userId="ac49958b-b655-4fa4-b837-6f946156a7c8" providerId="ADAL" clId="{DE75A02E-0D7A-4F0F-8C61-7474C9E7CD4C}" dt="2024-08-27T13:09:55.424" v="433" actId="47"/>
        <pc:sldMkLst>
          <pc:docMk/>
          <pc:sldMk cId="4222242206" sldId="502"/>
        </pc:sldMkLst>
      </pc:sldChg>
      <pc:sldChg chg="del">
        <pc:chgData name="LI Hongzong" userId="ac49958b-b655-4fa4-b837-6f946156a7c8" providerId="ADAL" clId="{DE75A02E-0D7A-4F0F-8C61-7474C9E7CD4C}" dt="2024-08-27T13:09:55.424" v="433" actId="47"/>
        <pc:sldMkLst>
          <pc:docMk/>
          <pc:sldMk cId="1065434339" sldId="503"/>
        </pc:sldMkLst>
      </pc:sldChg>
      <pc:sldChg chg="del">
        <pc:chgData name="LI Hongzong" userId="ac49958b-b655-4fa4-b837-6f946156a7c8" providerId="ADAL" clId="{DE75A02E-0D7A-4F0F-8C61-7474C9E7CD4C}" dt="2024-08-27T13:09:55.424" v="433" actId="47"/>
        <pc:sldMkLst>
          <pc:docMk/>
          <pc:sldMk cId="4094151586" sldId="504"/>
        </pc:sldMkLst>
      </pc:sldChg>
      <pc:sldChg chg="del">
        <pc:chgData name="LI Hongzong" userId="ac49958b-b655-4fa4-b837-6f946156a7c8" providerId="ADAL" clId="{DE75A02E-0D7A-4F0F-8C61-7474C9E7CD4C}" dt="2024-08-27T13:09:55.424" v="433" actId="47"/>
        <pc:sldMkLst>
          <pc:docMk/>
          <pc:sldMk cId="774677346" sldId="505"/>
        </pc:sldMkLst>
      </pc:sldChg>
      <pc:sldChg chg="del">
        <pc:chgData name="LI Hongzong" userId="ac49958b-b655-4fa4-b837-6f946156a7c8" providerId="ADAL" clId="{DE75A02E-0D7A-4F0F-8C61-7474C9E7CD4C}" dt="2024-08-27T13:09:55.424" v="433" actId="47"/>
        <pc:sldMkLst>
          <pc:docMk/>
          <pc:sldMk cId="541110708" sldId="506"/>
        </pc:sldMkLst>
      </pc:sldChg>
      <pc:sldChg chg="del">
        <pc:chgData name="LI Hongzong" userId="ac49958b-b655-4fa4-b837-6f946156a7c8" providerId="ADAL" clId="{DE75A02E-0D7A-4F0F-8C61-7474C9E7CD4C}" dt="2024-08-27T13:09:55.424" v="433" actId="47"/>
        <pc:sldMkLst>
          <pc:docMk/>
          <pc:sldMk cId="2437703638" sldId="507"/>
        </pc:sldMkLst>
      </pc:sldChg>
      <pc:sldChg chg="del">
        <pc:chgData name="LI Hongzong" userId="ac49958b-b655-4fa4-b837-6f946156a7c8" providerId="ADAL" clId="{DE75A02E-0D7A-4F0F-8C61-7474C9E7CD4C}" dt="2024-08-27T13:09:55.424" v="433" actId="47"/>
        <pc:sldMkLst>
          <pc:docMk/>
          <pc:sldMk cId="1337362241" sldId="508"/>
        </pc:sldMkLst>
      </pc:sldChg>
      <pc:sldChg chg="del">
        <pc:chgData name="LI Hongzong" userId="ac49958b-b655-4fa4-b837-6f946156a7c8" providerId="ADAL" clId="{DE75A02E-0D7A-4F0F-8C61-7474C9E7CD4C}" dt="2024-08-27T13:09:55.424" v="433" actId="47"/>
        <pc:sldMkLst>
          <pc:docMk/>
          <pc:sldMk cId="898425003" sldId="509"/>
        </pc:sldMkLst>
      </pc:sldChg>
      <pc:sldChg chg="del">
        <pc:chgData name="LI Hongzong" userId="ac49958b-b655-4fa4-b837-6f946156a7c8" providerId="ADAL" clId="{DE75A02E-0D7A-4F0F-8C61-7474C9E7CD4C}" dt="2024-08-27T13:09:55.424" v="433" actId="47"/>
        <pc:sldMkLst>
          <pc:docMk/>
          <pc:sldMk cId="3874427421" sldId="510"/>
        </pc:sldMkLst>
      </pc:sldChg>
      <pc:sldChg chg="del">
        <pc:chgData name="LI Hongzong" userId="ac49958b-b655-4fa4-b837-6f946156a7c8" providerId="ADAL" clId="{DE75A02E-0D7A-4F0F-8C61-7474C9E7CD4C}" dt="2024-08-27T13:09:55.424" v="433" actId="47"/>
        <pc:sldMkLst>
          <pc:docMk/>
          <pc:sldMk cId="3174073477" sldId="511"/>
        </pc:sldMkLst>
      </pc:sldChg>
      <pc:sldChg chg="del">
        <pc:chgData name="LI Hongzong" userId="ac49958b-b655-4fa4-b837-6f946156a7c8" providerId="ADAL" clId="{DE75A02E-0D7A-4F0F-8C61-7474C9E7CD4C}" dt="2024-08-26T14:17:02.793" v="430" actId="47"/>
        <pc:sldMkLst>
          <pc:docMk/>
          <pc:sldMk cId="3704641364" sldId="512"/>
        </pc:sldMkLst>
      </pc:sldChg>
      <pc:sldChg chg="del">
        <pc:chgData name="LI Hongzong" userId="ac49958b-b655-4fa4-b837-6f946156a7c8" providerId="ADAL" clId="{DE75A02E-0D7A-4F0F-8C61-7474C9E7CD4C}" dt="2024-08-27T13:09:55.424" v="433" actId="47"/>
        <pc:sldMkLst>
          <pc:docMk/>
          <pc:sldMk cId="1562923318" sldId="513"/>
        </pc:sldMkLst>
      </pc:sldChg>
      <pc:sldChg chg="addSp delSp modSp mod">
        <pc:chgData name="LI Hongzong" userId="ac49958b-b655-4fa4-b837-6f946156a7c8" providerId="ADAL" clId="{DE75A02E-0D7A-4F0F-8C61-7474C9E7CD4C}" dt="2024-08-26T13:21:25.672" v="206" actId="1036"/>
        <pc:sldMkLst>
          <pc:docMk/>
          <pc:sldMk cId="1847076896" sldId="514"/>
        </pc:sldMkLst>
      </pc:sldChg>
      <pc:sldChg chg="del">
        <pc:chgData name="LI Hongzong" userId="ac49958b-b655-4fa4-b837-6f946156a7c8" providerId="ADAL" clId="{DE75A02E-0D7A-4F0F-8C61-7474C9E7CD4C}" dt="2024-08-27T13:09:55.424" v="433" actId="47"/>
        <pc:sldMkLst>
          <pc:docMk/>
          <pc:sldMk cId="1688353813" sldId="515"/>
        </pc:sldMkLst>
      </pc:sldChg>
      <pc:sldChg chg="addSp delSp modSp del mod">
        <pc:chgData name="LI Hongzong" userId="ac49958b-b655-4fa4-b837-6f946156a7c8" providerId="ADAL" clId="{DE75A02E-0D7A-4F0F-8C61-7474C9E7CD4C}" dt="2024-08-27T13:09:55.424" v="433" actId="47"/>
        <pc:sldMkLst>
          <pc:docMk/>
          <pc:sldMk cId="3321173846" sldId="516"/>
        </pc:sldMkLst>
      </pc:sldChg>
      <pc:sldChg chg="del">
        <pc:chgData name="LI Hongzong" userId="ac49958b-b655-4fa4-b837-6f946156a7c8" providerId="ADAL" clId="{DE75A02E-0D7A-4F0F-8C61-7474C9E7CD4C}" dt="2024-08-26T14:13:26.405" v="403" actId="47"/>
        <pc:sldMkLst>
          <pc:docMk/>
          <pc:sldMk cId="2907889574" sldId="517"/>
        </pc:sldMkLst>
      </pc:sldChg>
      <pc:sldChg chg="del">
        <pc:chgData name="LI Hongzong" userId="ac49958b-b655-4fa4-b837-6f946156a7c8" providerId="ADAL" clId="{DE75A02E-0D7A-4F0F-8C61-7474C9E7CD4C}" dt="2024-08-27T13:09:55.424" v="433" actId="47"/>
        <pc:sldMkLst>
          <pc:docMk/>
          <pc:sldMk cId="3320331165" sldId="518"/>
        </pc:sldMkLst>
      </pc:sldChg>
      <pc:sldChg chg="addSp delSp modSp del">
        <pc:chgData name="LI Hongzong" userId="ac49958b-b655-4fa4-b837-6f946156a7c8" providerId="ADAL" clId="{DE75A02E-0D7A-4F0F-8C61-7474C9E7CD4C}" dt="2024-08-27T13:09:55.424" v="433" actId="47"/>
        <pc:sldMkLst>
          <pc:docMk/>
          <pc:sldMk cId="3195430702" sldId="519"/>
        </pc:sldMkLst>
      </pc:sldChg>
      <pc:sldChg chg="del">
        <pc:chgData name="LI Hongzong" userId="ac49958b-b655-4fa4-b837-6f946156a7c8" providerId="ADAL" clId="{DE75A02E-0D7A-4F0F-8C61-7474C9E7CD4C}" dt="2024-08-27T13:09:55.424" v="433" actId="47"/>
        <pc:sldMkLst>
          <pc:docMk/>
          <pc:sldMk cId="1173255395" sldId="520"/>
        </pc:sldMkLst>
      </pc:sldChg>
      <pc:sldChg chg="del">
        <pc:chgData name="LI Hongzong" userId="ac49958b-b655-4fa4-b837-6f946156a7c8" providerId="ADAL" clId="{DE75A02E-0D7A-4F0F-8C61-7474C9E7CD4C}" dt="2024-08-27T13:09:55.424" v="433" actId="47"/>
        <pc:sldMkLst>
          <pc:docMk/>
          <pc:sldMk cId="392598842" sldId="521"/>
        </pc:sldMkLst>
      </pc:sldChg>
      <pc:sldChg chg="del">
        <pc:chgData name="LI Hongzong" userId="ac49958b-b655-4fa4-b837-6f946156a7c8" providerId="ADAL" clId="{DE75A02E-0D7A-4F0F-8C61-7474C9E7CD4C}" dt="2024-08-27T13:09:55.424" v="433" actId="47"/>
        <pc:sldMkLst>
          <pc:docMk/>
          <pc:sldMk cId="3864420287" sldId="522"/>
        </pc:sldMkLst>
      </pc:sldChg>
      <pc:sldChg chg="del">
        <pc:chgData name="LI Hongzong" userId="ac49958b-b655-4fa4-b837-6f946156a7c8" providerId="ADAL" clId="{DE75A02E-0D7A-4F0F-8C61-7474C9E7CD4C}" dt="2024-08-27T13:09:55.424" v="433" actId="47"/>
        <pc:sldMkLst>
          <pc:docMk/>
          <pc:sldMk cId="2727889837" sldId="523"/>
        </pc:sldMkLst>
      </pc:sldChg>
      <pc:sldChg chg="del">
        <pc:chgData name="LI Hongzong" userId="ac49958b-b655-4fa4-b837-6f946156a7c8" providerId="ADAL" clId="{DE75A02E-0D7A-4F0F-8C61-7474C9E7CD4C}" dt="2024-08-27T13:09:55.424" v="433" actId="47"/>
        <pc:sldMkLst>
          <pc:docMk/>
          <pc:sldMk cId="1707913042" sldId="524"/>
        </pc:sldMkLst>
      </pc:sldChg>
      <pc:sldChg chg="del">
        <pc:chgData name="LI Hongzong" userId="ac49958b-b655-4fa4-b837-6f946156a7c8" providerId="ADAL" clId="{DE75A02E-0D7A-4F0F-8C61-7474C9E7CD4C}" dt="2024-08-27T13:09:55.424" v="433" actId="47"/>
        <pc:sldMkLst>
          <pc:docMk/>
          <pc:sldMk cId="209594736" sldId="525"/>
        </pc:sldMkLst>
      </pc:sldChg>
      <pc:sldChg chg="del">
        <pc:chgData name="LI Hongzong" userId="ac49958b-b655-4fa4-b837-6f946156a7c8" providerId="ADAL" clId="{DE75A02E-0D7A-4F0F-8C61-7474C9E7CD4C}" dt="2024-08-27T13:09:55.424" v="433" actId="47"/>
        <pc:sldMkLst>
          <pc:docMk/>
          <pc:sldMk cId="2329232929" sldId="526"/>
        </pc:sldMkLst>
      </pc:sldChg>
      <pc:sldChg chg="del">
        <pc:chgData name="LI Hongzong" userId="ac49958b-b655-4fa4-b837-6f946156a7c8" providerId="ADAL" clId="{DE75A02E-0D7A-4F0F-8C61-7474C9E7CD4C}" dt="2024-08-27T13:09:55.424" v="433" actId="47"/>
        <pc:sldMkLst>
          <pc:docMk/>
          <pc:sldMk cId="788996461" sldId="527"/>
        </pc:sldMkLst>
      </pc:sldChg>
      <pc:sldChg chg="del">
        <pc:chgData name="LI Hongzong" userId="ac49958b-b655-4fa4-b837-6f946156a7c8" providerId="ADAL" clId="{DE75A02E-0D7A-4F0F-8C61-7474C9E7CD4C}" dt="2024-08-27T13:09:55.424" v="433" actId="47"/>
        <pc:sldMkLst>
          <pc:docMk/>
          <pc:sldMk cId="4228785174" sldId="528"/>
        </pc:sldMkLst>
      </pc:sldChg>
      <pc:sldChg chg="del">
        <pc:chgData name="LI Hongzong" userId="ac49958b-b655-4fa4-b837-6f946156a7c8" providerId="ADAL" clId="{DE75A02E-0D7A-4F0F-8C61-7474C9E7CD4C}" dt="2024-08-27T13:09:55.424" v="433" actId="47"/>
        <pc:sldMkLst>
          <pc:docMk/>
          <pc:sldMk cId="2914466725" sldId="529"/>
        </pc:sldMkLst>
      </pc:sldChg>
      <pc:sldChg chg="del">
        <pc:chgData name="LI Hongzong" userId="ac49958b-b655-4fa4-b837-6f946156a7c8" providerId="ADAL" clId="{DE75A02E-0D7A-4F0F-8C61-7474C9E7CD4C}" dt="2024-08-27T13:09:55.424" v="433" actId="47"/>
        <pc:sldMkLst>
          <pc:docMk/>
          <pc:sldMk cId="899434186" sldId="530"/>
        </pc:sldMkLst>
      </pc:sldChg>
      <pc:sldChg chg="modSp mod">
        <pc:chgData name="LI Hongzong" userId="ac49958b-b655-4fa4-b837-6f946156a7c8" providerId="ADAL" clId="{DE75A02E-0D7A-4F0F-8C61-7474C9E7CD4C}" dt="2024-08-27T13:19:16.854" v="575" actId="20577"/>
        <pc:sldMkLst>
          <pc:docMk/>
          <pc:sldMk cId="1189121588" sldId="531"/>
        </pc:sldMkLst>
      </pc:sldChg>
      <pc:sldChg chg="del">
        <pc:chgData name="LI Hongzong" userId="ac49958b-b655-4fa4-b837-6f946156a7c8" providerId="ADAL" clId="{DE75A02E-0D7A-4F0F-8C61-7474C9E7CD4C}" dt="2024-08-27T13:09:55.424" v="433" actId="47"/>
        <pc:sldMkLst>
          <pc:docMk/>
          <pc:sldMk cId="2300423232" sldId="532"/>
        </pc:sldMkLst>
      </pc:sldChg>
      <pc:sldChg chg="del">
        <pc:chgData name="LI Hongzong" userId="ac49958b-b655-4fa4-b837-6f946156a7c8" providerId="ADAL" clId="{DE75A02E-0D7A-4F0F-8C61-7474C9E7CD4C}" dt="2024-08-27T13:09:55.424" v="433" actId="47"/>
        <pc:sldMkLst>
          <pc:docMk/>
          <pc:sldMk cId="2463335583" sldId="533"/>
        </pc:sldMkLst>
      </pc:sldChg>
      <pc:sldChg chg="del">
        <pc:chgData name="LI Hongzong" userId="ac49958b-b655-4fa4-b837-6f946156a7c8" providerId="ADAL" clId="{DE75A02E-0D7A-4F0F-8C61-7474C9E7CD4C}" dt="2024-08-27T13:09:55.424" v="433" actId="47"/>
        <pc:sldMkLst>
          <pc:docMk/>
          <pc:sldMk cId="3816444585" sldId="534"/>
        </pc:sldMkLst>
      </pc:sldChg>
      <pc:sldChg chg="del">
        <pc:chgData name="LI Hongzong" userId="ac49958b-b655-4fa4-b837-6f946156a7c8" providerId="ADAL" clId="{DE75A02E-0D7A-4F0F-8C61-7474C9E7CD4C}" dt="2024-08-27T13:09:55.424" v="433" actId="47"/>
        <pc:sldMkLst>
          <pc:docMk/>
          <pc:sldMk cId="1645479320" sldId="535"/>
        </pc:sldMkLst>
      </pc:sldChg>
      <pc:sldChg chg="del">
        <pc:chgData name="LI Hongzong" userId="ac49958b-b655-4fa4-b837-6f946156a7c8" providerId="ADAL" clId="{DE75A02E-0D7A-4F0F-8C61-7474C9E7CD4C}" dt="2024-08-27T13:09:55.424" v="433" actId="47"/>
        <pc:sldMkLst>
          <pc:docMk/>
          <pc:sldMk cId="290655204" sldId="536"/>
        </pc:sldMkLst>
      </pc:sldChg>
      <pc:sldChg chg="del">
        <pc:chgData name="LI Hongzong" userId="ac49958b-b655-4fa4-b837-6f946156a7c8" providerId="ADAL" clId="{DE75A02E-0D7A-4F0F-8C61-7474C9E7CD4C}" dt="2024-08-27T13:09:55.424" v="433" actId="47"/>
        <pc:sldMkLst>
          <pc:docMk/>
          <pc:sldMk cId="2790228409" sldId="537"/>
        </pc:sldMkLst>
      </pc:sldChg>
      <pc:sldChg chg="del">
        <pc:chgData name="LI Hongzong" userId="ac49958b-b655-4fa4-b837-6f946156a7c8" providerId="ADAL" clId="{DE75A02E-0D7A-4F0F-8C61-7474C9E7CD4C}" dt="2024-08-27T13:09:55.424" v="433" actId="47"/>
        <pc:sldMkLst>
          <pc:docMk/>
          <pc:sldMk cId="1993938528" sldId="538"/>
        </pc:sldMkLst>
      </pc:sldChg>
      <pc:sldChg chg="del">
        <pc:chgData name="LI Hongzong" userId="ac49958b-b655-4fa4-b837-6f946156a7c8" providerId="ADAL" clId="{DE75A02E-0D7A-4F0F-8C61-7474C9E7CD4C}" dt="2024-08-27T13:09:55.424" v="433" actId="47"/>
        <pc:sldMkLst>
          <pc:docMk/>
          <pc:sldMk cId="2751694771" sldId="539"/>
        </pc:sldMkLst>
      </pc:sldChg>
      <pc:sldChg chg="del">
        <pc:chgData name="LI Hongzong" userId="ac49958b-b655-4fa4-b837-6f946156a7c8" providerId="ADAL" clId="{DE75A02E-0D7A-4F0F-8C61-7474C9E7CD4C}" dt="2024-08-27T13:09:55.424" v="433" actId="47"/>
        <pc:sldMkLst>
          <pc:docMk/>
          <pc:sldMk cId="936414254" sldId="540"/>
        </pc:sldMkLst>
      </pc:sldChg>
      <pc:sldChg chg="del">
        <pc:chgData name="LI Hongzong" userId="ac49958b-b655-4fa4-b837-6f946156a7c8" providerId="ADAL" clId="{DE75A02E-0D7A-4F0F-8C61-7474C9E7CD4C}" dt="2024-08-27T13:09:55.424" v="433" actId="47"/>
        <pc:sldMkLst>
          <pc:docMk/>
          <pc:sldMk cId="2354763359" sldId="541"/>
        </pc:sldMkLst>
      </pc:sldChg>
      <pc:sldChg chg="del">
        <pc:chgData name="LI Hongzong" userId="ac49958b-b655-4fa4-b837-6f946156a7c8" providerId="ADAL" clId="{DE75A02E-0D7A-4F0F-8C61-7474C9E7CD4C}" dt="2024-08-27T13:09:55.424" v="433" actId="47"/>
        <pc:sldMkLst>
          <pc:docMk/>
          <pc:sldMk cId="1988160755" sldId="542"/>
        </pc:sldMkLst>
      </pc:sldChg>
      <pc:sldChg chg="del">
        <pc:chgData name="LI Hongzong" userId="ac49958b-b655-4fa4-b837-6f946156a7c8" providerId="ADAL" clId="{DE75A02E-0D7A-4F0F-8C61-7474C9E7CD4C}" dt="2024-08-27T13:09:55.424" v="433" actId="47"/>
        <pc:sldMkLst>
          <pc:docMk/>
          <pc:sldMk cId="2207397264" sldId="543"/>
        </pc:sldMkLst>
      </pc:sldChg>
      <pc:sldChg chg="del">
        <pc:chgData name="LI Hongzong" userId="ac49958b-b655-4fa4-b837-6f946156a7c8" providerId="ADAL" clId="{DE75A02E-0D7A-4F0F-8C61-7474C9E7CD4C}" dt="2024-08-27T13:09:55.424" v="433" actId="47"/>
        <pc:sldMkLst>
          <pc:docMk/>
          <pc:sldMk cId="806529866" sldId="544"/>
        </pc:sldMkLst>
      </pc:sldChg>
      <pc:sldChg chg="del">
        <pc:chgData name="LI Hongzong" userId="ac49958b-b655-4fa4-b837-6f946156a7c8" providerId="ADAL" clId="{DE75A02E-0D7A-4F0F-8C61-7474C9E7CD4C}" dt="2024-08-27T13:09:55.424" v="433" actId="47"/>
        <pc:sldMkLst>
          <pc:docMk/>
          <pc:sldMk cId="3909638971" sldId="545"/>
        </pc:sldMkLst>
      </pc:sldChg>
      <pc:sldChg chg="del">
        <pc:chgData name="LI Hongzong" userId="ac49958b-b655-4fa4-b837-6f946156a7c8" providerId="ADAL" clId="{DE75A02E-0D7A-4F0F-8C61-7474C9E7CD4C}" dt="2024-08-27T13:09:55.424" v="433" actId="47"/>
        <pc:sldMkLst>
          <pc:docMk/>
          <pc:sldMk cId="2198664435" sldId="546"/>
        </pc:sldMkLst>
      </pc:sldChg>
      <pc:sldChg chg="del">
        <pc:chgData name="LI Hongzong" userId="ac49958b-b655-4fa4-b837-6f946156a7c8" providerId="ADAL" clId="{DE75A02E-0D7A-4F0F-8C61-7474C9E7CD4C}" dt="2024-08-27T13:09:55.424" v="433" actId="47"/>
        <pc:sldMkLst>
          <pc:docMk/>
          <pc:sldMk cId="117524543" sldId="547"/>
        </pc:sldMkLst>
      </pc:sldChg>
      <pc:sldChg chg="del">
        <pc:chgData name="LI Hongzong" userId="ac49958b-b655-4fa4-b837-6f946156a7c8" providerId="ADAL" clId="{DE75A02E-0D7A-4F0F-8C61-7474C9E7CD4C}" dt="2024-08-27T13:09:55.424" v="433" actId="47"/>
        <pc:sldMkLst>
          <pc:docMk/>
          <pc:sldMk cId="2354201810" sldId="548"/>
        </pc:sldMkLst>
      </pc:sldChg>
      <pc:sldChg chg="modSp add del mod">
        <pc:chgData name="LI Hongzong" userId="ac49958b-b655-4fa4-b837-6f946156a7c8" providerId="ADAL" clId="{DE75A02E-0D7A-4F0F-8C61-7474C9E7CD4C}" dt="2024-08-27T13:09:55.424" v="433" actId="47"/>
        <pc:sldMkLst>
          <pc:docMk/>
          <pc:sldMk cId="1014512170" sldId="549"/>
        </pc:sldMkLst>
      </pc:sldChg>
      <pc:sldChg chg="addSp delSp modSp add mod">
        <pc:chgData name="LI Hongzong" userId="ac49958b-b655-4fa4-b837-6f946156a7c8" providerId="ADAL" clId="{DE75A02E-0D7A-4F0F-8C61-7474C9E7CD4C}" dt="2024-08-26T13:50:00.327" v="384" actId="115"/>
        <pc:sldMkLst>
          <pc:docMk/>
          <pc:sldMk cId="212550681" sldId="550"/>
        </pc:sldMkLst>
      </pc:sldChg>
      <pc:sldChg chg="add del">
        <pc:chgData name="LI Hongzong" userId="ac49958b-b655-4fa4-b837-6f946156a7c8" providerId="ADAL" clId="{DE75A02E-0D7A-4F0F-8C61-7474C9E7CD4C}" dt="2024-08-27T13:10:13.160" v="434" actId="47"/>
        <pc:sldMkLst>
          <pc:docMk/>
          <pc:sldMk cId="3869950899" sldId="551"/>
        </pc:sldMkLst>
      </pc:sldChg>
      <pc:sldChg chg="add del">
        <pc:chgData name="LI Hongzong" userId="ac49958b-b655-4fa4-b837-6f946156a7c8" providerId="ADAL" clId="{DE75A02E-0D7A-4F0F-8C61-7474C9E7CD4C}" dt="2024-08-27T13:10:13.160" v="434" actId="47"/>
        <pc:sldMkLst>
          <pc:docMk/>
          <pc:sldMk cId="1478794708" sldId="552"/>
        </pc:sldMkLst>
      </pc:sldChg>
      <pc:sldChg chg="add del">
        <pc:chgData name="LI Hongzong" userId="ac49958b-b655-4fa4-b837-6f946156a7c8" providerId="ADAL" clId="{DE75A02E-0D7A-4F0F-8C61-7474C9E7CD4C}" dt="2024-08-27T13:10:13.160" v="434" actId="47"/>
        <pc:sldMkLst>
          <pc:docMk/>
          <pc:sldMk cId="2260878148" sldId="553"/>
        </pc:sldMkLst>
      </pc:sldChg>
      <pc:sldChg chg="add del">
        <pc:chgData name="LI Hongzong" userId="ac49958b-b655-4fa4-b837-6f946156a7c8" providerId="ADAL" clId="{DE75A02E-0D7A-4F0F-8C61-7474C9E7CD4C}" dt="2024-08-27T13:10:13.160" v="434" actId="47"/>
        <pc:sldMkLst>
          <pc:docMk/>
          <pc:sldMk cId="2596166393" sldId="554"/>
        </pc:sldMkLst>
      </pc:sldChg>
      <pc:sldChg chg="add del">
        <pc:chgData name="LI Hongzong" userId="ac49958b-b655-4fa4-b837-6f946156a7c8" providerId="ADAL" clId="{DE75A02E-0D7A-4F0F-8C61-7474C9E7CD4C}" dt="2024-08-27T13:10:13.160" v="434" actId="47"/>
        <pc:sldMkLst>
          <pc:docMk/>
          <pc:sldMk cId="1435703873" sldId="555"/>
        </pc:sldMkLst>
      </pc:sldChg>
      <pc:sldChg chg="add del">
        <pc:chgData name="LI Hongzong" userId="ac49958b-b655-4fa4-b837-6f946156a7c8" providerId="ADAL" clId="{DE75A02E-0D7A-4F0F-8C61-7474C9E7CD4C}" dt="2024-08-27T13:10:13.160" v="434" actId="47"/>
        <pc:sldMkLst>
          <pc:docMk/>
          <pc:sldMk cId="1016098563" sldId="556"/>
        </pc:sldMkLst>
      </pc:sldChg>
      <pc:sldChg chg="add del">
        <pc:chgData name="LI Hongzong" userId="ac49958b-b655-4fa4-b837-6f946156a7c8" providerId="ADAL" clId="{DE75A02E-0D7A-4F0F-8C61-7474C9E7CD4C}" dt="2024-08-27T13:10:13.160" v="434" actId="47"/>
        <pc:sldMkLst>
          <pc:docMk/>
          <pc:sldMk cId="219525225" sldId="559"/>
        </pc:sldMkLst>
      </pc:sldChg>
      <pc:sldChg chg="add del">
        <pc:chgData name="LI Hongzong" userId="ac49958b-b655-4fa4-b837-6f946156a7c8" providerId="ADAL" clId="{DE75A02E-0D7A-4F0F-8C61-7474C9E7CD4C}" dt="2024-08-27T13:10:13.160" v="434" actId="47"/>
        <pc:sldMkLst>
          <pc:docMk/>
          <pc:sldMk cId="3598523933" sldId="560"/>
        </pc:sldMkLst>
      </pc:sldChg>
      <pc:sldChg chg="add del">
        <pc:chgData name="LI Hongzong" userId="ac49958b-b655-4fa4-b837-6f946156a7c8" providerId="ADAL" clId="{DE75A02E-0D7A-4F0F-8C61-7474C9E7CD4C}" dt="2024-08-27T13:10:13.160" v="434" actId="47"/>
        <pc:sldMkLst>
          <pc:docMk/>
          <pc:sldMk cId="523625225" sldId="561"/>
        </pc:sldMkLst>
      </pc:sldChg>
      <pc:sldChg chg="add del">
        <pc:chgData name="LI Hongzong" userId="ac49958b-b655-4fa4-b837-6f946156a7c8" providerId="ADAL" clId="{DE75A02E-0D7A-4F0F-8C61-7474C9E7CD4C}" dt="2024-08-27T13:10:13.160" v="434" actId="47"/>
        <pc:sldMkLst>
          <pc:docMk/>
          <pc:sldMk cId="1766937760" sldId="562"/>
        </pc:sldMkLst>
      </pc:sldChg>
      <pc:sldChg chg="add del">
        <pc:chgData name="LI Hongzong" userId="ac49958b-b655-4fa4-b837-6f946156a7c8" providerId="ADAL" clId="{DE75A02E-0D7A-4F0F-8C61-7474C9E7CD4C}" dt="2024-08-27T13:10:13.160" v="434" actId="47"/>
        <pc:sldMkLst>
          <pc:docMk/>
          <pc:sldMk cId="2768876406" sldId="563"/>
        </pc:sldMkLst>
      </pc:sldChg>
      <pc:sldChg chg="add del">
        <pc:chgData name="LI Hongzong" userId="ac49958b-b655-4fa4-b837-6f946156a7c8" providerId="ADAL" clId="{DE75A02E-0D7A-4F0F-8C61-7474C9E7CD4C}" dt="2024-08-27T13:10:13.160" v="434" actId="47"/>
        <pc:sldMkLst>
          <pc:docMk/>
          <pc:sldMk cId="1318897188" sldId="564"/>
        </pc:sldMkLst>
      </pc:sldChg>
      <pc:sldChg chg="add del">
        <pc:chgData name="LI Hongzong" userId="ac49958b-b655-4fa4-b837-6f946156a7c8" providerId="ADAL" clId="{DE75A02E-0D7A-4F0F-8C61-7474C9E7CD4C}" dt="2024-08-27T13:10:13.160" v="434" actId="47"/>
        <pc:sldMkLst>
          <pc:docMk/>
          <pc:sldMk cId="1454944195" sldId="565"/>
        </pc:sldMkLst>
      </pc:sldChg>
      <pc:sldChg chg="add del">
        <pc:chgData name="LI Hongzong" userId="ac49958b-b655-4fa4-b837-6f946156a7c8" providerId="ADAL" clId="{DE75A02E-0D7A-4F0F-8C61-7474C9E7CD4C}" dt="2024-08-27T13:10:13.160" v="434" actId="47"/>
        <pc:sldMkLst>
          <pc:docMk/>
          <pc:sldMk cId="1331359582" sldId="566"/>
        </pc:sldMkLst>
      </pc:sldChg>
      <pc:sldChg chg="add del">
        <pc:chgData name="LI Hongzong" userId="ac49958b-b655-4fa4-b837-6f946156a7c8" providerId="ADAL" clId="{DE75A02E-0D7A-4F0F-8C61-7474C9E7CD4C}" dt="2024-08-27T13:10:13.160" v="434" actId="47"/>
        <pc:sldMkLst>
          <pc:docMk/>
          <pc:sldMk cId="3964408206" sldId="567"/>
        </pc:sldMkLst>
      </pc:sldChg>
      <pc:sldChg chg="add del">
        <pc:chgData name="LI Hongzong" userId="ac49958b-b655-4fa4-b837-6f946156a7c8" providerId="ADAL" clId="{DE75A02E-0D7A-4F0F-8C61-7474C9E7CD4C}" dt="2024-08-27T13:10:13.160" v="434" actId="47"/>
        <pc:sldMkLst>
          <pc:docMk/>
          <pc:sldMk cId="1619511715" sldId="568"/>
        </pc:sldMkLst>
      </pc:sldChg>
      <pc:sldChg chg="add del">
        <pc:chgData name="LI Hongzong" userId="ac49958b-b655-4fa4-b837-6f946156a7c8" providerId="ADAL" clId="{DE75A02E-0D7A-4F0F-8C61-7474C9E7CD4C}" dt="2024-08-27T13:10:13.160" v="434" actId="47"/>
        <pc:sldMkLst>
          <pc:docMk/>
          <pc:sldMk cId="1644113545" sldId="569"/>
        </pc:sldMkLst>
      </pc:sldChg>
      <pc:sldChg chg="add del">
        <pc:chgData name="LI Hongzong" userId="ac49958b-b655-4fa4-b837-6f946156a7c8" providerId="ADAL" clId="{DE75A02E-0D7A-4F0F-8C61-7474C9E7CD4C}" dt="2024-08-27T13:10:13.160" v="434" actId="47"/>
        <pc:sldMkLst>
          <pc:docMk/>
          <pc:sldMk cId="2866217505" sldId="570"/>
        </pc:sldMkLst>
      </pc:sldChg>
      <pc:sldChg chg="add del">
        <pc:chgData name="LI Hongzong" userId="ac49958b-b655-4fa4-b837-6f946156a7c8" providerId="ADAL" clId="{DE75A02E-0D7A-4F0F-8C61-7474C9E7CD4C}" dt="2024-08-27T13:10:13.160" v="434" actId="47"/>
        <pc:sldMkLst>
          <pc:docMk/>
          <pc:sldMk cId="988134339" sldId="571"/>
        </pc:sldMkLst>
      </pc:sldChg>
      <pc:sldChg chg="add del">
        <pc:chgData name="LI Hongzong" userId="ac49958b-b655-4fa4-b837-6f946156a7c8" providerId="ADAL" clId="{DE75A02E-0D7A-4F0F-8C61-7474C9E7CD4C}" dt="2024-08-27T13:10:13.160" v="434" actId="47"/>
        <pc:sldMkLst>
          <pc:docMk/>
          <pc:sldMk cId="1247319051" sldId="572"/>
        </pc:sldMkLst>
      </pc:sldChg>
      <pc:sldChg chg="add del">
        <pc:chgData name="LI Hongzong" userId="ac49958b-b655-4fa4-b837-6f946156a7c8" providerId="ADAL" clId="{DE75A02E-0D7A-4F0F-8C61-7474C9E7CD4C}" dt="2024-08-27T13:10:13.160" v="434" actId="47"/>
        <pc:sldMkLst>
          <pc:docMk/>
          <pc:sldMk cId="240256819" sldId="573"/>
        </pc:sldMkLst>
      </pc:sldChg>
      <pc:sldChg chg="add del">
        <pc:chgData name="LI Hongzong" userId="ac49958b-b655-4fa4-b837-6f946156a7c8" providerId="ADAL" clId="{DE75A02E-0D7A-4F0F-8C61-7474C9E7CD4C}" dt="2024-08-27T13:10:13.160" v="434" actId="47"/>
        <pc:sldMkLst>
          <pc:docMk/>
          <pc:sldMk cId="1564356034" sldId="574"/>
        </pc:sldMkLst>
      </pc:sldChg>
      <pc:sldChg chg="add del">
        <pc:chgData name="LI Hongzong" userId="ac49958b-b655-4fa4-b837-6f946156a7c8" providerId="ADAL" clId="{DE75A02E-0D7A-4F0F-8C61-7474C9E7CD4C}" dt="2024-08-27T13:10:13.160" v="434" actId="47"/>
        <pc:sldMkLst>
          <pc:docMk/>
          <pc:sldMk cId="2211211621" sldId="575"/>
        </pc:sldMkLst>
      </pc:sldChg>
      <pc:sldChg chg="add del">
        <pc:chgData name="LI Hongzong" userId="ac49958b-b655-4fa4-b837-6f946156a7c8" providerId="ADAL" clId="{DE75A02E-0D7A-4F0F-8C61-7474C9E7CD4C}" dt="2024-08-27T13:10:13.160" v="434" actId="47"/>
        <pc:sldMkLst>
          <pc:docMk/>
          <pc:sldMk cId="1529913884" sldId="576"/>
        </pc:sldMkLst>
      </pc:sldChg>
      <pc:sldChg chg="add del">
        <pc:chgData name="LI Hongzong" userId="ac49958b-b655-4fa4-b837-6f946156a7c8" providerId="ADAL" clId="{DE75A02E-0D7A-4F0F-8C61-7474C9E7CD4C}" dt="2024-08-27T13:10:13.160" v="434" actId="47"/>
        <pc:sldMkLst>
          <pc:docMk/>
          <pc:sldMk cId="1972830683" sldId="577"/>
        </pc:sldMkLst>
      </pc:sldChg>
      <pc:sldChg chg="add del">
        <pc:chgData name="LI Hongzong" userId="ac49958b-b655-4fa4-b837-6f946156a7c8" providerId="ADAL" clId="{DE75A02E-0D7A-4F0F-8C61-7474C9E7CD4C}" dt="2024-08-27T13:10:13.160" v="434" actId="47"/>
        <pc:sldMkLst>
          <pc:docMk/>
          <pc:sldMk cId="4137355751" sldId="578"/>
        </pc:sldMkLst>
      </pc:sldChg>
      <pc:sldChg chg="add del">
        <pc:chgData name="LI Hongzong" userId="ac49958b-b655-4fa4-b837-6f946156a7c8" providerId="ADAL" clId="{DE75A02E-0D7A-4F0F-8C61-7474C9E7CD4C}" dt="2024-08-27T13:10:13.160" v="434" actId="47"/>
        <pc:sldMkLst>
          <pc:docMk/>
          <pc:sldMk cId="2372759891" sldId="579"/>
        </pc:sldMkLst>
      </pc:sldChg>
      <pc:sldChg chg="add del">
        <pc:chgData name="LI Hongzong" userId="ac49958b-b655-4fa4-b837-6f946156a7c8" providerId="ADAL" clId="{DE75A02E-0D7A-4F0F-8C61-7474C9E7CD4C}" dt="2024-08-27T13:10:13.160" v="434" actId="47"/>
        <pc:sldMkLst>
          <pc:docMk/>
          <pc:sldMk cId="3690328167" sldId="581"/>
        </pc:sldMkLst>
      </pc:sldChg>
      <pc:sldChg chg="add del">
        <pc:chgData name="LI Hongzong" userId="ac49958b-b655-4fa4-b837-6f946156a7c8" providerId="ADAL" clId="{DE75A02E-0D7A-4F0F-8C61-7474C9E7CD4C}" dt="2024-08-27T13:10:13.160" v="434" actId="47"/>
        <pc:sldMkLst>
          <pc:docMk/>
          <pc:sldMk cId="2882198114" sldId="582"/>
        </pc:sldMkLst>
      </pc:sldChg>
      <pc:sldChg chg="add del">
        <pc:chgData name="LI Hongzong" userId="ac49958b-b655-4fa4-b837-6f946156a7c8" providerId="ADAL" clId="{DE75A02E-0D7A-4F0F-8C61-7474C9E7CD4C}" dt="2024-08-27T13:10:13.160" v="434" actId="47"/>
        <pc:sldMkLst>
          <pc:docMk/>
          <pc:sldMk cId="735284479" sldId="583"/>
        </pc:sldMkLst>
      </pc:sldChg>
      <pc:sldChg chg="add del">
        <pc:chgData name="LI Hongzong" userId="ac49958b-b655-4fa4-b837-6f946156a7c8" providerId="ADAL" clId="{DE75A02E-0D7A-4F0F-8C61-7474C9E7CD4C}" dt="2024-08-27T13:10:13.160" v="434" actId="47"/>
        <pc:sldMkLst>
          <pc:docMk/>
          <pc:sldMk cId="4238130757" sldId="584"/>
        </pc:sldMkLst>
      </pc:sldChg>
      <pc:sldChg chg="add del">
        <pc:chgData name="LI Hongzong" userId="ac49958b-b655-4fa4-b837-6f946156a7c8" providerId="ADAL" clId="{DE75A02E-0D7A-4F0F-8C61-7474C9E7CD4C}" dt="2024-08-27T13:10:13.160" v="434" actId="47"/>
        <pc:sldMkLst>
          <pc:docMk/>
          <pc:sldMk cId="1467094071" sldId="585"/>
        </pc:sldMkLst>
      </pc:sldChg>
      <pc:sldChg chg="add del">
        <pc:chgData name="LI Hongzong" userId="ac49958b-b655-4fa4-b837-6f946156a7c8" providerId="ADAL" clId="{DE75A02E-0D7A-4F0F-8C61-7474C9E7CD4C}" dt="2024-08-27T13:10:13.160" v="434" actId="47"/>
        <pc:sldMkLst>
          <pc:docMk/>
          <pc:sldMk cId="1144534479" sldId="586"/>
        </pc:sldMkLst>
      </pc:sldChg>
      <pc:sldChg chg="add del">
        <pc:chgData name="LI Hongzong" userId="ac49958b-b655-4fa4-b837-6f946156a7c8" providerId="ADAL" clId="{DE75A02E-0D7A-4F0F-8C61-7474C9E7CD4C}" dt="2024-08-27T13:10:13.160" v="434" actId="47"/>
        <pc:sldMkLst>
          <pc:docMk/>
          <pc:sldMk cId="816230881" sldId="587"/>
        </pc:sldMkLst>
      </pc:sldChg>
      <pc:sldChg chg="add del">
        <pc:chgData name="LI Hongzong" userId="ac49958b-b655-4fa4-b837-6f946156a7c8" providerId="ADAL" clId="{DE75A02E-0D7A-4F0F-8C61-7474C9E7CD4C}" dt="2024-08-27T13:10:13.160" v="434" actId="47"/>
        <pc:sldMkLst>
          <pc:docMk/>
          <pc:sldMk cId="2016119425" sldId="588"/>
        </pc:sldMkLst>
      </pc:sldChg>
      <pc:sldChg chg="add del">
        <pc:chgData name="LI Hongzong" userId="ac49958b-b655-4fa4-b837-6f946156a7c8" providerId="ADAL" clId="{DE75A02E-0D7A-4F0F-8C61-7474C9E7CD4C}" dt="2024-08-27T13:10:13.160" v="434" actId="47"/>
        <pc:sldMkLst>
          <pc:docMk/>
          <pc:sldMk cId="1651889593" sldId="589"/>
        </pc:sldMkLst>
      </pc:sldChg>
      <pc:sldChg chg="add del">
        <pc:chgData name="LI Hongzong" userId="ac49958b-b655-4fa4-b837-6f946156a7c8" providerId="ADAL" clId="{DE75A02E-0D7A-4F0F-8C61-7474C9E7CD4C}" dt="2024-08-27T13:10:13.160" v="434" actId="47"/>
        <pc:sldMkLst>
          <pc:docMk/>
          <pc:sldMk cId="3230631005" sldId="590"/>
        </pc:sldMkLst>
      </pc:sldChg>
      <pc:sldChg chg="add del">
        <pc:chgData name="LI Hongzong" userId="ac49958b-b655-4fa4-b837-6f946156a7c8" providerId="ADAL" clId="{DE75A02E-0D7A-4F0F-8C61-7474C9E7CD4C}" dt="2024-08-27T13:10:13.160" v="434" actId="47"/>
        <pc:sldMkLst>
          <pc:docMk/>
          <pc:sldMk cId="938793753" sldId="591"/>
        </pc:sldMkLst>
      </pc:sldChg>
      <pc:sldChg chg="add del">
        <pc:chgData name="LI Hongzong" userId="ac49958b-b655-4fa4-b837-6f946156a7c8" providerId="ADAL" clId="{DE75A02E-0D7A-4F0F-8C61-7474C9E7CD4C}" dt="2024-08-27T13:10:13.160" v="434" actId="47"/>
        <pc:sldMkLst>
          <pc:docMk/>
          <pc:sldMk cId="2862616364" sldId="592"/>
        </pc:sldMkLst>
      </pc:sldChg>
      <pc:sldChg chg="add del">
        <pc:chgData name="LI Hongzong" userId="ac49958b-b655-4fa4-b837-6f946156a7c8" providerId="ADAL" clId="{DE75A02E-0D7A-4F0F-8C61-7474C9E7CD4C}" dt="2024-08-27T13:10:13.160" v="434" actId="47"/>
        <pc:sldMkLst>
          <pc:docMk/>
          <pc:sldMk cId="3003372146" sldId="593"/>
        </pc:sldMkLst>
      </pc:sldChg>
      <pc:sldChg chg="add del">
        <pc:chgData name="LI Hongzong" userId="ac49958b-b655-4fa4-b837-6f946156a7c8" providerId="ADAL" clId="{DE75A02E-0D7A-4F0F-8C61-7474C9E7CD4C}" dt="2024-08-27T13:10:13.160" v="434" actId="47"/>
        <pc:sldMkLst>
          <pc:docMk/>
          <pc:sldMk cId="1873208360" sldId="594"/>
        </pc:sldMkLst>
      </pc:sldChg>
      <pc:sldChg chg="add del">
        <pc:chgData name="LI Hongzong" userId="ac49958b-b655-4fa4-b837-6f946156a7c8" providerId="ADAL" clId="{DE75A02E-0D7A-4F0F-8C61-7474C9E7CD4C}" dt="2024-08-27T13:10:13.160" v="434" actId="47"/>
        <pc:sldMkLst>
          <pc:docMk/>
          <pc:sldMk cId="4270092498" sldId="595"/>
        </pc:sldMkLst>
      </pc:sldChg>
      <pc:sldChg chg="add del">
        <pc:chgData name="LI Hongzong" userId="ac49958b-b655-4fa4-b837-6f946156a7c8" providerId="ADAL" clId="{DE75A02E-0D7A-4F0F-8C61-7474C9E7CD4C}" dt="2024-08-27T13:10:13.160" v="434" actId="47"/>
        <pc:sldMkLst>
          <pc:docMk/>
          <pc:sldMk cId="3627560036" sldId="596"/>
        </pc:sldMkLst>
      </pc:sldChg>
      <pc:sldChg chg="add del">
        <pc:chgData name="LI Hongzong" userId="ac49958b-b655-4fa4-b837-6f946156a7c8" providerId="ADAL" clId="{DE75A02E-0D7A-4F0F-8C61-7474C9E7CD4C}" dt="2024-08-27T13:10:13.160" v="434" actId="47"/>
        <pc:sldMkLst>
          <pc:docMk/>
          <pc:sldMk cId="4141168185" sldId="597"/>
        </pc:sldMkLst>
      </pc:sldChg>
      <pc:sldChg chg="add del">
        <pc:chgData name="LI Hongzong" userId="ac49958b-b655-4fa4-b837-6f946156a7c8" providerId="ADAL" clId="{DE75A02E-0D7A-4F0F-8C61-7474C9E7CD4C}" dt="2024-08-27T13:10:13.160" v="434" actId="47"/>
        <pc:sldMkLst>
          <pc:docMk/>
          <pc:sldMk cId="2790866518" sldId="599"/>
        </pc:sldMkLst>
      </pc:sldChg>
      <pc:sldChg chg="add del">
        <pc:chgData name="LI Hongzong" userId="ac49958b-b655-4fa4-b837-6f946156a7c8" providerId="ADAL" clId="{DE75A02E-0D7A-4F0F-8C61-7474C9E7CD4C}" dt="2024-08-27T13:10:13.160" v="434" actId="47"/>
        <pc:sldMkLst>
          <pc:docMk/>
          <pc:sldMk cId="190876467" sldId="600"/>
        </pc:sldMkLst>
      </pc:sldChg>
      <pc:sldChg chg="add del">
        <pc:chgData name="LI Hongzong" userId="ac49958b-b655-4fa4-b837-6f946156a7c8" providerId="ADAL" clId="{DE75A02E-0D7A-4F0F-8C61-7474C9E7CD4C}" dt="2024-08-27T13:10:13.160" v="434" actId="47"/>
        <pc:sldMkLst>
          <pc:docMk/>
          <pc:sldMk cId="3229547219" sldId="601"/>
        </pc:sldMkLst>
      </pc:sldChg>
      <pc:sldChg chg="add del">
        <pc:chgData name="LI Hongzong" userId="ac49958b-b655-4fa4-b837-6f946156a7c8" providerId="ADAL" clId="{DE75A02E-0D7A-4F0F-8C61-7474C9E7CD4C}" dt="2024-08-27T13:10:13.160" v="434" actId="47"/>
        <pc:sldMkLst>
          <pc:docMk/>
          <pc:sldMk cId="3670787436" sldId="602"/>
        </pc:sldMkLst>
      </pc:sldChg>
      <pc:sldChg chg="add del">
        <pc:chgData name="LI Hongzong" userId="ac49958b-b655-4fa4-b837-6f946156a7c8" providerId="ADAL" clId="{DE75A02E-0D7A-4F0F-8C61-7474C9E7CD4C}" dt="2024-08-27T13:10:13.160" v="434" actId="47"/>
        <pc:sldMkLst>
          <pc:docMk/>
          <pc:sldMk cId="3165255390" sldId="603"/>
        </pc:sldMkLst>
      </pc:sldChg>
      <pc:sldChg chg="add del">
        <pc:chgData name="LI Hongzong" userId="ac49958b-b655-4fa4-b837-6f946156a7c8" providerId="ADAL" clId="{DE75A02E-0D7A-4F0F-8C61-7474C9E7CD4C}" dt="2024-08-27T13:10:13.160" v="434" actId="47"/>
        <pc:sldMkLst>
          <pc:docMk/>
          <pc:sldMk cId="875691781" sldId="604"/>
        </pc:sldMkLst>
      </pc:sldChg>
      <pc:sldChg chg="add del">
        <pc:chgData name="LI Hongzong" userId="ac49958b-b655-4fa4-b837-6f946156a7c8" providerId="ADAL" clId="{DE75A02E-0D7A-4F0F-8C61-7474C9E7CD4C}" dt="2024-08-27T13:10:13.160" v="434" actId="47"/>
        <pc:sldMkLst>
          <pc:docMk/>
          <pc:sldMk cId="2542960465" sldId="605"/>
        </pc:sldMkLst>
      </pc:sldChg>
      <pc:sldChg chg="add del">
        <pc:chgData name="LI Hongzong" userId="ac49958b-b655-4fa4-b837-6f946156a7c8" providerId="ADAL" clId="{DE75A02E-0D7A-4F0F-8C61-7474C9E7CD4C}" dt="2024-08-27T13:10:13.160" v="434" actId="47"/>
        <pc:sldMkLst>
          <pc:docMk/>
          <pc:sldMk cId="1290017814" sldId="606"/>
        </pc:sldMkLst>
      </pc:sldChg>
      <pc:sldChg chg="add del">
        <pc:chgData name="LI Hongzong" userId="ac49958b-b655-4fa4-b837-6f946156a7c8" providerId="ADAL" clId="{DE75A02E-0D7A-4F0F-8C61-7474C9E7CD4C}" dt="2024-08-27T13:10:13.160" v="434" actId="47"/>
        <pc:sldMkLst>
          <pc:docMk/>
          <pc:sldMk cId="142619693" sldId="607"/>
        </pc:sldMkLst>
      </pc:sldChg>
      <pc:sldChg chg="add del">
        <pc:chgData name="LI Hongzong" userId="ac49958b-b655-4fa4-b837-6f946156a7c8" providerId="ADAL" clId="{DE75A02E-0D7A-4F0F-8C61-7474C9E7CD4C}" dt="2024-08-27T13:10:13.160" v="434" actId="47"/>
        <pc:sldMkLst>
          <pc:docMk/>
          <pc:sldMk cId="908820381" sldId="608"/>
        </pc:sldMkLst>
      </pc:sldChg>
      <pc:sldChg chg="add del">
        <pc:chgData name="LI Hongzong" userId="ac49958b-b655-4fa4-b837-6f946156a7c8" providerId="ADAL" clId="{DE75A02E-0D7A-4F0F-8C61-7474C9E7CD4C}" dt="2024-08-27T13:10:13.160" v="434" actId="47"/>
        <pc:sldMkLst>
          <pc:docMk/>
          <pc:sldMk cId="1783250905" sldId="609"/>
        </pc:sldMkLst>
      </pc:sldChg>
      <pc:sldChg chg="add del">
        <pc:chgData name="LI Hongzong" userId="ac49958b-b655-4fa4-b837-6f946156a7c8" providerId="ADAL" clId="{DE75A02E-0D7A-4F0F-8C61-7474C9E7CD4C}" dt="2024-08-27T13:10:13.160" v="434" actId="47"/>
        <pc:sldMkLst>
          <pc:docMk/>
          <pc:sldMk cId="2705257213" sldId="610"/>
        </pc:sldMkLst>
      </pc:sldChg>
      <pc:sldChg chg="add del">
        <pc:chgData name="LI Hongzong" userId="ac49958b-b655-4fa4-b837-6f946156a7c8" providerId="ADAL" clId="{DE75A02E-0D7A-4F0F-8C61-7474C9E7CD4C}" dt="2024-08-27T13:10:13.160" v="434" actId="47"/>
        <pc:sldMkLst>
          <pc:docMk/>
          <pc:sldMk cId="2970232633" sldId="620"/>
        </pc:sldMkLst>
      </pc:sldChg>
      <pc:sldChg chg="add del">
        <pc:chgData name="LI Hongzong" userId="ac49958b-b655-4fa4-b837-6f946156a7c8" providerId="ADAL" clId="{DE75A02E-0D7A-4F0F-8C61-7474C9E7CD4C}" dt="2024-08-27T13:10:13.160" v="434" actId="47"/>
        <pc:sldMkLst>
          <pc:docMk/>
          <pc:sldMk cId="1261810409" sldId="621"/>
        </pc:sldMkLst>
      </pc:sldChg>
      <pc:sldChg chg="add del">
        <pc:chgData name="LI Hongzong" userId="ac49958b-b655-4fa4-b837-6f946156a7c8" providerId="ADAL" clId="{DE75A02E-0D7A-4F0F-8C61-7474C9E7CD4C}" dt="2024-08-27T13:10:13.160" v="434" actId="47"/>
        <pc:sldMkLst>
          <pc:docMk/>
          <pc:sldMk cId="1517495727" sldId="622"/>
        </pc:sldMkLst>
      </pc:sldChg>
      <pc:sldChg chg="add del">
        <pc:chgData name="LI Hongzong" userId="ac49958b-b655-4fa4-b837-6f946156a7c8" providerId="ADAL" clId="{DE75A02E-0D7A-4F0F-8C61-7474C9E7CD4C}" dt="2024-08-27T13:10:13.160" v="434" actId="47"/>
        <pc:sldMkLst>
          <pc:docMk/>
          <pc:sldMk cId="2330060381" sldId="623"/>
        </pc:sldMkLst>
      </pc:sldChg>
      <pc:sldChg chg="add del">
        <pc:chgData name="LI Hongzong" userId="ac49958b-b655-4fa4-b837-6f946156a7c8" providerId="ADAL" clId="{DE75A02E-0D7A-4F0F-8C61-7474C9E7CD4C}" dt="2024-08-27T13:10:13.160" v="434" actId="47"/>
        <pc:sldMkLst>
          <pc:docMk/>
          <pc:sldMk cId="2675280520" sldId="624"/>
        </pc:sldMkLst>
      </pc:sldChg>
      <pc:sldChg chg="add del">
        <pc:chgData name="LI Hongzong" userId="ac49958b-b655-4fa4-b837-6f946156a7c8" providerId="ADAL" clId="{DE75A02E-0D7A-4F0F-8C61-7474C9E7CD4C}" dt="2024-08-27T13:10:13.160" v="434" actId="47"/>
        <pc:sldMkLst>
          <pc:docMk/>
          <pc:sldMk cId="2965384674" sldId="625"/>
        </pc:sldMkLst>
      </pc:sldChg>
      <pc:sldChg chg="add del">
        <pc:chgData name="LI Hongzong" userId="ac49958b-b655-4fa4-b837-6f946156a7c8" providerId="ADAL" clId="{DE75A02E-0D7A-4F0F-8C61-7474C9E7CD4C}" dt="2024-08-27T13:10:13.160" v="434" actId="47"/>
        <pc:sldMkLst>
          <pc:docMk/>
          <pc:sldMk cId="1410181328" sldId="626"/>
        </pc:sldMkLst>
      </pc:sldChg>
      <pc:sldChg chg="add del">
        <pc:chgData name="LI Hongzong" userId="ac49958b-b655-4fa4-b837-6f946156a7c8" providerId="ADAL" clId="{DE75A02E-0D7A-4F0F-8C61-7474C9E7CD4C}" dt="2024-08-27T13:10:13.160" v="434" actId="47"/>
        <pc:sldMkLst>
          <pc:docMk/>
          <pc:sldMk cId="3084381024" sldId="627"/>
        </pc:sldMkLst>
      </pc:sldChg>
      <pc:sldChg chg="add del">
        <pc:chgData name="LI Hongzong" userId="ac49958b-b655-4fa4-b837-6f946156a7c8" providerId="ADAL" clId="{DE75A02E-0D7A-4F0F-8C61-7474C9E7CD4C}" dt="2024-08-27T13:10:13.160" v="434" actId="47"/>
        <pc:sldMkLst>
          <pc:docMk/>
          <pc:sldMk cId="1416655494" sldId="628"/>
        </pc:sldMkLst>
      </pc:sldChg>
      <pc:sldChg chg="add del">
        <pc:chgData name="LI Hongzong" userId="ac49958b-b655-4fa4-b837-6f946156a7c8" providerId="ADAL" clId="{DE75A02E-0D7A-4F0F-8C61-7474C9E7CD4C}" dt="2024-08-27T13:10:13.160" v="434" actId="47"/>
        <pc:sldMkLst>
          <pc:docMk/>
          <pc:sldMk cId="1653992842" sldId="629"/>
        </pc:sldMkLst>
      </pc:sldChg>
      <pc:sldChg chg="add del">
        <pc:chgData name="LI Hongzong" userId="ac49958b-b655-4fa4-b837-6f946156a7c8" providerId="ADAL" clId="{DE75A02E-0D7A-4F0F-8C61-7474C9E7CD4C}" dt="2024-08-27T13:10:13.160" v="434" actId="47"/>
        <pc:sldMkLst>
          <pc:docMk/>
          <pc:sldMk cId="1955701224" sldId="630"/>
        </pc:sldMkLst>
      </pc:sldChg>
      <pc:sldChg chg="add del">
        <pc:chgData name="LI Hongzong" userId="ac49958b-b655-4fa4-b837-6f946156a7c8" providerId="ADAL" clId="{DE75A02E-0D7A-4F0F-8C61-7474C9E7CD4C}" dt="2024-08-27T13:10:13.160" v="434" actId="47"/>
        <pc:sldMkLst>
          <pc:docMk/>
          <pc:sldMk cId="3443855818" sldId="631"/>
        </pc:sldMkLst>
      </pc:sldChg>
      <pc:sldChg chg="add del">
        <pc:chgData name="LI Hongzong" userId="ac49958b-b655-4fa4-b837-6f946156a7c8" providerId="ADAL" clId="{DE75A02E-0D7A-4F0F-8C61-7474C9E7CD4C}" dt="2024-08-27T13:10:13.160" v="434" actId="47"/>
        <pc:sldMkLst>
          <pc:docMk/>
          <pc:sldMk cId="3852122681" sldId="632"/>
        </pc:sldMkLst>
      </pc:sldChg>
      <pc:sldChg chg="modSp add mod ord modAnim">
        <pc:chgData name="LI Hongzong" userId="ac49958b-b655-4fa4-b837-6f946156a7c8" providerId="ADAL" clId="{DE75A02E-0D7A-4F0F-8C61-7474C9E7CD4C}" dt="2024-08-28T06:18:38.966" v="915" actId="6549"/>
        <pc:sldMkLst>
          <pc:docMk/>
          <pc:sldMk cId="3896439483" sldId="63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A1712D-D7FA-4496-B6BD-E8CEE80FCA99}"/>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TW" altLang="en-US"/>
          </a:p>
        </p:txBody>
      </p:sp>
      <p:sp>
        <p:nvSpPr>
          <p:cNvPr id="3" name="Date Placeholder 2">
            <a:extLst>
              <a:ext uri="{FF2B5EF4-FFF2-40B4-BE49-F238E27FC236}">
                <a16:creationId xmlns:a16="http://schemas.microsoft.com/office/drawing/2014/main" id="{C62F68CF-6F09-4E22-B9E8-F60C85B30E13}"/>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79F9DD8-E320-4ED3-B304-8B56EADFDED5}" type="datetimeFigureOut">
              <a:rPr lang="zh-TW" altLang="en-US"/>
              <a:pPr>
                <a:defRPr/>
              </a:pPr>
              <a:t>2025/1/23</a:t>
            </a:fld>
            <a:endParaRPr lang="zh-TW" altLang="en-US"/>
          </a:p>
        </p:txBody>
      </p:sp>
      <p:sp>
        <p:nvSpPr>
          <p:cNvPr id="4" name="Footer Placeholder 3">
            <a:extLst>
              <a:ext uri="{FF2B5EF4-FFF2-40B4-BE49-F238E27FC236}">
                <a16:creationId xmlns:a16="http://schemas.microsoft.com/office/drawing/2014/main" id="{BD1A9008-A482-43B1-9EFC-4F48D2C6DDEF}"/>
              </a:ext>
            </a:extLst>
          </p:cNvPr>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TW" altLang="en-US"/>
          </a:p>
        </p:txBody>
      </p:sp>
      <p:sp>
        <p:nvSpPr>
          <p:cNvPr id="5" name="Slide Number Placeholder 4">
            <a:extLst>
              <a:ext uri="{FF2B5EF4-FFF2-40B4-BE49-F238E27FC236}">
                <a16:creationId xmlns:a16="http://schemas.microsoft.com/office/drawing/2014/main" id="{46AD8E69-6929-49FD-9F10-4C07E2ECB000}"/>
              </a:ext>
            </a:extLst>
          </p:cNvPr>
          <p:cNvSpPr>
            <a:spLocks noGrp="1"/>
          </p:cNvSpPr>
          <p:nvPr>
            <p:ph type="sldNum" sz="quarter" idx="3"/>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1C8A51B-8BEB-4C40-AF52-9C6CF1D2019D}" type="slidenum">
              <a:rPr lang="zh-TW" altLang="en-US"/>
              <a:pPr/>
              <a:t>‹#›</a:t>
            </a:fld>
            <a:endParaRPr lang="zh-TW"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27DDA510-F3F4-4037-B5C2-6330AC57DCC3}"/>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日期版面配置區 2">
            <a:extLst>
              <a:ext uri="{FF2B5EF4-FFF2-40B4-BE49-F238E27FC236}">
                <a16:creationId xmlns:a16="http://schemas.microsoft.com/office/drawing/2014/main" id="{1A5C37C3-9DF7-4CE6-A989-A0D3D7A993D2}"/>
              </a:ext>
            </a:extLst>
          </p:cNvPr>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FF1DE64A-BED1-4632-B6E8-6404C554313E}" type="datetimeFigureOut">
              <a:rPr lang="en-US"/>
              <a:pPr>
                <a:defRPr/>
              </a:pPr>
              <a:t>1/23/25</a:t>
            </a:fld>
            <a:endParaRPr lang="en-US"/>
          </a:p>
        </p:txBody>
      </p:sp>
      <p:sp>
        <p:nvSpPr>
          <p:cNvPr id="4" name="投影片圖像版面配置區 3">
            <a:extLst>
              <a:ext uri="{FF2B5EF4-FFF2-40B4-BE49-F238E27FC236}">
                <a16:creationId xmlns:a16="http://schemas.microsoft.com/office/drawing/2014/main" id="{E6206B4E-3522-4358-8240-EBA2178A85FF}"/>
              </a:ext>
            </a:extLst>
          </p:cNvPr>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備忘稿版面配置區 4">
            <a:extLst>
              <a:ext uri="{FF2B5EF4-FFF2-40B4-BE49-F238E27FC236}">
                <a16:creationId xmlns:a16="http://schemas.microsoft.com/office/drawing/2014/main" id="{17BD9AA1-118B-4092-853F-D4910FB0FCBA}"/>
              </a:ext>
            </a:extLst>
          </p:cNvPr>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endParaRPr lang="en-US" noProof="0"/>
          </a:p>
        </p:txBody>
      </p:sp>
      <p:sp>
        <p:nvSpPr>
          <p:cNvPr id="6" name="頁尾版面配置區 5">
            <a:extLst>
              <a:ext uri="{FF2B5EF4-FFF2-40B4-BE49-F238E27FC236}">
                <a16:creationId xmlns:a16="http://schemas.microsoft.com/office/drawing/2014/main" id="{852FDC0A-5427-407D-8D10-1F64F61A14C7}"/>
              </a:ext>
            </a:extLst>
          </p:cNvPr>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投影片編號版面配置區 6">
            <a:extLst>
              <a:ext uri="{FF2B5EF4-FFF2-40B4-BE49-F238E27FC236}">
                <a16:creationId xmlns:a16="http://schemas.microsoft.com/office/drawing/2014/main" id="{03A3916A-8CF5-46F4-B09D-6E4399A64B8A}"/>
              </a:ext>
            </a:extLst>
          </p:cNvPr>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125B4D1-821F-4158-BCA9-F73F741AAF6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18C5A942-B0BC-494B-9C48-8C2B9BBAE9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86CB5C2A-8C3D-4C0B-BFDD-FC1DB709708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484" name="Slide Number Placeholder 3">
            <a:extLst>
              <a:ext uri="{FF2B5EF4-FFF2-40B4-BE49-F238E27FC236}">
                <a16:creationId xmlns:a16="http://schemas.microsoft.com/office/drawing/2014/main" id="{E737DC81-ECE8-4986-BF82-84684B20B712}"/>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eaLnBrk="1" hangingPunct="1"/>
            <a:fld id="{C18389BB-ED6D-47D5-9663-6EBD1CAA7A34}" type="slidenum">
              <a:rPr lang="en-US" altLang="en-US"/>
              <a:pPr eaLnBrk="1" hangingPunct="1"/>
              <a:t>1</a:t>
            </a:fld>
            <a:endParaRPr lang="en-US" altLang="en-US"/>
          </a:p>
        </p:txBody>
      </p:sp>
    </p:spTree>
    <p:extLst>
      <p:ext uri="{BB962C8B-B14F-4D97-AF65-F5344CB8AC3E}">
        <p14:creationId xmlns:p14="http://schemas.microsoft.com/office/powerpoint/2010/main" val="1360513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59EF6-6B53-F30C-0264-6B6C73EC2DBE}"/>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3715B13B-CC66-1648-DBA2-EAFFDF4FDD1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791C69D8-4AB7-926D-497B-8679C22F16D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mn-lt"/>
                <a:ea typeface="+mn-ea"/>
                <a:cs typeface="+mn-cs"/>
              </a:rPr>
              <a:t>So far we have seen how the M-P neuron works. Now lets look at how this neuron can be used to represent a few </a:t>
            </a:r>
            <a:r>
              <a:rPr lang="en-US" altLang="zh-CN" sz="1200" b="0" i="0" kern="1200" dirty="0" err="1">
                <a:solidFill>
                  <a:schemeClr val="tx1"/>
                </a:solidFill>
                <a:effectLst/>
                <a:latin typeface="+mn-lt"/>
                <a:ea typeface="+mn-ea"/>
                <a:cs typeface="+mn-cs"/>
              </a:rPr>
              <a:t>boolean</a:t>
            </a:r>
            <a:r>
              <a:rPr lang="en-US" altLang="zh-CN" sz="1200" b="0" i="0" kern="1200" dirty="0">
                <a:solidFill>
                  <a:schemeClr val="tx1"/>
                </a:solidFill>
                <a:effectLst/>
                <a:latin typeface="+mn-lt"/>
                <a:ea typeface="+mn-ea"/>
                <a:cs typeface="+mn-cs"/>
              </a:rPr>
              <a:t> functions. Mind you that our inputs are all </a:t>
            </a:r>
            <a:r>
              <a:rPr lang="en-US" altLang="zh-CN" dirty="0" err="1"/>
              <a:t>boolean</a:t>
            </a:r>
            <a:r>
              <a:rPr lang="en-US" altLang="zh-CN" sz="1200" b="0" i="0" kern="1200" dirty="0">
                <a:solidFill>
                  <a:schemeClr val="tx1"/>
                </a:solidFill>
                <a:effectLst/>
                <a:latin typeface="+mn-lt"/>
                <a:ea typeface="+mn-ea"/>
                <a:cs typeface="+mn-cs"/>
              </a:rPr>
              <a:t> and the output is also </a:t>
            </a:r>
            <a:r>
              <a:rPr lang="en-US" altLang="zh-CN" sz="1200" b="0" i="0" kern="1200" dirty="0" err="1">
                <a:solidFill>
                  <a:schemeClr val="tx1"/>
                </a:solidFill>
                <a:effectLst/>
                <a:latin typeface="+mn-lt"/>
                <a:ea typeface="+mn-ea"/>
                <a:cs typeface="+mn-cs"/>
              </a:rPr>
              <a:t>boolean</a:t>
            </a:r>
            <a:r>
              <a:rPr lang="en-US" altLang="zh-CN" sz="1200" b="0" i="0" kern="1200" dirty="0">
                <a:solidFill>
                  <a:schemeClr val="tx1"/>
                </a:solidFill>
                <a:effectLst/>
                <a:latin typeface="+mn-lt"/>
                <a:ea typeface="+mn-ea"/>
                <a:cs typeface="+mn-cs"/>
              </a:rPr>
              <a:t> so essentially, the neuron is just trying to learn a </a:t>
            </a:r>
            <a:r>
              <a:rPr lang="en-US" altLang="zh-CN" sz="1200" b="0" i="0" kern="1200" dirty="0" err="1">
                <a:solidFill>
                  <a:schemeClr val="tx1"/>
                </a:solidFill>
                <a:effectLst/>
                <a:latin typeface="+mn-lt"/>
                <a:ea typeface="+mn-ea"/>
                <a:cs typeface="+mn-cs"/>
              </a:rPr>
              <a:t>boolean</a:t>
            </a:r>
            <a:r>
              <a:rPr lang="en-US" altLang="zh-CN" sz="1200" b="0" i="0" kern="1200" dirty="0">
                <a:solidFill>
                  <a:schemeClr val="tx1"/>
                </a:solidFill>
                <a:effectLst/>
                <a:latin typeface="+mn-lt"/>
                <a:ea typeface="+mn-ea"/>
                <a:cs typeface="+mn-cs"/>
              </a:rPr>
              <a:t> function. A lot of </a:t>
            </a:r>
            <a:r>
              <a:rPr lang="en-US" altLang="zh-CN" sz="1200" b="0" i="0" kern="1200" dirty="0" err="1">
                <a:solidFill>
                  <a:schemeClr val="tx1"/>
                </a:solidFill>
                <a:effectLst/>
                <a:latin typeface="+mn-lt"/>
                <a:ea typeface="+mn-ea"/>
                <a:cs typeface="+mn-cs"/>
              </a:rPr>
              <a:t>boolean</a:t>
            </a:r>
            <a:r>
              <a:rPr lang="en-US" altLang="zh-CN" sz="1200" b="0" i="0" kern="1200" dirty="0">
                <a:solidFill>
                  <a:schemeClr val="tx1"/>
                </a:solidFill>
                <a:effectLst/>
                <a:latin typeface="+mn-lt"/>
                <a:ea typeface="+mn-ea"/>
                <a:cs typeface="+mn-cs"/>
              </a:rPr>
              <a:t> decision problems can be cast into this, based on appropriate input variables</a:t>
            </a:r>
          </a:p>
          <a:p>
            <a:endParaRPr lang="en-US" altLang="zh-HK" dirty="0"/>
          </a:p>
        </p:txBody>
      </p:sp>
      <p:sp>
        <p:nvSpPr>
          <p:cNvPr id="21508" name="投影片編號版面配置區 3">
            <a:extLst>
              <a:ext uri="{FF2B5EF4-FFF2-40B4-BE49-F238E27FC236}">
                <a16:creationId xmlns:a16="http://schemas.microsoft.com/office/drawing/2014/main" id="{0EF85C06-5D96-BB1E-E178-352E8890D136}"/>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3156610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F7530-3F88-4559-BCC1-FB8FD1EA581F}"/>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198EC32B-5C96-F30C-BA94-10A2D5E5BF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1330C185-E46E-D8FB-261B-055ED87A31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mn-lt"/>
                <a:ea typeface="+mn-ea"/>
                <a:cs typeface="+mn-cs"/>
              </a:rPr>
              <a:t>The McCulloch-Pitts</a:t>
            </a:r>
            <a:r>
              <a:rPr lang="en-US" altLang="zh-CN" sz="1200" b="0" i="0" kern="1200" baseline="0" dirty="0">
                <a:solidFill>
                  <a:schemeClr val="tx1"/>
                </a:solidFill>
                <a:effectLst/>
                <a:latin typeface="+mn-lt"/>
                <a:ea typeface="+mn-ea"/>
                <a:cs typeface="+mn-cs"/>
              </a:rPr>
              <a:t> neuron</a:t>
            </a:r>
            <a:r>
              <a:rPr lang="en-US" altLang="zh-CN" sz="1200" b="0" i="0" kern="1200" dirty="0">
                <a:solidFill>
                  <a:schemeClr val="tx1"/>
                </a:solidFill>
                <a:effectLst/>
                <a:latin typeface="+mn-lt"/>
                <a:ea typeface="+mn-ea"/>
                <a:cs typeface="+mn-cs"/>
              </a:rPr>
              <a:t> also has many real-life applications. For example, here are many cell phones, you want to know whether you like them or not, here are many parameters related to cell phones, use these parameters as input, set a threshold parameter, when the sum of the input values is greater than the set threshold parameter, it means you like this phone.</a:t>
            </a:r>
          </a:p>
          <a:p>
            <a:endParaRPr lang="en-US" altLang="zh-HK" dirty="0"/>
          </a:p>
        </p:txBody>
      </p:sp>
      <p:sp>
        <p:nvSpPr>
          <p:cNvPr id="21508" name="投影片編號版面配置區 3">
            <a:extLst>
              <a:ext uri="{FF2B5EF4-FFF2-40B4-BE49-F238E27FC236}">
                <a16:creationId xmlns:a16="http://schemas.microsoft.com/office/drawing/2014/main" id="{2BC67862-42F0-7D2C-D6F8-A674AB12AC7B}"/>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895090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D198FB-DF0E-81AD-2D86-6F7201E1C16F}"/>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D162FCC2-DAB0-DD9D-5FF8-2B74F4273E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08CED581-6EE7-9C39-F27E-E5B3D55EC94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mn-lt"/>
                <a:ea typeface="+mn-ea"/>
                <a:cs typeface="+mn-cs"/>
              </a:rPr>
              <a:t>An AND function neuron would only fire when ALL the inputs are ON i.e., </a:t>
            </a:r>
            <a:r>
              <a:rPr lang="en-US" altLang="zh-CN" sz="1200" b="1" i="1" kern="1200" dirty="0">
                <a:solidFill>
                  <a:schemeClr val="tx1"/>
                </a:solidFill>
                <a:effectLst/>
                <a:latin typeface="+mn-lt"/>
                <a:ea typeface="+mn-ea"/>
                <a:cs typeface="+mn-cs"/>
              </a:rPr>
              <a:t>g</a:t>
            </a:r>
            <a:r>
              <a:rPr lang="en-US" altLang="zh-CN" sz="1200" b="1" i="0" kern="1200" dirty="0">
                <a:solidFill>
                  <a:schemeClr val="tx1"/>
                </a:solidFill>
                <a:effectLst/>
                <a:latin typeface="+mn-lt"/>
                <a:ea typeface="+mn-ea"/>
                <a:cs typeface="+mn-cs"/>
              </a:rPr>
              <a:t>(x)</a:t>
            </a:r>
            <a:r>
              <a:rPr lang="en-US" altLang="zh-CN" sz="1200" b="0" i="0" kern="1200" dirty="0">
                <a:solidFill>
                  <a:schemeClr val="tx1"/>
                </a:solidFill>
                <a:effectLst/>
                <a:latin typeface="+mn-lt"/>
                <a:ea typeface="+mn-ea"/>
                <a:cs typeface="+mn-cs"/>
              </a:rPr>
              <a:t> ≥ 3 here.</a:t>
            </a:r>
            <a:endParaRPr lang="en-US" altLang="zh-HK" dirty="0"/>
          </a:p>
          <a:p>
            <a:endParaRPr lang="en-US" altLang="zh-HK" dirty="0"/>
          </a:p>
        </p:txBody>
      </p:sp>
      <p:sp>
        <p:nvSpPr>
          <p:cNvPr id="21508" name="投影片編號版面配置區 3">
            <a:extLst>
              <a:ext uri="{FF2B5EF4-FFF2-40B4-BE49-F238E27FC236}">
                <a16:creationId xmlns:a16="http://schemas.microsoft.com/office/drawing/2014/main" id="{03A2F640-09A8-9711-8712-23D0C153B7E0}"/>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910034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BA62C-FC8B-A3E1-D6A8-93B356690FB9}"/>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5433B00A-0791-3F79-E1AF-9913A60288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47CAFF0C-82CE-B594-68D2-73E13D21037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mn-lt"/>
                <a:ea typeface="+mn-ea"/>
                <a:cs typeface="+mn-cs"/>
              </a:rPr>
              <a:t>OR function neuron would fire if ANY of the inputs is ON i.e., </a:t>
            </a:r>
            <a:r>
              <a:rPr lang="en-US" altLang="zh-CN" sz="1200" b="1" i="1" kern="1200" dirty="0">
                <a:solidFill>
                  <a:schemeClr val="tx1"/>
                </a:solidFill>
                <a:effectLst/>
                <a:latin typeface="+mn-lt"/>
                <a:ea typeface="+mn-ea"/>
                <a:cs typeface="+mn-cs"/>
              </a:rPr>
              <a:t>g</a:t>
            </a:r>
            <a:r>
              <a:rPr lang="en-US" altLang="zh-CN" sz="1200" b="1" i="0" kern="1200" dirty="0">
                <a:solidFill>
                  <a:schemeClr val="tx1"/>
                </a:solidFill>
                <a:effectLst/>
                <a:latin typeface="+mn-lt"/>
                <a:ea typeface="+mn-ea"/>
                <a:cs typeface="+mn-cs"/>
              </a:rPr>
              <a:t>(x)</a:t>
            </a:r>
            <a:r>
              <a:rPr lang="en-US" altLang="zh-CN" sz="1200" b="0" i="0" kern="1200" dirty="0">
                <a:solidFill>
                  <a:schemeClr val="tx1"/>
                </a:solidFill>
                <a:effectLst/>
                <a:latin typeface="+mn-lt"/>
                <a:ea typeface="+mn-ea"/>
                <a:cs typeface="+mn-cs"/>
              </a:rPr>
              <a:t> ≥ 1 here.</a:t>
            </a:r>
            <a:endParaRPr lang="en-US" altLang="zh-HK" dirty="0"/>
          </a:p>
          <a:p>
            <a:endParaRPr lang="en-US" altLang="zh-HK" dirty="0"/>
          </a:p>
        </p:txBody>
      </p:sp>
      <p:sp>
        <p:nvSpPr>
          <p:cNvPr id="21508" name="投影片編號版面配置區 3">
            <a:extLst>
              <a:ext uri="{FF2B5EF4-FFF2-40B4-BE49-F238E27FC236}">
                <a16:creationId xmlns:a16="http://schemas.microsoft.com/office/drawing/2014/main" id="{5EF7A1F5-C72B-F2BD-DE5D-234754D12C6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7136249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F7B87-04E4-298A-71DE-D0F6CA5265BD}"/>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36948F2A-49B5-2FA3-ADD5-F63C0C3C67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51326E4B-ABB7-9896-3C04-8F86E80A42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b="0" i="0" kern="1200" dirty="0">
                <a:solidFill>
                  <a:schemeClr val="tx1"/>
                </a:solidFill>
                <a:effectLst/>
                <a:latin typeface="+mn-lt"/>
                <a:ea typeface="+mn-ea"/>
                <a:cs typeface="+mn-cs"/>
              </a:rPr>
              <a:t>Here, we have an inhibitory input i.e., </a:t>
            </a:r>
            <a:r>
              <a:rPr lang="en-US" altLang="zh-CN" sz="1200" b="1" i="1" kern="1200" dirty="0">
                <a:solidFill>
                  <a:schemeClr val="tx1"/>
                </a:solidFill>
                <a:effectLst/>
                <a:latin typeface="+mn-lt"/>
                <a:ea typeface="+mn-ea"/>
                <a:cs typeface="+mn-cs"/>
              </a:rPr>
              <a:t>x_2,</a:t>
            </a:r>
            <a:r>
              <a:rPr lang="en-US" altLang="zh-CN" sz="1200" b="0" i="0" kern="1200" dirty="0">
                <a:solidFill>
                  <a:schemeClr val="tx1"/>
                </a:solidFill>
                <a:effectLst/>
                <a:latin typeface="+mn-lt"/>
                <a:ea typeface="+mn-ea"/>
                <a:cs typeface="+mn-cs"/>
              </a:rPr>
              <a:t> so whenever </a:t>
            </a:r>
            <a:r>
              <a:rPr lang="en-US" altLang="zh-CN" sz="1200" b="1" i="1" kern="1200" dirty="0">
                <a:solidFill>
                  <a:schemeClr val="tx1"/>
                </a:solidFill>
                <a:effectLst/>
                <a:latin typeface="+mn-lt"/>
                <a:ea typeface="+mn-ea"/>
                <a:cs typeface="+mn-cs"/>
              </a:rPr>
              <a:t>x_2 </a:t>
            </a:r>
            <a:r>
              <a:rPr lang="en-US" altLang="zh-CN" sz="1200" b="0" i="0" kern="1200" dirty="0">
                <a:solidFill>
                  <a:schemeClr val="tx1"/>
                </a:solidFill>
                <a:effectLst/>
                <a:latin typeface="+mn-lt"/>
                <a:ea typeface="+mn-ea"/>
                <a:cs typeface="+mn-cs"/>
              </a:rPr>
              <a:t>is 1, the output will be</a:t>
            </a:r>
            <a:r>
              <a:rPr lang="en-US" altLang="zh-CN" sz="1200" b="0" i="1"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0. Keeping that in mind, we know that </a:t>
            </a:r>
            <a:r>
              <a:rPr lang="en-US" altLang="zh-CN" sz="1200" b="1" i="1" kern="1200" dirty="0">
                <a:solidFill>
                  <a:schemeClr val="tx1"/>
                </a:solidFill>
                <a:effectLst/>
                <a:latin typeface="+mn-lt"/>
                <a:ea typeface="+mn-ea"/>
                <a:cs typeface="+mn-cs"/>
              </a:rPr>
              <a:t>x_1 AND !x_2</a:t>
            </a:r>
            <a:r>
              <a:rPr lang="en-US" altLang="zh-CN" sz="1200" b="0" i="0" kern="1200" dirty="0">
                <a:solidFill>
                  <a:schemeClr val="tx1"/>
                </a:solidFill>
                <a:effectLst/>
                <a:latin typeface="+mn-lt"/>
                <a:ea typeface="+mn-ea"/>
                <a:cs typeface="+mn-cs"/>
              </a:rPr>
              <a:t> would output 1 only when </a:t>
            </a:r>
            <a:r>
              <a:rPr lang="en-US" altLang="zh-CN" sz="1200" b="1" i="1" kern="1200" dirty="0">
                <a:solidFill>
                  <a:schemeClr val="tx1"/>
                </a:solidFill>
                <a:effectLst/>
                <a:latin typeface="+mn-lt"/>
                <a:ea typeface="+mn-ea"/>
                <a:cs typeface="+mn-cs"/>
              </a:rPr>
              <a:t>x_1</a:t>
            </a:r>
            <a:r>
              <a:rPr lang="en-US" altLang="zh-CN" sz="1200" b="0" i="0" kern="1200" dirty="0">
                <a:solidFill>
                  <a:schemeClr val="tx1"/>
                </a:solidFill>
                <a:effectLst/>
                <a:latin typeface="+mn-lt"/>
                <a:ea typeface="+mn-ea"/>
                <a:cs typeface="+mn-cs"/>
              </a:rPr>
              <a:t> is 1 and </a:t>
            </a:r>
            <a:r>
              <a:rPr lang="en-US" altLang="zh-CN" sz="1200" b="1" i="1" kern="1200" dirty="0">
                <a:solidFill>
                  <a:schemeClr val="tx1"/>
                </a:solidFill>
                <a:effectLst/>
                <a:latin typeface="+mn-lt"/>
                <a:ea typeface="+mn-ea"/>
                <a:cs typeface="+mn-cs"/>
              </a:rPr>
              <a:t>x_2</a:t>
            </a:r>
            <a:r>
              <a:rPr lang="en-US" altLang="zh-CN" sz="1200" b="0" i="0" kern="1200" dirty="0">
                <a:solidFill>
                  <a:schemeClr val="tx1"/>
                </a:solidFill>
                <a:effectLst/>
                <a:latin typeface="+mn-lt"/>
                <a:ea typeface="+mn-ea"/>
                <a:cs typeface="+mn-cs"/>
              </a:rPr>
              <a:t> is 0 so it is obvious that the threshold parameter should be 1.</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(Lets verify that, the </a:t>
            </a:r>
            <a:r>
              <a:rPr lang="en-US" altLang="zh-CN" sz="1200" b="1" i="1" kern="1200" dirty="0">
                <a:solidFill>
                  <a:schemeClr val="tx1"/>
                </a:solidFill>
                <a:effectLst/>
                <a:latin typeface="+mn-lt"/>
                <a:ea typeface="+mn-ea"/>
                <a:cs typeface="+mn-cs"/>
              </a:rPr>
              <a:t>g</a:t>
            </a:r>
            <a:r>
              <a:rPr lang="en-US" altLang="zh-CN" sz="1200" b="1" i="0" kern="1200" dirty="0">
                <a:solidFill>
                  <a:schemeClr val="tx1"/>
                </a:solidFill>
                <a:effectLst/>
                <a:latin typeface="+mn-lt"/>
                <a:ea typeface="+mn-ea"/>
                <a:cs typeface="+mn-cs"/>
              </a:rPr>
              <a:t>(x)</a:t>
            </a:r>
            <a:r>
              <a:rPr lang="en-US" altLang="zh-CN" sz="1200" b="0" i="0" kern="1200" dirty="0">
                <a:solidFill>
                  <a:schemeClr val="tx1"/>
                </a:solidFill>
                <a:effectLst/>
                <a:latin typeface="+mn-lt"/>
                <a:ea typeface="+mn-ea"/>
                <a:cs typeface="+mn-cs"/>
              </a:rPr>
              <a:t> i.e., </a:t>
            </a:r>
            <a:r>
              <a:rPr lang="en-US" altLang="zh-CN" sz="1200" b="1" i="1" kern="1200" dirty="0">
                <a:solidFill>
                  <a:schemeClr val="tx1"/>
                </a:solidFill>
                <a:effectLst/>
                <a:latin typeface="+mn-lt"/>
                <a:ea typeface="+mn-ea"/>
                <a:cs typeface="+mn-cs"/>
              </a:rPr>
              <a:t>x_1</a:t>
            </a:r>
            <a:r>
              <a:rPr lang="en-US" altLang="zh-CN" sz="1200" b="0" i="0" kern="1200" dirty="0">
                <a:solidFill>
                  <a:schemeClr val="tx1"/>
                </a:solidFill>
                <a:effectLst/>
                <a:latin typeface="+mn-lt"/>
                <a:ea typeface="+mn-ea"/>
                <a:cs typeface="+mn-cs"/>
              </a:rPr>
              <a:t> + </a:t>
            </a:r>
            <a:r>
              <a:rPr lang="en-US" altLang="zh-CN" sz="1200" b="1" i="1" kern="1200" dirty="0">
                <a:solidFill>
                  <a:schemeClr val="tx1"/>
                </a:solidFill>
                <a:effectLst/>
                <a:latin typeface="+mn-lt"/>
                <a:ea typeface="+mn-ea"/>
                <a:cs typeface="+mn-cs"/>
              </a:rPr>
              <a:t>x_2</a:t>
            </a:r>
            <a:r>
              <a:rPr lang="en-US" altLang="zh-CN" sz="1200" b="0" i="0" kern="1200" dirty="0">
                <a:solidFill>
                  <a:schemeClr val="tx1"/>
                </a:solidFill>
                <a:effectLst/>
                <a:latin typeface="+mn-lt"/>
                <a:ea typeface="+mn-ea"/>
                <a:cs typeface="+mn-cs"/>
              </a:rPr>
              <a:t> would be ≥ 1 in only 3 cases:</a:t>
            </a:r>
          </a:p>
          <a:p>
            <a:r>
              <a:rPr lang="en-US" altLang="zh-CN" sz="1200" b="0" i="0" kern="1200" dirty="0">
                <a:solidFill>
                  <a:schemeClr val="tx1"/>
                </a:solidFill>
                <a:effectLst/>
                <a:latin typeface="+mn-lt"/>
                <a:ea typeface="+mn-ea"/>
                <a:cs typeface="+mn-cs"/>
              </a:rPr>
              <a:t>Case 1: when </a:t>
            </a:r>
            <a:r>
              <a:rPr lang="en-US" altLang="zh-CN" sz="1200" b="1" i="1" kern="1200" dirty="0">
                <a:solidFill>
                  <a:schemeClr val="tx1"/>
                </a:solidFill>
                <a:effectLst/>
                <a:latin typeface="+mn-lt"/>
                <a:ea typeface="+mn-ea"/>
                <a:cs typeface="+mn-cs"/>
              </a:rPr>
              <a:t>x_1</a:t>
            </a:r>
            <a:r>
              <a:rPr lang="en-US" altLang="zh-CN" sz="1200" b="0" i="0" kern="1200" dirty="0">
                <a:solidFill>
                  <a:schemeClr val="tx1"/>
                </a:solidFill>
                <a:effectLst/>
                <a:latin typeface="+mn-lt"/>
                <a:ea typeface="+mn-ea"/>
                <a:cs typeface="+mn-cs"/>
              </a:rPr>
              <a:t> is 1 and </a:t>
            </a:r>
            <a:r>
              <a:rPr lang="en-US" altLang="zh-CN" sz="1200" b="1" i="1" kern="1200" dirty="0">
                <a:solidFill>
                  <a:schemeClr val="tx1"/>
                </a:solidFill>
                <a:effectLst/>
                <a:latin typeface="+mn-lt"/>
                <a:ea typeface="+mn-ea"/>
                <a:cs typeface="+mn-cs"/>
              </a:rPr>
              <a:t>x_2</a:t>
            </a:r>
            <a:r>
              <a:rPr lang="en-US" altLang="zh-CN" sz="1200" b="0" i="0" kern="1200" dirty="0">
                <a:solidFill>
                  <a:schemeClr val="tx1"/>
                </a:solidFill>
                <a:effectLst/>
                <a:latin typeface="+mn-lt"/>
                <a:ea typeface="+mn-ea"/>
                <a:cs typeface="+mn-cs"/>
              </a:rPr>
              <a:t> is 0</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Case 2: when </a:t>
            </a:r>
            <a:r>
              <a:rPr lang="en-US" altLang="zh-CN" sz="1200" b="1" i="1" kern="1200" dirty="0">
                <a:solidFill>
                  <a:schemeClr val="tx1"/>
                </a:solidFill>
                <a:effectLst/>
                <a:latin typeface="+mn-lt"/>
                <a:ea typeface="+mn-ea"/>
                <a:cs typeface="+mn-cs"/>
              </a:rPr>
              <a:t>x_1</a:t>
            </a:r>
            <a:r>
              <a:rPr lang="en-US" altLang="zh-CN" sz="1200" b="0" i="0" kern="1200" dirty="0">
                <a:solidFill>
                  <a:schemeClr val="tx1"/>
                </a:solidFill>
                <a:effectLst/>
                <a:latin typeface="+mn-lt"/>
                <a:ea typeface="+mn-ea"/>
                <a:cs typeface="+mn-cs"/>
              </a:rPr>
              <a:t> is 1 and </a:t>
            </a:r>
            <a:r>
              <a:rPr lang="en-US" altLang="zh-CN" sz="1200" b="1" i="1" kern="1200" dirty="0">
                <a:solidFill>
                  <a:schemeClr val="tx1"/>
                </a:solidFill>
                <a:effectLst/>
                <a:latin typeface="+mn-lt"/>
                <a:ea typeface="+mn-ea"/>
                <a:cs typeface="+mn-cs"/>
              </a:rPr>
              <a:t>x_2</a:t>
            </a:r>
            <a:r>
              <a:rPr lang="en-US" altLang="zh-CN" sz="1200" b="0" i="0" kern="1200" dirty="0">
                <a:solidFill>
                  <a:schemeClr val="tx1"/>
                </a:solidFill>
                <a:effectLst/>
                <a:latin typeface="+mn-lt"/>
                <a:ea typeface="+mn-ea"/>
                <a:cs typeface="+mn-cs"/>
              </a:rPr>
              <a:t> is 1</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Case 3: when </a:t>
            </a:r>
            <a:r>
              <a:rPr lang="en-US" altLang="zh-CN" sz="1200" b="1" i="1" kern="1200" dirty="0">
                <a:solidFill>
                  <a:schemeClr val="tx1"/>
                </a:solidFill>
                <a:effectLst/>
                <a:latin typeface="+mn-lt"/>
                <a:ea typeface="+mn-ea"/>
                <a:cs typeface="+mn-cs"/>
              </a:rPr>
              <a:t>x_1</a:t>
            </a:r>
            <a:r>
              <a:rPr lang="en-US" altLang="zh-CN" sz="1200" b="0" i="0" kern="1200" dirty="0">
                <a:solidFill>
                  <a:schemeClr val="tx1"/>
                </a:solidFill>
                <a:effectLst/>
                <a:latin typeface="+mn-lt"/>
                <a:ea typeface="+mn-ea"/>
                <a:cs typeface="+mn-cs"/>
              </a:rPr>
              <a:t> is 0 and </a:t>
            </a:r>
            <a:r>
              <a:rPr lang="en-US" altLang="zh-CN" sz="1200" b="1" i="1" kern="1200" dirty="0">
                <a:solidFill>
                  <a:schemeClr val="tx1"/>
                </a:solidFill>
                <a:effectLst/>
                <a:latin typeface="+mn-lt"/>
                <a:ea typeface="+mn-ea"/>
                <a:cs typeface="+mn-cs"/>
              </a:rPr>
              <a:t>x_2</a:t>
            </a:r>
            <a:r>
              <a:rPr lang="en-US" altLang="zh-CN" sz="1200" b="0" i="0" kern="1200" dirty="0">
                <a:solidFill>
                  <a:schemeClr val="tx1"/>
                </a:solidFill>
                <a:effectLst/>
                <a:latin typeface="+mn-lt"/>
                <a:ea typeface="+mn-ea"/>
                <a:cs typeface="+mn-cs"/>
              </a:rPr>
              <a:t> is 1</a:t>
            </a:r>
          </a:p>
          <a:p>
            <a:r>
              <a:rPr lang="en-US" altLang="zh-CN" sz="1200" b="0" i="0" kern="1200" dirty="0">
                <a:solidFill>
                  <a:schemeClr val="tx1"/>
                </a:solidFill>
                <a:effectLst/>
                <a:latin typeface="+mn-lt"/>
                <a:ea typeface="+mn-ea"/>
                <a:cs typeface="+mn-cs"/>
              </a:rPr>
              <a:t>But in both Case 2 and Case 3, we know that the output will be 0 because </a:t>
            </a:r>
            <a:r>
              <a:rPr lang="en-US" altLang="zh-CN" sz="1200" b="1" i="1" kern="1200" dirty="0">
                <a:solidFill>
                  <a:schemeClr val="tx1"/>
                </a:solidFill>
                <a:effectLst/>
                <a:latin typeface="+mn-lt"/>
                <a:ea typeface="+mn-ea"/>
                <a:cs typeface="+mn-cs"/>
              </a:rPr>
              <a:t>x_2 </a:t>
            </a:r>
            <a:r>
              <a:rPr lang="en-US" altLang="zh-CN" sz="1200" b="0" i="0" kern="1200" dirty="0">
                <a:solidFill>
                  <a:schemeClr val="tx1"/>
                </a:solidFill>
                <a:effectLst/>
                <a:latin typeface="+mn-lt"/>
                <a:ea typeface="+mn-ea"/>
                <a:cs typeface="+mn-cs"/>
              </a:rPr>
              <a:t>is 1 in both of them, thanks to the inhibition. And we also know that </a:t>
            </a:r>
            <a:r>
              <a:rPr lang="en-US" altLang="zh-CN" sz="1200" b="1" i="1" kern="1200" dirty="0">
                <a:solidFill>
                  <a:schemeClr val="tx1"/>
                </a:solidFill>
                <a:effectLst/>
                <a:latin typeface="+mn-lt"/>
                <a:ea typeface="+mn-ea"/>
                <a:cs typeface="+mn-cs"/>
              </a:rPr>
              <a:t>x_1 AND !x_2</a:t>
            </a:r>
            <a:r>
              <a:rPr lang="en-US" altLang="zh-CN" sz="1200" b="0" i="0" kern="1200" dirty="0">
                <a:solidFill>
                  <a:schemeClr val="tx1"/>
                </a:solidFill>
                <a:effectLst/>
                <a:latin typeface="+mn-lt"/>
                <a:ea typeface="+mn-ea"/>
                <a:cs typeface="+mn-cs"/>
              </a:rPr>
              <a:t> would output 1 for Case 1 (above) so our thresholding parameter holds good for the given function.)</a:t>
            </a:r>
          </a:p>
          <a:p>
            <a:pPr eaLnBrk="1" hangingPunct="1">
              <a:spcBef>
                <a:spcPct val="0"/>
              </a:spcBef>
            </a:pPr>
            <a:endParaRPr lang="en-US" altLang="zh-HK" dirty="0"/>
          </a:p>
          <a:p>
            <a:endParaRPr lang="en-US" altLang="zh-HK" dirty="0"/>
          </a:p>
        </p:txBody>
      </p:sp>
      <p:sp>
        <p:nvSpPr>
          <p:cNvPr id="21508" name="投影片編號版面配置區 3">
            <a:extLst>
              <a:ext uri="{FF2B5EF4-FFF2-40B4-BE49-F238E27FC236}">
                <a16:creationId xmlns:a16="http://schemas.microsoft.com/office/drawing/2014/main" id="{E6FC3E67-4839-7AD5-1EEE-D5B0520C2C31}"/>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052134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6912B-FD15-3DD4-270A-6DDD6AB2FE86}"/>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27642720-A171-F3F9-F913-A6BEF6A3A1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3E58C41F-F0D6-22FC-65CB-9B58A3C9C7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mn-lt"/>
                <a:ea typeface="+mn-ea"/>
                <a:cs typeface="+mn-cs"/>
              </a:rPr>
              <a:t>For a NOT neuron, 1 outputs 0 and 0 outputs 1. So we take the input as an inhibitory input and set the thresholding parameter to 0. It works!</a:t>
            </a:r>
          </a:p>
          <a:p>
            <a:endParaRPr lang="en-US" altLang="zh-HK" dirty="0"/>
          </a:p>
        </p:txBody>
      </p:sp>
      <p:sp>
        <p:nvSpPr>
          <p:cNvPr id="21508" name="投影片編號版面配置區 3">
            <a:extLst>
              <a:ext uri="{FF2B5EF4-FFF2-40B4-BE49-F238E27FC236}">
                <a16:creationId xmlns:a16="http://schemas.microsoft.com/office/drawing/2014/main" id="{4F619914-7824-9FED-C5CC-430C4F476BEC}"/>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3225606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8A6749-D3D1-162C-EAEC-A4BD90E54361}"/>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E5B02A02-3D42-EF9C-8DDC-C93F45255AA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44EC2176-7656-E2F4-0DAA-7F42185B59F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mn-lt"/>
                <a:ea typeface="+mn-ea"/>
                <a:cs typeface="+mn-cs"/>
              </a:rPr>
              <a:t>For a NOR neuron to fire, we want ALL the inputs to be 0 so the thresholding parameter should also be 0 and we take them all as inhibitory input.</a:t>
            </a:r>
            <a:endParaRPr lang="en-US" altLang="zh-HK" dirty="0"/>
          </a:p>
          <a:p>
            <a:endParaRPr lang="en-US" altLang="zh-HK" dirty="0"/>
          </a:p>
        </p:txBody>
      </p:sp>
      <p:sp>
        <p:nvSpPr>
          <p:cNvPr id="21508" name="投影片編號版面配置區 3">
            <a:extLst>
              <a:ext uri="{FF2B5EF4-FFF2-40B4-BE49-F238E27FC236}">
                <a16:creationId xmlns:a16="http://schemas.microsoft.com/office/drawing/2014/main" id="{B530994B-3527-4223-51E4-FB385AA4CC1C}"/>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886089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B26C5-CB21-D15F-A700-7DB7F1694D04}"/>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865708C9-2FE2-C40C-105F-E82769A70C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957FD10E-39DE-0BBB-477E-EA55A1DD5B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z="1200" b="0" i="0" kern="1200" dirty="0">
                <a:solidFill>
                  <a:schemeClr val="tx1"/>
                </a:solidFill>
                <a:effectLst/>
                <a:latin typeface="+mn-lt"/>
                <a:ea typeface="+mn-ea"/>
                <a:cs typeface="+mn-cs"/>
              </a:rPr>
              <a:t>Moving</a:t>
            </a:r>
            <a:r>
              <a:rPr lang="en-US" altLang="zh-CN" sz="1200" b="0" i="0" kern="1200" baseline="0" dirty="0">
                <a:solidFill>
                  <a:schemeClr val="tx1"/>
                </a:solidFill>
                <a:effectLst/>
                <a:latin typeface="+mn-lt"/>
                <a:ea typeface="+mn-ea"/>
                <a:cs typeface="+mn-cs"/>
              </a:rPr>
              <a:t> on now to Geometric interpretation of M-P neuron.</a:t>
            </a:r>
          </a:p>
          <a:p>
            <a:pPr eaLnBrk="1" hangingPunct="1">
              <a:spcBef>
                <a:spcPct val="0"/>
              </a:spcBef>
            </a:pPr>
            <a:endParaRPr lang="en-US" altLang="zh-CN" sz="1200" b="0" i="0" kern="1200" dirty="0">
              <a:solidFill>
                <a:schemeClr val="tx1"/>
              </a:solidFill>
              <a:effectLst/>
              <a:latin typeface="+mn-lt"/>
              <a:ea typeface="+mn-ea"/>
              <a:cs typeface="+mn-cs"/>
            </a:endParaRPr>
          </a:p>
          <a:p>
            <a:pPr eaLnBrk="1" hangingPunct="1">
              <a:spcBef>
                <a:spcPct val="0"/>
              </a:spcBef>
            </a:pPr>
            <a:r>
              <a:rPr lang="en-US" altLang="zh-CN" sz="1200" b="0" i="0" kern="1200" dirty="0">
                <a:solidFill>
                  <a:schemeClr val="tx1"/>
                </a:solidFill>
                <a:effectLst/>
                <a:latin typeface="+mn-lt"/>
                <a:ea typeface="+mn-ea"/>
                <a:cs typeface="+mn-cs"/>
              </a:rPr>
              <a:t>Lets start with the OR function.</a:t>
            </a:r>
          </a:p>
          <a:p>
            <a:pPr eaLnBrk="1" hangingPunct="1">
              <a:spcBef>
                <a:spcPct val="0"/>
              </a:spcBef>
            </a:pPr>
            <a:endParaRPr lang="en-US" altLang="zh-HK" sz="1200" b="0" i="0" kern="1200" dirty="0">
              <a:solidFill>
                <a:schemeClr val="tx1"/>
              </a:solidFill>
              <a:effectLst/>
              <a:latin typeface="+mn-lt"/>
              <a:ea typeface="+mn-ea"/>
              <a:cs typeface="+mn-cs"/>
            </a:endParaRPr>
          </a:p>
          <a:p>
            <a:pPr eaLnBrk="1" hangingPunct="1">
              <a:spcBef>
                <a:spcPct val="0"/>
              </a:spcBef>
            </a:pPr>
            <a:r>
              <a:rPr lang="en-US" altLang="zh-CN" sz="1200" b="0" i="0" kern="1200" dirty="0">
                <a:solidFill>
                  <a:schemeClr val="tx1"/>
                </a:solidFill>
                <a:effectLst/>
                <a:latin typeface="+mn-lt"/>
                <a:ea typeface="+mn-ea"/>
                <a:cs typeface="+mn-cs"/>
              </a:rPr>
              <a:t>We already discussed that the OR function’s thresholding parameter </a:t>
            </a:r>
            <a:r>
              <a:rPr lang="en-US" altLang="zh-CN" sz="1200" b="1" i="1" kern="1200" dirty="0">
                <a:solidFill>
                  <a:schemeClr val="tx1"/>
                </a:solidFill>
                <a:effectLst/>
                <a:latin typeface="+mn-lt"/>
                <a:ea typeface="+mn-ea"/>
                <a:cs typeface="+mn-cs"/>
              </a:rPr>
              <a:t>theta</a:t>
            </a:r>
            <a:r>
              <a:rPr lang="en-US" altLang="zh-CN" sz="1200" b="0" i="1"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is 1, for obvious reasons. The inputs are obviously </a:t>
            </a:r>
            <a:r>
              <a:rPr lang="en-US" altLang="zh-CN" sz="1200" b="0" i="0" kern="1200" dirty="0" err="1">
                <a:solidFill>
                  <a:schemeClr val="tx1"/>
                </a:solidFill>
                <a:effectLst/>
                <a:latin typeface="+mn-lt"/>
                <a:ea typeface="+mn-ea"/>
                <a:cs typeface="+mn-cs"/>
              </a:rPr>
              <a:t>boolean</a:t>
            </a:r>
            <a:r>
              <a:rPr lang="en-US" altLang="zh-CN" sz="1200" b="0" i="0" kern="1200" dirty="0">
                <a:solidFill>
                  <a:schemeClr val="tx1"/>
                </a:solidFill>
                <a:effectLst/>
                <a:latin typeface="+mn-lt"/>
                <a:ea typeface="+mn-ea"/>
                <a:cs typeface="+mn-cs"/>
              </a:rPr>
              <a:t>, so only 4 combinations are possible — (0,0), (0,1), (1,0) and (1,1). Now plotting them on a 2D graph and making use of the OR function’s aggregation equation</a:t>
            </a:r>
          </a:p>
          <a:p>
            <a:pPr eaLnBrk="1" hangingPunct="1">
              <a:spcBef>
                <a:spcPct val="0"/>
              </a:spcBef>
            </a:pPr>
            <a:r>
              <a:rPr lang="en-US" altLang="zh-CN" sz="1200" b="0" i="0" kern="1200" dirty="0">
                <a:solidFill>
                  <a:schemeClr val="tx1"/>
                </a:solidFill>
                <a:effectLst/>
                <a:latin typeface="+mn-lt"/>
                <a:ea typeface="+mn-ea"/>
                <a:cs typeface="+mn-cs"/>
              </a:rPr>
              <a:t>i.e., </a:t>
            </a:r>
            <a:r>
              <a:rPr lang="en-US" altLang="zh-CN" sz="1200" b="1" i="1" kern="1200" dirty="0">
                <a:solidFill>
                  <a:schemeClr val="tx1"/>
                </a:solidFill>
                <a:effectLst/>
                <a:latin typeface="+mn-lt"/>
                <a:ea typeface="+mn-ea"/>
                <a:cs typeface="+mn-cs"/>
              </a:rPr>
              <a:t>x_1 + x_2 </a:t>
            </a:r>
            <a:r>
              <a:rPr lang="en-US" altLang="zh-CN" sz="1200" b="1" i="0" kern="1200" dirty="0">
                <a:solidFill>
                  <a:schemeClr val="tx1"/>
                </a:solidFill>
                <a:effectLst/>
                <a:latin typeface="+mn-lt"/>
                <a:ea typeface="+mn-ea"/>
                <a:cs typeface="+mn-cs"/>
              </a:rPr>
              <a:t>≥</a:t>
            </a:r>
            <a:r>
              <a:rPr lang="en-US" altLang="zh-CN" sz="1200" b="1" i="1" kern="1200" dirty="0">
                <a:solidFill>
                  <a:schemeClr val="tx1"/>
                </a:solidFill>
                <a:effectLst/>
                <a:latin typeface="+mn-lt"/>
                <a:ea typeface="+mn-ea"/>
                <a:cs typeface="+mn-cs"/>
              </a:rPr>
              <a:t> </a:t>
            </a:r>
            <a:r>
              <a:rPr lang="en-US" altLang="zh-CN" sz="1200" b="1" i="0" kern="1200" dirty="0">
                <a:solidFill>
                  <a:schemeClr val="tx1"/>
                </a:solidFill>
                <a:effectLst/>
                <a:latin typeface="+mn-lt"/>
                <a:ea typeface="+mn-ea"/>
                <a:cs typeface="+mn-cs"/>
              </a:rPr>
              <a:t>1 </a:t>
            </a:r>
            <a:r>
              <a:rPr lang="en-US" altLang="zh-CN" sz="1200" b="0" i="0" kern="1200" dirty="0">
                <a:solidFill>
                  <a:schemeClr val="tx1"/>
                </a:solidFill>
                <a:effectLst/>
                <a:latin typeface="+mn-lt"/>
                <a:ea typeface="+mn-ea"/>
                <a:cs typeface="+mn-cs"/>
              </a:rPr>
              <a:t>using which we can draw the decision boundary as shown in the graph below.</a:t>
            </a:r>
          </a:p>
          <a:p>
            <a:pPr eaLnBrk="1" hangingPunct="1">
              <a:spcBef>
                <a:spcPct val="0"/>
              </a:spcBef>
            </a:pPr>
            <a:endParaRPr lang="en-US" altLang="zh-HK"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We just used the aggregation equation i.e., </a:t>
            </a:r>
            <a:r>
              <a:rPr lang="en-US" altLang="zh-CN" sz="1200" b="1" i="1" kern="1200" dirty="0">
                <a:solidFill>
                  <a:schemeClr val="tx1"/>
                </a:solidFill>
                <a:effectLst/>
                <a:latin typeface="+mn-lt"/>
                <a:ea typeface="+mn-ea"/>
                <a:cs typeface="+mn-cs"/>
              </a:rPr>
              <a:t>x_1 + x_2 =</a:t>
            </a:r>
            <a:r>
              <a:rPr lang="en-US" altLang="zh-CN" sz="1200" b="1" i="0" kern="1200" dirty="0">
                <a:solidFill>
                  <a:schemeClr val="tx1"/>
                </a:solidFill>
                <a:effectLst/>
                <a:latin typeface="+mn-lt"/>
                <a:ea typeface="+mn-ea"/>
                <a:cs typeface="+mn-cs"/>
              </a:rPr>
              <a:t>1 </a:t>
            </a:r>
            <a:r>
              <a:rPr lang="en-US" altLang="zh-CN" sz="1200" b="0" i="0" kern="1200" dirty="0">
                <a:solidFill>
                  <a:schemeClr val="tx1"/>
                </a:solidFill>
                <a:effectLst/>
                <a:latin typeface="+mn-lt"/>
                <a:ea typeface="+mn-ea"/>
                <a:cs typeface="+mn-cs"/>
              </a:rPr>
              <a:t>to graphically show that all those inputs whose output when passed through the OR function M-P neuron lie ON or ABOVE that line and all the input points that lie BELOW that line are going to output 0.</a:t>
            </a:r>
          </a:p>
          <a:p>
            <a:r>
              <a:rPr lang="en-US" altLang="zh-CN" sz="1200" b="0" i="0" kern="1200" dirty="0">
                <a:solidFill>
                  <a:schemeClr val="tx1"/>
                </a:solidFill>
                <a:effectLst/>
                <a:latin typeface="+mn-lt"/>
                <a:ea typeface="+mn-ea"/>
                <a:cs typeface="+mn-cs"/>
              </a:rPr>
              <a:t>This</a:t>
            </a:r>
            <a:r>
              <a:rPr lang="en-US" altLang="zh-CN" sz="1200" b="0" i="0" kern="1200" baseline="0" dirty="0">
                <a:solidFill>
                  <a:schemeClr val="tx1"/>
                </a:solidFill>
                <a:effectLst/>
                <a:latin typeface="+mn-lt"/>
                <a:ea typeface="+mn-ea"/>
                <a:cs typeface="+mn-cs"/>
              </a:rPr>
              <a:t> Graph shows that th</a:t>
            </a:r>
            <a:r>
              <a:rPr lang="en-US" altLang="zh-CN" sz="1200" b="0" i="0" kern="1200" dirty="0">
                <a:solidFill>
                  <a:schemeClr val="tx1"/>
                </a:solidFill>
                <a:effectLst/>
                <a:latin typeface="+mn-lt"/>
                <a:ea typeface="+mn-ea"/>
                <a:cs typeface="+mn-cs"/>
              </a:rPr>
              <a:t>e M-P neuron can</a:t>
            </a:r>
            <a:r>
              <a:rPr lang="en-US" altLang="zh-CN" sz="1200" b="0" i="0" kern="1200" baseline="0" dirty="0">
                <a:solidFill>
                  <a:schemeClr val="tx1"/>
                </a:solidFill>
                <a:effectLst/>
                <a:latin typeface="+mn-lt"/>
                <a:ea typeface="+mn-ea"/>
                <a:cs typeface="+mn-cs"/>
              </a:rPr>
              <a:t> learn </a:t>
            </a:r>
            <a:r>
              <a:rPr lang="en-US" altLang="zh-CN" sz="1200" b="0" i="0" kern="1200" dirty="0">
                <a:solidFill>
                  <a:schemeClr val="tx1"/>
                </a:solidFill>
                <a:effectLst/>
                <a:latin typeface="+mn-lt"/>
                <a:ea typeface="+mn-ea"/>
                <a:cs typeface="+mn-cs"/>
              </a:rPr>
              <a:t>a linear decision boundary! The M-P neuron is splitting the input sets into two classes — positive and negative. Positive ones (which output 1) are those that lie ON or ABOVE the decision boundary and negative ones (which output 0) are those that lie BELOW the decision boundary.</a:t>
            </a:r>
          </a:p>
          <a:p>
            <a:endParaRPr lang="en-US" altLang="zh-HK" dirty="0"/>
          </a:p>
        </p:txBody>
      </p:sp>
      <p:sp>
        <p:nvSpPr>
          <p:cNvPr id="21508" name="投影片編號版面配置區 3">
            <a:extLst>
              <a:ext uri="{FF2B5EF4-FFF2-40B4-BE49-F238E27FC236}">
                <a16:creationId xmlns:a16="http://schemas.microsoft.com/office/drawing/2014/main" id="{2AA8D2F3-ED96-534C-3834-702E0B516D12}"/>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775889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600ED-76CD-9F22-F12D-588138679003}"/>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E6A214DE-2DD1-0A47-DC08-12E17BA378C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9FECA8EC-9431-2EC7-AA84-DC089C61D87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z="1200" b="0" i="0" kern="1200" dirty="0">
                <a:solidFill>
                  <a:schemeClr val="tx1"/>
                </a:solidFill>
                <a:effectLst/>
                <a:latin typeface="+mn-lt"/>
                <a:ea typeface="+mn-ea"/>
                <a:cs typeface="+mn-cs"/>
              </a:rPr>
              <a:t>Lets do the same for all the </a:t>
            </a:r>
            <a:r>
              <a:rPr lang="en-US" altLang="zh-CN" sz="1200" b="0" i="0" kern="1200" dirty="0" err="1">
                <a:solidFill>
                  <a:schemeClr val="tx1"/>
                </a:solidFill>
                <a:effectLst/>
                <a:latin typeface="+mn-lt"/>
                <a:ea typeface="+mn-ea"/>
                <a:cs typeface="+mn-cs"/>
              </a:rPr>
              <a:t>boolean</a:t>
            </a:r>
            <a:r>
              <a:rPr lang="en-US" altLang="zh-CN" sz="1200" b="0" i="0" kern="1200" dirty="0">
                <a:solidFill>
                  <a:schemeClr val="tx1"/>
                </a:solidFill>
                <a:effectLst/>
                <a:latin typeface="+mn-lt"/>
                <a:ea typeface="+mn-ea"/>
                <a:cs typeface="+mn-cs"/>
              </a:rPr>
              <a:t> functions by looking at more examples (if it is not already clear from the math).</a:t>
            </a:r>
          </a:p>
          <a:p>
            <a:pPr eaLnBrk="1" hangingPunct="1">
              <a:spcBef>
                <a:spcPct val="0"/>
              </a:spcBef>
            </a:pPr>
            <a:endParaRPr lang="en-US" altLang="zh-HK" sz="1200" b="0" i="0" kern="1200" dirty="0">
              <a:solidFill>
                <a:schemeClr val="tx1"/>
              </a:solidFill>
              <a:effectLst/>
              <a:latin typeface="+mn-lt"/>
              <a:ea typeface="+mn-ea"/>
              <a:cs typeface="+mn-cs"/>
            </a:endParaRPr>
          </a:p>
          <a:p>
            <a:pPr eaLnBrk="1" hangingPunct="1">
              <a:spcBef>
                <a:spcPct val="0"/>
              </a:spcBef>
            </a:pPr>
            <a:r>
              <a:rPr lang="en-US" altLang="zh-CN" sz="1200" b="0" i="0" kern="1200" dirty="0">
                <a:solidFill>
                  <a:schemeClr val="tx1"/>
                </a:solidFill>
                <a:effectLst/>
                <a:latin typeface="+mn-lt"/>
                <a:ea typeface="+mn-ea"/>
                <a:cs typeface="+mn-cs"/>
              </a:rPr>
              <a:t>In this case, the decision boundary equation is </a:t>
            </a:r>
            <a:r>
              <a:rPr lang="en-US" altLang="zh-CN" sz="1200" b="1" i="1" kern="1200" dirty="0">
                <a:solidFill>
                  <a:schemeClr val="tx1"/>
                </a:solidFill>
                <a:effectLst/>
                <a:latin typeface="+mn-lt"/>
                <a:ea typeface="+mn-ea"/>
                <a:cs typeface="+mn-cs"/>
              </a:rPr>
              <a:t>x_1 + x_2 =</a:t>
            </a:r>
            <a:r>
              <a:rPr lang="en-US" altLang="zh-CN" sz="1200" b="1" i="0" kern="1200" dirty="0">
                <a:solidFill>
                  <a:schemeClr val="tx1"/>
                </a:solidFill>
                <a:effectLst/>
                <a:latin typeface="+mn-lt"/>
                <a:ea typeface="+mn-ea"/>
                <a:cs typeface="+mn-cs"/>
              </a:rPr>
              <a:t>2</a:t>
            </a:r>
            <a:r>
              <a:rPr lang="en-US" altLang="zh-CN" sz="1200" b="0" i="0" kern="1200" dirty="0">
                <a:solidFill>
                  <a:schemeClr val="tx1"/>
                </a:solidFill>
                <a:effectLst/>
                <a:latin typeface="+mn-lt"/>
                <a:ea typeface="+mn-ea"/>
                <a:cs typeface="+mn-cs"/>
              </a:rPr>
              <a:t>. Here, all the input points that lie ON or ABOVE, just (1,1), output 1 when passed through the AND function M-P neuron. It fits! The decision boundary works!</a:t>
            </a:r>
            <a:endParaRPr lang="en-US" altLang="zh-HK" sz="1200" b="0" i="0" kern="1200" dirty="0">
              <a:solidFill>
                <a:schemeClr val="tx1"/>
              </a:solidFill>
              <a:effectLst/>
              <a:latin typeface="+mn-lt"/>
              <a:ea typeface="+mn-ea"/>
              <a:cs typeface="+mn-cs"/>
            </a:endParaRPr>
          </a:p>
          <a:p>
            <a:pPr eaLnBrk="1" hangingPunct="1">
              <a:spcBef>
                <a:spcPct val="0"/>
              </a:spcBef>
            </a:pPr>
            <a:endParaRPr lang="en-US" altLang="zh-HK" dirty="0"/>
          </a:p>
          <a:p>
            <a:endParaRPr lang="en-US" altLang="zh-HK" dirty="0"/>
          </a:p>
        </p:txBody>
      </p:sp>
      <p:sp>
        <p:nvSpPr>
          <p:cNvPr id="21508" name="投影片編號版面配置區 3">
            <a:extLst>
              <a:ext uri="{FF2B5EF4-FFF2-40B4-BE49-F238E27FC236}">
                <a16:creationId xmlns:a16="http://schemas.microsoft.com/office/drawing/2014/main" id="{1005AA1D-BF3E-6D1C-B111-49D0CFA1B80C}"/>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169920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0919A-B8CB-EE5E-2613-16510B2D5057}"/>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2725189E-7FAB-3AC0-45F3-FFC5B959DE0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805BFC18-A28E-396F-0D4C-6CD8E2D66A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mn-lt"/>
                <a:ea typeface="+mn-ea"/>
                <a:cs typeface="+mn-cs"/>
              </a:rPr>
              <a:t>Lets just generalize this by looking at a 3 input OR function M-P unit. In this case, the possible inputs are 8 points — (0,0,0), (0,0,1), (0,1,0), (1,0,0), (1,0,1),… you got the point(s). We can map these on a 3D graph and I give 2 minutes</a:t>
            </a:r>
            <a:r>
              <a:rPr lang="en-US" altLang="zh-CN" sz="1200" b="0" i="0" kern="1200" baseline="0" dirty="0">
                <a:solidFill>
                  <a:schemeClr val="tx1"/>
                </a:solidFill>
                <a:effectLst/>
                <a:latin typeface="+mn-lt"/>
                <a:ea typeface="+mn-ea"/>
                <a:cs typeface="+mn-cs"/>
              </a:rPr>
              <a:t> to </a:t>
            </a:r>
            <a:r>
              <a:rPr lang="en-US" altLang="zh-CN" sz="1200" b="0" i="0" kern="1200" dirty="0">
                <a:solidFill>
                  <a:schemeClr val="tx1"/>
                </a:solidFill>
                <a:effectLst/>
                <a:latin typeface="+mn-lt"/>
                <a:ea typeface="+mn-ea"/>
                <a:cs typeface="+mn-cs"/>
              </a:rPr>
              <a:t>draw a decision boundary in 3 dimensions.</a:t>
            </a:r>
            <a:endParaRPr lang="en-US" altLang="zh-HK" dirty="0"/>
          </a:p>
          <a:p>
            <a:endParaRPr lang="en-US" altLang="zh-HK" dirty="0"/>
          </a:p>
        </p:txBody>
      </p:sp>
      <p:sp>
        <p:nvSpPr>
          <p:cNvPr id="21508" name="投影片編號版面配置區 3">
            <a:extLst>
              <a:ext uri="{FF2B5EF4-FFF2-40B4-BE49-F238E27FC236}">
                <a16:creationId xmlns:a16="http://schemas.microsoft.com/office/drawing/2014/main" id="{F83E35F8-5FDE-CD81-DEC1-8FF8A15EE301}"/>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4190652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52AA3B-72AF-1AA6-75C9-F05822B23B7F}"/>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4BB0658C-FFFC-323F-4234-68E03B11A7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80697203-1A82-D498-3C1C-A8212BA328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mn-lt"/>
                <a:ea typeface="+mn-ea"/>
                <a:cs typeface="+mn-cs"/>
              </a:rPr>
              <a:t>It is very well known that the most fundamental unit of deep neural networks is called an </a:t>
            </a:r>
            <a:r>
              <a:rPr lang="en-US" altLang="zh-CN" sz="1200" b="0" i="1" kern="1200" dirty="0">
                <a:solidFill>
                  <a:schemeClr val="tx1"/>
                </a:solidFill>
                <a:effectLst/>
                <a:latin typeface="+mn-lt"/>
                <a:ea typeface="+mn-ea"/>
                <a:cs typeface="+mn-cs"/>
              </a:rPr>
              <a:t>artificial neuron/perceptron</a:t>
            </a:r>
            <a:r>
              <a:rPr lang="en-US" altLang="zh-CN" sz="1200" b="0" i="0" kern="1200" dirty="0">
                <a:solidFill>
                  <a:schemeClr val="tx1"/>
                </a:solidFill>
                <a:effectLst/>
                <a:latin typeface="+mn-lt"/>
                <a:ea typeface="+mn-ea"/>
                <a:cs typeface="+mn-cs"/>
              </a:rPr>
              <a:t>. But the very first step towards the </a:t>
            </a:r>
            <a:r>
              <a:rPr lang="en-US" altLang="zh-CN" sz="1200" b="0" i="1" kern="1200" dirty="0">
                <a:solidFill>
                  <a:schemeClr val="tx1"/>
                </a:solidFill>
                <a:effectLst/>
                <a:latin typeface="+mn-lt"/>
                <a:ea typeface="+mn-ea"/>
                <a:cs typeface="+mn-cs"/>
              </a:rPr>
              <a:t>perceptron </a:t>
            </a:r>
            <a:r>
              <a:rPr lang="en-US" altLang="zh-CN" sz="1200" b="0" i="0" kern="1200" dirty="0">
                <a:solidFill>
                  <a:schemeClr val="tx1"/>
                </a:solidFill>
                <a:effectLst/>
                <a:latin typeface="+mn-lt"/>
                <a:ea typeface="+mn-ea"/>
                <a:cs typeface="+mn-cs"/>
              </a:rPr>
              <a:t>we use today was taken in 1943 by McCulloch and Pitts, by mimicking the functionality of a biological neuron.</a:t>
            </a:r>
            <a:endParaRPr lang="en-US" altLang="zh-HK" dirty="0"/>
          </a:p>
        </p:txBody>
      </p:sp>
      <p:sp>
        <p:nvSpPr>
          <p:cNvPr id="21508" name="投影片編號版面配置區 3">
            <a:extLst>
              <a:ext uri="{FF2B5EF4-FFF2-40B4-BE49-F238E27FC236}">
                <a16:creationId xmlns:a16="http://schemas.microsoft.com/office/drawing/2014/main" id="{9CFE7848-5E16-6DF8-46FA-B88F04CCD88A}"/>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38605485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F218A-9FBF-2E21-874A-148E055338AE}"/>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4B3887A3-D76C-EDA0-9AE9-7B458696060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21DBF3A9-6F9D-88E7-95FF-1429CC1242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b="0" i="0" kern="1200" dirty="0">
                <a:solidFill>
                  <a:schemeClr val="tx1"/>
                </a:solidFill>
                <a:effectLst/>
                <a:latin typeface="+mn-lt"/>
                <a:ea typeface="+mn-ea"/>
                <a:cs typeface="+mn-cs"/>
              </a:rPr>
              <a:t>The decision</a:t>
            </a:r>
            <a:r>
              <a:rPr lang="en-US" altLang="zh-CN" sz="1200" b="0" i="0" kern="1200" baseline="0" dirty="0">
                <a:solidFill>
                  <a:schemeClr val="tx1"/>
                </a:solidFill>
                <a:effectLst/>
                <a:latin typeface="+mn-lt"/>
                <a:ea typeface="+mn-ea"/>
                <a:cs typeface="+mn-cs"/>
              </a:rPr>
              <a:t> boundary </a:t>
            </a:r>
            <a:r>
              <a:rPr lang="en-US" altLang="zh-CN" sz="1200" b="0" i="0" kern="1200" dirty="0">
                <a:solidFill>
                  <a:schemeClr val="tx1"/>
                </a:solidFill>
                <a:effectLst/>
                <a:latin typeface="+mn-lt"/>
                <a:ea typeface="+mn-ea"/>
                <a:cs typeface="+mn-cs"/>
              </a:rPr>
              <a:t>is a PLANE!</a:t>
            </a:r>
          </a:p>
          <a:p>
            <a:r>
              <a:rPr lang="en-US" altLang="zh-CN" sz="1200" b="0" i="0" kern="1200" dirty="0">
                <a:solidFill>
                  <a:schemeClr val="tx1"/>
                </a:solidFill>
                <a:effectLst/>
                <a:latin typeface="+mn-lt"/>
                <a:ea typeface="+mn-ea"/>
                <a:cs typeface="+mn-cs"/>
              </a:rPr>
              <a:t>The plane that satisfies the decision boundary equation </a:t>
            </a:r>
            <a:r>
              <a:rPr lang="en-US" altLang="zh-CN" sz="1200" b="1" i="1" kern="1200" dirty="0">
                <a:solidFill>
                  <a:schemeClr val="tx1"/>
                </a:solidFill>
                <a:effectLst/>
                <a:latin typeface="+mn-lt"/>
                <a:ea typeface="+mn-ea"/>
                <a:cs typeface="+mn-cs"/>
              </a:rPr>
              <a:t>x_1 + x_2 + x_3 = </a:t>
            </a:r>
            <a:r>
              <a:rPr lang="en-US" altLang="zh-CN" sz="1200" b="1" i="0" kern="1200" dirty="0">
                <a:solidFill>
                  <a:schemeClr val="tx1"/>
                </a:solidFill>
                <a:effectLst/>
                <a:latin typeface="+mn-lt"/>
                <a:ea typeface="+mn-ea"/>
                <a:cs typeface="+mn-cs"/>
              </a:rPr>
              <a:t>1 </a:t>
            </a:r>
            <a:r>
              <a:rPr lang="en-US" altLang="zh-CN" sz="1200" b="0" i="0" kern="1200" dirty="0">
                <a:solidFill>
                  <a:schemeClr val="tx1"/>
                </a:solidFill>
                <a:effectLst/>
                <a:latin typeface="+mn-lt"/>
                <a:ea typeface="+mn-ea"/>
                <a:cs typeface="+mn-cs"/>
              </a:rPr>
              <a:t>is shown below:</a:t>
            </a:r>
          </a:p>
          <a:p>
            <a:pPr eaLnBrk="1" hangingPunct="1">
              <a:spcBef>
                <a:spcPct val="0"/>
              </a:spcBef>
            </a:pPr>
            <a:endParaRPr lang="en-US" altLang="zh-HK" dirty="0"/>
          </a:p>
          <a:p>
            <a:r>
              <a:rPr lang="en-US" altLang="zh-CN" sz="1200" b="0" i="0" kern="1200" dirty="0">
                <a:solidFill>
                  <a:schemeClr val="tx1"/>
                </a:solidFill>
                <a:effectLst/>
                <a:latin typeface="+mn-lt"/>
                <a:ea typeface="+mn-ea"/>
                <a:cs typeface="+mn-cs"/>
              </a:rPr>
              <a:t>From the picture, all the points that lie ON or ABOVE that plane (positive half space) will result in output 1 when passed through the OR function M-P unit and all the points that lie BELOW that plane (negative half space) will result in output 0.</a:t>
            </a:r>
          </a:p>
          <a:p>
            <a:r>
              <a:rPr lang="en-US" altLang="zh-CN" sz="1200" b="0" i="0" kern="1200" dirty="0">
                <a:solidFill>
                  <a:schemeClr val="tx1"/>
                </a:solidFill>
                <a:effectLst/>
                <a:latin typeface="+mn-lt"/>
                <a:ea typeface="+mn-ea"/>
                <a:cs typeface="+mn-cs"/>
              </a:rPr>
              <a:t>Just by hand setting a thresholding parameter, M-P neuron is able to conveniently represent the </a:t>
            </a:r>
            <a:r>
              <a:rPr lang="en-US" altLang="zh-CN" sz="1200" b="0" i="0" kern="1200" dirty="0" err="1">
                <a:solidFill>
                  <a:schemeClr val="tx1"/>
                </a:solidFill>
                <a:effectLst/>
                <a:latin typeface="+mn-lt"/>
                <a:ea typeface="+mn-ea"/>
                <a:cs typeface="+mn-cs"/>
              </a:rPr>
              <a:t>boolean</a:t>
            </a:r>
            <a:r>
              <a:rPr lang="en-US" altLang="zh-CN" sz="1200" b="0" i="0" kern="1200" dirty="0">
                <a:solidFill>
                  <a:schemeClr val="tx1"/>
                </a:solidFill>
                <a:effectLst/>
                <a:latin typeface="+mn-lt"/>
                <a:ea typeface="+mn-ea"/>
                <a:cs typeface="+mn-cs"/>
              </a:rPr>
              <a:t> functions which are linearly separable.</a:t>
            </a:r>
          </a:p>
          <a:p>
            <a:pPr eaLnBrk="1" hangingPunct="1">
              <a:spcBef>
                <a:spcPct val="0"/>
              </a:spcBef>
            </a:pPr>
            <a:endParaRPr lang="en-US" altLang="zh-HK" dirty="0"/>
          </a:p>
          <a:p>
            <a:endParaRPr lang="en-US" altLang="zh-HK" dirty="0"/>
          </a:p>
        </p:txBody>
      </p:sp>
      <p:sp>
        <p:nvSpPr>
          <p:cNvPr id="21508" name="投影片編號版面配置區 3">
            <a:extLst>
              <a:ext uri="{FF2B5EF4-FFF2-40B4-BE49-F238E27FC236}">
                <a16:creationId xmlns:a16="http://schemas.microsoft.com/office/drawing/2014/main" id="{1DDC7D2B-582E-7C31-778D-98FB67D32D20}"/>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4207342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0BC0EA-6DEA-E77E-C592-32D04FA88503}"/>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9BF941E8-6160-8707-8FD0-683DEB247A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FBA42AD6-881E-9E59-428E-8BC295EE7E5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6DB1A430-5586-1BF4-2A7C-73A0032A34E6}"/>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34549315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ECFBAF-71A9-5180-A6EE-CE59DFBE1CF1}"/>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2B7979C7-1FC6-7BFF-5D0F-49E9ECDC8E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9ED98A1B-1AAB-B7A2-2C50-FD8A33F10E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allows binary states only.</a:t>
            </a:r>
          </a:p>
          <a:p>
            <a:endParaRPr lang="en-US" altLang="zh-CN" sz="1200" b="0" i="0" kern="1200" dirty="0">
              <a:solidFill>
                <a:schemeClr val="tx1"/>
              </a:solidFill>
              <a:effectLst/>
              <a:latin typeface="+mn-lt"/>
              <a:ea typeface="+mn-ea"/>
              <a:cs typeface="+mn-cs"/>
            </a:endParaRPr>
          </a:p>
          <a:p>
            <a:endParaRPr lang="en-US" altLang="zh-HK" dirty="0"/>
          </a:p>
        </p:txBody>
      </p:sp>
      <p:sp>
        <p:nvSpPr>
          <p:cNvPr id="21508" name="投影片編號版面配置區 3">
            <a:extLst>
              <a:ext uri="{FF2B5EF4-FFF2-40B4-BE49-F238E27FC236}">
                <a16:creationId xmlns:a16="http://schemas.microsoft.com/office/drawing/2014/main" id="{B9B81052-9434-1710-A1D7-A133F688E116}"/>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3012875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290D76-9817-1E8B-B432-4B6977827609}"/>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A33FBBEC-4F0E-7A9E-B728-2DDF34C25E0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D7CD9F14-0EE5-A868-BA0A-F716F7C511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mn-lt"/>
                <a:ea typeface="+mn-ea"/>
                <a:cs typeface="+mn-cs"/>
              </a:rPr>
              <a:t>In the views that the M-P neuron</a:t>
            </a:r>
            <a:r>
              <a:rPr lang="en-US" altLang="zh-CN" sz="1200" b="0" i="0" kern="1200" baseline="0" dirty="0">
                <a:solidFill>
                  <a:schemeClr val="tx1"/>
                </a:solidFill>
                <a:effectLst/>
                <a:latin typeface="+mn-lt"/>
                <a:ea typeface="+mn-ea"/>
                <a:cs typeface="+mn-cs"/>
              </a:rPr>
              <a:t> is not weighted and cannot process non-Boolean input</a:t>
            </a:r>
            <a:r>
              <a:rPr lang="en-US" altLang="zh-CN" sz="1200" b="0" i="0" kern="1200" dirty="0">
                <a:solidFill>
                  <a:schemeClr val="tx1"/>
                </a:solidFill>
                <a:effectLst/>
                <a:latin typeface="+mn-lt"/>
                <a:ea typeface="+mn-ea"/>
                <a:cs typeface="+mn-cs"/>
              </a:rPr>
              <a:t>,</a:t>
            </a:r>
            <a:r>
              <a:rPr lang="en-US" altLang="zh-CN" sz="1200" b="0" i="0" kern="1200" baseline="0" dirty="0">
                <a:solidFill>
                  <a:schemeClr val="tx1"/>
                </a:solidFill>
                <a:effectLst/>
                <a:latin typeface="+mn-lt"/>
                <a:ea typeface="+mn-ea"/>
                <a:cs typeface="+mn-cs"/>
              </a:rPr>
              <a:t> perceptron is proposed. </a:t>
            </a:r>
            <a:r>
              <a:rPr lang="en-US" altLang="zh-CN" sz="1200" b="0" i="0" kern="1200" dirty="0">
                <a:solidFill>
                  <a:schemeClr val="tx1"/>
                </a:solidFill>
                <a:effectLst/>
                <a:latin typeface="+mn-lt"/>
                <a:ea typeface="+mn-ea"/>
                <a:cs typeface="+mn-cs"/>
              </a:rPr>
              <a:t>This model was developed by Frank Rosenblatt in 1957. </a:t>
            </a:r>
          </a:p>
          <a:p>
            <a:endParaRPr lang="en-US" altLang="zh-HK" dirty="0"/>
          </a:p>
        </p:txBody>
      </p:sp>
      <p:sp>
        <p:nvSpPr>
          <p:cNvPr id="21508" name="投影片編號版面配置區 3">
            <a:extLst>
              <a:ext uri="{FF2B5EF4-FFF2-40B4-BE49-F238E27FC236}">
                <a16:creationId xmlns:a16="http://schemas.microsoft.com/office/drawing/2014/main" id="{828F0A75-AB4D-4F12-7D82-8C6FE9634758}"/>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3835542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B0B6B-0E04-5D97-B2DD-74E686EA1706}"/>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455DFC65-D3FC-26BA-4B1C-F89B1649D2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B8A887A4-0148-71B2-DAED-997E83A871E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b="0" i="0" kern="1200" dirty="0">
                <a:solidFill>
                  <a:schemeClr val="tx1"/>
                </a:solidFill>
                <a:effectLst/>
                <a:latin typeface="+mn-lt"/>
                <a:ea typeface="+mn-ea"/>
                <a:cs typeface="+mn-cs"/>
              </a:rPr>
              <a:t>The process begins by taking all the input values and multiplying them by their weights. Then, all of these multiplied values are added together to create the weighted sum. The weighted sum is then applied to the activation function, producing the perceptron's output. The activation function plays the integral role of ensuring the output is mapped between required values such as (0,1) or (-1,1). It is important to note that the weight of an input is indicative of the strength of a node. Similarly, an input's bias value gives the ability to shift the activation function curve up or down.</a:t>
            </a:r>
          </a:p>
          <a:p>
            <a:endParaRPr lang="en-US" altLang="zh-CN" sz="1200" b="0" i="0" kern="1200" dirty="0">
              <a:solidFill>
                <a:schemeClr val="tx1"/>
              </a:solidFill>
              <a:effectLst/>
              <a:latin typeface="+mn-lt"/>
              <a:ea typeface="+mn-ea"/>
              <a:cs typeface="+mn-cs"/>
            </a:endParaRPr>
          </a:p>
          <a:p>
            <a:endParaRPr lang="en-US" altLang="zh-HK" dirty="0"/>
          </a:p>
        </p:txBody>
      </p:sp>
      <p:sp>
        <p:nvSpPr>
          <p:cNvPr id="21508" name="投影片編號版面配置區 3">
            <a:extLst>
              <a:ext uri="{FF2B5EF4-FFF2-40B4-BE49-F238E27FC236}">
                <a16:creationId xmlns:a16="http://schemas.microsoft.com/office/drawing/2014/main" id="{FFB5E5B9-D4F4-74E0-DBFF-B8413C769309}"/>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861644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5112D-1DF1-C7C0-60BF-F7ACE074792F}"/>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2CFE15CD-6F29-909F-6366-1D8EE76D43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B6A8553E-791F-E8C6-234F-0024FFC661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56A9CF46-69AD-1126-66EF-F58162AE9550}"/>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33153764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07E05-EB6E-F011-93DA-57154A254673}"/>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8180C258-925B-870E-81F6-160CFA890B2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D644C72E-10D9-8073-DCC1-659C5931D0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mn-lt"/>
                <a:ea typeface="+mn-ea"/>
                <a:cs typeface="+mn-cs"/>
              </a:rPr>
              <a:t>Let’s turn now</a:t>
            </a:r>
            <a:r>
              <a:rPr lang="en-US" altLang="zh-CN" sz="1200" b="0" i="0" kern="1200" baseline="0" dirty="0">
                <a:solidFill>
                  <a:schemeClr val="tx1"/>
                </a:solidFill>
                <a:effectLst/>
                <a:latin typeface="+mn-lt"/>
                <a:ea typeface="+mn-ea"/>
                <a:cs typeface="+mn-cs"/>
              </a:rPr>
              <a:t> to comparison between MP Neuron Model and Perceptron Model</a:t>
            </a:r>
            <a:endParaRPr lang="en-US" altLang="zh-CN" sz="1200" b="0" i="0" kern="1200" dirty="0">
              <a:solidFill>
                <a:schemeClr val="tx1"/>
              </a:solidFill>
              <a:effectLst/>
              <a:latin typeface="+mn-lt"/>
              <a:ea typeface="+mn-ea"/>
              <a:cs typeface="+mn-cs"/>
            </a:endParaRPr>
          </a:p>
          <a:p>
            <a:endParaRPr lang="en-US" altLang="zh-HK" dirty="0"/>
          </a:p>
        </p:txBody>
      </p:sp>
      <p:sp>
        <p:nvSpPr>
          <p:cNvPr id="21508" name="投影片編號版面配置區 3">
            <a:extLst>
              <a:ext uri="{FF2B5EF4-FFF2-40B4-BE49-F238E27FC236}">
                <a16:creationId xmlns:a16="http://schemas.microsoft.com/office/drawing/2014/main" id="{321CBBAE-70DD-C48F-1B58-507F5DDD8339}"/>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0436331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989BE9-2E6F-7A66-E04E-4D733269991B}"/>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076DFF2E-2341-F2BC-A4F3-2BBB316909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0BEEEB54-19D9-69EC-038F-375BA28DF4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C853FD8A-0A49-FF20-E676-C463C76ADE57}"/>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391643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AFC6D-B8C8-44A7-A92F-42C5EC623A4A}"/>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53BDD4F9-641E-D261-A9C5-E152A5CD28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90F6F8A8-3D25-06FD-6422-45BB5EA659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D171520F-F12D-0B08-A1AF-B50E1B8DD00F}"/>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31521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72091-2D67-2DEE-345E-10B085D53A02}"/>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1CE59005-7963-B1E6-AEFA-D12A4B1799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8CB644B8-2D36-950B-61A9-48C116DBDC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420ABC1A-68AB-49D3-3404-8157D148147A}"/>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911427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B2DC4-F36B-1678-5806-0DA054FFE8CC}"/>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AABAF1EB-9E89-F2E9-BA89-9866D3670D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D6D9A8E7-45A2-FED6-8823-EF6798C256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i="0" kern="1200" dirty="0">
                <a:solidFill>
                  <a:schemeClr val="tx1"/>
                </a:solidFill>
                <a:effectLst/>
                <a:latin typeface="+mn-lt"/>
                <a:ea typeface="+mn-ea"/>
                <a:cs typeface="+mn-cs"/>
              </a:rPr>
              <a:t>Basically, a neuron takes an input signal using</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dendrite, processes it like the CPU (soma), passes the output through a cable-like structure to other connected neurons (axon to synapse to other neuron’s dendrite). This</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might be biologically inaccurate as there is a lot more going on out there but on a higher level, this is what is going on with a neuron in our brain — takes an input, processes it, throws out an output.</a:t>
            </a:r>
            <a:endParaRPr lang="en-US" altLang="zh-CN" sz="1200" dirty="0"/>
          </a:p>
        </p:txBody>
      </p:sp>
      <p:sp>
        <p:nvSpPr>
          <p:cNvPr id="21508" name="投影片編號版面配置區 3">
            <a:extLst>
              <a:ext uri="{FF2B5EF4-FFF2-40B4-BE49-F238E27FC236}">
                <a16:creationId xmlns:a16="http://schemas.microsoft.com/office/drawing/2014/main" id="{4F3433DA-3494-1752-1B1F-05F84A899A13}"/>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0743331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F68EC-6442-0065-0FEE-9C800AFAF79C}"/>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816EB248-4246-DFF0-409C-31CE3A8AA1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2B2118C9-5AF4-04D0-3444-534AC63C75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7BCA8BD8-17CC-1CBE-F63E-E115D7D7E98F}"/>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6400652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4604A-76F1-BA56-8B6C-3F02E6A09273}"/>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A885E433-D84F-5725-227A-C93486AFD00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20631480-C78A-2B04-A240-46F4CBF405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1D572E59-529D-9BC2-F6B4-C259173A0189}"/>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32153531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61BFA0-FEEB-041D-90A1-AD9BF9BAEAEF}"/>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ED6B34F4-2BBD-A3F7-0B8F-77394EF8F8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A49BB5DC-4515-7B92-4226-C50EFBEDF30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01E43063-B80F-7079-2C51-9B9347D0B03C}"/>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31935311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8382B-00F9-0FDD-83DB-96A3F07D0453}"/>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8BD5452E-00F9-7053-B21E-59AB7243C7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67F43EAE-6AA9-194D-E8C3-6B73C60BBA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lnSpc>
                <a:spcPts val="2400"/>
              </a:lnSpc>
              <a:buFont typeface="Arial" panose="020B0604020202020204" pitchFamily="34" charset="0"/>
              <a:buChar char="•"/>
            </a:pPr>
            <a:r>
              <a:rPr lang="zh-CN" altLang="en-US" b="0" i="0" dirty="0">
                <a:solidFill>
                  <a:srgbClr val="242424"/>
                </a:solidFill>
                <a:effectLst/>
                <a:latin typeface="source-serif-pro"/>
              </a:rPr>
              <a:t> </a:t>
            </a:r>
            <a:r>
              <a:rPr lang="en-US" b="0" i="0" dirty="0">
                <a:solidFill>
                  <a:srgbClr val="242424"/>
                </a:solidFill>
                <a:effectLst/>
                <a:latin typeface="source-serif-pro"/>
              </a:rPr>
              <a:t>Calculate the gradient (how much change is needed) of the error with respect to each weight.</a:t>
            </a:r>
          </a:p>
          <a:p>
            <a:pPr algn="l">
              <a:lnSpc>
                <a:spcPts val="2400"/>
              </a:lnSpc>
              <a:buFont typeface="Arial" panose="020B0604020202020204" pitchFamily="34" charset="0"/>
              <a:buChar char="•"/>
            </a:pPr>
            <a:r>
              <a:rPr lang="zh-CN" altLang="en-US" b="0" i="0" dirty="0">
                <a:solidFill>
                  <a:srgbClr val="242424"/>
                </a:solidFill>
                <a:effectLst/>
                <a:latin typeface="source-serif-pro"/>
              </a:rPr>
              <a:t> </a:t>
            </a:r>
            <a:r>
              <a:rPr lang="en-US" b="0" i="0" dirty="0">
                <a:solidFill>
                  <a:srgbClr val="242424"/>
                </a:solidFill>
                <a:effectLst/>
                <a:latin typeface="source-serif-pro"/>
              </a:rPr>
              <a:t>Update the weights in the opposite direction of the gradient to reduce the error. </a:t>
            </a:r>
          </a:p>
        </p:txBody>
      </p:sp>
      <p:sp>
        <p:nvSpPr>
          <p:cNvPr id="21508" name="投影片編號版面配置區 3">
            <a:extLst>
              <a:ext uri="{FF2B5EF4-FFF2-40B4-BE49-F238E27FC236}">
                <a16:creationId xmlns:a16="http://schemas.microsoft.com/office/drawing/2014/main" id="{B98E99BD-14BA-DFC4-09CC-904B7331E787}"/>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3711544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18C5A942-B0BC-494B-9C48-8C2B9BBAE9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86CB5C2A-8C3D-4C0B-BFDD-FC1DB709708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484" name="Slide Number Placeholder 3">
            <a:extLst>
              <a:ext uri="{FF2B5EF4-FFF2-40B4-BE49-F238E27FC236}">
                <a16:creationId xmlns:a16="http://schemas.microsoft.com/office/drawing/2014/main" id="{E737DC81-ECE8-4986-BF82-84684B20B712}"/>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eaLnBrk="1" hangingPunct="1"/>
            <a:fld id="{C18389BB-ED6D-47D5-9663-6EBD1CAA7A34}" type="slidenum">
              <a:rPr lang="en-US" altLang="en-US"/>
              <a:pPr eaLnBrk="1" hangingPunct="1"/>
              <a:t>34</a:t>
            </a:fld>
            <a:endParaRPr lang="en-US" altLang="en-US"/>
          </a:p>
        </p:txBody>
      </p:sp>
    </p:spTree>
    <p:extLst>
      <p:ext uri="{BB962C8B-B14F-4D97-AF65-F5344CB8AC3E}">
        <p14:creationId xmlns:p14="http://schemas.microsoft.com/office/powerpoint/2010/main" val="28069304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73A9271E-725C-4631-B182-CB98B06C9E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B0AC16E4-EA37-47F7-BFFD-D338E5F3DB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58219F6F-33DD-458F-A9FE-2BDB4FFBD2AF}"/>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2860428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0033A-210D-5209-2590-912732876273}"/>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87794573-BDA2-BD9D-F08E-E50E2FA7C6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00391714-FC4F-D088-5864-06034599906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29BC74F4-B395-CBC9-4630-6485080323B1}"/>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835431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A9937-3CC2-2958-D184-0CB0885F83F4}"/>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548CD4A1-9BC1-E5CE-740C-B68C78F752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FECF5316-8531-05DA-45C5-D44AA2838A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mn-lt"/>
                <a:ea typeface="+mn-ea"/>
                <a:cs typeface="+mn-cs"/>
              </a:rPr>
              <a:t>Our sense organs interact with the outer world and send the visual and sound information to the neurons. Let's say you are watching Friends. Now the information your brain receives is taken in by the “laugh or not” set of neurons that will help you make a decision on whether to laugh or not. Each neuron gets fired/activated only when its respective criteria (more on this later) is met</a:t>
            </a:r>
            <a:endParaRPr lang="en-US" altLang="zh-CN" sz="1200" dirty="0"/>
          </a:p>
          <a:p>
            <a:endParaRPr lang="en-US" altLang="zh-HK" dirty="0"/>
          </a:p>
        </p:txBody>
      </p:sp>
      <p:sp>
        <p:nvSpPr>
          <p:cNvPr id="21508" name="投影片編號版面配置區 3">
            <a:extLst>
              <a:ext uri="{FF2B5EF4-FFF2-40B4-BE49-F238E27FC236}">
                <a16:creationId xmlns:a16="http://schemas.microsoft.com/office/drawing/2014/main" id="{A8238748-60D9-2973-46F8-027AD05F32A1}"/>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618847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97302-4930-BABE-037C-A17198A6CE6A}"/>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7AFB86D4-3D54-9CAB-0B02-74FE88D4ACD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174F5173-570A-D133-AD2B-BA4CFECCD2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mn-lt"/>
                <a:ea typeface="+mn-ea"/>
                <a:cs typeface="+mn-cs"/>
              </a:rPr>
              <a:t>Of course, this is not entirely true. In reality, it is not just a couple of neurons which would do the decision making. There is a massively parallel interconnected network of 10¹¹ neurons (100 billion) in our brain and their connections are not as simple as I showed you above. It might look something like this:</a:t>
            </a:r>
            <a:endParaRPr lang="en-US" altLang="zh-CN" sz="1200" dirty="0"/>
          </a:p>
          <a:p>
            <a:endParaRPr lang="en-US" altLang="zh-HK" dirty="0"/>
          </a:p>
        </p:txBody>
      </p:sp>
      <p:sp>
        <p:nvSpPr>
          <p:cNvPr id="21508" name="投影片編號版面配置區 3">
            <a:extLst>
              <a:ext uri="{FF2B5EF4-FFF2-40B4-BE49-F238E27FC236}">
                <a16:creationId xmlns:a16="http://schemas.microsoft.com/office/drawing/2014/main" id="{C505AB1F-5540-F2F4-863F-3B12001AA1DB}"/>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34101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06899-E671-D3F4-A7A5-D33EF96EB6D9}"/>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DFB9D793-E122-3DE5-86B5-561631B77B2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4F9286ED-241F-2614-A21B-6B9E42EC0F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mn-lt"/>
                <a:ea typeface="+mn-ea"/>
                <a:cs typeface="+mn-cs"/>
              </a:rPr>
              <a:t>Now the sense organs pass the information to the lowest layer of neurons to process it. And the output of the processes is passed on to the next layers in a hierarchical manner, some of the neurons will fire and some won’t and this process goes on until it results in a final response.</a:t>
            </a:r>
          </a:p>
          <a:p>
            <a:endParaRPr lang="en-US" altLang="zh-HK" dirty="0"/>
          </a:p>
        </p:txBody>
      </p:sp>
      <p:sp>
        <p:nvSpPr>
          <p:cNvPr id="21508" name="投影片編號版面配置區 3">
            <a:extLst>
              <a:ext uri="{FF2B5EF4-FFF2-40B4-BE49-F238E27FC236}">
                <a16:creationId xmlns:a16="http://schemas.microsoft.com/office/drawing/2014/main" id="{6DC25A4F-2AA8-2F98-397F-1672AB532E40}"/>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605971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07224-6A40-C215-2517-B67756E81085}"/>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502A672F-BDCF-CBB3-561C-C1F59178A8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FF1871DF-E956-4F93-94AE-BC0D429A8EE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i="0" kern="1200" dirty="0">
                <a:solidFill>
                  <a:schemeClr val="tx1"/>
                </a:solidFill>
                <a:effectLst/>
                <a:latin typeface="+mn-lt"/>
                <a:ea typeface="+mn-ea"/>
                <a:cs typeface="+mn-cs"/>
              </a:rPr>
              <a:t>This massively parallel network also ensures that there is a division of work. Each neuron only fires when its intended criteria is met i.e., a neuron may perform a certain role to a certain stimulus, as shown below.</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i="0" kern="1200" dirty="0">
                <a:solidFill>
                  <a:schemeClr val="tx1"/>
                </a:solidFill>
                <a:effectLst/>
                <a:latin typeface="+mn-lt"/>
                <a:ea typeface="+mn-ea"/>
                <a:cs typeface="+mn-cs"/>
              </a:rPr>
              <a:t>It is believed that neurons are arranged in a hierarchical fashion and each layer has its own role and responsibility. To detect a face, the brain could be relying on the entire network and not on a single layer.</a:t>
            </a:r>
            <a:endParaRPr lang="en-US" altLang="zh-CN" sz="1200" dirty="0"/>
          </a:p>
          <a:p>
            <a:endParaRPr lang="en-US" altLang="zh-HK" dirty="0"/>
          </a:p>
        </p:txBody>
      </p:sp>
      <p:sp>
        <p:nvSpPr>
          <p:cNvPr id="21508" name="投影片編號版面配置區 3">
            <a:extLst>
              <a:ext uri="{FF2B5EF4-FFF2-40B4-BE49-F238E27FC236}">
                <a16:creationId xmlns:a16="http://schemas.microsoft.com/office/drawing/2014/main" id="{FBBDF63A-CB01-FF32-D17D-ED8107A05500}"/>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531880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A9CFB6-B020-337A-032A-71297EDE6657}"/>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04DC4ED2-01EC-7158-F0AD-4C51A90091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DC01D681-CB81-CDC8-6AD5-2C62600F22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i="0" kern="1200" dirty="0">
                <a:solidFill>
                  <a:schemeClr val="tx1"/>
                </a:solidFill>
                <a:effectLst/>
                <a:latin typeface="+mn-lt"/>
                <a:ea typeface="+mn-ea"/>
                <a:cs typeface="+mn-cs"/>
              </a:rPr>
              <a:t>Now that we have established how a biological neuron works, lets look at what is McCulloch-Pitts Neuron.</a:t>
            </a:r>
          </a:p>
          <a:p>
            <a:pPr marL="0" marR="0" lvl="0" indent="0" algn="l" defTabSz="914400" rtl="0" eaLnBrk="1" fontAlgn="base" latinLnBrk="0" hangingPunct="1">
              <a:lnSpc>
                <a:spcPct val="100000"/>
              </a:lnSpc>
              <a:spcBef>
                <a:spcPct val="0"/>
              </a:spcBef>
              <a:spcAft>
                <a:spcPct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1200" b="0" i="0" kern="1200" dirty="0">
                <a:solidFill>
                  <a:schemeClr val="tx1"/>
                </a:solidFill>
                <a:effectLst/>
                <a:latin typeface="+mn-lt"/>
                <a:ea typeface="+mn-ea"/>
                <a:cs typeface="+mn-cs"/>
              </a:rPr>
              <a:t>The first computational model of a neuron was proposed by </a:t>
            </a:r>
            <a:r>
              <a:rPr lang="en-US" altLang="zh-CN" dirty="0">
                <a:solidFill>
                  <a:srgbClr val="404040"/>
                </a:solidFill>
                <a:latin typeface="Times New Roman" panose="02020603050405020304" pitchFamily="18" charset="0"/>
                <a:cs typeface="Times New Roman" panose="02020603050405020304" pitchFamily="18" charset="0"/>
              </a:rPr>
              <a:t>McCulloch </a:t>
            </a:r>
            <a:r>
              <a:rPr lang="en-US" altLang="zh-CN" sz="1200" b="0" i="0" kern="1200" dirty="0">
                <a:solidFill>
                  <a:schemeClr val="tx1"/>
                </a:solidFill>
                <a:effectLst/>
                <a:latin typeface="+mn-lt"/>
                <a:ea typeface="+mn-ea"/>
                <a:cs typeface="+mn-cs"/>
              </a:rPr>
              <a:t>(neuroscientist) and </a:t>
            </a:r>
            <a:r>
              <a:rPr lang="en-US" altLang="zh-CN" cap="all" dirty="0">
                <a:solidFill>
                  <a:srgbClr val="000000"/>
                </a:solidFill>
                <a:latin typeface="Times New Roman" panose="02020603050405020304" pitchFamily="18" charset="0"/>
                <a:cs typeface="Times New Roman" panose="02020603050405020304" pitchFamily="18" charset="0"/>
              </a:rPr>
              <a:t>PITTS</a:t>
            </a:r>
            <a:r>
              <a:rPr lang="en-US" altLang="zh-CN" sz="1200" b="0" i="0" kern="1200" dirty="0">
                <a:solidFill>
                  <a:schemeClr val="tx1"/>
                </a:solidFill>
                <a:effectLst/>
                <a:latin typeface="+mn-lt"/>
                <a:ea typeface="+mn-ea"/>
                <a:cs typeface="+mn-cs"/>
              </a:rPr>
              <a:t> (logician) in 1943.</a:t>
            </a:r>
            <a:endParaRPr lang="en-US" sz="1200" dirty="0"/>
          </a:p>
          <a:p>
            <a:endParaRPr lang="en-US" altLang="zh-HK" dirty="0"/>
          </a:p>
        </p:txBody>
      </p:sp>
      <p:sp>
        <p:nvSpPr>
          <p:cNvPr id="21508" name="投影片編號版面配置區 3">
            <a:extLst>
              <a:ext uri="{FF2B5EF4-FFF2-40B4-BE49-F238E27FC236}">
                <a16:creationId xmlns:a16="http://schemas.microsoft.com/office/drawing/2014/main" id="{1EC42B85-AC60-3892-CE4D-A5BF1AE28C9C}"/>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640440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97A20-A212-4E8B-45E3-0D1232FFEBA3}"/>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82CBE7AC-DEC9-19BF-D55F-9073012277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39E3CAE4-1DB1-C638-4CF8-D62B2B6829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mn-lt"/>
                <a:ea typeface="+mn-ea"/>
                <a:cs typeface="+mn-cs"/>
              </a:rPr>
              <a:t>It may be divided into 2 parts. The first part, </a:t>
            </a:r>
            <a:r>
              <a:rPr lang="en-US" altLang="zh-CN" sz="1200" b="1" i="1" kern="1200" dirty="0">
                <a:solidFill>
                  <a:schemeClr val="tx1"/>
                </a:solidFill>
                <a:effectLst/>
                <a:latin typeface="+mn-lt"/>
                <a:ea typeface="+mn-ea"/>
                <a:cs typeface="+mn-cs"/>
              </a:rPr>
              <a:t>g </a:t>
            </a:r>
            <a:r>
              <a:rPr lang="en-US" altLang="zh-CN" sz="1200" b="0" i="0" kern="1200" dirty="0">
                <a:solidFill>
                  <a:schemeClr val="tx1"/>
                </a:solidFill>
                <a:effectLst/>
                <a:latin typeface="+mn-lt"/>
                <a:ea typeface="+mn-ea"/>
                <a:cs typeface="+mn-cs"/>
              </a:rPr>
              <a:t>takes an input, performs an aggregation and based on the aggregated value. The second part, </a:t>
            </a:r>
            <a:r>
              <a:rPr lang="en-US" altLang="zh-CN" sz="1200" b="1" i="1" kern="1200" dirty="0">
                <a:solidFill>
                  <a:schemeClr val="tx1"/>
                </a:solidFill>
                <a:effectLst/>
                <a:latin typeface="+mn-lt"/>
                <a:ea typeface="+mn-ea"/>
                <a:cs typeface="+mn-cs"/>
              </a:rPr>
              <a:t>f</a:t>
            </a:r>
            <a:r>
              <a:rPr lang="en-US" altLang="zh-CN" sz="1200" b="0" i="0" kern="1200" dirty="0">
                <a:solidFill>
                  <a:schemeClr val="tx1"/>
                </a:solidFill>
                <a:effectLst/>
                <a:latin typeface="+mn-lt"/>
                <a:ea typeface="+mn-ea"/>
                <a:cs typeface="+mn-cs"/>
              </a:rPr>
              <a:t> makes a decision.</a:t>
            </a:r>
          </a:p>
          <a:p>
            <a:endParaRPr lang="en-US" altLang="zh-HK" dirty="0"/>
          </a:p>
        </p:txBody>
      </p:sp>
      <p:sp>
        <p:nvSpPr>
          <p:cNvPr id="21508" name="投影片編號版面配置區 3">
            <a:extLst>
              <a:ext uri="{FF2B5EF4-FFF2-40B4-BE49-F238E27FC236}">
                <a16:creationId xmlns:a16="http://schemas.microsoft.com/office/drawing/2014/main" id="{AE9D9B87-8F15-0B3E-C89F-65176B0CB5C2}"/>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217437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122A3D97-9FEF-4E09-B6DE-175BABD077DD}" type="datetime1">
              <a:rPr lang="zh-CN" altLang="en-US" smtClean="0"/>
              <a:t>2025/1/23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299948006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2C9022FE-D5D6-4B84-805C-51D4B8242E54}" type="datetime1">
              <a:rPr lang="zh-CN" altLang="en-US" smtClean="0"/>
              <a:t>2025/1/23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36830844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14EA46F-E189-4A09-9662-EAFF4013355C}" type="datetime1">
              <a:rPr lang="zh-CN" altLang="en-US" smtClean="0"/>
              <a:t>2025/1/23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109911375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21C053A-4FD7-48A0-9D6F-0B59302F5820}" type="datetime1">
              <a:rPr lang="zh-CN" altLang="en-US" smtClean="0"/>
              <a:t>2025/1/23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12787F5-1A94-423C-A453-0F65CAD8F5B0}" type="slidenum">
              <a:rPr lang="zh-CN" altLang="en-US" smtClean="0"/>
              <a:pPr>
                <a:defRPr/>
              </a:pPr>
              <a:t>‹#›</a:t>
            </a:fld>
            <a:endParaRPr lang="zh-CN" altLang="en-US">
              <a:latin typeface="+mn-ea"/>
            </a:endParaRPr>
          </a:p>
        </p:txBody>
      </p:sp>
      <p:sp>
        <p:nvSpPr>
          <p:cNvPr id="6" name="Rectangle 5">
            <a:extLst>
              <a:ext uri="{FF2B5EF4-FFF2-40B4-BE49-F238E27FC236}">
                <a16:creationId xmlns:a16="http://schemas.microsoft.com/office/drawing/2014/main" id="{53D8ECA3-5FE0-4FEF-906A-C90309267DAC}"/>
              </a:ext>
            </a:extLst>
          </p:cNvPr>
          <p:cNvSpPr/>
          <p:nvPr userDrawn="1"/>
        </p:nvSpPr>
        <p:spPr>
          <a:xfrm>
            <a:off x="1059245" y="6268460"/>
            <a:ext cx="1069182" cy="2119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FC63D3E-E21A-4A95-8ECC-E65A47D52D74}"/>
              </a:ext>
            </a:extLst>
          </p:cNvPr>
          <p:cNvSpPr/>
          <p:nvPr userDrawn="1"/>
        </p:nvSpPr>
        <p:spPr>
          <a:xfrm>
            <a:off x="1059245" y="6351588"/>
            <a:ext cx="8014782" cy="45720"/>
          </a:xfrm>
          <a:prstGeom prst="rect">
            <a:avLst/>
          </a:prstGeom>
          <a:gradFill flip="none" rotWithShape="1">
            <a:gsLst>
              <a:gs pos="0">
                <a:srgbClr val="AD0D58"/>
              </a:gs>
              <a:gs pos="100000">
                <a:srgbClr val="FFFFFF"/>
              </a:gs>
              <a:gs pos="100000">
                <a:srgbClr val="FFFFFF"/>
              </a:gs>
              <a:gs pos="100000">
                <a:srgbClr val="E7ABB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33000">
                    <a:schemeClr val="accent1">
                      <a:lumMod val="45000"/>
                      <a:lumOff val="55000"/>
                    </a:schemeClr>
                  </a:gs>
                  <a:gs pos="56000">
                    <a:schemeClr val="accent1">
                      <a:lumMod val="45000"/>
                      <a:lumOff val="55000"/>
                    </a:schemeClr>
                  </a:gs>
                  <a:gs pos="77000">
                    <a:schemeClr val="accent1">
                      <a:lumMod val="30000"/>
                      <a:lumOff val="70000"/>
                    </a:schemeClr>
                  </a:gs>
                </a:gsLst>
                <a:lin ang="5400000" scaled="1"/>
              </a:gradFill>
            </a:endParaRPr>
          </a:p>
        </p:txBody>
      </p:sp>
    </p:spTree>
    <p:extLst>
      <p:ext uri="{BB962C8B-B14F-4D97-AF65-F5344CB8AC3E}">
        <p14:creationId xmlns:p14="http://schemas.microsoft.com/office/powerpoint/2010/main" val="245134072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ty u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F616B-00DA-4721-BABC-A9545F9DDF5A}"/>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60FEB5AF-FF05-4440-AA09-6510EB99EE20}"/>
              </a:ext>
            </a:extLst>
          </p:cNvPr>
          <p:cNvSpPr>
            <a:spLocks noGrp="1"/>
          </p:cNvSpPr>
          <p:nvPr>
            <p:ph type="ftr" sz="quarter" idx="11"/>
          </p:nvPr>
        </p:nvSpPr>
        <p:spPr>
          <a:xfrm>
            <a:off x="0" y="6492874"/>
            <a:ext cx="9144000" cy="365126"/>
          </a:xfrm>
          <a:solidFill>
            <a:srgbClr val="99235E"/>
          </a:solidFill>
        </p:spPr>
        <p:txBody>
          <a:bodyPr/>
          <a:lstStyle/>
          <a:p>
            <a:pPr>
              <a:defRPr/>
            </a:pPr>
            <a:endParaRPr lang="en-US"/>
          </a:p>
        </p:txBody>
      </p:sp>
      <p:sp>
        <p:nvSpPr>
          <p:cNvPr id="5" name="Slide Number Placeholder 4">
            <a:extLst>
              <a:ext uri="{FF2B5EF4-FFF2-40B4-BE49-F238E27FC236}">
                <a16:creationId xmlns:a16="http://schemas.microsoft.com/office/drawing/2014/main" id="{FC9E08F8-1389-47EC-83BD-A77210811EA8}"/>
              </a:ext>
            </a:extLst>
          </p:cNvPr>
          <p:cNvSpPr>
            <a:spLocks noGrp="1"/>
          </p:cNvSpPr>
          <p:nvPr>
            <p:ph type="sldNum" sz="quarter" idx="12"/>
          </p:nvPr>
        </p:nvSpPr>
        <p:spPr>
          <a:xfrm>
            <a:off x="6876256" y="6492874"/>
            <a:ext cx="2133600" cy="365125"/>
          </a:xfrm>
        </p:spPr>
        <p:txBody>
          <a:bodyPr/>
          <a:lstStyle>
            <a:lvl1pPr>
              <a:defRPr>
                <a:solidFill>
                  <a:srgbClr val="FFFFFF"/>
                </a:solidFill>
              </a:defRPr>
            </a:lvl1pPr>
          </a:lstStyle>
          <a:p>
            <a:r>
              <a:rPr lang="en-US" altLang="en-US"/>
              <a:t>C</a:t>
            </a:r>
            <a:r>
              <a:rPr lang="en-US" altLang="zh-CN"/>
              <a:t>ity University of Hong Kong</a:t>
            </a:r>
            <a:endParaRPr lang="en-US" altLang="en-US"/>
          </a:p>
        </p:txBody>
      </p:sp>
    </p:spTree>
    <p:extLst>
      <p:ext uri="{BB962C8B-B14F-4D97-AF65-F5344CB8AC3E}">
        <p14:creationId xmlns:p14="http://schemas.microsoft.com/office/powerpoint/2010/main" val="39444239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ity u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F616B-00DA-4721-BABC-A9545F9DDF5A}"/>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60FEB5AF-FF05-4440-AA09-6510EB99EE20}"/>
              </a:ext>
            </a:extLst>
          </p:cNvPr>
          <p:cNvSpPr>
            <a:spLocks noGrp="1"/>
          </p:cNvSpPr>
          <p:nvPr>
            <p:ph type="ftr" sz="quarter" idx="11"/>
          </p:nvPr>
        </p:nvSpPr>
        <p:spPr>
          <a:xfrm>
            <a:off x="0" y="6492874"/>
            <a:ext cx="9144000" cy="365126"/>
          </a:xfrm>
          <a:solidFill>
            <a:srgbClr val="99235E"/>
          </a:solidFill>
        </p:spPr>
        <p:txBody>
          <a:bodyPr/>
          <a:lstStyle/>
          <a:p>
            <a:pPr>
              <a:defRPr/>
            </a:pPr>
            <a:endParaRPr lang="en-US"/>
          </a:p>
        </p:txBody>
      </p:sp>
      <p:sp>
        <p:nvSpPr>
          <p:cNvPr id="5" name="Slide Number Placeholder 4">
            <a:extLst>
              <a:ext uri="{FF2B5EF4-FFF2-40B4-BE49-F238E27FC236}">
                <a16:creationId xmlns:a16="http://schemas.microsoft.com/office/drawing/2014/main" id="{FC9E08F8-1389-47EC-83BD-A77210811EA8}"/>
              </a:ext>
            </a:extLst>
          </p:cNvPr>
          <p:cNvSpPr>
            <a:spLocks noGrp="1"/>
          </p:cNvSpPr>
          <p:nvPr>
            <p:ph type="sldNum" sz="quarter" idx="12"/>
          </p:nvPr>
        </p:nvSpPr>
        <p:spPr>
          <a:xfrm>
            <a:off x="6876256" y="6492874"/>
            <a:ext cx="2133600" cy="365125"/>
          </a:xfrm>
        </p:spPr>
        <p:txBody>
          <a:bodyPr/>
          <a:lstStyle>
            <a:lvl1pPr>
              <a:defRPr>
                <a:solidFill>
                  <a:srgbClr val="FFFFFF"/>
                </a:solidFill>
              </a:defRPr>
            </a:lvl1pPr>
          </a:lstStyle>
          <a:p>
            <a:r>
              <a:rPr lang="en-US" altLang="en-US"/>
              <a:t>C</a:t>
            </a:r>
            <a:r>
              <a:rPr lang="en-US" altLang="zh-CN"/>
              <a:t>ity University of Hong Kong</a:t>
            </a:r>
            <a:endParaRPr lang="en-US" altLang="en-US"/>
          </a:p>
        </p:txBody>
      </p:sp>
    </p:spTree>
    <p:extLst>
      <p:ext uri="{BB962C8B-B14F-4D97-AF65-F5344CB8AC3E}">
        <p14:creationId xmlns:p14="http://schemas.microsoft.com/office/powerpoint/2010/main" val="44619594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21C053A-4FD7-48A0-9D6F-0B59302F5820}" type="datetime1">
              <a:rPr lang="zh-CN" altLang="en-US" smtClean="0"/>
              <a:t>2025/1/23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12787F5-1A94-423C-A453-0F65CAD8F5B0}" type="slidenum">
              <a:rPr lang="zh-CN" altLang="en-US" smtClean="0"/>
              <a:pPr>
                <a:defRPr/>
              </a:pPr>
              <a:t>‹#›</a:t>
            </a:fld>
            <a:endParaRPr lang="zh-CN" altLang="en-US">
              <a:latin typeface="+mn-ea"/>
            </a:endParaRPr>
          </a:p>
        </p:txBody>
      </p:sp>
      <p:sp>
        <p:nvSpPr>
          <p:cNvPr id="5" name="Rectangle 4">
            <a:extLst>
              <a:ext uri="{FF2B5EF4-FFF2-40B4-BE49-F238E27FC236}">
                <a16:creationId xmlns:a16="http://schemas.microsoft.com/office/drawing/2014/main" id="{6FC63D3E-E21A-4A95-8ECC-E65A47D52D74}"/>
              </a:ext>
            </a:extLst>
          </p:cNvPr>
          <p:cNvSpPr/>
          <p:nvPr userDrawn="1"/>
        </p:nvSpPr>
        <p:spPr>
          <a:xfrm>
            <a:off x="992570" y="6333490"/>
            <a:ext cx="8014782" cy="45720"/>
          </a:xfrm>
          <a:prstGeom prst="rect">
            <a:avLst/>
          </a:prstGeom>
          <a:gradFill flip="none" rotWithShape="1">
            <a:gsLst>
              <a:gs pos="0">
                <a:srgbClr val="AD0D58"/>
              </a:gs>
              <a:gs pos="100000">
                <a:srgbClr val="FFFFFF"/>
              </a:gs>
              <a:gs pos="100000">
                <a:srgbClr val="FFFFFF"/>
              </a:gs>
              <a:gs pos="100000">
                <a:srgbClr val="E7ABB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33000">
                    <a:schemeClr val="accent1">
                      <a:lumMod val="45000"/>
                      <a:lumOff val="55000"/>
                    </a:schemeClr>
                  </a:gs>
                  <a:gs pos="56000">
                    <a:schemeClr val="accent1">
                      <a:lumMod val="45000"/>
                      <a:lumOff val="55000"/>
                    </a:schemeClr>
                  </a:gs>
                  <a:gs pos="77000">
                    <a:schemeClr val="accent1">
                      <a:lumMod val="30000"/>
                      <a:lumOff val="70000"/>
                    </a:schemeClr>
                  </a:gs>
                </a:gsLst>
                <a:lin ang="5400000" scaled="1"/>
              </a:gradFill>
            </a:endParaRPr>
          </a:p>
        </p:txBody>
      </p:sp>
    </p:spTree>
    <p:extLst>
      <p:ext uri="{BB962C8B-B14F-4D97-AF65-F5344CB8AC3E}">
        <p14:creationId xmlns:p14="http://schemas.microsoft.com/office/powerpoint/2010/main" val="64682567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21C053A-4FD7-48A0-9D6F-0B59302F5820}" type="datetime1">
              <a:rPr lang="zh-CN" altLang="en-US" smtClean="0"/>
              <a:t>2025/1/23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12787F5-1A94-423C-A453-0F65CAD8F5B0}" type="slidenum">
              <a:rPr lang="zh-CN" altLang="en-US" smtClean="0"/>
              <a:pPr>
                <a:defRPr/>
              </a:pPr>
              <a:t>‹#›</a:t>
            </a:fld>
            <a:endParaRPr lang="zh-CN" altLang="en-US">
              <a:latin typeface="+mn-ea"/>
            </a:endParaRPr>
          </a:p>
        </p:txBody>
      </p:sp>
    </p:spTree>
    <p:extLst>
      <p:ext uri="{BB962C8B-B14F-4D97-AF65-F5344CB8AC3E}">
        <p14:creationId xmlns:p14="http://schemas.microsoft.com/office/powerpoint/2010/main" val="391167506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E823507F-4C37-4EEE-A498-544DBF4CC936}" type="datetime1">
              <a:rPr lang="zh-CN" altLang="en-US" smtClean="0"/>
              <a:t>2025/1/23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111795537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183D5FD-EBBE-4CFD-8A49-1D798A299B64}" type="datetime1">
              <a:rPr lang="zh-CN" altLang="en-US" smtClean="0"/>
              <a:t>2025/1/23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167680345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p:cNvSpPr>
            <a:spLocks noGrp="1"/>
          </p:cNvSpPr>
          <p:nvPr>
            <p:ph type="dt" sz="half" idx="10"/>
          </p:nvPr>
        </p:nvSpPr>
        <p:spPr/>
        <p:txBody>
          <a:bodyPr/>
          <a:lstStyle/>
          <a:p>
            <a:fld id="{1CDD3973-48A9-44CC-9121-FFC96A0B3260}" type="datetime1">
              <a:rPr lang="zh-CN" altLang="en-US" smtClean="0"/>
              <a:t>2025/1/23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418976994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0519D904-59C5-4FD4-BCAC-9EE87A475D2C}" type="datetime1">
              <a:rPr lang="zh-CN" altLang="en-US" smtClean="0"/>
              <a:t>2025/1/23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168863846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5E11B6EC-6F7F-455D-9410-04B5307CB08E}" type="datetime1">
              <a:rPr lang="zh-CN" altLang="en-US" smtClean="0"/>
              <a:t>2025/1/23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408506287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E856B5-A3CC-418A-8C21-6C8271D8B2EE}" type="datetime1">
              <a:rPr lang="zh-CN" altLang="en-US" smtClean="0"/>
              <a:t>2025/1/23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5773696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1" name="Date Placeholder 10">
            <a:extLst>
              <a:ext uri="{FF2B5EF4-FFF2-40B4-BE49-F238E27FC236}">
                <a16:creationId xmlns:a16="http://schemas.microsoft.com/office/drawing/2014/main" id="{83E6CB69-125D-4EBB-A102-B45E2BC9443C}"/>
              </a:ext>
            </a:extLst>
          </p:cNvPr>
          <p:cNvSpPr>
            <a:spLocks noGrp="1"/>
          </p:cNvSpPr>
          <p:nvPr>
            <p:ph type="dt" sz="half" idx="10"/>
          </p:nvPr>
        </p:nvSpPr>
        <p:spPr/>
        <p:txBody>
          <a:bodyPr/>
          <a:lstStyle/>
          <a:p>
            <a:fld id="{7769B534-381B-4AF8-A204-F401F1692C41}" type="datetime1">
              <a:rPr lang="zh-CN" altLang="en-US" smtClean="0"/>
              <a:t>2025/1/23</a:t>
            </a:fld>
            <a:endParaRPr lang="zh-CN" altLang="en-US"/>
          </a:p>
        </p:txBody>
      </p:sp>
      <p:sp>
        <p:nvSpPr>
          <p:cNvPr id="12" name="Footer Placeholder 11">
            <a:extLst>
              <a:ext uri="{FF2B5EF4-FFF2-40B4-BE49-F238E27FC236}">
                <a16:creationId xmlns:a16="http://schemas.microsoft.com/office/drawing/2014/main" id="{3CB7A4E7-5330-45C3-B624-FA054A41717B}"/>
              </a:ext>
            </a:extLst>
          </p:cNvPr>
          <p:cNvSpPr>
            <a:spLocks noGrp="1"/>
          </p:cNvSpPr>
          <p:nvPr>
            <p:ph type="ftr" sz="quarter" idx="11"/>
          </p:nvPr>
        </p:nvSpPr>
        <p:spPr/>
        <p:txBody>
          <a:bodyPr/>
          <a:lstStyle/>
          <a:p>
            <a:endParaRPr lang="zh-CN" altLang="en-US"/>
          </a:p>
        </p:txBody>
      </p:sp>
      <p:sp>
        <p:nvSpPr>
          <p:cNvPr id="13" name="Slide Number Placeholder 12">
            <a:extLst>
              <a:ext uri="{FF2B5EF4-FFF2-40B4-BE49-F238E27FC236}">
                <a16:creationId xmlns:a16="http://schemas.microsoft.com/office/drawing/2014/main" id="{55F6E770-8C88-4D4F-82A7-F888174D16F1}"/>
              </a:ext>
            </a:extLst>
          </p:cNvPr>
          <p:cNvSpPr>
            <a:spLocks noGrp="1"/>
          </p:cNvSpPr>
          <p:nvPr>
            <p:ph type="sldNum" sz="quarter" idx="12"/>
          </p:nvPr>
        </p:nvSpPr>
        <p:spPr/>
        <p:txBody>
          <a:bodyPr/>
          <a:lstStyle/>
          <a:p>
            <a:fld id="{29692F2E-030B-4314-8F28-272C02421518}" type="slidenum">
              <a:rPr lang="zh-CN" altLang="en-US" smtClean="0"/>
              <a:t>‹#›</a:t>
            </a:fld>
            <a:r>
              <a:rPr lang="en-HK" altLang="zh-CN"/>
              <a:t> /</a:t>
            </a:r>
            <a:r>
              <a:rPr lang="en-HK" altLang="zh-CN">
                <a:latin typeface="+mn-ea"/>
              </a:rPr>
              <a:t>28</a:t>
            </a:r>
            <a:endParaRPr lang="zh-CN" altLang="en-US"/>
          </a:p>
        </p:txBody>
      </p:sp>
    </p:spTree>
    <p:extLst>
      <p:ext uri="{BB962C8B-B14F-4D97-AF65-F5344CB8AC3E}">
        <p14:creationId xmlns:p14="http://schemas.microsoft.com/office/powerpoint/2010/main" val="74074547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0D6F524-FD5A-4555-91A9-8FC687E5C44C}" type="datetime1">
              <a:rPr lang="zh-CN" altLang="en-US" smtClean="0"/>
              <a:t>2025/1/23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378251236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69B534-381B-4AF8-A204-F401F1692C41}" type="datetime1">
              <a:rPr lang="zh-CN" altLang="en-US" smtClean="0"/>
              <a:t>2025/1/23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692F2E-030B-4314-8F28-272C02421518}" type="slidenum">
              <a:rPr lang="zh-CN" altLang="en-US" smtClean="0"/>
              <a:t>‹#›</a:t>
            </a:fld>
            <a:r>
              <a:rPr lang="en-HK" altLang="zh-CN"/>
              <a:t> /</a:t>
            </a:r>
            <a:r>
              <a:rPr lang="en-HK" altLang="zh-CN">
                <a:latin typeface="+mn-ea"/>
              </a:rPr>
              <a:t>28</a:t>
            </a:r>
            <a:endParaRPr lang="zh-CN" altLang="en-US"/>
          </a:p>
        </p:txBody>
      </p:sp>
      <p:sp>
        <p:nvSpPr>
          <p:cNvPr id="8" name="Rectangle 7">
            <a:extLst>
              <a:ext uri="{FF2B5EF4-FFF2-40B4-BE49-F238E27FC236}">
                <a16:creationId xmlns:a16="http://schemas.microsoft.com/office/drawing/2014/main" id="{19526A14-E32D-4B47-93D9-E8369C16DF12}"/>
              </a:ext>
            </a:extLst>
          </p:cNvPr>
          <p:cNvSpPr/>
          <p:nvPr userDrawn="1"/>
        </p:nvSpPr>
        <p:spPr>
          <a:xfrm>
            <a:off x="1059245" y="6268460"/>
            <a:ext cx="1069182" cy="2119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71B2B9F-4B87-4F76-A4C1-4E327D1575E1}"/>
              </a:ext>
            </a:extLst>
          </p:cNvPr>
          <p:cNvSpPr/>
          <p:nvPr userDrawn="1"/>
        </p:nvSpPr>
        <p:spPr>
          <a:xfrm>
            <a:off x="1059245" y="6351588"/>
            <a:ext cx="8014782" cy="45720"/>
          </a:xfrm>
          <a:prstGeom prst="rect">
            <a:avLst/>
          </a:prstGeom>
          <a:gradFill flip="none" rotWithShape="1">
            <a:gsLst>
              <a:gs pos="0">
                <a:srgbClr val="AD0D58"/>
              </a:gs>
              <a:gs pos="100000">
                <a:srgbClr val="FFFFFF"/>
              </a:gs>
              <a:gs pos="100000">
                <a:srgbClr val="FFFFFF"/>
              </a:gs>
              <a:gs pos="100000">
                <a:srgbClr val="E7ABB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33000">
                    <a:schemeClr val="accent1">
                      <a:lumMod val="45000"/>
                      <a:lumOff val="55000"/>
                    </a:schemeClr>
                  </a:gs>
                  <a:gs pos="56000">
                    <a:schemeClr val="accent1">
                      <a:lumMod val="45000"/>
                      <a:lumOff val="55000"/>
                    </a:schemeClr>
                  </a:gs>
                  <a:gs pos="77000">
                    <a:schemeClr val="accent1">
                      <a:lumMod val="30000"/>
                      <a:lumOff val="70000"/>
                    </a:schemeClr>
                  </a:gs>
                </a:gsLst>
                <a:lin ang="5400000" scaled="1"/>
              </a:gradFill>
            </a:endParaRPr>
          </a:p>
        </p:txBody>
      </p:sp>
    </p:spTree>
    <p:extLst>
      <p:ext uri="{BB962C8B-B14F-4D97-AF65-F5344CB8AC3E}">
        <p14:creationId xmlns:p14="http://schemas.microsoft.com/office/powerpoint/2010/main" val="318353582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689" r:id="rId13"/>
    <p:sldLayoutId id="2147483684" r:id="rId14"/>
    <p:sldLayoutId id="2147483691" r:id="rId15"/>
    <p:sldLayoutId id="2147483690" r:id="rId16"/>
  </p:sldLayoutIdLst>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link.springer.com/chapter/10.1007/978-1-4471-5013-8_3#ref-CR4"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hyperlink" Target="https://link.springer.com/chapter/10.1007/978-1-4471-5013-8_3#ref-CR11" TargetMode="External"/><Relationship Id="rId4" Type="http://schemas.openxmlformats.org/officeDocument/2006/relationships/hyperlink" Target="https://link.springer.com/chapter/10.1007/978-1-4471-5013-8_3#ref-CR10"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3E4D28-C569-4837-B265-8263CF3B3825}"/>
              </a:ext>
            </a:extLst>
          </p:cNvPr>
          <p:cNvSpPr>
            <a:spLocks noGrp="1"/>
          </p:cNvSpPr>
          <p:nvPr>
            <p:ph type="sldNum" sz="quarter" idx="12"/>
          </p:nvPr>
        </p:nvSpPr>
        <p:spPr/>
        <p:txBody>
          <a:bodyPr/>
          <a:lstStyle/>
          <a:p>
            <a:fld id="{F1C17DF8-17C1-4E96-85E1-F7022951190B}" type="slidenum">
              <a:rPr lang="en-US" altLang="en-US" smtClean="0"/>
              <a:pPr/>
              <a:t>1</a:t>
            </a:fld>
            <a:endParaRPr lang="en-US" altLang="en-US"/>
          </a:p>
        </p:txBody>
      </p:sp>
      <p:sp>
        <p:nvSpPr>
          <p:cNvPr id="3" name="標題 5">
            <a:extLst>
              <a:ext uri="{FF2B5EF4-FFF2-40B4-BE49-F238E27FC236}">
                <a16:creationId xmlns:a16="http://schemas.microsoft.com/office/drawing/2014/main" id="{58975F78-C302-4BC7-8697-9F350DD5534E}"/>
              </a:ext>
            </a:extLst>
          </p:cNvPr>
          <p:cNvSpPr txBox="1">
            <a:spLocks/>
          </p:cNvSpPr>
          <p:nvPr/>
        </p:nvSpPr>
        <p:spPr bwMode="auto">
          <a:xfrm>
            <a:off x="464618" y="4078545"/>
            <a:ext cx="7605163" cy="224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defPPr>
              <a:defRPr lang="en-US"/>
            </a:defPPr>
            <a:lvl1pPr marL="457200" algn="ctr" eaLnBrk="1" fontAlgn="auto" hangingPunct="1">
              <a:spcAft>
                <a:spcPts val="0"/>
              </a:spcAft>
              <a:defRPr sz="2800">
                <a:latin typeface="+mj-lt"/>
                <a:ea typeface="+mj-ea"/>
                <a:cs typeface="Times New Roman" pitchFamily="18" charset="0"/>
              </a:defRPr>
            </a:lvl1pPr>
            <a:lvl2pPr algn="ctr" eaLnBrk="0" hangingPunct="0">
              <a:defRPr sz="4400"/>
            </a:lvl2pPr>
            <a:lvl3pPr algn="ctr" eaLnBrk="0" hangingPunct="0">
              <a:defRPr sz="4400"/>
            </a:lvl3pPr>
            <a:lvl4pPr algn="ctr" eaLnBrk="0" hangingPunct="0">
              <a:defRPr sz="4400"/>
            </a:lvl4pPr>
            <a:lvl5pPr algn="ctr" eaLnBrk="0" hangingPunct="0">
              <a:defRPr sz="4400"/>
            </a:lvl5pPr>
            <a:lvl6pPr marL="457200" algn="ctr" fontAlgn="base">
              <a:spcBef>
                <a:spcPct val="0"/>
              </a:spcBef>
              <a:spcAft>
                <a:spcPct val="0"/>
              </a:spcAft>
              <a:defRPr sz="4400"/>
            </a:lvl6pPr>
            <a:lvl7pPr marL="914400" algn="ctr" fontAlgn="base">
              <a:spcBef>
                <a:spcPct val="0"/>
              </a:spcBef>
              <a:spcAft>
                <a:spcPct val="0"/>
              </a:spcAft>
              <a:defRPr sz="4400"/>
            </a:lvl7pPr>
            <a:lvl8pPr marL="1371600" algn="ctr" fontAlgn="base">
              <a:spcBef>
                <a:spcPct val="0"/>
              </a:spcBef>
              <a:spcAft>
                <a:spcPct val="0"/>
              </a:spcAft>
              <a:defRPr sz="4400"/>
            </a:lvl8pPr>
            <a:lvl9pPr marL="1828800" algn="ctr" fontAlgn="base">
              <a:spcBef>
                <a:spcPct val="0"/>
              </a:spcBef>
              <a:spcAft>
                <a:spcPct val="0"/>
              </a:spcAft>
              <a:defRPr sz="4400"/>
            </a:lvl9pPr>
          </a:lstStyle>
          <a:p>
            <a:pPr fontAlgn="base">
              <a:lnSpc>
                <a:spcPct val="150000"/>
              </a:lnSpc>
              <a:spcAft>
                <a:spcPct val="0"/>
              </a:spcAft>
            </a:pPr>
            <a:r>
              <a:rPr lang="en-US" altLang="zh-CN" dirty="0">
                <a:effectLst>
                  <a:outerShdw blurRad="38100" dist="38100" dir="2700000" algn="tl">
                    <a:srgbClr val="000000">
                      <a:alpha val="43137"/>
                    </a:srgbClr>
                  </a:outerShdw>
                </a:effectLst>
                <a:latin typeface="+mn-lt"/>
                <a:ea typeface="宋体" panose="02010600030101010101" pitchFamily="2" charset="-122"/>
              </a:rPr>
              <a:t>Hongzong Li</a:t>
            </a:r>
            <a:endParaRPr lang="en-US" sz="3200" dirty="0">
              <a:effectLst>
                <a:outerShdw blurRad="38100" dist="38100" dir="2700000" algn="tl">
                  <a:srgbClr val="000000">
                    <a:alpha val="43137"/>
                  </a:srgbClr>
                </a:outerShdw>
              </a:effectLst>
              <a:latin typeface="+mn-lt"/>
              <a:ea typeface="宋体" panose="02010600030101010101" pitchFamily="2" charset="-122"/>
            </a:endParaRPr>
          </a:p>
          <a:p>
            <a:pPr fontAlgn="base">
              <a:spcAft>
                <a:spcPct val="0"/>
              </a:spcAft>
            </a:pPr>
            <a:r>
              <a:rPr lang="en-US" altLang="zh-CN" sz="2400" dirty="0">
                <a:effectLst>
                  <a:outerShdw blurRad="38100" dist="38100" dir="2700000" algn="tl">
                    <a:srgbClr val="000000">
                      <a:alpha val="43137"/>
                    </a:srgbClr>
                  </a:outerShdw>
                </a:effectLst>
                <a:latin typeface="+mn-lt"/>
                <a:ea typeface="宋体" panose="02010600030101010101" pitchFamily="2" charset="-122"/>
              </a:rPr>
              <a:t>Department of</a:t>
            </a:r>
            <a:r>
              <a:rPr lang="zh-CN" altLang="en-US" sz="2400" dirty="0">
                <a:effectLst>
                  <a:outerShdw blurRad="38100" dist="38100" dir="2700000" algn="tl">
                    <a:srgbClr val="000000">
                      <a:alpha val="43137"/>
                    </a:srgbClr>
                  </a:outerShdw>
                </a:effectLst>
                <a:latin typeface="+mn-lt"/>
                <a:ea typeface="宋体" panose="02010600030101010101" pitchFamily="2" charset="-122"/>
              </a:rPr>
              <a:t> </a:t>
            </a:r>
            <a:r>
              <a:rPr lang="en-US" sz="2400" dirty="0">
                <a:effectLst>
                  <a:outerShdw blurRad="38100" dist="38100" dir="2700000" algn="tl">
                    <a:srgbClr val="000000">
                      <a:alpha val="43137"/>
                    </a:srgbClr>
                  </a:outerShdw>
                </a:effectLst>
                <a:latin typeface="+mn-lt"/>
                <a:ea typeface="宋体" panose="02010600030101010101" pitchFamily="2" charset="-122"/>
              </a:rPr>
              <a:t>Computer Science</a:t>
            </a:r>
            <a:br>
              <a:rPr lang="en-US" sz="2400" dirty="0">
                <a:effectLst>
                  <a:outerShdw blurRad="38100" dist="38100" dir="2700000" algn="tl">
                    <a:srgbClr val="000000">
                      <a:alpha val="43137"/>
                    </a:srgbClr>
                  </a:outerShdw>
                </a:effectLst>
                <a:latin typeface="+mn-lt"/>
                <a:ea typeface="宋体" panose="02010600030101010101" pitchFamily="2" charset="-122"/>
              </a:rPr>
            </a:br>
            <a:r>
              <a:rPr lang="en-US" sz="2400" dirty="0">
                <a:effectLst>
                  <a:outerShdw blurRad="38100" dist="38100" dir="2700000" algn="tl">
                    <a:srgbClr val="000000">
                      <a:alpha val="43137"/>
                    </a:srgbClr>
                  </a:outerShdw>
                </a:effectLst>
                <a:latin typeface="+mn-lt"/>
                <a:ea typeface="宋体" panose="02010600030101010101" pitchFamily="2" charset="-122"/>
              </a:rPr>
              <a:t>City University of Hong Kong</a:t>
            </a:r>
          </a:p>
        </p:txBody>
      </p:sp>
      <p:sp>
        <p:nvSpPr>
          <p:cNvPr id="4" name="Rectangle 3">
            <a:extLst>
              <a:ext uri="{FF2B5EF4-FFF2-40B4-BE49-F238E27FC236}">
                <a16:creationId xmlns:a16="http://schemas.microsoft.com/office/drawing/2014/main" id="{BFDB28CA-1E94-4F41-BAB2-12DA698A01C7}"/>
              </a:ext>
            </a:extLst>
          </p:cNvPr>
          <p:cNvSpPr/>
          <p:nvPr/>
        </p:nvSpPr>
        <p:spPr>
          <a:xfrm>
            <a:off x="171450" y="1205206"/>
            <a:ext cx="8972550" cy="1138773"/>
          </a:xfrm>
          <a:prstGeom prst="rect">
            <a:avLst/>
          </a:prstGeom>
          <a:solidFill>
            <a:schemeClr val="bg1"/>
          </a:solidFill>
          <a:ln>
            <a:noFill/>
          </a:ln>
        </p:spPr>
        <p:txBody>
          <a:bodyPr wrap="square">
            <a:spAutoFit/>
          </a:bodyPr>
          <a:lstStyle/>
          <a:p>
            <a:pPr algn="ctr"/>
            <a:r>
              <a:rPr lang="zh-TW" altLang="en-US" sz="3600" b="1"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Times New Roman" panose="02020603050405020304" pitchFamily="18" charset="0"/>
              </a:rPr>
              <a:t>﻿</a:t>
            </a:r>
            <a:r>
              <a:rPr lang="en-US" altLang="zh-TW" sz="3200" b="1" dirty="0">
                <a:solidFill>
                  <a:srgbClr val="4472C4"/>
                </a:solidFill>
                <a:effectLst>
                  <a:outerShdw blurRad="38100" dist="38100" dir="2700000" algn="tl">
                    <a:srgbClr val="000000">
                      <a:alpha val="43137"/>
                    </a:srgbClr>
                  </a:outerShdw>
                </a:effectLst>
                <a:cs typeface="Times New Roman" pitchFamily="18" charset="0"/>
              </a:rPr>
              <a:t>CS5486</a:t>
            </a:r>
            <a:r>
              <a:rPr lang="en-US" sz="3200" b="1" dirty="0">
                <a:solidFill>
                  <a:srgbClr val="4472C4"/>
                </a:solidFill>
                <a:effectLst>
                  <a:outerShdw blurRad="38100" dist="38100" dir="2700000" algn="tl">
                    <a:srgbClr val="000000">
                      <a:alpha val="43137"/>
                    </a:srgbClr>
                  </a:outerShdw>
                </a:effectLst>
                <a:cs typeface="Times New Roman" pitchFamily="18" charset="0"/>
              </a:rPr>
              <a:t> Intelligent </a:t>
            </a:r>
            <a:r>
              <a:rPr kumimoji="0" lang="en-US" sz="3200" b="1"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Calibri" panose="020F0502020204030204" pitchFamily="34" charset="0"/>
                <a:ea typeface="新細明體" panose="02020500000000000000" pitchFamily="18" charset="-120"/>
                <a:cs typeface="Times New Roman" pitchFamily="18" charset="0"/>
              </a:rPr>
              <a:t>Systems:</a:t>
            </a:r>
            <a:endParaRPr lang="en-US" altLang="zh-TW" sz="3600" b="1"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Times New Roman" panose="02020603050405020304" pitchFamily="18" charset="0"/>
            </a:endParaRPr>
          </a:p>
          <a:p>
            <a:pPr algn="ctr"/>
            <a:r>
              <a:rPr lang="en-US" altLang="zh-TW" sz="3200" b="1"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Times New Roman" panose="02020603050405020304" pitchFamily="18" charset="0"/>
              </a:rPr>
              <a:t>McCulloch-Pitts Neuron and Perceptron</a:t>
            </a:r>
          </a:p>
        </p:txBody>
      </p:sp>
      <p:sp>
        <p:nvSpPr>
          <p:cNvPr id="7" name="TextBox 6">
            <a:extLst>
              <a:ext uri="{FF2B5EF4-FFF2-40B4-BE49-F238E27FC236}">
                <a16:creationId xmlns:a16="http://schemas.microsoft.com/office/drawing/2014/main" id="{E11148D2-DE58-912B-CE53-C92B5E8EA4AB}"/>
              </a:ext>
            </a:extLst>
          </p:cNvPr>
          <p:cNvSpPr txBox="1"/>
          <p:nvPr/>
        </p:nvSpPr>
        <p:spPr>
          <a:xfrm>
            <a:off x="237314" y="209305"/>
            <a:ext cx="1241290" cy="400110"/>
          </a:xfrm>
          <a:prstGeom prst="rect">
            <a:avLst/>
          </a:prstGeom>
          <a:noFill/>
          <a:ln>
            <a:solidFill>
              <a:srgbClr val="9A2761"/>
            </a:solidFill>
          </a:ln>
        </p:spPr>
        <p:txBody>
          <a:bodyPr wrap="square">
            <a:spAutoFit/>
          </a:bodyPr>
          <a:lstStyle/>
          <a:p>
            <a:pPr algn="ctr"/>
            <a:r>
              <a:rPr lang="en-US" altLang="zh-CN" sz="2000" b="1" dirty="0">
                <a:solidFill>
                  <a:srgbClr val="9A2761"/>
                </a:solidFill>
                <a:latin typeface="+mn-lt"/>
                <a:ea typeface="宋体" panose="02010600030101010101" pitchFamily="2" charset="-122"/>
              </a:rPr>
              <a:t>Tutorial 3</a:t>
            </a:r>
            <a:endParaRPr lang="en-US" sz="2000" dirty="0">
              <a:solidFill>
                <a:srgbClr val="9A2761"/>
              </a:solidFill>
              <a:latin typeface="+mn-lt"/>
              <a:ea typeface="宋体" panose="02010600030101010101" pitchFamily="2" charset="-122"/>
              <a:cs typeface="Times New Roman" pitchFamily="18" charset="0"/>
            </a:endParaRPr>
          </a:p>
        </p:txBody>
      </p:sp>
      <p:pic>
        <p:nvPicPr>
          <p:cNvPr id="1026" name="Picture 2" descr="Structure of a biological neuron">
            <a:extLst>
              <a:ext uri="{FF2B5EF4-FFF2-40B4-BE49-F238E27FC236}">
                <a16:creationId xmlns:a16="http://schemas.microsoft.com/office/drawing/2014/main" id="{085845B8-87A5-F520-C7C5-D1EBC4FE52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9192" y="2575937"/>
            <a:ext cx="3565616" cy="1782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30722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64043-6CCA-437B-B702-76162A968B5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5EDB093-B538-2A2C-8CE4-0ECA6546A303}"/>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18D1A7C1-2010-908F-3AAB-1275301730A8}"/>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99F0A138-4E7E-37CB-276E-97537A783E3F}"/>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Boolean Functions Using M-P Neuron</a:t>
            </a:r>
            <a:endParaRPr lang="en-US" altLang="en-US" sz="2400" b="1" dirty="0">
              <a:solidFill>
                <a:schemeClr val="bg2">
                  <a:lumMod val="75000"/>
                </a:schemeClr>
              </a:solidFill>
              <a:cs typeface="Times New Roman" pitchFamily="18" charset="0"/>
            </a:endParaRPr>
          </a:p>
        </p:txBody>
      </p:sp>
      <p:pic>
        <p:nvPicPr>
          <p:cNvPr id="4" name="Picture 4" descr="https://miro.medium.com/max/491/1*UdKG02Hru_6VLv7ifs0K5g.png">
            <a:extLst>
              <a:ext uri="{FF2B5EF4-FFF2-40B4-BE49-F238E27FC236}">
                <a16:creationId xmlns:a16="http://schemas.microsoft.com/office/drawing/2014/main" id="{12B33C75-A7B8-17C6-24EF-43A4F42846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039" b="18782"/>
          <a:stretch/>
        </p:blipFill>
        <p:spPr bwMode="auto">
          <a:xfrm>
            <a:off x="1408947" y="1828800"/>
            <a:ext cx="6459705" cy="297782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9D969AFD-9389-1FE1-90B2-E8F2833AD0E9}"/>
              </a:ext>
            </a:extLst>
          </p:cNvPr>
          <p:cNvSpPr/>
          <p:nvPr/>
        </p:nvSpPr>
        <p:spPr>
          <a:xfrm>
            <a:off x="274762" y="5258322"/>
            <a:ext cx="8602660" cy="646331"/>
          </a:xfrm>
          <a:prstGeom prst="rect">
            <a:avLst/>
          </a:prstGeom>
        </p:spPr>
        <p:txBody>
          <a:bodyPr wrap="square">
            <a:spAutoFit/>
          </a:bodyPr>
          <a:lstStyle/>
          <a:p>
            <a:r>
              <a:rPr lang="en-US" altLang="zh-CN" dirty="0"/>
              <a:t>This representation just denotes that, for the Boolean inputs </a:t>
            </a:r>
            <a:r>
              <a:rPr lang="en-US" altLang="zh-CN" b="1" i="1" dirty="0"/>
              <a:t>x_1</a:t>
            </a:r>
            <a:r>
              <a:rPr lang="en-US" altLang="zh-CN" dirty="0"/>
              <a:t>, </a:t>
            </a:r>
            <a:r>
              <a:rPr lang="en-US" altLang="zh-CN" b="1" i="1" dirty="0"/>
              <a:t>x_2</a:t>
            </a:r>
            <a:r>
              <a:rPr lang="en-US" altLang="zh-CN" dirty="0"/>
              <a:t> and </a:t>
            </a:r>
            <a:r>
              <a:rPr lang="en-US" altLang="zh-CN" b="1" i="1" dirty="0"/>
              <a:t>x_3</a:t>
            </a:r>
            <a:r>
              <a:rPr lang="en-US" altLang="zh-CN" dirty="0"/>
              <a:t> if the </a:t>
            </a:r>
            <a:r>
              <a:rPr lang="en-US" altLang="zh-CN" b="1" i="1" dirty="0"/>
              <a:t>g</a:t>
            </a:r>
            <a:r>
              <a:rPr lang="en-US" altLang="zh-CN" b="1" dirty="0"/>
              <a:t>(x) ≥ theta</a:t>
            </a:r>
            <a:r>
              <a:rPr lang="en-US" altLang="zh-CN" dirty="0"/>
              <a:t> i.e., </a:t>
            </a:r>
            <a:r>
              <a:rPr lang="en-US" altLang="zh-CN" b="1" dirty="0"/>
              <a:t>sum</a:t>
            </a:r>
            <a:r>
              <a:rPr lang="en-US" altLang="zh-CN" dirty="0"/>
              <a:t> </a:t>
            </a:r>
            <a:r>
              <a:rPr lang="en-US" altLang="zh-CN" b="1" dirty="0"/>
              <a:t>≥</a:t>
            </a:r>
            <a:r>
              <a:rPr lang="en-US" altLang="zh-CN" dirty="0"/>
              <a:t> </a:t>
            </a:r>
            <a:r>
              <a:rPr lang="en-US" altLang="zh-CN" b="1" dirty="0"/>
              <a:t>theta</a:t>
            </a:r>
            <a:r>
              <a:rPr lang="en-US" altLang="zh-CN" dirty="0"/>
              <a:t>, the neuron will fire, otherwise, it won’t.</a:t>
            </a:r>
            <a:endParaRPr lang="en-US" altLang="zh-HK" dirty="0"/>
          </a:p>
        </p:txBody>
      </p:sp>
    </p:spTree>
    <p:extLst>
      <p:ext uri="{BB962C8B-B14F-4D97-AF65-F5344CB8AC3E}">
        <p14:creationId xmlns:p14="http://schemas.microsoft.com/office/powerpoint/2010/main" val="382530951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5B743F-F630-3420-F614-334B1E0B962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BCD8628-86AE-BDD0-58C7-B8292D3548D2}"/>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11DBEC67-433F-2031-87D3-65669A317CE1}"/>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1112C2B5-C509-7B46-0B6E-FDC7ADFED582}"/>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Boolean Functions Using M-P Neuron</a:t>
            </a:r>
            <a:endParaRPr lang="en-US" altLang="en-US" sz="2400" b="1" dirty="0">
              <a:solidFill>
                <a:schemeClr val="bg2">
                  <a:lumMod val="75000"/>
                </a:schemeClr>
              </a:solidFill>
              <a:cs typeface="Times New Roman" pitchFamily="18" charset="0"/>
            </a:endParaRPr>
          </a:p>
        </p:txBody>
      </p:sp>
      <p:pic>
        <p:nvPicPr>
          <p:cNvPr id="2" name="Picture 6" descr="https://miro.medium.com/max/1400/1*QuRSxQ1drEbjf-CLSMFaWQ.png">
            <a:extLst>
              <a:ext uri="{FF2B5EF4-FFF2-40B4-BE49-F238E27FC236}">
                <a16:creationId xmlns:a16="http://schemas.microsoft.com/office/drawing/2014/main" id="{BAE094D8-93DC-C287-08EB-7762BCADC0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62" y="1294131"/>
            <a:ext cx="8399751" cy="381904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A99FB131-96A1-FB6C-8150-F8B0B485AD97}"/>
              </a:ext>
            </a:extLst>
          </p:cNvPr>
          <p:cNvSpPr/>
          <p:nvPr/>
        </p:nvSpPr>
        <p:spPr>
          <a:xfrm>
            <a:off x="274762" y="769902"/>
            <a:ext cx="1370888" cy="369332"/>
          </a:xfrm>
          <a:prstGeom prst="rect">
            <a:avLst/>
          </a:prstGeom>
        </p:spPr>
        <p:txBody>
          <a:bodyPr wrap="none">
            <a:spAutoFit/>
          </a:bodyPr>
          <a:lstStyle/>
          <a:p>
            <a:r>
              <a:rPr lang="en-US" altLang="zh-CN" b="1" dirty="0">
                <a:solidFill>
                  <a:srgbClr val="292929"/>
                </a:solidFill>
                <a:latin typeface="Times New Roman" panose="02020603050405020304" pitchFamily="18" charset="0"/>
                <a:cs typeface="Times New Roman" panose="02020603050405020304" pitchFamily="18" charset="0"/>
              </a:rPr>
              <a:t>Mobile data</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829184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5EF00-5D8B-0FCA-1BB6-87917E4590C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8E5A80A-7090-7FF8-2E16-C8D1A23F9584}"/>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F315103F-3C85-000A-0864-3B084445335B}"/>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0939A64D-5D5B-D76E-6866-F88C6DB66376}"/>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Boolean Functions Using M-P Neuron</a:t>
            </a:r>
            <a:endParaRPr lang="en-US" altLang="en-US" sz="2400" b="1" dirty="0">
              <a:solidFill>
                <a:schemeClr val="bg2">
                  <a:lumMod val="75000"/>
                </a:schemeClr>
              </a:solidFill>
              <a:cs typeface="Times New Roman" pitchFamily="18" charset="0"/>
            </a:endParaRPr>
          </a:p>
        </p:txBody>
      </p:sp>
      <p:sp>
        <p:nvSpPr>
          <p:cNvPr id="2" name="矩形 1">
            <a:extLst>
              <a:ext uri="{FF2B5EF4-FFF2-40B4-BE49-F238E27FC236}">
                <a16:creationId xmlns:a16="http://schemas.microsoft.com/office/drawing/2014/main" id="{8128047D-11A4-2C85-ECB3-093FC1A540AC}"/>
              </a:ext>
            </a:extLst>
          </p:cNvPr>
          <p:cNvSpPr/>
          <p:nvPr/>
        </p:nvSpPr>
        <p:spPr>
          <a:xfrm>
            <a:off x="274762" y="705671"/>
            <a:ext cx="1507144" cy="369332"/>
          </a:xfrm>
          <a:prstGeom prst="rect">
            <a:avLst/>
          </a:prstGeom>
        </p:spPr>
        <p:txBody>
          <a:bodyPr wrap="none">
            <a:spAutoFit/>
          </a:bodyPr>
          <a:lstStyle/>
          <a:p>
            <a:r>
              <a:rPr lang="en-US" altLang="zh-CN" b="1" dirty="0"/>
              <a:t>AND Function</a:t>
            </a:r>
          </a:p>
        </p:txBody>
      </p:sp>
      <p:pic>
        <p:nvPicPr>
          <p:cNvPr id="4" name="Picture 2" descr="https://miro.medium.com/max/456/1*x8Hodz9QdjTitmL8vqbJRQ.png">
            <a:extLst>
              <a:ext uri="{FF2B5EF4-FFF2-40B4-BE49-F238E27FC236}">
                <a16:creationId xmlns:a16="http://schemas.microsoft.com/office/drawing/2014/main" id="{52D68ABA-6ADF-4D40-5F49-97ED69AED1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985" y="1393574"/>
            <a:ext cx="6389604" cy="4218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46172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49D72-AF08-6148-329B-BAF9E255223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200F4F-3FF5-40E3-3916-F0FA89F24EA5}"/>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690A0668-EDDA-CCAE-7979-ECD779EAB95F}"/>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DEC6FC6B-D5FF-397A-F595-276722AF9A4F}"/>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Boolean Functions Using M-P Neuron</a:t>
            </a:r>
            <a:endParaRPr lang="en-US" altLang="en-US" sz="2400" b="1" dirty="0">
              <a:solidFill>
                <a:schemeClr val="bg2">
                  <a:lumMod val="75000"/>
                </a:schemeClr>
              </a:solidFill>
              <a:cs typeface="Times New Roman" pitchFamily="18" charset="0"/>
            </a:endParaRPr>
          </a:p>
        </p:txBody>
      </p:sp>
      <p:sp>
        <p:nvSpPr>
          <p:cNvPr id="2" name="矩形 1">
            <a:extLst>
              <a:ext uri="{FF2B5EF4-FFF2-40B4-BE49-F238E27FC236}">
                <a16:creationId xmlns:a16="http://schemas.microsoft.com/office/drawing/2014/main" id="{1808E6B8-1E54-DFB7-4859-F1205D902AF1}"/>
              </a:ext>
            </a:extLst>
          </p:cNvPr>
          <p:cNvSpPr/>
          <p:nvPr/>
        </p:nvSpPr>
        <p:spPr>
          <a:xfrm>
            <a:off x="274762" y="705671"/>
            <a:ext cx="1354858" cy="369332"/>
          </a:xfrm>
          <a:prstGeom prst="rect">
            <a:avLst/>
          </a:prstGeom>
        </p:spPr>
        <p:txBody>
          <a:bodyPr wrap="none">
            <a:spAutoFit/>
          </a:bodyPr>
          <a:lstStyle/>
          <a:p>
            <a:r>
              <a:rPr lang="en-US" altLang="zh-CN" b="1" dirty="0"/>
              <a:t>OR Function</a:t>
            </a:r>
          </a:p>
        </p:txBody>
      </p:sp>
      <p:pic>
        <p:nvPicPr>
          <p:cNvPr id="4" name="Picture 2" descr="https://miro.medium.com/max/484/1*G_ZNkjfUytkVEH8MncQIig.png">
            <a:extLst>
              <a:ext uri="{FF2B5EF4-FFF2-40B4-BE49-F238E27FC236}">
                <a16:creationId xmlns:a16="http://schemas.microsoft.com/office/drawing/2014/main" id="{EE72C4E5-1E4B-005C-7456-759025BD0A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234" y="1488310"/>
            <a:ext cx="6856303" cy="4411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945660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3F63D-9BF8-C30B-38FB-9F62CB7172A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0BBFCC-C595-5A52-C106-7DCB850D2935}"/>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643584AF-196E-7460-1D2D-9E2F6E13E10F}"/>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B1B34948-6E8F-469A-83E6-2165727B1647}"/>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Boolean Functions Using M-P Neuron</a:t>
            </a:r>
            <a:endParaRPr lang="en-US" altLang="en-US" sz="2400" b="1" dirty="0">
              <a:solidFill>
                <a:schemeClr val="bg2">
                  <a:lumMod val="75000"/>
                </a:schemeClr>
              </a:solidFill>
              <a:cs typeface="Times New Roman" pitchFamily="18" charset="0"/>
            </a:endParaRPr>
          </a:p>
        </p:txBody>
      </p:sp>
      <p:sp>
        <p:nvSpPr>
          <p:cNvPr id="2" name="矩形 1">
            <a:extLst>
              <a:ext uri="{FF2B5EF4-FFF2-40B4-BE49-F238E27FC236}">
                <a16:creationId xmlns:a16="http://schemas.microsoft.com/office/drawing/2014/main" id="{3BF57688-EB67-11A4-4948-BEAF4F2626CF}"/>
              </a:ext>
            </a:extLst>
          </p:cNvPr>
          <p:cNvSpPr/>
          <p:nvPr/>
        </p:nvSpPr>
        <p:spPr>
          <a:xfrm>
            <a:off x="274762" y="705671"/>
            <a:ext cx="3601050" cy="369332"/>
          </a:xfrm>
          <a:prstGeom prst="rect">
            <a:avLst/>
          </a:prstGeom>
        </p:spPr>
        <p:txBody>
          <a:bodyPr wrap="none">
            <a:spAutoFit/>
          </a:bodyPr>
          <a:lstStyle/>
          <a:p>
            <a:r>
              <a:rPr lang="en-US" altLang="zh-CN" b="1" dirty="0"/>
              <a:t>A Function With An Inhibitory Input</a:t>
            </a:r>
          </a:p>
        </p:txBody>
      </p:sp>
      <p:pic>
        <p:nvPicPr>
          <p:cNvPr id="4" name="Picture 2" descr="https://miro.medium.com/max/495/1*0FisbY6LROsXyMXPlTaMgQ.png">
            <a:extLst>
              <a:ext uri="{FF2B5EF4-FFF2-40B4-BE49-F238E27FC236}">
                <a16:creationId xmlns:a16="http://schemas.microsoft.com/office/drawing/2014/main" id="{4D676AD7-8FDA-A8D2-51AA-1F7D3F9086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49" y="1291571"/>
            <a:ext cx="6606339" cy="478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231413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027A0-A627-5D70-FF18-E6B8A7B91D2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82A842D-BB5C-A735-EFFC-EE71400BB397}"/>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78FE15D6-F760-1809-EA36-A89D796E1AAF}"/>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D13289D4-5191-A3E9-B699-847ECDBE4829}"/>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Boolean Functions Using M-P Neuron</a:t>
            </a:r>
            <a:endParaRPr lang="en-US" altLang="en-US" sz="2400" b="1" dirty="0">
              <a:solidFill>
                <a:schemeClr val="bg2">
                  <a:lumMod val="75000"/>
                </a:schemeClr>
              </a:solidFill>
              <a:cs typeface="Times New Roman" pitchFamily="18" charset="0"/>
            </a:endParaRPr>
          </a:p>
        </p:txBody>
      </p:sp>
      <p:sp>
        <p:nvSpPr>
          <p:cNvPr id="2" name="矩形 1">
            <a:extLst>
              <a:ext uri="{FF2B5EF4-FFF2-40B4-BE49-F238E27FC236}">
                <a16:creationId xmlns:a16="http://schemas.microsoft.com/office/drawing/2014/main" id="{08159FF5-CBC5-8F24-F16F-001327412411}"/>
              </a:ext>
            </a:extLst>
          </p:cNvPr>
          <p:cNvSpPr/>
          <p:nvPr/>
        </p:nvSpPr>
        <p:spPr>
          <a:xfrm>
            <a:off x="274762" y="705671"/>
            <a:ext cx="1486048" cy="369332"/>
          </a:xfrm>
          <a:prstGeom prst="rect">
            <a:avLst/>
          </a:prstGeom>
        </p:spPr>
        <p:txBody>
          <a:bodyPr wrap="none">
            <a:spAutoFit/>
          </a:bodyPr>
          <a:lstStyle/>
          <a:p>
            <a:r>
              <a:rPr lang="en-US" altLang="zh-CN" b="1" dirty="0"/>
              <a:t>NOT Function</a:t>
            </a:r>
          </a:p>
        </p:txBody>
      </p:sp>
      <p:pic>
        <p:nvPicPr>
          <p:cNvPr id="4" name="Picture 2" descr="https://miro.medium.com/max/480/1*_KXA7o3LpPOIWiZL1vrCpg.png">
            <a:extLst>
              <a:ext uri="{FF2B5EF4-FFF2-40B4-BE49-F238E27FC236}">
                <a16:creationId xmlns:a16="http://schemas.microsoft.com/office/drawing/2014/main" id="{22D02A96-4752-7965-AA69-C9C46D476C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196" y="1664451"/>
            <a:ext cx="7139625" cy="3755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941239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D6DB6-6078-9426-C01B-C83C0A9FE1B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563227-AA8F-A080-3052-CC1591990246}"/>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A44829C2-ECF6-CB0E-256B-952D80EFB284}"/>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4C57795D-7A36-3330-0B54-1809AE47B833}"/>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Boolean Functions Using M-P Neuron</a:t>
            </a:r>
            <a:endParaRPr lang="en-US" altLang="en-US" sz="2400" b="1" dirty="0">
              <a:solidFill>
                <a:schemeClr val="bg2">
                  <a:lumMod val="75000"/>
                </a:schemeClr>
              </a:solidFill>
              <a:cs typeface="Times New Roman" pitchFamily="18" charset="0"/>
            </a:endParaRPr>
          </a:p>
        </p:txBody>
      </p:sp>
      <p:sp>
        <p:nvSpPr>
          <p:cNvPr id="2" name="矩形 1">
            <a:extLst>
              <a:ext uri="{FF2B5EF4-FFF2-40B4-BE49-F238E27FC236}">
                <a16:creationId xmlns:a16="http://schemas.microsoft.com/office/drawing/2014/main" id="{6D6FAD3F-880E-2F43-6C03-B535B80B88EE}"/>
              </a:ext>
            </a:extLst>
          </p:cNvPr>
          <p:cNvSpPr/>
          <p:nvPr/>
        </p:nvSpPr>
        <p:spPr>
          <a:xfrm>
            <a:off x="274762" y="705671"/>
            <a:ext cx="1507144" cy="369332"/>
          </a:xfrm>
          <a:prstGeom prst="rect">
            <a:avLst/>
          </a:prstGeom>
        </p:spPr>
        <p:txBody>
          <a:bodyPr wrap="none">
            <a:spAutoFit/>
          </a:bodyPr>
          <a:lstStyle/>
          <a:p>
            <a:r>
              <a:rPr lang="en-US" altLang="zh-CN" b="1" dirty="0"/>
              <a:t>NOR Function</a:t>
            </a:r>
          </a:p>
        </p:txBody>
      </p:sp>
      <p:pic>
        <p:nvPicPr>
          <p:cNvPr id="4" name="Picture 2" descr="https://miro.medium.com/max/488/1*9HGZhDjTStga79VvACBegw.png">
            <a:extLst>
              <a:ext uri="{FF2B5EF4-FFF2-40B4-BE49-F238E27FC236}">
                <a16:creationId xmlns:a16="http://schemas.microsoft.com/office/drawing/2014/main" id="{BB3A1025-9D62-0124-BBD7-981E53F39C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334" y="1427581"/>
            <a:ext cx="6955088" cy="4119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87566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8DF0E4-7CDB-45EB-3945-7523F018FCB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2E8C44-E7B0-8226-0A20-9918BD4E5EE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5B9FAE37-64FA-15EC-5824-B99BE0289ADE}"/>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59EBE475-E499-B108-8023-12070ED18BED}"/>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Geometric Interpretation Of M-P Neuron</a:t>
            </a:r>
            <a:endParaRPr lang="en-US" altLang="en-US" sz="2400" b="1" dirty="0">
              <a:solidFill>
                <a:schemeClr val="bg2">
                  <a:lumMod val="75000"/>
                </a:schemeClr>
              </a:solidFill>
              <a:cs typeface="Times New Roman" pitchFamily="18" charset="0"/>
            </a:endParaRPr>
          </a:p>
        </p:txBody>
      </p:sp>
      <p:sp>
        <p:nvSpPr>
          <p:cNvPr id="2" name="矩形 1">
            <a:extLst>
              <a:ext uri="{FF2B5EF4-FFF2-40B4-BE49-F238E27FC236}">
                <a16:creationId xmlns:a16="http://schemas.microsoft.com/office/drawing/2014/main" id="{BB5D04B2-0C81-B3C9-64B4-E5D5C30AF58D}"/>
              </a:ext>
            </a:extLst>
          </p:cNvPr>
          <p:cNvSpPr/>
          <p:nvPr/>
        </p:nvSpPr>
        <p:spPr>
          <a:xfrm>
            <a:off x="274762" y="825988"/>
            <a:ext cx="1354858" cy="369332"/>
          </a:xfrm>
          <a:prstGeom prst="rect">
            <a:avLst/>
          </a:prstGeom>
        </p:spPr>
        <p:txBody>
          <a:bodyPr wrap="none">
            <a:spAutoFit/>
          </a:bodyPr>
          <a:lstStyle/>
          <a:p>
            <a:r>
              <a:rPr lang="en-US" altLang="zh-CN" b="1" dirty="0"/>
              <a:t>OR Function</a:t>
            </a:r>
          </a:p>
        </p:txBody>
      </p:sp>
      <p:pic>
        <p:nvPicPr>
          <p:cNvPr id="4" name="Picture 2" descr="https://miro.medium.com/max/875/1*lupe8zIYqNb8t72XQIZDHw.png">
            <a:extLst>
              <a:ext uri="{FF2B5EF4-FFF2-40B4-BE49-F238E27FC236}">
                <a16:creationId xmlns:a16="http://schemas.microsoft.com/office/drawing/2014/main" id="{BE0AC6C2-9589-EEF6-605C-305F15866F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599" y="1846100"/>
            <a:ext cx="8334375" cy="326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3355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3911B-478D-690F-1857-6C6314FDC9C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0F0D7D1-D468-7B35-0206-26EBFC23558D}"/>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25A9E044-CF39-B2A2-5261-479E46E8A7DF}"/>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9BDDC7E6-7967-B667-229A-C380FCACFABB}"/>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Geometric Interpretation Of M-P Neuron</a:t>
            </a:r>
            <a:endParaRPr lang="en-US" altLang="en-US" sz="2400" b="1" dirty="0">
              <a:solidFill>
                <a:schemeClr val="bg2">
                  <a:lumMod val="75000"/>
                </a:schemeClr>
              </a:solidFill>
              <a:cs typeface="Times New Roman" pitchFamily="18" charset="0"/>
            </a:endParaRPr>
          </a:p>
        </p:txBody>
      </p:sp>
      <p:sp>
        <p:nvSpPr>
          <p:cNvPr id="2" name="矩形 1">
            <a:extLst>
              <a:ext uri="{FF2B5EF4-FFF2-40B4-BE49-F238E27FC236}">
                <a16:creationId xmlns:a16="http://schemas.microsoft.com/office/drawing/2014/main" id="{DCE5A614-73BF-018D-7EDF-721509BA7457}"/>
              </a:ext>
            </a:extLst>
          </p:cNvPr>
          <p:cNvSpPr/>
          <p:nvPr/>
        </p:nvSpPr>
        <p:spPr>
          <a:xfrm>
            <a:off x="274762" y="825988"/>
            <a:ext cx="1507144" cy="369332"/>
          </a:xfrm>
          <a:prstGeom prst="rect">
            <a:avLst/>
          </a:prstGeom>
        </p:spPr>
        <p:txBody>
          <a:bodyPr wrap="none">
            <a:spAutoFit/>
          </a:bodyPr>
          <a:lstStyle/>
          <a:p>
            <a:r>
              <a:rPr lang="en-US" altLang="zh-CN" b="1" dirty="0"/>
              <a:t>AND Function</a:t>
            </a:r>
          </a:p>
        </p:txBody>
      </p:sp>
      <p:pic>
        <p:nvPicPr>
          <p:cNvPr id="4" name="Picture 2" descr="https://miro.medium.com/max/875/1*ErKKEr1uMBht6474K7Vf4g.png">
            <a:extLst>
              <a:ext uri="{FF2B5EF4-FFF2-40B4-BE49-F238E27FC236}">
                <a16:creationId xmlns:a16="http://schemas.microsoft.com/office/drawing/2014/main" id="{E0E93707-8DED-72EF-D1B2-ADD579C46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600" y="1643936"/>
            <a:ext cx="8334375"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13733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F62AE2-677A-CFA3-55F0-6457F43775C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3809FC-9ACB-646C-3BCC-473291AAF762}"/>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6D63A51F-6C32-EC3E-B93B-E2EC4C097C5E}"/>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ED938A6F-6BD8-DBE7-9014-1B9F8DECC9BF}"/>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Geometric Interpretation Of M-P Neuron</a:t>
            </a:r>
            <a:endParaRPr lang="en-US" altLang="en-US" sz="2400" b="1" dirty="0">
              <a:solidFill>
                <a:schemeClr val="bg2">
                  <a:lumMod val="75000"/>
                </a:schemeClr>
              </a:solidFill>
              <a:cs typeface="Times New Roman" pitchFamily="18" charset="0"/>
            </a:endParaRPr>
          </a:p>
        </p:txBody>
      </p:sp>
      <p:sp>
        <p:nvSpPr>
          <p:cNvPr id="2" name="矩形 1">
            <a:extLst>
              <a:ext uri="{FF2B5EF4-FFF2-40B4-BE49-F238E27FC236}">
                <a16:creationId xmlns:a16="http://schemas.microsoft.com/office/drawing/2014/main" id="{1EB9E25B-A13C-A335-C637-D5C5447E91FA}"/>
              </a:ext>
            </a:extLst>
          </p:cNvPr>
          <p:cNvSpPr/>
          <p:nvPr/>
        </p:nvSpPr>
        <p:spPr>
          <a:xfrm>
            <a:off x="274762" y="825988"/>
            <a:ext cx="2702984" cy="369332"/>
          </a:xfrm>
          <a:prstGeom prst="rect">
            <a:avLst/>
          </a:prstGeom>
        </p:spPr>
        <p:txBody>
          <a:bodyPr wrap="none">
            <a:spAutoFit/>
          </a:bodyPr>
          <a:lstStyle/>
          <a:p>
            <a:r>
              <a:rPr lang="en-US" altLang="zh-CN" b="1" dirty="0"/>
              <a:t>OR Function With 3 Inputs</a:t>
            </a:r>
          </a:p>
        </p:txBody>
      </p:sp>
      <p:pic>
        <p:nvPicPr>
          <p:cNvPr id="4" name="Picture 2" descr="https://miro.medium.com/max/875/1*2L-R-E1upw2JcYv-B2zU4A.png">
            <a:extLst>
              <a:ext uri="{FF2B5EF4-FFF2-40B4-BE49-F238E27FC236}">
                <a16:creationId xmlns:a16="http://schemas.microsoft.com/office/drawing/2014/main" id="{F2A9DAA7-2A68-EB1A-700C-632FEB55E6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600" y="1751717"/>
            <a:ext cx="8334375" cy="3524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28413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0B990-3596-0644-FE6E-B2DECA199C2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8AEB496-BF93-687F-3E90-7C8F8AD63D11}"/>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BD11E083-14F9-CD47-E004-F48E9D592449}"/>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235A477D-E462-99B1-0A67-C89328F11F60}"/>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Biological Neurons: An Overly Simplified Illustration</a:t>
            </a:r>
            <a:endParaRPr lang="en-US" altLang="en-US" sz="2400" b="1" dirty="0">
              <a:solidFill>
                <a:schemeClr val="bg2">
                  <a:lumMod val="75000"/>
                </a:schemeClr>
              </a:solidFill>
              <a:cs typeface="Times New Roman" pitchFamily="18" charset="0"/>
            </a:endParaRPr>
          </a:p>
        </p:txBody>
      </p:sp>
      <p:pic>
        <p:nvPicPr>
          <p:cNvPr id="2" name="Picture 2" descr="https://miro.medium.com/max/700/1*1Oh53dNdPITVnoOVGCCUFA.png">
            <a:extLst>
              <a:ext uri="{FF2B5EF4-FFF2-40B4-BE49-F238E27FC236}">
                <a16:creationId xmlns:a16="http://schemas.microsoft.com/office/drawing/2014/main" id="{A588DA0E-9E39-3BCC-6605-7DF872F33E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0" y="2387577"/>
            <a:ext cx="6667500" cy="37909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4347712-5232-293E-754D-8DF54EC5603F}"/>
              </a:ext>
            </a:extLst>
          </p:cNvPr>
          <p:cNvSpPr txBox="1"/>
          <p:nvPr/>
        </p:nvSpPr>
        <p:spPr>
          <a:xfrm>
            <a:off x="1929454" y="826431"/>
            <a:ext cx="5285092" cy="1200329"/>
          </a:xfrm>
          <a:prstGeom prst="rect">
            <a:avLst/>
          </a:prstGeom>
          <a:noFill/>
        </p:spPr>
        <p:txBody>
          <a:bodyPr wrap="square">
            <a:spAutoFit/>
          </a:bodyPr>
          <a:lstStyle/>
          <a:p>
            <a:r>
              <a:rPr lang="en-US" altLang="zh-CN" sz="1800" b="1" i="0" kern="1200" dirty="0">
                <a:solidFill>
                  <a:schemeClr val="tx1"/>
                </a:solidFill>
                <a:effectLst/>
                <a:latin typeface="+mn-lt"/>
                <a:ea typeface="+mn-ea"/>
                <a:cs typeface="+mn-cs"/>
              </a:rPr>
              <a:t>Dendrite</a:t>
            </a:r>
            <a:r>
              <a:rPr lang="en-US" altLang="zh-CN" sz="1800" b="0" i="0" kern="1200" dirty="0">
                <a:solidFill>
                  <a:schemeClr val="tx1"/>
                </a:solidFill>
                <a:effectLst/>
                <a:latin typeface="+mn-lt"/>
                <a:ea typeface="+mn-ea"/>
                <a:cs typeface="+mn-cs"/>
              </a:rPr>
              <a:t>: Receives signals from other neurons</a:t>
            </a:r>
          </a:p>
          <a:p>
            <a:r>
              <a:rPr lang="en-US" altLang="zh-CN" sz="1800" b="1" i="0" kern="1200" dirty="0">
                <a:solidFill>
                  <a:schemeClr val="tx1"/>
                </a:solidFill>
                <a:effectLst/>
                <a:latin typeface="+mn-lt"/>
                <a:ea typeface="+mn-ea"/>
                <a:cs typeface="+mn-cs"/>
              </a:rPr>
              <a:t>Soma</a:t>
            </a:r>
            <a:r>
              <a:rPr lang="en-US" altLang="zh-CN" sz="1800" b="0" i="0" kern="1200" dirty="0">
                <a:solidFill>
                  <a:schemeClr val="tx1"/>
                </a:solidFill>
                <a:effectLst/>
                <a:latin typeface="+mn-lt"/>
                <a:ea typeface="+mn-ea"/>
                <a:cs typeface="+mn-cs"/>
              </a:rPr>
              <a:t>: Processes the information</a:t>
            </a:r>
          </a:p>
          <a:p>
            <a:r>
              <a:rPr lang="en-US" altLang="zh-CN" sz="1800" b="1" i="0" kern="1200" dirty="0">
                <a:solidFill>
                  <a:schemeClr val="tx1"/>
                </a:solidFill>
                <a:effectLst/>
                <a:latin typeface="+mn-lt"/>
                <a:ea typeface="+mn-ea"/>
                <a:cs typeface="+mn-cs"/>
              </a:rPr>
              <a:t>Axon</a:t>
            </a:r>
            <a:r>
              <a:rPr lang="en-US" altLang="zh-CN" sz="1800" b="0" i="0" kern="1200" dirty="0">
                <a:solidFill>
                  <a:schemeClr val="tx1"/>
                </a:solidFill>
                <a:effectLst/>
                <a:latin typeface="+mn-lt"/>
                <a:ea typeface="+mn-ea"/>
                <a:cs typeface="+mn-cs"/>
              </a:rPr>
              <a:t>: Transmits the output of this neuron</a:t>
            </a:r>
          </a:p>
          <a:p>
            <a:r>
              <a:rPr lang="en-US" altLang="zh-CN" sz="1800" b="1" i="0" kern="1200" dirty="0">
                <a:solidFill>
                  <a:schemeClr val="tx1"/>
                </a:solidFill>
                <a:effectLst/>
                <a:latin typeface="+mn-lt"/>
                <a:ea typeface="+mn-ea"/>
                <a:cs typeface="+mn-cs"/>
              </a:rPr>
              <a:t>Synapse</a:t>
            </a:r>
            <a:r>
              <a:rPr lang="en-US" altLang="zh-CN" sz="1800" b="0" i="0" kern="1200" dirty="0">
                <a:solidFill>
                  <a:schemeClr val="tx1"/>
                </a:solidFill>
                <a:effectLst/>
                <a:latin typeface="+mn-lt"/>
                <a:ea typeface="+mn-ea"/>
                <a:cs typeface="+mn-cs"/>
              </a:rPr>
              <a:t>: is a Point of connection to other neurons</a:t>
            </a:r>
          </a:p>
        </p:txBody>
      </p:sp>
    </p:spTree>
    <p:extLst>
      <p:ext uri="{BB962C8B-B14F-4D97-AF65-F5344CB8AC3E}">
        <p14:creationId xmlns:p14="http://schemas.microsoft.com/office/powerpoint/2010/main" val="77552911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E6A7A-8B2D-331D-F534-3C27136AFB8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ACDA54-8CEE-D273-AE48-FC5AE087968B}"/>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2A5112E1-10E2-5691-421B-8AFBBC287CA9}"/>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1951A2F2-2927-815D-C5C8-64DA996C9AD7}"/>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Geometric Interpretation Of M-P Neuron</a:t>
            </a:r>
            <a:endParaRPr lang="en-US" altLang="en-US" sz="2400" b="1" dirty="0">
              <a:solidFill>
                <a:schemeClr val="bg2">
                  <a:lumMod val="75000"/>
                </a:schemeClr>
              </a:solidFill>
              <a:cs typeface="Times New Roman" pitchFamily="18" charset="0"/>
            </a:endParaRPr>
          </a:p>
        </p:txBody>
      </p:sp>
      <p:pic>
        <p:nvPicPr>
          <p:cNvPr id="2" name="Picture 2" descr="https://miro.medium.com/max/701/1*e-iWzKyf8wr99jXbl66nxA.png">
            <a:extLst>
              <a:ext uri="{FF2B5EF4-FFF2-40B4-BE49-F238E27FC236}">
                <a16:creationId xmlns:a16="http://schemas.microsoft.com/office/drawing/2014/main" id="{0D0DD060-2CCB-43BB-91CC-AC108D9534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100" y="1298660"/>
            <a:ext cx="7089199" cy="4789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78664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9F4AD-8020-2853-6424-C3B9F31E284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DE33569-C4AA-BEF4-69A7-25342EE31891}"/>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96D4276E-1C44-DA97-CE1A-AC2CAF347D5F}"/>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CC22B619-7054-4B44-DE45-9248E68B6F91}"/>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Geometric Interpretation Of M-P Neuron</a:t>
            </a:r>
            <a:endParaRPr lang="en-US" altLang="en-US" sz="2400" b="1" dirty="0">
              <a:solidFill>
                <a:schemeClr val="bg2">
                  <a:lumMod val="75000"/>
                </a:schemeClr>
              </a:solidFill>
              <a:cs typeface="Times New Roman" pitchFamily="18" charset="0"/>
            </a:endParaRPr>
          </a:p>
        </p:txBody>
      </p:sp>
      <p:pic>
        <p:nvPicPr>
          <p:cNvPr id="2" name="Picture 2" descr="https://media.geeksforgeeks.org/wp-content/uploads/20210129222303/Linear-660x373.jpg">
            <a:extLst>
              <a:ext uri="{FF2B5EF4-FFF2-40B4-BE49-F238E27FC236}">
                <a16:creationId xmlns:a16="http://schemas.microsoft.com/office/drawing/2014/main" id="{36207EC4-FED2-95FF-DC6D-AFC0512AF3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3972" y="2155089"/>
            <a:ext cx="6286500" cy="355282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1">
            <a:extLst>
              <a:ext uri="{FF2B5EF4-FFF2-40B4-BE49-F238E27FC236}">
                <a16:creationId xmlns:a16="http://schemas.microsoft.com/office/drawing/2014/main" id="{62CD92ED-7E89-30A5-CCED-E94457040F1E}"/>
              </a:ext>
            </a:extLst>
          </p:cNvPr>
          <p:cNvSpPr/>
          <p:nvPr/>
        </p:nvSpPr>
        <p:spPr>
          <a:xfrm>
            <a:off x="274762" y="690361"/>
            <a:ext cx="7918743" cy="1015663"/>
          </a:xfrm>
          <a:prstGeom prst="rect">
            <a:avLst/>
          </a:prstGeom>
        </p:spPr>
        <p:txBody>
          <a:bodyPr wrap="square">
            <a:spAutoFit/>
          </a:bodyPr>
          <a:lstStyle/>
          <a:p>
            <a:r>
              <a:rPr lang="en-US" altLang="zh-CN" sz="2000" b="1" i="1" dirty="0"/>
              <a:t>Linear </a:t>
            </a:r>
            <a:r>
              <a:rPr lang="en-US" altLang="zh-CN" sz="2000" b="1" i="1" dirty="0" err="1"/>
              <a:t>separability</a:t>
            </a:r>
            <a:r>
              <a:rPr lang="en-US" altLang="zh-CN" sz="2000" b="1" i="1" dirty="0"/>
              <a:t> (for </a:t>
            </a:r>
            <a:r>
              <a:rPr lang="en-US" altLang="zh-CN" sz="2000" b="1" i="1" dirty="0" err="1"/>
              <a:t>boolean</a:t>
            </a:r>
            <a:r>
              <a:rPr lang="en-US" altLang="zh-CN" sz="2000" b="1" i="1" dirty="0"/>
              <a:t> functions): </a:t>
            </a:r>
            <a:r>
              <a:rPr lang="en-US" altLang="zh-CN" sz="2000" i="1" dirty="0"/>
              <a:t>There exists a line (plane) such that all inputs which produce a 1 lie on one side of the line (plane) and all inputs which produce a 0 lie on other side of the line (plane).</a:t>
            </a:r>
            <a:endParaRPr lang="en-US" altLang="zh-CN" sz="2000" dirty="0"/>
          </a:p>
        </p:txBody>
      </p:sp>
    </p:spTree>
    <p:extLst>
      <p:ext uri="{BB962C8B-B14F-4D97-AF65-F5344CB8AC3E}">
        <p14:creationId xmlns:p14="http://schemas.microsoft.com/office/powerpoint/2010/main" val="235876619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5D21C-D0A3-7469-B812-3BDF9F661891}"/>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02D7DF7-6E7D-8B89-376D-C212CFBD9CCA}"/>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B3074D13-EDB5-5D65-A0BD-4AC4A2E14FD3}"/>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45A9609A-7687-1B91-18AB-C3C5B6A51EBC}"/>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Limitations Of M-P Neuron</a:t>
            </a:r>
            <a:endParaRPr lang="en-US" altLang="en-US" sz="2400" b="1" dirty="0">
              <a:solidFill>
                <a:schemeClr val="bg2">
                  <a:lumMod val="75000"/>
                </a:schemeClr>
              </a:solidFill>
              <a:cs typeface="Times New Roman" pitchFamily="18" charset="0"/>
            </a:endParaRPr>
          </a:p>
        </p:txBody>
      </p:sp>
      <p:sp>
        <p:nvSpPr>
          <p:cNvPr id="2" name="矩形 1">
            <a:extLst>
              <a:ext uri="{FF2B5EF4-FFF2-40B4-BE49-F238E27FC236}">
                <a16:creationId xmlns:a16="http://schemas.microsoft.com/office/drawing/2014/main" id="{F9DCE23B-B6EF-4EEC-7570-723B1E8A30C8}"/>
              </a:ext>
            </a:extLst>
          </p:cNvPr>
          <p:cNvSpPr/>
          <p:nvPr/>
        </p:nvSpPr>
        <p:spPr>
          <a:xfrm>
            <a:off x="274762" y="939605"/>
            <a:ext cx="8049126" cy="4524315"/>
          </a:xfrm>
          <a:prstGeom prst="rect">
            <a:avLst/>
          </a:prstGeom>
        </p:spPr>
        <p:txBody>
          <a:bodyPr wrap="square">
            <a:spAutoFit/>
          </a:bodyPr>
          <a:lstStyle/>
          <a:p>
            <a:pPr marL="285750" indent="-285750">
              <a:lnSpc>
                <a:spcPct val="200000"/>
              </a:lnSpc>
              <a:buFont typeface="Arial" pitchFamily="34" charset="0"/>
              <a:buChar char="•"/>
            </a:pPr>
            <a:r>
              <a:rPr lang="en-US" altLang="zh-CN" sz="2400" dirty="0"/>
              <a:t>What about functions which are not linearly separable? e.g., XOR function.</a:t>
            </a:r>
          </a:p>
          <a:p>
            <a:pPr marL="285750" indent="-285750">
              <a:lnSpc>
                <a:spcPct val="200000"/>
              </a:lnSpc>
              <a:buFont typeface="Arial" pitchFamily="34" charset="0"/>
              <a:buChar char="•"/>
            </a:pPr>
            <a:r>
              <a:rPr lang="en-US" altLang="zh-CN" sz="2400" dirty="0"/>
              <a:t>What about non-Boolean (e.g., real) inputs?</a:t>
            </a:r>
          </a:p>
          <a:p>
            <a:pPr marL="285750" indent="-285750">
              <a:lnSpc>
                <a:spcPct val="200000"/>
              </a:lnSpc>
              <a:buFont typeface="Arial" pitchFamily="34" charset="0"/>
              <a:buChar char="•"/>
            </a:pPr>
            <a:r>
              <a:rPr lang="en-US" altLang="zh-CN" sz="2400" dirty="0"/>
              <a:t>Do we always need to hand code the threshold?</a:t>
            </a:r>
          </a:p>
          <a:p>
            <a:pPr marL="285750" indent="-285750">
              <a:lnSpc>
                <a:spcPct val="200000"/>
              </a:lnSpc>
              <a:buFont typeface="Arial" pitchFamily="34" charset="0"/>
              <a:buChar char="•"/>
            </a:pPr>
            <a:r>
              <a:rPr lang="en-US" altLang="zh-CN" sz="2400" dirty="0"/>
              <a:t>Are all inputs equal? What if we want to assign more importance to some inputs?</a:t>
            </a:r>
          </a:p>
        </p:txBody>
      </p:sp>
    </p:spTree>
    <p:extLst>
      <p:ext uri="{BB962C8B-B14F-4D97-AF65-F5344CB8AC3E}">
        <p14:creationId xmlns:p14="http://schemas.microsoft.com/office/powerpoint/2010/main" val="309793298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A2C21-74DF-034C-18E0-7B7F33AD1F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0C4CC3-D567-3FBD-CFBD-9AE79F8077EB}"/>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1DABEB3D-D657-F11B-B9A7-65842D1306A2}"/>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91FCA1F9-9A00-03BD-CB47-25F4A581E2DF}"/>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Perceptron</a:t>
            </a:r>
            <a:endParaRPr lang="en-US" altLang="en-US" sz="2400" b="1" dirty="0">
              <a:solidFill>
                <a:schemeClr val="bg2">
                  <a:lumMod val="75000"/>
                </a:schemeClr>
              </a:solidFill>
              <a:cs typeface="Times New Roman" pitchFamily="18" charset="0"/>
            </a:endParaRPr>
          </a:p>
        </p:txBody>
      </p:sp>
      <p:pic>
        <p:nvPicPr>
          <p:cNvPr id="2" name="Picture 2" descr="Frank Rosenblatt">
            <a:extLst>
              <a:ext uri="{FF2B5EF4-FFF2-40B4-BE49-F238E27FC236}">
                <a16:creationId xmlns:a16="http://schemas.microsoft.com/office/drawing/2014/main" id="{D07CB44F-4F1F-E236-B9C2-F22E2C0077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62" y="1132054"/>
            <a:ext cx="3477962" cy="4521352"/>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D300ECDD-9A56-0383-EDA2-C1A6BF2AB47A}"/>
              </a:ext>
            </a:extLst>
          </p:cNvPr>
          <p:cNvSpPr/>
          <p:nvPr/>
        </p:nvSpPr>
        <p:spPr>
          <a:xfrm>
            <a:off x="3886213" y="1133469"/>
            <a:ext cx="4572000" cy="5078313"/>
          </a:xfrm>
          <a:prstGeom prst="rect">
            <a:avLst/>
          </a:prstGeom>
        </p:spPr>
        <p:txBody>
          <a:bodyPr>
            <a:spAutoFit/>
          </a:bodyPr>
          <a:lstStyle/>
          <a:p>
            <a:r>
              <a:rPr lang="en-US" altLang="zh-CN" b="1" dirty="0"/>
              <a:t>Frank Rosenblatt</a:t>
            </a:r>
            <a:r>
              <a:rPr lang="en-US" altLang="zh-CN" dirty="0"/>
              <a:t> (July 11, 1928 – July 11, 1971) was an American psychologist notable in the field of artificial intelligent. He is sometimes called the </a:t>
            </a:r>
            <a:r>
              <a:rPr lang="en-US" altLang="zh-CN" dirty="0">
                <a:highlight>
                  <a:srgbClr val="FFFFFF"/>
                </a:highlight>
              </a:rPr>
              <a:t>father of deep learning</a:t>
            </a:r>
            <a:r>
              <a:rPr lang="en-US" altLang="zh-CN" dirty="0"/>
              <a:t>.</a:t>
            </a:r>
          </a:p>
          <a:p>
            <a:r>
              <a:rPr lang="en-US" altLang="zh-CN" dirty="0"/>
              <a:t>In </a:t>
            </a:r>
            <a:r>
              <a:rPr lang="en-US" altLang="zh-CN" b="1" dirty="0"/>
              <a:t>1957</a:t>
            </a:r>
            <a:r>
              <a:rPr lang="en-US" altLang="zh-CN" dirty="0"/>
              <a:t> he started something really big. He "invented" a </a:t>
            </a:r>
            <a:r>
              <a:rPr lang="en-US" altLang="zh-CN" b="1" dirty="0"/>
              <a:t>Perceptron</a:t>
            </a:r>
            <a:r>
              <a:rPr lang="en-US" altLang="zh-CN" dirty="0"/>
              <a:t> program, on an IBM 704 computer at Cornell Aeronautical Laboratory.</a:t>
            </a:r>
          </a:p>
          <a:p>
            <a:r>
              <a:rPr lang="en-US" altLang="zh-CN" dirty="0"/>
              <a:t>Scientists had discovered that brain cells (</a:t>
            </a:r>
            <a:r>
              <a:rPr lang="en-US" altLang="zh-CN" b="1" dirty="0"/>
              <a:t>Neurons</a:t>
            </a:r>
            <a:r>
              <a:rPr lang="en-US" altLang="zh-CN" dirty="0"/>
              <a:t>) receive input from our senses by electrical signals.</a:t>
            </a:r>
          </a:p>
          <a:p>
            <a:r>
              <a:rPr lang="en-US" altLang="zh-CN" dirty="0"/>
              <a:t>The Neurons, then again, use electrical signals to store information, and to make decisions based on previous input.</a:t>
            </a:r>
          </a:p>
          <a:p>
            <a:r>
              <a:rPr lang="en-US" altLang="zh-CN" dirty="0"/>
              <a:t>Frank had the idea that </a:t>
            </a:r>
            <a:r>
              <a:rPr lang="en-US" altLang="zh-CN" b="1" dirty="0" err="1"/>
              <a:t>Perceptrons</a:t>
            </a:r>
            <a:r>
              <a:rPr lang="en-US" altLang="zh-CN" dirty="0"/>
              <a:t> could simulate brain principles, with the ability to learn and make decisions.</a:t>
            </a:r>
          </a:p>
          <a:p>
            <a:endParaRPr lang="zh-CN" altLang="en-US" dirty="0"/>
          </a:p>
        </p:txBody>
      </p:sp>
    </p:spTree>
    <p:extLst>
      <p:ext uri="{BB962C8B-B14F-4D97-AF65-F5344CB8AC3E}">
        <p14:creationId xmlns:p14="http://schemas.microsoft.com/office/powerpoint/2010/main" val="139660221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FE1F7-BC7C-17D6-E4EB-28AE70E7838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1FABBF1-B987-0176-DDA5-A199866EBEAE}"/>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C18FE904-E5DD-DA4D-C5C7-C091D5F3B5BF}"/>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FD84C60A-D661-F457-740C-EDCCB64C130A}"/>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Perceptron</a:t>
            </a:r>
            <a:endParaRPr lang="en-US" altLang="en-US" sz="2400" b="1" dirty="0">
              <a:solidFill>
                <a:schemeClr val="bg2">
                  <a:lumMod val="75000"/>
                </a:schemeClr>
              </a:solidFill>
              <a:cs typeface="Times New Roman" pitchFamily="18" charset="0"/>
            </a:endParaRPr>
          </a:p>
        </p:txBody>
      </p:sp>
      <p:pic>
        <p:nvPicPr>
          <p:cNvPr id="2" name="Picture 2" descr="1_n6sJ4yZQzwKL9wnF5wnVNg.png">
            <a:extLst>
              <a:ext uri="{FF2B5EF4-FFF2-40B4-BE49-F238E27FC236}">
                <a16:creationId xmlns:a16="http://schemas.microsoft.com/office/drawing/2014/main" id="{BA1F0EC6-9C2F-A895-D3B1-C661058B1E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62" y="1044745"/>
            <a:ext cx="8578528" cy="4537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24483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A08C3-D6A7-3D5A-C2B0-66874D25A96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807474E-1F94-A1E0-F764-F7950B4A2342}"/>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BBAA7275-363F-B5B7-A4C4-6343162FE82B}"/>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64063E36-0065-9807-16B1-8CE5D4BB5E61}"/>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Perceptron</a:t>
            </a:r>
            <a:endParaRPr lang="en-US" altLang="en-US" sz="2400" b="1" dirty="0">
              <a:solidFill>
                <a:schemeClr val="bg2">
                  <a:lumMod val="75000"/>
                </a:schemeClr>
              </a:solidFill>
              <a:cs typeface="Times New Roman" pitchFamily="18" charset="0"/>
            </a:endParaRPr>
          </a:p>
        </p:txBody>
      </p:sp>
      <p:sp>
        <p:nvSpPr>
          <p:cNvPr id="7" name="TextBox 6">
            <a:extLst>
              <a:ext uri="{FF2B5EF4-FFF2-40B4-BE49-F238E27FC236}">
                <a16:creationId xmlns:a16="http://schemas.microsoft.com/office/drawing/2014/main" id="{4158ACD9-B308-CBFD-548C-61F28433E966}"/>
              </a:ext>
            </a:extLst>
          </p:cNvPr>
          <p:cNvSpPr txBox="1"/>
          <p:nvPr/>
        </p:nvSpPr>
        <p:spPr>
          <a:xfrm>
            <a:off x="460664" y="779494"/>
            <a:ext cx="8054686" cy="5584606"/>
          </a:xfrm>
          <a:prstGeom prst="rect">
            <a:avLst/>
          </a:prstGeom>
          <a:noFill/>
        </p:spPr>
        <p:txBody>
          <a:bodyPr wrap="square">
            <a:spAutoFit/>
          </a:bodyPr>
          <a:lstStyle/>
          <a:p>
            <a:pPr>
              <a:lnSpc>
                <a:spcPct val="150000"/>
              </a:lnSpc>
              <a:buFont typeface="Arial" panose="020B0604020202020204" pitchFamily="34" charset="0"/>
              <a:buChar char="•"/>
            </a:pPr>
            <a:r>
              <a:rPr lang="zh-CN" altLang="en-US" sz="2000" b="1" dirty="0">
                <a:latin typeface="+mn-lt"/>
              </a:rPr>
              <a:t> </a:t>
            </a:r>
            <a:r>
              <a:rPr lang="en-US" sz="2000" b="1" dirty="0">
                <a:latin typeface="+mn-lt"/>
              </a:rPr>
              <a:t>Initialization:</a:t>
            </a:r>
            <a:r>
              <a:rPr lang="en-US" sz="2000" dirty="0">
                <a:latin typeface="+mn-lt"/>
              </a:rPr>
              <a:t> Start by initializing the weights and bias with small random values.</a:t>
            </a:r>
          </a:p>
          <a:p>
            <a:pPr>
              <a:lnSpc>
                <a:spcPct val="150000"/>
              </a:lnSpc>
              <a:buFont typeface="Arial" panose="020B0604020202020204" pitchFamily="34" charset="0"/>
              <a:buChar char="•"/>
            </a:pPr>
            <a:r>
              <a:rPr lang="zh-CN" altLang="en-US" sz="2000" b="1" dirty="0">
                <a:latin typeface="+mn-lt"/>
              </a:rPr>
              <a:t> </a:t>
            </a:r>
            <a:r>
              <a:rPr lang="en-US" sz="2000" b="1" dirty="0">
                <a:latin typeface="+mn-lt"/>
              </a:rPr>
              <a:t>For each training example </a:t>
            </a:r>
            <a:r>
              <a:rPr lang="en-US" sz="2000" b="1" i="1" dirty="0">
                <a:latin typeface="+mn-lt"/>
              </a:rPr>
              <a:t>x</a:t>
            </a:r>
            <a:r>
              <a:rPr lang="en-US" sz="2000" b="1" dirty="0">
                <a:latin typeface="+mn-lt"/>
              </a:rPr>
              <a:t>:</a:t>
            </a:r>
            <a:r>
              <a:rPr lang="zh-CN" altLang="en-US" sz="2000" b="1" dirty="0">
                <a:latin typeface="+mn-lt"/>
              </a:rPr>
              <a:t> </a:t>
            </a:r>
            <a:endParaRPr lang="en-US" altLang="zh-CN" sz="2000" b="1" dirty="0">
              <a:latin typeface="+mn-lt"/>
            </a:endParaRPr>
          </a:p>
          <a:p>
            <a:pPr marL="914400" lvl="1" indent="-457200">
              <a:lnSpc>
                <a:spcPct val="150000"/>
              </a:lnSpc>
              <a:buFont typeface="+mj-lt"/>
              <a:buAutoNum type="arabicPeriod"/>
            </a:pPr>
            <a:r>
              <a:rPr lang="en-US" sz="2000" dirty="0">
                <a:latin typeface="+mn-lt"/>
              </a:rPr>
              <a:t>Compute the output </a:t>
            </a:r>
            <a:r>
              <a:rPr lang="en-US" sz="2000" i="1" dirty="0">
                <a:latin typeface="+mn-lt"/>
              </a:rPr>
              <a:t>y</a:t>
            </a:r>
            <a:r>
              <a:rPr lang="en-US" sz="2000" dirty="0">
                <a:latin typeface="+mn-lt"/>
              </a:rPr>
              <a:t> based on the current weights and bias.</a:t>
            </a:r>
          </a:p>
          <a:p>
            <a:pPr marL="914400" lvl="1" indent="-457200">
              <a:lnSpc>
                <a:spcPct val="150000"/>
              </a:lnSpc>
              <a:buFont typeface="+mj-lt"/>
              <a:buAutoNum type="arabicPeriod"/>
            </a:pPr>
            <a:r>
              <a:rPr lang="en-US" sz="2000" dirty="0">
                <a:latin typeface="+mn-lt"/>
              </a:rPr>
              <a:t>Update the weights and bias if the prediction is incorrect:</a:t>
            </a:r>
          </a:p>
          <a:p>
            <a:pPr marL="914400" lvl="1" indent="-457200">
              <a:lnSpc>
                <a:spcPct val="150000"/>
              </a:lnSpc>
              <a:buFont typeface="+mj-lt"/>
              <a:buAutoNum type="arabicPeriod"/>
            </a:pPr>
            <a:endParaRPr lang="en-US" sz="2000" dirty="0">
              <a:latin typeface="+mn-lt"/>
            </a:endParaRPr>
          </a:p>
          <a:p>
            <a:pPr marL="914400" lvl="1" indent="-457200">
              <a:lnSpc>
                <a:spcPct val="150000"/>
              </a:lnSpc>
              <a:buFont typeface="+mj-lt"/>
              <a:buAutoNum type="arabicPeriod"/>
            </a:pPr>
            <a:endParaRPr lang="en-US" sz="2000" dirty="0">
              <a:latin typeface="+mn-lt"/>
            </a:endParaRPr>
          </a:p>
          <a:p>
            <a:pPr marL="914400" lvl="1" indent="-457200">
              <a:lnSpc>
                <a:spcPct val="150000"/>
              </a:lnSpc>
              <a:buFont typeface="+mj-lt"/>
              <a:buAutoNum type="arabicPeriod"/>
            </a:pPr>
            <a:endParaRPr lang="en-US" sz="2000" dirty="0">
              <a:latin typeface="+mn-lt"/>
            </a:endParaRPr>
          </a:p>
          <a:p>
            <a:pPr marL="914400" lvl="1" indent="-457200">
              <a:lnSpc>
                <a:spcPct val="150000"/>
              </a:lnSpc>
              <a:buFont typeface="+mj-lt"/>
              <a:buAutoNum type="arabicPeriod"/>
            </a:pPr>
            <a:r>
              <a:rPr lang="en-US" sz="2000" dirty="0">
                <a:latin typeface="+mn-lt"/>
              </a:rPr>
              <a:t>Update the bias </a:t>
            </a:r>
            <a:r>
              <a:rPr lang="en-US" sz="2000" i="1" dirty="0">
                <a:latin typeface="+mn-lt"/>
              </a:rPr>
              <a:t>b</a:t>
            </a:r>
            <a:r>
              <a:rPr lang="en-US" sz="2000" dirty="0">
                <a:latin typeface="+mn-lt"/>
              </a:rPr>
              <a:t> similarly:</a:t>
            </a:r>
          </a:p>
          <a:p>
            <a:pPr>
              <a:lnSpc>
                <a:spcPct val="150000"/>
              </a:lnSpc>
              <a:buFont typeface="Arial" panose="020B0604020202020204" pitchFamily="34" charset="0"/>
              <a:buChar char="•"/>
            </a:pPr>
            <a:endParaRPr lang="en-US" sz="2000" dirty="0">
              <a:latin typeface="+mn-lt"/>
            </a:endParaRPr>
          </a:p>
          <a:p>
            <a:pPr>
              <a:lnSpc>
                <a:spcPct val="150000"/>
              </a:lnSpc>
              <a:buFont typeface="Arial" panose="020B0604020202020204" pitchFamily="34" charset="0"/>
              <a:buChar char="•"/>
            </a:pPr>
            <a:r>
              <a:rPr lang="zh-CN" altLang="en-US" sz="2000" dirty="0">
                <a:latin typeface="+mn-lt"/>
              </a:rPr>
              <a:t> </a:t>
            </a:r>
            <a:r>
              <a:rPr lang="en-US" sz="2000" dirty="0">
                <a:latin typeface="+mn-lt"/>
              </a:rPr>
              <a:t>Repeat the process until all training examples are correctly classified or the algorithm converges.</a:t>
            </a:r>
          </a:p>
        </p:txBody>
      </p:sp>
      <p:pic>
        <p:nvPicPr>
          <p:cNvPr id="8" name="Picture 7">
            <a:extLst>
              <a:ext uri="{FF2B5EF4-FFF2-40B4-BE49-F238E27FC236}">
                <a16:creationId xmlns:a16="http://schemas.microsoft.com/office/drawing/2014/main" id="{BBC662B5-3204-E73D-BC61-63E0829C2938}"/>
              </a:ext>
            </a:extLst>
          </p:cNvPr>
          <p:cNvPicPr>
            <a:picLocks noChangeAspect="1"/>
          </p:cNvPicPr>
          <p:nvPr/>
        </p:nvPicPr>
        <p:blipFill>
          <a:blip r:embed="rId3"/>
          <a:stretch>
            <a:fillRect/>
          </a:stretch>
        </p:blipFill>
        <p:spPr>
          <a:xfrm>
            <a:off x="3180195" y="3364576"/>
            <a:ext cx="2783609" cy="1015075"/>
          </a:xfrm>
          <a:prstGeom prst="rect">
            <a:avLst/>
          </a:prstGeom>
        </p:spPr>
      </p:pic>
      <p:pic>
        <p:nvPicPr>
          <p:cNvPr id="9" name="Picture 8">
            <a:extLst>
              <a:ext uri="{FF2B5EF4-FFF2-40B4-BE49-F238E27FC236}">
                <a16:creationId xmlns:a16="http://schemas.microsoft.com/office/drawing/2014/main" id="{470A26EF-AA60-6E2A-A2A2-01DA073A146E}"/>
              </a:ext>
            </a:extLst>
          </p:cNvPr>
          <p:cNvPicPr>
            <a:picLocks noChangeAspect="1"/>
          </p:cNvPicPr>
          <p:nvPr/>
        </p:nvPicPr>
        <p:blipFill>
          <a:blip r:embed="rId4"/>
          <a:stretch>
            <a:fillRect/>
          </a:stretch>
        </p:blipFill>
        <p:spPr>
          <a:xfrm>
            <a:off x="3422995" y="5048852"/>
            <a:ext cx="2298008" cy="369323"/>
          </a:xfrm>
          <a:prstGeom prst="rect">
            <a:avLst/>
          </a:prstGeom>
        </p:spPr>
      </p:pic>
      <p:pic>
        <p:nvPicPr>
          <p:cNvPr id="11" name="Picture 10">
            <a:extLst>
              <a:ext uri="{FF2B5EF4-FFF2-40B4-BE49-F238E27FC236}">
                <a16:creationId xmlns:a16="http://schemas.microsoft.com/office/drawing/2014/main" id="{B1C59306-1D5A-B072-FA3F-AA85B5AA3D18}"/>
              </a:ext>
            </a:extLst>
          </p:cNvPr>
          <p:cNvPicPr>
            <a:picLocks noChangeAspect="1"/>
          </p:cNvPicPr>
          <p:nvPr/>
        </p:nvPicPr>
        <p:blipFill>
          <a:blip r:embed="rId5"/>
          <a:stretch>
            <a:fillRect/>
          </a:stretch>
        </p:blipFill>
        <p:spPr>
          <a:xfrm>
            <a:off x="6716800" y="3145559"/>
            <a:ext cx="2152438" cy="1549756"/>
          </a:xfrm>
          <a:prstGeom prst="rect">
            <a:avLst/>
          </a:prstGeom>
        </p:spPr>
      </p:pic>
      <p:sp>
        <p:nvSpPr>
          <p:cNvPr id="12" name="矩形 1">
            <a:extLst>
              <a:ext uri="{FF2B5EF4-FFF2-40B4-BE49-F238E27FC236}">
                <a16:creationId xmlns:a16="http://schemas.microsoft.com/office/drawing/2014/main" id="{DBFA095F-3919-975A-2CBA-3931C4CFB12C}"/>
              </a:ext>
            </a:extLst>
          </p:cNvPr>
          <p:cNvSpPr/>
          <p:nvPr/>
        </p:nvSpPr>
        <p:spPr>
          <a:xfrm>
            <a:off x="274762" y="514340"/>
            <a:ext cx="4449231" cy="369332"/>
          </a:xfrm>
          <a:prstGeom prst="rect">
            <a:avLst/>
          </a:prstGeom>
        </p:spPr>
        <p:txBody>
          <a:bodyPr wrap="none">
            <a:spAutoFit/>
          </a:bodyPr>
          <a:lstStyle/>
          <a:p>
            <a:r>
              <a:rPr lang="fr-FR" altLang="zh-CN" b="1" dirty="0">
                <a:solidFill>
                  <a:srgbClr val="DE3210"/>
                </a:solidFill>
              </a:rPr>
              <a:t>Training the Perceptron (Learning </a:t>
            </a:r>
            <a:r>
              <a:rPr lang="fr-FR" altLang="zh-CN" b="1" dirty="0" err="1">
                <a:solidFill>
                  <a:srgbClr val="DE3210"/>
                </a:solidFill>
              </a:rPr>
              <a:t>Algorithm</a:t>
            </a:r>
            <a:r>
              <a:rPr lang="fr-FR" altLang="zh-CN" b="1" dirty="0">
                <a:solidFill>
                  <a:srgbClr val="DE3210"/>
                </a:solidFill>
              </a:rPr>
              <a:t>)</a:t>
            </a:r>
          </a:p>
        </p:txBody>
      </p:sp>
    </p:spTree>
    <p:extLst>
      <p:ext uri="{BB962C8B-B14F-4D97-AF65-F5344CB8AC3E}">
        <p14:creationId xmlns:p14="http://schemas.microsoft.com/office/powerpoint/2010/main" val="351588803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F8853-1486-77B4-E0E2-49F5FBCA284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15680EA-240F-5F1B-8199-73F8D69046C3}"/>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3C984768-6E39-22F5-9409-A691650ADD4C}"/>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044B660A-CE8E-A1FA-C923-079A08F34D4A}"/>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MP Neuron vs.</a:t>
            </a:r>
            <a:r>
              <a:rPr lang="zh-CN" altLang="en-US" sz="2400" b="1" dirty="0">
                <a:solidFill>
                  <a:srgbClr val="99235E"/>
                </a:solidFill>
                <a:cs typeface="Times New Roman" pitchFamily="18" charset="0"/>
              </a:rPr>
              <a:t> </a:t>
            </a:r>
            <a:r>
              <a:rPr lang="en-US" altLang="en-US" sz="2400" b="1" dirty="0">
                <a:solidFill>
                  <a:srgbClr val="99235E"/>
                </a:solidFill>
                <a:cs typeface="Times New Roman" pitchFamily="18" charset="0"/>
              </a:rPr>
              <a:t>Perceptron</a:t>
            </a:r>
            <a:endParaRPr lang="en-US" altLang="en-US" sz="2400" b="1" dirty="0">
              <a:solidFill>
                <a:schemeClr val="bg2">
                  <a:lumMod val="75000"/>
                </a:schemeClr>
              </a:solidFill>
              <a:cs typeface="Times New Roman" pitchFamily="18" charset="0"/>
            </a:endParaRPr>
          </a:p>
        </p:txBody>
      </p:sp>
      <p:sp>
        <p:nvSpPr>
          <p:cNvPr id="2" name="矩形 1">
            <a:extLst>
              <a:ext uri="{FF2B5EF4-FFF2-40B4-BE49-F238E27FC236}">
                <a16:creationId xmlns:a16="http://schemas.microsoft.com/office/drawing/2014/main" id="{B99F8405-CD71-24BD-0A8B-00096477B5B6}"/>
              </a:ext>
            </a:extLst>
          </p:cNvPr>
          <p:cNvSpPr/>
          <p:nvPr/>
        </p:nvSpPr>
        <p:spPr>
          <a:xfrm>
            <a:off x="149370" y="589434"/>
            <a:ext cx="8845257" cy="1477328"/>
          </a:xfrm>
          <a:prstGeom prst="rect">
            <a:avLst/>
          </a:prstGeom>
        </p:spPr>
        <p:txBody>
          <a:bodyPr wrap="square">
            <a:spAutoFit/>
          </a:bodyPr>
          <a:lstStyle/>
          <a:p>
            <a:pPr marL="342900" indent="-342900">
              <a:buFont typeface="Arial" pitchFamily="34" charset="0"/>
              <a:buChar char="•"/>
            </a:pPr>
            <a:r>
              <a:rPr lang="en-US" altLang="zh-CN" dirty="0"/>
              <a:t>Both, MP Neuron Model as well as the Perceptron model work on </a:t>
            </a:r>
            <a:r>
              <a:rPr lang="en-US" altLang="zh-CN" u="sng" dirty="0"/>
              <a:t>linearly separable data</a:t>
            </a:r>
            <a:r>
              <a:rPr lang="en-US" altLang="zh-CN" dirty="0"/>
              <a:t>.</a:t>
            </a:r>
          </a:p>
          <a:p>
            <a:pPr marL="342900" indent="-342900">
              <a:buFont typeface="Arial" pitchFamily="34" charset="0"/>
              <a:buChar char="•"/>
            </a:pPr>
            <a:r>
              <a:rPr lang="en-US" altLang="zh-CN" dirty="0"/>
              <a:t>MP Neuron Model only accepts </a:t>
            </a:r>
            <a:r>
              <a:rPr lang="en-US" altLang="zh-CN" u="sng" dirty="0"/>
              <a:t>Boolean input</a:t>
            </a:r>
            <a:r>
              <a:rPr lang="en-US" altLang="zh-CN" dirty="0"/>
              <a:t> whereas Perceptron Model can process </a:t>
            </a:r>
            <a:r>
              <a:rPr lang="en-US" altLang="zh-CN" u="sng" dirty="0"/>
              <a:t>any real input</a:t>
            </a:r>
            <a:r>
              <a:rPr lang="en-US" altLang="zh-CN" dirty="0"/>
              <a:t>.</a:t>
            </a:r>
          </a:p>
          <a:p>
            <a:pPr marL="342900" indent="-342900">
              <a:buFont typeface="Arial" pitchFamily="34" charset="0"/>
              <a:buChar char="•"/>
            </a:pPr>
            <a:r>
              <a:rPr lang="en-US" altLang="zh-CN" dirty="0"/>
              <a:t>While using both the models we can </a:t>
            </a:r>
            <a:r>
              <a:rPr lang="en-US" altLang="zh-CN" u="sng" dirty="0"/>
              <a:t>adjust threshold </a:t>
            </a:r>
            <a:r>
              <a:rPr lang="en-US" altLang="zh-CN" dirty="0"/>
              <a:t>input to make the model fit our the dataset.</a:t>
            </a:r>
          </a:p>
        </p:txBody>
      </p:sp>
      <p:pic>
        <p:nvPicPr>
          <p:cNvPr id="4" name="Picture 2" descr="McCulloch-Pitts Neuron and Perceptron model with sample code | by Rana  singh | Analytics Vidhya | Medium">
            <a:extLst>
              <a:ext uri="{FF2B5EF4-FFF2-40B4-BE49-F238E27FC236}">
                <a16:creationId xmlns:a16="http://schemas.microsoft.com/office/drawing/2014/main" id="{404B29AB-202D-2280-3D7F-F7EDA3D514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133" y="2203286"/>
            <a:ext cx="8703733" cy="4654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23407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80918B-DEE5-1316-9E5C-CA8CBAEE17E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742C291-4C1B-A8E4-BFC2-3FFB012D4DF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43E9E242-5ABC-C61D-EDAC-C82BA8CAC48E}"/>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C0CB8492-58B4-C8B7-405A-5442E5C7D180}"/>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Multilayer </a:t>
            </a:r>
            <a:r>
              <a:rPr lang="en-US" altLang="en-US" sz="2400" b="1" dirty="0" err="1">
                <a:solidFill>
                  <a:srgbClr val="99235E"/>
                </a:solidFill>
                <a:cs typeface="Times New Roman" pitchFamily="18" charset="0"/>
              </a:rPr>
              <a:t>Perceptrons</a:t>
            </a:r>
            <a:endParaRPr lang="en-US" altLang="en-US" sz="2400" b="1" dirty="0">
              <a:solidFill>
                <a:schemeClr val="bg2">
                  <a:lumMod val="75000"/>
                </a:schemeClr>
              </a:solidFill>
              <a:cs typeface="Times New Roman" pitchFamily="18" charset="0"/>
            </a:endParaRPr>
          </a:p>
        </p:txBody>
      </p:sp>
      <p:sp>
        <p:nvSpPr>
          <p:cNvPr id="8" name="TextBox 7">
            <a:extLst>
              <a:ext uri="{FF2B5EF4-FFF2-40B4-BE49-F238E27FC236}">
                <a16:creationId xmlns:a16="http://schemas.microsoft.com/office/drawing/2014/main" id="{7E0DF671-639C-45E2-1CF9-CF99E7ADE093}"/>
              </a:ext>
            </a:extLst>
          </p:cNvPr>
          <p:cNvSpPr txBox="1"/>
          <p:nvPr/>
        </p:nvSpPr>
        <p:spPr>
          <a:xfrm>
            <a:off x="274762" y="521379"/>
            <a:ext cx="8240588" cy="646331"/>
          </a:xfrm>
          <a:prstGeom prst="rect">
            <a:avLst/>
          </a:prstGeom>
          <a:noFill/>
        </p:spPr>
        <p:txBody>
          <a:bodyPr wrap="square">
            <a:spAutoFit/>
          </a:bodyPr>
          <a:lstStyle/>
          <a:p>
            <a:r>
              <a:rPr lang="en-US" b="0" i="0" dirty="0">
                <a:solidFill>
                  <a:srgbClr val="05192D"/>
                </a:solidFill>
                <a:effectLst/>
                <a:latin typeface="Studio-Feixen-Sans"/>
              </a:rPr>
              <a:t>A multilayer perceptron is a type of feedforward neural network consisting of fully connected neurons with a nonlinear kind of activation function.</a:t>
            </a:r>
            <a:endParaRPr lang="en-US" dirty="0"/>
          </a:p>
        </p:txBody>
      </p:sp>
      <p:pic>
        <p:nvPicPr>
          <p:cNvPr id="2050" name="Picture 2" descr="Multi-Layer Perceptron (MLP) diagram with four hidden layers and a... |  Download Scientific Diagram">
            <a:extLst>
              <a:ext uri="{FF2B5EF4-FFF2-40B4-BE49-F238E27FC236}">
                <a16:creationId xmlns:a16="http://schemas.microsoft.com/office/drawing/2014/main" id="{6F185EAD-8383-774B-5B05-ECAB753751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86" b="4456"/>
          <a:stretch/>
        </p:blipFill>
        <p:spPr bwMode="auto">
          <a:xfrm>
            <a:off x="1122861" y="1232572"/>
            <a:ext cx="6898278" cy="5085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22075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5C168-F3EB-9DFF-6B60-A4CF85A7964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6E10793-8B49-8664-191A-AFC9B84F1686}"/>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BB5FA4B0-1D3D-3C2B-8EB2-EFDC032FA9E3}"/>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43DA7590-5399-587A-0093-334501E858F4}"/>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Multilayer </a:t>
            </a:r>
            <a:r>
              <a:rPr lang="en-US" altLang="en-US" sz="2400" b="1" dirty="0" err="1">
                <a:solidFill>
                  <a:srgbClr val="99235E"/>
                </a:solidFill>
                <a:cs typeface="Times New Roman" pitchFamily="18" charset="0"/>
              </a:rPr>
              <a:t>Perceptrons</a:t>
            </a:r>
            <a:endParaRPr lang="en-US" altLang="en-US" sz="2400" b="1" dirty="0">
              <a:solidFill>
                <a:schemeClr val="bg2">
                  <a:lumMod val="75000"/>
                </a:schemeClr>
              </a:solidFill>
              <a:cs typeface="Times New Roman" pitchFamily="18" charset="0"/>
            </a:endParaRPr>
          </a:p>
        </p:txBody>
      </p:sp>
      <p:sp>
        <p:nvSpPr>
          <p:cNvPr id="10" name="TextBox 9">
            <a:extLst>
              <a:ext uri="{FF2B5EF4-FFF2-40B4-BE49-F238E27FC236}">
                <a16:creationId xmlns:a16="http://schemas.microsoft.com/office/drawing/2014/main" id="{D3EA947D-DA13-57BF-22EA-B6F59D846CF0}"/>
              </a:ext>
            </a:extLst>
          </p:cNvPr>
          <p:cNvSpPr txBox="1"/>
          <p:nvPr/>
        </p:nvSpPr>
        <p:spPr>
          <a:xfrm>
            <a:off x="274762" y="545211"/>
            <a:ext cx="4653023" cy="1631216"/>
          </a:xfrm>
          <a:prstGeom prst="rect">
            <a:avLst/>
          </a:prstGeom>
          <a:noFill/>
        </p:spPr>
        <p:txBody>
          <a:bodyPr wrap="square">
            <a:spAutoFit/>
          </a:bodyPr>
          <a:lstStyle/>
          <a:p>
            <a:pPr algn="l" rtl="0">
              <a:spcBef>
                <a:spcPts val="1200"/>
              </a:spcBef>
              <a:spcAft>
                <a:spcPts val="1200"/>
              </a:spcAft>
            </a:pPr>
            <a:r>
              <a:rPr lang="en-US" b="1" i="0" dirty="0">
                <a:solidFill>
                  <a:srgbClr val="05192D"/>
                </a:solidFill>
                <a:effectLst/>
                <a:latin typeface="Studio-Feixen-Sans"/>
              </a:rPr>
              <a:t>Input layer</a:t>
            </a:r>
          </a:p>
          <a:p>
            <a:pPr algn="just" rtl="0">
              <a:spcAft>
                <a:spcPts val="1050"/>
              </a:spcAft>
            </a:pPr>
            <a:r>
              <a:rPr lang="en-US" b="0" i="0" dirty="0">
                <a:solidFill>
                  <a:srgbClr val="05192D"/>
                </a:solidFill>
                <a:effectLst/>
                <a:latin typeface="Studio-Feixen-Sans"/>
              </a:rPr>
              <a:t>The input layer consists of nodes or neurons that receive the initial input data. The number of neurons in the input layer is determined by the dimensionality of the input data.</a:t>
            </a:r>
          </a:p>
        </p:txBody>
      </p:sp>
      <p:pic>
        <p:nvPicPr>
          <p:cNvPr id="2" name="Picture 2" descr="Multi-Layer Perceptron (MLP) diagram with four hidden layers and a... |  Download Scientific Diagram">
            <a:extLst>
              <a:ext uri="{FF2B5EF4-FFF2-40B4-BE49-F238E27FC236}">
                <a16:creationId xmlns:a16="http://schemas.microsoft.com/office/drawing/2014/main" id="{3F63DFC5-EFB3-6497-AA6F-E2FF9D53CA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86" b="4456"/>
          <a:stretch/>
        </p:blipFill>
        <p:spPr bwMode="auto">
          <a:xfrm>
            <a:off x="3476766" y="2176427"/>
            <a:ext cx="5667233" cy="4178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93284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1ED9E-7292-9116-1AE4-586C8B13E6B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72710A-B378-2402-A5AC-E971794BED41}"/>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53956FB8-3B8C-322F-E7B8-7D4CA1B0A47C}"/>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2CBEBABE-8133-C80A-7E27-9B35F32449CF}"/>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Multilayer </a:t>
            </a:r>
            <a:r>
              <a:rPr lang="en-US" altLang="en-US" sz="2400" b="1" dirty="0" err="1">
                <a:solidFill>
                  <a:srgbClr val="99235E"/>
                </a:solidFill>
                <a:cs typeface="Times New Roman" pitchFamily="18" charset="0"/>
              </a:rPr>
              <a:t>Perceptrons</a:t>
            </a:r>
            <a:endParaRPr lang="en-US" altLang="en-US" sz="2400" b="1" dirty="0">
              <a:solidFill>
                <a:schemeClr val="bg2">
                  <a:lumMod val="75000"/>
                </a:schemeClr>
              </a:solidFill>
              <a:cs typeface="Times New Roman" pitchFamily="18" charset="0"/>
            </a:endParaRPr>
          </a:p>
        </p:txBody>
      </p:sp>
      <p:sp>
        <p:nvSpPr>
          <p:cNvPr id="12" name="TextBox 11">
            <a:extLst>
              <a:ext uri="{FF2B5EF4-FFF2-40B4-BE49-F238E27FC236}">
                <a16:creationId xmlns:a16="http://schemas.microsoft.com/office/drawing/2014/main" id="{A5903B84-3D73-5DE3-7FCF-14FA8FB8C202}"/>
              </a:ext>
            </a:extLst>
          </p:cNvPr>
          <p:cNvSpPr txBox="1"/>
          <p:nvPr/>
        </p:nvSpPr>
        <p:spPr>
          <a:xfrm>
            <a:off x="274762" y="468126"/>
            <a:ext cx="6056590" cy="1631216"/>
          </a:xfrm>
          <a:prstGeom prst="rect">
            <a:avLst/>
          </a:prstGeom>
          <a:noFill/>
        </p:spPr>
        <p:txBody>
          <a:bodyPr wrap="square">
            <a:spAutoFit/>
          </a:bodyPr>
          <a:lstStyle/>
          <a:p>
            <a:pPr algn="just" rtl="0">
              <a:spcBef>
                <a:spcPts val="1200"/>
              </a:spcBef>
              <a:spcAft>
                <a:spcPts val="1200"/>
              </a:spcAft>
            </a:pPr>
            <a:r>
              <a:rPr lang="en-US" b="1" i="0" dirty="0">
                <a:solidFill>
                  <a:srgbClr val="05192D"/>
                </a:solidFill>
                <a:effectLst/>
                <a:latin typeface="Studio-Feixen-Sans"/>
              </a:rPr>
              <a:t>Hidden layer</a:t>
            </a:r>
          </a:p>
          <a:p>
            <a:pPr algn="just" rtl="0">
              <a:spcAft>
                <a:spcPts val="1050"/>
              </a:spcAft>
            </a:pPr>
            <a:r>
              <a:rPr lang="en-US" b="0" i="0" dirty="0">
                <a:solidFill>
                  <a:srgbClr val="05192D"/>
                </a:solidFill>
                <a:effectLst/>
                <a:latin typeface="Studio-Feixen-Sans"/>
              </a:rPr>
              <a:t>Between the input and output layers, there can be one or more layers of neurons. The number of hidden layers and the number of neurons in each hidden layer are hyperparameters that need to be determined during the model design phase.</a:t>
            </a:r>
          </a:p>
        </p:txBody>
      </p:sp>
      <p:pic>
        <p:nvPicPr>
          <p:cNvPr id="2" name="Picture 2" descr="Multi-Layer Perceptron (MLP) diagram with four hidden layers and a... |  Download Scientific Diagram">
            <a:extLst>
              <a:ext uri="{FF2B5EF4-FFF2-40B4-BE49-F238E27FC236}">
                <a16:creationId xmlns:a16="http://schemas.microsoft.com/office/drawing/2014/main" id="{72376071-6D43-9658-3167-ADA74BFC61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86" b="4456"/>
          <a:stretch/>
        </p:blipFill>
        <p:spPr bwMode="auto">
          <a:xfrm>
            <a:off x="3476766" y="2176427"/>
            <a:ext cx="5667233" cy="4178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59298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B13C6-7EA1-4BBC-5EF5-152F294A91A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0C9AB35-AE2F-297B-3BFC-D25AD4776C9B}"/>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083D9E3F-003B-0F3D-7274-5B07E0F3E2A7}"/>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F2E93D60-AD50-DD2B-41D5-3E1A91C645CC}"/>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Biological Neurons: An Overly Simplified Illustration</a:t>
            </a:r>
            <a:endParaRPr lang="en-US" altLang="en-US" sz="2400" b="1" dirty="0">
              <a:solidFill>
                <a:schemeClr val="bg2">
                  <a:lumMod val="75000"/>
                </a:schemeClr>
              </a:solidFill>
              <a:cs typeface="Times New Roman" pitchFamily="18" charset="0"/>
            </a:endParaRPr>
          </a:p>
        </p:txBody>
      </p:sp>
      <p:pic>
        <p:nvPicPr>
          <p:cNvPr id="2" name="Picture 2" descr="https://miro.medium.com/max/700/1*1Oh53dNdPITVnoOVGCCUFA.png">
            <a:extLst>
              <a:ext uri="{FF2B5EF4-FFF2-40B4-BE49-F238E27FC236}">
                <a16:creationId xmlns:a16="http://schemas.microsoft.com/office/drawing/2014/main" id="{6DF3F14E-04E0-CD8E-1401-654764431B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0" y="630821"/>
            <a:ext cx="6667500" cy="3790950"/>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1">
            <a:extLst>
              <a:ext uri="{FF2B5EF4-FFF2-40B4-BE49-F238E27FC236}">
                <a16:creationId xmlns:a16="http://schemas.microsoft.com/office/drawing/2014/main" id="{48529311-97FE-DA3A-9A9D-517D174C19BE}"/>
              </a:ext>
            </a:extLst>
          </p:cNvPr>
          <p:cNvSpPr/>
          <p:nvPr/>
        </p:nvSpPr>
        <p:spPr>
          <a:xfrm>
            <a:off x="3508699" y="4810984"/>
            <a:ext cx="1738489" cy="1038577"/>
          </a:xfrm>
          <a:prstGeom prst="round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CPU</a:t>
            </a:r>
            <a:endParaRPr lang="zh-CN" altLang="en-US" dirty="0"/>
          </a:p>
        </p:txBody>
      </p:sp>
      <p:sp>
        <p:nvSpPr>
          <p:cNvPr id="7" name="Right Arrow 3">
            <a:extLst>
              <a:ext uri="{FF2B5EF4-FFF2-40B4-BE49-F238E27FC236}">
                <a16:creationId xmlns:a16="http://schemas.microsoft.com/office/drawing/2014/main" id="{329E5C38-CE96-CFE5-388C-90D28BB601DB}"/>
              </a:ext>
            </a:extLst>
          </p:cNvPr>
          <p:cNvSpPr/>
          <p:nvPr/>
        </p:nvSpPr>
        <p:spPr>
          <a:xfrm>
            <a:off x="1851126" y="4763347"/>
            <a:ext cx="1657573" cy="1133849"/>
          </a:xfrm>
          <a:prstGeom prst="rightArrow">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Input signal</a:t>
            </a:r>
            <a:endParaRPr lang="zh-CN" altLang="en-US" dirty="0"/>
          </a:p>
        </p:txBody>
      </p:sp>
      <p:sp>
        <p:nvSpPr>
          <p:cNvPr id="8" name="Rectangle 6">
            <a:extLst>
              <a:ext uri="{FF2B5EF4-FFF2-40B4-BE49-F238E27FC236}">
                <a16:creationId xmlns:a16="http://schemas.microsoft.com/office/drawing/2014/main" id="{A7020577-7D3D-3305-FDAF-0C690DDBD444}"/>
              </a:ext>
            </a:extLst>
          </p:cNvPr>
          <p:cNvSpPr/>
          <p:nvPr/>
        </p:nvSpPr>
        <p:spPr>
          <a:xfrm>
            <a:off x="5247188" y="5043646"/>
            <a:ext cx="1657573" cy="553155"/>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cable</a:t>
            </a:r>
            <a:endParaRPr lang="zh-CN" altLang="en-US" dirty="0"/>
          </a:p>
        </p:txBody>
      </p:sp>
      <p:sp>
        <p:nvSpPr>
          <p:cNvPr id="9" name="Rectangle 8">
            <a:extLst>
              <a:ext uri="{FF2B5EF4-FFF2-40B4-BE49-F238E27FC236}">
                <a16:creationId xmlns:a16="http://schemas.microsoft.com/office/drawing/2014/main" id="{2D882435-4E9A-E22F-0DBE-C08032472DAF}"/>
              </a:ext>
            </a:extLst>
          </p:cNvPr>
          <p:cNvSpPr/>
          <p:nvPr/>
        </p:nvSpPr>
        <p:spPr>
          <a:xfrm>
            <a:off x="7008255" y="5015980"/>
            <a:ext cx="564445" cy="553155"/>
          </a:xfrm>
          <a:prstGeom prst="rect">
            <a:avLst/>
          </a:prstGeom>
          <a:ln w="1905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800" dirty="0"/>
              <a:t>…</a:t>
            </a:r>
            <a:endParaRPr lang="zh-CN" altLang="en-US" sz="2800" dirty="0"/>
          </a:p>
        </p:txBody>
      </p:sp>
    </p:spTree>
    <p:extLst>
      <p:ext uri="{BB962C8B-B14F-4D97-AF65-F5344CB8AC3E}">
        <p14:creationId xmlns:p14="http://schemas.microsoft.com/office/powerpoint/2010/main" val="19959264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A80E9-7DAC-E534-FB8B-9F8C6947B56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3286974-6769-C9E6-2F7E-BDB61DE316D7}"/>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C3AEEB65-9493-6AA8-2289-7CF63802FA08}"/>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9CDCF675-E5BB-373A-360F-B0067B1D3F82}"/>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Multilayer </a:t>
            </a:r>
            <a:r>
              <a:rPr lang="en-US" altLang="en-US" sz="2400" b="1" dirty="0" err="1">
                <a:solidFill>
                  <a:srgbClr val="99235E"/>
                </a:solidFill>
                <a:cs typeface="Times New Roman" pitchFamily="18" charset="0"/>
              </a:rPr>
              <a:t>Perceptrons</a:t>
            </a:r>
            <a:endParaRPr lang="en-US" altLang="en-US" sz="2400" b="1" dirty="0">
              <a:solidFill>
                <a:schemeClr val="bg2">
                  <a:lumMod val="75000"/>
                </a:schemeClr>
              </a:solidFill>
              <a:cs typeface="Times New Roman" pitchFamily="18" charset="0"/>
            </a:endParaRPr>
          </a:p>
        </p:txBody>
      </p:sp>
      <p:sp>
        <p:nvSpPr>
          <p:cNvPr id="14" name="TextBox 13">
            <a:extLst>
              <a:ext uri="{FF2B5EF4-FFF2-40B4-BE49-F238E27FC236}">
                <a16:creationId xmlns:a16="http://schemas.microsoft.com/office/drawing/2014/main" id="{E7B8895A-76BD-6D53-D8AD-A012330F4DA1}"/>
              </a:ext>
            </a:extLst>
          </p:cNvPr>
          <p:cNvSpPr txBox="1"/>
          <p:nvPr/>
        </p:nvSpPr>
        <p:spPr>
          <a:xfrm>
            <a:off x="274762" y="464031"/>
            <a:ext cx="4809280" cy="1631216"/>
          </a:xfrm>
          <a:prstGeom prst="rect">
            <a:avLst/>
          </a:prstGeom>
          <a:noFill/>
        </p:spPr>
        <p:txBody>
          <a:bodyPr wrap="square">
            <a:spAutoFit/>
          </a:bodyPr>
          <a:lstStyle/>
          <a:p>
            <a:pPr algn="just" rtl="0">
              <a:spcBef>
                <a:spcPts val="1200"/>
              </a:spcBef>
              <a:spcAft>
                <a:spcPts val="1200"/>
              </a:spcAft>
            </a:pPr>
            <a:r>
              <a:rPr lang="en-US" b="1" i="0" dirty="0">
                <a:solidFill>
                  <a:srgbClr val="05192D"/>
                </a:solidFill>
                <a:effectLst/>
                <a:latin typeface="Studio-Feixen-Sans"/>
              </a:rPr>
              <a:t>Output layer</a:t>
            </a:r>
          </a:p>
          <a:p>
            <a:pPr algn="just" rtl="0">
              <a:spcAft>
                <a:spcPts val="1050"/>
              </a:spcAft>
            </a:pPr>
            <a:r>
              <a:rPr lang="en-US" b="0" i="0" dirty="0">
                <a:solidFill>
                  <a:srgbClr val="05192D"/>
                </a:solidFill>
                <a:effectLst/>
                <a:latin typeface="Studio-Feixen-Sans"/>
              </a:rPr>
              <a:t>This layer consists of neurons that produce the final output of the network. The number of neurons in the output layer depends on the nature of the task. </a:t>
            </a:r>
          </a:p>
        </p:txBody>
      </p:sp>
      <p:pic>
        <p:nvPicPr>
          <p:cNvPr id="2" name="Picture 2" descr="Multi-Layer Perceptron (MLP) diagram with four hidden layers and a... |  Download Scientific Diagram">
            <a:extLst>
              <a:ext uri="{FF2B5EF4-FFF2-40B4-BE49-F238E27FC236}">
                <a16:creationId xmlns:a16="http://schemas.microsoft.com/office/drawing/2014/main" id="{47B365B8-7CB8-B359-AB74-C07FA104E8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86" b="4456"/>
          <a:stretch/>
        </p:blipFill>
        <p:spPr bwMode="auto">
          <a:xfrm>
            <a:off x="3476766" y="2176427"/>
            <a:ext cx="5667233" cy="4178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94445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44D3C-9D97-38BF-319B-B98FD8B8DA4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9F5FBC0-B891-C44B-97BA-D8B87D48C644}"/>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21A3A14C-7B99-538B-1FBF-88A05F3B1E22}"/>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93660B90-3310-F27B-C4E0-4B5011D960C9}"/>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Multilayer </a:t>
            </a:r>
            <a:r>
              <a:rPr lang="en-US" altLang="en-US" sz="2400" b="1" dirty="0" err="1">
                <a:solidFill>
                  <a:srgbClr val="99235E"/>
                </a:solidFill>
                <a:cs typeface="Times New Roman" pitchFamily="18" charset="0"/>
              </a:rPr>
              <a:t>Perceptrons</a:t>
            </a:r>
            <a:endParaRPr lang="en-US" altLang="en-US" sz="2400" b="1" dirty="0">
              <a:solidFill>
                <a:schemeClr val="bg2">
                  <a:lumMod val="75000"/>
                </a:schemeClr>
              </a:solidFill>
              <a:cs typeface="Times New Roman" pitchFamily="18" charset="0"/>
            </a:endParaRPr>
          </a:p>
        </p:txBody>
      </p:sp>
      <p:pic>
        <p:nvPicPr>
          <p:cNvPr id="2" name="Picture 2" descr="Multi-Layer Perceptron (MLP) diagram with four hidden layers and a... |  Download Scientific Diagram">
            <a:extLst>
              <a:ext uri="{FF2B5EF4-FFF2-40B4-BE49-F238E27FC236}">
                <a16:creationId xmlns:a16="http://schemas.microsoft.com/office/drawing/2014/main" id="{93663F2C-F008-1F95-ED0E-B3A94E78DD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86" b="4456"/>
          <a:stretch/>
        </p:blipFill>
        <p:spPr bwMode="auto">
          <a:xfrm>
            <a:off x="3476766" y="2176427"/>
            <a:ext cx="5667233" cy="41783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913BAB8-6460-F38C-9779-F9BE333A1142}"/>
              </a:ext>
            </a:extLst>
          </p:cNvPr>
          <p:cNvSpPr txBox="1"/>
          <p:nvPr/>
        </p:nvSpPr>
        <p:spPr>
          <a:xfrm>
            <a:off x="274762" y="464031"/>
            <a:ext cx="8240588" cy="1354217"/>
          </a:xfrm>
          <a:prstGeom prst="rect">
            <a:avLst/>
          </a:prstGeom>
          <a:noFill/>
        </p:spPr>
        <p:txBody>
          <a:bodyPr wrap="square">
            <a:spAutoFit/>
          </a:bodyPr>
          <a:lstStyle/>
          <a:p>
            <a:pPr algn="just" rtl="0">
              <a:spcBef>
                <a:spcPts val="1200"/>
              </a:spcBef>
              <a:spcAft>
                <a:spcPts val="1200"/>
              </a:spcAft>
            </a:pPr>
            <a:r>
              <a:rPr lang="en-US" b="1" i="0" dirty="0">
                <a:solidFill>
                  <a:srgbClr val="05192D"/>
                </a:solidFill>
                <a:effectLst/>
                <a:latin typeface="Studio-Feixen-Sans"/>
              </a:rPr>
              <a:t>Weights</a:t>
            </a:r>
          </a:p>
          <a:p>
            <a:pPr algn="just" rtl="0">
              <a:spcAft>
                <a:spcPts val="1050"/>
              </a:spcAft>
            </a:pPr>
            <a:r>
              <a:rPr lang="en-US" b="0" i="0" dirty="0">
                <a:solidFill>
                  <a:srgbClr val="05192D"/>
                </a:solidFill>
                <a:effectLst/>
                <a:latin typeface="Studio-Feixen-Sans"/>
              </a:rPr>
              <a:t>Neurons in adjacent layers are fully connected to each other. Each connection has an associated weight, which determines the strength of the connection. These weights are learned during the training process.</a:t>
            </a:r>
          </a:p>
        </p:txBody>
      </p:sp>
      <p:sp>
        <p:nvSpPr>
          <p:cNvPr id="9" name="TextBox 8">
            <a:extLst>
              <a:ext uri="{FF2B5EF4-FFF2-40B4-BE49-F238E27FC236}">
                <a16:creationId xmlns:a16="http://schemas.microsoft.com/office/drawing/2014/main" id="{D3982524-AD06-1855-2EDF-D8727AB2F6CF}"/>
              </a:ext>
            </a:extLst>
          </p:cNvPr>
          <p:cNvSpPr txBox="1"/>
          <p:nvPr/>
        </p:nvSpPr>
        <p:spPr>
          <a:xfrm>
            <a:off x="274762" y="2618992"/>
            <a:ext cx="3116620" cy="3293209"/>
          </a:xfrm>
          <a:prstGeom prst="rect">
            <a:avLst/>
          </a:prstGeom>
          <a:noFill/>
        </p:spPr>
        <p:txBody>
          <a:bodyPr wrap="square">
            <a:spAutoFit/>
          </a:bodyPr>
          <a:lstStyle/>
          <a:p>
            <a:pPr algn="just" rtl="0">
              <a:spcBef>
                <a:spcPts val="1200"/>
              </a:spcBef>
              <a:spcAft>
                <a:spcPts val="1200"/>
              </a:spcAft>
            </a:pPr>
            <a:r>
              <a:rPr lang="en-US" b="1" i="0" dirty="0">
                <a:solidFill>
                  <a:srgbClr val="05192D"/>
                </a:solidFill>
                <a:effectLst/>
                <a:latin typeface="Studio-Feixen-Sans"/>
              </a:rPr>
              <a:t>Bias neurons</a:t>
            </a:r>
          </a:p>
          <a:p>
            <a:pPr algn="just" rtl="0">
              <a:spcAft>
                <a:spcPts val="1050"/>
              </a:spcAft>
            </a:pPr>
            <a:r>
              <a:rPr lang="en-US" b="0" i="0" dirty="0">
                <a:solidFill>
                  <a:srgbClr val="05192D"/>
                </a:solidFill>
                <a:effectLst/>
                <a:latin typeface="Studio-Feixen-Sans"/>
              </a:rPr>
              <a:t>In addition to the input and hidden neurons, each layer (except the input layer) usually includes a bias neuron that provides a constant input to the neurons in the next layer. Bias neurons have their own weight associated with each connection, which is also learned during training.</a:t>
            </a:r>
          </a:p>
        </p:txBody>
      </p:sp>
    </p:spTree>
    <p:extLst>
      <p:ext uri="{BB962C8B-B14F-4D97-AF65-F5344CB8AC3E}">
        <p14:creationId xmlns:p14="http://schemas.microsoft.com/office/powerpoint/2010/main" val="238487421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6ECE0-0A83-492E-DDEF-865F96FAAAD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ABC64C-F47D-8529-7FE6-C264D9F1F377}"/>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A6580C25-BDB2-E228-1404-3128E4E128BB}"/>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2279D836-1CE6-A033-175D-9F9E2E8B050F}"/>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Multilayer </a:t>
            </a:r>
            <a:r>
              <a:rPr lang="en-US" altLang="en-US" sz="2400" b="1" dirty="0" err="1">
                <a:solidFill>
                  <a:srgbClr val="99235E"/>
                </a:solidFill>
                <a:cs typeface="Times New Roman" pitchFamily="18" charset="0"/>
              </a:rPr>
              <a:t>Perceptrons</a:t>
            </a:r>
            <a:endParaRPr lang="en-US" altLang="en-US" sz="2400" b="1" dirty="0">
              <a:solidFill>
                <a:schemeClr val="bg2">
                  <a:lumMod val="75000"/>
                </a:schemeClr>
              </a:solidFill>
              <a:cs typeface="Times New Roman" pitchFamily="18" charset="0"/>
            </a:endParaRPr>
          </a:p>
        </p:txBody>
      </p:sp>
      <p:sp>
        <p:nvSpPr>
          <p:cNvPr id="11" name="TextBox 10">
            <a:extLst>
              <a:ext uri="{FF2B5EF4-FFF2-40B4-BE49-F238E27FC236}">
                <a16:creationId xmlns:a16="http://schemas.microsoft.com/office/drawing/2014/main" id="{8BDA6A74-5F1D-5BC9-DD07-F41C8078EB5B}"/>
              </a:ext>
            </a:extLst>
          </p:cNvPr>
          <p:cNvSpPr txBox="1"/>
          <p:nvPr/>
        </p:nvSpPr>
        <p:spPr>
          <a:xfrm>
            <a:off x="274762" y="464031"/>
            <a:ext cx="8240588" cy="1631216"/>
          </a:xfrm>
          <a:prstGeom prst="rect">
            <a:avLst/>
          </a:prstGeom>
          <a:noFill/>
        </p:spPr>
        <p:txBody>
          <a:bodyPr wrap="square">
            <a:spAutoFit/>
          </a:bodyPr>
          <a:lstStyle/>
          <a:p>
            <a:pPr algn="just" rtl="0">
              <a:spcBef>
                <a:spcPts val="1200"/>
              </a:spcBef>
              <a:spcAft>
                <a:spcPts val="1200"/>
              </a:spcAft>
            </a:pPr>
            <a:r>
              <a:rPr lang="en-US" b="1" i="0" dirty="0">
                <a:solidFill>
                  <a:srgbClr val="05192D"/>
                </a:solidFill>
                <a:effectLst/>
                <a:latin typeface="Studio-Feixen-Sans"/>
              </a:rPr>
              <a:t>Activation function</a:t>
            </a:r>
          </a:p>
          <a:p>
            <a:pPr algn="just" rtl="0">
              <a:spcAft>
                <a:spcPts val="1050"/>
              </a:spcAft>
            </a:pPr>
            <a:r>
              <a:rPr lang="en-US" b="0" i="0" dirty="0">
                <a:solidFill>
                  <a:srgbClr val="05192D"/>
                </a:solidFill>
                <a:effectLst/>
                <a:latin typeface="Studio-Feixen-Sans"/>
              </a:rPr>
              <a:t>Typically, each neuron in the hidden layers and the output layer applies an activation function to its weighted sum of inputs. Common activation functions include sigmoid, tanh, </a:t>
            </a:r>
            <a:r>
              <a:rPr lang="en-US" b="0" i="0" dirty="0" err="1">
                <a:solidFill>
                  <a:srgbClr val="05192D"/>
                </a:solidFill>
                <a:effectLst/>
                <a:latin typeface="Studio-Feixen-Sans"/>
              </a:rPr>
              <a:t>ReLU</a:t>
            </a:r>
            <a:r>
              <a:rPr lang="en-US" b="0" i="0" dirty="0">
                <a:solidFill>
                  <a:srgbClr val="05192D"/>
                </a:solidFill>
                <a:effectLst/>
                <a:latin typeface="Studio-Feixen-Sans"/>
              </a:rPr>
              <a:t> (Rectified Linear Unit), and soft</a:t>
            </a:r>
            <a:r>
              <a:rPr lang="en-US" altLang="zh-CN" b="0" i="0" dirty="0">
                <a:solidFill>
                  <a:srgbClr val="05192D"/>
                </a:solidFill>
                <a:effectLst/>
                <a:latin typeface="Studio-Feixen-Sans"/>
              </a:rPr>
              <a:t>-</a:t>
            </a:r>
            <a:r>
              <a:rPr lang="en-US" b="0" i="0" dirty="0">
                <a:solidFill>
                  <a:srgbClr val="05192D"/>
                </a:solidFill>
                <a:effectLst/>
                <a:latin typeface="Studio-Feixen-Sans"/>
              </a:rPr>
              <a:t>max. These functions introduce nonlinearity into the network, allowing it to learn complex patterns in the data.</a:t>
            </a:r>
          </a:p>
        </p:txBody>
      </p:sp>
      <p:pic>
        <p:nvPicPr>
          <p:cNvPr id="7170" name="Picture 2" descr="circuit design - What are the activation functions that can be generated  using op-amps and filters? - Electrical Engineering Stack Exchange">
            <a:extLst>
              <a:ext uri="{FF2B5EF4-FFF2-40B4-BE49-F238E27FC236}">
                <a16:creationId xmlns:a16="http://schemas.microsoft.com/office/drawing/2014/main" id="{2460EE04-EC4D-B2E9-BC9E-E05E0061D5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917"/>
          <a:stretch/>
        </p:blipFill>
        <p:spPr bwMode="auto">
          <a:xfrm>
            <a:off x="0" y="2271355"/>
            <a:ext cx="9144000" cy="3908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09863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3238F-28B1-99B4-09EF-C48DD434E41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DE80AA2-979D-4422-3AA4-D8B243835F69}"/>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0B67B663-1C49-DC20-8726-223842B0051D}"/>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0CCE1DC4-AB60-2958-0D56-86DA35ABA0BA}"/>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Multilayer </a:t>
            </a:r>
            <a:r>
              <a:rPr lang="en-US" altLang="en-US" sz="2400" b="1" dirty="0" err="1">
                <a:solidFill>
                  <a:srgbClr val="99235E"/>
                </a:solidFill>
                <a:cs typeface="Times New Roman" pitchFamily="18" charset="0"/>
              </a:rPr>
              <a:t>Perceptrons</a:t>
            </a:r>
            <a:endParaRPr lang="en-US" altLang="en-US" sz="2400" b="1" dirty="0">
              <a:solidFill>
                <a:schemeClr val="bg2">
                  <a:lumMod val="75000"/>
                </a:schemeClr>
              </a:solidFill>
              <a:cs typeface="Times New Roman" pitchFamily="18" charset="0"/>
            </a:endParaRPr>
          </a:p>
        </p:txBody>
      </p:sp>
      <p:pic>
        <p:nvPicPr>
          <p:cNvPr id="4" name="Picture 3">
            <a:extLst>
              <a:ext uri="{FF2B5EF4-FFF2-40B4-BE49-F238E27FC236}">
                <a16:creationId xmlns:a16="http://schemas.microsoft.com/office/drawing/2014/main" id="{4026EDCD-F5D8-A1F6-9B83-D6F402CB883F}"/>
              </a:ext>
            </a:extLst>
          </p:cNvPr>
          <p:cNvPicPr>
            <a:picLocks noChangeAspect="1"/>
          </p:cNvPicPr>
          <p:nvPr/>
        </p:nvPicPr>
        <p:blipFill>
          <a:blip r:embed="rId3"/>
          <a:stretch>
            <a:fillRect/>
          </a:stretch>
        </p:blipFill>
        <p:spPr>
          <a:xfrm>
            <a:off x="908050" y="831780"/>
            <a:ext cx="7691940" cy="5492338"/>
          </a:xfrm>
          <a:prstGeom prst="rect">
            <a:avLst/>
          </a:prstGeom>
        </p:spPr>
      </p:pic>
      <p:sp>
        <p:nvSpPr>
          <p:cNvPr id="9" name="TextBox 8">
            <a:extLst>
              <a:ext uri="{FF2B5EF4-FFF2-40B4-BE49-F238E27FC236}">
                <a16:creationId xmlns:a16="http://schemas.microsoft.com/office/drawing/2014/main" id="{BA712301-0DB3-9486-C519-3E6526126793}"/>
              </a:ext>
            </a:extLst>
          </p:cNvPr>
          <p:cNvSpPr txBox="1"/>
          <p:nvPr/>
        </p:nvSpPr>
        <p:spPr>
          <a:xfrm>
            <a:off x="274762" y="462448"/>
            <a:ext cx="8240588" cy="369332"/>
          </a:xfrm>
          <a:prstGeom prst="rect">
            <a:avLst/>
          </a:prstGeom>
          <a:noFill/>
        </p:spPr>
        <p:txBody>
          <a:bodyPr wrap="square">
            <a:spAutoFit/>
          </a:bodyPr>
          <a:lstStyle/>
          <a:p>
            <a:pPr algn="l" rtl="0">
              <a:spcBef>
                <a:spcPts val="1200"/>
              </a:spcBef>
              <a:spcAft>
                <a:spcPts val="1200"/>
              </a:spcAft>
            </a:pPr>
            <a:r>
              <a:rPr lang="en-US" b="1" i="0" dirty="0">
                <a:solidFill>
                  <a:srgbClr val="05192D"/>
                </a:solidFill>
                <a:effectLst/>
                <a:latin typeface="Studio-Feixen-Sans"/>
              </a:rPr>
              <a:t>Training with backpropagation</a:t>
            </a:r>
          </a:p>
        </p:txBody>
      </p:sp>
    </p:spTree>
    <p:extLst>
      <p:ext uri="{BB962C8B-B14F-4D97-AF65-F5344CB8AC3E}">
        <p14:creationId xmlns:p14="http://schemas.microsoft.com/office/powerpoint/2010/main" val="269462071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3E4D28-C569-4837-B265-8263CF3B3825}"/>
              </a:ext>
            </a:extLst>
          </p:cNvPr>
          <p:cNvSpPr>
            <a:spLocks noGrp="1"/>
          </p:cNvSpPr>
          <p:nvPr>
            <p:ph type="sldNum" sz="quarter" idx="12"/>
          </p:nvPr>
        </p:nvSpPr>
        <p:spPr/>
        <p:txBody>
          <a:bodyPr/>
          <a:lstStyle/>
          <a:p>
            <a:fld id="{F1C17DF8-17C1-4E96-85E1-F7022951190B}" type="slidenum">
              <a:rPr lang="en-US" altLang="en-US" smtClean="0"/>
              <a:pPr/>
              <a:t>34</a:t>
            </a:fld>
            <a:endParaRPr lang="en-US" altLang="en-US"/>
          </a:p>
        </p:txBody>
      </p:sp>
      <p:sp>
        <p:nvSpPr>
          <p:cNvPr id="7" name="標題 5">
            <a:extLst>
              <a:ext uri="{FF2B5EF4-FFF2-40B4-BE49-F238E27FC236}">
                <a16:creationId xmlns:a16="http://schemas.microsoft.com/office/drawing/2014/main" id="{E7C83185-09D1-4567-8331-E19BC0B8AB2B}"/>
              </a:ext>
            </a:extLst>
          </p:cNvPr>
          <p:cNvSpPr txBox="1">
            <a:spLocks/>
          </p:cNvSpPr>
          <p:nvPr/>
        </p:nvSpPr>
        <p:spPr>
          <a:xfrm>
            <a:off x="1452108" y="2374381"/>
            <a:ext cx="5688632" cy="1472787"/>
          </a:xfrm>
          <a:prstGeom prst="rect">
            <a:avLst/>
          </a:prstGeom>
        </p:spPr>
        <p:txBody>
          <a:bodyPr rtlCol="0">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457200" eaLnBrk="1" fontAlgn="auto" hangingPunct="1">
              <a:spcAft>
                <a:spcPts val="0"/>
              </a:spcAft>
              <a:defRPr/>
            </a:pPr>
            <a:r>
              <a:rPr lang="en-US" altLang="zh-CN" sz="48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itchFamily="18" charset="0"/>
              </a:rPr>
              <a:t>Thanks</a:t>
            </a:r>
            <a:endParaRPr lang="en-US" sz="3600" b="1" dirty="0">
              <a:effectLst>
                <a:outerShdw blurRad="38100" dist="38100" dir="2700000" algn="tl">
                  <a:srgbClr val="000000">
                    <a:alpha val="43137"/>
                  </a:srgbClr>
                </a:outerShdw>
              </a:effectLst>
              <a:highlight>
                <a:srgbClr val="00FFFF"/>
              </a:highlight>
              <a:latin typeface="宋体" panose="02010600030101010101" pitchFamily="2" charset="-122"/>
              <a:ea typeface="宋体" panose="02010600030101010101" pitchFamily="2" charset="-122"/>
              <a:cs typeface="Times New Roman" pitchFamily="18" charset="0"/>
            </a:endParaRPr>
          </a:p>
        </p:txBody>
      </p:sp>
      <p:sp>
        <p:nvSpPr>
          <p:cNvPr id="9" name="Rectangle 8">
            <a:extLst>
              <a:ext uri="{FF2B5EF4-FFF2-40B4-BE49-F238E27FC236}">
                <a16:creationId xmlns:a16="http://schemas.microsoft.com/office/drawing/2014/main" id="{7465FE31-E696-4B3B-9F5E-7CD575523C3D}"/>
              </a:ext>
            </a:extLst>
          </p:cNvPr>
          <p:cNvSpPr/>
          <p:nvPr/>
        </p:nvSpPr>
        <p:spPr>
          <a:xfrm>
            <a:off x="2923972" y="2086350"/>
            <a:ext cx="3479800" cy="144016"/>
          </a:xfrm>
          <a:prstGeom prst="rect">
            <a:avLst/>
          </a:prstGeom>
          <a:gradFill flip="none" rotWithShape="1">
            <a:gsLst>
              <a:gs pos="0">
                <a:srgbClr val="AE0F5A"/>
              </a:gs>
              <a:gs pos="100000">
                <a:srgbClr val="FFFFFF"/>
              </a:gs>
              <a:gs pos="100000">
                <a:schemeClr val="bg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953466"/>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35B0322-04BB-42E2-BFD4-6B20F7C6CE2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C738CBE7-1604-46C6-9E00-3AB4139FF075}"/>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FAD83C02-24C8-3806-2E3F-4058342F4D87}"/>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Threshold Logic Units</a:t>
            </a:r>
            <a:endParaRPr lang="en-US" altLang="en-US" sz="2400" b="1" dirty="0">
              <a:solidFill>
                <a:schemeClr val="bg2">
                  <a:lumMod val="75000"/>
                </a:schemeClr>
              </a:solidFill>
              <a:cs typeface="Times New Roman" pitchFamily="18" charset="0"/>
            </a:endParaRPr>
          </a:p>
        </p:txBody>
      </p:sp>
      <p:sp>
        <p:nvSpPr>
          <p:cNvPr id="2" name="Rectangle 3">
            <a:extLst>
              <a:ext uri="{FF2B5EF4-FFF2-40B4-BE49-F238E27FC236}">
                <a16:creationId xmlns:a16="http://schemas.microsoft.com/office/drawing/2014/main" id="{A820449A-9D83-D970-01BA-87E1A2DEB5E1}"/>
              </a:ext>
            </a:extLst>
          </p:cNvPr>
          <p:cNvSpPr/>
          <p:nvPr/>
        </p:nvSpPr>
        <p:spPr>
          <a:xfrm>
            <a:off x="5201527" y="3741111"/>
            <a:ext cx="3313823" cy="2308324"/>
          </a:xfrm>
          <a:prstGeom prst="rect">
            <a:avLst/>
          </a:prstGeom>
        </p:spPr>
        <p:txBody>
          <a:bodyPr wrap="square">
            <a:spAutoFit/>
          </a:bodyPr>
          <a:lstStyle/>
          <a:p>
            <a:pPr algn="just"/>
            <a:endParaRPr lang="en-US" altLang="zh-CN" dirty="0">
              <a:solidFill>
                <a:srgbClr val="292929"/>
              </a:solidFill>
              <a:latin typeface="Times New Roman" panose="02020603050405020304" pitchFamily="18" charset="0"/>
              <a:cs typeface="Times New Roman" panose="02020603050405020304" pitchFamily="18" charset="0"/>
            </a:endParaRPr>
          </a:p>
          <a:p>
            <a:pPr algn="just"/>
            <a:r>
              <a:rPr lang="en-US" altLang="zh-CN" dirty="0">
                <a:latin typeface="Times New Roman" panose="02020603050405020304" pitchFamily="18" charset="0"/>
                <a:cs typeface="Times New Roman" panose="02020603050405020304" pitchFamily="18" charset="0"/>
              </a:rPr>
              <a:t>Note that the TLU is the most basic form of AI neuron/computational unit, knowledge of which will lay the foundation for advanced topics in machine learning and deep learning. </a:t>
            </a:r>
            <a:endParaRPr lang="zh-CN" altLang="en-US" dirty="0">
              <a:latin typeface="Times New Roman" panose="02020603050405020304" pitchFamily="18" charset="0"/>
              <a:cs typeface="Times New Roman" panose="02020603050405020304" pitchFamily="18" charset="0"/>
            </a:endParaRPr>
          </a:p>
        </p:txBody>
      </p:sp>
      <p:pic>
        <p:nvPicPr>
          <p:cNvPr id="4" name="Picture 2" descr="阈值逻辑单元Threshold logic unit - 人工智能百科- 超神经">
            <a:extLst>
              <a:ext uri="{FF2B5EF4-FFF2-40B4-BE49-F238E27FC236}">
                <a16:creationId xmlns:a16="http://schemas.microsoft.com/office/drawing/2014/main" id="{BE163919-168E-58FD-8BB1-40138B7D5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63" y="1512710"/>
            <a:ext cx="4949155" cy="45367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7">
            <a:extLst>
              <a:ext uri="{FF2B5EF4-FFF2-40B4-BE49-F238E27FC236}">
                <a16:creationId xmlns:a16="http://schemas.microsoft.com/office/drawing/2014/main" id="{FF4831FB-3A92-5E5B-019E-8CF3398B7554}"/>
              </a:ext>
            </a:extLst>
          </p:cNvPr>
          <p:cNvSpPr/>
          <p:nvPr/>
        </p:nvSpPr>
        <p:spPr>
          <a:xfrm>
            <a:off x="274762" y="780655"/>
            <a:ext cx="8240588" cy="646331"/>
          </a:xfrm>
          <a:prstGeom prst="rect">
            <a:avLst/>
          </a:prstGeom>
        </p:spPr>
        <p:txBody>
          <a:bodyPr wrap="square">
            <a:spAutoFit/>
          </a:bodyPr>
          <a:lstStyle/>
          <a:p>
            <a:r>
              <a:rPr lang="en-US" altLang="zh-CN" dirty="0">
                <a:solidFill>
                  <a:srgbClr val="292929"/>
                </a:solidFill>
                <a:latin typeface="Times New Roman" panose="02020603050405020304" pitchFamily="18" charset="0"/>
                <a:cs typeface="Times New Roman" panose="02020603050405020304" pitchFamily="18" charset="0"/>
              </a:rPr>
              <a:t>The Threshold Logic Unit (TLU) is a basic form of machine learning model consisting of a single </a:t>
            </a:r>
            <a:r>
              <a:rPr lang="en-US" altLang="zh-CN" dirty="0">
                <a:solidFill>
                  <a:srgbClr val="292929"/>
                </a:solidFill>
                <a:highlight>
                  <a:srgbClr val="FF00FF"/>
                </a:highlight>
                <a:latin typeface="Times New Roman" panose="02020603050405020304" pitchFamily="18" charset="0"/>
                <a:cs typeface="Times New Roman" panose="02020603050405020304" pitchFamily="18" charset="0"/>
              </a:rPr>
              <a:t>input unit</a:t>
            </a:r>
            <a:r>
              <a:rPr lang="en-US" altLang="zh-CN" dirty="0">
                <a:solidFill>
                  <a:srgbClr val="292929"/>
                </a:solidFill>
                <a:latin typeface="Times New Roman" panose="02020603050405020304" pitchFamily="18" charset="0"/>
                <a:cs typeface="Times New Roman" panose="02020603050405020304" pitchFamily="18" charset="0"/>
              </a:rPr>
              <a:t> (and corresponding weights), and an </a:t>
            </a:r>
            <a:r>
              <a:rPr lang="en-US" altLang="zh-CN" dirty="0">
                <a:solidFill>
                  <a:srgbClr val="292929"/>
                </a:solidFill>
                <a:highlight>
                  <a:srgbClr val="FF00FF"/>
                </a:highlight>
                <a:latin typeface="Times New Roman" panose="02020603050405020304" pitchFamily="18" charset="0"/>
                <a:cs typeface="Times New Roman" panose="02020603050405020304" pitchFamily="18" charset="0"/>
              </a:rPr>
              <a:t>activation function</a:t>
            </a:r>
            <a:r>
              <a:rPr lang="en-US" altLang="zh-CN" dirty="0">
                <a:solidFill>
                  <a:srgbClr val="292929"/>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2855227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14F29-2CD9-81A5-E98B-37171CD1099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37FA188-CF0F-02D9-22FA-5C9A45B3E94E}"/>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C84D9BE8-17A1-A9D0-054D-1BA8F5285357}"/>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DF0F1DD7-2E42-CE8B-EA71-BF7D35D940A3}"/>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Threshold Logic Units</a:t>
            </a:r>
            <a:endParaRPr lang="en-US" altLang="en-US" sz="2400" b="1" dirty="0">
              <a:solidFill>
                <a:schemeClr val="bg2">
                  <a:lumMod val="75000"/>
                </a:schemeClr>
              </a:solidFill>
              <a:cs typeface="Times New Roman" pitchFamily="18" charset="0"/>
            </a:endParaRPr>
          </a:p>
        </p:txBody>
      </p:sp>
      <p:sp>
        <p:nvSpPr>
          <p:cNvPr id="2" name="Rectangle 1">
            <a:extLst>
              <a:ext uri="{FF2B5EF4-FFF2-40B4-BE49-F238E27FC236}">
                <a16:creationId xmlns:a16="http://schemas.microsoft.com/office/drawing/2014/main" id="{842940D6-4048-1C52-2FC4-5CB821B10EB1}"/>
              </a:ext>
            </a:extLst>
          </p:cNvPr>
          <p:cNvSpPr/>
          <p:nvPr/>
        </p:nvSpPr>
        <p:spPr>
          <a:xfrm>
            <a:off x="274762" y="853566"/>
            <a:ext cx="8466667" cy="2862322"/>
          </a:xfrm>
          <a:prstGeom prst="rect">
            <a:avLst/>
          </a:prstGeom>
        </p:spPr>
        <p:txBody>
          <a:bodyPr wrap="square">
            <a:spAutoFit/>
          </a:bodyPr>
          <a:lstStyle/>
          <a:p>
            <a:pPr algn="just"/>
            <a:r>
              <a:rPr lang="en-US" altLang="zh-CN" sz="2000" dirty="0"/>
              <a:t>It natural to model neurons as </a:t>
            </a:r>
            <a:r>
              <a:rPr lang="en-US" altLang="zh-CN" sz="2000" dirty="0">
                <a:highlight>
                  <a:srgbClr val="FF00FF"/>
                </a:highlight>
              </a:rPr>
              <a:t>threshold logic units</a:t>
            </a:r>
            <a:r>
              <a:rPr lang="en-US" altLang="zh-CN" sz="2000" dirty="0"/>
              <a:t>: if a neuron receives enough excitatory input that is not compensated by equally strong inhibitory input, it becomes active and sends a signal to other neurons. Such a model was already examined very early in much detail by McCulloch and Pitts (</a:t>
            </a:r>
            <a:r>
              <a:rPr lang="en-US" altLang="zh-CN" sz="2000" dirty="0">
                <a:hlinkClick r:id="rId3" tooltip="&#10;W.S. McCulloch and W.H. Pitts. A Logical Calculus of the Ideas Immanent in Nervous Activity. Bulletin of Mathematical Biophysics 5:115–133, 1943, USA. Reprinted in McCulloch (1965), 19–39, in Anderson and Rosenfeld (1988), 18–28, and in Boden (1990), 22–39&#10;"/>
              </a:rPr>
              <a:t>1943</a:t>
            </a:r>
            <a:r>
              <a:rPr lang="en-US" altLang="zh-CN" sz="2000" dirty="0"/>
              <a:t>). As a consequence, </a:t>
            </a:r>
            <a:r>
              <a:rPr lang="en-US" altLang="zh-CN" sz="2000" i="1" u="sng" dirty="0"/>
              <a:t>threshold logic units are also known as </a:t>
            </a:r>
            <a:r>
              <a:rPr lang="en-US" altLang="zh-CN" sz="2000" dirty="0">
                <a:highlight>
                  <a:srgbClr val="FF00FF"/>
                </a:highlight>
              </a:rPr>
              <a:t>McCulloch–Pitts neurons</a:t>
            </a:r>
            <a:r>
              <a:rPr lang="en-US" altLang="zh-CN" sz="2000" dirty="0"/>
              <a:t>. Another name which is commonly used for a threshold logic unit is </a:t>
            </a:r>
            <a:r>
              <a:rPr lang="en-US" altLang="zh-CN" sz="2000" b="1" dirty="0"/>
              <a:t>perceptron</a:t>
            </a:r>
            <a:r>
              <a:rPr lang="en-US" altLang="zh-CN" sz="2000" dirty="0"/>
              <a:t>, even though the processing units that Rosenblatt (</a:t>
            </a:r>
            <a:r>
              <a:rPr lang="en-US" altLang="zh-CN" sz="2000" dirty="0">
                <a:hlinkClick r:id="rId4" tooltip="&#10;F. Rosenblatt. The Perceptron: A Probabilistic Model for Information Storage and Organization in the Brain. Psychological Review 65:386–408, 1958, USA&#10;"/>
              </a:rPr>
              <a:t>1958</a:t>
            </a:r>
            <a:r>
              <a:rPr lang="en-US" altLang="zh-CN" sz="2000" dirty="0"/>
              <a:t>, </a:t>
            </a:r>
            <a:r>
              <a:rPr lang="en-US" altLang="zh-CN" sz="2000" dirty="0">
                <a:hlinkClick r:id="rId5" tooltip="&#10;F. Rosenblatt. Principles of Neurodynamics. Spartan Books, New York, NY, USA, 1962&#10;"/>
              </a:rPr>
              <a:t>1962</a:t>
            </a:r>
            <a:r>
              <a:rPr lang="en-US" altLang="zh-CN" sz="2000" dirty="0"/>
              <a:t>) called “</a:t>
            </a:r>
            <a:r>
              <a:rPr lang="en-US" altLang="zh-CN" sz="2000" dirty="0" err="1"/>
              <a:t>perceptrons</a:t>
            </a:r>
            <a:r>
              <a:rPr lang="en-US" altLang="zh-CN" sz="2000" dirty="0"/>
              <a:t>” are actually somewhat more complex than simple threshold logic units.</a:t>
            </a:r>
            <a:r>
              <a:rPr lang="en-US" altLang="zh-CN" sz="2000" baseline="30000" dirty="0"/>
              <a:t>[1]</a:t>
            </a:r>
            <a:endParaRPr lang="zh-CN" altLang="en-US" sz="2000" dirty="0">
              <a:latin typeface="Times New Roman" panose="02020603050405020304" pitchFamily="18" charset="0"/>
              <a:cs typeface="Times New Roman" panose="02020603050405020304" pitchFamily="18" charset="0"/>
            </a:endParaRPr>
          </a:p>
        </p:txBody>
      </p:sp>
      <p:sp>
        <p:nvSpPr>
          <p:cNvPr id="4" name="Rectangle 4">
            <a:extLst>
              <a:ext uri="{FF2B5EF4-FFF2-40B4-BE49-F238E27FC236}">
                <a16:creationId xmlns:a16="http://schemas.microsoft.com/office/drawing/2014/main" id="{428554CD-DB87-2374-3847-6A7E35FFA6D5}"/>
              </a:ext>
            </a:extLst>
          </p:cNvPr>
          <p:cNvSpPr/>
          <p:nvPr/>
        </p:nvSpPr>
        <p:spPr>
          <a:xfrm>
            <a:off x="274762" y="5502119"/>
            <a:ext cx="8564438" cy="646331"/>
          </a:xfrm>
          <a:prstGeom prst="rect">
            <a:avLst/>
          </a:prstGeom>
        </p:spPr>
        <p:txBody>
          <a:bodyPr wrap="square">
            <a:spAutoFit/>
          </a:bodyPr>
          <a:lstStyle/>
          <a:p>
            <a:r>
              <a:rPr lang="en-US" altLang="zh-CN" dirty="0">
                <a:solidFill>
                  <a:srgbClr val="333333"/>
                </a:solidFill>
                <a:latin typeface="-apple-system"/>
              </a:rPr>
              <a:t>[1] J.A. Anderson and E. Rosenfeld. </a:t>
            </a:r>
            <a:r>
              <a:rPr lang="en-US" altLang="zh-CN" i="1" dirty="0" err="1">
                <a:solidFill>
                  <a:srgbClr val="333333"/>
                </a:solidFill>
                <a:latin typeface="-apple-system"/>
              </a:rPr>
              <a:t>Neurocomputing</a:t>
            </a:r>
            <a:r>
              <a:rPr lang="en-US" altLang="zh-CN" i="1" dirty="0">
                <a:solidFill>
                  <a:srgbClr val="333333"/>
                </a:solidFill>
                <a:latin typeface="-apple-system"/>
              </a:rPr>
              <a:t>: Foundations of Research</a:t>
            </a:r>
            <a:r>
              <a:rPr lang="en-US" altLang="zh-CN" dirty="0">
                <a:solidFill>
                  <a:srgbClr val="333333"/>
                </a:solidFill>
                <a:latin typeface="-apple-system"/>
              </a:rPr>
              <a:t>. MIT Press, Cambridge, MA, USA, 1988</a:t>
            </a:r>
            <a:endParaRPr lang="zh-CN" altLang="en-US" dirty="0"/>
          </a:p>
        </p:txBody>
      </p:sp>
    </p:spTree>
    <p:extLst>
      <p:ext uri="{BB962C8B-B14F-4D97-AF65-F5344CB8AC3E}">
        <p14:creationId xmlns:p14="http://schemas.microsoft.com/office/powerpoint/2010/main" val="369547499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E643A-B1A5-252C-8AA8-5C8E71C3E99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8BC4532-C19D-52A0-D5AE-AEC9B8E79A91}"/>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4504DFF6-7327-B4AF-6CB8-CE454A7589AD}"/>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CDF5576F-E855-8E30-2468-128F7EA44414}"/>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Biological Neurons: An Overly Simplified Illustration</a:t>
            </a:r>
            <a:endParaRPr lang="en-US" altLang="en-US" sz="2400" b="1" dirty="0">
              <a:solidFill>
                <a:schemeClr val="bg2">
                  <a:lumMod val="75000"/>
                </a:schemeClr>
              </a:solidFill>
              <a:cs typeface="Times New Roman" pitchFamily="18" charset="0"/>
            </a:endParaRPr>
          </a:p>
        </p:txBody>
      </p:sp>
      <p:pic>
        <p:nvPicPr>
          <p:cNvPr id="2" name="Picture 2" descr="https://miro.medium.com/max/700/1*HzV09JNYejMnu7AeyUw4oA.png">
            <a:extLst>
              <a:ext uri="{FF2B5EF4-FFF2-40B4-BE49-F238E27FC236}">
                <a16:creationId xmlns:a16="http://schemas.microsoft.com/office/drawing/2014/main" id="{8245D137-C793-2CA5-F212-126CB81FA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814" y="2111889"/>
            <a:ext cx="8862858" cy="2101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33594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7795D-7841-35C2-2554-63A22DBCB24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483224A-E0CD-3CC2-5139-795E52AF1BD5}"/>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A7DB0431-B592-6035-CA1A-6DC8089DD3B4}"/>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77ED8157-4641-F541-8A5E-2F47FCC40F57}"/>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Biological Neurons: An Overly Simplified Illustration</a:t>
            </a:r>
            <a:endParaRPr lang="en-US" altLang="en-US" sz="2400" b="1" dirty="0">
              <a:solidFill>
                <a:schemeClr val="bg2">
                  <a:lumMod val="75000"/>
                </a:schemeClr>
              </a:solidFill>
              <a:cs typeface="Times New Roman" pitchFamily="18" charset="0"/>
            </a:endParaRPr>
          </a:p>
        </p:txBody>
      </p:sp>
      <p:pic>
        <p:nvPicPr>
          <p:cNvPr id="2" name="Picture 2" descr="https://miro.medium.com/max/700/1*tKCHQq4n3PBGMdT1-o2VlA.png">
            <a:extLst>
              <a:ext uri="{FF2B5EF4-FFF2-40B4-BE49-F238E27FC236}">
                <a16:creationId xmlns:a16="http://schemas.microsoft.com/office/drawing/2014/main" id="{064F9C41-B59A-7BE2-8532-A6B712543A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62" y="2704000"/>
            <a:ext cx="8755202" cy="207623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AEBDA08-B3A0-3FF1-D8DB-E7BA808F0CAB}"/>
              </a:ext>
            </a:extLst>
          </p:cNvPr>
          <p:cNvSpPr txBox="1"/>
          <p:nvPr/>
        </p:nvSpPr>
        <p:spPr>
          <a:xfrm>
            <a:off x="3342409" y="2040148"/>
            <a:ext cx="4717472" cy="646331"/>
          </a:xfrm>
          <a:prstGeom prst="rect">
            <a:avLst/>
          </a:prstGeom>
          <a:noFill/>
        </p:spPr>
        <p:txBody>
          <a:bodyPr wrap="square">
            <a:spAutoFit/>
          </a:bodyPr>
          <a:lstStyle/>
          <a:p>
            <a:r>
              <a:rPr lang="en-US" altLang="zh-CN" sz="1800" b="0" i="0" kern="1200" dirty="0">
                <a:solidFill>
                  <a:schemeClr val="tx1"/>
                </a:solidFill>
                <a:effectLst/>
                <a:latin typeface="+mn-lt"/>
                <a:ea typeface="+mn-ea"/>
                <a:cs typeface="+mn-cs"/>
              </a:rPr>
              <a:t>A massively parallel interconnected network of 10¹¹ neurons (</a:t>
            </a:r>
            <a:r>
              <a:rPr lang="en-US" altLang="zh-CN" sz="1800" b="0" i="0" kern="1200" dirty="0">
                <a:solidFill>
                  <a:schemeClr val="tx1"/>
                </a:solidFill>
                <a:effectLst/>
                <a:highlight>
                  <a:srgbClr val="FF00FF"/>
                </a:highlight>
                <a:latin typeface="+mn-lt"/>
                <a:ea typeface="+mn-ea"/>
                <a:cs typeface="+mn-cs"/>
              </a:rPr>
              <a:t>100 billion</a:t>
            </a:r>
            <a:r>
              <a:rPr lang="en-US" altLang="zh-CN" sz="1800" b="0" i="0" kern="1200" dirty="0">
                <a:solidFill>
                  <a:schemeClr val="tx1"/>
                </a:solidFill>
                <a:effectLst/>
                <a:latin typeface="+mn-lt"/>
                <a:ea typeface="+mn-ea"/>
                <a:cs typeface="+mn-cs"/>
              </a:rPr>
              <a:t>) in our brain</a:t>
            </a:r>
            <a:endParaRPr lang="en-US" dirty="0"/>
          </a:p>
        </p:txBody>
      </p:sp>
    </p:spTree>
    <p:extLst>
      <p:ext uri="{BB962C8B-B14F-4D97-AF65-F5344CB8AC3E}">
        <p14:creationId xmlns:p14="http://schemas.microsoft.com/office/powerpoint/2010/main" val="428586146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AEE67-B1B6-C6CA-9886-2AEBFCED387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180A8EB-A0E6-4F78-ABBC-7C0F6A31CB1B}"/>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A5529B80-5811-8312-5380-C93D5C849F5F}"/>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89949C6F-0A20-951F-183F-CAEB67874495}"/>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Biological Neurons: An Overly Simplified Illustration</a:t>
            </a:r>
            <a:endParaRPr lang="en-US" altLang="en-US" sz="2400" b="1" dirty="0">
              <a:solidFill>
                <a:schemeClr val="bg2">
                  <a:lumMod val="75000"/>
                </a:schemeClr>
              </a:solidFill>
              <a:cs typeface="Times New Roman" pitchFamily="18" charset="0"/>
            </a:endParaRPr>
          </a:p>
        </p:txBody>
      </p:sp>
      <p:pic>
        <p:nvPicPr>
          <p:cNvPr id="4" name="Picture 2" descr="https://miro.medium.com/max/700/1*FlSrwIA_SkLQiP2GQA958A.png">
            <a:extLst>
              <a:ext uri="{FF2B5EF4-FFF2-40B4-BE49-F238E27FC236}">
                <a16:creationId xmlns:a16="http://schemas.microsoft.com/office/drawing/2014/main" id="{97486973-EDD2-CFCB-B9F7-4ADFC46FF2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10" y="2199201"/>
            <a:ext cx="8963634" cy="21256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0F410B4-D0A3-D717-6D9F-B219F4F079D4}"/>
              </a:ext>
            </a:extLst>
          </p:cNvPr>
          <p:cNvSpPr txBox="1"/>
          <p:nvPr/>
        </p:nvSpPr>
        <p:spPr>
          <a:xfrm>
            <a:off x="4016087" y="1649759"/>
            <a:ext cx="2564822" cy="369332"/>
          </a:xfrm>
          <a:prstGeom prst="rect">
            <a:avLst/>
          </a:prstGeom>
          <a:noFill/>
        </p:spPr>
        <p:txBody>
          <a:bodyPr wrap="square">
            <a:spAutoFit/>
          </a:bodyPr>
          <a:lstStyle/>
          <a:p>
            <a:r>
              <a:rPr lang="en-US" altLang="zh-CN" b="1" dirty="0">
                <a:latin typeface="+mn-lt"/>
                <a:ea typeface="+mn-ea"/>
                <a:cs typeface="+mn-cs"/>
              </a:rPr>
              <a:t>I</a:t>
            </a:r>
            <a:r>
              <a:rPr lang="en-US" altLang="zh-CN" sz="1800" b="1" i="0" kern="1200" dirty="0">
                <a:solidFill>
                  <a:schemeClr val="tx1"/>
                </a:solidFill>
                <a:effectLst/>
                <a:latin typeface="+mn-lt"/>
                <a:ea typeface="+mn-ea"/>
                <a:cs typeface="+mn-cs"/>
              </a:rPr>
              <a:t>n a hierarchical manner</a:t>
            </a:r>
            <a:endParaRPr lang="en-US" b="1" dirty="0"/>
          </a:p>
        </p:txBody>
      </p:sp>
    </p:spTree>
    <p:extLst>
      <p:ext uri="{BB962C8B-B14F-4D97-AF65-F5344CB8AC3E}">
        <p14:creationId xmlns:p14="http://schemas.microsoft.com/office/powerpoint/2010/main" val="225336273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CADDC-8BBB-74AA-C957-6FAEF65ABFA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071C1BF-38DF-21B6-289A-5F6DDF68EAED}"/>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E202C26A-FECC-806F-CD47-B85144EEBFE2}"/>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8806B347-0644-BE97-C211-93899FC792E6}"/>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Biological Neurons: An Overly Simplified Illustration</a:t>
            </a:r>
            <a:endParaRPr lang="en-US" altLang="en-US" sz="2400" b="1" dirty="0">
              <a:solidFill>
                <a:schemeClr val="bg2">
                  <a:lumMod val="75000"/>
                </a:schemeClr>
              </a:solidFill>
              <a:cs typeface="Times New Roman" pitchFamily="18" charset="0"/>
            </a:endParaRPr>
          </a:p>
        </p:txBody>
      </p:sp>
      <p:pic>
        <p:nvPicPr>
          <p:cNvPr id="2" name="Picture 2" descr="https://miro.medium.com/max/510/1*YlMl1P-K6gJZ1LbuezXvVw.png">
            <a:extLst>
              <a:ext uri="{FF2B5EF4-FFF2-40B4-BE49-F238E27FC236}">
                <a16:creationId xmlns:a16="http://schemas.microsoft.com/office/drawing/2014/main" id="{8DADD559-FFD8-6651-6ABF-745A50530E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138" y="747465"/>
            <a:ext cx="6324438" cy="5245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55196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CE1D5-0A03-9584-65B0-C583C229C4A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E71A8B7-B868-63E3-FDEE-5B10FC493689}"/>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1DA072BC-EA30-417A-BD50-55BC65875A54}"/>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F0F9D84D-804F-6B00-E2AC-2573D386AE1D}"/>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McCulloch-Pitts Neuron</a:t>
            </a:r>
            <a:endParaRPr lang="en-US" altLang="en-US" sz="2400" b="1" dirty="0">
              <a:solidFill>
                <a:schemeClr val="bg2">
                  <a:lumMod val="75000"/>
                </a:schemeClr>
              </a:solidFill>
              <a:cs typeface="Times New Roman" pitchFamily="18" charset="0"/>
            </a:endParaRPr>
          </a:p>
        </p:txBody>
      </p:sp>
      <p:pic>
        <p:nvPicPr>
          <p:cNvPr id="2" name="Picture 2" descr="http://archives.library.illinois.edu/thought-collective/files/2018/05/McCulloch4-232x300.jpg">
            <a:extLst>
              <a:ext uri="{FF2B5EF4-FFF2-40B4-BE49-F238E27FC236}">
                <a16:creationId xmlns:a16="http://schemas.microsoft.com/office/drawing/2014/main" id="{803DE4A3-BC73-081E-DB59-38F09DD453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001" t="4043" r="3593" b="7770"/>
          <a:stretch/>
        </p:blipFill>
        <p:spPr bwMode="auto">
          <a:xfrm>
            <a:off x="923326" y="1836061"/>
            <a:ext cx="3271101" cy="39934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48548078-868C-A7FB-8F3E-5000E2F97637}"/>
              </a:ext>
            </a:extLst>
          </p:cNvPr>
          <p:cNvSpPr/>
          <p:nvPr/>
        </p:nvSpPr>
        <p:spPr>
          <a:xfrm>
            <a:off x="621584" y="5829559"/>
            <a:ext cx="3874587" cy="369332"/>
          </a:xfrm>
          <a:prstGeom prst="rect">
            <a:avLst/>
          </a:prstGeom>
        </p:spPr>
        <p:txBody>
          <a:bodyPr wrap="none">
            <a:spAutoFit/>
          </a:bodyPr>
          <a:lstStyle/>
          <a:p>
            <a:r>
              <a:rPr lang="en-US" altLang="zh-CN" dirty="0">
                <a:solidFill>
                  <a:srgbClr val="404040"/>
                </a:solidFill>
                <a:latin typeface="Times New Roman" panose="02020603050405020304" pitchFamily="18" charset="0"/>
                <a:cs typeface="Times New Roman" panose="02020603050405020304" pitchFamily="18" charset="0"/>
              </a:rPr>
              <a:t>Warren Sturgis McCulloch (1898-1969)</a:t>
            </a:r>
            <a:endParaRPr lang="zh-CN" altLang="en-US" dirty="0">
              <a:latin typeface="Times New Roman" panose="02020603050405020304" pitchFamily="18" charset="0"/>
              <a:cs typeface="Times New Roman" panose="02020603050405020304" pitchFamily="18" charset="0"/>
            </a:endParaRPr>
          </a:p>
        </p:txBody>
      </p:sp>
      <p:pic>
        <p:nvPicPr>
          <p:cNvPr id="7" name="Picture 4" descr="https://assets.nautil.us/5265_f127a3f714240273e254d740ed23f001.jpg">
            <a:extLst>
              <a:ext uri="{FF2B5EF4-FFF2-40B4-BE49-F238E27FC236}">
                <a16:creationId xmlns:a16="http://schemas.microsoft.com/office/drawing/2014/main" id="{4F451C80-55A8-A0D3-19A8-222D4927F5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05244" y="1836061"/>
            <a:ext cx="2715430" cy="399349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95B115BD-7850-1D24-EDB1-1912456DB779}"/>
              </a:ext>
            </a:extLst>
          </p:cNvPr>
          <p:cNvSpPr/>
          <p:nvPr/>
        </p:nvSpPr>
        <p:spPr>
          <a:xfrm>
            <a:off x="5573806" y="5829559"/>
            <a:ext cx="2474524" cy="369332"/>
          </a:xfrm>
          <a:prstGeom prst="rect">
            <a:avLst/>
          </a:prstGeom>
        </p:spPr>
        <p:txBody>
          <a:bodyPr wrap="none">
            <a:spAutoFit/>
          </a:bodyPr>
          <a:lstStyle/>
          <a:p>
            <a:r>
              <a:rPr lang="en-US" altLang="zh-CN" cap="all" dirty="0">
                <a:solidFill>
                  <a:srgbClr val="000000"/>
                </a:solidFill>
                <a:latin typeface="Times New Roman" panose="02020603050405020304" pitchFamily="18" charset="0"/>
                <a:cs typeface="Times New Roman" panose="02020603050405020304" pitchFamily="18" charset="0"/>
              </a:rPr>
              <a:t>W</a:t>
            </a:r>
            <a:r>
              <a:rPr lang="en-US" altLang="zh-CN" dirty="0">
                <a:solidFill>
                  <a:srgbClr val="000000"/>
                </a:solidFill>
                <a:latin typeface="Times New Roman" panose="02020603050405020304" pitchFamily="18" charset="0"/>
                <a:cs typeface="Times New Roman" panose="02020603050405020304" pitchFamily="18" charset="0"/>
              </a:rPr>
              <a:t>alter</a:t>
            </a:r>
            <a:r>
              <a:rPr lang="en-US" altLang="zh-CN" cap="all" dirty="0">
                <a:solidFill>
                  <a:srgbClr val="000000"/>
                </a:solidFill>
                <a:latin typeface="Times New Roman" panose="02020603050405020304" pitchFamily="18" charset="0"/>
                <a:cs typeface="Times New Roman" panose="02020603050405020304" pitchFamily="18" charset="0"/>
              </a:rPr>
              <a:t> P</a:t>
            </a:r>
            <a:r>
              <a:rPr lang="en-US" altLang="zh-CN" dirty="0">
                <a:solidFill>
                  <a:srgbClr val="000000"/>
                </a:solidFill>
                <a:latin typeface="Times New Roman" panose="02020603050405020304" pitchFamily="18" charset="0"/>
                <a:cs typeface="Times New Roman" panose="02020603050405020304" pitchFamily="18" charset="0"/>
              </a:rPr>
              <a:t>itts</a:t>
            </a:r>
            <a:r>
              <a:rPr lang="en-US" altLang="zh-CN" cap="all" dirty="0">
                <a:solidFill>
                  <a:srgbClr val="000000"/>
                </a:solidFill>
                <a:latin typeface="Times New Roman" panose="02020603050405020304" pitchFamily="18" charset="0"/>
                <a:cs typeface="Times New Roman" panose="02020603050405020304" pitchFamily="18" charset="0"/>
              </a:rPr>
              <a:t> (1923-1969)</a:t>
            </a:r>
            <a:endParaRPr lang="zh-CN" altLang="en-US"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EE705AAF-32D0-15D1-87B5-E61353750DF8}"/>
              </a:ext>
            </a:extLst>
          </p:cNvPr>
          <p:cNvSpPr txBox="1"/>
          <p:nvPr/>
        </p:nvSpPr>
        <p:spPr>
          <a:xfrm>
            <a:off x="274762" y="627989"/>
            <a:ext cx="8240588" cy="923330"/>
          </a:xfrm>
          <a:prstGeom prst="rect">
            <a:avLst/>
          </a:prstGeom>
          <a:noFill/>
        </p:spPr>
        <p:txBody>
          <a:bodyPr wrap="square">
            <a:spAutoFit/>
          </a:bodyPr>
          <a:lstStyle/>
          <a:p>
            <a:r>
              <a:rPr lang="en-US" dirty="0"/>
              <a:t>The McCulloch-Pitts (MP) neuron, developed in 1943 by Warren McCulloch and Walter Pitts, is </a:t>
            </a:r>
            <a:r>
              <a:rPr lang="en-US" u="sng" dirty="0"/>
              <a:t>one of the earliest models of artificial neurons</a:t>
            </a:r>
            <a:r>
              <a:rPr lang="en-US" dirty="0"/>
              <a:t>. It's a very simplified version of a biological neuron.</a:t>
            </a:r>
          </a:p>
        </p:txBody>
      </p:sp>
    </p:spTree>
    <p:extLst>
      <p:ext uri="{BB962C8B-B14F-4D97-AF65-F5344CB8AC3E}">
        <p14:creationId xmlns:p14="http://schemas.microsoft.com/office/powerpoint/2010/main" val="219103303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9B8C1-CA76-2BB1-7B92-C3D1EA6A43B1}"/>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C444F9A-441A-E99B-382A-D3AF72BBCEA1}"/>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0D867921-5F55-053F-4DE5-A46C563FB74F}"/>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BEB09E1B-4787-B5BF-00A5-DA9C0B48CDC6}"/>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McCulloch-Pitts Neuron</a:t>
            </a:r>
            <a:endParaRPr lang="en-US" altLang="en-US" sz="2400" b="1" dirty="0">
              <a:solidFill>
                <a:schemeClr val="bg2">
                  <a:lumMod val="75000"/>
                </a:schemeClr>
              </a:solidFill>
              <a:cs typeface="Times New Roman" pitchFamily="18" charset="0"/>
            </a:endParaRPr>
          </a:p>
        </p:txBody>
      </p:sp>
      <p:pic>
        <p:nvPicPr>
          <p:cNvPr id="2" name="Picture 2" descr="https://miro.medium.com/max/461/1*fDHlg9iNo0LLK4czQqqO9A.png">
            <a:extLst>
              <a:ext uri="{FF2B5EF4-FFF2-40B4-BE49-F238E27FC236}">
                <a16:creationId xmlns:a16="http://schemas.microsoft.com/office/drawing/2014/main" id="{B0893910-AC92-BF94-BFE6-2DABCF70B8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414" y="780369"/>
            <a:ext cx="6885306" cy="535524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DC832FD-F9D4-DB18-7C92-AE4EAE0E0692}"/>
              </a:ext>
            </a:extLst>
          </p:cNvPr>
          <p:cNvSpPr txBox="1"/>
          <p:nvPr/>
        </p:nvSpPr>
        <p:spPr>
          <a:xfrm>
            <a:off x="3143805" y="4841965"/>
            <a:ext cx="584244" cy="769441"/>
          </a:xfrm>
          <a:prstGeom prst="rect">
            <a:avLst/>
          </a:prstGeom>
          <a:noFill/>
        </p:spPr>
        <p:txBody>
          <a:bodyPr wrap="square">
            <a:spAutoFit/>
          </a:bodyPr>
          <a:lstStyle/>
          <a:p>
            <a:r>
              <a:rPr lang="en-US" altLang="zh-CN" sz="4400" b="1" i="0" kern="1200" dirty="0">
                <a:solidFill>
                  <a:srgbClr val="FF0000"/>
                </a:solidFill>
                <a:effectLst/>
                <a:latin typeface="+mn-lt"/>
                <a:ea typeface="+mn-ea"/>
                <a:cs typeface="+mn-cs"/>
              </a:rPr>
              <a:t> ! </a:t>
            </a:r>
            <a:endParaRPr lang="en-US" sz="4400" b="1" dirty="0">
              <a:solidFill>
                <a:srgbClr val="FF0000"/>
              </a:solidFill>
            </a:endParaRPr>
          </a:p>
        </p:txBody>
      </p:sp>
      <p:sp>
        <p:nvSpPr>
          <p:cNvPr id="9" name="Oval 8">
            <a:extLst>
              <a:ext uri="{FF2B5EF4-FFF2-40B4-BE49-F238E27FC236}">
                <a16:creationId xmlns:a16="http://schemas.microsoft.com/office/drawing/2014/main" id="{0A8CE42A-D388-4587-3E28-6620AB411630}"/>
              </a:ext>
            </a:extLst>
          </p:cNvPr>
          <p:cNvSpPr/>
          <p:nvPr/>
        </p:nvSpPr>
        <p:spPr>
          <a:xfrm>
            <a:off x="1260764" y="5158302"/>
            <a:ext cx="2175163" cy="108767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71ABD5F-9227-A2EC-AF30-7A2EA3C93702}"/>
              </a:ext>
            </a:extLst>
          </p:cNvPr>
          <p:cNvSpPr txBox="1"/>
          <p:nvPr/>
        </p:nvSpPr>
        <p:spPr>
          <a:xfrm>
            <a:off x="7625960" y="2144708"/>
            <a:ext cx="584244" cy="769441"/>
          </a:xfrm>
          <a:prstGeom prst="rect">
            <a:avLst/>
          </a:prstGeom>
          <a:noFill/>
        </p:spPr>
        <p:txBody>
          <a:bodyPr wrap="square">
            <a:spAutoFit/>
          </a:bodyPr>
          <a:lstStyle/>
          <a:p>
            <a:r>
              <a:rPr lang="en-US" altLang="zh-CN" sz="4400" b="1" i="0" kern="1200" dirty="0">
                <a:solidFill>
                  <a:srgbClr val="FF0000"/>
                </a:solidFill>
                <a:effectLst/>
                <a:latin typeface="+mn-lt"/>
                <a:ea typeface="+mn-ea"/>
                <a:cs typeface="+mn-cs"/>
              </a:rPr>
              <a:t> ! </a:t>
            </a:r>
            <a:endParaRPr lang="en-US" sz="4400" b="1" dirty="0">
              <a:solidFill>
                <a:srgbClr val="FF0000"/>
              </a:solidFill>
            </a:endParaRPr>
          </a:p>
        </p:txBody>
      </p:sp>
      <p:sp>
        <p:nvSpPr>
          <p:cNvPr id="10" name="Oval 9">
            <a:extLst>
              <a:ext uri="{FF2B5EF4-FFF2-40B4-BE49-F238E27FC236}">
                <a16:creationId xmlns:a16="http://schemas.microsoft.com/office/drawing/2014/main" id="{B4C3B279-F4F4-C2D9-F9FB-2AC0FC5B8B72}"/>
              </a:ext>
            </a:extLst>
          </p:cNvPr>
          <p:cNvSpPr/>
          <p:nvPr/>
        </p:nvSpPr>
        <p:spPr>
          <a:xfrm>
            <a:off x="5807423" y="2591052"/>
            <a:ext cx="2175163" cy="108767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
            <a:extLst>
              <a:ext uri="{FF2B5EF4-FFF2-40B4-BE49-F238E27FC236}">
                <a16:creationId xmlns:a16="http://schemas.microsoft.com/office/drawing/2014/main" id="{D1268D12-15BC-B7F2-C8E5-00C52196A5DF}"/>
              </a:ext>
            </a:extLst>
          </p:cNvPr>
          <p:cNvSpPr/>
          <p:nvPr/>
        </p:nvSpPr>
        <p:spPr>
          <a:xfrm>
            <a:off x="274762" y="522336"/>
            <a:ext cx="4325800" cy="400110"/>
          </a:xfrm>
          <a:prstGeom prst="rect">
            <a:avLst/>
          </a:prstGeom>
        </p:spPr>
        <p:txBody>
          <a:bodyPr wrap="none">
            <a:spAutoFit/>
          </a:bodyPr>
          <a:lstStyle/>
          <a:p>
            <a:r>
              <a:rPr lang="fr-FR" altLang="zh-CN" sz="2000" b="1" dirty="0">
                <a:solidFill>
                  <a:srgbClr val="DE3210"/>
                </a:solidFill>
              </a:rPr>
              <a:t>M-P Neuron: A Concise Representation</a:t>
            </a:r>
          </a:p>
        </p:txBody>
      </p:sp>
    </p:spTree>
    <p:extLst>
      <p:ext uri="{BB962C8B-B14F-4D97-AF65-F5344CB8AC3E}">
        <p14:creationId xmlns:p14="http://schemas.microsoft.com/office/powerpoint/2010/main" val="3031210254"/>
      </p:ext>
    </p:extLst>
  </p:cSld>
  <p:clrMapOvr>
    <a:masterClrMapping/>
  </p:clrMapOvr>
  <p:transition/>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5589E0A74D31149A00A1CB8AE30E890" ma:contentTypeVersion="14" ma:contentTypeDescription="Create a new document." ma:contentTypeScope="" ma:versionID="c50252e6d36964354a63518ed9a41761">
  <xsd:schema xmlns:xsd="http://www.w3.org/2001/XMLSchema" xmlns:xs="http://www.w3.org/2001/XMLSchema" xmlns:p="http://schemas.microsoft.com/office/2006/metadata/properties" xmlns:ns3="afcfbc5d-900a-4cc3-8612-6a40717c1ed2" xmlns:ns4="7a775e89-1e98-4046-a190-5e33dd262ca5" targetNamespace="http://schemas.microsoft.com/office/2006/metadata/properties" ma:root="true" ma:fieldsID="7a29efba84d704da570747a767722739" ns3:_="" ns4:_="">
    <xsd:import namespace="afcfbc5d-900a-4cc3-8612-6a40717c1ed2"/>
    <xsd:import namespace="7a775e89-1e98-4046-a190-5e33dd262ca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cfbc5d-900a-4cc3-8612-6a40717c1e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a775e89-1e98-4046-a190-5e33dd262ca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1F26DCD-C726-4C1B-8F97-2D7063A727B9}">
  <ds:schemaRefs>
    <ds:schemaRef ds:uri="http://schemas.microsoft.com/sharepoint/v3/contenttype/forms"/>
  </ds:schemaRefs>
</ds:datastoreItem>
</file>

<file path=customXml/itemProps2.xml><?xml version="1.0" encoding="utf-8"?>
<ds:datastoreItem xmlns:ds="http://schemas.openxmlformats.org/officeDocument/2006/customXml" ds:itemID="{9C69D4B5-8EC7-4324-A38E-C5ADBD44F875}">
  <ds:schemaRefs>
    <ds:schemaRef ds:uri="7a775e89-1e98-4046-a190-5e33dd262ca5"/>
    <ds:schemaRef ds:uri="afcfbc5d-900a-4cc3-8612-6a40717c1ed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260A9801-A459-4B4B-A33A-4F72662F5E99}">
  <ds:schemaRefs>
    <ds:schemaRef ds:uri="http://www.w3.org/XML/1998/namespace"/>
    <ds:schemaRef ds:uri="http://purl.org/dc/terms/"/>
    <ds:schemaRef ds:uri="http://purl.org/dc/elements/1.1/"/>
    <ds:schemaRef ds:uri="http://schemas.microsoft.com/office/2006/metadata/properties"/>
    <ds:schemaRef ds:uri="http://schemas.microsoft.com/office/infopath/2007/PartnerControls"/>
    <ds:schemaRef ds:uri="http://schemas.microsoft.com/office/2006/documentManagement/types"/>
    <ds:schemaRef ds:uri="afcfbc5d-900a-4cc3-8612-6a40717c1ed2"/>
    <ds:schemaRef ds:uri="http://schemas.openxmlformats.org/package/2006/metadata/core-properties"/>
    <ds:schemaRef ds:uri="7a775e89-1e98-4046-a190-5e33dd262ca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827</TotalTime>
  <Words>2916</Words>
  <Application>Microsoft Macintosh PowerPoint</Application>
  <PresentationFormat>On-screen Show (4:3)</PresentationFormat>
  <Paragraphs>227</Paragraphs>
  <Slides>36</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-apple-system</vt:lpstr>
      <vt:lpstr>等线</vt:lpstr>
      <vt:lpstr>宋体</vt:lpstr>
      <vt:lpstr>source-serif-pro</vt:lpstr>
      <vt:lpstr>Studio-Feixen-Sans</vt:lpstr>
      <vt:lpstr>Arial</vt:lpstr>
      <vt:lpstr>Calibri</vt:lpstr>
      <vt:lpstr>Calibri Light</vt:lpstr>
      <vt:lpstr>Times New Roman</vt:lpstr>
      <vt:lpstr>Office 主题​​</vt:lpstr>
      <vt:lpstr>PowerPoint Presentation</vt:lpstr>
      <vt:lpstr>Biological Neurons: An Overly Simplified Illustration</vt:lpstr>
      <vt:lpstr>Biological Neurons: An Overly Simplified Illustration</vt:lpstr>
      <vt:lpstr>Biological Neurons: An Overly Simplified Illustration</vt:lpstr>
      <vt:lpstr>Biological Neurons: An Overly Simplified Illustration</vt:lpstr>
      <vt:lpstr>Biological Neurons: An Overly Simplified Illustration</vt:lpstr>
      <vt:lpstr>Biological Neurons: An Overly Simplified Illustration</vt:lpstr>
      <vt:lpstr>McCulloch-Pitts Neuron</vt:lpstr>
      <vt:lpstr>McCulloch-Pitts Neuron</vt:lpstr>
      <vt:lpstr>Boolean Functions Using M-P Neuron</vt:lpstr>
      <vt:lpstr>Boolean Functions Using M-P Neuron</vt:lpstr>
      <vt:lpstr>Boolean Functions Using M-P Neuron</vt:lpstr>
      <vt:lpstr>Boolean Functions Using M-P Neuron</vt:lpstr>
      <vt:lpstr>Boolean Functions Using M-P Neuron</vt:lpstr>
      <vt:lpstr>Boolean Functions Using M-P Neuron</vt:lpstr>
      <vt:lpstr>Boolean Functions Using M-P Neuron</vt:lpstr>
      <vt:lpstr>Geometric Interpretation Of M-P Neuron</vt:lpstr>
      <vt:lpstr>Geometric Interpretation Of M-P Neuron</vt:lpstr>
      <vt:lpstr>Geometric Interpretation Of M-P Neuron</vt:lpstr>
      <vt:lpstr>Geometric Interpretation Of M-P Neuron</vt:lpstr>
      <vt:lpstr>Geometric Interpretation Of M-P Neuron</vt:lpstr>
      <vt:lpstr>Limitations Of M-P Neuron</vt:lpstr>
      <vt:lpstr>Perceptron</vt:lpstr>
      <vt:lpstr>Perceptron</vt:lpstr>
      <vt:lpstr>Perceptron</vt:lpstr>
      <vt:lpstr>MP Neuron vs. Perceptron</vt:lpstr>
      <vt:lpstr>Multilayer Perceptrons</vt:lpstr>
      <vt:lpstr>Multilayer Perceptrons</vt:lpstr>
      <vt:lpstr>Multilayer Perceptrons</vt:lpstr>
      <vt:lpstr>Multilayer Perceptrons</vt:lpstr>
      <vt:lpstr>Multilayer Perceptrons</vt:lpstr>
      <vt:lpstr>Multilayer Perceptrons</vt:lpstr>
      <vt:lpstr>Multilayer Perceptrons</vt:lpstr>
      <vt:lpstr>PowerPoint Presentation</vt:lpstr>
      <vt:lpstr>Threshold Logic Units</vt:lpstr>
      <vt:lpstr>Threshold Logic Units</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CPRO</dc:creator>
  <cp:lastModifiedBy>LI Hongzong</cp:lastModifiedBy>
  <cp:revision>15</cp:revision>
  <cp:lastPrinted>2014-05-21T09:26:20Z</cp:lastPrinted>
  <dcterms:created xsi:type="dcterms:W3CDTF">2010-09-21T06:40:43Z</dcterms:created>
  <dcterms:modified xsi:type="dcterms:W3CDTF">2025-01-23T09:31:35Z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0x010100D5589E0A74D31149A00A1CB8AE30E890</vt:lpwstr>
  </property>
</Properties>
</file>