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4"/>
  </p:sldMasterIdLst>
  <p:notesMasterIdLst>
    <p:notesMasterId r:id="rId29"/>
  </p:notesMasterIdLst>
  <p:handoutMasterIdLst>
    <p:handoutMasterId r:id="rId30"/>
  </p:handoutMasterIdLst>
  <p:sldIdLst>
    <p:sldId id="390" r:id="rId5"/>
    <p:sldId id="622" r:id="rId6"/>
    <p:sldId id="621" r:id="rId7"/>
    <p:sldId id="623" r:id="rId8"/>
    <p:sldId id="624" r:id="rId9"/>
    <p:sldId id="625" r:id="rId10"/>
    <p:sldId id="626" r:id="rId11"/>
    <p:sldId id="627" r:id="rId12"/>
    <p:sldId id="628" r:id="rId13"/>
    <p:sldId id="629" r:id="rId14"/>
    <p:sldId id="630" r:id="rId15"/>
    <p:sldId id="631" r:id="rId16"/>
    <p:sldId id="632" r:id="rId17"/>
    <p:sldId id="633" r:id="rId18"/>
    <p:sldId id="634" r:id="rId19"/>
    <p:sldId id="635" r:id="rId20"/>
    <p:sldId id="638" r:id="rId21"/>
    <p:sldId id="636" r:id="rId22"/>
    <p:sldId id="639" r:id="rId23"/>
    <p:sldId id="640" r:id="rId24"/>
    <p:sldId id="641" r:id="rId25"/>
    <p:sldId id="642" r:id="rId26"/>
    <p:sldId id="637" r:id="rId27"/>
    <p:sldId id="392" r:id="rId28"/>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9pPr>
  </p:defaultTextStyle>
  <p:extLst>
    <p:ext uri="{EFAFB233-063F-42B5-8137-9DF3F51BA10A}">
      <p15:sldGuideLst xmlns:p15="http://schemas.microsoft.com/office/powerpoint/2012/main">
        <p15:guide id="1" orient="horz" pos="3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BAB"/>
    <a:srgbClr val="19B861"/>
    <a:srgbClr val="DBEEF4"/>
    <a:srgbClr val="DE3210"/>
    <a:srgbClr val="9A2761"/>
    <a:srgbClr val="CA2B2F"/>
    <a:srgbClr val="C92B30"/>
    <a:srgbClr val="A78138"/>
    <a:srgbClr val="FFFFFF"/>
    <a:srgbClr val="003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82446" autoAdjust="0"/>
  </p:normalViewPr>
  <p:slideViewPr>
    <p:cSldViewPr snapToGrid="0">
      <p:cViewPr varScale="1">
        <p:scale>
          <a:sx n="92" d="100"/>
          <a:sy n="92" d="100"/>
        </p:scale>
        <p:origin x="2154" y="78"/>
      </p:cViewPr>
      <p:guideLst>
        <p:guide orient="horz" pos="3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gzong Li" userId="9bdc67c7f26cb1a6" providerId="LiveId" clId="{3692DABF-9D90-4228-8D3F-2BED0E0F9A8C}"/>
    <pc:docChg chg="delSld modSld">
      <pc:chgData name="Hongzong Li" userId="9bdc67c7f26cb1a6" providerId="LiveId" clId="{3692DABF-9D90-4228-8D3F-2BED0E0F9A8C}" dt="2025-01-15T12:54:42.041" v="2" actId="47"/>
      <pc:docMkLst>
        <pc:docMk/>
      </pc:docMkLst>
      <pc:sldChg chg="delSp">
        <pc:chgData name="Hongzong Li" userId="9bdc67c7f26cb1a6" providerId="LiveId" clId="{3692DABF-9D90-4228-8D3F-2BED0E0F9A8C}" dt="2025-01-15T12:54:37.130" v="1" actId="478"/>
        <pc:sldMkLst>
          <pc:docMk/>
          <pc:sldMk cId="1261810409" sldId="621"/>
        </pc:sldMkLst>
      </pc:sldChg>
      <pc:sldChg chg="del">
        <pc:chgData name="Hongzong Li" userId="9bdc67c7f26cb1a6" providerId="LiveId" clId="{3692DABF-9D90-4228-8D3F-2BED0E0F9A8C}" dt="2025-01-15T12:54:42.041" v="2" actId="47"/>
        <pc:sldMkLst>
          <pc:docMk/>
          <pc:sldMk cId="2671058366" sldId="631"/>
        </pc:sldMkLst>
      </pc:sldChg>
      <pc:sldChg chg="del">
        <pc:chgData name="Hongzong Li" userId="9bdc67c7f26cb1a6" providerId="LiveId" clId="{3692DABF-9D90-4228-8D3F-2BED0E0F9A8C}" dt="2025-01-15T12:54:42.041" v="2" actId="47"/>
        <pc:sldMkLst>
          <pc:docMk/>
          <pc:sldMk cId="4150836263" sldId="658"/>
        </pc:sldMkLst>
      </pc:sldChg>
      <pc:sldChg chg="del">
        <pc:chgData name="Hongzong Li" userId="9bdc67c7f26cb1a6" providerId="LiveId" clId="{3692DABF-9D90-4228-8D3F-2BED0E0F9A8C}" dt="2025-01-15T12:54:42.041" v="2" actId="47"/>
        <pc:sldMkLst>
          <pc:docMk/>
          <pc:sldMk cId="280363987" sldId="659"/>
        </pc:sldMkLst>
      </pc:sldChg>
      <pc:sldChg chg="del">
        <pc:chgData name="Hongzong Li" userId="9bdc67c7f26cb1a6" providerId="LiveId" clId="{3692DABF-9D90-4228-8D3F-2BED0E0F9A8C}" dt="2025-01-15T12:54:42.041" v="2" actId="47"/>
        <pc:sldMkLst>
          <pc:docMk/>
          <pc:sldMk cId="1050721172" sldId="660"/>
        </pc:sldMkLst>
      </pc:sldChg>
      <pc:sldChg chg="del">
        <pc:chgData name="Hongzong Li" userId="9bdc67c7f26cb1a6" providerId="LiveId" clId="{3692DABF-9D90-4228-8D3F-2BED0E0F9A8C}" dt="2025-01-15T12:54:42.041" v="2" actId="47"/>
        <pc:sldMkLst>
          <pc:docMk/>
          <pc:sldMk cId="2824916999" sldId="661"/>
        </pc:sldMkLst>
      </pc:sldChg>
      <pc:sldChg chg="del">
        <pc:chgData name="Hongzong Li" userId="9bdc67c7f26cb1a6" providerId="LiveId" clId="{3692DABF-9D90-4228-8D3F-2BED0E0F9A8C}" dt="2025-01-15T12:54:42.041" v="2" actId="47"/>
        <pc:sldMkLst>
          <pc:docMk/>
          <pc:sldMk cId="2281915960" sldId="662"/>
        </pc:sldMkLst>
      </pc:sldChg>
      <pc:sldChg chg="del">
        <pc:chgData name="Hongzong Li" userId="9bdc67c7f26cb1a6" providerId="LiveId" clId="{3692DABF-9D90-4228-8D3F-2BED0E0F9A8C}" dt="2025-01-15T12:54:42.041" v="2" actId="47"/>
        <pc:sldMkLst>
          <pc:docMk/>
          <pc:sldMk cId="3587308140" sldId="663"/>
        </pc:sldMkLst>
      </pc:sldChg>
      <pc:sldChg chg="del">
        <pc:chgData name="Hongzong Li" userId="9bdc67c7f26cb1a6" providerId="LiveId" clId="{3692DABF-9D90-4228-8D3F-2BED0E0F9A8C}" dt="2025-01-15T12:54:42.041" v="2" actId="47"/>
        <pc:sldMkLst>
          <pc:docMk/>
          <pc:sldMk cId="2709935454" sldId="664"/>
        </pc:sldMkLst>
      </pc:sldChg>
      <pc:sldChg chg="del">
        <pc:chgData name="Hongzong Li" userId="9bdc67c7f26cb1a6" providerId="LiveId" clId="{3692DABF-9D90-4228-8D3F-2BED0E0F9A8C}" dt="2025-01-15T12:54:42.041" v="2" actId="47"/>
        <pc:sldMkLst>
          <pc:docMk/>
          <pc:sldMk cId="432758778" sldId="665"/>
        </pc:sldMkLst>
      </pc:sldChg>
      <pc:sldChg chg="del">
        <pc:chgData name="Hongzong Li" userId="9bdc67c7f26cb1a6" providerId="LiveId" clId="{3692DABF-9D90-4228-8D3F-2BED0E0F9A8C}" dt="2025-01-15T12:54:42.041" v="2" actId="47"/>
        <pc:sldMkLst>
          <pc:docMk/>
          <pc:sldMk cId="2752785219" sldId="666"/>
        </pc:sldMkLst>
      </pc:sldChg>
      <pc:sldChg chg="del">
        <pc:chgData name="Hongzong Li" userId="9bdc67c7f26cb1a6" providerId="LiveId" clId="{3692DABF-9D90-4228-8D3F-2BED0E0F9A8C}" dt="2025-01-15T12:54:42.041" v="2" actId="47"/>
        <pc:sldMkLst>
          <pc:docMk/>
          <pc:sldMk cId="2853329529" sldId="667"/>
        </pc:sldMkLst>
      </pc:sldChg>
      <pc:sldChg chg="del">
        <pc:chgData name="Hongzong Li" userId="9bdc67c7f26cb1a6" providerId="LiveId" clId="{3692DABF-9D90-4228-8D3F-2BED0E0F9A8C}" dt="2025-01-15T12:54:42.041" v="2" actId="47"/>
        <pc:sldMkLst>
          <pc:docMk/>
          <pc:sldMk cId="2826498682" sldId="668"/>
        </pc:sldMkLst>
      </pc:sldChg>
      <pc:sldChg chg="del">
        <pc:chgData name="Hongzong Li" userId="9bdc67c7f26cb1a6" providerId="LiveId" clId="{3692DABF-9D90-4228-8D3F-2BED0E0F9A8C}" dt="2025-01-15T12:54:42.041" v="2" actId="47"/>
        <pc:sldMkLst>
          <pc:docMk/>
          <pc:sldMk cId="1898400193" sldId="669"/>
        </pc:sldMkLst>
      </pc:sldChg>
      <pc:sldChg chg="del">
        <pc:chgData name="Hongzong Li" userId="9bdc67c7f26cb1a6" providerId="LiveId" clId="{3692DABF-9D90-4228-8D3F-2BED0E0F9A8C}" dt="2025-01-15T12:54:42.041" v="2" actId="47"/>
        <pc:sldMkLst>
          <pc:docMk/>
          <pc:sldMk cId="304319722" sldId="670"/>
        </pc:sldMkLst>
      </pc:sldChg>
      <pc:sldChg chg="del">
        <pc:chgData name="Hongzong Li" userId="9bdc67c7f26cb1a6" providerId="LiveId" clId="{3692DABF-9D90-4228-8D3F-2BED0E0F9A8C}" dt="2025-01-15T12:54:42.041" v="2" actId="47"/>
        <pc:sldMkLst>
          <pc:docMk/>
          <pc:sldMk cId="1817694660" sldId="671"/>
        </pc:sldMkLst>
      </pc:sldChg>
      <pc:sldChg chg="del">
        <pc:chgData name="Hongzong Li" userId="9bdc67c7f26cb1a6" providerId="LiveId" clId="{3692DABF-9D90-4228-8D3F-2BED0E0F9A8C}" dt="2025-01-15T12:54:42.041" v="2" actId="47"/>
        <pc:sldMkLst>
          <pc:docMk/>
          <pc:sldMk cId="2788587020" sldId="672"/>
        </pc:sldMkLst>
      </pc:sldChg>
      <pc:sldChg chg="del">
        <pc:chgData name="Hongzong Li" userId="9bdc67c7f26cb1a6" providerId="LiveId" clId="{3692DABF-9D90-4228-8D3F-2BED0E0F9A8C}" dt="2025-01-15T12:54:42.041" v="2" actId="47"/>
        <pc:sldMkLst>
          <pc:docMk/>
          <pc:sldMk cId="256473223" sldId="673"/>
        </pc:sldMkLst>
      </pc:sldChg>
      <pc:sldChg chg="del">
        <pc:chgData name="Hongzong Li" userId="9bdc67c7f26cb1a6" providerId="LiveId" clId="{3692DABF-9D90-4228-8D3F-2BED0E0F9A8C}" dt="2025-01-15T12:54:42.041" v="2" actId="47"/>
        <pc:sldMkLst>
          <pc:docMk/>
          <pc:sldMk cId="2424154648" sldId="674"/>
        </pc:sldMkLst>
      </pc:sldChg>
      <pc:sldChg chg="del">
        <pc:chgData name="Hongzong Li" userId="9bdc67c7f26cb1a6" providerId="LiveId" clId="{3692DABF-9D90-4228-8D3F-2BED0E0F9A8C}" dt="2025-01-15T12:54:42.041" v="2" actId="47"/>
        <pc:sldMkLst>
          <pc:docMk/>
          <pc:sldMk cId="3143782611" sldId="675"/>
        </pc:sldMkLst>
      </pc:sldChg>
      <pc:sldChg chg="del">
        <pc:chgData name="Hongzong Li" userId="9bdc67c7f26cb1a6" providerId="LiveId" clId="{3692DABF-9D90-4228-8D3F-2BED0E0F9A8C}" dt="2025-01-15T12:54:42.041" v="2" actId="47"/>
        <pc:sldMkLst>
          <pc:docMk/>
          <pc:sldMk cId="3043099647" sldId="676"/>
        </pc:sldMkLst>
      </pc:sldChg>
    </pc:docChg>
  </pc:docChgLst>
  <pc:docChgLst>
    <pc:chgData name="LI Hongzong" userId="ac49958b-b655-4fa4-b837-6f946156a7c8" providerId="ADAL" clId="{C9CB22B6-6DAF-4CD2-9C80-E5CFACE28615}"/>
    <pc:docChg chg="modSld">
      <pc:chgData name="LI Hongzong" userId="ac49958b-b655-4fa4-b837-6f946156a7c8" providerId="ADAL" clId="{C9CB22B6-6DAF-4CD2-9C80-E5CFACE28615}" dt="2024-08-22T15:43:14.634" v="22" actId="20577"/>
      <pc:docMkLst>
        <pc:docMk/>
      </pc:docMkLst>
      <pc:sldChg chg="modSp mod">
        <pc:chgData name="LI Hongzong" userId="ac49958b-b655-4fa4-b837-6f946156a7c8" providerId="ADAL" clId="{C9CB22B6-6DAF-4CD2-9C80-E5CFACE28615}" dt="2024-08-22T15:43:14.634" v="22" actId="20577"/>
        <pc:sldMkLst>
          <pc:docMk/>
          <pc:sldMk cId="1615307222" sldId="390"/>
        </pc:sldMkLst>
      </pc:sldChg>
    </pc:docChg>
  </pc:docChgLst>
  <pc:docChgLst>
    <pc:chgData name="LI Hongzong" userId="ac49958b-b655-4fa4-b837-6f946156a7c8" providerId="ADAL" clId="{DE75A02E-0D7A-4F0F-8C61-7474C9E7CD4C}"/>
    <pc:docChg chg="undo custSel addSld delSld modSld sldOrd">
      <pc:chgData name="LI Hongzong" userId="ac49958b-b655-4fa4-b837-6f946156a7c8" providerId="ADAL" clId="{DE75A02E-0D7A-4F0F-8C61-7474C9E7CD4C}" dt="2024-08-28T06:18:38.966" v="915" actId="6549"/>
      <pc:docMkLst>
        <pc:docMk/>
      </pc:docMkLst>
      <pc:sldChg chg="del">
        <pc:chgData name="LI Hongzong" userId="ac49958b-b655-4fa4-b837-6f946156a7c8" providerId="ADAL" clId="{DE75A02E-0D7A-4F0F-8C61-7474C9E7CD4C}" dt="2024-08-27T13:09:55.424" v="433" actId="47"/>
        <pc:sldMkLst>
          <pc:docMk/>
          <pc:sldMk cId="1622074852" sldId="424"/>
        </pc:sldMkLst>
      </pc:sldChg>
      <pc:sldChg chg="del">
        <pc:chgData name="LI Hongzong" userId="ac49958b-b655-4fa4-b837-6f946156a7c8" providerId="ADAL" clId="{DE75A02E-0D7A-4F0F-8C61-7474C9E7CD4C}" dt="2024-08-27T13:09:55.424" v="433" actId="47"/>
        <pc:sldMkLst>
          <pc:docMk/>
          <pc:sldMk cId="2293026267" sldId="426"/>
        </pc:sldMkLst>
      </pc:sldChg>
      <pc:sldChg chg="del">
        <pc:chgData name="LI Hongzong" userId="ac49958b-b655-4fa4-b837-6f946156a7c8" providerId="ADAL" clId="{DE75A02E-0D7A-4F0F-8C61-7474C9E7CD4C}" dt="2024-08-27T13:09:55.424" v="433" actId="47"/>
        <pc:sldMkLst>
          <pc:docMk/>
          <pc:sldMk cId="3370124366" sldId="427"/>
        </pc:sldMkLst>
      </pc:sldChg>
      <pc:sldChg chg="del">
        <pc:chgData name="LI Hongzong" userId="ac49958b-b655-4fa4-b837-6f946156a7c8" providerId="ADAL" clId="{DE75A02E-0D7A-4F0F-8C61-7474C9E7CD4C}" dt="2024-08-27T13:09:55.424" v="433" actId="47"/>
        <pc:sldMkLst>
          <pc:docMk/>
          <pc:sldMk cId="720648259" sldId="472"/>
        </pc:sldMkLst>
      </pc:sldChg>
      <pc:sldChg chg="delSp modSp mod">
        <pc:chgData name="LI Hongzong" userId="ac49958b-b655-4fa4-b837-6f946156a7c8" providerId="ADAL" clId="{DE75A02E-0D7A-4F0F-8C61-7474C9E7CD4C}" dt="2024-08-27T14:26:15.944" v="887" actId="6549"/>
        <pc:sldMkLst>
          <pc:docMk/>
          <pc:sldMk cId="2811745174" sldId="487"/>
        </pc:sldMkLst>
      </pc:sldChg>
      <pc:sldChg chg="del">
        <pc:chgData name="LI Hongzong" userId="ac49958b-b655-4fa4-b837-6f946156a7c8" providerId="ADAL" clId="{DE75A02E-0D7A-4F0F-8C61-7474C9E7CD4C}" dt="2024-08-27T13:11:18.609" v="445" actId="47"/>
        <pc:sldMkLst>
          <pc:docMk/>
          <pc:sldMk cId="102603270" sldId="488"/>
        </pc:sldMkLst>
      </pc:sldChg>
      <pc:sldChg chg="del">
        <pc:chgData name="LI Hongzong" userId="ac49958b-b655-4fa4-b837-6f946156a7c8" providerId="ADAL" clId="{DE75A02E-0D7A-4F0F-8C61-7474C9E7CD4C}" dt="2024-08-27T13:11:18.609" v="445" actId="47"/>
        <pc:sldMkLst>
          <pc:docMk/>
          <pc:sldMk cId="202371462" sldId="491"/>
        </pc:sldMkLst>
      </pc:sldChg>
      <pc:sldChg chg="del">
        <pc:chgData name="LI Hongzong" userId="ac49958b-b655-4fa4-b837-6f946156a7c8" providerId="ADAL" clId="{DE75A02E-0D7A-4F0F-8C61-7474C9E7CD4C}" dt="2024-08-27T13:09:55.424" v="433" actId="47"/>
        <pc:sldMkLst>
          <pc:docMk/>
          <pc:sldMk cId="1752405181" sldId="496"/>
        </pc:sldMkLst>
      </pc:sldChg>
      <pc:sldChg chg="del">
        <pc:chgData name="LI Hongzong" userId="ac49958b-b655-4fa4-b837-6f946156a7c8" providerId="ADAL" clId="{DE75A02E-0D7A-4F0F-8C61-7474C9E7CD4C}" dt="2024-08-27T13:09:55.424" v="433" actId="47"/>
        <pc:sldMkLst>
          <pc:docMk/>
          <pc:sldMk cId="2845975111" sldId="497"/>
        </pc:sldMkLst>
      </pc:sldChg>
      <pc:sldChg chg="del">
        <pc:chgData name="LI Hongzong" userId="ac49958b-b655-4fa4-b837-6f946156a7c8" providerId="ADAL" clId="{DE75A02E-0D7A-4F0F-8C61-7474C9E7CD4C}" dt="2024-08-27T13:09:55.424" v="433" actId="47"/>
        <pc:sldMkLst>
          <pc:docMk/>
          <pc:sldMk cId="796727664" sldId="498"/>
        </pc:sldMkLst>
      </pc:sldChg>
      <pc:sldChg chg="del">
        <pc:chgData name="LI Hongzong" userId="ac49958b-b655-4fa4-b837-6f946156a7c8" providerId="ADAL" clId="{DE75A02E-0D7A-4F0F-8C61-7474C9E7CD4C}" dt="2024-08-27T13:09:55.424" v="433" actId="47"/>
        <pc:sldMkLst>
          <pc:docMk/>
          <pc:sldMk cId="30619265" sldId="499"/>
        </pc:sldMkLst>
      </pc:sldChg>
      <pc:sldChg chg="del">
        <pc:chgData name="LI Hongzong" userId="ac49958b-b655-4fa4-b837-6f946156a7c8" providerId="ADAL" clId="{DE75A02E-0D7A-4F0F-8C61-7474C9E7CD4C}" dt="2024-08-27T13:09:55.424" v="433" actId="47"/>
        <pc:sldMkLst>
          <pc:docMk/>
          <pc:sldMk cId="2369451619" sldId="500"/>
        </pc:sldMkLst>
      </pc:sldChg>
      <pc:sldChg chg="del">
        <pc:chgData name="LI Hongzong" userId="ac49958b-b655-4fa4-b837-6f946156a7c8" providerId="ADAL" clId="{DE75A02E-0D7A-4F0F-8C61-7474C9E7CD4C}" dt="2024-08-27T13:09:55.424" v="433" actId="47"/>
        <pc:sldMkLst>
          <pc:docMk/>
          <pc:sldMk cId="3667704221" sldId="501"/>
        </pc:sldMkLst>
      </pc:sldChg>
      <pc:sldChg chg="del">
        <pc:chgData name="LI Hongzong" userId="ac49958b-b655-4fa4-b837-6f946156a7c8" providerId="ADAL" clId="{DE75A02E-0D7A-4F0F-8C61-7474C9E7CD4C}" dt="2024-08-27T13:09:55.424" v="433" actId="47"/>
        <pc:sldMkLst>
          <pc:docMk/>
          <pc:sldMk cId="4222242206" sldId="502"/>
        </pc:sldMkLst>
      </pc:sldChg>
      <pc:sldChg chg="del">
        <pc:chgData name="LI Hongzong" userId="ac49958b-b655-4fa4-b837-6f946156a7c8" providerId="ADAL" clId="{DE75A02E-0D7A-4F0F-8C61-7474C9E7CD4C}" dt="2024-08-27T13:09:55.424" v="433" actId="47"/>
        <pc:sldMkLst>
          <pc:docMk/>
          <pc:sldMk cId="1065434339" sldId="503"/>
        </pc:sldMkLst>
      </pc:sldChg>
      <pc:sldChg chg="del">
        <pc:chgData name="LI Hongzong" userId="ac49958b-b655-4fa4-b837-6f946156a7c8" providerId="ADAL" clId="{DE75A02E-0D7A-4F0F-8C61-7474C9E7CD4C}" dt="2024-08-27T13:09:55.424" v="433" actId="47"/>
        <pc:sldMkLst>
          <pc:docMk/>
          <pc:sldMk cId="4094151586" sldId="504"/>
        </pc:sldMkLst>
      </pc:sldChg>
      <pc:sldChg chg="del">
        <pc:chgData name="LI Hongzong" userId="ac49958b-b655-4fa4-b837-6f946156a7c8" providerId="ADAL" clId="{DE75A02E-0D7A-4F0F-8C61-7474C9E7CD4C}" dt="2024-08-27T13:09:55.424" v="433" actId="47"/>
        <pc:sldMkLst>
          <pc:docMk/>
          <pc:sldMk cId="774677346" sldId="505"/>
        </pc:sldMkLst>
      </pc:sldChg>
      <pc:sldChg chg="del">
        <pc:chgData name="LI Hongzong" userId="ac49958b-b655-4fa4-b837-6f946156a7c8" providerId="ADAL" clId="{DE75A02E-0D7A-4F0F-8C61-7474C9E7CD4C}" dt="2024-08-27T13:09:55.424" v="433" actId="47"/>
        <pc:sldMkLst>
          <pc:docMk/>
          <pc:sldMk cId="541110708" sldId="506"/>
        </pc:sldMkLst>
      </pc:sldChg>
      <pc:sldChg chg="del">
        <pc:chgData name="LI Hongzong" userId="ac49958b-b655-4fa4-b837-6f946156a7c8" providerId="ADAL" clId="{DE75A02E-0D7A-4F0F-8C61-7474C9E7CD4C}" dt="2024-08-27T13:09:55.424" v="433" actId="47"/>
        <pc:sldMkLst>
          <pc:docMk/>
          <pc:sldMk cId="2437703638" sldId="507"/>
        </pc:sldMkLst>
      </pc:sldChg>
      <pc:sldChg chg="del">
        <pc:chgData name="LI Hongzong" userId="ac49958b-b655-4fa4-b837-6f946156a7c8" providerId="ADAL" clId="{DE75A02E-0D7A-4F0F-8C61-7474C9E7CD4C}" dt="2024-08-27T13:09:55.424" v="433" actId="47"/>
        <pc:sldMkLst>
          <pc:docMk/>
          <pc:sldMk cId="1337362241" sldId="508"/>
        </pc:sldMkLst>
      </pc:sldChg>
      <pc:sldChg chg="del">
        <pc:chgData name="LI Hongzong" userId="ac49958b-b655-4fa4-b837-6f946156a7c8" providerId="ADAL" clId="{DE75A02E-0D7A-4F0F-8C61-7474C9E7CD4C}" dt="2024-08-27T13:09:55.424" v="433" actId="47"/>
        <pc:sldMkLst>
          <pc:docMk/>
          <pc:sldMk cId="898425003" sldId="509"/>
        </pc:sldMkLst>
      </pc:sldChg>
      <pc:sldChg chg="del">
        <pc:chgData name="LI Hongzong" userId="ac49958b-b655-4fa4-b837-6f946156a7c8" providerId="ADAL" clId="{DE75A02E-0D7A-4F0F-8C61-7474C9E7CD4C}" dt="2024-08-27T13:09:55.424" v="433" actId="47"/>
        <pc:sldMkLst>
          <pc:docMk/>
          <pc:sldMk cId="3874427421" sldId="510"/>
        </pc:sldMkLst>
      </pc:sldChg>
      <pc:sldChg chg="del">
        <pc:chgData name="LI Hongzong" userId="ac49958b-b655-4fa4-b837-6f946156a7c8" providerId="ADAL" clId="{DE75A02E-0D7A-4F0F-8C61-7474C9E7CD4C}" dt="2024-08-27T13:09:55.424" v="433" actId="47"/>
        <pc:sldMkLst>
          <pc:docMk/>
          <pc:sldMk cId="3174073477" sldId="511"/>
        </pc:sldMkLst>
      </pc:sldChg>
      <pc:sldChg chg="del">
        <pc:chgData name="LI Hongzong" userId="ac49958b-b655-4fa4-b837-6f946156a7c8" providerId="ADAL" clId="{DE75A02E-0D7A-4F0F-8C61-7474C9E7CD4C}" dt="2024-08-26T14:17:02.793" v="430" actId="47"/>
        <pc:sldMkLst>
          <pc:docMk/>
          <pc:sldMk cId="3704641364" sldId="512"/>
        </pc:sldMkLst>
      </pc:sldChg>
      <pc:sldChg chg="del">
        <pc:chgData name="LI Hongzong" userId="ac49958b-b655-4fa4-b837-6f946156a7c8" providerId="ADAL" clId="{DE75A02E-0D7A-4F0F-8C61-7474C9E7CD4C}" dt="2024-08-27T13:09:55.424" v="433" actId="47"/>
        <pc:sldMkLst>
          <pc:docMk/>
          <pc:sldMk cId="1562923318" sldId="513"/>
        </pc:sldMkLst>
      </pc:sldChg>
      <pc:sldChg chg="addSp delSp modSp mod">
        <pc:chgData name="LI Hongzong" userId="ac49958b-b655-4fa4-b837-6f946156a7c8" providerId="ADAL" clId="{DE75A02E-0D7A-4F0F-8C61-7474C9E7CD4C}" dt="2024-08-26T13:21:25.672" v="206" actId="1036"/>
        <pc:sldMkLst>
          <pc:docMk/>
          <pc:sldMk cId="1847076896" sldId="514"/>
        </pc:sldMkLst>
      </pc:sldChg>
      <pc:sldChg chg="del">
        <pc:chgData name="LI Hongzong" userId="ac49958b-b655-4fa4-b837-6f946156a7c8" providerId="ADAL" clId="{DE75A02E-0D7A-4F0F-8C61-7474C9E7CD4C}" dt="2024-08-27T13:09:55.424" v="433" actId="47"/>
        <pc:sldMkLst>
          <pc:docMk/>
          <pc:sldMk cId="1688353813" sldId="515"/>
        </pc:sldMkLst>
      </pc:sldChg>
      <pc:sldChg chg="addSp delSp modSp del mod">
        <pc:chgData name="LI Hongzong" userId="ac49958b-b655-4fa4-b837-6f946156a7c8" providerId="ADAL" clId="{DE75A02E-0D7A-4F0F-8C61-7474C9E7CD4C}" dt="2024-08-27T13:09:55.424" v="433" actId="47"/>
        <pc:sldMkLst>
          <pc:docMk/>
          <pc:sldMk cId="3321173846" sldId="516"/>
        </pc:sldMkLst>
      </pc:sldChg>
      <pc:sldChg chg="del">
        <pc:chgData name="LI Hongzong" userId="ac49958b-b655-4fa4-b837-6f946156a7c8" providerId="ADAL" clId="{DE75A02E-0D7A-4F0F-8C61-7474C9E7CD4C}" dt="2024-08-26T14:13:26.405" v="403" actId="47"/>
        <pc:sldMkLst>
          <pc:docMk/>
          <pc:sldMk cId="2907889574" sldId="517"/>
        </pc:sldMkLst>
      </pc:sldChg>
      <pc:sldChg chg="del">
        <pc:chgData name="LI Hongzong" userId="ac49958b-b655-4fa4-b837-6f946156a7c8" providerId="ADAL" clId="{DE75A02E-0D7A-4F0F-8C61-7474C9E7CD4C}" dt="2024-08-27T13:09:55.424" v="433" actId="47"/>
        <pc:sldMkLst>
          <pc:docMk/>
          <pc:sldMk cId="3320331165" sldId="518"/>
        </pc:sldMkLst>
      </pc:sldChg>
      <pc:sldChg chg="addSp delSp modSp del">
        <pc:chgData name="LI Hongzong" userId="ac49958b-b655-4fa4-b837-6f946156a7c8" providerId="ADAL" clId="{DE75A02E-0D7A-4F0F-8C61-7474C9E7CD4C}" dt="2024-08-27T13:09:55.424" v="433" actId="47"/>
        <pc:sldMkLst>
          <pc:docMk/>
          <pc:sldMk cId="3195430702" sldId="519"/>
        </pc:sldMkLst>
      </pc:sldChg>
      <pc:sldChg chg="del">
        <pc:chgData name="LI Hongzong" userId="ac49958b-b655-4fa4-b837-6f946156a7c8" providerId="ADAL" clId="{DE75A02E-0D7A-4F0F-8C61-7474C9E7CD4C}" dt="2024-08-27T13:09:55.424" v="433" actId="47"/>
        <pc:sldMkLst>
          <pc:docMk/>
          <pc:sldMk cId="1173255395" sldId="520"/>
        </pc:sldMkLst>
      </pc:sldChg>
      <pc:sldChg chg="del">
        <pc:chgData name="LI Hongzong" userId="ac49958b-b655-4fa4-b837-6f946156a7c8" providerId="ADAL" clId="{DE75A02E-0D7A-4F0F-8C61-7474C9E7CD4C}" dt="2024-08-27T13:09:55.424" v="433" actId="47"/>
        <pc:sldMkLst>
          <pc:docMk/>
          <pc:sldMk cId="392598842" sldId="521"/>
        </pc:sldMkLst>
      </pc:sldChg>
      <pc:sldChg chg="del">
        <pc:chgData name="LI Hongzong" userId="ac49958b-b655-4fa4-b837-6f946156a7c8" providerId="ADAL" clId="{DE75A02E-0D7A-4F0F-8C61-7474C9E7CD4C}" dt="2024-08-27T13:09:55.424" v="433" actId="47"/>
        <pc:sldMkLst>
          <pc:docMk/>
          <pc:sldMk cId="3864420287" sldId="522"/>
        </pc:sldMkLst>
      </pc:sldChg>
      <pc:sldChg chg="del">
        <pc:chgData name="LI Hongzong" userId="ac49958b-b655-4fa4-b837-6f946156a7c8" providerId="ADAL" clId="{DE75A02E-0D7A-4F0F-8C61-7474C9E7CD4C}" dt="2024-08-27T13:09:55.424" v="433" actId="47"/>
        <pc:sldMkLst>
          <pc:docMk/>
          <pc:sldMk cId="2727889837" sldId="523"/>
        </pc:sldMkLst>
      </pc:sldChg>
      <pc:sldChg chg="del">
        <pc:chgData name="LI Hongzong" userId="ac49958b-b655-4fa4-b837-6f946156a7c8" providerId="ADAL" clId="{DE75A02E-0D7A-4F0F-8C61-7474C9E7CD4C}" dt="2024-08-27T13:09:55.424" v="433" actId="47"/>
        <pc:sldMkLst>
          <pc:docMk/>
          <pc:sldMk cId="1707913042" sldId="524"/>
        </pc:sldMkLst>
      </pc:sldChg>
      <pc:sldChg chg="del">
        <pc:chgData name="LI Hongzong" userId="ac49958b-b655-4fa4-b837-6f946156a7c8" providerId="ADAL" clId="{DE75A02E-0D7A-4F0F-8C61-7474C9E7CD4C}" dt="2024-08-27T13:09:55.424" v="433" actId="47"/>
        <pc:sldMkLst>
          <pc:docMk/>
          <pc:sldMk cId="209594736" sldId="525"/>
        </pc:sldMkLst>
      </pc:sldChg>
      <pc:sldChg chg="del">
        <pc:chgData name="LI Hongzong" userId="ac49958b-b655-4fa4-b837-6f946156a7c8" providerId="ADAL" clId="{DE75A02E-0D7A-4F0F-8C61-7474C9E7CD4C}" dt="2024-08-27T13:09:55.424" v="433" actId="47"/>
        <pc:sldMkLst>
          <pc:docMk/>
          <pc:sldMk cId="2329232929" sldId="526"/>
        </pc:sldMkLst>
      </pc:sldChg>
      <pc:sldChg chg="del">
        <pc:chgData name="LI Hongzong" userId="ac49958b-b655-4fa4-b837-6f946156a7c8" providerId="ADAL" clId="{DE75A02E-0D7A-4F0F-8C61-7474C9E7CD4C}" dt="2024-08-27T13:09:55.424" v="433" actId="47"/>
        <pc:sldMkLst>
          <pc:docMk/>
          <pc:sldMk cId="788996461" sldId="527"/>
        </pc:sldMkLst>
      </pc:sldChg>
      <pc:sldChg chg="del">
        <pc:chgData name="LI Hongzong" userId="ac49958b-b655-4fa4-b837-6f946156a7c8" providerId="ADAL" clId="{DE75A02E-0D7A-4F0F-8C61-7474C9E7CD4C}" dt="2024-08-27T13:09:55.424" v="433" actId="47"/>
        <pc:sldMkLst>
          <pc:docMk/>
          <pc:sldMk cId="4228785174" sldId="528"/>
        </pc:sldMkLst>
      </pc:sldChg>
      <pc:sldChg chg="del">
        <pc:chgData name="LI Hongzong" userId="ac49958b-b655-4fa4-b837-6f946156a7c8" providerId="ADAL" clId="{DE75A02E-0D7A-4F0F-8C61-7474C9E7CD4C}" dt="2024-08-27T13:09:55.424" v="433" actId="47"/>
        <pc:sldMkLst>
          <pc:docMk/>
          <pc:sldMk cId="2914466725" sldId="529"/>
        </pc:sldMkLst>
      </pc:sldChg>
      <pc:sldChg chg="del">
        <pc:chgData name="LI Hongzong" userId="ac49958b-b655-4fa4-b837-6f946156a7c8" providerId="ADAL" clId="{DE75A02E-0D7A-4F0F-8C61-7474C9E7CD4C}" dt="2024-08-27T13:09:55.424" v="433" actId="47"/>
        <pc:sldMkLst>
          <pc:docMk/>
          <pc:sldMk cId="899434186" sldId="530"/>
        </pc:sldMkLst>
      </pc:sldChg>
      <pc:sldChg chg="modSp mod">
        <pc:chgData name="LI Hongzong" userId="ac49958b-b655-4fa4-b837-6f946156a7c8" providerId="ADAL" clId="{DE75A02E-0D7A-4F0F-8C61-7474C9E7CD4C}" dt="2024-08-27T13:19:16.854" v="575" actId="20577"/>
        <pc:sldMkLst>
          <pc:docMk/>
          <pc:sldMk cId="1189121588" sldId="531"/>
        </pc:sldMkLst>
      </pc:sldChg>
      <pc:sldChg chg="del">
        <pc:chgData name="LI Hongzong" userId="ac49958b-b655-4fa4-b837-6f946156a7c8" providerId="ADAL" clId="{DE75A02E-0D7A-4F0F-8C61-7474C9E7CD4C}" dt="2024-08-27T13:09:55.424" v="433" actId="47"/>
        <pc:sldMkLst>
          <pc:docMk/>
          <pc:sldMk cId="2300423232" sldId="532"/>
        </pc:sldMkLst>
      </pc:sldChg>
      <pc:sldChg chg="del">
        <pc:chgData name="LI Hongzong" userId="ac49958b-b655-4fa4-b837-6f946156a7c8" providerId="ADAL" clId="{DE75A02E-0D7A-4F0F-8C61-7474C9E7CD4C}" dt="2024-08-27T13:09:55.424" v="433" actId="47"/>
        <pc:sldMkLst>
          <pc:docMk/>
          <pc:sldMk cId="2463335583" sldId="533"/>
        </pc:sldMkLst>
      </pc:sldChg>
      <pc:sldChg chg="del">
        <pc:chgData name="LI Hongzong" userId="ac49958b-b655-4fa4-b837-6f946156a7c8" providerId="ADAL" clId="{DE75A02E-0D7A-4F0F-8C61-7474C9E7CD4C}" dt="2024-08-27T13:09:55.424" v="433" actId="47"/>
        <pc:sldMkLst>
          <pc:docMk/>
          <pc:sldMk cId="3816444585" sldId="534"/>
        </pc:sldMkLst>
      </pc:sldChg>
      <pc:sldChg chg="del">
        <pc:chgData name="LI Hongzong" userId="ac49958b-b655-4fa4-b837-6f946156a7c8" providerId="ADAL" clId="{DE75A02E-0D7A-4F0F-8C61-7474C9E7CD4C}" dt="2024-08-27T13:09:55.424" v="433" actId="47"/>
        <pc:sldMkLst>
          <pc:docMk/>
          <pc:sldMk cId="1645479320" sldId="535"/>
        </pc:sldMkLst>
      </pc:sldChg>
      <pc:sldChg chg="del">
        <pc:chgData name="LI Hongzong" userId="ac49958b-b655-4fa4-b837-6f946156a7c8" providerId="ADAL" clId="{DE75A02E-0D7A-4F0F-8C61-7474C9E7CD4C}" dt="2024-08-27T13:09:55.424" v="433" actId="47"/>
        <pc:sldMkLst>
          <pc:docMk/>
          <pc:sldMk cId="290655204" sldId="536"/>
        </pc:sldMkLst>
      </pc:sldChg>
      <pc:sldChg chg="del">
        <pc:chgData name="LI Hongzong" userId="ac49958b-b655-4fa4-b837-6f946156a7c8" providerId="ADAL" clId="{DE75A02E-0D7A-4F0F-8C61-7474C9E7CD4C}" dt="2024-08-27T13:09:55.424" v="433" actId="47"/>
        <pc:sldMkLst>
          <pc:docMk/>
          <pc:sldMk cId="2790228409" sldId="537"/>
        </pc:sldMkLst>
      </pc:sldChg>
      <pc:sldChg chg="del">
        <pc:chgData name="LI Hongzong" userId="ac49958b-b655-4fa4-b837-6f946156a7c8" providerId="ADAL" clId="{DE75A02E-0D7A-4F0F-8C61-7474C9E7CD4C}" dt="2024-08-27T13:09:55.424" v="433" actId="47"/>
        <pc:sldMkLst>
          <pc:docMk/>
          <pc:sldMk cId="1993938528" sldId="538"/>
        </pc:sldMkLst>
      </pc:sldChg>
      <pc:sldChg chg="del">
        <pc:chgData name="LI Hongzong" userId="ac49958b-b655-4fa4-b837-6f946156a7c8" providerId="ADAL" clId="{DE75A02E-0D7A-4F0F-8C61-7474C9E7CD4C}" dt="2024-08-27T13:09:55.424" v="433" actId="47"/>
        <pc:sldMkLst>
          <pc:docMk/>
          <pc:sldMk cId="2751694771" sldId="539"/>
        </pc:sldMkLst>
      </pc:sldChg>
      <pc:sldChg chg="del">
        <pc:chgData name="LI Hongzong" userId="ac49958b-b655-4fa4-b837-6f946156a7c8" providerId="ADAL" clId="{DE75A02E-0D7A-4F0F-8C61-7474C9E7CD4C}" dt="2024-08-27T13:09:55.424" v="433" actId="47"/>
        <pc:sldMkLst>
          <pc:docMk/>
          <pc:sldMk cId="936414254" sldId="540"/>
        </pc:sldMkLst>
      </pc:sldChg>
      <pc:sldChg chg="del">
        <pc:chgData name="LI Hongzong" userId="ac49958b-b655-4fa4-b837-6f946156a7c8" providerId="ADAL" clId="{DE75A02E-0D7A-4F0F-8C61-7474C9E7CD4C}" dt="2024-08-27T13:09:55.424" v="433" actId="47"/>
        <pc:sldMkLst>
          <pc:docMk/>
          <pc:sldMk cId="2354763359" sldId="541"/>
        </pc:sldMkLst>
      </pc:sldChg>
      <pc:sldChg chg="del">
        <pc:chgData name="LI Hongzong" userId="ac49958b-b655-4fa4-b837-6f946156a7c8" providerId="ADAL" clId="{DE75A02E-0D7A-4F0F-8C61-7474C9E7CD4C}" dt="2024-08-27T13:09:55.424" v="433" actId="47"/>
        <pc:sldMkLst>
          <pc:docMk/>
          <pc:sldMk cId="1988160755" sldId="542"/>
        </pc:sldMkLst>
      </pc:sldChg>
      <pc:sldChg chg="del">
        <pc:chgData name="LI Hongzong" userId="ac49958b-b655-4fa4-b837-6f946156a7c8" providerId="ADAL" clId="{DE75A02E-0D7A-4F0F-8C61-7474C9E7CD4C}" dt="2024-08-27T13:09:55.424" v="433" actId="47"/>
        <pc:sldMkLst>
          <pc:docMk/>
          <pc:sldMk cId="2207397264" sldId="543"/>
        </pc:sldMkLst>
      </pc:sldChg>
      <pc:sldChg chg="del">
        <pc:chgData name="LI Hongzong" userId="ac49958b-b655-4fa4-b837-6f946156a7c8" providerId="ADAL" clId="{DE75A02E-0D7A-4F0F-8C61-7474C9E7CD4C}" dt="2024-08-27T13:09:55.424" v="433" actId="47"/>
        <pc:sldMkLst>
          <pc:docMk/>
          <pc:sldMk cId="806529866" sldId="544"/>
        </pc:sldMkLst>
      </pc:sldChg>
      <pc:sldChg chg="del">
        <pc:chgData name="LI Hongzong" userId="ac49958b-b655-4fa4-b837-6f946156a7c8" providerId="ADAL" clId="{DE75A02E-0D7A-4F0F-8C61-7474C9E7CD4C}" dt="2024-08-27T13:09:55.424" v="433" actId="47"/>
        <pc:sldMkLst>
          <pc:docMk/>
          <pc:sldMk cId="3909638971" sldId="545"/>
        </pc:sldMkLst>
      </pc:sldChg>
      <pc:sldChg chg="del">
        <pc:chgData name="LI Hongzong" userId="ac49958b-b655-4fa4-b837-6f946156a7c8" providerId="ADAL" clId="{DE75A02E-0D7A-4F0F-8C61-7474C9E7CD4C}" dt="2024-08-27T13:09:55.424" v="433" actId="47"/>
        <pc:sldMkLst>
          <pc:docMk/>
          <pc:sldMk cId="2198664435" sldId="546"/>
        </pc:sldMkLst>
      </pc:sldChg>
      <pc:sldChg chg="del">
        <pc:chgData name="LI Hongzong" userId="ac49958b-b655-4fa4-b837-6f946156a7c8" providerId="ADAL" clId="{DE75A02E-0D7A-4F0F-8C61-7474C9E7CD4C}" dt="2024-08-27T13:09:55.424" v="433" actId="47"/>
        <pc:sldMkLst>
          <pc:docMk/>
          <pc:sldMk cId="117524543" sldId="547"/>
        </pc:sldMkLst>
      </pc:sldChg>
      <pc:sldChg chg="del">
        <pc:chgData name="LI Hongzong" userId="ac49958b-b655-4fa4-b837-6f946156a7c8" providerId="ADAL" clId="{DE75A02E-0D7A-4F0F-8C61-7474C9E7CD4C}" dt="2024-08-27T13:09:55.424" v="433" actId="47"/>
        <pc:sldMkLst>
          <pc:docMk/>
          <pc:sldMk cId="2354201810" sldId="548"/>
        </pc:sldMkLst>
      </pc:sldChg>
      <pc:sldChg chg="modSp add del mod">
        <pc:chgData name="LI Hongzong" userId="ac49958b-b655-4fa4-b837-6f946156a7c8" providerId="ADAL" clId="{DE75A02E-0D7A-4F0F-8C61-7474C9E7CD4C}" dt="2024-08-27T13:09:55.424" v="433" actId="47"/>
        <pc:sldMkLst>
          <pc:docMk/>
          <pc:sldMk cId="1014512170" sldId="549"/>
        </pc:sldMkLst>
      </pc:sldChg>
      <pc:sldChg chg="addSp delSp modSp add mod">
        <pc:chgData name="LI Hongzong" userId="ac49958b-b655-4fa4-b837-6f946156a7c8" providerId="ADAL" clId="{DE75A02E-0D7A-4F0F-8C61-7474C9E7CD4C}" dt="2024-08-26T13:50:00.327" v="384" actId="115"/>
        <pc:sldMkLst>
          <pc:docMk/>
          <pc:sldMk cId="212550681" sldId="550"/>
        </pc:sldMkLst>
      </pc:sldChg>
      <pc:sldChg chg="add del">
        <pc:chgData name="LI Hongzong" userId="ac49958b-b655-4fa4-b837-6f946156a7c8" providerId="ADAL" clId="{DE75A02E-0D7A-4F0F-8C61-7474C9E7CD4C}" dt="2024-08-27T13:10:13.160" v="434" actId="47"/>
        <pc:sldMkLst>
          <pc:docMk/>
          <pc:sldMk cId="3869950899" sldId="551"/>
        </pc:sldMkLst>
      </pc:sldChg>
      <pc:sldChg chg="add del">
        <pc:chgData name="LI Hongzong" userId="ac49958b-b655-4fa4-b837-6f946156a7c8" providerId="ADAL" clId="{DE75A02E-0D7A-4F0F-8C61-7474C9E7CD4C}" dt="2024-08-27T13:10:13.160" v="434" actId="47"/>
        <pc:sldMkLst>
          <pc:docMk/>
          <pc:sldMk cId="1478794708" sldId="552"/>
        </pc:sldMkLst>
      </pc:sldChg>
      <pc:sldChg chg="add del">
        <pc:chgData name="LI Hongzong" userId="ac49958b-b655-4fa4-b837-6f946156a7c8" providerId="ADAL" clId="{DE75A02E-0D7A-4F0F-8C61-7474C9E7CD4C}" dt="2024-08-27T13:10:13.160" v="434" actId="47"/>
        <pc:sldMkLst>
          <pc:docMk/>
          <pc:sldMk cId="2260878148" sldId="553"/>
        </pc:sldMkLst>
      </pc:sldChg>
      <pc:sldChg chg="add del">
        <pc:chgData name="LI Hongzong" userId="ac49958b-b655-4fa4-b837-6f946156a7c8" providerId="ADAL" clId="{DE75A02E-0D7A-4F0F-8C61-7474C9E7CD4C}" dt="2024-08-27T13:10:13.160" v="434" actId="47"/>
        <pc:sldMkLst>
          <pc:docMk/>
          <pc:sldMk cId="2596166393" sldId="554"/>
        </pc:sldMkLst>
      </pc:sldChg>
      <pc:sldChg chg="add del">
        <pc:chgData name="LI Hongzong" userId="ac49958b-b655-4fa4-b837-6f946156a7c8" providerId="ADAL" clId="{DE75A02E-0D7A-4F0F-8C61-7474C9E7CD4C}" dt="2024-08-27T13:10:13.160" v="434" actId="47"/>
        <pc:sldMkLst>
          <pc:docMk/>
          <pc:sldMk cId="1435703873" sldId="555"/>
        </pc:sldMkLst>
      </pc:sldChg>
      <pc:sldChg chg="add del">
        <pc:chgData name="LI Hongzong" userId="ac49958b-b655-4fa4-b837-6f946156a7c8" providerId="ADAL" clId="{DE75A02E-0D7A-4F0F-8C61-7474C9E7CD4C}" dt="2024-08-27T13:10:13.160" v="434" actId="47"/>
        <pc:sldMkLst>
          <pc:docMk/>
          <pc:sldMk cId="1016098563" sldId="556"/>
        </pc:sldMkLst>
      </pc:sldChg>
      <pc:sldChg chg="add del">
        <pc:chgData name="LI Hongzong" userId="ac49958b-b655-4fa4-b837-6f946156a7c8" providerId="ADAL" clId="{DE75A02E-0D7A-4F0F-8C61-7474C9E7CD4C}" dt="2024-08-27T13:10:13.160" v="434" actId="47"/>
        <pc:sldMkLst>
          <pc:docMk/>
          <pc:sldMk cId="219525225" sldId="559"/>
        </pc:sldMkLst>
      </pc:sldChg>
      <pc:sldChg chg="add del">
        <pc:chgData name="LI Hongzong" userId="ac49958b-b655-4fa4-b837-6f946156a7c8" providerId="ADAL" clId="{DE75A02E-0D7A-4F0F-8C61-7474C9E7CD4C}" dt="2024-08-27T13:10:13.160" v="434" actId="47"/>
        <pc:sldMkLst>
          <pc:docMk/>
          <pc:sldMk cId="3598523933" sldId="560"/>
        </pc:sldMkLst>
      </pc:sldChg>
      <pc:sldChg chg="add del">
        <pc:chgData name="LI Hongzong" userId="ac49958b-b655-4fa4-b837-6f946156a7c8" providerId="ADAL" clId="{DE75A02E-0D7A-4F0F-8C61-7474C9E7CD4C}" dt="2024-08-27T13:10:13.160" v="434" actId="47"/>
        <pc:sldMkLst>
          <pc:docMk/>
          <pc:sldMk cId="523625225" sldId="561"/>
        </pc:sldMkLst>
      </pc:sldChg>
      <pc:sldChg chg="add del">
        <pc:chgData name="LI Hongzong" userId="ac49958b-b655-4fa4-b837-6f946156a7c8" providerId="ADAL" clId="{DE75A02E-0D7A-4F0F-8C61-7474C9E7CD4C}" dt="2024-08-27T13:10:13.160" v="434" actId="47"/>
        <pc:sldMkLst>
          <pc:docMk/>
          <pc:sldMk cId="1766937760" sldId="562"/>
        </pc:sldMkLst>
      </pc:sldChg>
      <pc:sldChg chg="add del">
        <pc:chgData name="LI Hongzong" userId="ac49958b-b655-4fa4-b837-6f946156a7c8" providerId="ADAL" clId="{DE75A02E-0D7A-4F0F-8C61-7474C9E7CD4C}" dt="2024-08-27T13:10:13.160" v="434" actId="47"/>
        <pc:sldMkLst>
          <pc:docMk/>
          <pc:sldMk cId="2768876406" sldId="563"/>
        </pc:sldMkLst>
      </pc:sldChg>
      <pc:sldChg chg="add del">
        <pc:chgData name="LI Hongzong" userId="ac49958b-b655-4fa4-b837-6f946156a7c8" providerId="ADAL" clId="{DE75A02E-0D7A-4F0F-8C61-7474C9E7CD4C}" dt="2024-08-27T13:10:13.160" v="434" actId="47"/>
        <pc:sldMkLst>
          <pc:docMk/>
          <pc:sldMk cId="1318897188" sldId="564"/>
        </pc:sldMkLst>
      </pc:sldChg>
      <pc:sldChg chg="add del">
        <pc:chgData name="LI Hongzong" userId="ac49958b-b655-4fa4-b837-6f946156a7c8" providerId="ADAL" clId="{DE75A02E-0D7A-4F0F-8C61-7474C9E7CD4C}" dt="2024-08-27T13:10:13.160" v="434" actId="47"/>
        <pc:sldMkLst>
          <pc:docMk/>
          <pc:sldMk cId="1454944195" sldId="565"/>
        </pc:sldMkLst>
      </pc:sldChg>
      <pc:sldChg chg="add del">
        <pc:chgData name="LI Hongzong" userId="ac49958b-b655-4fa4-b837-6f946156a7c8" providerId="ADAL" clId="{DE75A02E-0D7A-4F0F-8C61-7474C9E7CD4C}" dt="2024-08-27T13:10:13.160" v="434" actId="47"/>
        <pc:sldMkLst>
          <pc:docMk/>
          <pc:sldMk cId="1331359582" sldId="566"/>
        </pc:sldMkLst>
      </pc:sldChg>
      <pc:sldChg chg="add del">
        <pc:chgData name="LI Hongzong" userId="ac49958b-b655-4fa4-b837-6f946156a7c8" providerId="ADAL" clId="{DE75A02E-0D7A-4F0F-8C61-7474C9E7CD4C}" dt="2024-08-27T13:10:13.160" v="434" actId="47"/>
        <pc:sldMkLst>
          <pc:docMk/>
          <pc:sldMk cId="3964408206" sldId="567"/>
        </pc:sldMkLst>
      </pc:sldChg>
      <pc:sldChg chg="add del">
        <pc:chgData name="LI Hongzong" userId="ac49958b-b655-4fa4-b837-6f946156a7c8" providerId="ADAL" clId="{DE75A02E-0D7A-4F0F-8C61-7474C9E7CD4C}" dt="2024-08-27T13:10:13.160" v="434" actId="47"/>
        <pc:sldMkLst>
          <pc:docMk/>
          <pc:sldMk cId="1619511715" sldId="568"/>
        </pc:sldMkLst>
      </pc:sldChg>
      <pc:sldChg chg="add del">
        <pc:chgData name="LI Hongzong" userId="ac49958b-b655-4fa4-b837-6f946156a7c8" providerId="ADAL" clId="{DE75A02E-0D7A-4F0F-8C61-7474C9E7CD4C}" dt="2024-08-27T13:10:13.160" v="434" actId="47"/>
        <pc:sldMkLst>
          <pc:docMk/>
          <pc:sldMk cId="1644113545" sldId="569"/>
        </pc:sldMkLst>
      </pc:sldChg>
      <pc:sldChg chg="add del">
        <pc:chgData name="LI Hongzong" userId="ac49958b-b655-4fa4-b837-6f946156a7c8" providerId="ADAL" clId="{DE75A02E-0D7A-4F0F-8C61-7474C9E7CD4C}" dt="2024-08-27T13:10:13.160" v="434" actId="47"/>
        <pc:sldMkLst>
          <pc:docMk/>
          <pc:sldMk cId="2866217505" sldId="570"/>
        </pc:sldMkLst>
      </pc:sldChg>
      <pc:sldChg chg="add del">
        <pc:chgData name="LI Hongzong" userId="ac49958b-b655-4fa4-b837-6f946156a7c8" providerId="ADAL" clId="{DE75A02E-0D7A-4F0F-8C61-7474C9E7CD4C}" dt="2024-08-27T13:10:13.160" v="434" actId="47"/>
        <pc:sldMkLst>
          <pc:docMk/>
          <pc:sldMk cId="988134339" sldId="571"/>
        </pc:sldMkLst>
      </pc:sldChg>
      <pc:sldChg chg="add del">
        <pc:chgData name="LI Hongzong" userId="ac49958b-b655-4fa4-b837-6f946156a7c8" providerId="ADAL" clId="{DE75A02E-0D7A-4F0F-8C61-7474C9E7CD4C}" dt="2024-08-27T13:10:13.160" v="434" actId="47"/>
        <pc:sldMkLst>
          <pc:docMk/>
          <pc:sldMk cId="1247319051" sldId="572"/>
        </pc:sldMkLst>
      </pc:sldChg>
      <pc:sldChg chg="add del">
        <pc:chgData name="LI Hongzong" userId="ac49958b-b655-4fa4-b837-6f946156a7c8" providerId="ADAL" clId="{DE75A02E-0D7A-4F0F-8C61-7474C9E7CD4C}" dt="2024-08-27T13:10:13.160" v="434" actId="47"/>
        <pc:sldMkLst>
          <pc:docMk/>
          <pc:sldMk cId="240256819" sldId="573"/>
        </pc:sldMkLst>
      </pc:sldChg>
      <pc:sldChg chg="add del">
        <pc:chgData name="LI Hongzong" userId="ac49958b-b655-4fa4-b837-6f946156a7c8" providerId="ADAL" clId="{DE75A02E-0D7A-4F0F-8C61-7474C9E7CD4C}" dt="2024-08-27T13:10:13.160" v="434" actId="47"/>
        <pc:sldMkLst>
          <pc:docMk/>
          <pc:sldMk cId="1564356034" sldId="574"/>
        </pc:sldMkLst>
      </pc:sldChg>
      <pc:sldChg chg="add del">
        <pc:chgData name="LI Hongzong" userId="ac49958b-b655-4fa4-b837-6f946156a7c8" providerId="ADAL" clId="{DE75A02E-0D7A-4F0F-8C61-7474C9E7CD4C}" dt="2024-08-27T13:10:13.160" v="434" actId="47"/>
        <pc:sldMkLst>
          <pc:docMk/>
          <pc:sldMk cId="2211211621" sldId="575"/>
        </pc:sldMkLst>
      </pc:sldChg>
      <pc:sldChg chg="add del">
        <pc:chgData name="LI Hongzong" userId="ac49958b-b655-4fa4-b837-6f946156a7c8" providerId="ADAL" clId="{DE75A02E-0D7A-4F0F-8C61-7474C9E7CD4C}" dt="2024-08-27T13:10:13.160" v="434" actId="47"/>
        <pc:sldMkLst>
          <pc:docMk/>
          <pc:sldMk cId="1529913884" sldId="576"/>
        </pc:sldMkLst>
      </pc:sldChg>
      <pc:sldChg chg="add del">
        <pc:chgData name="LI Hongzong" userId="ac49958b-b655-4fa4-b837-6f946156a7c8" providerId="ADAL" clId="{DE75A02E-0D7A-4F0F-8C61-7474C9E7CD4C}" dt="2024-08-27T13:10:13.160" v="434" actId="47"/>
        <pc:sldMkLst>
          <pc:docMk/>
          <pc:sldMk cId="1972830683" sldId="577"/>
        </pc:sldMkLst>
      </pc:sldChg>
      <pc:sldChg chg="add del">
        <pc:chgData name="LI Hongzong" userId="ac49958b-b655-4fa4-b837-6f946156a7c8" providerId="ADAL" clId="{DE75A02E-0D7A-4F0F-8C61-7474C9E7CD4C}" dt="2024-08-27T13:10:13.160" v="434" actId="47"/>
        <pc:sldMkLst>
          <pc:docMk/>
          <pc:sldMk cId="4137355751" sldId="578"/>
        </pc:sldMkLst>
      </pc:sldChg>
      <pc:sldChg chg="add del">
        <pc:chgData name="LI Hongzong" userId="ac49958b-b655-4fa4-b837-6f946156a7c8" providerId="ADAL" clId="{DE75A02E-0D7A-4F0F-8C61-7474C9E7CD4C}" dt="2024-08-27T13:10:13.160" v="434" actId="47"/>
        <pc:sldMkLst>
          <pc:docMk/>
          <pc:sldMk cId="2372759891" sldId="579"/>
        </pc:sldMkLst>
      </pc:sldChg>
      <pc:sldChg chg="add del">
        <pc:chgData name="LI Hongzong" userId="ac49958b-b655-4fa4-b837-6f946156a7c8" providerId="ADAL" clId="{DE75A02E-0D7A-4F0F-8C61-7474C9E7CD4C}" dt="2024-08-27T13:10:13.160" v="434" actId="47"/>
        <pc:sldMkLst>
          <pc:docMk/>
          <pc:sldMk cId="3690328167" sldId="581"/>
        </pc:sldMkLst>
      </pc:sldChg>
      <pc:sldChg chg="add del">
        <pc:chgData name="LI Hongzong" userId="ac49958b-b655-4fa4-b837-6f946156a7c8" providerId="ADAL" clId="{DE75A02E-0D7A-4F0F-8C61-7474C9E7CD4C}" dt="2024-08-27T13:10:13.160" v="434" actId="47"/>
        <pc:sldMkLst>
          <pc:docMk/>
          <pc:sldMk cId="2882198114" sldId="582"/>
        </pc:sldMkLst>
      </pc:sldChg>
      <pc:sldChg chg="add del">
        <pc:chgData name="LI Hongzong" userId="ac49958b-b655-4fa4-b837-6f946156a7c8" providerId="ADAL" clId="{DE75A02E-0D7A-4F0F-8C61-7474C9E7CD4C}" dt="2024-08-27T13:10:13.160" v="434" actId="47"/>
        <pc:sldMkLst>
          <pc:docMk/>
          <pc:sldMk cId="735284479" sldId="583"/>
        </pc:sldMkLst>
      </pc:sldChg>
      <pc:sldChg chg="add del">
        <pc:chgData name="LI Hongzong" userId="ac49958b-b655-4fa4-b837-6f946156a7c8" providerId="ADAL" clId="{DE75A02E-0D7A-4F0F-8C61-7474C9E7CD4C}" dt="2024-08-27T13:10:13.160" v="434" actId="47"/>
        <pc:sldMkLst>
          <pc:docMk/>
          <pc:sldMk cId="4238130757" sldId="584"/>
        </pc:sldMkLst>
      </pc:sldChg>
      <pc:sldChg chg="add del">
        <pc:chgData name="LI Hongzong" userId="ac49958b-b655-4fa4-b837-6f946156a7c8" providerId="ADAL" clId="{DE75A02E-0D7A-4F0F-8C61-7474C9E7CD4C}" dt="2024-08-27T13:10:13.160" v="434" actId="47"/>
        <pc:sldMkLst>
          <pc:docMk/>
          <pc:sldMk cId="1467094071" sldId="585"/>
        </pc:sldMkLst>
      </pc:sldChg>
      <pc:sldChg chg="add del">
        <pc:chgData name="LI Hongzong" userId="ac49958b-b655-4fa4-b837-6f946156a7c8" providerId="ADAL" clId="{DE75A02E-0D7A-4F0F-8C61-7474C9E7CD4C}" dt="2024-08-27T13:10:13.160" v="434" actId="47"/>
        <pc:sldMkLst>
          <pc:docMk/>
          <pc:sldMk cId="1144534479" sldId="586"/>
        </pc:sldMkLst>
      </pc:sldChg>
      <pc:sldChg chg="add del">
        <pc:chgData name="LI Hongzong" userId="ac49958b-b655-4fa4-b837-6f946156a7c8" providerId="ADAL" clId="{DE75A02E-0D7A-4F0F-8C61-7474C9E7CD4C}" dt="2024-08-27T13:10:13.160" v="434" actId="47"/>
        <pc:sldMkLst>
          <pc:docMk/>
          <pc:sldMk cId="816230881" sldId="587"/>
        </pc:sldMkLst>
      </pc:sldChg>
      <pc:sldChg chg="add del">
        <pc:chgData name="LI Hongzong" userId="ac49958b-b655-4fa4-b837-6f946156a7c8" providerId="ADAL" clId="{DE75A02E-0D7A-4F0F-8C61-7474C9E7CD4C}" dt="2024-08-27T13:10:13.160" v="434" actId="47"/>
        <pc:sldMkLst>
          <pc:docMk/>
          <pc:sldMk cId="2016119425" sldId="588"/>
        </pc:sldMkLst>
      </pc:sldChg>
      <pc:sldChg chg="add del">
        <pc:chgData name="LI Hongzong" userId="ac49958b-b655-4fa4-b837-6f946156a7c8" providerId="ADAL" clId="{DE75A02E-0D7A-4F0F-8C61-7474C9E7CD4C}" dt="2024-08-27T13:10:13.160" v="434" actId="47"/>
        <pc:sldMkLst>
          <pc:docMk/>
          <pc:sldMk cId="1651889593" sldId="589"/>
        </pc:sldMkLst>
      </pc:sldChg>
      <pc:sldChg chg="add del">
        <pc:chgData name="LI Hongzong" userId="ac49958b-b655-4fa4-b837-6f946156a7c8" providerId="ADAL" clId="{DE75A02E-0D7A-4F0F-8C61-7474C9E7CD4C}" dt="2024-08-27T13:10:13.160" v="434" actId="47"/>
        <pc:sldMkLst>
          <pc:docMk/>
          <pc:sldMk cId="3230631005" sldId="590"/>
        </pc:sldMkLst>
      </pc:sldChg>
      <pc:sldChg chg="add del">
        <pc:chgData name="LI Hongzong" userId="ac49958b-b655-4fa4-b837-6f946156a7c8" providerId="ADAL" clId="{DE75A02E-0D7A-4F0F-8C61-7474C9E7CD4C}" dt="2024-08-27T13:10:13.160" v="434" actId="47"/>
        <pc:sldMkLst>
          <pc:docMk/>
          <pc:sldMk cId="938793753" sldId="591"/>
        </pc:sldMkLst>
      </pc:sldChg>
      <pc:sldChg chg="add del">
        <pc:chgData name="LI Hongzong" userId="ac49958b-b655-4fa4-b837-6f946156a7c8" providerId="ADAL" clId="{DE75A02E-0D7A-4F0F-8C61-7474C9E7CD4C}" dt="2024-08-27T13:10:13.160" v="434" actId="47"/>
        <pc:sldMkLst>
          <pc:docMk/>
          <pc:sldMk cId="2862616364" sldId="592"/>
        </pc:sldMkLst>
      </pc:sldChg>
      <pc:sldChg chg="add del">
        <pc:chgData name="LI Hongzong" userId="ac49958b-b655-4fa4-b837-6f946156a7c8" providerId="ADAL" clId="{DE75A02E-0D7A-4F0F-8C61-7474C9E7CD4C}" dt="2024-08-27T13:10:13.160" v="434" actId="47"/>
        <pc:sldMkLst>
          <pc:docMk/>
          <pc:sldMk cId="3003372146" sldId="593"/>
        </pc:sldMkLst>
      </pc:sldChg>
      <pc:sldChg chg="add del">
        <pc:chgData name="LI Hongzong" userId="ac49958b-b655-4fa4-b837-6f946156a7c8" providerId="ADAL" clId="{DE75A02E-0D7A-4F0F-8C61-7474C9E7CD4C}" dt="2024-08-27T13:10:13.160" v="434" actId="47"/>
        <pc:sldMkLst>
          <pc:docMk/>
          <pc:sldMk cId="1873208360" sldId="594"/>
        </pc:sldMkLst>
      </pc:sldChg>
      <pc:sldChg chg="add del">
        <pc:chgData name="LI Hongzong" userId="ac49958b-b655-4fa4-b837-6f946156a7c8" providerId="ADAL" clId="{DE75A02E-0D7A-4F0F-8C61-7474C9E7CD4C}" dt="2024-08-27T13:10:13.160" v="434" actId="47"/>
        <pc:sldMkLst>
          <pc:docMk/>
          <pc:sldMk cId="4270092498" sldId="595"/>
        </pc:sldMkLst>
      </pc:sldChg>
      <pc:sldChg chg="add del">
        <pc:chgData name="LI Hongzong" userId="ac49958b-b655-4fa4-b837-6f946156a7c8" providerId="ADAL" clId="{DE75A02E-0D7A-4F0F-8C61-7474C9E7CD4C}" dt="2024-08-27T13:10:13.160" v="434" actId="47"/>
        <pc:sldMkLst>
          <pc:docMk/>
          <pc:sldMk cId="3627560036" sldId="596"/>
        </pc:sldMkLst>
      </pc:sldChg>
      <pc:sldChg chg="add del">
        <pc:chgData name="LI Hongzong" userId="ac49958b-b655-4fa4-b837-6f946156a7c8" providerId="ADAL" clId="{DE75A02E-0D7A-4F0F-8C61-7474C9E7CD4C}" dt="2024-08-27T13:10:13.160" v="434" actId="47"/>
        <pc:sldMkLst>
          <pc:docMk/>
          <pc:sldMk cId="4141168185" sldId="597"/>
        </pc:sldMkLst>
      </pc:sldChg>
      <pc:sldChg chg="add del">
        <pc:chgData name="LI Hongzong" userId="ac49958b-b655-4fa4-b837-6f946156a7c8" providerId="ADAL" clId="{DE75A02E-0D7A-4F0F-8C61-7474C9E7CD4C}" dt="2024-08-27T13:10:13.160" v="434" actId="47"/>
        <pc:sldMkLst>
          <pc:docMk/>
          <pc:sldMk cId="2790866518" sldId="599"/>
        </pc:sldMkLst>
      </pc:sldChg>
      <pc:sldChg chg="add del">
        <pc:chgData name="LI Hongzong" userId="ac49958b-b655-4fa4-b837-6f946156a7c8" providerId="ADAL" clId="{DE75A02E-0D7A-4F0F-8C61-7474C9E7CD4C}" dt="2024-08-27T13:10:13.160" v="434" actId="47"/>
        <pc:sldMkLst>
          <pc:docMk/>
          <pc:sldMk cId="190876467" sldId="600"/>
        </pc:sldMkLst>
      </pc:sldChg>
      <pc:sldChg chg="add del">
        <pc:chgData name="LI Hongzong" userId="ac49958b-b655-4fa4-b837-6f946156a7c8" providerId="ADAL" clId="{DE75A02E-0D7A-4F0F-8C61-7474C9E7CD4C}" dt="2024-08-27T13:10:13.160" v="434" actId="47"/>
        <pc:sldMkLst>
          <pc:docMk/>
          <pc:sldMk cId="3229547219" sldId="601"/>
        </pc:sldMkLst>
      </pc:sldChg>
      <pc:sldChg chg="add del">
        <pc:chgData name="LI Hongzong" userId="ac49958b-b655-4fa4-b837-6f946156a7c8" providerId="ADAL" clId="{DE75A02E-0D7A-4F0F-8C61-7474C9E7CD4C}" dt="2024-08-27T13:10:13.160" v="434" actId="47"/>
        <pc:sldMkLst>
          <pc:docMk/>
          <pc:sldMk cId="3670787436" sldId="602"/>
        </pc:sldMkLst>
      </pc:sldChg>
      <pc:sldChg chg="add del">
        <pc:chgData name="LI Hongzong" userId="ac49958b-b655-4fa4-b837-6f946156a7c8" providerId="ADAL" clId="{DE75A02E-0D7A-4F0F-8C61-7474C9E7CD4C}" dt="2024-08-27T13:10:13.160" v="434" actId="47"/>
        <pc:sldMkLst>
          <pc:docMk/>
          <pc:sldMk cId="3165255390" sldId="603"/>
        </pc:sldMkLst>
      </pc:sldChg>
      <pc:sldChg chg="add del">
        <pc:chgData name="LI Hongzong" userId="ac49958b-b655-4fa4-b837-6f946156a7c8" providerId="ADAL" clId="{DE75A02E-0D7A-4F0F-8C61-7474C9E7CD4C}" dt="2024-08-27T13:10:13.160" v="434" actId="47"/>
        <pc:sldMkLst>
          <pc:docMk/>
          <pc:sldMk cId="875691781" sldId="604"/>
        </pc:sldMkLst>
      </pc:sldChg>
      <pc:sldChg chg="add del">
        <pc:chgData name="LI Hongzong" userId="ac49958b-b655-4fa4-b837-6f946156a7c8" providerId="ADAL" clId="{DE75A02E-0D7A-4F0F-8C61-7474C9E7CD4C}" dt="2024-08-27T13:10:13.160" v="434" actId="47"/>
        <pc:sldMkLst>
          <pc:docMk/>
          <pc:sldMk cId="2542960465" sldId="605"/>
        </pc:sldMkLst>
      </pc:sldChg>
      <pc:sldChg chg="add del">
        <pc:chgData name="LI Hongzong" userId="ac49958b-b655-4fa4-b837-6f946156a7c8" providerId="ADAL" clId="{DE75A02E-0D7A-4F0F-8C61-7474C9E7CD4C}" dt="2024-08-27T13:10:13.160" v="434" actId="47"/>
        <pc:sldMkLst>
          <pc:docMk/>
          <pc:sldMk cId="1290017814" sldId="606"/>
        </pc:sldMkLst>
      </pc:sldChg>
      <pc:sldChg chg="add del">
        <pc:chgData name="LI Hongzong" userId="ac49958b-b655-4fa4-b837-6f946156a7c8" providerId="ADAL" clId="{DE75A02E-0D7A-4F0F-8C61-7474C9E7CD4C}" dt="2024-08-27T13:10:13.160" v="434" actId="47"/>
        <pc:sldMkLst>
          <pc:docMk/>
          <pc:sldMk cId="142619693" sldId="607"/>
        </pc:sldMkLst>
      </pc:sldChg>
      <pc:sldChg chg="add del">
        <pc:chgData name="LI Hongzong" userId="ac49958b-b655-4fa4-b837-6f946156a7c8" providerId="ADAL" clId="{DE75A02E-0D7A-4F0F-8C61-7474C9E7CD4C}" dt="2024-08-27T13:10:13.160" v="434" actId="47"/>
        <pc:sldMkLst>
          <pc:docMk/>
          <pc:sldMk cId="908820381" sldId="608"/>
        </pc:sldMkLst>
      </pc:sldChg>
      <pc:sldChg chg="add del">
        <pc:chgData name="LI Hongzong" userId="ac49958b-b655-4fa4-b837-6f946156a7c8" providerId="ADAL" clId="{DE75A02E-0D7A-4F0F-8C61-7474C9E7CD4C}" dt="2024-08-27T13:10:13.160" v="434" actId="47"/>
        <pc:sldMkLst>
          <pc:docMk/>
          <pc:sldMk cId="1783250905" sldId="609"/>
        </pc:sldMkLst>
      </pc:sldChg>
      <pc:sldChg chg="add del">
        <pc:chgData name="LI Hongzong" userId="ac49958b-b655-4fa4-b837-6f946156a7c8" providerId="ADAL" clId="{DE75A02E-0D7A-4F0F-8C61-7474C9E7CD4C}" dt="2024-08-27T13:10:13.160" v="434" actId="47"/>
        <pc:sldMkLst>
          <pc:docMk/>
          <pc:sldMk cId="2705257213" sldId="610"/>
        </pc:sldMkLst>
      </pc:sldChg>
      <pc:sldChg chg="add del">
        <pc:chgData name="LI Hongzong" userId="ac49958b-b655-4fa4-b837-6f946156a7c8" providerId="ADAL" clId="{DE75A02E-0D7A-4F0F-8C61-7474C9E7CD4C}" dt="2024-08-27T13:10:13.160" v="434" actId="47"/>
        <pc:sldMkLst>
          <pc:docMk/>
          <pc:sldMk cId="2970232633" sldId="620"/>
        </pc:sldMkLst>
      </pc:sldChg>
      <pc:sldChg chg="add del">
        <pc:chgData name="LI Hongzong" userId="ac49958b-b655-4fa4-b837-6f946156a7c8" providerId="ADAL" clId="{DE75A02E-0D7A-4F0F-8C61-7474C9E7CD4C}" dt="2024-08-27T13:10:13.160" v="434" actId="47"/>
        <pc:sldMkLst>
          <pc:docMk/>
          <pc:sldMk cId="1261810409" sldId="621"/>
        </pc:sldMkLst>
      </pc:sldChg>
      <pc:sldChg chg="add del">
        <pc:chgData name="LI Hongzong" userId="ac49958b-b655-4fa4-b837-6f946156a7c8" providerId="ADAL" clId="{DE75A02E-0D7A-4F0F-8C61-7474C9E7CD4C}" dt="2024-08-27T13:10:13.160" v="434" actId="47"/>
        <pc:sldMkLst>
          <pc:docMk/>
          <pc:sldMk cId="1517495727" sldId="622"/>
        </pc:sldMkLst>
      </pc:sldChg>
      <pc:sldChg chg="add del">
        <pc:chgData name="LI Hongzong" userId="ac49958b-b655-4fa4-b837-6f946156a7c8" providerId="ADAL" clId="{DE75A02E-0D7A-4F0F-8C61-7474C9E7CD4C}" dt="2024-08-27T13:10:13.160" v="434" actId="47"/>
        <pc:sldMkLst>
          <pc:docMk/>
          <pc:sldMk cId="2330060381" sldId="623"/>
        </pc:sldMkLst>
      </pc:sldChg>
      <pc:sldChg chg="add del">
        <pc:chgData name="LI Hongzong" userId="ac49958b-b655-4fa4-b837-6f946156a7c8" providerId="ADAL" clId="{DE75A02E-0D7A-4F0F-8C61-7474C9E7CD4C}" dt="2024-08-27T13:10:13.160" v="434" actId="47"/>
        <pc:sldMkLst>
          <pc:docMk/>
          <pc:sldMk cId="2675280520" sldId="624"/>
        </pc:sldMkLst>
      </pc:sldChg>
      <pc:sldChg chg="add del">
        <pc:chgData name="LI Hongzong" userId="ac49958b-b655-4fa4-b837-6f946156a7c8" providerId="ADAL" clId="{DE75A02E-0D7A-4F0F-8C61-7474C9E7CD4C}" dt="2024-08-27T13:10:13.160" v="434" actId="47"/>
        <pc:sldMkLst>
          <pc:docMk/>
          <pc:sldMk cId="2965384674" sldId="625"/>
        </pc:sldMkLst>
      </pc:sldChg>
      <pc:sldChg chg="add del">
        <pc:chgData name="LI Hongzong" userId="ac49958b-b655-4fa4-b837-6f946156a7c8" providerId="ADAL" clId="{DE75A02E-0D7A-4F0F-8C61-7474C9E7CD4C}" dt="2024-08-27T13:10:13.160" v="434" actId="47"/>
        <pc:sldMkLst>
          <pc:docMk/>
          <pc:sldMk cId="1410181328" sldId="626"/>
        </pc:sldMkLst>
      </pc:sldChg>
      <pc:sldChg chg="add del">
        <pc:chgData name="LI Hongzong" userId="ac49958b-b655-4fa4-b837-6f946156a7c8" providerId="ADAL" clId="{DE75A02E-0D7A-4F0F-8C61-7474C9E7CD4C}" dt="2024-08-27T13:10:13.160" v="434" actId="47"/>
        <pc:sldMkLst>
          <pc:docMk/>
          <pc:sldMk cId="3084381024" sldId="627"/>
        </pc:sldMkLst>
      </pc:sldChg>
      <pc:sldChg chg="add del">
        <pc:chgData name="LI Hongzong" userId="ac49958b-b655-4fa4-b837-6f946156a7c8" providerId="ADAL" clId="{DE75A02E-0D7A-4F0F-8C61-7474C9E7CD4C}" dt="2024-08-27T13:10:13.160" v="434" actId="47"/>
        <pc:sldMkLst>
          <pc:docMk/>
          <pc:sldMk cId="1416655494" sldId="628"/>
        </pc:sldMkLst>
      </pc:sldChg>
      <pc:sldChg chg="add del">
        <pc:chgData name="LI Hongzong" userId="ac49958b-b655-4fa4-b837-6f946156a7c8" providerId="ADAL" clId="{DE75A02E-0D7A-4F0F-8C61-7474C9E7CD4C}" dt="2024-08-27T13:10:13.160" v="434" actId="47"/>
        <pc:sldMkLst>
          <pc:docMk/>
          <pc:sldMk cId="1653992842" sldId="629"/>
        </pc:sldMkLst>
      </pc:sldChg>
      <pc:sldChg chg="add del">
        <pc:chgData name="LI Hongzong" userId="ac49958b-b655-4fa4-b837-6f946156a7c8" providerId="ADAL" clId="{DE75A02E-0D7A-4F0F-8C61-7474C9E7CD4C}" dt="2024-08-27T13:10:13.160" v="434" actId="47"/>
        <pc:sldMkLst>
          <pc:docMk/>
          <pc:sldMk cId="1955701224" sldId="630"/>
        </pc:sldMkLst>
      </pc:sldChg>
      <pc:sldChg chg="add del">
        <pc:chgData name="LI Hongzong" userId="ac49958b-b655-4fa4-b837-6f946156a7c8" providerId="ADAL" clId="{DE75A02E-0D7A-4F0F-8C61-7474C9E7CD4C}" dt="2024-08-27T13:10:13.160" v="434" actId="47"/>
        <pc:sldMkLst>
          <pc:docMk/>
          <pc:sldMk cId="3443855818" sldId="631"/>
        </pc:sldMkLst>
      </pc:sldChg>
      <pc:sldChg chg="add del">
        <pc:chgData name="LI Hongzong" userId="ac49958b-b655-4fa4-b837-6f946156a7c8" providerId="ADAL" clId="{DE75A02E-0D7A-4F0F-8C61-7474C9E7CD4C}" dt="2024-08-27T13:10:13.160" v="434" actId="47"/>
        <pc:sldMkLst>
          <pc:docMk/>
          <pc:sldMk cId="3852122681" sldId="632"/>
        </pc:sldMkLst>
      </pc:sldChg>
      <pc:sldChg chg="modSp add mod ord modAnim">
        <pc:chgData name="LI Hongzong" userId="ac49958b-b655-4fa4-b837-6f946156a7c8" providerId="ADAL" clId="{DE75A02E-0D7A-4F0F-8C61-7474C9E7CD4C}" dt="2024-08-28T06:18:38.966" v="915" actId="6549"/>
        <pc:sldMkLst>
          <pc:docMk/>
          <pc:sldMk cId="3896439483" sldId="633"/>
        </pc:sldMkLst>
      </pc:sldChg>
    </pc:docChg>
  </pc:docChgLst>
  <pc:docChgLst>
    <pc:chgData name="LI Hongzong" userId="ac49958b-b655-4fa4-b837-6f946156a7c8" providerId="ADAL" clId="{11824D3B-33E6-456D-A3CF-1609AA7A4499}"/>
    <pc:docChg chg="undo redo custSel addSld modSld sldOrd">
      <pc:chgData name="LI Hongzong" userId="ac49958b-b655-4fa4-b837-6f946156a7c8" providerId="ADAL" clId="{11824D3B-33E6-456D-A3CF-1609AA7A4499}" dt="2024-10-28T12:57:41.082" v="836" actId="1076"/>
      <pc:docMkLst>
        <pc:docMk/>
      </pc:docMkLst>
      <pc:sldChg chg="modSp mod">
        <pc:chgData name="LI Hongzong" userId="ac49958b-b655-4fa4-b837-6f946156a7c8" providerId="ADAL" clId="{11824D3B-33E6-456D-A3CF-1609AA7A4499}" dt="2024-10-28T12:51:33.446" v="737"/>
        <pc:sldMkLst>
          <pc:docMk/>
          <pc:sldMk cId="1615307222" sldId="390"/>
        </pc:sldMkLst>
      </pc:sldChg>
      <pc:sldChg chg="modSp mod">
        <pc:chgData name="LI Hongzong" userId="ac49958b-b655-4fa4-b837-6f946156a7c8" providerId="ADAL" clId="{11824D3B-33E6-456D-A3CF-1609AA7A4499}" dt="2024-10-28T12:56:49.737" v="833" actId="1036"/>
        <pc:sldMkLst>
          <pc:docMk/>
          <pc:sldMk cId="3326953466" sldId="392"/>
        </pc:sldMkLst>
      </pc:sldChg>
      <pc:sldChg chg="addSp delSp modSp mod">
        <pc:chgData name="LI Hongzong" userId="ac49958b-b655-4fa4-b837-6f946156a7c8" providerId="ADAL" clId="{11824D3B-33E6-456D-A3CF-1609AA7A4499}" dt="2024-10-28T12:43:47.440" v="642" actId="20577"/>
        <pc:sldMkLst>
          <pc:docMk/>
          <pc:sldMk cId="2811745174" sldId="487"/>
        </pc:sldMkLst>
      </pc:sldChg>
      <pc:sldChg chg="modSp mod">
        <pc:chgData name="LI Hongzong" userId="ac49958b-b655-4fa4-b837-6f946156a7c8" providerId="ADAL" clId="{11824D3B-33E6-456D-A3CF-1609AA7A4499}" dt="2024-10-28T12:53:30.073" v="758"/>
        <pc:sldMkLst>
          <pc:docMk/>
          <pc:sldMk cId="1847076896" sldId="514"/>
        </pc:sldMkLst>
      </pc:sldChg>
      <pc:sldChg chg="addSp delSp modSp mod ord">
        <pc:chgData name="LI Hongzong" userId="ac49958b-b655-4fa4-b837-6f946156a7c8" providerId="ADAL" clId="{11824D3B-33E6-456D-A3CF-1609AA7A4499}" dt="2024-10-28T12:57:41.082" v="836" actId="1076"/>
        <pc:sldMkLst>
          <pc:docMk/>
          <pc:sldMk cId="909729142" sldId="637"/>
        </pc:sldMkLst>
      </pc:sldChg>
      <pc:sldChg chg="addSp delSp modSp mod">
        <pc:chgData name="LI Hongzong" userId="ac49958b-b655-4fa4-b837-6f946156a7c8" providerId="ADAL" clId="{11824D3B-33E6-456D-A3CF-1609AA7A4499}" dt="2024-10-28T12:55:16.548" v="768" actId="947"/>
        <pc:sldMkLst>
          <pc:docMk/>
          <pc:sldMk cId="3820469915" sldId="640"/>
        </pc:sldMkLst>
      </pc:sldChg>
      <pc:sldChg chg="modSp add mod">
        <pc:chgData name="LI Hongzong" userId="ac49958b-b655-4fa4-b837-6f946156a7c8" providerId="ADAL" clId="{11824D3B-33E6-456D-A3CF-1609AA7A4499}" dt="2024-10-28T12:54:14.907" v="761" actId="2711"/>
        <pc:sldMkLst>
          <pc:docMk/>
          <pc:sldMk cId="2354319547" sldId="642"/>
        </pc:sldMkLst>
      </pc:sldChg>
    </pc:docChg>
  </pc:docChgLst>
  <pc:docChgLst>
    <pc:chgData name="Hongzong Li" userId="9bdc67c7f26cb1a6" providerId="LiveId" clId="{F95DDC15-7572-4088-BD45-4E8C4961A4A4}"/>
    <pc:docChg chg="undo custSel addSld delSld modSld">
      <pc:chgData name="Hongzong Li" userId="9bdc67c7f26cb1a6" providerId="LiveId" clId="{F95DDC15-7572-4088-BD45-4E8C4961A4A4}" dt="2025-01-09T00:33:09.846" v="693" actId="1076"/>
      <pc:docMkLst>
        <pc:docMk/>
      </pc:docMkLst>
      <pc:sldChg chg="addSp delSp modSp mod">
        <pc:chgData name="Hongzong Li" userId="9bdc67c7f26cb1a6" providerId="LiveId" clId="{F95DDC15-7572-4088-BD45-4E8C4961A4A4}" dt="2025-01-09T00:22:15.296" v="631" actId="1076"/>
        <pc:sldMkLst>
          <pc:docMk/>
          <pc:sldMk cId="1615307222" sldId="390"/>
        </pc:sldMkLst>
        <pc:spChg chg="mod">
          <ac:chgData name="Hongzong Li" userId="9bdc67c7f26cb1a6" providerId="LiveId" clId="{F95DDC15-7572-4088-BD45-4E8C4961A4A4}" dt="2025-01-09T00:21:20.209" v="605" actId="14100"/>
          <ac:spMkLst>
            <pc:docMk/>
            <pc:sldMk cId="1615307222" sldId="390"/>
            <ac:spMk id="7" creationId="{E11148D2-DE58-912B-CE53-C92B5E8EA4AB}"/>
          </ac:spMkLst>
        </pc:spChg>
      </pc:sldChg>
      <pc:sldChg chg="modSp mod">
        <pc:chgData name="Hongzong Li" userId="9bdc67c7f26cb1a6" providerId="LiveId" clId="{F95DDC15-7572-4088-BD45-4E8C4961A4A4}" dt="2025-01-08T15:51:58.922" v="204" actId="20577"/>
        <pc:sldMkLst>
          <pc:docMk/>
          <pc:sldMk cId="3326953466" sldId="392"/>
        </pc:sldMkLst>
        <pc:spChg chg="mod">
          <ac:chgData name="Hongzong Li" userId="9bdc67c7f26cb1a6" providerId="LiveId" clId="{F95DDC15-7572-4088-BD45-4E8C4961A4A4}" dt="2025-01-08T15:51:58.922" v="204" actId="20577"/>
          <ac:spMkLst>
            <pc:docMk/>
            <pc:sldMk cId="3326953466" sldId="392"/>
            <ac:spMk id="7" creationId="{E7C83185-09D1-4567-8331-E19BC0B8AB2B}"/>
          </ac:spMkLst>
        </pc:spChg>
      </pc:sldChg>
      <pc:sldChg chg="del">
        <pc:chgData name="Hongzong Li" userId="9bdc67c7f26cb1a6" providerId="LiveId" clId="{F95DDC15-7572-4088-BD45-4E8C4961A4A4}" dt="2025-01-08T15:51:54.685" v="197" actId="47"/>
        <pc:sldMkLst>
          <pc:docMk/>
          <pc:sldMk cId="2811745174" sldId="487"/>
        </pc:sldMkLst>
      </pc:sldChg>
      <pc:sldChg chg="del">
        <pc:chgData name="Hongzong Li" userId="9bdc67c7f26cb1a6" providerId="LiveId" clId="{F95DDC15-7572-4088-BD45-4E8C4961A4A4}" dt="2025-01-08T15:51:54.685" v="197" actId="47"/>
        <pc:sldMkLst>
          <pc:docMk/>
          <pc:sldMk cId="2845975111" sldId="497"/>
        </pc:sldMkLst>
      </pc:sldChg>
      <pc:sldChg chg="del">
        <pc:chgData name="Hongzong Li" userId="9bdc67c7f26cb1a6" providerId="LiveId" clId="{F95DDC15-7572-4088-BD45-4E8C4961A4A4}" dt="2025-01-08T15:51:54.685" v="197" actId="47"/>
        <pc:sldMkLst>
          <pc:docMk/>
          <pc:sldMk cId="3667704221" sldId="501"/>
        </pc:sldMkLst>
      </pc:sldChg>
      <pc:sldChg chg="del">
        <pc:chgData name="Hongzong Li" userId="9bdc67c7f26cb1a6" providerId="LiveId" clId="{F95DDC15-7572-4088-BD45-4E8C4961A4A4}" dt="2025-01-08T15:51:54.685" v="197" actId="47"/>
        <pc:sldMkLst>
          <pc:docMk/>
          <pc:sldMk cId="4222242206" sldId="502"/>
        </pc:sldMkLst>
      </pc:sldChg>
      <pc:sldChg chg="del">
        <pc:chgData name="Hongzong Li" userId="9bdc67c7f26cb1a6" providerId="LiveId" clId="{F95DDC15-7572-4088-BD45-4E8C4961A4A4}" dt="2025-01-08T15:51:54.685" v="197" actId="47"/>
        <pc:sldMkLst>
          <pc:docMk/>
          <pc:sldMk cId="3321173846" sldId="516"/>
        </pc:sldMkLst>
      </pc:sldChg>
      <pc:sldChg chg="del">
        <pc:chgData name="Hongzong Li" userId="9bdc67c7f26cb1a6" providerId="LiveId" clId="{F95DDC15-7572-4088-BD45-4E8C4961A4A4}" dt="2025-01-08T15:51:54.685" v="197" actId="47"/>
        <pc:sldMkLst>
          <pc:docMk/>
          <pc:sldMk cId="3195430702" sldId="519"/>
        </pc:sldMkLst>
      </pc:sldChg>
      <pc:sldChg chg="del">
        <pc:chgData name="Hongzong Li" userId="9bdc67c7f26cb1a6" providerId="LiveId" clId="{F95DDC15-7572-4088-BD45-4E8C4961A4A4}" dt="2025-01-08T15:51:54.685" v="197" actId="47"/>
        <pc:sldMkLst>
          <pc:docMk/>
          <pc:sldMk cId="1189121588" sldId="531"/>
        </pc:sldMkLst>
      </pc:sldChg>
      <pc:sldChg chg="del">
        <pc:chgData name="Hongzong Li" userId="9bdc67c7f26cb1a6" providerId="LiveId" clId="{F95DDC15-7572-4088-BD45-4E8C4961A4A4}" dt="2025-01-08T15:51:54.685" v="197" actId="47"/>
        <pc:sldMkLst>
          <pc:docMk/>
          <pc:sldMk cId="936414254" sldId="540"/>
        </pc:sldMkLst>
      </pc:sldChg>
      <pc:sldChg chg="addSp delSp modSp mod modNotesTx">
        <pc:chgData name="Hongzong Li" userId="9bdc67c7f26cb1a6" providerId="LiveId" clId="{F95DDC15-7572-4088-BD45-4E8C4961A4A4}" dt="2025-01-09T00:22:58.268" v="632" actId="20577"/>
        <pc:sldMkLst>
          <pc:docMk/>
          <pc:sldMk cId="1261810409" sldId="621"/>
        </pc:sldMkLst>
      </pc:sldChg>
      <pc:sldChg chg="modSp mod">
        <pc:chgData name="Hongzong Li" userId="9bdc67c7f26cb1a6" providerId="LiveId" clId="{F95DDC15-7572-4088-BD45-4E8C4961A4A4}" dt="2025-01-08T16:39:09.229" v="436" actId="403"/>
        <pc:sldMkLst>
          <pc:docMk/>
          <pc:sldMk cId="2671058366" sldId="631"/>
        </pc:sldMkLst>
      </pc:sldChg>
      <pc:sldChg chg="del">
        <pc:chgData name="Hongzong Li" userId="9bdc67c7f26cb1a6" providerId="LiveId" clId="{F95DDC15-7572-4088-BD45-4E8C4961A4A4}" dt="2025-01-08T15:51:54.685" v="197" actId="47"/>
        <pc:sldMkLst>
          <pc:docMk/>
          <pc:sldMk cId="368788545" sldId="636"/>
        </pc:sldMkLst>
      </pc:sldChg>
      <pc:sldChg chg="del">
        <pc:chgData name="Hongzong Li" userId="9bdc67c7f26cb1a6" providerId="LiveId" clId="{F95DDC15-7572-4088-BD45-4E8C4961A4A4}" dt="2025-01-08T15:51:54.685" v="197" actId="47"/>
        <pc:sldMkLst>
          <pc:docMk/>
          <pc:sldMk cId="909729142" sldId="637"/>
        </pc:sldMkLst>
      </pc:sldChg>
      <pc:sldChg chg="del">
        <pc:chgData name="Hongzong Li" userId="9bdc67c7f26cb1a6" providerId="LiveId" clId="{F95DDC15-7572-4088-BD45-4E8C4961A4A4}" dt="2025-01-08T15:51:54.685" v="197" actId="47"/>
        <pc:sldMkLst>
          <pc:docMk/>
          <pc:sldMk cId="2614691419" sldId="638"/>
        </pc:sldMkLst>
      </pc:sldChg>
      <pc:sldChg chg="del">
        <pc:chgData name="Hongzong Li" userId="9bdc67c7f26cb1a6" providerId="LiveId" clId="{F95DDC15-7572-4088-BD45-4E8C4961A4A4}" dt="2025-01-08T15:51:54.685" v="197" actId="47"/>
        <pc:sldMkLst>
          <pc:docMk/>
          <pc:sldMk cId="1794781130" sldId="639"/>
        </pc:sldMkLst>
      </pc:sldChg>
      <pc:sldChg chg="del">
        <pc:chgData name="Hongzong Li" userId="9bdc67c7f26cb1a6" providerId="LiveId" clId="{F95DDC15-7572-4088-BD45-4E8C4961A4A4}" dt="2025-01-08T15:51:54.685" v="197" actId="47"/>
        <pc:sldMkLst>
          <pc:docMk/>
          <pc:sldMk cId="3820469915" sldId="640"/>
        </pc:sldMkLst>
      </pc:sldChg>
      <pc:sldChg chg="del">
        <pc:chgData name="Hongzong Li" userId="9bdc67c7f26cb1a6" providerId="LiveId" clId="{F95DDC15-7572-4088-BD45-4E8C4961A4A4}" dt="2025-01-08T15:51:54.685" v="197" actId="47"/>
        <pc:sldMkLst>
          <pc:docMk/>
          <pc:sldMk cId="3618358261" sldId="643"/>
        </pc:sldMkLst>
      </pc:sldChg>
      <pc:sldChg chg="del">
        <pc:chgData name="Hongzong Li" userId="9bdc67c7f26cb1a6" providerId="LiveId" clId="{F95DDC15-7572-4088-BD45-4E8C4961A4A4}" dt="2025-01-08T15:51:54.685" v="197" actId="47"/>
        <pc:sldMkLst>
          <pc:docMk/>
          <pc:sldMk cId="991728368" sldId="644"/>
        </pc:sldMkLst>
      </pc:sldChg>
      <pc:sldChg chg="del">
        <pc:chgData name="Hongzong Li" userId="9bdc67c7f26cb1a6" providerId="LiveId" clId="{F95DDC15-7572-4088-BD45-4E8C4961A4A4}" dt="2025-01-08T15:51:54.685" v="197" actId="47"/>
        <pc:sldMkLst>
          <pc:docMk/>
          <pc:sldMk cId="630200938" sldId="646"/>
        </pc:sldMkLst>
      </pc:sldChg>
      <pc:sldChg chg="del">
        <pc:chgData name="Hongzong Li" userId="9bdc67c7f26cb1a6" providerId="LiveId" clId="{F95DDC15-7572-4088-BD45-4E8C4961A4A4}" dt="2025-01-08T15:51:54.685" v="197" actId="47"/>
        <pc:sldMkLst>
          <pc:docMk/>
          <pc:sldMk cId="3731454665" sldId="647"/>
        </pc:sldMkLst>
      </pc:sldChg>
      <pc:sldChg chg="del">
        <pc:chgData name="Hongzong Li" userId="9bdc67c7f26cb1a6" providerId="LiveId" clId="{F95DDC15-7572-4088-BD45-4E8C4961A4A4}" dt="2025-01-08T15:51:54.685" v="197" actId="47"/>
        <pc:sldMkLst>
          <pc:docMk/>
          <pc:sldMk cId="282552770" sldId="648"/>
        </pc:sldMkLst>
      </pc:sldChg>
      <pc:sldChg chg="del">
        <pc:chgData name="Hongzong Li" userId="9bdc67c7f26cb1a6" providerId="LiveId" clId="{F95DDC15-7572-4088-BD45-4E8C4961A4A4}" dt="2025-01-08T15:51:54.685" v="197" actId="47"/>
        <pc:sldMkLst>
          <pc:docMk/>
          <pc:sldMk cId="1575329477" sldId="649"/>
        </pc:sldMkLst>
      </pc:sldChg>
      <pc:sldChg chg="del">
        <pc:chgData name="Hongzong Li" userId="9bdc67c7f26cb1a6" providerId="LiveId" clId="{F95DDC15-7572-4088-BD45-4E8C4961A4A4}" dt="2025-01-08T15:51:54.685" v="197" actId="47"/>
        <pc:sldMkLst>
          <pc:docMk/>
          <pc:sldMk cId="1352666558" sldId="650"/>
        </pc:sldMkLst>
      </pc:sldChg>
      <pc:sldChg chg="del">
        <pc:chgData name="Hongzong Li" userId="9bdc67c7f26cb1a6" providerId="LiveId" clId="{F95DDC15-7572-4088-BD45-4E8C4961A4A4}" dt="2025-01-08T15:51:54.685" v="197" actId="47"/>
        <pc:sldMkLst>
          <pc:docMk/>
          <pc:sldMk cId="4053856576" sldId="654"/>
        </pc:sldMkLst>
      </pc:sldChg>
      <pc:sldChg chg="del">
        <pc:chgData name="Hongzong Li" userId="9bdc67c7f26cb1a6" providerId="LiveId" clId="{F95DDC15-7572-4088-BD45-4E8C4961A4A4}" dt="2025-01-08T15:51:54.685" v="197" actId="47"/>
        <pc:sldMkLst>
          <pc:docMk/>
          <pc:sldMk cId="4176521030" sldId="657"/>
        </pc:sldMkLst>
      </pc:sldChg>
      <pc:sldChg chg="addSp delSp modSp add mod">
        <pc:chgData name="Hongzong Li" userId="9bdc67c7f26cb1a6" providerId="LiveId" clId="{F95DDC15-7572-4088-BD45-4E8C4961A4A4}" dt="2025-01-08T15:04:11.339" v="58" actId="1076"/>
        <pc:sldMkLst>
          <pc:docMk/>
          <pc:sldMk cId="4150836263" sldId="658"/>
        </pc:sldMkLst>
      </pc:sldChg>
      <pc:sldChg chg="add">
        <pc:chgData name="Hongzong Li" userId="9bdc67c7f26cb1a6" providerId="LiveId" clId="{F95DDC15-7572-4088-BD45-4E8C4961A4A4}" dt="2025-01-08T14:59:11.390" v="30"/>
        <pc:sldMkLst>
          <pc:docMk/>
          <pc:sldMk cId="280363987" sldId="659"/>
        </pc:sldMkLst>
      </pc:sldChg>
      <pc:sldChg chg="addSp delSp modSp add mod">
        <pc:chgData name="Hongzong Li" userId="9bdc67c7f26cb1a6" providerId="LiveId" clId="{F95DDC15-7572-4088-BD45-4E8C4961A4A4}" dt="2025-01-08T15:27:36.280" v="115" actId="1076"/>
        <pc:sldMkLst>
          <pc:docMk/>
          <pc:sldMk cId="1050721172" sldId="660"/>
        </pc:sldMkLst>
      </pc:sldChg>
      <pc:sldChg chg="addSp delSp modSp add mod">
        <pc:chgData name="Hongzong Li" userId="9bdc67c7f26cb1a6" providerId="LiveId" clId="{F95DDC15-7572-4088-BD45-4E8C4961A4A4}" dt="2025-01-08T15:29:15.809" v="137" actId="14100"/>
        <pc:sldMkLst>
          <pc:docMk/>
          <pc:sldMk cId="2824916999" sldId="661"/>
        </pc:sldMkLst>
      </pc:sldChg>
      <pc:sldChg chg="addSp delSp modSp add mod">
        <pc:chgData name="Hongzong Li" userId="9bdc67c7f26cb1a6" providerId="LiveId" clId="{F95DDC15-7572-4088-BD45-4E8C4961A4A4}" dt="2025-01-08T16:53:15.140" v="493" actId="1035"/>
        <pc:sldMkLst>
          <pc:docMk/>
          <pc:sldMk cId="2281915960" sldId="662"/>
        </pc:sldMkLst>
      </pc:sldChg>
      <pc:sldChg chg="addSp delSp modSp add mod">
        <pc:chgData name="Hongzong Li" userId="9bdc67c7f26cb1a6" providerId="LiveId" clId="{F95DDC15-7572-4088-BD45-4E8C4961A4A4}" dt="2025-01-08T17:05:17.487" v="506" actId="14100"/>
        <pc:sldMkLst>
          <pc:docMk/>
          <pc:sldMk cId="3587308140" sldId="663"/>
        </pc:sldMkLst>
      </pc:sldChg>
      <pc:sldChg chg="addSp delSp modSp add mod">
        <pc:chgData name="Hongzong Li" userId="9bdc67c7f26cb1a6" providerId="LiveId" clId="{F95DDC15-7572-4088-BD45-4E8C4961A4A4}" dt="2025-01-08T17:26:05.158" v="587" actId="14100"/>
        <pc:sldMkLst>
          <pc:docMk/>
          <pc:sldMk cId="2709935454" sldId="664"/>
        </pc:sldMkLst>
      </pc:sldChg>
      <pc:sldChg chg="addSp modSp add mod">
        <pc:chgData name="Hongzong Li" userId="9bdc67c7f26cb1a6" providerId="LiveId" clId="{F95DDC15-7572-4088-BD45-4E8C4961A4A4}" dt="2025-01-08T15:43:54.384" v="174" actId="1076"/>
        <pc:sldMkLst>
          <pc:docMk/>
          <pc:sldMk cId="432758778" sldId="665"/>
        </pc:sldMkLst>
      </pc:sldChg>
      <pc:sldChg chg="addSp modSp add mod">
        <pc:chgData name="Hongzong Li" userId="9bdc67c7f26cb1a6" providerId="LiveId" clId="{F95DDC15-7572-4088-BD45-4E8C4961A4A4}" dt="2025-01-08T15:44:42.254" v="182" actId="1076"/>
        <pc:sldMkLst>
          <pc:docMk/>
          <pc:sldMk cId="2752785219" sldId="666"/>
        </pc:sldMkLst>
      </pc:sldChg>
      <pc:sldChg chg="addSp modSp add mod">
        <pc:chgData name="Hongzong Li" userId="9bdc67c7f26cb1a6" providerId="LiveId" clId="{F95DDC15-7572-4088-BD45-4E8C4961A4A4}" dt="2025-01-08T15:45:32.465" v="187" actId="1076"/>
        <pc:sldMkLst>
          <pc:docMk/>
          <pc:sldMk cId="2853329529" sldId="667"/>
        </pc:sldMkLst>
      </pc:sldChg>
      <pc:sldChg chg="addSp modSp add mod">
        <pc:chgData name="Hongzong Li" userId="9bdc67c7f26cb1a6" providerId="LiveId" clId="{F95DDC15-7572-4088-BD45-4E8C4961A4A4}" dt="2025-01-08T15:46:10.121" v="193" actId="14100"/>
        <pc:sldMkLst>
          <pc:docMk/>
          <pc:sldMk cId="2826498682" sldId="668"/>
        </pc:sldMkLst>
      </pc:sldChg>
      <pc:sldChg chg="modSp add mod">
        <pc:chgData name="Hongzong Li" userId="9bdc67c7f26cb1a6" providerId="LiveId" clId="{F95DDC15-7572-4088-BD45-4E8C4961A4A4}" dt="2025-01-08T15:46:27.409" v="196"/>
        <pc:sldMkLst>
          <pc:docMk/>
          <pc:sldMk cId="1898400193" sldId="669"/>
        </pc:sldMkLst>
      </pc:sldChg>
      <pc:sldChg chg="addSp delSp modSp add mod">
        <pc:chgData name="Hongzong Li" userId="9bdc67c7f26cb1a6" providerId="LiveId" clId="{F95DDC15-7572-4088-BD45-4E8C4961A4A4}" dt="2025-01-09T00:28:18.207" v="670" actId="1076"/>
        <pc:sldMkLst>
          <pc:docMk/>
          <pc:sldMk cId="304319722" sldId="670"/>
        </pc:sldMkLst>
      </pc:sldChg>
      <pc:sldChg chg="addSp delSp modSp add mod">
        <pc:chgData name="Hongzong Li" userId="9bdc67c7f26cb1a6" providerId="LiveId" clId="{F95DDC15-7572-4088-BD45-4E8C4961A4A4}" dt="2025-01-09T00:33:09.846" v="693" actId="1076"/>
        <pc:sldMkLst>
          <pc:docMk/>
          <pc:sldMk cId="1817694660" sldId="671"/>
        </pc:sldMkLst>
      </pc:sldChg>
      <pc:sldChg chg="addSp delSp modSp add mod">
        <pc:chgData name="Hongzong Li" userId="9bdc67c7f26cb1a6" providerId="LiveId" clId="{F95DDC15-7572-4088-BD45-4E8C4961A4A4}" dt="2025-01-08T16:34:11.605" v="411" actId="14100"/>
        <pc:sldMkLst>
          <pc:docMk/>
          <pc:sldMk cId="2788587020" sldId="672"/>
        </pc:sldMkLst>
      </pc:sldChg>
      <pc:sldChg chg="addSp delSp modSp add mod">
        <pc:chgData name="Hongzong Li" userId="9bdc67c7f26cb1a6" providerId="LiveId" clId="{F95DDC15-7572-4088-BD45-4E8C4961A4A4}" dt="2025-01-08T16:34:32.878" v="415" actId="14100"/>
        <pc:sldMkLst>
          <pc:docMk/>
          <pc:sldMk cId="256473223" sldId="673"/>
        </pc:sldMkLst>
      </pc:sldChg>
      <pc:sldChg chg="add del">
        <pc:chgData name="Hongzong Li" userId="9bdc67c7f26cb1a6" providerId="LiveId" clId="{F95DDC15-7572-4088-BD45-4E8C4961A4A4}" dt="2025-01-08T16:33:43.397" v="407"/>
        <pc:sldMkLst>
          <pc:docMk/>
          <pc:sldMk cId="2845624257" sldId="673"/>
        </pc:sldMkLst>
      </pc:sldChg>
      <pc:sldChg chg="addSp delSp modSp add mod">
        <pc:chgData name="Hongzong Li" userId="9bdc67c7f26cb1a6" providerId="LiveId" clId="{F95DDC15-7572-4088-BD45-4E8C4961A4A4}" dt="2025-01-08T16:34:59.604" v="420" actId="14100"/>
        <pc:sldMkLst>
          <pc:docMk/>
          <pc:sldMk cId="2424154648" sldId="674"/>
        </pc:sldMkLst>
      </pc:sldChg>
      <pc:sldChg chg="addSp modSp add mod">
        <pc:chgData name="Hongzong Li" userId="9bdc67c7f26cb1a6" providerId="LiveId" clId="{F95DDC15-7572-4088-BD45-4E8C4961A4A4}" dt="2025-01-08T17:08:25.832" v="523" actId="123"/>
        <pc:sldMkLst>
          <pc:docMk/>
          <pc:sldMk cId="3143782611" sldId="675"/>
        </pc:sldMkLst>
      </pc:sldChg>
      <pc:sldChg chg="addSp delSp modSp add mod">
        <pc:chgData name="Hongzong Li" userId="9bdc67c7f26cb1a6" providerId="LiveId" clId="{F95DDC15-7572-4088-BD45-4E8C4961A4A4}" dt="2025-01-08T17:30:13.284" v="603" actId="14100"/>
        <pc:sldMkLst>
          <pc:docMk/>
          <pc:sldMk cId="3043099647" sldId="676"/>
        </pc:sldMkLst>
      </pc:sldChg>
    </pc:docChg>
  </pc:docChgLst>
  <pc:docChgLst>
    <pc:chgData name="LI Hongzong" userId="ac49958b-b655-4fa4-b837-6f946156a7c8" providerId="ADAL" clId="{4721EEC1-4CD9-4742-824D-4D8ECF8037CC}"/>
    <pc:docChg chg="undo custSel addSld delSld modSld">
      <pc:chgData name="LI Hongzong" userId="ac49958b-b655-4fa4-b837-6f946156a7c8" providerId="ADAL" clId="{4721EEC1-4CD9-4742-824D-4D8ECF8037CC}" dt="2024-12-29T14:40:41.815" v="2875" actId="1076"/>
      <pc:docMkLst>
        <pc:docMk/>
      </pc:docMkLst>
      <pc:sldChg chg="addSp delSp modSp mod">
        <pc:chgData name="LI Hongzong" userId="ac49958b-b655-4fa4-b837-6f946156a7c8" providerId="ADAL" clId="{4721EEC1-4CD9-4742-824D-4D8ECF8037CC}" dt="2024-12-29T14:40:41.815" v="2875" actId="1076"/>
        <pc:sldMkLst>
          <pc:docMk/>
          <pc:sldMk cId="1615307222" sldId="390"/>
        </pc:sldMkLst>
      </pc:sldChg>
      <pc:sldChg chg="modSp mod">
        <pc:chgData name="LI Hongzong" userId="ac49958b-b655-4fa4-b837-6f946156a7c8" providerId="ADAL" clId="{4721EEC1-4CD9-4742-824D-4D8ECF8037CC}" dt="2024-10-25T13:49:20.233" v="408" actId="2711"/>
        <pc:sldMkLst>
          <pc:docMk/>
          <pc:sldMk cId="3326953466" sldId="392"/>
        </pc:sldMkLst>
      </pc:sldChg>
      <pc:sldChg chg="del">
        <pc:chgData name="LI Hongzong" userId="ac49958b-b655-4fa4-b837-6f946156a7c8" providerId="ADAL" clId="{4721EEC1-4CD9-4742-824D-4D8ECF8037CC}" dt="2024-10-25T13:49:30.424" v="409" actId="2696"/>
        <pc:sldMkLst>
          <pc:docMk/>
          <pc:sldMk cId="259278475" sldId="484"/>
        </pc:sldMkLst>
      </pc:sldChg>
      <pc:sldChg chg="addSp delSp modSp mod modNotesTx">
        <pc:chgData name="LI Hongzong" userId="ac49958b-b655-4fa4-b837-6f946156a7c8" providerId="ADAL" clId="{4721EEC1-4CD9-4742-824D-4D8ECF8037CC}" dt="2024-12-13T16:25:09.468" v="2716" actId="114"/>
        <pc:sldMkLst>
          <pc:docMk/>
          <pc:sldMk cId="2811745174" sldId="487"/>
        </pc:sldMkLst>
      </pc:sldChg>
      <pc:sldChg chg="addSp delSp modSp add del mod">
        <pc:chgData name="LI Hongzong" userId="ac49958b-b655-4fa4-b837-6f946156a7c8" providerId="ADAL" clId="{4721EEC1-4CD9-4742-824D-4D8ECF8037CC}" dt="2024-11-27T15:15:55.767" v="2174"/>
        <pc:sldMkLst>
          <pc:docMk/>
          <pc:sldMk cId="2845975111" sldId="497"/>
        </pc:sldMkLst>
      </pc:sldChg>
      <pc:sldChg chg="add del">
        <pc:chgData name="LI Hongzong" userId="ac49958b-b655-4fa4-b837-6f946156a7c8" providerId="ADAL" clId="{4721EEC1-4CD9-4742-824D-4D8ECF8037CC}" dt="2024-11-27T15:23:16.299" v="2211" actId="2696"/>
        <pc:sldMkLst>
          <pc:docMk/>
          <pc:sldMk cId="796727664" sldId="498"/>
        </pc:sldMkLst>
      </pc:sldChg>
      <pc:sldChg chg="modSp add del mod">
        <pc:chgData name="LI Hongzong" userId="ac49958b-b655-4fa4-b837-6f946156a7c8" providerId="ADAL" clId="{4721EEC1-4CD9-4742-824D-4D8ECF8037CC}" dt="2024-11-27T15:15:30.103" v="2170" actId="2696"/>
        <pc:sldMkLst>
          <pc:docMk/>
          <pc:sldMk cId="2369451619" sldId="500"/>
        </pc:sldMkLst>
      </pc:sldChg>
      <pc:sldChg chg="add del">
        <pc:chgData name="LI Hongzong" userId="ac49958b-b655-4fa4-b837-6f946156a7c8" providerId="ADAL" clId="{4721EEC1-4CD9-4742-824D-4D8ECF8037CC}" dt="2024-11-27T15:15:55.767" v="2174"/>
        <pc:sldMkLst>
          <pc:docMk/>
          <pc:sldMk cId="3667704221" sldId="501"/>
        </pc:sldMkLst>
      </pc:sldChg>
      <pc:sldChg chg="add del">
        <pc:chgData name="LI Hongzong" userId="ac49958b-b655-4fa4-b837-6f946156a7c8" providerId="ADAL" clId="{4721EEC1-4CD9-4742-824D-4D8ECF8037CC}" dt="2024-11-27T15:15:55.767" v="2174"/>
        <pc:sldMkLst>
          <pc:docMk/>
          <pc:sldMk cId="4222242206" sldId="502"/>
        </pc:sldMkLst>
      </pc:sldChg>
      <pc:sldChg chg="addSp delSp modSp mod">
        <pc:chgData name="LI Hongzong" userId="ac49958b-b655-4fa4-b837-6f946156a7c8" providerId="ADAL" clId="{4721EEC1-4CD9-4742-824D-4D8ECF8037CC}" dt="2024-12-14T02:58:50.830" v="2793" actId="20577"/>
        <pc:sldMkLst>
          <pc:docMk/>
          <pc:sldMk cId="1847076896" sldId="514"/>
        </pc:sldMkLst>
      </pc:sldChg>
      <pc:sldChg chg="addSp delSp modSp add del mod">
        <pc:chgData name="LI Hongzong" userId="ac49958b-b655-4fa4-b837-6f946156a7c8" providerId="ADAL" clId="{4721EEC1-4CD9-4742-824D-4D8ECF8037CC}" dt="2024-11-27T15:18:59.022" v="2188"/>
        <pc:sldMkLst>
          <pc:docMk/>
          <pc:sldMk cId="3321173846" sldId="516"/>
        </pc:sldMkLst>
      </pc:sldChg>
      <pc:sldChg chg="modSp add del mod">
        <pc:chgData name="LI Hongzong" userId="ac49958b-b655-4fa4-b837-6f946156a7c8" providerId="ADAL" clId="{4721EEC1-4CD9-4742-824D-4D8ECF8037CC}" dt="2024-11-27T15:17:13.068" v="2181" actId="20577"/>
        <pc:sldMkLst>
          <pc:docMk/>
          <pc:sldMk cId="3195430702" sldId="519"/>
        </pc:sldMkLst>
      </pc:sldChg>
      <pc:sldChg chg="addSp modSp add del modAnim">
        <pc:chgData name="LI Hongzong" userId="ac49958b-b655-4fa4-b837-6f946156a7c8" providerId="ADAL" clId="{4721EEC1-4CD9-4742-824D-4D8ECF8037CC}" dt="2024-10-25T15:16:24.122" v="1237" actId="20577"/>
        <pc:sldMkLst>
          <pc:docMk/>
          <pc:sldMk cId="1189121588" sldId="531"/>
        </pc:sldMkLst>
      </pc:sldChg>
      <pc:sldChg chg="add del">
        <pc:chgData name="LI Hongzong" userId="ac49958b-b655-4fa4-b837-6f946156a7c8" providerId="ADAL" clId="{4721EEC1-4CD9-4742-824D-4D8ECF8037CC}" dt="2024-11-27T15:23:17" v="2212" actId="2696"/>
        <pc:sldMkLst>
          <pc:docMk/>
          <pc:sldMk cId="2300423232" sldId="532"/>
        </pc:sldMkLst>
      </pc:sldChg>
      <pc:sldChg chg="addSp delSp modSp add del mod">
        <pc:chgData name="LI Hongzong" userId="ac49958b-b655-4fa4-b837-6f946156a7c8" providerId="ADAL" clId="{4721EEC1-4CD9-4742-824D-4D8ECF8037CC}" dt="2024-11-27T15:27:41.493" v="2249"/>
        <pc:sldMkLst>
          <pc:docMk/>
          <pc:sldMk cId="936414254" sldId="540"/>
        </pc:sldMkLst>
      </pc:sldChg>
      <pc:sldChg chg="add del">
        <pc:chgData name="LI Hongzong" userId="ac49958b-b655-4fa4-b837-6f946156a7c8" providerId="ADAL" clId="{4721EEC1-4CD9-4742-824D-4D8ECF8037CC}" dt="2024-11-27T15:23:18.557" v="2214" actId="2696"/>
        <pc:sldMkLst>
          <pc:docMk/>
          <pc:sldMk cId="2207397264" sldId="543"/>
        </pc:sldMkLst>
      </pc:sldChg>
      <pc:sldChg chg="add del">
        <pc:chgData name="LI Hongzong" userId="ac49958b-b655-4fa4-b837-6f946156a7c8" providerId="ADAL" clId="{4721EEC1-4CD9-4742-824D-4D8ECF8037CC}" dt="2024-11-27T15:23:19.690" v="2215" actId="2696"/>
        <pc:sldMkLst>
          <pc:docMk/>
          <pc:sldMk cId="2198664435" sldId="546"/>
        </pc:sldMkLst>
      </pc:sldChg>
      <pc:sldChg chg="del">
        <pc:chgData name="LI Hongzong" userId="ac49958b-b655-4fa4-b837-6f946156a7c8" providerId="ADAL" clId="{4721EEC1-4CD9-4742-824D-4D8ECF8037CC}" dt="2024-10-25T13:08:56.984" v="195" actId="2696"/>
        <pc:sldMkLst>
          <pc:docMk/>
          <pc:sldMk cId="212550681" sldId="550"/>
        </pc:sldMkLst>
      </pc:sldChg>
      <pc:sldChg chg="addSp delSp modSp add mod modNotesTx">
        <pc:chgData name="LI Hongzong" userId="ac49958b-b655-4fa4-b837-6f946156a7c8" providerId="ADAL" clId="{4721EEC1-4CD9-4742-824D-4D8ECF8037CC}" dt="2024-10-27T07:05:02.442" v="2021" actId="1076"/>
        <pc:sldMkLst>
          <pc:docMk/>
          <pc:sldMk cId="1261810409" sldId="621"/>
        </pc:sldMkLst>
      </pc:sldChg>
      <pc:sldChg chg="addSp delSp modSp add mod delAnim modAnim modNotesTx">
        <pc:chgData name="LI Hongzong" userId="ac49958b-b655-4fa4-b837-6f946156a7c8" providerId="ADAL" clId="{4721EEC1-4CD9-4742-824D-4D8ECF8037CC}" dt="2024-11-27T15:12:45.149" v="2117"/>
        <pc:sldMkLst>
          <pc:docMk/>
          <pc:sldMk cId="2671058366" sldId="631"/>
        </pc:sldMkLst>
      </pc:sldChg>
      <pc:sldChg chg="del">
        <pc:chgData name="LI Hongzong" userId="ac49958b-b655-4fa4-b837-6f946156a7c8" providerId="ADAL" clId="{4721EEC1-4CD9-4742-824D-4D8ECF8037CC}" dt="2024-10-25T13:19:03.551" v="204" actId="2696"/>
        <pc:sldMkLst>
          <pc:docMk/>
          <pc:sldMk cId="3896439483" sldId="633"/>
        </pc:sldMkLst>
      </pc:sldChg>
      <pc:sldChg chg="addSp delSp modSp add del mod">
        <pc:chgData name="LI Hongzong" userId="ac49958b-b655-4fa4-b837-6f946156a7c8" providerId="ADAL" clId="{4721EEC1-4CD9-4742-824D-4D8ECF8037CC}" dt="2024-11-27T15:21:37.646" v="2210" actId="20577"/>
        <pc:sldMkLst>
          <pc:docMk/>
          <pc:sldMk cId="368788545" sldId="636"/>
        </pc:sldMkLst>
      </pc:sldChg>
      <pc:sldChg chg="addSp modSp add mod">
        <pc:chgData name="LI Hongzong" userId="ac49958b-b655-4fa4-b837-6f946156a7c8" providerId="ADAL" clId="{4721EEC1-4CD9-4742-824D-4D8ECF8037CC}" dt="2024-12-14T00:13:51.347" v="2791" actId="20577"/>
        <pc:sldMkLst>
          <pc:docMk/>
          <pc:sldMk cId="909729142" sldId="637"/>
        </pc:sldMkLst>
      </pc:sldChg>
      <pc:sldChg chg="addSp delSp modSp add mod">
        <pc:chgData name="LI Hongzong" userId="ac49958b-b655-4fa4-b837-6f946156a7c8" providerId="ADAL" clId="{4721EEC1-4CD9-4742-824D-4D8ECF8037CC}" dt="2024-12-13T16:36:09.692" v="2783" actId="114"/>
        <pc:sldMkLst>
          <pc:docMk/>
          <pc:sldMk cId="2614691419" sldId="638"/>
        </pc:sldMkLst>
      </pc:sldChg>
      <pc:sldChg chg="addSp delSp modSp add mod modAnim">
        <pc:chgData name="LI Hongzong" userId="ac49958b-b655-4fa4-b837-6f946156a7c8" providerId="ADAL" clId="{4721EEC1-4CD9-4742-824D-4D8ECF8037CC}" dt="2024-11-27T15:14:50.678" v="2168" actId="1076"/>
        <pc:sldMkLst>
          <pc:docMk/>
          <pc:sldMk cId="1794781130" sldId="639"/>
        </pc:sldMkLst>
      </pc:sldChg>
      <pc:sldChg chg="addSp delSp modSp add mod">
        <pc:chgData name="LI Hongzong" userId="ac49958b-b655-4fa4-b837-6f946156a7c8" providerId="ADAL" clId="{4721EEC1-4CD9-4742-824D-4D8ECF8037CC}" dt="2024-12-13T16:34:19.395" v="2781" actId="20577"/>
        <pc:sldMkLst>
          <pc:docMk/>
          <pc:sldMk cId="3820469915" sldId="640"/>
        </pc:sldMkLst>
      </pc:sldChg>
      <pc:sldChg chg="add del">
        <pc:chgData name="LI Hongzong" userId="ac49958b-b655-4fa4-b837-6f946156a7c8" providerId="ADAL" clId="{4721EEC1-4CD9-4742-824D-4D8ECF8037CC}" dt="2024-11-27T15:16:06.555" v="2178" actId="2696"/>
        <pc:sldMkLst>
          <pc:docMk/>
          <pc:sldMk cId="991728368" sldId="641"/>
        </pc:sldMkLst>
      </pc:sldChg>
      <pc:sldChg chg="addSp delSp modSp add del mod">
        <pc:chgData name="LI Hongzong" userId="ac49958b-b655-4fa4-b837-6f946156a7c8" providerId="ADAL" clId="{4721EEC1-4CD9-4742-824D-4D8ECF8037CC}" dt="2024-10-25T15:54:00.909" v="1483" actId="2696"/>
        <pc:sldMkLst>
          <pc:docMk/>
          <pc:sldMk cId="1571306402" sldId="641"/>
        </pc:sldMkLst>
      </pc:sldChg>
      <pc:sldChg chg="add del">
        <pc:chgData name="LI Hongzong" userId="ac49958b-b655-4fa4-b837-6f946156a7c8" providerId="ADAL" clId="{4721EEC1-4CD9-4742-824D-4D8ECF8037CC}" dt="2024-10-25T15:28:00.180" v="1271"/>
        <pc:sldMkLst>
          <pc:docMk/>
          <pc:sldMk cId="2805896357" sldId="641"/>
        </pc:sldMkLst>
      </pc:sldChg>
      <pc:sldChg chg="add">
        <pc:chgData name="LI Hongzong" userId="ac49958b-b655-4fa4-b837-6f946156a7c8" providerId="ADAL" clId="{4721EEC1-4CD9-4742-824D-4D8ECF8037CC}" dt="2024-11-27T15:15:24.374" v="2169"/>
        <pc:sldMkLst>
          <pc:docMk/>
          <pc:sldMk cId="3618358261" sldId="643"/>
        </pc:sldMkLst>
      </pc:sldChg>
      <pc:sldChg chg="add">
        <pc:chgData name="LI Hongzong" userId="ac49958b-b655-4fa4-b837-6f946156a7c8" providerId="ADAL" clId="{4721EEC1-4CD9-4742-824D-4D8ECF8037CC}" dt="2024-11-27T15:16:59.208" v="2179"/>
        <pc:sldMkLst>
          <pc:docMk/>
          <pc:sldMk cId="991728368" sldId="644"/>
        </pc:sldMkLst>
      </pc:sldChg>
      <pc:sldChg chg="modSp add mod">
        <pc:chgData name="LI Hongzong" userId="ac49958b-b655-4fa4-b837-6f946156a7c8" providerId="ADAL" clId="{4721EEC1-4CD9-4742-824D-4D8ECF8037CC}" dt="2024-11-27T15:20:45.225" v="2206" actId="20577"/>
        <pc:sldMkLst>
          <pc:docMk/>
          <pc:sldMk cId="630200938" sldId="646"/>
        </pc:sldMkLst>
      </pc:sldChg>
      <pc:sldChg chg="modSp add mod">
        <pc:chgData name="LI Hongzong" userId="ac49958b-b655-4fa4-b837-6f946156a7c8" providerId="ADAL" clId="{4721EEC1-4CD9-4742-824D-4D8ECF8037CC}" dt="2024-11-27T15:21:18.886" v="2207"/>
        <pc:sldMkLst>
          <pc:docMk/>
          <pc:sldMk cId="3731454665" sldId="647"/>
        </pc:sldMkLst>
      </pc:sldChg>
      <pc:sldChg chg="modSp add mod">
        <pc:chgData name="LI Hongzong" userId="ac49958b-b655-4fa4-b837-6f946156a7c8" providerId="ADAL" clId="{4721EEC1-4CD9-4742-824D-4D8ECF8037CC}" dt="2024-11-27T15:21:26.379" v="2208"/>
        <pc:sldMkLst>
          <pc:docMk/>
          <pc:sldMk cId="282552770" sldId="648"/>
        </pc:sldMkLst>
      </pc:sldChg>
      <pc:sldChg chg="modSp add mod">
        <pc:chgData name="LI Hongzong" userId="ac49958b-b655-4fa4-b837-6f946156a7c8" providerId="ADAL" clId="{4721EEC1-4CD9-4742-824D-4D8ECF8037CC}" dt="2024-11-27T15:23:29.550" v="2230" actId="20577"/>
        <pc:sldMkLst>
          <pc:docMk/>
          <pc:sldMk cId="1575329477" sldId="649"/>
        </pc:sldMkLst>
      </pc:sldChg>
      <pc:sldChg chg="modSp add mod">
        <pc:chgData name="LI Hongzong" userId="ac49958b-b655-4fa4-b837-6f946156a7c8" providerId="ADAL" clId="{4721EEC1-4CD9-4742-824D-4D8ECF8037CC}" dt="2024-11-27T15:23:56.495" v="2242" actId="20577"/>
        <pc:sldMkLst>
          <pc:docMk/>
          <pc:sldMk cId="1352666558" sldId="650"/>
        </pc:sldMkLst>
      </pc:sldChg>
      <pc:sldChg chg="modSp add mod">
        <pc:chgData name="LI Hongzong" userId="ac49958b-b655-4fa4-b837-6f946156a7c8" providerId="ADAL" clId="{4721EEC1-4CD9-4742-824D-4D8ECF8037CC}" dt="2024-11-27T15:24:16.749" v="2245"/>
        <pc:sldMkLst>
          <pc:docMk/>
          <pc:sldMk cId="4053856576" sldId="654"/>
        </pc:sldMkLst>
      </pc:sldChg>
      <pc:sldChg chg="modSp add mod">
        <pc:chgData name="LI Hongzong" userId="ac49958b-b655-4fa4-b837-6f946156a7c8" providerId="ADAL" clId="{4721EEC1-4CD9-4742-824D-4D8ECF8037CC}" dt="2024-11-27T15:24:25.515" v="2246"/>
        <pc:sldMkLst>
          <pc:docMk/>
          <pc:sldMk cId="4176521030" sldId="657"/>
        </pc:sldMkLst>
      </pc:sldChg>
      <pc:sldChg chg="add del">
        <pc:chgData name="LI Hongzong" userId="ac49958b-b655-4fa4-b837-6f946156a7c8" providerId="ADAL" clId="{4721EEC1-4CD9-4742-824D-4D8ECF8037CC}" dt="2024-11-27T15:23:40.503" v="2232"/>
        <pc:sldMkLst>
          <pc:docMk/>
          <pc:sldMk cId="248522678" sldId="658"/>
        </pc:sldMkLst>
      </pc:sldChg>
      <pc:sldChg chg="add del">
        <pc:chgData name="LI Hongzong" userId="ac49958b-b655-4fa4-b837-6f946156a7c8" providerId="ADAL" clId="{4721EEC1-4CD9-4742-824D-4D8ECF8037CC}" dt="2024-12-13T16:34:09.521" v="2771" actId="2696"/>
        <pc:sldMkLst>
          <pc:docMk/>
          <pc:sldMk cId="3076303987" sldId="658"/>
        </pc:sldMkLst>
      </pc:sldChg>
      <pc:sldChg chg="add del">
        <pc:chgData name="LI Hongzong" userId="ac49958b-b655-4fa4-b837-6f946156a7c8" providerId="ADAL" clId="{4721EEC1-4CD9-4742-824D-4D8ECF8037CC}" dt="2024-12-13T16:28:59.052" v="2740" actId="2696"/>
        <pc:sldMkLst>
          <pc:docMk/>
          <pc:sldMk cId="3701632151" sldId="658"/>
        </pc:sldMkLst>
      </pc:sldChg>
      <pc:sldChg chg="addSp delSp modSp add del mod">
        <pc:chgData name="LI Hongzong" userId="ac49958b-b655-4fa4-b837-6f946156a7c8" providerId="ADAL" clId="{4721EEC1-4CD9-4742-824D-4D8ECF8037CC}" dt="2024-12-13T16:28:33.105" v="2738" actId="2696"/>
        <pc:sldMkLst>
          <pc:docMk/>
          <pc:sldMk cId="4106147839" sldId="658"/>
        </pc:sldMkLst>
      </pc:sldChg>
      <pc:sldChg chg="add del">
        <pc:chgData name="LI Hongzong" userId="ac49958b-b655-4fa4-b837-6f946156a7c8" providerId="ADAL" clId="{4721EEC1-4CD9-4742-824D-4D8ECF8037CC}" dt="2024-11-27T15:23:40.503" v="2232"/>
        <pc:sldMkLst>
          <pc:docMk/>
          <pc:sldMk cId="381627885" sldId="659"/>
        </pc:sldMkLst>
      </pc:sldChg>
      <pc:sldChg chg="add del">
        <pc:chgData name="LI Hongzong" userId="ac49958b-b655-4fa4-b837-6f946156a7c8" providerId="ADAL" clId="{4721EEC1-4CD9-4742-824D-4D8ECF8037CC}" dt="2024-11-27T15:23:40.503" v="2232"/>
        <pc:sldMkLst>
          <pc:docMk/>
          <pc:sldMk cId="2923021975" sldId="660"/>
        </pc:sldMkLst>
      </pc:sldChg>
      <pc:sldChg chg="add del">
        <pc:chgData name="LI Hongzong" userId="ac49958b-b655-4fa4-b837-6f946156a7c8" providerId="ADAL" clId="{4721EEC1-4CD9-4742-824D-4D8ECF8037CC}" dt="2024-11-27T15:23:40.503" v="2232"/>
        <pc:sldMkLst>
          <pc:docMk/>
          <pc:sldMk cId="3474734292" sldId="661"/>
        </pc:sldMkLst>
      </pc:sldChg>
      <pc:sldChg chg="add del">
        <pc:chgData name="LI Hongzong" userId="ac49958b-b655-4fa4-b837-6f946156a7c8" providerId="ADAL" clId="{4721EEC1-4CD9-4742-824D-4D8ECF8037CC}" dt="2024-11-27T15:23:40.503" v="2232"/>
        <pc:sldMkLst>
          <pc:docMk/>
          <pc:sldMk cId="1636799581" sldId="662"/>
        </pc:sldMkLst>
      </pc:sldChg>
    </pc:docChg>
  </pc:docChgLst>
  <pc:docChgLst>
    <pc:chgData name="LI Hongzong" userId="ac49958b-b655-4fa4-b837-6f946156a7c8" providerId="ADAL" clId="{AE6FA167-AD59-4CAA-8D10-66C8FD64B50F}"/>
    <pc:docChg chg="undo custSel addSld modSld">
      <pc:chgData name="LI Hongzong" userId="ac49958b-b655-4fa4-b837-6f946156a7c8" providerId="ADAL" clId="{AE6FA167-AD59-4CAA-8D10-66C8FD64B50F}" dt="2024-04-14T02:08:02.953" v="26" actId="1076"/>
      <pc:docMkLst>
        <pc:docMk/>
      </pc:docMkLst>
      <pc:sldChg chg="addSp delSp modSp mod">
        <pc:chgData name="LI Hongzong" userId="ac49958b-b655-4fa4-b837-6f946156a7c8" providerId="ADAL" clId="{AE6FA167-AD59-4CAA-8D10-66C8FD64B50F}" dt="2024-04-14T02:06:04.019" v="14" actId="1036"/>
        <pc:sldMkLst>
          <pc:docMk/>
          <pc:sldMk cId="806529866" sldId="544"/>
        </pc:sldMkLst>
      </pc:sldChg>
      <pc:sldChg chg="addSp delSp mod">
        <pc:chgData name="LI Hongzong" userId="ac49958b-b655-4fa4-b837-6f946156a7c8" providerId="ADAL" clId="{AE6FA167-AD59-4CAA-8D10-66C8FD64B50F}" dt="2024-04-14T02:07:35.774" v="22" actId="478"/>
        <pc:sldMkLst>
          <pc:docMk/>
          <pc:sldMk cId="117524543" sldId="547"/>
        </pc:sldMkLst>
      </pc:sldChg>
      <pc:sldChg chg="addSp delSp modSp add mod">
        <pc:chgData name="LI Hongzong" userId="ac49958b-b655-4fa4-b837-6f946156a7c8" providerId="ADAL" clId="{AE6FA167-AD59-4CAA-8D10-66C8FD64B50F}" dt="2024-04-14T02:08:02.953" v="26" actId="1076"/>
        <pc:sldMkLst>
          <pc:docMk/>
          <pc:sldMk cId="2354201810" sldId="548"/>
        </pc:sldMkLst>
      </pc:sldChg>
    </pc:docChg>
  </pc:docChgLst>
  <pc:docChgLst>
    <pc:chgData name="Hongzong Li" userId="9bdc67c7f26cb1a6" providerId="LiveId" clId="{63209292-0F32-8349-A52A-5CC1094B0809}"/>
    <pc:docChg chg="undo custSel addSld delSld modSld modShowInfo">
      <pc:chgData name="Hongzong Li" userId="9bdc67c7f26cb1a6" providerId="LiveId" clId="{63209292-0F32-8349-A52A-5CC1094B0809}" dt="2025-02-27T07:24:17.015" v="594" actId="14100"/>
      <pc:docMkLst>
        <pc:docMk/>
      </pc:docMkLst>
      <pc:sldChg chg="modSp mod">
        <pc:chgData name="Hongzong Li" userId="9bdc67c7f26cb1a6" providerId="LiveId" clId="{63209292-0F32-8349-A52A-5CC1094B0809}" dt="2025-02-20T09:30:07.971" v="570" actId="20577"/>
        <pc:sldMkLst>
          <pc:docMk/>
          <pc:sldMk cId="1615307222" sldId="390"/>
        </pc:sldMkLst>
        <pc:spChg chg="mod">
          <ac:chgData name="Hongzong Li" userId="9bdc67c7f26cb1a6" providerId="LiveId" clId="{63209292-0F32-8349-A52A-5CC1094B0809}" dt="2025-02-20T09:29:48.868" v="567" actId="1076"/>
          <ac:spMkLst>
            <pc:docMk/>
            <pc:sldMk cId="1615307222" sldId="390"/>
            <ac:spMk id="5" creationId="{DC8A2D1F-51E7-FF48-5B95-71B41D57C765}"/>
          </ac:spMkLst>
        </pc:spChg>
        <pc:spChg chg="mod">
          <ac:chgData name="Hongzong Li" userId="9bdc67c7f26cb1a6" providerId="LiveId" clId="{63209292-0F32-8349-A52A-5CC1094B0809}" dt="2025-02-20T09:29:29.857" v="548" actId="1035"/>
          <ac:spMkLst>
            <pc:docMk/>
            <pc:sldMk cId="1615307222" sldId="390"/>
            <ac:spMk id="6" creationId="{95082B43-8144-4F0A-FDD6-C7D142C5D6FA}"/>
          </ac:spMkLst>
        </pc:spChg>
        <pc:spChg chg="mod">
          <ac:chgData name="Hongzong Li" userId="9bdc67c7f26cb1a6" providerId="LiveId" clId="{63209292-0F32-8349-A52A-5CC1094B0809}" dt="2025-02-20T09:30:07.971" v="570" actId="20577"/>
          <ac:spMkLst>
            <pc:docMk/>
            <pc:sldMk cId="1615307222" sldId="390"/>
            <ac:spMk id="7" creationId="{E11148D2-DE58-912B-CE53-C92B5E8EA4AB}"/>
          </ac:spMkLst>
        </pc:spChg>
      </pc:sldChg>
      <pc:sldChg chg="modNotesTx">
        <pc:chgData name="Hongzong Li" userId="9bdc67c7f26cb1a6" providerId="LiveId" clId="{63209292-0F32-8349-A52A-5CC1094B0809}" dt="2025-02-27T06:54:42.880" v="571"/>
        <pc:sldMkLst>
          <pc:docMk/>
          <pc:sldMk cId="3682450501" sldId="627"/>
        </pc:sldMkLst>
      </pc:sldChg>
      <pc:sldChg chg="modNotesTx">
        <pc:chgData name="Hongzong Li" userId="9bdc67c7f26cb1a6" providerId="LiveId" clId="{63209292-0F32-8349-A52A-5CC1094B0809}" dt="2025-02-27T06:55:04.106" v="572"/>
        <pc:sldMkLst>
          <pc:docMk/>
          <pc:sldMk cId="3892888648" sldId="628"/>
        </pc:sldMkLst>
      </pc:sldChg>
      <pc:sldChg chg="modSp mod">
        <pc:chgData name="Hongzong Li" userId="9bdc67c7f26cb1a6" providerId="LiveId" clId="{63209292-0F32-8349-A52A-5CC1094B0809}" dt="2025-02-20T06:46:25.313" v="356" actId="20577"/>
        <pc:sldMkLst>
          <pc:docMk/>
          <pc:sldMk cId="2840607945" sldId="640"/>
        </pc:sldMkLst>
      </pc:sldChg>
      <pc:sldChg chg="addSp delSp modSp new mod modNotesTx">
        <pc:chgData name="Hongzong Li" userId="9bdc67c7f26cb1a6" providerId="LiveId" clId="{63209292-0F32-8349-A52A-5CC1094B0809}" dt="2025-02-27T07:17:20.626" v="588"/>
        <pc:sldMkLst>
          <pc:docMk/>
          <pc:sldMk cId="2066180612" sldId="643"/>
        </pc:sldMkLst>
      </pc:sldChg>
      <pc:sldChg chg="addSp delSp modSp new mod">
        <pc:chgData name="Hongzong Li" userId="9bdc67c7f26cb1a6" providerId="LiveId" clId="{63209292-0F32-8349-A52A-5CC1094B0809}" dt="2025-02-27T07:24:17.015" v="594" actId="14100"/>
        <pc:sldMkLst>
          <pc:docMk/>
          <pc:sldMk cId="4215373861" sldId="644"/>
        </pc:sldMkLst>
        <pc:spChg chg="add mod">
          <ac:chgData name="Hongzong Li" userId="9bdc67c7f26cb1a6" providerId="LiveId" clId="{63209292-0F32-8349-A52A-5CC1094B0809}" dt="2025-02-27T07:24:17.015" v="594" actId="14100"/>
          <ac:spMkLst>
            <pc:docMk/>
            <pc:sldMk cId="4215373861" sldId="644"/>
            <ac:spMk id="6" creationId="{389272D8-3589-84B5-A658-68309C8A0F8E}"/>
          </ac:spMkLst>
        </pc:spChg>
      </pc:sldChg>
      <pc:sldChg chg="addSp delSp modSp mod">
        <pc:chgData name="Hongzong Li" userId="9bdc67c7f26cb1a6" providerId="LiveId" clId="{63209292-0F32-8349-A52A-5CC1094B0809}" dt="2025-02-20T06:46:53.213" v="363"/>
        <pc:sldMkLst>
          <pc:docMk/>
          <pc:sldMk cId="581249008" sldId="665"/>
        </pc:sldMkLst>
      </pc:sldChg>
      <pc:sldChg chg="addSp delSp modSp mod">
        <pc:chgData name="Hongzong Li" userId="9bdc67c7f26cb1a6" providerId="LiveId" clId="{63209292-0F32-8349-A52A-5CC1094B0809}" dt="2025-02-20T06:47:06.069" v="367"/>
        <pc:sldMkLst>
          <pc:docMk/>
          <pc:sldMk cId="2497198955" sldId="666"/>
        </pc:sldMkLst>
      </pc:sldChg>
      <pc:sldChg chg="modSp mod">
        <pc:chgData name="Hongzong Li" userId="9bdc67c7f26cb1a6" providerId="LiveId" clId="{63209292-0F32-8349-A52A-5CC1094B0809}" dt="2025-02-20T06:47:14.657" v="369"/>
        <pc:sldMkLst>
          <pc:docMk/>
          <pc:sldMk cId="2573446315" sldId="667"/>
        </pc:sldMkLst>
      </pc:sldChg>
      <pc:sldChg chg="addSp delSp modSp new del mod">
        <pc:chgData name="Hongzong Li" userId="9bdc67c7f26cb1a6" providerId="LiveId" clId="{63209292-0F32-8349-A52A-5CC1094B0809}" dt="2025-02-20T05:37:21.484" v="53" actId="2696"/>
        <pc:sldMkLst>
          <pc:docMk/>
          <pc:sldMk cId="485529557" sldId="680"/>
        </pc:sldMkLst>
      </pc:sldChg>
      <pc:sldChg chg="addSp delSp modSp add mod modNotesTx">
        <pc:chgData name="Hongzong Li" userId="9bdc67c7f26cb1a6" providerId="LiveId" clId="{63209292-0F32-8349-A52A-5CC1094B0809}" dt="2025-02-20T06:47:10.586" v="368"/>
        <pc:sldMkLst>
          <pc:docMk/>
          <pc:sldMk cId="4047919504" sldId="680"/>
        </pc:sldMkLst>
      </pc:sldChg>
      <pc:sldChg chg="addSp delSp modSp add mod">
        <pc:chgData name="Hongzong Li" userId="9bdc67c7f26cb1a6" providerId="LiveId" clId="{63209292-0F32-8349-A52A-5CC1094B0809}" dt="2025-02-20T06:46:58.222" v="364"/>
        <pc:sldMkLst>
          <pc:docMk/>
          <pc:sldMk cId="374266535" sldId="681"/>
        </pc:sldMkLst>
      </pc:sldChg>
      <pc:sldChg chg="addSp delSp modSp new mod">
        <pc:chgData name="Hongzong Li" userId="9bdc67c7f26cb1a6" providerId="LiveId" clId="{63209292-0F32-8349-A52A-5CC1094B0809}" dt="2025-02-20T07:36:52.903" v="521" actId="20577"/>
        <pc:sldMkLst>
          <pc:docMk/>
          <pc:sldMk cId="1435741162" sldId="682"/>
        </pc:sldMkLst>
      </pc:sldChg>
      <pc:sldChg chg="addSp delSp modSp new mod">
        <pc:chgData name="Hongzong Li" userId="9bdc67c7f26cb1a6" providerId="LiveId" clId="{63209292-0F32-8349-A52A-5CC1094B0809}" dt="2025-02-20T07:33:52.435" v="405" actId="1076"/>
        <pc:sldMkLst>
          <pc:docMk/>
          <pc:sldMk cId="2538512032" sldId="683"/>
        </pc:sldMkLst>
      </pc:sldChg>
      <pc:sldChg chg="addSp delSp modSp new mod">
        <pc:chgData name="Hongzong Li" userId="9bdc67c7f26cb1a6" providerId="LiveId" clId="{63209292-0F32-8349-A52A-5CC1094B0809}" dt="2025-02-20T07:35:05.335" v="422" actId="1076"/>
        <pc:sldMkLst>
          <pc:docMk/>
          <pc:sldMk cId="3244552819" sldId="684"/>
        </pc:sldMkLst>
      </pc:sldChg>
    </pc:docChg>
  </pc:docChgLst>
  <pc:docChgLst>
    <pc:chgData name="Hongzong Li" userId="9bdc67c7f26cb1a6" providerId="LiveId" clId="{F42916EA-A971-40FB-9368-4A6246B15F8D}"/>
    <pc:docChg chg="undo custSel delSld modSld">
      <pc:chgData name="Hongzong Li" userId="9bdc67c7f26cb1a6" providerId="LiveId" clId="{F42916EA-A971-40FB-9368-4A6246B15F8D}" dt="2025-01-08T13:43:16.175" v="81" actId="1076"/>
      <pc:docMkLst>
        <pc:docMk/>
      </pc:docMkLst>
      <pc:sldChg chg="modSp del mod">
        <pc:chgData name="Hongzong Li" userId="9bdc67c7f26cb1a6" providerId="LiveId" clId="{F42916EA-A971-40FB-9368-4A6246B15F8D}" dt="2025-01-08T13:28:14.951" v="29" actId="47"/>
        <pc:sldMkLst>
          <pc:docMk/>
          <pc:sldMk cId="1847076896" sldId="514"/>
        </pc:sldMkLst>
      </pc:sldChg>
      <pc:sldChg chg="addSp delSp modSp mod">
        <pc:chgData name="Hongzong Li" userId="9bdc67c7f26cb1a6" providerId="LiveId" clId="{F42916EA-A971-40FB-9368-4A6246B15F8D}" dt="2025-01-08T13:31:09.695" v="60" actId="20577"/>
        <pc:sldMkLst>
          <pc:docMk/>
          <pc:sldMk cId="1261810409" sldId="621"/>
        </pc:sldMkLst>
      </pc:sldChg>
      <pc:sldChg chg="addSp delSp modSp mod">
        <pc:chgData name="Hongzong Li" userId="9bdc67c7f26cb1a6" providerId="LiveId" clId="{F42916EA-A971-40FB-9368-4A6246B15F8D}" dt="2025-01-08T13:43:16.175" v="81" actId="1076"/>
        <pc:sldMkLst>
          <pc:docMk/>
          <pc:sldMk cId="2671058366" sldId="631"/>
        </pc:sldMkLst>
      </pc:sldChg>
      <pc:sldChg chg="modSp del mod">
        <pc:chgData name="Hongzong Li" userId="9bdc67c7f26cb1a6" providerId="LiveId" clId="{F42916EA-A971-40FB-9368-4A6246B15F8D}" dt="2025-01-08T13:28:20.753" v="31" actId="47"/>
        <pc:sldMkLst>
          <pc:docMk/>
          <pc:sldMk cId="2354319547" sldId="642"/>
        </pc:sldMkLst>
      </pc:sldChg>
    </pc:docChg>
  </pc:docChgLst>
  <pc:docChgLst>
    <pc:chgData name="Hongzong Li" userId="9bdc67c7f26cb1a6" providerId="LiveId" clId="{B5082C60-0EAC-4490-AA1A-EC124276BD1F}"/>
    <pc:docChg chg="custSel modSld">
      <pc:chgData name="Hongzong Li" userId="9bdc67c7f26cb1a6" providerId="LiveId" clId="{B5082C60-0EAC-4490-AA1A-EC124276BD1F}" dt="2025-02-19T13:44:29.927" v="3"/>
      <pc:docMkLst>
        <pc:docMk/>
      </pc:docMkLst>
      <pc:sldChg chg="addSp delSp modSp mod">
        <pc:chgData name="Hongzong Li" userId="9bdc67c7f26cb1a6" providerId="LiveId" clId="{B5082C60-0EAC-4490-AA1A-EC124276BD1F}" dt="2025-02-19T13:44:29.927" v="3"/>
        <pc:sldMkLst>
          <pc:docMk/>
          <pc:sldMk cId="1615307222" sldId="390"/>
        </pc:sldMkLst>
        <pc:spChg chg="add mod">
          <ac:chgData name="Hongzong Li" userId="9bdc67c7f26cb1a6" providerId="LiveId" clId="{B5082C60-0EAC-4490-AA1A-EC124276BD1F}" dt="2025-02-19T13:44:29.927" v="3"/>
          <ac:spMkLst>
            <pc:docMk/>
            <pc:sldMk cId="1615307222" sldId="390"/>
            <ac:spMk id="5" creationId="{DC8A2D1F-51E7-FF48-5B95-71B41D57C765}"/>
          </ac:spMkLst>
        </pc:spChg>
        <pc:spChg chg="add mod">
          <ac:chgData name="Hongzong Li" userId="9bdc67c7f26cb1a6" providerId="LiveId" clId="{B5082C60-0EAC-4490-AA1A-EC124276BD1F}" dt="2025-02-19T13:44:29.927" v="3"/>
          <ac:spMkLst>
            <pc:docMk/>
            <pc:sldMk cId="1615307222" sldId="390"/>
            <ac:spMk id="6" creationId="{95082B43-8144-4F0A-FDD6-C7D142C5D6FA}"/>
          </ac:spMkLst>
        </pc:spChg>
      </pc:sldChg>
    </pc:docChg>
  </pc:docChgLst>
  <pc:docChgLst>
    <pc:chgData name="Hongzong Li" userId="9bdc67c7f26cb1a6" providerId="LiveId" clId="{3F50FEA0-A2AD-4D36-B550-AAC17B87BDCC}"/>
    <pc:docChg chg="undo custSel addSld modSld sldOrd">
      <pc:chgData name="Hongzong Li" userId="9bdc67c7f26cb1a6" providerId="LiveId" clId="{3F50FEA0-A2AD-4D36-B550-AAC17B87BDCC}" dt="2025-02-26T15:01:18.262" v="451" actId="1076"/>
      <pc:docMkLst>
        <pc:docMk/>
      </pc:docMkLst>
      <pc:sldChg chg="addSp delSp modSp mod">
        <pc:chgData name="Hongzong Li" userId="9bdc67c7f26cb1a6" providerId="LiveId" clId="{3F50FEA0-A2AD-4D36-B550-AAC17B87BDCC}" dt="2025-02-26T15:01:18.262" v="451" actId="1076"/>
        <pc:sldMkLst>
          <pc:docMk/>
          <pc:sldMk cId="1615307222" sldId="390"/>
        </pc:sldMkLst>
        <pc:spChg chg="mod">
          <ac:chgData name="Hongzong Li" userId="9bdc67c7f26cb1a6" providerId="LiveId" clId="{3F50FEA0-A2AD-4D36-B550-AAC17B87BDCC}" dt="2025-02-26T14:49:26.100" v="405"/>
          <ac:spMkLst>
            <pc:docMk/>
            <pc:sldMk cId="1615307222" sldId="390"/>
            <ac:spMk id="6" creationId="{95082B43-8144-4F0A-FDD6-C7D142C5D6FA}"/>
          </ac:spMkLst>
        </pc:spChg>
        <pc:picChg chg="add mod">
          <ac:chgData name="Hongzong Li" userId="9bdc67c7f26cb1a6" providerId="LiveId" clId="{3F50FEA0-A2AD-4D36-B550-AAC17B87BDCC}" dt="2025-02-26T15:01:18.262" v="451" actId="1076"/>
          <ac:picMkLst>
            <pc:docMk/>
            <pc:sldMk cId="1615307222" sldId="390"/>
            <ac:picMk id="3" creationId="{D248B143-90BF-7B1F-A375-C0AA9D97C66D}"/>
          </ac:picMkLst>
        </pc:picChg>
      </pc:sldChg>
      <pc:sldChg chg="addSp delSp modSp mod">
        <pc:chgData name="Hongzong Li" userId="9bdc67c7f26cb1a6" providerId="LiveId" clId="{3F50FEA0-A2AD-4D36-B550-AAC17B87BDCC}" dt="2025-02-26T14:19:08.815" v="60" actId="21"/>
        <pc:sldMkLst>
          <pc:docMk/>
          <pc:sldMk cId="1261810409" sldId="621"/>
        </pc:sldMkLst>
        <pc:spChg chg="mod">
          <ac:chgData name="Hongzong Li" userId="9bdc67c7f26cb1a6" providerId="LiveId" clId="{3F50FEA0-A2AD-4D36-B550-AAC17B87BDCC}" dt="2025-02-26T13:24:55.886" v="7" actId="20577"/>
          <ac:spMkLst>
            <pc:docMk/>
            <pc:sldMk cId="1261810409" sldId="621"/>
            <ac:spMk id="6" creationId="{FAD83C02-24C8-3806-2E3F-4058342F4D87}"/>
          </ac:spMkLst>
        </pc:spChg>
        <pc:picChg chg="add del mod ord">
          <ac:chgData name="Hongzong Li" userId="9bdc67c7f26cb1a6" providerId="LiveId" clId="{3F50FEA0-A2AD-4D36-B550-AAC17B87BDCC}" dt="2025-02-26T14:19:08.815" v="60" actId="21"/>
          <ac:picMkLst>
            <pc:docMk/>
            <pc:sldMk cId="1261810409" sldId="621"/>
            <ac:picMk id="9" creationId="{87007797-C931-1C6D-C0A6-737ECEA59C3A}"/>
          </ac:picMkLst>
        </pc:picChg>
      </pc:sldChg>
      <pc:sldChg chg="addSp delSp modSp add mod ord">
        <pc:chgData name="Hongzong Li" userId="9bdc67c7f26cb1a6" providerId="LiveId" clId="{3F50FEA0-A2AD-4D36-B550-AAC17B87BDCC}" dt="2025-02-26T14:08:34.769" v="24" actId="1076"/>
        <pc:sldMkLst>
          <pc:docMk/>
          <pc:sldMk cId="3962268269" sldId="622"/>
        </pc:sldMkLst>
        <pc:spChg chg="add mod">
          <ac:chgData name="Hongzong Li" userId="9bdc67c7f26cb1a6" providerId="LiveId" clId="{3F50FEA0-A2AD-4D36-B550-AAC17B87BDCC}" dt="2025-02-26T14:08:34.769" v="24" actId="1076"/>
          <ac:spMkLst>
            <pc:docMk/>
            <pc:sldMk cId="3962268269" sldId="622"/>
            <ac:spMk id="4" creationId="{654EC51A-CB63-6FED-19D5-3C4ABEFF54EA}"/>
          </ac:spMkLst>
        </pc:spChg>
        <pc:picChg chg="add mod">
          <ac:chgData name="Hongzong Li" userId="9bdc67c7f26cb1a6" providerId="LiveId" clId="{3F50FEA0-A2AD-4D36-B550-AAC17B87BDCC}" dt="2025-02-26T14:08:31.633" v="23" actId="1076"/>
          <ac:picMkLst>
            <pc:docMk/>
            <pc:sldMk cId="3962268269" sldId="622"/>
            <ac:picMk id="1028" creationId="{F28D2AC1-2DE4-C2A4-73C7-9C6BD7F0CB2B}"/>
          </ac:picMkLst>
        </pc:picChg>
      </pc:sldChg>
      <pc:sldChg chg="addSp delSp modSp add mod">
        <pc:chgData name="Hongzong Li" userId="9bdc67c7f26cb1a6" providerId="LiveId" clId="{3F50FEA0-A2AD-4D36-B550-AAC17B87BDCC}" dt="2025-02-26T14:27:08.821" v="256" actId="1076"/>
        <pc:sldMkLst>
          <pc:docMk/>
          <pc:sldMk cId="2164170147" sldId="623"/>
        </pc:sldMkLst>
        <pc:spChg chg="add mod">
          <ac:chgData name="Hongzong Li" userId="9bdc67c7f26cb1a6" providerId="LiveId" clId="{3F50FEA0-A2AD-4D36-B550-AAC17B87BDCC}" dt="2025-02-26T14:21:04.217" v="116" actId="1076"/>
          <ac:spMkLst>
            <pc:docMk/>
            <pc:sldMk cId="2164170147" sldId="623"/>
            <ac:spMk id="13" creationId="{4176A701-B29F-928D-174D-120DA3E99AF3}"/>
          </ac:spMkLst>
        </pc:spChg>
        <pc:spChg chg="add mod">
          <ac:chgData name="Hongzong Li" userId="9bdc67c7f26cb1a6" providerId="LiveId" clId="{3F50FEA0-A2AD-4D36-B550-AAC17B87BDCC}" dt="2025-02-26T14:23:31.813" v="164" actId="1035"/>
          <ac:spMkLst>
            <pc:docMk/>
            <pc:sldMk cId="2164170147" sldId="623"/>
            <ac:spMk id="17" creationId="{ACDBE9AB-B0CD-C20C-D257-AA5DFF690F3A}"/>
          </ac:spMkLst>
        </pc:spChg>
        <pc:spChg chg="add mod">
          <ac:chgData name="Hongzong Li" userId="9bdc67c7f26cb1a6" providerId="LiveId" clId="{3F50FEA0-A2AD-4D36-B550-AAC17B87BDCC}" dt="2025-02-26T14:26:23.467" v="232" actId="1037"/>
          <ac:spMkLst>
            <pc:docMk/>
            <pc:sldMk cId="2164170147" sldId="623"/>
            <ac:spMk id="18" creationId="{A2835B1F-1B5C-383C-C665-DB759FE3080D}"/>
          </ac:spMkLst>
        </pc:spChg>
        <pc:spChg chg="add mod">
          <ac:chgData name="Hongzong Li" userId="9bdc67c7f26cb1a6" providerId="LiveId" clId="{3F50FEA0-A2AD-4D36-B550-AAC17B87BDCC}" dt="2025-02-26T14:26:23.467" v="232" actId="1037"/>
          <ac:spMkLst>
            <pc:docMk/>
            <pc:sldMk cId="2164170147" sldId="623"/>
            <ac:spMk id="19" creationId="{DA904A83-B426-B723-09D2-CFCDE08AAE32}"/>
          </ac:spMkLst>
        </pc:spChg>
        <pc:spChg chg="add mod">
          <ac:chgData name="Hongzong Li" userId="9bdc67c7f26cb1a6" providerId="LiveId" clId="{3F50FEA0-A2AD-4D36-B550-AAC17B87BDCC}" dt="2025-02-26T14:26:23.467" v="232" actId="1037"/>
          <ac:spMkLst>
            <pc:docMk/>
            <pc:sldMk cId="2164170147" sldId="623"/>
            <ac:spMk id="20" creationId="{D8046D12-1568-113F-78D2-14D7F8A8BB4E}"/>
          </ac:spMkLst>
        </pc:spChg>
        <pc:spChg chg="add mod">
          <ac:chgData name="Hongzong Li" userId="9bdc67c7f26cb1a6" providerId="LiveId" clId="{3F50FEA0-A2AD-4D36-B550-AAC17B87BDCC}" dt="2025-02-26T14:26:23.467" v="232" actId="1037"/>
          <ac:spMkLst>
            <pc:docMk/>
            <pc:sldMk cId="2164170147" sldId="623"/>
            <ac:spMk id="21" creationId="{B2B96F7D-9347-1B03-9C65-5B28F6D31C67}"/>
          </ac:spMkLst>
        </pc:spChg>
        <pc:spChg chg="add mod">
          <ac:chgData name="Hongzong Li" userId="9bdc67c7f26cb1a6" providerId="LiveId" clId="{3F50FEA0-A2AD-4D36-B550-AAC17B87BDCC}" dt="2025-02-26T14:26:23.467" v="232" actId="1037"/>
          <ac:spMkLst>
            <pc:docMk/>
            <pc:sldMk cId="2164170147" sldId="623"/>
            <ac:spMk id="32" creationId="{54DB3E0A-FB60-D3B1-02B4-125E11E7EF8C}"/>
          </ac:spMkLst>
        </pc:spChg>
        <pc:spChg chg="add mod">
          <ac:chgData name="Hongzong Li" userId="9bdc67c7f26cb1a6" providerId="LiveId" clId="{3F50FEA0-A2AD-4D36-B550-AAC17B87BDCC}" dt="2025-02-26T14:26:23.467" v="232" actId="1037"/>
          <ac:spMkLst>
            <pc:docMk/>
            <pc:sldMk cId="2164170147" sldId="623"/>
            <ac:spMk id="33" creationId="{9CE590C4-94F7-217C-8AC5-417BE997E665}"/>
          </ac:spMkLst>
        </pc:spChg>
        <pc:spChg chg="add mod">
          <ac:chgData name="Hongzong Li" userId="9bdc67c7f26cb1a6" providerId="LiveId" clId="{3F50FEA0-A2AD-4D36-B550-AAC17B87BDCC}" dt="2025-02-26T14:26:23.467" v="232" actId="1037"/>
          <ac:spMkLst>
            <pc:docMk/>
            <pc:sldMk cId="2164170147" sldId="623"/>
            <ac:spMk id="34" creationId="{9CA3F7CF-2AF8-CEB6-9865-FB08ABD5F48F}"/>
          </ac:spMkLst>
        </pc:spChg>
        <pc:spChg chg="add mod">
          <ac:chgData name="Hongzong Li" userId="9bdc67c7f26cb1a6" providerId="LiveId" clId="{3F50FEA0-A2AD-4D36-B550-AAC17B87BDCC}" dt="2025-02-26T14:26:23.467" v="232" actId="1037"/>
          <ac:spMkLst>
            <pc:docMk/>
            <pc:sldMk cId="2164170147" sldId="623"/>
            <ac:spMk id="35" creationId="{31ADFCA2-D701-FB69-BE4D-B05FFF91764B}"/>
          </ac:spMkLst>
        </pc:spChg>
        <pc:spChg chg="add mod">
          <ac:chgData name="Hongzong Li" userId="9bdc67c7f26cb1a6" providerId="LiveId" clId="{3F50FEA0-A2AD-4D36-B550-AAC17B87BDCC}" dt="2025-02-26T14:26:23.467" v="232" actId="1037"/>
          <ac:spMkLst>
            <pc:docMk/>
            <pc:sldMk cId="2164170147" sldId="623"/>
            <ac:spMk id="36" creationId="{5DE8F00D-D953-9094-2F67-38D3EDA3F898}"/>
          </ac:spMkLst>
        </pc:spChg>
        <pc:spChg chg="add mod">
          <ac:chgData name="Hongzong Li" userId="9bdc67c7f26cb1a6" providerId="LiveId" clId="{3F50FEA0-A2AD-4D36-B550-AAC17B87BDCC}" dt="2025-02-26T14:26:51.397" v="241" actId="1076"/>
          <ac:spMkLst>
            <pc:docMk/>
            <pc:sldMk cId="2164170147" sldId="623"/>
            <ac:spMk id="37" creationId="{E6510065-185C-35B2-FF6D-9D9A995ED5F4}"/>
          </ac:spMkLst>
        </pc:spChg>
        <pc:spChg chg="add mod">
          <ac:chgData name="Hongzong Li" userId="9bdc67c7f26cb1a6" providerId="LiveId" clId="{3F50FEA0-A2AD-4D36-B550-AAC17B87BDCC}" dt="2025-02-26T14:27:08.821" v="256" actId="1076"/>
          <ac:spMkLst>
            <pc:docMk/>
            <pc:sldMk cId="2164170147" sldId="623"/>
            <ac:spMk id="38" creationId="{A40AA901-4B24-62BE-8FFE-16EF12ADD7CF}"/>
          </ac:spMkLst>
        </pc:spChg>
        <pc:picChg chg="mod ord">
          <ac:chgData name="Hongzong Li" userId="9bdc67c7f26cb1a6" providerId="LiveId" clId="{3F50FEA0-A2AD-4D36-B550-AAC17B87BDCC}" dt="2025-02-26T14:20:33.145" v="107" actId="1076"/>
          <ac:picMkLst>
            <pc:docMk/>
            <pc:sldMk cId="2164170147" sldId="623"/>
            <ac:picMk id="11" creationId="{8CF93BC7-6360-336C-9DB3-571CA4B3D14B}"/>
          </ac:picMkLst>
        </pc:picChg>
      </pc:sldChg>
      <pc:sldChg chg="addSp modSp add mod">
        <pc:chgData name="Hongzong Li" userId="9bdc67c7f26cb1a6" providerId="LiveId" clId="{3F50FEA0-A2AD-4D36-B550-AAC17B87BDCC}" dt="2025-02-26T14:33:22.841" v="285" actId="1076"/>
        <pc:sldMkLst>
          <pc:docMk/>
          <pc:sldMk cId="1519834957" sldId="624"/>
        </pc:sldMkLst>
        <pc:spChg chg="add mod">
          <ac:chgData name="Hongzong Li" userId="9bdc67c7f26cb1a6" providerId="LiveId" clId="{3F50FEA0-A2AD-4D36-B550-AAC17B87BDCC}" dt="2025-02-26T14:31:13.393" v="276" actId="21"/>
          <ac:spMkLst>
            <pc:docMk/>
            <pc:sldMk cId="1519834957" sldId="624"/>
            <ac:spMk id="4" creationId="{CEFCE1C5-B733-AAA2-9444-AC3757318898}"/>
          </ac:spMkLst>
        </pc:spChg>
        <pc:spChg chg="mod">
          <ac:chgData name="Hongzong Li" userId="9bdc67c7f26cb1a6" providerId="LiveId" clId="{3F50FEA0-A2AD-4D36-B550-AAC17B87BDCC}" dt="2025-02-26T14:30:27.203" v="270"/>
          <ac:spMkLst>
            <pc:docMk/>
            <pc:sldMk cId="1519834957" sldId="624"/>
            <ac:spMk id="6" creationId="{380AA14A-3C38-3E2F-400E-84D8B5C5F3D1}"/>
          </ac:spMkLst>
        </pc:spChg>
        <pc:spChg chg="add mod">
          <ac:chgData name="Hongzong Li" userId="9bdc67c7f26cb1a6" providerId="LiveId" clId="{3F50FEA0-A2AD-4D36-B550-AAC17B87BDCC}" dt="2025-02-26T14:33:22.841" v="285" actId="1076"/>
          <ac:spMkLst>
            <pc:docMk/>
            <pc:sldMk cId="1519834957" sldId="624"/>
            <ac:spMk id="8" creationId="{9205057D-786C-3647-E4D3-6BE4855BFE87}"/>
          </ac:spMkLst>
        </pc:spChg>
        <pc:picChg chg="add mod">
          <ac:chgData name="Hongzong Li" userId="9bdc67c7f26cb1a6" providerId="LiveId" clId="{3F50FEA0-A2AD-4D36-B550-AAC17B87BDCC}" dt="2025-02-26T14:33:20.352" v="284" actId="1076"/>
          <ac:picMkLst>
            <pc:docMk/>
            <pc:sldMk cId="1519834957" sldId="624"/>
            <ac:picMk id="2050" creationId="{C9CDAA28-F6BD-95BF-564E-7E4E35A73959}"/>
          </ac:picMkLst>
        </pc:picChg>
      </pc:sldChg>
      <pc:sldChg chg="addSp delSp modSp add mod">
        <pc:chgData name="Hongzong Li" userId="9bdc67c7f26cb1a6" providerId="LiveId" clId="{3F50FEA0-A2AD-4D36-B550-AAC17B87BDCC}" dt="2025-02-26T14:35:51.986" v="305"/>
        <pc:sldMkLst>
          <pc:docMk/>
          <pc:sldMk cId="3061382256" sldId="625"/>
        </pc:sldMkLst>
        <pc:spChg chg="mod">
          <ac:chgData name="Hongzong Li" userId="9bdc67c7f26cb1a6" providerId="LiveId" clId="{3F50FEA0-A2AD-4D36-B550-AAC17B87BDCC}" dt="2025-02-26T14:35:51.986" v="305"/>
          <ac:spMkLst>
            <pc:docMk/>
            <pc:sldMk cId="3061382256" sldId="625"/>
            <ac:spMk id="6" creationId="{A29C14A2-B20F-D519-0C70-DC4E7E6F7052}"/>
          </ac:spMkLst>
        </pc:spChg>
        <pc:picChg chg="mod ord">
          <ac:chgData name="Hongzong Li" userId="9bdc67c7f26cb1a6" providerId="LiveId" clId="{3F50FEA0-A2AD-4D36-B550-AAC17B87BDCC}" dt="2025-02-26T14:35:39.310" v="302" actId="1076"/>
          <ac:picMkLst>
            <pc:docMk/>
            <pc:sldMk cId="3061382256" sldId="625"/>
            <ac:picMk id="7" creationId="{0450693B-BCCA-1230-96EA-02B955102966}"/>
          </ac:picMkLst>
        </pc:picChg>
      </pc:sldChg>
      <pc:sldChg chg="addSp delSp modSp add mod">
        <pc:chgData name="Hongzong Li" userId="9bdc67c7f26cb1a6" providerId="LiveId" clId="{3F50FEA0-A2AD-4D36-B550-AAC17B87BDCC}" dt="2025-02-26T14:38:33.500" v="318" actId="1076"/>
        <pc:sldMkLst>
          <pc:docMk/>
          <pc:sldMk cId="262765196" sldId="626"/>
        </pc:sldMkLst>
        <pc:spChg chg="add mod">
          <ac:chgData name="Hongzong Li" userId="9bdc67c7f26cb1a6" providerId="LiveId" clId="{3F50FEA0-A2AD-4D36-B550-AAC17B87BDCC}" dt="2025-02-26T14:36:03.378" v="306"/>
          <ac:spMkLst>
            <pc:docMk/>
            <pc:sldMk cId="262765196" sldId="626"/>
            <ac:spMk id="2" creationId="{B2DDCB9C-0ADB-5BC1-FBC4-8AD0A0141990}"/>
          </ac:spMkLst>
        </pc:spChg>
        <pc:spChg chg="mod">
          <ac:chgData name="Hongzong Li" userId="9bdc67c7f26cb1a6" providerId="LiveId" clId="{3F50FEA0-A2AD-4D36-B550-AAC17B87BDCC}" dt="2025-02-26T14:36:10.435" v="307"/>
          <ac:spMkLst>
            <pc:docMk/>
            <pc:sldMk cId="262765196" sldId="626"/>
            <ac:spMk id="6" creationId="{536DAA9B-8B43-9964-6BCF-103337F6DB99}"/>
          </ac:spMkLst>
        </pc:spChg>
        <pc:spChg chg="add mod">
          <ac:chgData name="Hongzong Li" userId="9bdc67c7f26cb1a6" providerId="LiveId" clId="{3F50FEA0-A2AD-4D36-B550-AAC17B87BDCC}" dt="2025-02-26T14:38:33.500" v="318" actId="1076"/>
          <ac:spMkLst>
            <pc:docMk/>
            <pc:sldMk cId="262765196" sldId="626"/>
            <ac:spMk id="8" creationId="{7A45F6AB-0F90-B916-EDE1-F33FB08D2D08}"/>
          </ac:spMkLst>
        </pc:spChg>
      </pc:sldChg>
      <pc:sldChg chg="addSp delSp modSp add mod">
        <pc:chgData name="Hongzong Li" userId="9bdc67c7f26cb1a6" providerId="LiveId" clId="{3F50FEA0-A2AD-4D36-B550-AAC17B87BDCC}" dt="2025-02-26T14:44:39.410" v="336" actId="1076"/>
        <pc:sldMkLst>
          <pc:docMk/>
          <pc:sldMk cId="3682450501" sldId="627"/>
        </pc:sldMkLst>
        <pc:spChg chg="mod">
          <ac:chgData name="Hongzong Li" userId="9bdc67c7f26cb1a6" providerId="LiveId" clId="{3F50FEA0-A2AD-4D36-B550-AAC17B87BDCC}" dt="2025-02-26T14:40:58.288" v="322"/>
          <ac:spMkLst>
            <pc:docMk/>
            <pc:sldMk cId="3682450501" sldId="627"/>
            <ac:spMk id="6" creationId="{B476D2B9-6D8A-BFC2-4863-6B32AC03D4EA}"/>
          </ac:spMkLst>
        </pc:spChg>
        <pc:spChg chg="add mod">
          <ac:chgData name="Hongzong Li" userId="9bdc67c7f26cb1a6" providerId="LiveId" clId="{3F50FEA0-A2AD-4D36-B550-AAC17B87BDCC}" dt="2025-02-26T14:44:39.410" v="336" actId="1076"/>
          <ac:spMkLst>
            <pc:docMk/>
            <pc:sldMk cId="3682450501" sldId="627"/>
            <ac:spMk id="12" creationId="{AD89DAB0-7B93-EAAF-6268-3D5103C56879}"/>
          </ac:spMkLst>
        </pc:spChg>
        <pc:picChg chg="add mod modCrop">
          <ac:chgData name="Hongzong Li" userId="9bdc67c7f26cb1a6" providerId="LiveId" clId="{3F50FEA0-A2AD-4D36-B550-AAC17B87BDCC}" dt="2025-02-26T14:44:31.856" v="335" actId="1076"/>
          <ac:picMkLst>
            <pc:docMk/>
            <pc:sldMk cId="3682450501" sldId="627"/>
            <ac:picMk id="14" creationId="{BC34A561-7248-3618-67B2-CA2F171EE9BC}"/>
          </ac:picMkLst>
        </pc:picChg>
      </pc:sldChg>
      <pc:sldChg chg="addSp delSp modSp add mod">
        <pc:chgData name="Hongzong Li" userId="9bdc67c7f26cb1a6" providerId="LiveId" clId="{3F50FEA0-A2AD-4D36-B550-AAC17B87BDCC}" dt="2025-02-26T14:47:54.192" v="354" actId="1076"/>
        <pc:sldMkLst>
          <pc:docMk/>
          <pc:sldMk cId="3892888648" sldId="628"/>
        </pc:sldMkLst>
        <pc:spChg chg="add mod">
          <ac:chgData name="Hongzong Li" userId="9bdc67c7f26cb1a6" providerId="LiveId" clId="{3F50FEA0-A2AD-4D36-B550-AAC17B87BDCC}" dt="2025-02-26T14:47:54.192" v="354" actId="1076"/>
          <ac:spMkLst>
            <pc:docMk/>
            <pc:sldMk cId="3892888648" sldId="628"/>
            <ac:spMk id="10" creationId="{55FE42DA-ACB8-F160-C947-E2DD073FC21C}"/>
          </ac:spMkLst>
        </pc:spChg>
        <pc:picChg chg="add mod">
          <ac:chgData name="Hongzong Li" userId="9bdc67c7f26cb1a6" providerId="LiveId" clId="{3F50FEA0-A2AD-4D36-B550-AAC17B87BDCC}" dt="2025-02-26T14:47:13.718" v="348" actId="14100"/>
          <ac:picMkLst>
            <pc:docMk/>
            <pc:sldMk cId="3892888648" sldId="628"/>
            <ac:picMk id="8" creationId="{7E1C7347-2A5F-D7AB-957B-B30C03D25412}"/>
          </ac:picMkLst>
        </pc:picChg>
      </pc:sldChg>
      <pc:sldChg chg="addSp delSp modSp add mod modNotesTx">
        <pc:chgData name="Hongzong Li" userId="9bdc67c7f26cb1a6" providerId="LiveId" clId="{3F50FEA0-A2AD-4D36-B550-AAC17B87BDCC}" dt="2025-02-26T14:48:44.897" v="380"/>
        <pc:sldMkLst>
          <pc:docMk/>
          <pc:sldMk cId="3344407317" sldId="629"/>
        </pc:sldMkLst>
        <pc:spChg chg="add mod">
          <ac:chgData name="Hongzong Li" userId="9bdc67c7f26cb1a6" providerId="LiveId" clId="{3F50FEA0-A2AD-4D36-B550-AAC17B87BDCC}" dt="2025-02-26T14:48:37.717" v="379" actId="1035"/>
          <ac:spMkLst>
            <pc:docMk/>
            <pc:sldMk cId="3344407317" sldId="629"/>
            <ac:spMk id="2" creationId="{D0153CDE-950C-D0B0-A8F3-10E23141001D}"/>
          </ac:spMkLst>
        </pc:spChg>
        <pc:spChg chg="add mod">
          <ac:chgData name="Hongzong Li" userId="9bdc67c7f26cb1a6" providerId="LiveId" clId="{3F50FEA0-A2AD-4D36-B550-AAC17B87BDCC}" dt="2025-02-26T14:48:37.717" v="379" actId="1035"/>
          <ac:spMkLst>
            <pc:docMk/>
            <pc:sldMk cId="3344407317" sldId="629"/>
            <ac:spMk id="4" creationId="{F19DFE72-6852-0F29-A058-14F17318759F}"/>
          </ac:spMkLst>
        </pc:spChg>
        <pc:spChg chg="mod">
          <ac:chgData name="Hongzong Li" userId="9bdc67c7f26cb1a6" providerId="LiveId" clId="{3F50FEA0-A2AD-4D36-B550-AAC17B87BDCC}" dt="2025-02-26T14:48:12.850" v="358"/>
          <ac:spMkLst>
            <pc:docMk/>
            <pc:sldMk cId="3344407317" sldId="629"/>
            <ac:spMk id="6" creationId="{2EAC3FA1-5C7A-913B-85E6-60A0A8920700}"/>
          </ac:spMkLst>
        </pc:spChg>
        <pc:spChg chg="add mod">
          <ac:chgData name="Hongzong Li" userId="9bdc67c7f26cb1a6" providerId="LiveId" clId="{3F50FEA0-A2AD-4D36-B550-AAC17B87BDCC}" dt="2025-02-26T14:48:37.717" v="379" actId="1035"/>
          <ac:spMkLst>
            <pc:docMk/>
            <pc:sldMk cId="3344407317" sldId="629"/>
            <ac:spMk id="7" creationId="{C2D8A7B9-B6E0-BF3B-03E1-BF7D6957030D}"/>
          </ac:spMkLst>
        </pc:spChg>
        <pc:spChg chg="add mod">
          <ac:chgData name="Hongzong Li" userId="9bdc67c7f26cb1a6" providerId="LiveId" clId="{3F50FEA0-A2AD-4D36-B550-AAC17B87BDCC}" dt="2025-02-26T14:48:37.717" v="379" actId="1035"/>
          <ac:spMkLst>
            <pc:docMk/>
            <pc:sldMk cId="3344407317" sldId="629"/>
            <ac:spMk id="9" creationId="{6603EE28-BA42-2A17-4817-B5736EEEE493}"/>
          </ac:spMkLst>
        </pc:spChg>
      </pc:sldChg>
      <pc:sldChg chg="addSp delSp modSp add modNotesTx">
        <pc:chgData name="Hongzong Li" userId="9bdc67c7f26cb1a6" providerId="LiveId" clId="{3F50FEA0-A2AD-4D36-B550-AAC17B87BDCC}" dt="2025-02-26T14:50:56.975" v="407"/>
        <pc:sldMkLst>
          <pc:docMk/>
          <pc:sldMk cId="2164998921" sldId="630"/>
        </pc:sldMkLst>
        <pc:spChg chg="add mod">
          <ac:chgData name="Hongzong Li" userId="9bdc67c7f26cb1a6" providerId="LiveId" clId="{3F50FEA0-A2AD-4D36-B550-AAC17B87BDCC}" dt="2025-02-26T14:50:50.280" v="406"/>
          <ac:spMkLst>
            <pc:docMk/>
            <pc:sldMk cId="2164998921" sldId="630"/>
            <ac:spMk id="8" creationId="{E7E6374C-4E67-FF74-4103-911B9BC40C2A}"/>
          </ac:spMkLst>
        </pc:spChg>
        <pc:spChg chg="add mod">
          <ac:chgData name="Hongzong Li" userId="9bdc67c7f26cb1a6" providerId="LiveId" clId="{3F50FEA0-A2AD-4D36-B550-AAC17B87BDCC}" dt="2025-02-26T14:50:50.280" v="406"/>
          <ac:spMkLst>
            <pc:docMk/>
            <pc:sldMk cId="2164998921" sldId="630"/>
            <ac:spMk id="10" creationId="{815DF028-4070-0D22-83AC-055D355DFC20}"/>
          </ac:spMkLst>
        </pc:spChg>
        <pc:spChg chg="add mod">
          <ac:chgData name="Hongzong Li" userId="9bdc67c7f26cb1a6" providerId="LiveId" clId="{3F50FEA0-A2AD-4D36-B550-AAC17B87BDCC}" dt="2025-02-26T14:50:50.280" v="406"/>
          <ac:spMkLst>
            <pc:docMk/>
            <pc:sldMk cId="2164998921" sldId="630"/>
            <ac:spMk id="11" creationId="{BCF06FCF-2292-9C8B-45F9-05577E0370E5}"/>
          </ac:spMkLst>
        </pc:spChg>
        <pc:spChg chg="add mod">
          <ac:chgData name="Hongzong Li" userId="9bdc67c7f26cb1a6" providerId="LiveId" clId="{3F50FEA0-A2AD-4D36-B550-AAC17B87BDCC}" dt="2025-02-26T14:50:50.280" v="406"/>
          <ac:spMkLst>
            <pc:docMk/>
            <pc:sldMk cId="2164998921" sldId="630"/>
            <ac:spMk id="12" creationId="{C9F14DFE-4226-AE32-92E6-6AE27B637C1E}"/>
          </ac:spMkLst>
        </pc:spChg>
      </pc:sldChg>
      <pc:sldChg chg="addSp modSp add modNotesTx">
        <pc:chgData name="Hongzong Li" userId="9bdc67c7f26cb1a6" providerId="LiveId" clId="{3F50FEA0-A2AD-4D36-B550-AAC17B87BDCC}" dt="2025-02-26T14:51:13.954" v="409"/>
        <pc:sldMkLst>
          <pc:docMk/>
          <pc:sldMk cId="2420448431" sldId="631"/>
        </pc:sldMkLst>
        <pc:picChg chg="add mod">
          <ac:chgData name="Hongzong Li" userId="9bdc67c7f26cb1a6" providerId="LiveId" clId="{3F50FEA0-A2AD-4D36-B550-AAC17B87BDCC}" dt="2025-02-26T14:51:04.168" v="408"/>
          <ac:picMkLst>
            <pc:docMk/>
            <pc:sldMk cId="2420448431" sldId="631"/>
            <ac:picMk id="2" creationId="{44C10E3A-5D44-C331-ADBE-A34C00D4637D}"/>
          </ac:picMkLst>
        </pc:picChg>
      </pc:sldChg>
      <pc:sldChg chg="addSp modSp add modNotesTx">
        <pc:chgData name="Hongzong Li" userId="9bdc67c7f26cb1a6" providerId="LiveId" clId="{3F50FEA0-A2AD-4D36-B550-AAC17B87BDCC}" dt="2025-02-26T14:51:34.549" v="411"/>
        <pc:sldMkLst>
          <pc:docMk/>
          <pc:sldMk cId="938588024" sldId="632"/>
        </pc:sldMkLst>
        <pc:spChg chg="add mod">
          <ac:chgData name="Hongzong Li" userId="9bdc67c7f26cb1a6" providerId="LiveId" clId="{3F50FEA0-A2AD-4D36-B550-AAC17B87BDCC}" dt="2025-02-26T14:51:34.549" v="411"/>
          <ac:spMkLst>
            <pc:docMk/>
            <pc:sldMk cId="938588024" sldId="632"/>
            <ac:spMk id="7" creationId="{78C82E98-34C6-6BA0-0674-F6048956C643}"/>
          </ac:spMkLst>
        </pc:spChg>
        <pc:picChg chg="add mod">
          <ac:chgData name="Hongzong Li" userId="9bdc67c7f26cb1a6" providerId="LiveId" clId="{3F50FEA0-A2AD-4D36-B550-AAC17B87BDCC}" dt="2025-02-26T14:51:34.549" v="411"/>
          <ac:picMkLst>
            <pc:docMk/>
            <pc:sldMk cId="938588024" sldId="632"/>
            <ac:picMk id="2" creationId="{2D541BD1-5422-C51A-BEF0-B782C79544FF}"/>
          </ac:picMkLst>
        </pc:picChg>
        <pc:picChg chg="add mod">
          <ac:chgData name="Hongzong Li" userId="9bdc67c7f26cb1a6" providerId="LiveId" clId="{3F50FEA0-A2AD-4D36-B550-AAC17B87BDCC}" dt="2025-02-26T14:51:34.549" v="411"/>
          <ac:picMkLst>
            <pc:docMk/>
            <pc:sldMk cId="938588024" sldId="632"/>
            <ac:picMk id="4" creationId="{8EC67CEE-AC8C-D91C-02D4-C0806051B9B0}"/>
          </ac:picMkLst>
        </pc:picChg>
      </pc:sldChg>
      <pc:sldChg chg="addSp modSp add modNotesTx">
        <pc:chgData name="Hongzong Li" userId="9bdc67c7f26cb1a6" providerId="LiveId" clId="{3F50FEA0-A2AD-4D36-B550-AAC17B87BDCC}" dt="2025-02-26T14:51:50.814" v="413"/>
        <pc:sldMkLst>
          <pc:docMk/>
          <pc:sldMk cId="204355034" sldId="633"/>
        </pc:sldMkLst>
        <pc:picChg chg="add mod">
          <ac:chgData name="Hongzong Li" userId="9bdc67c7f26cb1a6" providerId="LiveId" clId="{3F50FEA0-A2AD-4D36-B550-AAC17B87BDCC}" dt="2025-02-26T14:51:46.516" v="412"/>
          <ac:picMkLst>
            <pc:docMk/>
            <pc:sldMk cId="204355034" sldId="633"/>
            <ac:picMk id="2" creationId="{A90B6A79-5BED-EE89-028C-2B17C23846D0}"/>
          </ac:picMkLst>
        </pc:picChg>
      </pc:sldChg>
      <pc:sldChg chg="addSp modSp add">
        <pc:chgData name="Hongzong Li" userId="9bdc67c7f26cb1a6" providerId="LiveId" clId="{3F50FEA0-A2AD-4D36-B550-AAC17B87BDCC}" dt="2025-02-26T14:51:58.672" v="414"/>
        <pc:sldMkLst>
          <pc:docMk/>
          <pc:sldMk cId="3201580323" sldId="634"/>
        </pc:sldMkLst>
        <pc:spChg chg="add mod">
          <ac:chgData name="Hongzong Li" userId="9bdc67c7f26cb1a6" providerId="LiveId" clId="{3F50FEA0-A2AD-4D36-B550-AAC17B87BDCC}" dt="2025-02-26T14:51:58.672" v="414"/>
          <ac:spMkLst>
            <pc:docMk/>
            <pc:sldMk cId="3201580323" sldId="634"/>
            <ac:spMk id="4" creationId="{45D2F315-B5D9-42DA-3A77-C914193E637B}"/>
          </ac:spMkLst>
        </pc:spChg>
        <pc:picChg chg="add mod">
          <ac:chgData name="Hongzong Li" userId="9bdc67c7f26cb1a6" providerId="LiveId" clId="{3F50FEA0-A2AD-4D36-B550-AAC17B87BDCC}" dt="2025-02-26T14:51:58.672" v="414"/>
          <ac:picMkLst>
            <pc:docMk/>
            <pc:sldMk cId="3201580323" sldId="634"/>
            <ac:picMk id="2" creationId="{9EA20BE7-1D18-0CB2-5564-C141A149BFB7}"/>
          </ac:picMkLst>
        </pc:picChg>
      </pc:sldChg>
      <pc:sldChg chg="addSp modSp add modNotesTx">
        <pc:chgData name="Hongzong Li" userId="9bdc67c7f26cb1a6" providerId="LiveId" clId="{3F50FEA0-A2AD-4D36-B550-AAC17B87BDCC}" dt="2025-02-26T14:52:18.712" v="416"/>
        <pc:sldMkLst>
          <pc:docMk/>
          <pc:sldMk cId="3716138981" sldId="635"/>
        </pc:sldMkLst>
        <pc:picChg chg="add mod">
          <ac:chgData name="Hongzong Li" userId="9bdc67c7f26cb1a6" providerId="LiveId" clId="{3F50FEA0-A2AD-4D36-B550-AAC17B87BDCC}" dt="2025-02-26T14:52:13.944" v="415"/>
          <ac:picMkLst>
            <pc:docMk/>
            <pc:sldMk cId="3716138981" sldId="635"/>
            <ac:picMk id="2" creationId="{193F5388-1AC5-448F-9F5C-A9EC66AA5D16}"/>
          </ac:picMkLst>
        </pc:picChg>
      </pc:sldChg>
      <pc:sldChg chg="addSp modSp add mod">
        <pc:chgData name="Hongzong Li" userId="9bdc67c7f26cb1a6" providerId="LiveId" clId="{3F50FEA0-A2AD-4D36-B550-AAC17B87BDCC}" dt="2025-02-26T14:53:03.508" v="428"/>
        <pc:sldMkLst>
          <pc:docMk/>
          <pc:sldMk cId="1238019458" sldId="636"/>
        </pc:sldMkLst>
        <pc:spChg chg="mod">
          <ac:chgData name="Hongzong Li" userId="9bdc67c7f26cb1a6" providerId="LiveId" clId="{3F50FEA0-A2AD-4D36-B550-AAC17B87BDCC}" dt="2025-02-26T14:53:03.508" v="428"/>
          <ac:spMkLst>
            <pc:docMk/>
            <pc:sldMk cId="1238019458" sldId="636"/>
            <ac:spMk id="6" creationId="{B8B33078-5C38-F70A-8C57-01C07D6326BB}"/>
          </ac:spMkLst>
        </pc:spChg>
        <pc:picChg chg="add mod">
          <ac:chgData name="Hongzong Li" userId="9bdc67c7f26cb1a6" providerId="LiveId" clId="{3F50FEA0-A2AD-4D36-B550-AAC17B87BDCC}" dt="2025-02-26T14:52:57.324" v="427"/>
          <ac:picMkLst>
            <pc:docMk/>
            <pc:sldMk cId="1238019458" sldId="636"/>
            <ac:picMk id="2" creationId="{76F3E69C-9AD1-55C2-CE9F-AC16D84A3C66}"/>
          </ac:picMkLst>
        </pc:picChg>
      </pc:sldChg>
      <pc:sldChg chg="addSp modSp add mod modNotesTx">
        <pc:chgData name="Hongzong Li" userId="9bdc67c7f26cb1a6" providerId="LiveId" clId="{3F50FEA0-A2AD-4D36-B550-AAC17B87BDCC}" dt="2025-02-26T14:55:04.729" v="443"/>
        <pc:sldMkLst>
          <pc:docMk/>
          <pc:sldMk cId="3262728243" sldId="637"/>
        </pc:sldMkLst>
        <pc:spChg chg="mod">
          <ac:chgData name="Hongzong Li" userId="9bdc67c7f26cb1a6" providerId="LiveId" clId="{3F50FEA0-A2AD-4D36-B550-AAC17B87BDCC}" dt="2025-02-26T14:54:57.114" v="441"/>
          <ac:spMkLst>
            <pc:docMk/>
            <pc:sldMk cId="3262728243" sldId="637"/>
            <ac:spMk id="6" creationId="{51931CA6-6808-553E-EA78-168DC1944C6E}"/>
          </ac:spMkLst>
        </pc:spChg>
        <pc:picChg chg="add mod">
          <ac:chgData name="Hongzong Li" userId="9bdc67c7f26cb1a6" providerId="LiveId" clId="{3F50FEA0-A2AD-4D36-B550-AAC17B87BDCC}" dt="2025-02-26T14:54:59.691" v="442"/>
          <ac:picMkLst>
            <pc:docMk/>
            <pc:sldMk cId="3262728243" sldId="637"/>
            <ac:picMk id="2" creationId="{993E98FC-8373-5B41-28D9-4BDBBBE4D833}"/>
          </ac:picMkLst>
        </pc:picChg>
      </pc:sldChg>
      <pc:sldChg chg="addSp modSp add ord modNotesTx">
        <pc:chgData name="Hongzong Li" userId="9bdc67c7f26cb1a6" providerId="LiveId" clId="{3F50FEA0-A2AD-4D36-B550-AAC17B87BDCC}" dt="2025-02-26T14:52:47.702" v="422"/>
        <pc:sldMkLst>
          <pc:docMk/>
          <pc:sldMk cId="4167484946" sldId="638"/>
        </pc:sldMkLst>
        <pc:picChg chg="add mod">
          <ac:chgData name="Hongzong Li" userId="9bdc67c7f26cb1a6" providerId="LiveId" clId="{3F50FEA0-A2AD-4D36-B550-AAC17B87BDCC}" dt="2025-02-26T14:52:39.525" v="419"/>
          <ac:picMkLst>
            <pc:docMk/>
            <pc:sldMk cId="4167484946" sldId="638"/>
            <ac:picMk id="2" creationId="{BD83F759-8D71-6762-D1A1-6C962D7BF17D}"/>
          </ac:picMkLst>
        </pc:picChg>
      </pc:sldChg>
      <pc:sldChg chg="addSp modSp add mod">
        <pc:chgData name="Hongzong Li" userId="9bdc67c7f26cb1a6" providerId="LiveId" clId="{3F50FEA0-A2AD-4D36-B550-AAC17B87BDCC}" dt="2025-02-26T14:53:27.523" v="431" actId="1076"/>
        <pc:sldMkLst>
          <pc:docMk/>
          <pc:sldMk cId="1662458867" sldId="639"/>
        </pc:sldMkLst>
        <pc:spChg chg="mod">
          <ac:chgData name="Hongzong Li" userId="9bdc67c7f26cb1a6" providerId="LiveId" clId="{3F50FEA0-A2AD-4D36-B550-AAC17B87BDCC}" dt="2025-02-26T14:53:16.843" v="429"/>
          <ac:spMkLst>
            <pc:docMk/>
            <pc:sldMk cId="1662458867" sldId="639"/>
            <ac:spMk id="6" creationId="{14A844B1-C2FD-8ADA-9F79-57BA9C225F46}"/>
          </ac:spMkLst>
        </pc:spChg>
        <pc:picChg chg="add mod">
          <ac:chgData name="Hongzong Li" userId="9bdc67c7f26cb1a6" providerId="LiveId" clId="{3F50FEA0-A2AD-4D36-B550-AAC17B87BDCC}" dt="2025-02-26T14:53:27.523" v="431" actId="1076"/>
          <ac:picMkLst>
            <pc:docMk/>
            <pc:sldMk cId="1662458867" sldId="639"/>
            <ac:picMk id="2" creationId="{5216A636-22A8-6CEB-3204-2C90AD13CD4E}"/>
          </ac:picMkLst>
        </pc:picChg>
      </pc:sldChg>
      <pc:sldChg chg="addSp modSp add mod">
        <pc:chgData name="Hongzong Li" userId="9bdc67c7f26cb1a6" providerId="LiveId" clId="{3F50FEA0-A2AD-4D36-B550-AAC17B87BDCC}" dt="2025-02-26T14:53:53.467" v="434" actId="2711"/>
        <pc:sldMkLst>
          <pc:docMk/>
          <pc:sldMk cId="588457650" sldId="640"/>
        </pc:sldMkLst>
        <pc:spChg chg="add mod">
          <ac:chgData name="Hongzong Li" userId="9bdc67c7f26cb1a6" providerId="LiveId" clId="{3F50FEA0-A2AD-4D36-B550-AAC17B87BDCC}" dt="2025-02-26T14:53:53.467" v="434" actId="2711"/>
          <ac:spMkLst>
            <pc:docMk/>
            <pc:sldMk cId="588457650" sldId="640"/>
            <ac:spMk id="2" creationId="{0B3DF65A-644E-B1A9-10F0-3A146401DE55}"/>
          </ac:spMkLst>
        </pc:spChg>
        <pc:spChg chg="mod">
          <ac:chgData name="Hongzong Li" userId="9bdc67c7f26cb1a6" providerId="LiveId" clId="{3F50FEA0-A2AD-4D36-B550-AAC17B87BDCC}" dt="2025-02-26T14:53:44.628" v="432"/>
          <ac:spMkLst>
            <pc:docMk/>
            <pc:sldMk cId="588457650" sldId="640"/>
            <ac:spMk id="6" creationId="{95A4EDD1-0CE9-2F47-EDE7-E9390C968ADF}"/>
          </ac:spMkLst>
        </pc:spChg>
      </pc:sldChg>
      <pc:sldChg chg="addSp modSp add mod modNotesTx">
        <pc:chgData name="Hongzong Li" userId="9bdc67c7f26cb1a6" providerId="LiveId" clId="{3F50FEA0-A2AD-4D36-B550-AAC17B87BDCC}" dt="2025-02-26T14:54:20.777" v="437"/>
        <pc:sldMkLst>
          <pc:docMk/>
          <pc:sldMk cId="59109573" sldId="641"/>
        </pc:sldMkLst>
        <pc:spChg chg="mod">
          <ac:chgData name="Hongzong Li" userId="9bdc67c7f26cb1a6" providerId="LiveId" clId="{3F50FEA0-A2AD-4D36-B550-AAC17B87BDCC}" dt="2025-02-26T14:54:12.807" v="435"/>
          <ac:spMkLst>
            <pc:docMk/>
            <pc:sldMk cId="59109573" sldId="641"/>
            <ac:spMk id="6" creationId="{19BF89F9-1611-A083-6B54-3849CC0993AC}"/>
          </ac:spMkLst>
        </pc:spChg>
        <pc:picChg chg="add mod">
          <ac:chgData name="Hongzong Li" userId="9bdc67c7f26cb1a6" providerId="LiveId" clId="{3F50FEA0-A2AD-4D36-B550-AAC17B87BDCC}" dt="2025-02-26T14:54:15.642" v="436"/>
          <ac:picMkLst>
            <pc:docMk/>
            <pc:sldMk cId="59109573" sldId="641"/>
            <ac:picMk id="2" creationId="{D35AF79E-5C16-1BDD-853B-0187851F363B}"/>
          </ac:picMkLst>
        </pc:picChg>
      </pc:sldChg>
      <pc:sldChg chg="addSp modSp add mod modNotesTx">
        <pc:chgData name="Hongzong Li" userId="9bdc67c7f26cb1a6" providerId="LiveId" clId="{3F50FEA0-A2AD-4D36-B550-AAC17B87BDCC}" dt="2025-02-26T14:54:36.988" v="440"/>
        <pc:sldMkLst>
          <pc:docMk/>
          <pc:sldMk cId="1004241749" sldId="642"/>
        </pc:sldMkLst>
        <pc:spChg chg="mod">
          <ac:chgData name="Hongzong Li" userId="9bdc67c7f26cb1a6" providerId="LiveId" clId="{3F50FEA0-A2AD-4D36-B550-AAC17B87BDCC}" dt="2025-02-26T14:54:31.447" v="439"/>
          <ac:spMkLst>
            <pc:docMk/>
            <pc:sldMk cId="1004241749" sldId="642"/>
            <ac:spMk id="6" creationId="{433D34FC-F0F5-977C-54F0-DF2EA93D7DDE}"/>
          </ac:spMkLst>
        </pc:spChg>
        <pc:picChg chg="add mod">
          <ac:chgData name="Hongzong Li" userId="9bdc67c7f26cb1a6" providerId="LiveId" clId="{3F50FEA0-A2AD-4D36-B550-AAC17B87BDCC}" dt="2025-02-26T14:54:25.427" v="438"/>
          <ac:picMkLst>
            <pc:docMk/>
            <pc:sldMk cId="1004241749" sldId="642"/>
            <ac:picMk id="2" creationId="{50F6DEC9-2B73-1EB2-6915-C0C9C7575C79}"/>
          </ac:picMkLst>
        </pc:picChg>
      </pc:sldChg>
    </pc:docChg>
  </pc:docChgLst>
  <pc:docChgLst>
    <pc:chgData name="Hongzong Li" userId="9bdc67c7f26cb1a6" providerId="LiveId" clId="{9C6B60BE-8568-4DF1-86E7-0E77701509C4}"/>
    <pc:docChg chg="delSld">
      <pc:chgData name="Hongzong Li" userId="9bdc67c7f26cb1a6" providerId="LiveId" clId="{9C6B60BE-8568-4DF1-86E7-0E77701509C4}" dt="2025-03-11T06:09:07.493" v="1" actId="47"/>
      <pc:docMkLst>
        <pc:docMk/>
      </pc:docMkLst>
      <pc:sldChg chg="del">
        <pc:chgData name="Hongzong Li" userId="9bdc67c7f26cb1a6" providerId="LiveId" clId="{9C6B60BE-8568-4DF1-86E7-0E77701509C4}" dt="2025-03-11T06:09:06.780" v="0" actId="47"/>
        <pc:sldMkLst>
          <pc:docMk/>
          <pc:sldMk cId="2066180612" sldId="643"/>
        </pc:sldMkLst>
      </pc:sldChg>
      <pc:sldChg chg="del">
        <pc:chgData name="Hongzong Li" userId="9bdc67c7f26cb1a6" providerId="LiveId" clId="{9C6B60BE-8568-4DF1-86E7-0E77701509C4}" dt="2025-03-11T06:09:07.493" v="1" actId="47"/>
        <pc:sldMkLst>
          <pc:docMk/>
          <pc:sldMk cId="4215373861" sldId="644"/>
        </pc:sldMkLst>
      </pc:sldChg>
    </pc:docChg>
  </pc:docChgLst>
  <pc:docChgLst>
    <pc:chgData name="LI Hongzong" userId="ac49958b-b655-4fa4-b837-6f946156a7c8" providerId="ADAL" clId="{1EA6D1CF-7BCF-43C9-ACBA-F551AFF49D51}"/>
    <pc:docChg chg="undo redo custSel addSld delSld modSld sldOrd">
      <pc:chgData name="LI Hongzong" userId="ac49958b-b655-4fa4-b837-6f946156a7c8" providerId="ADAL" clId="{1EA6D1CF-7BCF-43C9-ACBA-F551AFF49D51}" dt="2024-03-29T10:25:48.488" v="8447" actId="1076"/>
      <pc:docMkLst>
        <pc:docMk/>
      </pc:docMkLst>
      <pc:sldChg chg="delSp add del mod ord">
        <pc:chgData name="LI Hongzong" userId="ac49958b-b655-4fa4-b837-6f946156a7c8" providerId="ADAL" clId="{1EA6D1CF-7BCF-43C9-ACBA-F551AFF49D51}" dt="2024-03-22T09:12:57.424" v="370" actId="47"/>
        <pc:sldMkLst>
          <pc:docMk/>
          <pc:sldMk cId="1416458387" sldId="296"/>
        </pc:sldMkLst>
      </pc:sldChg>
      <pc:sldChg chg="delSp modSp del mod ord">
        <pc:chgData name="LI Hongzong" userId="ac49958b-b655-4fa4-b837-6f946156a7c8" providerId="ADAL" clId="{1EA6D1CF-7BCF-43C9-ACBA-F551AFF49D51}" dt="2024-03-22T09:07:38.607" v="288" actId="47"/>
        <pc:sldMkLst>
          <pc:docMk/>
          <pc:sldMk cId="2529623542" sldId="303"/>
        </pc:sldMkLst>
      </pc:sldChg>
      <pc:sldChg chg="del ord">
        <pc:chgData name="LI Hongzong" userId="ac49958b-b655-4fa4-b837-6f946156a7c8" providerId="ADAL" clId="{1EA6D1CF-7BCF-43C9-ACBA-F551AFF49D51}" dt="2024-03-22T09:12:26.550" v="362" actId="47"/>
        <pc:sldMkLst>
          <pc:docMk/>
          <pc:sldMk cId="2110830549" sldId="304"/>
        </pc:sldMkLst>
      </pc:sldChg>
      <pc:sldChg chg="del ord">
        <pc:chgData name="LI Hongzong" userId="ac49958b-b655-4fa4-b837-6f946156a7c8" providerId="ADAL" clId="{1EA6D1CF-7BCF-43C9-ACBA-F551AFF49D51}" dt="2024-03-22T09:12:35.039" v="363" actId="47"/>
        <pc:sldMkLst>
          <pc:docMk/>
          <pc:sldMk cId="2919791748" sldId="305"/>
        </pc:sldMkLst>
      </pc:sldChg>
      <pc:sldChg chg="addSp delSp add del mod ord">
        <pc:chgData name="LI Hongzong" userId="ac49958b-b655-4fa4-b837-6f946156a7c8" providerId="ADAL" clId="{1EA6D1CF-7BCF-43C9-ACBA-F551AFF49D51}" dt="2024-03-22T09:09:40.304" v="328" actId="47"/>
        <pc:sldMkLst>
          <pc:docMk/>
          <pc:sldMk cId="2894411307" sldId="307"/>
        </pc:sldMkLst>
      </pc:sldChg>
      <pc:sldChg chg="delSp modSp del mod ord">
        <pc:chgData name="LI Hongzong" userId="ac49958b-b655-4fa4-b837-6f946156a7c8" providerId="ADAL" clId="{1EA6D1CF-7BCF-43C9-ACBA-F551AFF49D51}" dt="2024-03-22T09:08:41.551" v="316" actId="47"/>
        <pc:sldMkLst>
          <pc:docMk/>
          <pc:sldMk cId="1960951504" sldId="319"/>
        </pc:sldMkLst>
      </pc:sldChg>
      <pc:sldChg chg="delSp modSp del mod ord">
        <pc:chgData name="LI Hongzong" userId="ac49958b-b655-4fa4-b837-6f946156a7c8" providerId="ADAL" clId="{1EA6D1CF-7BCF-43C9-ACBA-F551AFF49D51}" dt="2024-03-22T09:09:59.158" v="331" actId="47"/>
        <pc:sldMkLst>
          <pc:docMk/>
          <pc:sldMk cId="2008807138" sldId="330"/>
        </pc:sldMkLst>
      </pc:sldChg>
      <pc:sldChg chg="delSp del mod ord">
        <pc:chgData name="LI Hongzong" userId="ac49958b-b655-4fa4-b837-6f946156a7c8" providerId="ADAL" clId="{1EA6D1CF-7BCF-43C9-ACBA-F551AFF49D51}" dt="2024-03-22T09:10:41.942" v="360" actId="47"/>
        <pc:sldMkLst>
          <pc:docMk/>
          <pc:sldMk cId="2615408302" sldId="331"/>
        </pc:sldMkLst>
      </pc:sldChg>
      <pc:sldChg chg="delSp del mod ord">
        <pc:chgData name="LI Hongzong" userId="ac49958b-b655-4fa4-b837-6f946156a7c8" providerId="ADAL" clId="{1EA6D1CF-7BCF-43C9-ACBA-F551AFF49D51}" dt="2024-03-22T09:08:01.426" v="294" actId="47"/>
        <pc:sldMkLst>
          <pc:docMk/>
          <pc:sldMk cId="3267422768" sldId="332"/>
        </pc:sldMkLst>
      </pc:sldChg>
      <pc:sldChg chg="addSp delSp del mod ord">
        <pc:chgData name="LI Hongzong" userId="ac49958b-b655-4fa4-b837-6f946156a7c8" providerId="ADAL" clId="{1EA6D1CF-7BCF-43C9-ACBA-F551AFF49D51}" dt="2024-03-22T08:54:02.980" v="228" actId="47"/>
        <pc:sldMkLst>
          <pc:docMk/>
          <pc:sldMk cId="1406774030" sldId="333"/>
        </pc:sldMkLst>
      </pc:sldChg>
      <pc:sldChg chg="delSp del mod ord">
        <pc:chgData name="LI Hongzong" userId="ac49958b-b655-4fa4-b837-6f946156a7c8" providerId="ADAL" clId="{1EA6D1CF-7BCF-43C9-ACBA-F551AFF49D51}" dt="2024-03-22T08:54:12.477" v="232" actId="47"/>
        <pc:sldMkLst>
          <pc:docMk/>
          <pc:sldMk cId="1244556871" sldId="334"/>
        </pc:sldMkLst>
      </pc:sldChg>
      <pc:sldChg chg="delSp modSp del mod ord">
        <pc:chgData name="LI Hongzong" userId="ac49958b-b655-4fa4-b837-6f946156a7c8" providerId="ADAL" clId="{1EA6D1CF-7BCF-43C9-ACBA-F551AFF49D51}" dt="2024-03-22T08:54:29.450" v="236" actId="47"/>
        <pc:sldMkLst>
          <pc:docMk/>
          <pc:sldMk cId="948750527" sldId="335"/>
        </pc:sldMkLst>
      </pc:sldChg>
      <pc:sldChg chg="delSp modSp del mod ord">
        <pc:chgData name="LI Hongzong" userId="ac49958b-b655-4fa4-b837-6f946156a7c8" providerId="ADAL" clId="{1EA6D1CF-7BCF-43C9-ACBA-F551AFF49D51}" dt="2024-03-22T08:54:46.044" v="242" actId="47"/>
        <pc:sldMkLst>
          <pc:docMk/>
          <pc:sldMk cId="593856184" sldId="336"/>
        </pc:sldMkLst>
      </pc:sldChg>
      <pc:sldChg chg="delSp del mod ord">
        <pc:chgData name="LI Hongzong" userId="ac49958b-b655-4fa4-b837-6f946156a7c8" providerId="ADAL" clId="{1EA6D1CF-7BCF-43C9-ACBA-F551AFF49D51}" dt="2024-03-22T08:54:59.205" v="246" actId="47"/>
        <pc:sldMkLst>
          <pc:docMk/>
          <pc:sldMk cId="4271219954" sldId="337"/>
        </pc:sldMkLst>
      </pc:sldChg>
      <pc:sldChg chg="delSp del mod ord">
        <pc:chgData name="LI Hongzong" userId="ac49958b-b655-4fa4-b837-6f946156a7c8" providerId="ADAL" clId="{1EA6D1CF-7BCF-43C9-ACBA-F551AFF49D51}" dt="2024-03-22T09:13:15.132" v="374" actId="47"/>
        <pc:sldMkLst>
          <pc:docMk/>
          <pc:sldMk cId="330340477" sldId="339"/>
        </pc:sldMkLst>
      </pc:sldChg>
      <pc:sldChg chg="delSp del mod ord">
        <pc:chgData name="LI Hongzong" userId="ac49958b-b655-4fa4-b837-6f946156a7c8" providerId="ADAL" clId="{1EA6D1CF-7BCF-43C9-ACBA-F551AFF49D51}" dt="2024-03-22T09:13:35.209" v="383" actId="47"/>
        <pc:sldMkLst>
          <pc:docMk/>
          <pc:sldMk cId="2931280987" sldId="340"/>
        </pc:sldMkLst>
      </pc:sldChg>
      <pc:sldChg chg="addSp delSp modSp del mod">
        <pc:chgData name="LI Hongzong" userId="ac49958b-b655-4fa4-b837-6f946156a7c8" providerId="ADAL" clId="{1EA6D1CF-7BCF-43C9-ACBA-F551AFF49D51}" dt="2024-03-22T08:45:06.440" v="178" actId="47"/>
        <pc:sldMkLst>
          <pc:docMk/>
          <pc:sldMk cId="3440752098" sldId="341"/>
        </pc:sldMkLst>
      </pc:sldChg>
      <pc:sldChg chg="addSp delSp modSp del mod">
        <pc:chgData name="LI Hongzong" userId="ac49958b-b655-4fa4-b837-6f946156a7c8" providerId="ADAL" clId="{1EA6D1CF-7BCF-43C9-ACBA-F551AFF49D51}" dt="2024-03-22T08:48:02.827" v="196" actId="47"/>
        <pc:sldMkLst>
          <pc:docMk/>
          <pc:sldMk cId="54080014" sldId="342"/>
        </pc:sldMkLst>
      </pc:sldChg>
      <pc:sldChg chg="addSp delSp modSp del mod">
        <pc:chgData name="LI Hongzong" userId="ac49958b-b655-4fa4-b837-6f946156a7c8" providerId="ADAL" clId="{1EA6D1CF-7BCF-43C9-ACBA-F551AFF49D51}" dt="2024-03-22T08:51:53.944" v="205" actId="47"/>
        <pc:sldMkLst>
          <pc:docMk/>
          <pc:sldMk cId="2371115048" sldId="343"/>
        </pc:sldMkLst>
      </pc:sldChg>
      <pc:sldChg chg="addSp delSp modSp del mod">
        <pc:chgData name="LI Hongzong" userId="ac49958b-b655-4fa4-b837-6f946156a7c8" providerId="ADAL" clId="{1EA6D1CF-7BCF-43C9-ACBA-F551AFF49D51}" dt="2024-03-22T08:45:33.829" v="185" actId="47"/>
        <pc:sldMkLst>
          <pc:docMk/>
          <pc:sldMk cId="3075406570" sldId="344"/>
        </pc:sldMkLst>
      </pc:sldChg>
      <pc:sldChg chg="delSp modSp del mod">
        <pc:chgData name="LI Hongzong" userId="ac49958b-b655-4fa4-b837-6f946156a7c8" providerId="ADAL" clId="{1EA6D1CF-7BCF-43C9-ACBA-F551AFF49D51}" dt="2024-03-22T08:52:18.141" v="209" actId="47"/>
        <pc:sldMkLst>
          <pc:docMk/>
          <pc:sldMk cId="3059075209" sldId="345"/>
        </pc:sldMkLst>
      </pc:sldChg>
      <pc:sldChg chg="addSp delSp modSp del mod">
        <pc:chgData name="LI Hongzong" userId="ac49958b-b655-4fa4-b837-6f946156a7c8" providerId="ADAL" clId="{1EA6D1CF-7BCF-43C9-ACBA-F551AFF49D51}" dt="2024-03-22T08:53:01.352" v="215" actId="47"/>
        <pc:sldMkLst>
          <pc:docMk/>
          <pc:sldMk cId="2140319219" sldId="346"/>
        </pc:sldMkLst>
      </pc:sldChg>
      <pc:sldChg chg="addSp delSp modSp del mod">
        <pc:chgData name="LI Hongzong" userId="ac49958b-b655-4fa4-b837-6f946156a7c8" providerId="ADAL" clId="{1EA6D1CF-7BCF-43C9-ACBA-F551AFF49D51}" dt="2024-03-22T09:14:26.066" v="394" actId="47"/>
        <pc:sldMkLst>
          <pc:docMk/>
          <pc:sldMk cId="1574373625" sldId="347"/>
        </pc:sldMkLst>
      </pc:sldChg>
      <pc:sldChg chg="delSp del mod">
        <pc:chgData name="LI Hongzong" userId="ac49958b-b655-4fa4-b837-6f946156a7c8" providerId="ADAL" clId="{1EA6D1CF-7BCF-43C9-ACBA-F551AFF49D51}" dt="2024-03-22T09:15:12.502" v="410" actId="47"/>
        <pc:sldMkLst>
          <pc:docMk/>
          <pc:sldMk cId="635130" sldId="348"/>
        </pc:sldMkLst>
      </pc:sldChg>
      <pc:sldChg chg="addSp delSp del mod">
        <pc:chgData name="LI Hongzong" userId="ac49958b-b655-4fa4-b837-6f946156a7c8" providerId="ADAL" clId="{1EA6D1CF-7BCF-43C9-ACBA-F551AFF49D51}" dt="2024-03-22T09:14:36.261" v="400" actId="47"/>
        <pc:sldMkLst>
          <pc:docMk/>
          <pc:sldMk cId="1546956259" sldId="349"/>
        </pc:sldMkLst>
      </pc:sldChg>
      <pc:sldChg chg="delSp del mod">
        <pc:chgData name="LI Hongzong" userId="ac49958b-b655-4fa4-b837-6f946156a7c8" providerId="ADAL" clId="{1EA6D1CF-7BCF-43C9-ACBA-F551AFF49D51}" dt="2024-03-22T09:14:03.527" v="387" actId="47"/>
        <pc:sldMkLst>
          <pc:docMk/>
          <pc:sldMk cId="3501623512" sldId="350"/>
        </pc:sldMkLst>
      </pc:sldChg>
      <pc:sldChg chg="addSp delSp del mod">
        <pc:chgData name="LI Hongzong" userId="ac49958b-b655-4fa4-b837-6f946156a7c8" providerId="ADAL" clId="{1EA6D1CF-7BCF-43C9-ACBA-F551AFF49D51}" dt="2024-03-22T09:15:06.499" v="407" actId="47"/>
        <pc:sldMkLst>
          <pc:docMk/>
          <pc:sldMk cId="1676576079" sldId="351"/>
        </pc:sldMkLst>
      </pc:sldChg>
      <pc:sldChg chg="delSp del mod">
        <pc:chgData name="LI Hongzong" userId="ac49958b-b655-4fa4-b837-6f946156a7c8" providerId="ADAL" clId="{1EA6D1CF-7BCF-43C9-ACBA-F551AFF49D51}" dt="2024-03-22T09:15:24.407" v="415" actId="47"/>
        <pc:sldMkLst>
          <pc:docMk/>
          <pc:sldMk cId="1812893439" sldId="352"/>
        </pc:sldMkLst>
      </pc:sldChg>
      <pc:sldChg chg="delSp del mod">
        <pc:chgData name="LI Hongzong" userId="ac49958b-b655-4fa4-b837-6f946156a7c8" providerId="ADAL" clId="{1EA6D1CF-7BCF-43C9-ACBA-F551AFF49D51}" dt="2024-03-22T09:15:30.678" v="419" actId="47"/>
        <pc:sldMkLst>
          <pc:docMk/>
          <pc:sldMk cId="2883726985" sldId="353"/>
        </pc:sldMkLst>
      </pc:sldChg>
      <pc:sldChg chg="delSp del mod">
        <pc:chgData name="LI Hongzong" userId="ac49958b-b655-4fa4-b837-6f946156a7c8" providerId="ADAL" clId="{1EA6D1CF-7BCF-43C9-ACBA-F551AFF49D51}" dt="2024-03-22T09:15:35.630" v="422" actId="47"/>
        <pc:sldMkLst>
          <pc:docMk/>
          <pc:sldMk cId="4285881897" sldId="354"/>
        </pc:sldMkLst>
      </pc:sldChg>
      <pc:sldChg chg="delSp del mod">
        <pc:chgData name="LI Hongzong" userId="ac49958b-b655-4fa4-b837-6f946156a7c8" providerId="ADAL" clId="{1EA6D1CF-7BCF-43C9-ACBA-F551AFF49D51}" dt="2024-03-22T09:15:42.709" v="426" actId="47"/>
        <pc:sldMkLst>
          <pc:docMk/>
          <pc:sldMk cId="3668120754" sldId="355"/>
        </pc:sldMkLst>
      </pc:sldChg>
      <pc:sldChg chg="delSp del mod">
        <pc:chgData name="LI Hongzong" userId="ac49958b-b655-4fa4-b837-6f946156a7c8" providerId="ADAL" clId="{1EA6D1CF-7BCF-43C9-ACBA-F551AFF49D51}" dt="2024-03-22T09:16:03.894" v="434" actId="47"/>
        <pc:sldMkLst>
          <pc:docMk/>
          <pc:sldMk cId="1164884830" sldId="356"/>
        </pc:sldMkLst>
      </pc:sldChg>
      <pc:sldChg chg="delSp del mod">
        <pc:chgData name="LI Hongzong" userId="ac49958b-b655-4fa4-b837-6f946156a7c8" providerId="ADAL" clId="{1EA6D1CF-7BCF-43C9-ACBA-F551AFF49D51}" dt="2024-03-22T09:16:03.894" v="434" actId="47"/>
        <pc:sldMkLst>
          <pc:docMk/>
          <pc:sldMk cId="3204864640" sldId="357"/>
        </pc:sldMkLst>
      </pc:sldChg>
      <pc:sldChg chg="addSp delSp modSp mod">
        <pc:chgData name="LI Hongzong" userId="ac49958b-b655-4fa4-b837-6f946156a7c8" providerId="ADAL" clId="{1EA6D1CF-7BCF-43C9-ACBA-F551AFF49D51}" dt="2024-03-25T07:55:51.924" v="815" actId="478"/>
        <pc:sldMkLst>
          <pc:docMk/>
          <pc:sldMk cId="1615307222" sldId="390"/>
        </pc:sldMkLst>
      </pc:sldChg>
      <pc:sldChg chg="del ord">
        <pc:chgData name="LI Hongzong" userId="ac49958b-b655-4fa4-b837-6f946156a7c8" providerId="ADAL" clId="{1EA6D1CF-7BCF-43C9-ACBA-F551AFF49D51}" dt="2024-03-22T09:17:09.599" v="444" actId="47"/>
        <pc:sldMkLst>
          <pc:docMk/>
          <pc:sldMk cId="3852715265" sldId="412"/>
        </pc:sldMkLst>
      </pc:sldChg>
      <pc:sldChg chg="del">
        <pc:chgData name="LI Hongzong" userId="ac49958b-b655-4fa4-b837-6f946156a7c8" providerId="ADAL" clId="{1EA6D1CF-7BCF-43C9-ACBA-F551AFF49D51}" dt="2024-03-22T09:17:05.145" v="441" actId="47"/>
        <pc:sldMkLst>
          <pc:docMk/>
          <pc:sldMk cId="4171942127" sldId="420"/>
        </pc:sldMkLst>
      </pc:sldChg>
      <pc:sldChg chg="del">
        <pc:chgData name="LI Hongzong" userId="ac49958b-b655-4fa4-b837-6f946156a7c8" providerId="ADAL" clId="{1EA6D1CF-7BCF-43C9-ACBA-F551AFF49D51}" dt="2024-03-22T09:17:06.458" v="442" actId="47"/>
        <pc:sldMkLst>
          <pc:docMk/>
          <pc:sldMk cId="3859008276" sldId="421"/>
        </pc:sldMkLst>
      </pc:sldChg>
      <pc:sldChg chg="del">
        <pc:chgData name="LI Hongzong" userId="ac49958b-b655-4fa4-b837-6f946156a7c8" providerId="ADAL" clId="{1EA6D1CF-7BCF-43C9-ACBA-F551AFF49D51}" dt="2024-03-22T09:17:08.113" v="443" actId="47"/>
        <pc:sldMkLst>
          <pc:docMk/>
          <pc:sldMk cId="654403087" sldId="422"/>
        </pc:sldMkLst>
      </pc:sldChg>
      <pc:sldChg chg="delSp del mod ord">
        <pc:chgData name="LI Hongzong" userId="ac49958b-b655-4fa4-b837-6f946156a7c8" providerId="ADAL" clId="{1EA6D1CF-7BCF-43C9-ACBA-F551AFF49D51}" dt="2024-03-22T09:00:53.466" v="278" actId="47"/>
        <pc:sldMkLst>
          <pc:docMk/>
          <pc:sldMk cId="2867447849" sldId="423"/>
        </pc:sldMkLst>
      </pc:sldChg>
      <pc:sldChg chg="ord">
        <pc:chgData name="LI Hongzong" userId="ac49958b-b655-4fa4-b837-6f946156a7c8" providerId="ADAL" clId="{1EA6D1CF-7BCF-43C9-ACBA-F551AFF49D51}" dt="2024-03-21T13:41:56.439" v="103"/>
        <pc:sldMkLst>
          <pc:docMk/>
          <pc:sldMk cId="1622074852" sldId="424"/>
        </pc:sldMkLst>
      </pc:sldChg>
      <pc:sldChg chg="addSp delSp modSp del mod ord">
        <pc:chgData name="LI Hongzong" userId="ac49958b-b655-4fa4-b837-6f946156a7c8" providerId="ADAL" clId="{1EA6D1CF-7BCF-43C9-ACBA-F551AFF49D51}" dt="2024-03-29T09:32:24.185" v="7943" actId="47"/>
        <pc:sldMkLst>
          <pc:docMk/>
          <pc:sldMk cId="4140941896" sldId="425"/>
        </pc:sldMkLst>
      </pc:sldChg>
      <pc:sldChg chg="ord">
        <pc:chgData name="LI Hongzong" userId="ac49958b-b655-4fa4-b837-6f946156a7c8" providerId="ADAL" clId="{1EA6D1CF-7BCF-43C9-ACBA-F551AFF49D51}" dt="2024-03-21T13:41:56.439" v="103"/>
        <pc:sldMkLst>
          <pc:docMk/>
          <pc:sldMk cId="2293026267" sldId="426"/>
        </pc:sldMkLst>
      </pc:sldChg>
      <pc:sldChg chg="ord">
        <pc:chgData name="LI Hongzong" userId="ac49958b-b655-4fa4-b837-6f946156a7c8" providerId="ADAL" clId="{1EA6D1CF-7BCF-43C9-ACBA-F551AFF49D51}" dt="2024-03-21T13:41:56.439" v="103"/>
        <pc:sldMkLst>
          <pc:docMk/>
          <pc:sldMk cId="3370124366" sldId="427"/>
        </pc:sldMkLst>
      </pc:sldChg>
      <pc:sldChg chg="del ord">
        <pc:chgData name="LI Hongzong" userId="ac49958b-b655-4fa4-b837-6f946156a7c8" providerId="ADAL" clId="{1EA6D1CF-7BCF-43C9-ACBA-F551AFF49D51}" dt="2024-03-22T09:17:11.810" v="446" actId="47"/>
        <pc:sldMkLst>
          <pc:docMk/>
          <pc:sldMk cId="1416220806" sldId="428"/>
        </pc:sldMkLst>
      </pc:sldChg>
      <pc:sldChg chg="del">
        <pc:chgData name="LI Hongzong" userId="ac49958b-b655-4fa4-b837-6f946156a7c8" providerId="ADAL" clId="{1EA6D1CF-7BCF-43C9-ACBA-F551AFF49D51}" dt="2024-03-22T09:17:12.351" v="447" actId="47"/>
        <pc:sldMkLst>
          <pc:docMk/>
          <pc:sldMk cId="571447834" sldId="430"/>
        </pc:sldMkLst>
      </pc:sldChg>
      <pc:sldChg chg="del ord">
        <pc:chgData name="LI Hongzong" userId="ac49958b-b655-4fa4-b837-6f946156a7c8" providerId="ADAL" clId="{1EA6D1CF-7BCF-43C9-ACBA-F551AFF49D51}" dt="2024-03-22T09:17:11.228" v="445" actId="47"/>
        <pc:sldMkLst>
          <pc:docMk/>
          <pc:sldMk cId="4005088235" sldId="431"/>
        </pc:sldMkLst>
      </pc:sldChg>
      <pc:sldChg chg="del">
        <pc:chgData name="LI Hongzong" userId="ac49958b-b655-4fa4-b837-6f946156a7c8" providerId="ADAL" clId="{1EA6D1CF-7BCF-43C9-ACBA-F551AFF49D51}" dt="2024-03-22T09:17:16.967" v="453" actId="47"/>
        <pc:sldMkLst>
          <pc:docMk/>
          <pc:sldMk cId="3495709120" sldId="432"/>
        </pc:sldMkLst>
      </pc:sldChg>
      <pc:sldChg chg="del">
        <pc:chgData name="LI Hongzong" userId="ac49958b-b655-4fa4-b837-6f946156a7c8" providerId="ADAL" clId="{1EA6D1CF-7BCF-43C9-ACBA-F551AFF49D51}" dt="2024-03-22T09:17:13.252" v="448" actId="47"/>
        <pc:sldMkLst>
          <pc:docMk/>
          <pc:sldMk cId="2276019954" sldId="433"/>
        </pc:sldMkLst>
      </pc:sldChg>
      <pc:sldChg chg="del">
        <pc:chgData name="LI Hongzong" userId="ac49958b-b655-4fa4-b837-6f946156a7c8" providerId="ADAL" clId="{1EA6D1CF-7BCF-43C9-ACBA-F551AFF49D51}" dt="2024-03-22T09:17:14.013" v="449" actId="47"/>
        <pc:sldMkLst>
          <pc:docMk/>
          <pc:sldMk cId="1390578172" sldId="436"/>
        </pc:sldMkLst>
      </pc:sldChg>
      <pc:sldChg chg="del">
        <pc:chgData name="LI Hongzong" userId="ac49958b-b655-4fa4-b837-6f946156a7c8" providerId="ADAL" clId="{1EA6D1CF-7BCF-43C9-ACBA-F551AFF49D51}" dt="2024-03-22T09:17:14.833" v="450" actId="47"/>
        <pc:sldMkLst>
          <pc:docMk/>
          <pc:sldMk cId="904257332" sldId="438"/>
        </pc:sldMkLst>
      </pc:sldChg>
      <pc:sldChg chg="del">
        <pc:chgData name="LI Hongzong" userId="ac49958b-b655-4fa4-b837-6f946156a7c8" providerId="ADAL" clId="{1EA6D1CF-7BCF-43C9-ACBA-F551AFF49D51}" dt="2024-03-22T09:17:18.222" v="455" actId="47"/>
        <pc:sldMkLst>
          <pc:docMk/>
          <pc:sldMk cId="68158336" sldId="441"/>
        </pc:sldMkLst>
      </pc:sldChg>
      <pc:sldChg chg="del">
        <pc:chgData name="LI Hongzong" userId="ac49958b-b655-4fa4-b837-6f946156a7c8" providerId="ADAL" clId="{1EA6D1CF-7BCF-43C9-ACBA-F551AFF49D51}" dt="2024-03-22T09:17:16.239" v="452" actId="47"/>
        <pc:sldMkLst>
          <pc:docMk/>
          <pc:sldMk cId="2048387922" sldId="444"/>
        </pc:sldMkLst>
      </pc:sldChg>
      <pc:sldChg chg="del">
        <pc:chgData name="LI Hongzong" userId="ac49958b-b655-4fa4-b837-6f946156a7c8" providerId="ADAL" clId="{1EA6D1CF-7BCF-43C9-ACBA-F551AFF49D51}" dt="2024-03-22T09:17:17.622" v="454" actId="47"/>
        <pc:sldMkLst>
          <pc:docMk/>
          <pc:sldMk cId="1900209258" sldId="446"/>
        </pc:sldMkLst>
      </pc:sldChg>
      <pc:sldChg chg="del">
        <pc:chgData name="LI Hongzong" userId="ac49958b-b655-4fa4-b837-6f946156a7c8" providerId="ADAL" clId="{1EA6D1CF-7BCF-43C9-ACBA-F551AFF49D51}" dt="2024-03-22T09:17:22.408" v="457" actId="47"/>
        <pc:sldMkLst>
          <pc:docMk/>
          <pc:sldMk cId="1560367604" sldId="448"/>
        </pc:sldMkLst>
      </pc:sldChg>
      <pc:sldChg chg="del">
        <pc:chgData name="LI Hongzong" userId="ac49958b-b655-4fa4-b837-6f946156a7c8" providerId="ADAL" clId="{1EA6D1CF-7BCF-43C9-ACBA-F551AFF49D51}" dt="2024-03-22T09:17:21.934" v="456" actId="47"/>
        <pc:sldMkLst>
          <pc:docMk/>
          <pc:sldMk cId="550612646" sldId="449"/>
        </pc:sldMkLst>
      </pc:sldChg>
      <pc:sldChg chg="del">
        <pc:chgData name="LI Hongzong" userId="ac49958b-b655-4fa4-b837-6f946156a7c8" providerId="ADAL" clId="{1EA6D1CF-7BCF-43C9-ACBA-F551AFF49D51}" dt="2024-03-22T09:17:23.172" v="458" actId="47"/>
        <pc:sldMkLst>
          <pc:docMk/>
          <pc:sldMk cId="467058621" sldId="450"/>
        </pc:sldMkLst>
      </pc:sldChg>
      <pc:sldChg chg="del">
        <pc:chgData name="LI Hongzong" userId="ac49958b-b655-4fa4-b837-6f946156a7c8" providerId="ADAL" clId="{1EA6D1CF-7BCF-43C9-ACBA-F551AFF49D51}" dt="2024-03-22T09:17:24.016" v="459" actId="47"/>
        <pc:sldMkLst>
          <pc:docMk/>
          <pc:sldMk cId="3543534243" sldId="451"/>
        </pc:sldMkLst>
      </pc:sldChg>
      <pc:sldChg chg="del">
        <pc:chgData name="LI Hongzong" userId="ac49958b-b655-4fa4-b837-6f946156a7c8" providerId="ADAL" clId="{1EA6D1CF-7BCF-43C9-ACBA-F551AFF49D51}" dt="2024-03-22T09:17:24.593" v="460" actId="47"/>
        <pc:sldMkLst>
          <pc:docMk/>
          <pc:sldMk cId="2802836733" sldId="452"/>
        </pc:sldMkLst>
      </pc:sldChg>
      <pc:sldChg chg="del">
        <pc:chgData name="LI Hongzong" userId="ac49958b-b655-4fa4-b837-6f946156a7c8" providerId="ADAL" clId="{1EA6D1CF-7BCF-43C9-ACBA-F551AFF49D51}" dt="2024-03-22T09:17:25.218" v="461" actId="47"/>
        <pc:sldMkLst>
          <pc:docMk/>
          <pc:sldMk cId="2948372471" sldId="454"/>
        </pc:sldMkLst>
      </pc:sldChg>
      <pc:sldChg chg="del">
        <pc:chgData name="LI Hongzong" userId="ac49958b-b655-4fa4-b837-6f946156a7c8" providerId="ADAL" clId="{1EA6D1CF-7BCF-43C9-ACBA-F551AFF49D51}" dt="2024-03-22T09:17:26.381" v="462" actId="47"/>
        <pc:sldMkLst>
          <pc:docMk/>
          <pc:sldMk cId="1238996457" sldId="455"/>
        </pc:sldMkLst>
      </pc:sldChg>
      <pc:sldChg chg="del">
        <pc:chgData name="LI Hongzong" userId="ac49958b-b655-4fa4-b837-6f946156a7c8" providerId="ADAL" clId="{1EA6D1CF-7BCF-43C9-ACBA-F551AFF49D51}" dt="2024-03-22T09:17:27.393" v="463" actId="47"/>
        <pc:sldMkLst>
          <pc:docMk/>
          <pc:sldMk cId="679297246" sldId="456"/>
        </pc:sldMkLst>
      </pc:sldChg>
      <pc:sldChg chg="del">
        <pc:chgData name="LI Hongzong" userId="ac49958b-b655-4fa4-b837-6f946156a7c8" providerId="ADAL" clId="{1EA6D1CF-7BCF-43C9-ACBA-F551AFF49D51}" dt="2024-03-22T09:17:28.658" v="464" actId="47"/>
        <pc:sldMkLst>
          <pc:docMk/>
          <pc:sldMk cId="492681770" sldId="457"/>
        </pc:sldMkLst>
      </pc:sldChg>
      <pc:sldChg chg="del">
        <pc:chgData name="LI Hongzong" userId="ac49958b-b655-4fa4-b837-6f946156a7c8" providerId="ADAL" clId="{1EA6D1CF-7BCF-43C9-ACBA-F551AFF49D51}" dt="2024-03-22T09:17:29.588" v="465" actId="47"/>
        <pc:sldMkLst>
          <pc:docMk/>
          <pc:sldMk cId="1603724423" sldId="458"/>
        </pc:sldMkLst>
      </pc:sldChg>
      <pc:sldChg chg="del">
        <pc:chgData name="LI Hongzong" userId="ac49958b-b655-4fa4-b837-6f946156a7c8" providerId="ADAL" clId="{1EA6D1CF-7BCF-43C9-ACBA-F551AFF49D51}" dt="2024-03-22T09:17:31.027" v="466" actId="47"/>
        <pc:sldMkLst>
          <pc:docMk/>
          <pc:sldMk cId="2670355902" sldId="459"/>
        </pc:sldMkLst>
      </pc:sldChg>
      <pc:sldChg chg="del">
        <pc:chgData name="LI Hongzong" userId="ac49958b-b655-4fa4-b837-6f946156a7c8" providerId="ADAL" clId="{1EA6D1CF-7BCF-43C9-ACBA-F551AFF49D51}" dt="2024-03-22T09:17:32.411" v="467" actId="47"/>
        <pc:sldMkLst>
          <pc:docMk/>
          <pc:sldMk cId="657981875" sldId="461"/>
        </pc:sldMkLst>
      </pc:sldChg>
      <pc:sldChg chg="del">
        <pc:chgData name="LI Hongzong" userId="ac49958b-b655-4fa4-b837-6f946156a7c8" providerId="ADAL" clId="{1EA6D1CF-7BCF-43C9-ACBA-F551AFF49D51}" dt="2024-03-22T09:17:33.317" v="468" actId="47"/>
        <pc:sldMkLst>
          <pc:docMk/>
          <pc:sldMk cId="315665274" sldId="462"/>
        </pc:sldMkLst>
      </pc:sldChg>
      <pc:sldChg chg="del">
        <pc:chgData name="LI Hongzong" userId="ac49958b-b655-4fa4-b837-6f946156a7c8" providerId="ADAL" clId="{1EA6D1CF-7BCF-43C9-ACBA-F551AFF49D51}" dt="2024-03-22T09:17:34.723" v="469" actId="47"/>
        <pc:sldMkLst>
          <pc:docMk/>
          <pc:sldMk cId="41916961" sldId="465"/>
        </pc:sldMkLst>
      </pc:sldChg>
      <pc:sldChg chg="del">
        <pc:chgData name="LI Hongzong" userId="ac49958b-b655-4fa4-b837-6f946156a7c8" providerId="ADAL" clId="{1EA6D1CF-7BCF-43C9-ACBA-F551AFF49D51}" dt="2024-03-22T09:17:35.521" v="470" actId="47"/>
        <pc:sldMkLst>
          <pc:docMk/>
          <pc:sldMk cId="830253175" sldId="467"/>
        </pc:sldMkLst>
      </pc:sldChg>
      <pc:sldChg chg="delSp del mod delAnim">
        <pc:chgData name="LI Hongzong" userId="ac49958b-b655-4fa4-b837-6f946156a7c8" providerId="ADAL" clId="{1EA6D1CF-7BCF-43C9-ACBA-F551AFF49D51}" dt="2024-03-22T09:17:56.463" v="476" actId="47"/>
        <pc:sldMkLst>
          <pc:docMk/>
          <pc:sldMk cId="464084533" sldId="468"/>
        </pc:sldMkLst>
      </pc:sldChg>
      <pc:sldChg chg="modSp mod ord">
        <pc:chgData name="LI Hongzong" userId="ac49958b-b655-4fa4-b837-6f946156a7c8" providerId="ADAL" clId="{1EA6D1CF-7BCF-43C9-ACBA-F551AFF49D51}" dt="2024-03-22T09:00:04.214" v="256" actId="20577"/>
        <pc:sldMkLst>
          <pc:docMk/>
          <pc:sldMk cId="720648259" sldId="472"/>
        </pc:sldMkLst>
      </pc:sldChg>
      <pc:sldChg chg="addSp delSp modSp del mod ord modNotesTx">
        <pc:chgData name="LI Hongzong" userId="ac49958b-b655-4fa4-b837-6f946156a7c8" providerId="ADAL" clId="{1EA6D1CF-7BCF-43C9-ACBA-F551AFF49D51}" dt="2024-03-29T09:32:32.167" v="7944" actId="47"/>
        <pc:sldMkLst>
          <pc:docMk/>
          <pc:sldMk cId="3977025630" sldId="473"/>
        </pc:sldMkLst>
      </pc:sldChg>
      <pc:sldChg chg="del">
        <pc:chgData name="LI Hongzong" userId="ac49958b-b655-4fa4-b837-6f946156a7c8" providerId="ADAL" clId="{1EA6D1CF-7BCF-43C9-ACBA-F551AFF49D51}" dt="2024-03-22T09:17:15.657" v="451" actId="47"/>
        <pc:sldMkLst>
          <pc:docMk/>
          <pc:sldMk cId="4228025745" sldId="475"/>
        </pc:sldMkLst>
      </pc:sldChg>
      <pc:sldChg chg="del">
        <pc:chgData name="LI Hongzong" userId="ac49958b-b655-4fa4-b837-6f946156a7c8" providerId="ADAL" clId="{1EA6D1CF-7BCF-43C9-ACBA-F551AFF49D51}" dt="2024-03-22T09:18:25.805" v="477" actId="47"/>
        <pc:sldMkLst>
          <pc:docMk/>
          <pc:sldMk cId="365617776" sldId="477"/>
        </pc:sldMkLst>
      </pc:sldChg>
      <pc:sldChg chg="del">
        <pc:chgData name="LI Hongzong" userId="ac49958b-b655-4fa4-b837-6f946156a7c8" providerId="ADAL" clId="{1EA6D1CF-7BCF-43C9-ACBA-F551AFF49D51}" dt="2024-03-22T09:18:25.805" v="477" actId="47"/>
        <pc:sldMkLst>
          <pc:docMk/>
          <pc:sldMk cId="790057062" sldId="478"/>
        </pc:sldMkLst>
      </pc:sldChg>
      <pc:sldChg chg="del">
        <pc:chgData name="LI Hongzong" userId="ac49958b-b655-4fa4-b837-6f946156a7c8" providerId="ADAL" clId="{1EA6D1CF-7BCF-43C9-ACBA-F551AFF49D51}" dt="2024-03-22T09:18:25.805" v="477" actId="47"/>
        <pc:sldMkLst>
          <pc:docMk/>
          <pc:sldMk cId="283994566" sldId="480"/>
        </pc:sldMkLst>
      </pc:sldChg>
      <pc:sldChg chg="del">
        <pc:chgData name="LI Hongzong" userId="ac49958b-b655-4fa4-b837-6f946156a7c8" providerId="ADAL" clId="{1EA6D1CF-7BCF-43C9-ACBA-F551AFF49D51}" dt="2024-03-22T09:18:25.805" v="477" actId="47"/>
        <pc:sldMkLst>
          <pc:docMk/>
          <pc:sldMk cId="3762282314" sldId="483"/>
        </pc:sldMkLst>
      </pc:sldChg>
      <pc:sldChg chg="modSp mod">
        <pc:chgData name="LI Hongzong" userId="ac49958b-b655-4fa4-b837-6f946156a7c8" providerId="ADAL" clId="{1EA6D1CF-7BCF-43C9-ACBA-F551AFF49D51}" dt="2024-03-29T10:22:28.861" v="8417" actId="20577"/>
        <pc:sldMkLst>
          <pc:docMk/>
          <pc:sldMk cId="2811745174" sldId="487"/>
        </pc:sldMkLst>
      </pc:sldChg>
      <pc:sldChg chg="del">
        <pc:chgData name="LI Hongzong" userId="ac49958b-b655-4fa4-b837-6f946156a7c8" providerId="ADAL" clId="{1EA6D1CF-7BCF-43C9-ACBA-F551AFF49D51}" dt="2024-03-22T09:17:36.246" v="471" actId="47"/>
        <pc:sldMkLst>
          <pc:docMk/>
          <pc:sldMk cId="1734286805" sldId="489"/>
        </pc:sldMkLst>
      </pc:sldChg>
      <pc:sldChg chg="del">
        <pc:chgData name="LI Hongzong" userId="ac49958b-b655-4fa4-b837-6f946156a7c8" providerId="ADAL" clId="{1EA6D1CF-7BCF-43C9-ACBA-F551AFF49D51}" dt="2024-03-22T09:17:37.046" v="472" actId="47"/>
        <pc:sldMkLst>
          <pc:docMk/>
          <pc:sldMk cId="1637154511" sldId="490"/>
        </pc:sldMkLst>
      </pc:sldChg>
      <pc:sldChg chg="addSp delSp modSp mod">
        <pc:chgData name="LI Hongzong" userId="ac49958b-b655-4fa4-b837-6f946156a7c8" providerId="ADAL" clId="{1EA6D1CF-7BCF-43C9-ACBA-F551AFF49D51}" dt="2024-03-29T10:25:48.488" v="8447" actId="1076"/>
        <pc:sldMkLst>
          <pc:docMk/>
          <pc:sldMk cId="202371462" sldId="491"/>
        </pc:sldMkLst>
      </pc:sldChg>
      <pc:sldChg chg="addSp delSp modSp del mod">
        <pc:chgData name="LI Hongzong" userId="ac49958b-b655-4fa4-b837-6f946156a7c8" providerId="ADAL" clId="{1EA6D1CF-7BCF-43C9-ACBA-F551AFF49D51}" dt="2024-03-22T08:48:16.627" v="201" actId="47"/>
        <pc:sldMkLst>
          <pc:docMk/>
          <pc:sldMk cId="1103431114" sldId="492"/>
        </pc:sldMkLst>
      </pc:sldChg>
      <pc:sldChg chg="delSp del mod ord">
        <pc:chgData name="LI Hongzong" userId="ac49958b-b655-4fa4-b837-6f946156a7c8" providerId="ADAL" clId="{1EA6D1CF-7BCF-43C9-ACBA-F551AFF49D51}" dt="2024-03-22T08:53:49.705" v="222" actId="47"/>
        <pc:sldMkLst>
          <pc:docMk/>
          <pc:sldMk cId="3956311866" sldId="493"/>
        </pc:sldMkLst>
      </pc:sldChg>
      <pc:sldChg chg="addSp delSp del mod">
        <pc:chgData name="LI Hongzong" userId="ac49958b-b655-4fa4-b837-6f946156a7c8" providerId="ADAL" clId="{1EA6D1CF-7BCF-43C9-ACBA-F551AFF49D51}" dt="2024-03-22T09:16:19.501" v="439" actId="47"/>
        <pc:sldMkLst>
          <pc:docMk/>
          <pc:sldMk cId="1976057905" sldId="494"/>
        </pc:sldMkLst>
      </pc:sldChg>
      <pc:sldChg chg="modSp add del mod">
        <pc:chgData name="LI Hongzong" userId="ac49958b-b655-4fa4-b837-6f946156a7c8" providerId="ADAL" clId="{1EA6D1CF-7BCF-43C9-ACBA-F551AFF49D51}" dt="2024-03-22T08:45:14.972" v="179" actId="47"/>
        <pc:sldMkLst>
          <pc:docMk/>
          <pc:sldMk cId="401816934" sldId="495"/>
        </pc:sldMkLst>
      </pc:sldChg>
      <pc:sldChg chg="add del">
        <pc:chgData name="LI Hongzong" userId="ac49958b-b655-4fa4-b837-6f946156a7c8" providerId="ADAL" clId="{1EA6D1CF-7BCF-43C9-ACBA-F551AFF49D51}" dt="2024-03-21T14:01:30.146" v="115" actId="47"/>
        <pc:sldMkLst>
          <pc:docMk/>
          <pc:sldMk cId="203929719" sldId="496"/>
        </pc:sldMkLst>
      </pc:sldChg>
      <pc:sldChg chg="addSp delSp modSp add mod">
        <pc:chgData name="LI Hongzong" userId="ac49958b-b655-4fa4-b837-6f946156a7c8" providerId="ADAL" clId="{1EA6D1CF-7BCF-43C9-ACBA-F551AFF49D51}" dt="2024-03-29T10:06:19.002" v="8273" actId="20577"/>
        <pc:sldMkLst>
          <pc:docMk/>
          <pc:sldMk cId="1752405181" sldId="496"/>
        </pc:sldMkLst>
      </pc:sldChg>
      <pc:sldChg chg="addSp modSp add mod ord">
        <pc:chgData name="LI Hongzong" userId="ac49958b-b655-4fa4-b837-6f946156a7c8" providerId="ADAL" clId="{1EA6D1CF-7BCF-43C9-ACBA-F551AFF49D51}" dt="2024-03-29T10:06:57.808" v="8284" actId="20577"/>
        <pc:sldMkLst>
          <pc:docMk/>
          <pc:sldMk cId="2845975111" sldId="497"/>
        </pc:sldMkLst>
      </pc:sldChg>
      <pc:sldChg chg="add del">
        <pc:chgData name="LI Hongzong" userId="ac49958b-b655-4fa4-b837-6f946156a7c8" providerId="ADAL" clId="{1EA6D1CF-7BCF-43C9-ACBA-F551AFF49D51}" dt="2024-03-21T14:01:25.949" v="114" actId="47"/>
        <pc:sldMkLst>
          <pc:docMk/>
          <pc:sldMk cId="3611052533" sldId="497"/>
        </pc:sldMkLst>
      </pc:sldChg>
      <pc:sldChg chg="addSp delSp modSp add mod ord">
        <pc:chgData name="LI Hongzong" userId="ac49958b-b655-4fa4-b837-6f946156a7c8" providerId="ADAL" clId="{1EA6D1CF-7BCF-43C9-ACBA-F551AFF49D51}" dt="2024-03-29T10:08:32.644" v="8307" actId="20577"/>
        <pc:sldMkLst>
          <pc:docMk/>
          <pc:sldMk cId="796727664" sldId="498"/>
        </pc:sldMkLst>
      </pc:sldChg>
      <pc:sldChg chg="addSp modSp add mod">
        <pc:chgData name="LI Hongzong" userId="ac49958b-b655-4fa4-b837-6f946156a7c8" providerId="ADAL" clId="{1EA6D1CF-7BCF-43C9-ACBA-F551AFF49D51}" dt="2024-03-29T10:06:51.792" v="8282" actId="20577"/>
        <pc:sldMkLst>
          <pc:docMk/>
          <pc:sldMk cId="30619265" sldId="499"/>
        </pc:sldMkLst>
      </pc:sldChg>
      <pc:sldChg chg="addSp delSp modSp add mod">
        <pc:chgData name="LI Hongzong" userId="ac49958b-b655-4fa4-b837-6f946156a7c8" providerId="ADAL" clId="{1EA6D1CF-7BCF-43C9-ACBA-F551AFF49D51}" dt="2024-03-29T10:06:55.846" v="8283" actId="20577"/>
        <pc:sldMkLst>
          <pc:docMk/>
          <pc:sldMk cId="2369451619" sldId="500"/>
        </pc:sldMkLst>
      </pc:sldChg>
      <pc:sldChg chg="addSp modSp add mod">
        <pc:chgData name="LI Hongzong" userId="ac49958b-b655-4fa4-b837-6f946156a7c8" providerId="ADAL" clId="{1EA6D1CF-7BCF-43C9-ACBA-F551AFF49D51}" dt="2024-03-29T10:07:00.910" v="8285" actId="20577"/>
        <pc:sldMkLst>
          <pc:docMk/>
          <pc:sldMk cId="3667704221" sldId="501"/>
        </pc:sldMkLst>
      </pc:sldChg>
      <pc:sldChg chg="addSp modSp add mod">
        <pc:chgData name="LI Hongzong" userId="ac49958b-b655-4fa4-b837-6f946156a7c8" providerId="ADAL" clId="{1EA6D1CF-7BCF-43C9-ACBA-F551AFF49D51}" dt="2024-03-29T10:07:03.127" v="8286" actId="20577"/>
        <pc:sldMkLst>
          <pc:docMk/>
          <pc:sldMk cId="4222242206" sldId="502"/>
        </pc:sldMkLst>
      </pc:sldChg>
      <pc:sldChg chg="addSp modSp add mod">
        <pc:chgData name="LI Hongzong" userId="ac49958b-b655-4fa4-b837-6f946156a7c8" providerId="ADAL" clId="{1EA6D1CF-7BCF-43C9-ACBA-F551AFF49D51}" dt="2024-03-29T10:07:05.489" v="8287" actId="20577"/>
        <pc:sldMkLst>
          <pc:docMk/>
          <pc:sldMk cId="1065434339" sldId="503"/>
        </pc:sldMkLst>
      </pc:sldChg>
      <pc:sldChg chg="addSp modSp add mod">
        <pc:chgData name="LI Hongzong" userId="ac49958b-b655-4fa4-b837-6f946156a7c8" providerId="ADAL" clId="{1EA6D1CF-7BCF-43C9-ACBA-F551AFF49D51}" dt="2024-03-29T10:07:07.958" v="8288" actId="20577"/>
        <pc:sldMkLst>
          <pc:docMk/>
          <pc:sldMk cId="4094151586" sldId="504"/>
        </pc:sldMkLst>
      </pc:sldChg>
      <pc:sldChg chg="addSp modSp add mod">
        <pc:chgData name="LI Hongzong" userId="ac49958b-b655-4fa4-b837-6f946156a7c8" providerId="ADAL" clId="{1EA6D1CF-7BCF-43C9-ACBA-F551AFF49D51}" dt="2024-03-29T10:07:10.051" v="8289" actId="20577"/>
        <pc:sldMkLst>
          <pc:docMk/>
          <pc:sldMk cId="774677346" sldId="505"/>
        </pc:sldMkLst>
      </pc:sldChg>
      <pc:sldChg chg="addSp modSp add mod">
        <pc:chgData name="LI Hongzong" userId="ac49958b-b655-4fa4-b837-6f946156a7c8" providerId="ADAL" clId="{1EA6D1CF-7BCF-43C9-ACBA-F551AFF49D51}" dt="2024-03-29T10:07:12.286" v="8290" actId="20577"/>
        <pc:sldMkLst>
          <pc:docMk/>
          <pc:sldMk cId="541110708" sldId="506"/>
        </pc:sldMkLst>
      </pc:sldChg>
      <pc:sldChg chg="addSp modSp add mod">
        <pc:chgData name="LI Hongzong" userId="ac49958b-b655-4fa4-b837-6f946156a7c8" providerId="ADAL" clId="{1EA6D1CF-7BCF-43C9-ACBA-F551AFF49D51}" dt="2024-03-29T10:06:21.793" v="8274" actId="20577"/>
        <pc:sldMkLst>
          <pc:docMk/>
          <pc:sldMk cId="2437703638" sldId="507"/>
        </pc:sldMkLst>
      </pc:sldChg>
      <pc:sldChg chg="addSp modSp add mod">
        <pc:chgData name="LI Hongzong" userId="ac49958b-b655-4fa4-b837-6f946156a7c8" providerId="ADAL" clId="{1EA6D1CF-7BCF-43C9-ACBA-F551AFF49D51}" dt="2024-03-29T10:06:24.017" v="8275" actId="20577"/>
        <pc:sldMkLst>
          <pc:docMk/>
          <pc:sldMk cId="1337362241" sldId="508"/>
        </pc:sldMkLst>
      </pc:sldChg>
      <pc:sldChg chg="addSp modSp add mod">
        <pc:chgData name="LI Hongzong" userId="ac49958b-b655-4fa4-b837-6f946156a7c8" providerId="ADAL" clId="{1EA6D1CF-7BCF-43C9-ACBA-F551AFF49D51}" dt="2024-03-29T10:06:26.256" v="8276" actId="20577"/>
        <pc:sldMkLst>
          <pc:docMk/>
          <pc:sldMk cId="898425003" sldId="509"/>
        </pc:sldMkLst>
      </pc:sldChg>
      <pc:sldChg chg="addSp modSp add mod">
        <pc:chgData name="LI Hongzong" userId="ac49958b-b655-4fa4-b837-6f946156a7c8" providerId="ADAL" clId="{1EA6D1CF-7BCF-43C9-ACBA-F551AFF49D51}" dt="2024-03-29T10:06:29.297" v="8277" actId="20577"/>
        <pc:sldMkLst>
          <pc:docMk/>
          <pc:sldMk cId="3874427421" sldId="510"/>
        </pc:sldMkLst>
      </pc:sldChg>
      <pc:sldChg chg="addSp modSp add mod">
        <pc:chgData name="LI Hongzong" userId="ac49958b-b655-4fa4-b837-6f946156a7c8" providerId="ADAL" clId="{1EA6D1CF-7BCF-43C9-ACBA-F551AFF49D51}" dt="2024-03-29T10:06:34.114" v="8278" actId="20577"/>
        <pc:sldMkLst>
          <pc:docMk/>
          <pc:sldMk cId="3174073477" sldId="511"/>
        </pc:sldMkLst>
      </pc:sldChg>
      <pc:sldChg chg="addSp modSp add mod">
        <pc:chgData name="LI Hongzong" userId="ac49958b-b655-4fa4-b837-6f946156a7c8" providerId="ADAL" clId="{1EA6D1CF-7BCF-43C9-ACBA-F551AFF49D51}" dt="2024-03-29T10:06:36.473" v="8279" actId="20577"/>
        <pc:sldMkLst>
          <pc:docMk/>
          <pc:sldMk cId="3704641364" sldId="512"/>
        </pc:sldMkLst>
      </pc:sldChg>
      <pc:sldChg chg="addSp modSp add mod">
        <pc:chgData name="LI Hongzong" userId="ac49958b-b655-4fa4-b837-6f946156a7c8" providerId="ADAL" clId="{1EA6D1CF-7BCF-43C9-ACBA-F551AFF49D51}" dt="2024-03-29T10:06:46.063" v="8280" actId="20577"/>
        <pc:sldMkLst>
          <pc:docMk/>
          <pc:sldMk cId="1562923318" sldId="513"/>
        </pc:sldMkLst>
      </pc:sldChg>
      <pc:sldChg chg="add">
        <pc:chgData name="LI Hongzong" userId="ac49958b-b655-4fa4-b837-6f946156a7c8" providerId="ADAL" clId="{1EA6D1CF-7BCF-43C9-ACBA-F551AFF49D51}" dt="2024-03-22T08:56:11.010" v="249"/>
        <pc:sldMkLst>
          <pc:docMk/>
          <pc:sldMk cId="1847076896" sldId="514"/>
        </pc:sldMkLst>
      </pc:sldChg>
      <pc:sldChg chg="addSp delSp modSp add mod">
        <pc:chgData name="LI Hongzong" userId="ac49958b-b655-4fa4-b837-6f946156a7c8" providerId="ADAL" clId="{1EA6D1CF-7BCF-43C9-ACBA-F551AFF49D51}" dt="2024-03-29T09:50:12.487" v="8245" actId="1076"/>
        <pc:sldMkLst>
          <pc:docMk/>
          <pc:sldMk cId="1688353813" sldId="515"/>
        </pc:sldMkLst>
      </pc:sldChg>
      <pc:sldChg chg="addSp delSp modSp add mod">
        <pc:chgData name="LI Hongzong" userId="ac49958b-b655-4fa4-b837-6f946156a7c8" providerId="ADAL" clId="{1EA6D1CF-7BCF-43C9-ACBA-F551AFF49D51}" dt="2024-03-29T09:50:03.822" v="8243" actId="20577"/>
        <pc:sldMkLst>
          <pc:docMk/>
          <pc:sldMk cId="3321173846" sldId="516"/>
        </pc:sldMkLst>
      </pc:sldChg>
      <pc:sldChg chg="addSp modSp add mod">
        <pc:chgData name="LI Hongzong" userId="ac49958b-b655-4fa4-b837-6f946156a7c8" providerId="ADAL" clId="{1EA6D1CF-7BCF-43C9-ACBA-F551AFF49D51}" dt="2024-03-29T09:49:53.245" v="8240" actId="1076"/>
        <pc:sldMkLst>
          <pc:docMk/>
          <pc:sldMk cId="2907889574" sldId="517"/>
        </pc:sldMkLst>
      </pc:sldChg>
      <pc:sldChg chg="addSp delSp modSp add mod">
        <pc:chgData name="LI Hongzong" userId="ac49958b-b655-4fa4-b837-6f946156a7c8" providerId="ADAL" clId="{1EA6D1CF-7BCF-43C9-ACBA-F551AFF49D51}" dt="2024-03-29T09:49:45.390" v="8238" actId="1076"/>
        <pc:sldMkLst>
          <pc:docMk/>
          <pc:sldMk cId="3320331165" sldId="518"/>
        </pc:sldMkLst>
      </pc:sldChg>
      <pc:sldChg chg="add del">
        <pc:chgData name="LI Hongzong" userId="ac49958b-b655-4fa4-b837-6f946156a7c8" providerId="ADAL" clId="{1EA6D1CF-7BCF-43C9-ACBA-F551AFF49D51}" dt="2024-03-22T09:09:19.586" v="322"/>
        <pc:sldMkLst>
          <pc:docMk/>
          <pc:sldMk cId="387100043" sldId="519"/>
        </pc:sldMkLst>
      </pc:sldChg>
      <pc:sldChg chg="addSp delSp modSp add mod">
        <pc:chgData name="LI Hongzong" userId="ac49958b-b655-4fa4-b837-6f946156a7c8" providerId="ADAL" clId="{1EA6D1CF-7BCF-43C9-ACBA-F551AFF49D51}" dt="2024-03-29T09:49:30.159" v="8235" actId="14100"/>
        <pc:sldMkLst>
          <pc:docMk/>
          <pc:sldMk cId="3195430702" sldId="519"/>
        </pc:sldMkLst>
      </pc:sldChg>
      <pc:sldChg chg="addSp modSp add mod">
        <pc:chgData name="LI Hongzong" userId="ac49958b-b655-4fa4-b837-6f946156a7c8" providerId="ADAL" clId="{1EA6D1CF-7BCF-43C9-ACBA-F551AFF49D51}" dt="2024-03-29T10:06:48.615" v="8281" actId="20577"/>
        <pc:sldMkLst>
          <pc:docMk/>
          <pc:sldMk cId="1173255395" sldId="520"/>
        </pc:sldMkLst>
      </pc:sldChg>
      <pc:sldChg chg="add del">
        <pc:chgData name="LI Hongzong" userId="ac49958b-b655-4fa4-b837-6f946156a7c8" providerId="ADAL" clId="{1EA6D1CF-7BCF-43C9-ACBA-F551AFF49D51}" dt="2024-03-22T09:11:07.227" v="361" actId="47"/>
        <pc:sldMkLst>
          <pc:docMk/>
          <pc:sldMk cId="3404225540" sldId="520"/>
        </pc:sldMkLst>
      </pc:sldChg>
      <pc:sldChg chg="addSp modSp add mod">
        <pc:chgData name="LI Hongzong" userId="ac49958b-b655-4fa4-b837-6f946156a7c8" providerId="ADAL" clId="{1EA6D1CF-7BCF-43C9-ACBA-F551AFF49D51}" dt="2024-03-29T10:07:31.021" v="8293" actId="1076"/>
        <pc:sldMkLst>
          <pc:docMk/>
          <pc:sldMk cId="392598842" sldId="521"/>
        </pc:sldMkLst>
      </pc:sldChg>
      <pc:sldChg chg="add del">
        <pc:chgData name="LI Hongzong" userId="ac49958b-b655-4fa4-b837-6f946156a7c8" providerId="ADAL" clId="{1EA6D1CF-7BCF-43C9-ACBA-F551AFF49D51}" dt="2024-03-22T09:13:41.672" v="384" actId="47"/>
        <pc:sldMkLst>
          <pc:docMk/>
          <pc:sldMk cId="420344942" sldId="521"/>
        </pc:sldMkLst>
      </pc:sldChg>
      <pc:sldChg chg="add del">
        <pc:chgData name="LI Hongzong" userId="ac49958b-b655-4fa4-b837-6f946156a7c8" providerId="ADAL" clId="{1EA6D1CF-7BCF-43C9-ACBA-F551AFF49D51}" dt="2024-03-22T09:13:41.672" v="384" actId="47"/>
        <pc:sldMkLst>
          <pc:docMk/>
          <pc:sldMk cId="3426780612" sldId="522"/>
        </pc:sldMkLst>
      </pc:sldChg>
      <pc:sldChg chg="addSp modSp add mod">
        <pc:chgData name="LI Hongzong" userId="ac49958b-b655-4fa4-b837-6f946156a7c8" providerId="ADAL" clId="{1EA6D1CF-7BCF-43C9-ACBA-F551AFF49D51}" dt="2024-03-29T10:07:44.059" v="8296" actId="1076"/>
        <pc:sldMkLst>
          <pc:docMk/>
          <pc:sldMk cId="3864420287" sldId="522"/>
        </pc:sldMkLst>
      </pc:sldChg>
      <pc:sldChg chg="addSp modSp add mod">
        <pc:chgData name="LI Hongzong" userId="ac49958b-b655-4fa4-b837-6f946156a7c8" providerId="ADAL" clId="{1EA6D1CF-7BCF-43C9-ACBA-F551AFF49D51}" dt="2024-03-29T10:08:14.219" v="8299" actId="1076"/>
        <pc:sldMkLst>
          <pc:docMk/>
          <pc:sldMk cId="2727889837" sldId="523"/>
        </pc:sldMkLst>
      </pc:sldChg>
      <pc:sldChg chg="addSp modSp add mod">
        <pc:chgData name="LI Hongzong" userId="ac49958b-b655-4fa4-b837-6f946156a7c8" providerId="ADAL" clId="{1EA6D1CF-7BCF-43C9-ACBA-F551AFF49D51}" dt="2024-03-29T10:08:16.459" v="8300" actId="20577"/>
        <pc:sldMkLst>
          <pc:docMk/>
          <pc:sldMk cId="1707913042" sldId="524"/>
        </pc:sldMkLst>
      </pc:sldChg>
      <pc:sldChg chg="addSp modSp add mod">
        <pc:chgData name="LI Hongzong" userId="ac49958b-b655-4fa4-b837-6f946156a7c8" providerId="ADAL" clId="{1EA6D1CF-7BCF-43C9-ACBA-F551AFF49D51}" dt="2024-03-29T10:08:19.516" v="8301" actId="20577"/>
        <pc:sldMkLst>
          <pc:docMk/>
          <pc:sldMk cId="209594736" sldId="525"/>
        </pc:sldMkLst>
      </pc:sldChg>
      <pc:sldChg chg="addSp modSp add mod">
        <pc:chgData name="LI Hongzong" userId="ac49958b-b655-4fa4-b837-6f946156a7c8" providerId="ADAL" clId="{1EA6D1CF-7BCF-43C9-ACBA-F551AFF49D51}" dt="2024-03-29T10:08:21.732" v="8302" actId="20577"/>
        <pc:sldMkLst>
          <pc:docMk/>
          <pc:sldMk cId="2329232929" sldId="526"/>
        </pc:sldMkLst>
      </pc:sldChg>
      <pc:sldChg chg="addSp modSp add mod">
        <pc:chgData name="LI Hongzong" userId="ac49958b-b655-4fa4-b837-6f946156a7c8" providerId="ADAL" clId="{1EA6D1CF-7BCF-43C9-ACBA-F551AFF49D51}" dt="2024-03-29T10:08:23.798" v="8303" actId="20577"/>
        <pc:sldMkLst>
          <pc:docMk/>
          <pc:sldMk cId="788996461" sldId="527"/>
        </pc:sldMkLst>
      </pc:sldChg>
      <pc:sldChg chg="addSp modSp add mod">
        <pc:chgData name="LI Hongzong" userId="ac49958b-b655-4fa4-b837-6f946156a7c8" providerId="ADAL" clId="{1EA6D1CF-7BCF-43C9-ACBA-F551AFF49D51}" dt="2024-03-29T10:08:26.003" v="8304" actId="20577"/>
        <pc:sldMkLst>
          <pc:docMk/>
          <pc:sldMk cId="4228785174" sldId="528"/>
        </pc:sldMkLst>
      </pc:sldChg>
      <pc:sldChg chg="addSp modSp add mod">
        <pc:chgData name="LI Hongzong" userId="ac49958b-b655-4fa4-b837-6f946156a7c8" providerId="ADAL" clId="{1EA6D1CF-7BCF-43C9-ACBA-F551AFF49D51}" dt="2024-03-29T10:08:27.939" v="8305" actId="20577"/>
        <pc:sldMkLst>
          <pc:docMk/>
          <pc:sldMk cId="2914466725" sldId="529"/>
        </pc:sldMkLst>
      </pc:sldChg>
      <pc:sldChg chg="addSp modSp add mod">
        <pc:chgData name="LI Hongzong" userId="ac49958b-b655-4fa4-b837-6f946156a7c8" providerId="ADAL" clId="{1EA6D1CF-7BCF-43C9-ACBA-F551AFF49D51}" dt="2024-03-29T10:08:30.117" v="8306" actId="20577"/>
        <pc:sldMkLst>
          <pc:docMk/>
          <pc:sldMk cId="899434186" sldId="530"/>
        </pc:sldMkLst>
      </pc:sldChg>
      <pc:sldChg chg="addSp modSp add mod modAnim">
        <pc:chgData name="LI Hongzong" userId="ac49958b-b655-4fa4-b837-6f946156a7c8" providerId="ADAL" clId="{1EA6D1CF-7BCF-43C9-ACBA-F551AFF49D51}" dt="2024-03-29T10:18:30.365" v="8402" actId="1076"/>
        <pc:sldMkLst>
          <pc:docMk/>
          <pc:sldMk cId="1189121588" sldId="531"/>
        </pc:sldMkLst>
      </pc:sldChg>
      <pc:sldChg chg="add del">
        <pc:chgData name="LI Hongzong" userId="ac49958b-b655-4fa4-b837-6f946156a7c8" providerId="ADAL" clId="{1EA6D1CF-7BCF-43C9-ACBA-F551AFF49D51}" dt="2024-03-22T09:16:21.166" v="440" actId="47"/>
        <pc:sldMkLst>
          <pc:docMk/>
          <pc:sldMk cId="2411270091" sldId="531"/>
        </pc:sldMkLst>
      </pc:sldChg>
      <pc:sldChg chg="addSp delSp modSp add mod modNotesTx">
        <pc:chgData name="LI Hongzong" userId="ac49958b-b655-4fa4-b837-6f946156a7c8" providerId="ADAL" clId="{1EA6D1CF-7BCF-43C9-ACBA-F551AFF49D51}" dt="2024-03-29T10:08:35.428" v="8308" actId="20577"/>
        <pc:sldMkLst>
          <pc:docMk/>
          <pc:sldMk cId="2300423232" sldId="532"/>
        </pc:sldMkLst>
      </pc:sldChg>
      <pc:sldChg chg="addSp delSp modSp add mod modNotesTx">
        <pc:chgData name="LI Hongzong" userId="ac49958b-b655-4fa4-b837-6f946156a7c8" providerId="ADAL" clId="{1EA6D1CF-7BCF-43C9-ACBA-F551AFF49D51}" dt="2024-03-29T10:08:38.620" v="8309" actId="20577"/>
        <pc:sldMkLst>
          <pc:docMk/>
          <pc:sldMk cId="2463335583" sldId="533"/>
        </pc:sldMkLst>
      </pc:sldChg>
      <pc:sldChg chg="addSp delSp modSp add mod modNotesTx">
        <pc:chgData name="LI Hongzong" userId="ac49958b-b655-4fa4-b837-6f946156a7c8" providerId="ADAL" clId="{1EA6D1CF-7BCF-43C9-ACBA-F551AFF49D51}" dt="2024-03-29T10:08:41.612" v="8310" actId="20577"/>
        <pc:sldMkLst>
          <pc:docMk/>
          <pc:sldMk cId="3816444585" sldId="534"/>
        </pc:sldMkLst>
      </pc:sldChg>
      <pc:sldChg chg="addSp delSp modSp add mod">
        <pc:chgData name="LI Hongzong" userId="ac49958b-b655-4fa4-b837-6f946156a7c8" providerId="ADAL" clId="{1EA6D1CF-7BCF-43C9-ACBA-F551AFF49D51}" dt="2024-03-29T10:08:43.589" v="8311" actId="20577"/>
        <pc:sldMkLst>
          <pc:docMk/>
          <pc:sldMk cId="1645479320" sldId="535"/>
        </pc:sldMkLst>
      </pc:sldChg>
      <pc:sldChg chg="addSp modSp add mod">
        <pc:chgData name="LI Hongzong" userId="ac49958b-b655-4fa4-b837-6f946156a7c8" providerId="ADAL" clId="{1EA6D1CF-7BCF-43C9-ACBA-F551AFF49D51}" dt="2024-03-29T10:05:57.858" v="8272" actId="20577"/>
        <pc:sldMkLst>
          <pc:docMk/>
          <pc:sldMk cId="290655204" sldId="536"/>
        </pc:sldMkLst>
      </pc:sldChg>
      <pc:sldChg chg="addSp modSp add mod">
        <pc:chgData name="LI Hongzong" userId="ac49958b-b655-4fa4-b837-6f946156a7c8" providerId="ADAL" clId="{1EA6D1CF-7BCF-43C9-ACBA-F551AFF49D51}" dt="2024-03-29T10:05:54.897" v="8271" actId="20577"/>
        <pc:sldMkLst>
          <pc:docMk/>
          <pc:sldMk cId="2790228409" sldId="537"/>
        </pc:sldMkLst>
      </pc:sldChg>
      <pc:sldChg chg="addSp delSp modSp add mod">
        <pc:chgData name="LI Hongzong" userId="ac49958b-b655-4fa4-b837-6f946156a7c8" providerId="ADAL" clId="{1EA6D1CF-7BCF-43C9-ACBA-F551AFF49D51}" dt="2024-03-29T10:05:52.242" v="8270" actId="20577"/>
        <pc:sldMkLst>
          <pc:docMk/>
          <pc:sldMk cId="1993938528" sldId="538"/>
        </pc:sldMkLst>
      </pc:sldChg>
      <pc:sldChg chg="addSp modSp add mod">
        <pc:chgData name="LI Hongzong" userId="ac49958b-b655-4fa4-b837-6f946156a7c8" providerId="ADAL" clId="{1EA6D1CF-7BCF-43C9-ACBA-F551AFF49D51}" dt="2024-03-29T10:05:48.762" v="8269" actId="20577"/>
        <pc:sldMkLst>
          <pc:docMk/>
          <pc:sldMk cId="2751694771" sldId="539"/>
        </pc:sldMkLst>
      </pc:sldChg>
      <pc:sldChg chg="addSp delSp modSp add mod">
        <pc:chgData name="LI Hongzong" userId="ac49958b-b655-4fa4-b837-6f946156a7c8" providerId="ADAL" clId="{1EA6D1CF-7BCF-43C9-ACBA-F551AFF49D51}" dt="2024-03-29T10:05:42.907" v="8268" actId="20577"/>
        <pc:sldMkLst>
          <pc:docMk/>
          <pc:sldMk cId="936414254" sldId="540"/>
        </pc:sldMkLst>
      </pc:sldChg>
      <pc:sldChg chg="addSp delSp modSp add mod">
        <pc:chgData name="LI Hongzong" userId="ac49958b-b655-4fa4-b837-6f946156a7c8" providerId="ADAL" clId="{1EA6D1CF-7BCF-43C9-ACBA-F551AFF49D51}" dt="2024-03-29T10:05:40.426" v="8267" actId="20577"/>
        <pc:sldMkLst>
          <pc:docMk/>
          <pc:sldMk cId="2354763359" sldId="541"/>
        </pc:sldMkLst>
      </pc:sldChg>
      <pc:sldChg chg="addSp delSp modSp add mod modNotesTx">
        <pc:chgData name="LI Hongzong" userId="ac49958b-b655-4fa4-b837-6f946156a7c8" providerId="ADAL" clId="{1EA6D1CF-7BCF-43C9-ACBA-F551AFF49D51}" dt="2024-03-29T10:05:36.785" v="8266" actId="20577"/>
        <pc:sldMkLst>
          <pc:docMk/>
          <pc:sldMk cId="1988160755" sldId="542"/>
        </pc:sldMkLst>
      </pc:sldChg>
      <pc:sldChg chg="delSp modSp add mod modNotesTx">
        <pc:chgData name="LI Hongzong" userId="ac49958b-b655-4fa4-b837-6f946156a7c8" providerId="ADAL" clId="{1EA6D1CF-7BCF-43C9-ACBA-F551AFF49D51}" dt="2024-03-29T10:05:31.802" v="8265" actId="20577"/>
        <pc:sldMkLst>
          <pc:docMk/>
          <pc:sldMk cId="2207397264" sldId="543"/>
        </pc:sldMkLst>
      </pc:sldChg>
      <pc:sldChg chg="addSp delSp modSp add mod">
        <pc:chgData name="LI Hongzong" userId="ac49958b-b655-4fa4-b837-6f946156a7c8" providerId="ADAL" clId="{1EA6D1CF-7BCF-43C9-ACBA-F551AFF49D51}" dt="2024-03-29T10:05:28.861" v="8264" actId="20577"/>
        <pc:sldMkLst>
          <pc:docMk/>
          <pc:sldMk cId="806529866" sldId="544"/>
        </pc:sldMkLst>
      </pc:sldChg>
      <pc:sldChg chg="addSp delSp modSp add mod">
        <pc:chgData name="LI Hongzong" userId="ac49958b-b655-4fa4-b837-6f946156a7c8" providerId="ADAL" clId="{1EA6D1CF-7BCF-43C9-ACBA-F551AFF49D51}" dt="2024-03-29T10:05:26.532" v="8263" actId="20577"/>
        <pc:sldMkLst>
          <pc:docMk/>
          <pc:sldMk cId="3909638971" sldId="545"/>
        </pc:sldMkLst>
      </pc:sldChg>
      <pc:sldChg chg="addSp delSp modSp add mod">
        <pc:chgData name="LI Hongzong" userId="ac49958b-b655-4fa4-b837-6f946156a7c8" providerId="ADAL" clId="{1EA6D1CF-7BCF-43C9-ACBA-F551AFF49D51}" dt="2024-03-29T10:05:24.765" v="8262" actId="20577"/>
        <pc:sldMkLst>
          <pc:docMk/>
          <pc:sldMk cId="2198664435" sldId="546"/>
        </pc:sldMkLst>
      </pc:sldChg>
      <pc:sldChg chg="addSp modSp add mod">
        <pc:chgData name="LI Hongzong" userId="ac49958b-b655-4fa4-b837-6f946156a7c8" providerId="ADAL" clId="{1EA6D1CF-7BCF-43C9-ACBA-F551AFF49D51}" dt="2024-03-29T10:05:16.530" v="8261" actId="20577"/>
        <pc:sldMkLst>
          <pc:docMk/>
          <pc:sldMk cId="117524543" sldId="547"/>
        </pc:sldMkLst>
      </pc:sldChg>
      <pc:sldChg chg="add del">
        <pc:chgData name="LI Hongzong" userId="ac49958b-b655-4fa4-b837-6f946156a7c8" providerId="ADAL" clId="{1EA6D1CF-7BCF-43C9-ACBA-F551AFF49D51}" dt="2024-03-29T08:22:11.970" v="7886" actId="47"/>
        <pc:sldMkLst>
          <pc:docMk/>
          <pc:sldMk cId="727842565" sldId="548"/>
        </pc:sldMkLst>
      </pc:sldChg>
    </pc:docChg>
  </pc:docChgLst>
  <pc:docChgLst>
    <pc:chgData name="Hongzong Li" userId="9bdc67c7f26cb1a6" providerId="LiveId" clId="{FCCE1AC1-7D58-4EA8-9AB4-704F4CCD6B0F}"/>
    <pc:docChg chg="undo custSel modSld">
      <pc:chgData name="Hongzong Li" userId="9bdc67c7f26cb1a6" providerId="LiveId" clId="{FCCE1AC1-7D58-4EA8-9AB4-704F4CCD6B0F}" dt="2025-01-22T09:57:00.766" v="14" actId="20577"/>
      <pc:docMkLst>
        <pc:docMk/>
      </pc:docMkLst>
      <pc:sldChg chg="modSp mod">
        <pc:chgData name="Hongzong Li" userId="9bdc67c7f26cb1a6" providerId="LiveId" clId="{FCCE1AC1-7D58-4EA8-9AB4-704F4CCD6B0F}" dt="2025-01-22T09:57:00.766" v="14" actId="20577"/>
        <pc:sldMkLst>
          <pc:docMk/>
          <pc:sldMk cId="1615307222" sldId="39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A1712D-D7FA-4496-B6BD-E8CEE80FCA99}"/>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C62F68CF-6F09-4E22-B9E8-F60C85B30E13}"/>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79F9DD8-E320-4ED3-B304-8B56EADFDED5}" type="datetimeFigureOut">
              <a:rPr lang="zh-TW" altLang="en-US"/>
              <a:pPr>
                <a:defRPr/>
              </a:pPr>
              <a:t>2025/3/11</a:t>
            </a:fld>
            <a:endParaRPr lang="zh-TW" altLang="en-US"/>
          </a:p>
        </p:txBody>
      </p:sp>
      <p:sp>
        <p:nvSpPr>
          <p:cNvPr id="4" name="Footer Placeholder 3">
            <a:extLst>
              <a:ext uri="{FF2B5EF4-FFF2-40B4-BE49-F238E27FC236}">
                <a16:creationId xmlns:a16="http://schemas.microsoft.com/office/drawing/2014/main" id="{BD1A9008-A482-43B1-9EFC-4F48D2C6DDEF}"/>
              </a:ext>
            </a:extLst>
          </p:cNvPr>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46AD8E69-6929-49FD-9F10-4C07E2ECB000}"/>
              </a:ext>
            </a:extLst>
          </p:cNvPr>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1C8A51B-8BEB-4C40-AF52-9C6CF1D2019D}"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7DDA510-F3F4-4037-B5C2-6330AC57DCC3}"/>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1A5C37C3-9DF7-4CE6-A989-A0D3D7A993D2}"/>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F1DE64A-BED1-4632-B6E8-6404C554313E}" type="datetimeFigureOut">
              <a:rPr lang="en-US"/>
              <a:pPr>
                <a:defRPr/>
              </a:pPr>
              <a:t>3/11/2025</a:t>
            </a:fld>
            <a:endParaRPr lang="en-US"/>
          </a:p>
        </p:txBody>
      </p:sp>
      <p:sp>
        <p:nvSpPr>
          <p:cNvPr id="4" name="投影片圖像版面配置區 3">
            <a:extLst>
              <a:ext uri="{FF2B5EF4-FFF2-40B4-BE49-F238E27FC236}">
                <a16:creationId xmlns:a16="http://schemas.microsoft.com/office/drawing/2014/main" id="{E6206B4E-3522-4358-8240-EBA2178A85FF}"/>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備忘稿版面配置區 4">
            <a:extLst>
              <a:ext uri="{FF2B5EF4-FFF2-40B4-BE49-F238E27FC236}">
                <a16:creationId xmlns:a16="http://schemas.microsoft.com/office/drawing/2014/main" id="{17BD9AA1-118B-4092-853F-D4910FB0FCBA}"/>
              </a:ext>
            </a:extLst>
          </p:cNvPr>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852FDC0A-5427-407D-8D10-1F64F61A14C7}"/>
              </a:ext>
            </a:extLst>
          </p:cNvPr>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03A3916A-8CF5-46F4-B09D-6E4399A64B8A}"/>
              </a:ext>
            </a:extLst>
          </p:cNvPr>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125B4D1-821F-4158-BCA9-F73F741AAF6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mathworks.com/help/deeplearning/ref/perform.html"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18C5A942-B0BC-494B-9C48-8C2B9BBAE9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86CB5C2A-8C3D-4C0B-BFDD-FC1DB70970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E737DC81-ECE8-4986-BF82-84684B20B71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eaLnBrk="1" hangingPunct="1"/>
            <a:fld id="{C18389BB-ED6D-47D5-9663-6EBD1CAA7A34}" type="slidenum">
              <a:rPr lang="en-US" altLang="en-US"/>
              <a:pPr eaLnBrk="1" hangingPunct="1"/>
              <a:t>1</a:t>
            </a:fld>
            <a:endParaRPr lang="en-US" altLang="en-US"/>
          </a:p>
        </p:txBody>
      </p:sp>
    </p:spTree>
    <p:extLst>
      <p:ext uri="{BB962C8B-B14F-4D97-AF65-F5344CB8AC3E}">
        <p14:creationId xmlns:p14="http://schemas.microsoft.com/office/powerpoint/2010/main" val="1360513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EE32F-169C-4F4F-7CB6-BBA9FBDC779D}"/>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A91F2812-0EC5-DEEA-7913-0EFE897BC9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B6FC0F94-114F-A816-D221-18F6506762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1" kern="1200" dirty="0">
                <a:solidFill>
                  <a:schemeClr val="tx1"/>
                </a:solidFill>
                <a:effectLst/>
                <a:latin typeface="+mn-lt"/>
                <a:ea typeface="+mn-ea"/>
                <a:cs typeface="+mn-cs"/>
              </a:rPr>
              <a:t>Let's look at one of the most important function.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latin typeface="+mn-lt"/>
              </a:rPr>
              <a:t>It generates a feedforward neural network.</a:t>
            </a:r>
            <a:br>
              <a:rPr lang="en-US" altLang="zh-CN" sz="1200" b="1"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Its syntax is shown</a:t>
            </a:r>
            <a:r>
              <a:rPr lang="en-US" altLang="zh-CN" sz="1200" b="1" kern="1200" baseline="0" dirty="0">
                <a:solidFill>
                  <a:schemeClr val="tx1"/>
                </a:solidFill>
                <a:effectLst/>
                <a:latin typeface="+mn-lt"/>
                <a:ea typeface="+mn-ea"/>
                <a:cs typeface="+mn-cs"/>
              </a:rPr>
              <a:t> here.</a:t>
            </a:r>
          </a:p>
          <a:p>
            <a:br>
              <a:rPr lang="en-US" altLang="zh-CN" sz="1200" b="1"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Size of the hidden layers in the network, specified as a row vector. The length of the vector determines the number of hidden layers in the network.</a:t>
            </a:r>
          </a:p>
          <a:p>
            <a:r>
              <a:rPr lang="en-US" altLang="zh-CN" sz="1200" b="1" i="0" kern="1200" dirty="0">
                <a:solidFill>
                  <a:schemeClr val="tx1"/>
                </a:solidFill>
                <a:effectLst/>
                <a:latin typeface="+mn-lt"/>
                <a:ea typeface="+mn-ea"/>
                <a:cs typeface="+mn-cs"/>
              </a:rPr>
              <a:t>Example: </a:t>
            </a:r>
            <a:r>
              <a:rPr lang="en-US" altLang="zh-CN" sz="1200" b="0" i="0" kern="1200" dirty="0">
                <a:solidFill>
                  <a:schemeClr val="tx1"/>
                </a:solidFill>
                <a:effectLst/>
                <a:latin typeface="+mn-lt"/>
                <a:ea typeface="+mn-ea"/>
                <a:cs typeface="+mn-cs"/>
              </a:rPr>
              <a:t>For example, you can specify a network with 3 hidden layers, where the first hidden layer size is 10, the second is 8, and the third is 5 as follows: </a:t>
            </a:r>
            <a:r>
              <a:rPr lang="en-US" altLang="zh-CN" dirty="0"/>
              <a:t>[10,8,5]</a:t>
            </a:r>
            <a:br>
              <a:rPr lang="en-US" altLang="zh-CN" dirty="0"/>
            </a:br>
            <a:br>
              <a:rPr lang="en-US" altLang="zh-CN" dirty="0"/>
            </a:br>
            <a:r>
              <a:rPr lang="en-US" altLang="zh-CN" dirty="0"/>
              <a:t>net</a:t>
            </a:r>
            <a:r>
              <a:rPr lang="en-US" altLang="zh-CN" baseline="0" dirty="0"/>
              <a:t> is the </a:t>
            </a:r>
            <a:r>
              <a:rPr lang="en-US" altLang="zh-CN" dirty="0"/>
              <a:t>t</a:t>
            </a:r>
            <a:r>
              <a:rPr lang="en-US" altLang="zh-CN" sz="1200" b="0" i="0" kern="1200" dirty="0">
                <a:solidFill>
                  <a:schemeClr val="tx1"/>
                </a:solidFill>
                <a:effectLst/>
                <a:latin typeface="+mn-lt"/>
                <a:ea typeface="+mn-ea"/>
                <a:cs typeface="+mn-cs"/>
              </a:rPr>
              <a:t>raining function name</a:t>
            </a:r>
          </a:p>
          <a:p>
            <a:r>
              <a:rPr lang="en-US" altLang="zh-CN" sz="1200" b="0" i="0" kern="1200" dirty="0">
                <a:solidFill>
                  <a:schemeClr val="tx1"/>
                </a:solidFill>
                <a:effectLst/>
                <a:latin typeface="+mn-lt"/>
                <a:ea typeface="+mn-ea"/>
                <a:cs typeface="+mn-cs"/>
              </a:rPr>
              <a:t>Feedforward neural network, returned as a </a:t>
            </a:r>
            <a:r>
              <a:rPr lang="en-US" altLang="zh-CN" dirty="0"/>
              <a:t>network</a:t>
            </a:r>
            <a:r>
              <a:rPr lang="en-US" altLang="zh-CN" sz="1200" b="0" i="0" kern="1200" dirty="0">
                <a:solidFill>
                  <a:schemeClr val="tx1"/>
                </a:solidFill>
                <a:effectLst/>
                <a:latin typeface="+mn-lt"/>
                <a:ea typeface="+mn-ea"/>
                <a:cs typeface="+mn-cs"/>
              </a:rPr>
              <a:t> object.</a:t>
            </a:r>
            <a:endParaRPr lang="en-US" altLang="zh-CN" sz="1200" b="1" kern="1200" dirty="0">
              <a:solidFill>
                <a:schemeClr val="tx1"/>
              </a:solidFill>
              <a:effectLst/>
              <a:latin typeface="+mn-lt"/>
              <a:ea typeface="+mn-ea"/>
              <a:cs typeface="+mn-cs"/>
            </a:endParaRPr>
          </a:p>
          <a:p>
            <a:endParaRPr lang="en-US" altLang="zh-HK" dirty="0"/>
          </a:p>
        </p:txBody>
      </p:sp>
      <p:sp>
        <p:nvSpPr>
          <p:cNvPr id="21508" name="投影片編號版面配置區 3">
            <a:extLst>
              <a:ext uri="{FF2B5EF4-FFF2-40B4-BE49-F238E27FC236}">
                <a16:creationId xmlns:a16="http://schemas.microsoft.com/office/drawing/2014/main" id="{D3BCF357-2224-8922-3484-095AEEF83893}"/>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486451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DB187-08B3-BF78-D97F-F001F6F99099}"/>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5D489132-B3AA-8AEE-9141-C45C657CC3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93E6CC8E-2F37-C9C3-3023-AF72765258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kern="1200" dirty="0">
                <a:solidFill>
                  <a:schemeClr val="tx1"/>
                </a:solidFill>
                <a:effectLst/>
                <a:latin typeface="+mn-lt"/>
                <a:ea typeface="+mn-ea"/>
                <a:cs typeface="+mn-cs"/>
              </a:rPr>
              <a:t>This piece of code</a:t>
            </a:r>
            <a:br>
              <a:rPr lang="en-US" altLang="zh-CN" sz="1200" b="1" kern="1200" dirty="0">
                <a:solidFill>
                  <a:schemeClr val="tx1"/>
                </a:solidFill>
                <a:effectLst/>
                <a:latin typeface="+mn-lt"/>
                <a:ea typeface="+mn-ea"/>
                <a:cs typeface="+mn-cs"/>
              </a:rPr>
            </a:br>
            <a:r>
              <a:rPr lang="en-US" altLang="zh-CN" sz="1200" b="1" kern="1200" dirty="0">
                <a:solidFill>
                  <a:schemeClr val="tx1"/>
                </a:solidFill>
                <a:effectLst/>
                <a:latin typeface="+mn-lt"/>
                <a:ea typeface="+mn-ea"/>
                <a:cs typeface="+mn-cs"/>
              </a:rPr>
              <a:t>In the remaining time, I will provide you with some examples of using the toolbox to build a neural network and train it.</a:t>
            </a:r>
          </a:p>
          <a:p>
            <a:endParaRPr lang="en-US" altLang="zh-HK" dirty="0"/>
          </a:p>
        </p:txBody>
      </p:sp>
      <p:sp>
        <p:nvSpPr>
          <p:cNvPr id="21508" name="投影片編號版面配置區 3">
            <a:extLst>
              <a:ext uri="{FF2B5EF4-FFF2-40B4-BE49-F238E27FC236}">
                <a16:creationId xmlns:a16="http://schemas.microsoft.com/office/drawing/2014/main" id="{D23B6F6D-EE89-A4EC-552D-6CC18388BF03}"/>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239981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6064D-6FF1-018B-7C8F-5440AE02B21F}"/>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FAB34623-449B-C459-C9D6-B2C8D088BB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4A52895F-6C8F-2F61-D473-635159BDD7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0" i="0" kern="1200" dirty="0">
                <a:solidFill>
                  <a:schemeClr val="tx1"/>
                </a:solidFill>
                <a:effectLst/>
                <a:latin typeface="+mn-lt"/>
                <a:ea typeface="+mn-ea"/>
                <a:cs typeface="+mn-cs"/>
              </a:rPr>
              <a:t>This example shows how to use a feedforward neural network to solve a simple problem.</a:t>
            </a:r>
          </a:p>
          <a:p>
            <a:r>
              <a:rPr lang="en-US" altLang="zh-CN" sz="1200" b="0" i="0" kern="1200" dirty="0">
                <a:solidFill>
                  <a:schemeClr val="tx1"/>
                </a:solidFill>
                <a:effectLst/>
                <a:latin typeface="+mn-lt"/>
                <a:ea typeface="+mn-ea"/>
                <a:cs typeface="+mn-cs"/>
              </a:rPr>
              <a:t>Load the training data.</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The </a:t>
            </a:r>
            <a:r>
              <a:rPr lang="en-US" altLang="zh-CN" sz="1200" b="1" i="0" kern="1200" dirty="0">
                <a:solidFill>
                  <a:schemeClr val="tx1"/>
                </a:solidFill>
                <a:effectLst/>
                <a:latin typeface="+mn-lt"/>
                <a:ea typeface="+mn-ea"/>
                <a:cs typeface="+mn-cs"/>
              </a:rPr>
              <a:t>Net </a:t>
            </a:r>
            <a:r>
              <a:rPr lang="en-US" altLang="zh-CN" sz="1200" b="0" i="0" kern="1200" dirty="0">
                <a:solidFill>
                  <a:schemeClr val="tx1"/>
                </a:solidFill>
                <a:effectLst/>
                <a:latin typeface="+mn-lt"/>
                <a:ea typeface="+mn-ea"/>
                <a:cs typeface="+mn-cs"/>
              </a:rPr>
              <a:t>object also acts as a method to make predictions and takes in the input dataset as an argument. We can also evaluate the model performance using the </a:t>
            </a:r>
            <a:r>
              <a:rPr lang="en-US" altLang="zh-CN" sz="1200" b="1" i="0" u="sng" kern="1200" dirty="0">
                <a:solidFill>
                  <a:schemeClr val="tx1"/>
                </a:solidFill>
                <a:effectLst/>
                <a:latin typeface="+mn-lt"/>
                <a:ea typeface="+mn-ea"/>
                <a:cs typeface="+mn-cs"/>
                <a:hlinkClick r:id="rId3"/>
              </a:rPr>
              <a:t>perform </a:t>
            </a:r>
            <a:r>
              <a:rPr lang="en-US" altLang="zh-CN" sz="1200" b="0" i="0" kern="1200" dirty="0">
                <a:solidFill>
                  <a:schemeClr val="tx1"/>
                </a:solidFill>
                <a:effectLst/>
                <a:latin typeface="+mn-lt"/>
                <a:ea typeface="+mn-ea"/>
                <a:cs typeface="+mn-cs"/>
              </a:rPr>
              <a:t>function.</a:t>
            </a:r>
          </a:p>
          <a:p>
            <a:endParaRPr lang="en-US" altLang="zh-HK" dirty="0"/>
          </a:p>
        </p:txBody>
      </p:sp>
      <p:sp>
        <p:nvSpPr>
          <p:cNvPr id="21508" name="投影片編號版面配置區 3">
            <a:extLst>
              <a:ext uri="{FF2B5EF4-FFF2-40B4-BE49-F238E27FC236}">
                <a16:creationId xmlns:a16="http://schemas.microsoft.com/office/drawing/2014/main" id="{9D58DC84-FA67-237E-9E36-691CF8B1C6E8}"/>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819861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76346-923C-C56E-F41F-53864D1CE059}"/>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C5751D13-C61E-5ABF-5771-5B52938E9C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C40EAD4B-F251-D197-B99F-73265A756F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We can start by looking at the parameters of such a network. After we create the feedforward network, t</a:t>
            </a:r>
            <a:r>
              <a:rPr lang="en-US" altLang="zh-CN" dirty="0">
                <a:latin typeface="+mn-lt"/>
              </a:rPr>
              <a:t>ype ‘net’ in the command window.</a:t>
            </a:r>
            <a:endParaRPr lang="zh-CN" altLang="en-US" dirty="0">
              <a:latin typeface="+mn-lt"/>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a:solidFill>
                  <a:schemeClr val="tx1"/>
                </a:solidFill>
                <a:effectLst/>
                <a:latin typeface="+mn-lt"/>
                <a:ea typeface="+mn-ea"/>
                <a:cs typeface="+mn-cs"/>
              </a:rPr>
              <a:t>We can see the weights that can be related to net and the various parameters that can mostly be called by net. such as </a:t>
            </a:r>
            <a:r>
              <a:rPr lang="en-US" altLang="zh-CN" sz="1200" b="0" i="0" kern="1200" dirty="0" err="1">
                <a:solidFill>
                  <a:schemeClr val="tx1"/>
                </a:solidFill>
                <a:effectLst/>
                <a:latin typeface="+mn-lt"/>
                <a:ea typeface="+mn-ea"/>
                <a:cs typeface="+mn-cs"/>
              </a:rPr>
              <a:t>net.b</a:t>
            </a:r>
            <a:r>
              <a:rPr lang="en-US" altLang="zh-CN" sz="1200" b="0" i="0" kern="1200" dirty="0">
                <a:solidFill>
                  <a:schemeClr val="tx1"/>
                </a:solidFill>
                <a:effectLst/>
                <a:latin typeface="+mn-lt"/>
                <a:ea typeface="+mn-ea"/>
                <a:cs typeface="+mn-cs"/>
              </a:rPr>
              <a:t> is the call bias.</a:t>
            </a:r>
          </a:p>
          <a:p>
            <a:endParaRPr lang="en-US" altLang="zh-HK" dirty="0"/>
          </a:p>
        </p:txBody>
      </p:sp>
      <p:sp>
        <p:nvSpPr>
          <p:cNvPr id="21508" name="投影片編號版面配置區 3">
            <a:extLst>
              <a:ext uri="{FF2B5EF4-FFF2-40B4-BE49-F238E27FC236}">
                <a16:creationId xmlns:a16="http://schemas.microsoft.com/office/drawing/2014/main" id="{12B4B8C2-25C0-B31E-6B8D-D19885D52C86}"/>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28439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83A9F-92D8-812A-5EC4-77AF14A126B2}"/>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A0112B2C-4E00-8687-8C83-1A45F98D78F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FEB0A85F-43E2-0B3D-42BB-55FB0B556E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0" i="0" kern="1200" dirty="0">
                <a:solidFill>
                  <a:schemeClr val="tx1"/>
                </a:solidFill>
                <a:effectLst/>
                <a:latin typeface="+mn-lt"/>
                <a:ea typeface="+mn-ea"/>
                <a:cs typeface="+mn-cs"/>
              </a:rPr>
              <a:t>An interactive UI will also pop up during the training phase to show the model progress, which should look like the figure shown below.</a:t>
            </a:r>
            <a:endParaRPr lang="en-US" altLang="zh-CN" sz="1200" b="0" kern="1200" dirty="0">
              <a:solidFill>
                <a:schemeClr val="tx1"/>
              </a:solidFill>
              <a:effectLst/>
              <a:latin typeface="+mn-lt"/>
              <a:ea typeface="+mn-ea"/>
              <a:cs typeface="+mn-cs"/>
            </a:endParaRPr>
          </a:p>
          <a:p>
            <a:endParaRPr lang="en-US" altLang="zh-CN" sz="1200" b="0" kern="1200" dirty="0">
              <a:solidFill>
                <a:schemeClr val="tx1"/>
              </a:solidFill>
              <a:effectLst/>
              <a:latin typeface="+mn-lt"/>
              <a:ea typeface="+mn-ea"/>
              <a:cs typeface="+mn-cs"/>
            </a:endParaRPr>
          </a:p>
          <a:p>
            <a:r>
              <a:rPr lang="en-US" altLang="zh-CN" sz="1200" b="0" kern="1200" dirty="0" err="1">
                <a:solidFill>
                  <a:schemeClr val="tx1"/>
                </a:solidFill>
                <a:effectLst/>
                <a:latin typeface="+mn-lt"/>
                <a:ea typeface="+mn-ea"/>
                <a:cs typeface="+mn-cs"/>
              </a:rPr>
              <a:t>Peformance</a:t>
            </a:r>
            <a:r>
              <a:rPr lang="en-US" altLang="zh-CN" sz="1200" b="0" kern="1200" dirty="0">
                <a:solidFill>
                  <a:schemeClr val="tx1"/>
                </a:solidFill>
                <a:effectLst/>
                <a:latin typeface="+mn-lt"/>
                <a:ea typeface="+mn-ea"/>
                <a:cs typeface="+mn-cs"/>
              </a:rPr>
              <a:t>:</a:t>
            </a:r>
            <a:r>
              <a:rPr lang="en-US" altLang="zh-CN" sz="1200" b="0" kern="1200" baseline="0" dirty="0">
                <a:solidFill>
                  <a:schemeClr val="tx1"/>
                </a:solidFill>
                <a:effectLst/>
                <a:latin typeface="+mn-lt"/>
                <a:ea typeface="+mn-ea"/>
                <a:cs typeface="+mn-cs"/>
              </a:rPr>
              <a:t> mean squared error</a:t>
            </a:r>
          </a:p>
          <a:p>
            <a:endParaRPr lang="en-US" altLang="zh-CN" sz="1200" b="0" kern="1200" baseline="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Another cool note about the default setting for the DLT is that it performs </a:t>
            </a:r>
            <a:r>
              <a:rPr lang="en-US" altLang="zh-CN" sz="1200" b="1" i="0" kern="1200" dirty="0">
                <a:solidFill>
                  <a:schemeClr val="tx1"/>
                </a:solidFill>
                <a:effectLst/>
                <a:latin typeface="+mn-lt"/>
                <a:ea typeface="+mn-ea"/>
                <a:cs typeface="+mn-cs"/>
              </a:rPr>
              <a:t>early stopping</a:t>
            </a:r>
            <a:r>
              <a:rPr lang="en-US" altLang="zh-CN" sz="1200" b="0" i="0" kern="1200" dirty="0">
                <a:solidFill>
                  <a:schemeClr val="tx1"/>
                </a:solidFill>
                <a:effectLst/>
                <a:latin typeface="+mn-lt"/>
                <a:ea typeface="+mn-ea"/>
                <a:cs typeface="+mn-cs"/>
              </a:rPr>
              <a:t> to avoid overfitting! So even if we specify a large number of epochs to train on, it will stop after the cost converges to a stable value.</a:t>
            </a:r>
            <a:endParaRPr lang="en-US" altLang="zh-CN" sz="1200" b="0" kern="1200" dirty="0">
              <a:solidFill>
                <a:schemeClr val="tx1"/>
              </a:solidFill>
              <a:effectLst/>
              <a:latin typeface="+mn-lt"/>
              <a:ea typeface="+mn-ea"/>
              <a:cs typeface="+mn-cs"/>
            </a:endParaRPr>
          </a:p>
          <a:p>
            <a:endParaRPr lang="en-US" altLang="zh-HK" dirty="0"/>
          </a:p>
        </p:txBody>
      </p:sp>
      <p:sp>
        <p:nvSpPr>
          <p:cNvPr id="21508" name="投影片編號版面配置區 3">
            <a:extLst>
              <a:ext uri="{FF2B5EF4-FFF2-40B4-BE49-F238E27FC236}">
                <a16:creationId xmlns:a16="http://schemas.microsoft.com/office/drawing/2014/main" id="{5CF80E27-065C-9C9C-7775-D20488856CBF}"/>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946740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68127-D723-1FE6-612D-5CDCFF5B5C79}"/>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D0AD1EA4-02EF-F2FC-1725-FCEA9A1020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10B6E0FC-0715-475A-98E6-13E466EB2E0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B71180A0-C811-B79F-7F41-3844BE9810D0}"/>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047955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68AAA-99B9-8739-EF34-71FAEB6C9AF9}"/>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55B5895D-F983-EDEA-0518-11A67ADE5A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BA008E89-25E2-651A-00D2-5FE2C1BCBE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sz="1200" b="0" i="0" kern="1200" dirty="0">
                <a:solidFill>
                  <a:schemeClr val="tx1"/>
                </a:solidFill>
                <a:effectLst/>
                <a:latin typeface="+mn-lt"/>
                <a:ea typeface="+mn-ea"/>
                <a:cs typeface="+mn-cs"/>
              </a:rPr>
              <a:t>Now that we have a general sense of how the shallow neural network performed, we can visualize the results.</a:t>
            </a:r>
          </a:p>
          <a:p>
            <a:r>
              <a:rPr lang="en-US" altLang="zh-CN" sz="1200" b="0" i="0" kern="1200" dirty="0">
                <a:solidFill>
                  <a:schemeClr val="tx1"/>
                </a:solidFill>
                <a:effectLst/>
                <a:latin typeface="+mn-lt"/>
                <a:ea typeface="+mn-ea"/>
                <a:cs typeface="+mn-cs"/>
              </a:rPr>
              <a:t>One diagnostic plot we can make is to visualize how the cost changes as a function of the number of epochs.</a:t>
            </a:r>
          </a:p>
          <a:p>
            <a:r>
              <a:rPr lang="en-US" altLang="zh-CN" sz="1200" b="0" i="0" kern="1200" dirty="0">
                <a:solidFill>
                  <a:schemeClr val="tx1"/>
                </a:solidFill>
                <a:effectLst/>
                <a:latin typeface="+mn-lt"/>
                <a:ea typeface="+mn-ea"/>
                <a:cs typeface="+mn-cs"/>
              </a:rPr>
              <a:t>The cost computed from the training, validation, and test set seems to stabilize around 200 epochs.</a:t>
            </a:r>
          </a:p>
          <a:p>
            <a:endParaRPr lang="en-US" altLang="zh-CN" sz="1200" b="1" kern="1200" dirty="0">
              <a:solidFill>
                <a:schemeClr val="tx1"/>
              </a:solidFill>
              <a:effectLst/>
              <a:latin typeface="+mn-lt"/>
              <a:ea typeface="+mn-ea"/>
              <a:cs typeface="+mn-cs"/>
            </a:endParaRPr>
          </a:p>
          <a:p>
            <a:endParaRPr lang="en-US" altLang="zh-HK" dirty="0"/>
          </a:p>
        </p:txBody>
      </p:sp>
      <p:sp>
        <p:nvSpPr>
          <p:cNvPr id="21508" name="投影片編號版面配置區 3">
            <a:extLst>
              <a:ext uri="{FF2B5EF4-FFF2-40B4-BE49-F238E27FC236}">
                <a16:creationId xmlns:a16="http://schemas.microsoft.com/office/drawing/2014/main" id="{B0EEB54D-F825-B04C-2490-A61BB7F266A9}"/>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674403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E2243-5AE3-33F3-49FD-C7AD3D040344}"/>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5502BA86-F906-DA16-A5D2-49DC72E98A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E6C34617-3AE0-C387-8173-D288084166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0" kern="1200" dirty="0">
                <a:solidFill>
                  <a:schemeClr val="tx1"/>
                </a:solidFill>
                <a:effectLst/>
                <a:latin typeface="+mn-lt"/>
                <a:ea typeface="+mn-ea"/>
                <a:cs typeface="+mn-cs"/>
              </a:rPr>
              <a:t>plots the linear regression of targets relative to outputs.</a:t>
            </a:r>
          </a:p>
          <a:p>
            <a:endParaRPr lang="en-US" altLang="zh-HK" dirty="0"/>
          </a:p>
        </p:txBody>
      </p:sp>
      <p:sp>
        <p:nvSpPr>
          <p:cNvPr id="21508" name="投影片編號版面配置區 3">
            <a:extLst>
              <a:ext uri="{FF2B5EF4-FFF2-40B4-BE49-F238E27FC236}">
                <a16:creationId xmlns:a16="http://schemas.microsoft.com/office/drawing/2014/main" id="{B2C2C34A-8D85-C3E8-D0B7-3BE92B6701A1}"/>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1017979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665AF-E573-AD7C-8D81-C990E4FAB999}"/>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C68115D9-7551-2C43-E24C-6D3D2DBAEA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3B47E7AE-3F22-8E6D-0203-AC925ECE00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48275393-10A5-A359-8B99-D7DD3A124B6C}"/>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916018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8F0A7-6C7F-B62A-B212-A7E0F471C7C2}"/>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3101C403-A448-8A18-3490-3682ED0BCD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E4B6C86F-AE8E-6E02-6B1C-EC1EF89F90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70BD9255-F14D-2826-272F-E5F5685CCD3E}"/>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992908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ADE49-731F-5A54-5F34-2993159E73D9}"/>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008F229A-943A-0100-03FD-5E3C4428B4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654BAE5A-2F4D-4302-C095-1519E2D540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4C684AF5-483A-66D4-8871-7C1618366151}"/>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150094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356B3-0D93-2116-1C03-DFC10DBE0764}"/>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5FD6A2E6-F18D-84DE-9601-E949958221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FA800F44-C319-FAD3-B588-E771E123F4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27ECBF6E-E5AB-EFA1-55F5-C32105328680}"/>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0484444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1FBF3-13ED-B3A8-C6B3-064846E63BDF}"/>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4AAB6D37-BFFD-0A02-89CB-81F1F8B967D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F262B57C-673A-E075-EF85-2A86F0553AC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Here’s an example, where we build a 2 − 5 − 3 − 1 network using some data we’ve seen before in the linear net, and examine the weights and biases: </a:t>
            </a:r>
          </a:p>
          <a:p>
            <a:endParaRPr lang="en-US" altLang="zh-CN" dirty="0"/>
          </a:p>
          <a:p>
            <a:r>
              <a:rPr lang="en-US" altLang="zh-CN" dirty="0"/>
              <a:t>There are two sets of weights, IW and LW. The matrix associated with IW is for the initial layer (from input layer to hidden layer), and LW is going from hidden to output layer, or to the next hidden layer. </a:t>
            </a:r>
          </a:p>
          <a:p>
            <a:endParaRPr lang="en-US" altLang="zh-CN" sz="1200" b="1" kern="1200" dirty="0">
              <a:solidFill>
                <a:schemeClr val="tx1"/>
              </a:solidFill>
              <a:effectLst/>
              <a:latin typeface="+mn-lt"/>
              <a:ea typeface="+mn-ea"/>
              <a:cs typeface="+mn-cs"/>
            </a:endParaRPr>
          </a:p>
          <a:p>
            <a:r>
              <a:rPr lang="en-US" altLang="zh-CN" dirty="0"/>
              <a:t>We can manually compute the output of the network: </a:t>
            </a:r>
            <a:endParaRPr lang="en-US" altLang="zh-CN" sz="1200" b="1" kern="1200" dirty="0">
              <a:solidFill>
                <a:schemeClr val="tx1"/>
              </a:solidFill>
              <a:effectLst/>
              <a:latin typeface="+mn-lt"/>
              <a:ea typeface="+mn-ea"/>
              <a:cs typeface="+mn-cs"/>
            </a:endParaRPr>
          </a:p>
          <a:p>
            <a:endParaRPr lang="en-US" altLang="zh-HK" dirty="0"/>
          </a:p>
        </p:txBody>
      </p:sp>
      <p:sp>
        <p:nvSpPr>
          <p:cNvPr id="21508" name="投影片編號版面配置區 3">
            <a:extLst>
              <a:ext uri="{FF2B5EF4-FFF2-40B4-BE49-F238E27FC236}">
                <a16:creationId xmlns:a16="http://schemas.microsoft.com/office/drawing/2014/main" id="{614E81A6-F71E-C951-0988-5CA37559DFA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746206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44058-DFBB-975C-DB21-9F70C24D9EE6}"/>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20977BDF-467B-8066-3645-391261EB33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44B4B0C8-A373-C4A1-2C32-E6FAEE4CEA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We can train the network (meaning we find the best weights and biases for a given data set), and we can sim or simulate the network using new data to get the network’s output. </a:t>
            </a:r>
          </a:p>
          <a:p>
            <a:r>
              <a:rPr lang="en-US" altLang="zh-CN" dirty="0"/>
              <a:t>Here’s an example, where we train the network on some simple data, then we construct some new data to put into the network and plot the results: </a:t>
            </a:r>
            <a:endParaRPr lang="en-US" altLang="zh-CN" sz="1200" b="1" kern="1200" dirty="0">
              <a:solidFill>
                <a:schemeClr val="tx1"/>
              </a:solidFill>
              <a:effectLst/>
              <a:latin typeface="+mn-lt"/>
              <a:ea typeface="+mn-ea"/>
              <a:cs typeface="+mn-cs"/>
            </a:endParaRPr>
          </a:p>
          <a:p>
            <a:endParaRPr lang="en-US" altLang="zh-HK" dirty="0"/>
          </a:p>
        </p:txBody>
      </p:sp>
      <p:sp>
        <p:nvSpPr>
          <p:cNvPr id="21508" name="投影片編號版面配置區 3">
            <a:extLst>
              <a:ext uri="{FF2B5EF4-FFF2-40B4-BE49-F238E27FC236}">
                <a16:creationId xmlns:a16="http://schemas.microsoft.com/office/drawing/2014/main" id="{27986A7A-7739-E85D-5ED1-B97F1290B43E}"/>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2011001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F4E70-A841-537B-09CC-7869A487E097}"/>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FDDE6014-26F3-760B-8874-148D2D713DF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4F92FB21-6034-18DA-737B-9566371F9B1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kern="1200" dirty="0">
                <a:solidFill>
                  <a:schemeClr val="tx1"/>
                </a:solidFill>
                <a:effectLst/>
                <a:latin typeface="+mn-lt"/>
                <a:ea typeface="+mn-ea"/>
                <a:cs typeface="+mn-cs"/>
              </a:rPr>
              <a:t>Here is an example of using RBF neural network</a:t>
            </a:r>
          </a:p>
          <a:p>
            <a:endParaRPr lang="en-US" altLang="zh-HK" dirty="0"/>
          </a:p>
        </p:txBody>
      </p:sp>
      <p:sp>
        <p:nvSpPr>
          <p:cNvPr id="21508" name="投影片編號版面配置區 3">
            <a:extLst>
              <a:ext uri="{FF2B5EF4-FFF2-40B4-BE49-F238E27FC236}">
                <a16:creationId xmlns:a16="http://schemas.microsoft.com/office/drawing/2014/main" id="{8D518563-9832-00A6-428C-B63AEA49B5F7}"/>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7949782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18C5A942-B0BC-494B-9C48-8C2B9BBAE9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86CB5C2A-8C3D-4C0B-BFDD-FC1DB70970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E737DC81-ECE8-4986-BF82-84684B20B71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eaLnBrk="1" hangingPunct="1"/>
            <a:fld id="{C18389BB-ED6D-47D5-9663-6EBD1CAA7A34}" type="slidenum">
              <a:rPr lang="en-US" altLang="en-US"/>
              <a:pPr eaLnBrk="1" hangingPunct="1"/>
              <a:t>24</a:t>
            </a:fld>
            <a:endParaRPr lang="en-US" altLang="en-US"/>
          </a:p>
        </p:txBody>
      </p:sp>
    </p:spTree>
    <p:extLst>
      <p:ext uri="{BB962C8B-B14F-4D97-AF65-F5344CB8AC3E}">
        <p14:creationId xmlns:p14="http://schemas.microsoft.com/office/powerpoint/2010/main" val="280693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73A9271E-725C-4631-B182-CB98B06C9E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B0AC16E4-EA37-47F7-BFFD-D338E5F3DB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58219F6F-33DD-458F-A9FE-2BDB4FFBD2AF}"/>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418674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F2B95-1185-6E28-9AFA-7F1D86E61541}"/>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501DA8FE-026E-8897-64CA-3C4CB4E4FC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0BFE7E86-69B3-8845-8D98-030360B028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E4AD4425-1C9D-24EF-A9C8-AEDF80D17593}"/>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11783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5283B-D7FF-BFB4-6D92-324B4CBE8E24}"/>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9FBBBDE1-8D3A-B64C-2D38-F812D283DD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7DE46F0D-0CE4-2121-13E1-4CDD41B8FA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9254A677-79D3-E43E-3596-45E72328F24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813531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562C3-40CB-0D4F-0C9E-3B90CEE3F041}"/>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5A9AC21A-9B47-2A0B-1CF9-EF64E10F4C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49822815-5280-178A-2085-81BF8A9412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89724B98-2DE6-3E2D-4666-2E866E0166C6}"/>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390564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2874E-B7F7-62CD-3844-6CB67C3BA270}"/>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2C8E0A60-47A4-C86A-5C57-99FE6D84AB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56C17AFB-548D-309D-3B98-563A297BEE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56C5D6CD-D13B-37F7-82A7-AF5A565F431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8626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8D0C2-DDEB-702D-FCF9-901C26A599AA}"/>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272ACB14-8D34-14D4-83F3-380092DF97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3E3C5885-CA8D-D55D-B999-F14B8FC3CF6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HK" dirty="0"/>
              <a:t>Here's an introduction of</a:t>
            </a:r>
            <a:r>
              <a:rPr lang="en-US" altLang="zh-HK" baseline="0" dirty="0"/>
              <a:t> deep learning toolbox provided by</a:t>
            </a:r>
            <a:r>
              <a:rPr lang="en-US" altLang="zh-HK" dirty="0"/>
              <a:t> the </a:t>
            </a:r>
            <a:r>
              <a:rPr lang="en-US" altLang="zh-HK" dirty="0" err="1"/>
              <a:t>matlab</a:t>
            </a:r>
            <a:r>
              <a:rPr lang="en-US" altLang="zh-HK" dirty="0"/>
              <a:t> website.</a:t>
            </a:r>
          </a:p>
          <a:p>
            <a:endParaRPr lang="en-US" altLang="zh-HK" dirty="0"/>
          </a:p>
        </p:txBody>
      </p:sp>
      <p:sp>
        <p:nvSpPr>
          <p:cNvPr id="21508" name="投影片編號版面配置區 3">
            <a:extLst>
              <a:ext uri="{FF2B5EF4-FFF2-40B4-BE49-F238E27FC236}">
                <a16:creationId xmlns:a16="http://schemas.microsoft.com/office/drawing/2014/main" id="{96C40480-909A-5AAC-EB27-4E8757E185D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544069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6BAE1-259C-CB74-36DA-D33384868B42}"/>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FE3C4DF0-9863-19AD-5DDE-0972FE76FAA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E36D46AC-28A8-A505-8244-064FC8E98C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HK" dirty="0"/>
              <a:t>This tutorial will only show you some very basic usage. If you want to learn more in order to complete your assignments, you can visit this official page to see more usage methods and examples.</a:t>
            </a:r>
          </a:p>
          <a:p>
            <a:endParaRPr lang="en-US" altLang="zh-HK" dirty="0"/>
          </a:p>
        </p:txBody>
      </p:sp>
      <p:sp>
        <p:nvSpPr>
          <p:cNvPr id="21508" name="投影片編號版面配置區 3">
            <a:extLst>
              <a:ext uri="{FF2B5EF4-FFF2-40B4-BE49-F238E27FC236}">
                <a16:creationId xmlns:a16="http://schemas.microsoft.com/office/drawing/2014/main" id="{0A239644-5E73-019D-EF82-F8FEAB5D01DE}"/>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6702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122A3D97-9FEF-4E09-B6DE-175BABD077DD}" type="datetime1">
              <a:rPr lang="zh-CN" altLang="en-US" smtClean="0"/>
              <a:t>2025/3/11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299948006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C9022FE-D5D6-4B84-805C-51D4B8242E54}" type="datetime1">
              <a:rPr lang="zh-CN" altLang="en-US" smtClean="0"/>
              <a:t>2025/3/11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3683084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14EA46F-E189-4A09-9662-EAFF4013355C}" type="datetime1">
              <a:rPr lang="zh-CN" altLang="en-US" smtClean="0"/>
              <a:t>2025/3/11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0991137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1C053A-4FD7-48A0-9D6F-0B59302F5820}" type="datetime1">
              <a:rPr lang="zh-CN" altLang="en-US" smtClean="0"/>
              <a:t>2025/3/11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2787F5-1A94-423C-A453-0F65CAD8F5B0}" type="slidenum">
              <a:rPr lang="zh-CN" altLang="en-US" smtClean="0"/>
              <a:pPr>
                <a:defRPr/>
              </a:pPr>
              <a:t>‹#›</a:t>
            </a:fld>
            <a:endParaRPr lang="zh-CN" altLang="en-US">
              <a:latin typeface="+mn-ea"/>
            </a:endParaRPr>
          </a:p>
        </p:txBody>
      </p:sp>
      <p:sp>
        <p:nvSpPr>
          <p:cNvPr id="6" name="Rectangle 5">
            <a:extLst>
              <a:ext uri="{FF2B5EF4-FFF2-40B4-BE49-F238E27FC236}">
                <a16:creationId xmlns:a16="http://schemas.microsoft.com/office/drawing/2014/main" id="{53D8ECA3-5FE0-4FEF-906A-C90309267DAC}"/>
              </a:ext>
            </a:extLst>
          </p:cNvPr>
          <p:cNvSpPr/>
          <p:nvPr userDrawn="1"/>
        </p:nvSpPr>
        <p:spPr>
          <a:xfrm>
            <a:off x="1059245" y="6268460"/>
            <a:ext cx="1069182" cy="211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FC63D3E-E21A-4A95-8ECC-E65A47D52D74}"/>
              </a:ext>
            </a:extLst>
          </p:cNvPr>
          <p:cNvSpPr/>
          <p:nvPr userDrawn="1"/>
        </p:nvSpPr>
        <p:spPr>
          <a:xfrm>
            <a:off x="1059245" y="6351588"/>
            <a:ext cx="8014782" cy="45720"/>
          </a:xfrm>
          <a:prstGeom prst="rect">
            <a:avLst/>
          </a:prstGeom>
          <a:gradFill flip="none" rotWithShape="1">
            <a:gsLst>
              <a:gs pos="0">
                <a:srgbClr val="AD0D58"/>
              </a:gs>
              <a:gs pos="100000">
                <a:srgbClr val="FFFFFF"/>
              </a:gs>
              <a:gs pos="100000">
                <a:srgbClr val="FFFFFF"/>
              </a:gs>
              <a:gs pos="100000">
                <a:srgbClr val="E7A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33000">
                    <a:schemeClr val="accent1">
                      <a:lumMod val="45000"/>
                      <a:lumOff val="55000"/>
                    </a:schemeClr>
                  </a:gs>
                  <a:gs pos="56000">
                    <a:schemeClr val="accent1">
                      <a:lumMod val="45000"/>
                      <a:lumOff val="55000"/>
                    </a:schemeClr>
                  </a:gs>
                  <a:gs pos="77000">
                    <a:schemeClr val="accent1">
                      <a:lumMod val="30000"/>
                      <a:lumOff val="70000"/>
                    </a:schemeClr>
                  </a:gs>
                </a:gsLst>
                <a:lin ang="5400000" scaled="1"/>
              </a:gradFill>
            </a:endParaRPr>
          </a:p>
        </p:txBody>
      </p:sp>
    </p:spTree>
    <p:extLst>
      <p:ext uri="{BB962C8B-B14F-4D97-AF65-F5344CB8AC3E}">
        <p14:creationId xmlns:p14="http://schemas.microsoft.com/office/powerpoint/2010/main" val="24513407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ty u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616B-00DA-4721-BABC-A9545F9DDF5A}"/>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60FEB5AF-FF05-4440-AA09-6510EB99EE20}"/>
              </a:ext>
            </a:extLst>
          </p:cNvPr>
          <p:cNvSpPr>
            <a:spLocks noGrp="1"/>
          </p:cNvSpPr>
          <p:nvPr>
            <p:ph type="ftr" sz="quarter" idx="11"/>
          </p:nvPr>
        </p:nvSpPr>
        <p:spPr>
          <a:xfrm>
            <a:off x="0" y="6492874"/>
            <a:ext cx="9144000" cy="365126"/>
          </a:xfrm>
          <a:solidFill>
            <a:srgbClr val="99235E"/>
          </a:solidFill>
        </p:spPr>
        <p:txBody>
          <a:bodyPr/>
          <a:lstStyle/>
          <a:p>
            <a:pPr>
              <a:defRPr/>
            </a:pPr>
            <a:endParaRPr lang="en-US"/>
          </a:p>
        </p:txBody>
      </p:sp>
      <p:sp>
        <p:nvSpPr>
          <p:cNvPr id="5" name="Slide Number Placeholder 4">
            <a:extLst>
              <a:ext uri="{FF2B5EF4-FFF2-40B4-BE49-F238E27FC236}">
                <a16:creationId xmlns:a16="http://schemas.microsoft.com/office/drawing/2014/main" id="{FC9E08F8-1389-47EC-83BD-A77210811EA8}"/>
              </a:ext>
            </a:extLst>
          </p:cNvPr>
          <p:cNvSpPr>
            <a:spLocks noGrp="1"/>
          </p:cNvSpPr>
          <p:nvPr>
            <p:ph type="sldNum" sz="quarter" idx="12"/>
          </p:nvPr>
        </p:nvSpPr>
        <p:spPr>
          <a:xfrm>
            <a:off x="6876256" y="6492874"/>
            <a:ext cx="2133600" cy="365125"/>
          </a:xfrm>
        </p:spPr>
        <p:txBody>
          <a:bodyPr/>
          <a:lstStyle>
            <a:lvl1pPr>
              <a:defRPr>
                <a:solidFill>
                  <a:srgbClr val="FFFFFF"/>
                </a:solidFill>
              </a:defRPr>
            </a:lvl1pPr>
          </a:lstStyle>
          <a:p>
            <a:r>
              <a:rPr lang="en-US" altLang="en-US"/>
              <a:t>C</a:t>
            </a:r>
            <a:r>
              <a:rPr lang="en-US" altLang="zh-CN"/>
              <a:t>ity University of Hong Kong</a:t>
            </a:r>
            <a:endParaRPr lang="en-US" altLang="en-US"/>
          </a:p>
        </p:txBody>
      </p:sp>
    </p:spTree>
    <p:extLst>
      <p:ext uri="{BB962C8B-B14F-4D97-AF65-F5344CB8AC3E}">
        <p14:creationId xmlns:p14="http://schemas.microsoft.com/office/powerpoint/2010/main" val="39444239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ity u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616B-00DA-4721-BABC-A9545F9DDF5A}"/>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60FEB5AF-FF05-4440-AA09-6510EB99EE20}"/>
              </a:ext>
            </a:extLst>
          </p:cNvPr>
          <p:cNvSpPr>
            <a:spLocks noGrp="1"/>
          </p:cNvSpPr>
          <p:nvPr>
            <p:ph type="ftr" sz="quarter" idx="11"/>
          </p:nvPr>
        </p:nvSpPr>
        <p:spPr>
          <a:xfrm>
            <a:off x="0" y="6492874"/>
            <a:ext cx="9144000" cy="365126"/>
          </a:xfrm>
          <a:solidFill>
            <a:srgbClr val="99235E"/>
          </a:solidFill>
        </p:spPr>
        <p:txBody>
          <a:bodyPr/>
          <a:lstStyle/>
          <a:p>
            <a:pPr>
              <a:defRPr/>
            </a:pPr>
            <a:endParaRPr lang="en-US"/>
          </a:p>
        </p:txBody>
      </p:sp>
      <p:sp>
        <p:nvSpPr>
          <p:cNvPr id="5" name="Slide Number Placeholder 4">
            <a:extLst>
              <a:ext uri="{FF2B5EF4-FFF2-40B4-BE49-F238E27FC236}">
                <a16:creationId xmlns:a16="http://schemas.microsoft.com/office/drawing/2014/main" id="{FC9E08F8-1389-47EC-83BD-A77210811EA8}"/>
              </a:ext>
            </a:extLst>
          </p:cNvPr>
          <p:cNvSpPr>
            <a:spLocks noGrp="1"/>
          </p:cNvSpPr>
          <p:nvPr>
            <p:ph type="sldNum" sz="quarter" idx="12"/>
          </p:nvPr>
        </p:nvSpPr>
        <p:spPr>
          <a:xfrm>
            <a:off x="6876256" y="6492874"/>
            <a:ext cx="2133600" cy="365125"/>
          </a:xfrm>
        </p:spPr>
        <p:txBody>
          <a:bodyPr/>
          <a:lstStyle>
            <a:lvl1pPr>
              <a:defRPr>
                <a:solidFill>
                  <a:srgbClr val="FFFFFF"/>
                </a:solidFill>
              </a:defRPr>
            </a:lvl1pPr>
          </a:lstStyle>
          <a:p>
            <a:r>
              <a:rPr lang="en-US" altLang="en-US"/>
              <a:t>C</a:t>
            </a:r>
            <a:r>
              <a:rPr lang="en-US" altLang="zh-CN"/>
              <a:t>ity University of Hong Kong</a:t>
            </a:r>
            <a:endParaRPr lang="en-US" altLang="en-US"/>
          </a:p>
        </p:txBody>
      </p:sp>
    </p:spTree>
    <p:extLst>
      <p:ext uri="{BB962C8B-B14F-4D97-AF65-F5344CB8AC3E}">
        <p14:creationId xmlns:p14="http://schemas.microsoft.com/office/powerpoint/2010/main" val="4461959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1C053A-4FD7-48A0-9D6F-0B59302F5820}" type="datetime1">
              <a:rPr lang="zh-CN" altLang="en-US" smtClean="0"/>
              <a:t>2025/3/11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2787F5-1A94-423C-A453-0F65CAD8F5B0}" type="slidenum">
              <a:rPr lang="zh-CN" altLang="en-US" smtClean="0"/>
              <a:pPr>
                <a:defRPr/>
              </a:pPr>
              <a:t>‹#›</a:t>
            </a:fld>
            <a:endParaRPr lang="zh-CN" altLang="en-US">
              <a:latin typeface="+mn-ea"/>
            </a:endParaRPr>
          </a:p>
        </p:txBody>
      </p:sp>
      <p:sp>
        <p:nvSpPr>
          <p:cNvPr id="5" name="Rectangle 4">
            <a:extLst>
              <a:ext uri="{FF2B5EF4-FFF2-40B4-BE49-F238E27FC236}">
                <a16:creationId xmlns:a16="http://schemas.microsoft.com/office/drawing/2014/main" id="{6FC63D3E-E21A-4A95-8ECC-E65A47D52D74}"/>
              </a:ext>
            </a:extLst>
          </p:cNvPr>
          <p:cNvSpPr/>
          <p:nvPr userDrawn="1"/>
        </p:nvSpPr>
        <p:spPr>
          <a:xfrm>
            <a:off x="992570" y="6333490"/>
            <a:ext cx="8014782" cy="45720"/>
          </a:xfrm>
          <a:prstGeom prst="rect">
            <a:avLst/>
          </a:prstGeom>
          <a:gradFill flip="none" rotWithShape="1">
            <a:gsLst>
              <a:gs pos="0">
                <a:srgbClr val="AD0D58"/>
              </a:gs>
              <a:gs pos="100000">
                <a:srgbClr val="FFFFFF"/>
              </a:gs>
              <a:gs pos="100000">
                <a:srgbClr val="FFFFFF"/>
              </a:gs>
              <a:gs pos="100000">
                <a:srgbClr val="E7A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33000">
                    <a:schemeClr val="accent1">
                      <a:lumMod val="45000"/>
                      <a:lumOff val="55000"/>
                    </a:schemeClr>
                  </a:gs>
                  <a:gs pos="56000">
                    <a:schemeClr val="accent1">
                      <a:lumMod val="45000"/>
                      <a:lumOff val="55000"/>
                    </a:schemeClr>
                  </a:gs>
                  <a:gs pos="77000">
                    <a:schemeClr val="accent1">
                      <a:lumMod val="30000"/>
                      <a:lumOff val="70000"/>
                    </a:schemeClr>
                  </a:gs>
                </a:gsLst>
                <a:lin ang="5400000" scaled="1"/>
              </a:gradFill>
            </a:endParaRPr>
          </a:p>
        </p:txBody>
      </p:sp>
    </p:spTree>
    <p:extLst>
      <p:ext uri="{BB962C8B-B14F-4D97-AF65-F5344CB8AC3E}">
        <p14:creationId xmlns:p14="http://schemas.microsoft.com/office/powerpoint/2010/main" val="6468256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1C053A-4FD7-48A0-9D6F-0B59302F5820}" type="datetime1">
              <a:rPr lang="zh-CN" altLang="en-US" smtClean="0"/>
              <a:t>2025/3/11</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2787F5-1A94-423C-A453-0F65CAD8F5B0}" type="slidenum">
              <a:rPr lang="zh-CN" altLang="en-US" smtClean="0"/>
              <a:pPr>
                <a:defRPr/>
              </a:pPr>
              <a:t>‹#›</a:t>
            </a:fld>
            <a:endParaRPr lang="zh-CN" altLang="en-US">
              <a:latin typeface="+mn-ea"/>
            </a:endParaRPr>
          </a:p>
        </p:txBody>
      </p:sp>
    </p:spTree>
    <p:extLst>
      <p:ext uri="{BB962C8B-B14F-4D97-AF65-F5344CB8AC3E}">
        <p14:creationId xmlns:p14="http://schemas.microsoft.com/office/powerpoint/2010/main" val="39116750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E823507F-4C37-4EEE-A498-544DBF4CC936}" type="datetime1">
              <a:rPr lang="zh-CN" altLang="en-US" smtClean="0"/>
              <a:t>2025/3/11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11795537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183D5FD-EBBE-4CFD-8A49-1D798A299B64}" type="datetime1">
              <a:rPr lang="zh-CN" altLang="en-US" smtClean="0"/>
              <a:t>2025/3/11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67680345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1CDD3973-48A9-44CC-9121-FFC96A0B3260}" type="datetime1">
              <a:rPr lang="zh-CN" altLang="en-US" smtClean="0"/>
              <a:t>2025/3/11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41897699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0519D904-59C5-4FD4-BCAC-9EE87A475D2C}" type="datetime1">
              <a:rPr lang="zh-CN" altLang="en-US" smtClean="0"/>
              <a:t>2025/3/11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6886384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E11B6EC-6F7F-455D-9410-04B5307CB08E}" type="datetime1">
              <a:rPr lang="zh-CN" altLang="en-US" smtClean="0"/>
              <a:t>2025/3/11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408506287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856B5-A3CC-418A-8C21-6C8271D8B2EE}" type="datetime1">
              <a:rPr lang="zh-CN" altLang="en-US" smtClean="0"/>
              <a:t>2025/3/11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5773696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1" name="Date Placeholder 10">
            <a:extLst>
              <a:ext uri="{FF2B5EF4-FFF2-40B4-BE49-F238E27FC236}">
                <a16:creationId xmlns:a16="http://schemas.microsoft.com/office/drawing/2014/main" id="{83E6CB69-125D-4EBB-A102-B45E2BC9443C}"/>
              </a:ext>
            </a:extLst>
          </p:cNvPr>
          <p:cNvSpPr>
            <a:spLocks noGrp="1"/>
          </p:cNvSpPr>
          <p:nvPr>
            <p:ph type="dt" sz="half" idx="10"/>
          </p:nvPr>
        </p:nvSpPr>
        <p:spPr/>
        <p:txBody>
          <a:bodyPr/>
          <a:lstStyle/>
          <a:p>
            <a:fld id="{7769B534-381B-4AF8-A204-F401F1692C41}" type="datetime1">
              <a:rPr lang="zh-CN" altLang="en-US" smtClean="0"/>
              <a:t>2025/3/11</a:t>
            </a:fld>
            <a:endParaRPr lang="zh-CN" altLang="en-US"/>
          </a:p>
        </p:txBody>
      </p:sp>
      <p:sp>
        <p:nvSpPr>
          <p:cNvPr id="12" name="Footer Placeholder 11">
            <a:extLst>
              <a:ext uri="{FF2B5EF4-FFF2-40B4-BE49-F238E27FC236}">
                <a16:creationId xmlns:a16="http://schemas.microsoft.com/office/drawing/2014/main" id="{3CB7A4E7-5330-45C3-B624-FA054A41717B}"/>
              </a:ext>
            </a:extLst>
          </p:cNvPr>
          <p:cNvSpPr>
            <a:spLocks noGrp="1"/>
          </p:cNvSpPr>
          <p:nvPr>
            <p:ph type="ftr" sz="quarter" idx="11"/>
          </p:nvPr>
        </p:nvSpPr>
        <p:spPr/>
        <p:txBody>
          <a:bodyPr/>
          <a:lstStyle/>
          <a:p>
            <a:endParaRPr lang="zh-CN" altLang="en-US"/>
          </a:p>
        </p:txBody>
      </p:sp>
      <p:sp>
        <p:nvSpPr>
          <p:cNvPr id="13" name="Slide Number Placeholder 12">
            <a:extLst>
              <a:ext uri="{FF2B5EF4-FFF2-40B4-BE49-F238E27FC236}">
                <a16:creationId xmlns:a16="http://schemas.microsoft.com/office/drawing/2014/main" id="{55F6E770-8C88-4D4F-82A7-F888174D16F1}"/>
              </a:ext>
            </a:extLst>
          </p:cNvPr>
          <p:cNvSpPr>
            <a:spLocks noGrp="1"/>
          </p:cNvSpPr>
          <p:nvPr>
            <p:ph type="sldNum" sz="quarter" idx="12"/>
          </p:nvPr>
        </p:nvSpPr>
        <p:spPr/>
        <p:txBody>
          <a:bodyPr/>
          <a:lstStyle/>
          <a:p>
            <a:fld id="{29692F2E-030B-4314-8F28-272C02421518}" type="slidenum">
              <a:rPr lang="zh-CN" altLang="en-US" smtClean="0"/>
              <a:t>‹#›</a:t>
            </a:fld>
            <a:r>
              <a:rPr lang="en-HK" altLang="zh-CN"/>
              <a:t> /</a:t>
            </a:r>
            <a:r>
              <a:rPr lang="en-HK" altLang="zh-CN">
                <a:latin typeface="+mn-ea"/>
              </a:rPr>
              <a:t>28</a:t>
            </a:r>
            <a:endParaRPr lang="zh-CN" altLang="en-US"/>
          </a:p>
        </p:txBody>
      </p:sp>
    </p:spTree>
    <p:extLst>
      <p:ext uri="{BB962C8B-B14F-4D97-AF65-F5344CB8AC3E}">
        <p14:creationId xmlns:p14="http://schemas.microsoft.com/office/powerpoint/2010/main" val="74074547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6F524-FD5A-4555-91A9-8FC687E5C44C}" type="datetime1">
              <a:rPr lang="zh-CN" altLang="en-US" smtClean="0"/>
              <a:t>2025/3/11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37825123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9B534-381B-4AF8-A204-F401F1692C41}" type="datetime1">
              <a:rPr lang="zh-CN" altLang="en-US" smtClean="0"/>
              <a:t>2025/3/11</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92F2E-030B-4314-8F28-272C02421518}" type="slidenum">
              <a:rPr lang="zh-CN" altLang="en-US" smtClean="0"/>
              <a:t>‹#›</a:t>
            </a:fld>
            <a:r>
              <a:rPr lang="en-HK" altLang="zh-CN"/>
              <a:t> /</a:t>
            </a:r>
            <a:r>
              <a:rPr lang="en-HK" altLang="zh-CN">
                <a:latin typeface="+mn-ea"/>
              </a:rPr>
              <a:t>28</a:t>
            </a:r>
            <a:endParaRPr lang="zh-CN" altLang="en-US"/>
          </a:p>
        </p:txBody>
      </p:sp>
      <p:sp>
        <p:nvSpPr>
          <p:cNvPr id="8" name="Rectangle 7">
            <a:extLst>
              <a:ext uri="{FF2B5EF4-FFF2-40B4-BE49-F238E27FC236}">
                <a16:creationId xmlns:a16="http://schemas.microsoft.com/office/drawing/2014/main" id="{19526A14-E32D-4B47-93D9-E8369C16DF12}"/>
              </a:ext>
            </a:extLst>
          </p:cNvPr>
          <p:cNvSpPr/>
          <p:nvPr userDrawn="1"/>
        </p:nvSpPr>
        <p:spPr>
          <a:xfrm>
            <a:off x="1059245" y="6268460"/>
            <a:ext cx="1069182" cy="211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1B2B9F-4B87-4F76-A4C1-4E327D1575E1}"/>
              </a:ext>
            </a:extLst>
          </p:cNvPr>
          <p:cNvSpPr/>
          <p:nvPr userDrawn="1"/>
        </p:nvSpPr>
        <p:spPr>
          <a:xfrm>
            <a:off x="1059245" y="6351588"/>
            <a:ext cx="8014782" cy="45720"/>
          </a:xfrm>
          <a:prstGeom prst="rect">
            <a:avLst/>
          </a:prstGeom>
          <a:gradFill flip="none" rotWithShape="1">
            <a:gsLst>
              <a:gs pos="0">
                <a:srgbClr val="AD0D58"/>
              </a:gs>
              <a:gs pos="100000">
                <a:srgbClr val="FFFFFF"/>
              </a:gs>
              <a:gs pos="100000">
                <a:srgbClr val="FFFFFF"/>
              </a:gs>
              <a:gs pos="100000">
                <a:srgbClr val="E7A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33000">
                    <a:schemeClr val="accent1">
                      <a:lumMod val="45000"/>
                      <a:lumOff val="55000"/>
                    </a:schemeClr>
                  </a:gs>
                  <a:gs pos="56000">
                    <a:schemeClr val="accent1">
                      <a:lumMod val="45000"/>
                      <a:lumOff val="55000"/>
                    </a:schemeClr>
                  </a:gs>
                  <a:gs pos="77000">
                    <a:schemeClr val="accent1">
                      <a:lumMod val="30000"/>
                      <a:lumOff val="70000"/>
                    </a:schemeClr>
                  </a:gs>
                </a:gsLst>
                <a:lin ang="5400000" scaled="1"/>
              </a:gradFill>
            </a:endParaRPr>
          </a:p>
        </p:txBody>
      </p:sp>
    </p:spTree>
    <p:extLst>
      <p:ext uri="{BB962C8B-B14F-4D97-AF65-F5344CB8AC3E}">
        <p14:creationId xmlns:p14="http://schemas.microsoft.com/office/powerpoint/2010/main" val="318353582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689" r:id="rId13"/>
    <p:sldLayoutId id="2147483684" r:id="rId14"/>
    <p:sldLayoutId id="2147483691" r:id="rId15"/>
    <p:sldLayoutId id="2147483690" r:id="rId16"/>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thworks.com/help/deeplearning/ref/feedforwardnet.html?searchHighlight=feedforwardnet&amp;s_tid=srchtitle_feedforwardnet_1#d124e19809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3E4D28-C569-4837-B265-8263CF3B3825}"/>
              </a:ext>
            </a:extLst>
          </p:cNvPr>
          <p:cNvSpPr>
            <a:spLocks noGrp="1"/>
          </p:cNvSpPr>
          <p:nvPr>
            <p:ph type="sldNum" sz="quarter" idx="12"/>
          </p:nvPr>
        </p:nvSpPr>
        <p:spPr/>
        <p:txBody>
          <a:bodyPr/>
          <a:lstStyle/>
          <a:p>
            <a:fld id="{F1C17DF8-17C1-4E96-85E1-F7022951190B}" type="slidenum">
              <a:rPr lang="en-US" altLang="en-US" smtClean="0"/>
              <a:pPr/>
              <a:t>1</a:t>
            </a:fld>
            <a:endParaRPr lang="en-US" altLang="en-US"/>
          </a:p>
        </p:txBody>
      </p:sp>
      <p:sp>
        <p:nvSpPr>
          <p:cNvPr id="7" name="TextBox 6">
            <a:extLst>
              <a:ext uri="{FF2B5EF4-FFF2-40B4-BE49-F238E27FC236}">
                <a16:creationId xmlns:a16="http://schemas.microsoft.com/office/drawing/2014/main" id="{E11148D2-DE58-912B-CE53-C92B5E8EA4AB}"/>
              </a:ext>
            </a:extLst>
          </p:cNvPr>
          <p:cNvSpPr txBox="1"/>
          <p:nvPr/>
        </p:nvSpPr>
        <p:spPr>
          <a:xfrm>
            <a:off x="237314" y="209305"/>
            <a:ext cx="1241290" cy="400110"/>
          </a:xfrm>
          <a:prstGeom prst="rect">
            <a:avLst/>
          </a:prstGeom>
          <a:noFill/>
          <a:ln>
            <a:solidFill>
              <a:srgbClr val="9A2761"/>
            </a:solidFill>
          </a:ln>
        </p:spPr>
        <p:txBody>
          <a:bodyPr wrap="square">
            <a:spAutoFit/>
          </a:bodyPr>
          <a:lstStyle/>
          <a:p>
            <a:pPr algn="ctr"/>
            <a:r>
              <a:rPr lang="en-US" altLang="zh-CN" sz="2000" b="1" dirty="0">
                <a:solidFill>
                  <a:srgbClr val="9A2761"/>
                </a:solidFill>
                <a:latin typeface="+mn-lt"/>
                <a:ea typeface="宋体" panose="02010600030101010101" pitchFamily="2" charset="-122"/>
              </a:rPr>
              <a:t>Tutorial 4</a:t>
            </a:r>
            <a:endParaRPr lang="en-US" sz="2000" dirty="0">
              <a:solidFill>
                <a:srgbClr val="9A2761"/>
              </a:solidFill>
              <a:latin typeface="+mn-lt"/>
              <a:ea typeface="宋体" panose="02010600030101010101" pitchFamily="2" charset="-122"/>
              <a:cs typeface="Times New Roman" pitchFamily="18" charset="0"/>
            </a:endParaRPr>
          </a:p>
        </p:txBody>
      </p:sp>
      <p:sp>
        <p:nvSpPr>
          <p:cNvPr id="5" name="標題 5">
            <a:extLst>
              <a:ext uri="{FF2B5EF4-FFF2-40B4-BE49-F238E27FC236}">
                <a16:creationId xmlns:a16="http://schemas.microsoft.com/office/drawing/2014/main" id="{DC8A2D1F-51E7-FF48-5B95-71B41D57C765}"/>
              </a:ext>
            </a:extLst>
          </p:cNvPr>
          <p:cNvSpPr txBox="1">
            <a:spLocks/>
          </p:cNvSpPr>
          <p:nvPr/>
        </p:nvSpPr>
        <p:spPr bwMode="auto">
          <a:xfrm>
            <a:off x="486921" y="4129344"/>
            <a:ext cx="7605163" cy="22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marL="457200" algn="ctr" eaLnBrk="1" fontAlgn="auto" hangingPunct="1">
              <a:spcAft>
                <a:spcPts val="0"/>
              </a:spcAft>
              <a:defRPr sz="2800">
                <a:latin typeface="+mj-lt"/>
                <a:ea typeface="+mj-ea"/>
                <a:cs typeface="Times New Roman" pitchFamily="18" charset="0"/>
              </a:defRPr>
            </a:lvl1pPr>
            <a:lvl2pPr algn="ctr" eaLnBrk="0" hangingPunct="0">
              <a:defRPr sz="4400"/>
            </a:lvl2pPr>
            <a:lvl3pPr algn="ctr" eaLnBrk="0" hangingPunct="0">
              <a:defRPr sz="4400"/>
            </a:lvl3pPr>
            <a:lvl4pPr algn="ctr" eaLnBrk="0" hangingPunct="0">
              <a:defRPr sz="4400"/>
            </a:lvl4pPr>
            <a:lvl5pPr algn="ctr" eaLnBrk="0" hangingPunct="0">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pPr fontAlgn="base">
              <a:lnSpc>
                <a:spcPct val="150000"/>
              </a:lnSpc>
              <a:spcAft>
                <a:spcPct val="0"/>
              </a:spcAft>
            </a:pPr>
            <a:r>
              <a:rPr lang="en-US" altLang="zh-CN" dirty="0">
                <a:effectLst>
                  <a:outerShdw blurRad="38100" dist="38100" dir="2700000" algn="tl">
                    <a:srgbClr val="000000">
                      <a:alpha val="43137"/>
                    </a:srgbClr>
                  </a:outerShdw>
                </a:effectLst>
                <a:latin typeface="+mn-lt"/>
                <a:ea typeface="宋体" panose="02010600030101010101" pitchFamily="2" charset="-122"/>
              </a:rPr>
              <a:t>Hongzong Li</a:t>
            </a:r>
            <a:endParaRPr lang="en-US" sz="3200" dirty="0">
              <a:effectLst>
                <a:outerShdw blurRad="38100" dist="38100" dir="2700000" algn="tl">
                  <a:srgbClr val="000000">
                    <a:alpha val="43137"/>
                  </a:srgbClr>
                </a:outerShdw>
              </a:effectLst>
              <a:latin typeface="+mn-lt"/>
              <a:ea typeface="宋体" panose="02010600030101010101" pitchFamily="2" charset="-122"/>
            </a:endParaRPr>
          </a:p>
          <a:p>
            <a:pPr fontAlgn="base">
              <a:spcAft>
                <a:spcPct val="0"/>
              </a:spcAft>
            </a:pPr>
            <a:r>
              <a:rPr lang="en-US" altLang="zh-CN" sz="2400" dirty="0">
                <a:effectLst>
                  <a:outerShdw blurRad="38100" dist="38100" dir="2700000" algn="tl">
                    <a:srgbClr val="000000">
                      <a:alpha val="43137"/>
                    </a:srgbClr>
                  </a:outerShdw>
                </a:effectLst>
                <a:latin typeface="+mn-lt"/>
                <a:ea typeface="宋体" panose="02010600030101010101" pitchFamily="2" charset="-122"/>
              </a:rPr>
              <a:t>Department of</a:t>
            </a:r>
            <a:r>
              <a:rPr lang="zh-CN" altLang="en-US" sz="2400" dirty="0">
                <a:effectLst>
                  <a:outerShdw blurRad="38100" dist="38100" dir="2700000" algn="tl">
                    <a:srgbClr val="000000">
                      <a:alpha val="43137"/>
                    </a:srgbClr>
                  </a:outerShdw>
                </a:effectLst>
                <a:latin typeface="+mn-lt"/>
                <a:ea typeface="宋体" panose="02010600030101010101" pitchFamily="2" charset="-122"/>
              </a:rPr>
              <a:t> </a:t>
            </a:r>
            <a:r>
              <a:rPr lang="en-US" sz="2400" dirty="0">
                <a:effectLst>
                  <a:outerShdw blurRad="38100" dist="38100" dir="2700000" algn="tl">
                    <a:srgbClr val="000000">
                      <a:alpha val="43137"/>
                    </a:srgbClr>
                  </a:outerShdw>
                </a:effectLst>
                <a:latin typeface="+mn-lt"/>
                <a:ea typeface="宋体" panose="02010600030101010101" pitchFamily="2" charset="-122"/>
              </a:rPr>
              <a:t>Computer Science</a:t>
            </a:r>
            <a:br>
              <a:rPr lang="en-US" sz="2400" dirty="0">
                <a:effectLst>
                  <a:outerShdw blurRad="38100" dist="38100" dir="2700000" algn="tl">
                    <a:srgbClr val="000000">
                      <a:alpha val="43137"/>
                    </a:srgbClr>
                  </a:outerShdw>
                </a:effectLst>
                <a:latin typeface="+mn-lt"/>
                <a:ea typeface="宋体" panose="02010600030101010101" pitchFamily="2" charset="-122"/>
              </a:rPr>
            </a:br>
            <a:r>
              <a:rPr lang="en-US" sz="2400" dirty="0">
                <a:effectLst>
                  <a:outerShdw blurRad="38100" dist="38100" dir="2700000" algn="tl">
                    <a:srgbClr val="000000">
                      <a:alpha val="43137"/>
                    </a:srgbClr>
                  </a:outerShdw>
                </a:effectLst>
                <a:latin typeface="+mn-lt"/>
                <a:ea typeface="宋体" panose="02010600030101010101" pitchFamily="2" charset="-122"/>
              </a:rPr>
              <a:t>City University of Hong Kong</a:t>
            </a:r>
          </a:p>
        </p:txBody>
      </p:sp>
      <p:sp>
        <p:nvSpPr>
          <p:cNvPr id="6" name="Rectangle 3">
            <a:extLst>
              <a:ext uri="{FF2B5EF4-FFF2-40B4-BE49-F238E27FC236}">
                <a16:creationId xmlns:a16="http://schemas.microsoft.com/office/drawing/2014/main" id="{95082B43-8144-4F0A-FDD6-C7D142C5D6FA}"/>
              </a:ext>
            </a:extLst>
          </p:cNvPr>
          <p:cNvSpPr/>
          <p:nvPr/>
        </p:nvSpPr>
        <p:spPr>
          <a:xfrm>
            <a:off x="171450" y="1205206"/>
            <a:ext cx="8972550" cy="1631216"/>
          </a:xfrm>
          <a:prstGeom prst="rect">
            <a:avLst/>
          </a:prstGeom>
          <a:solidFill>
            <a:schemeClr val="bg1"/>
          </a:solidFill>
          <a:ln>
            <a:noFill/>
          </a:ln>
        </p:spPr>
        <p:txBody>
          <a:bodyPr wrap="square">
            <a:spAutoFit/>
          </a:bodyPr>
          <a:lstStyle/>
          <a:p>
            <a:pPr algn="ctr"/>
            <a:r>
              <a:rPr lang="zh-TW" altLang="en-US" sz="36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rPr>
              <a:t>﻿</a:t>
            </a:r>
            <a:r>
              <a:rPr lang="en-US" altLang="zh-TW" sz="3200" b="1" dirty="0">
                <a:solidFill>
                  <a:srgbClr val="4472C4"/>
                </a:solidFill>
                <a:effectLst>
                  <a:outerShdw blurRad="38100" dist="38100" dir="2700000" algn="tl">
                    <a:srgbClr val="000000">
                      <a:alpha val="43137"/>
                    </a:srgbClr>
                  </a:outerShdw>
                </a:effectLst>
                <a:cs typeface="Times New Roman" pitchFamily="18" charset="0"/>
              </a:rPr>
              <a:t>CS5486</a:t>
            </a:r>
            <a:r>
              <a:rPr lang="en-US" sz="3200" b="1" dirty="0">
                <a:solidFill>
                  <a:srgbClr val="4472C4"/>
                </a:solidFill>
                <a:effectLst>
                  <a:outerShdw blurRad="38100" dist="38100" dir="2700000" algn="tl">
                    <a:srgbClr val="000000">
                      <a:alpha val="43137"/>
                    </a:srgbClr>
                  </a:outerShdw>
                </a:effectLst>
                <a:cs typeface="Times New Roman" pitchFamily="18" charset="0"/>
              </a:rPr>
              <a:t> Intelligent </a:t>
            </a:r>
            <a:r>
              <a:rPr kumimoji="0" lang="en-US" sz="3200" b="1"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Calibri" panose="020F0502020204030204" pitchFamily="34" charset="0"/>
                <a:ea typeface="新細明體" panose="02020500000000000000" pitchFamily="18" charset="-120"/>
                <a:cs typeface="Times New Roman" pitchFamily="18" charset="0"/>
              </a:rPr>
              <a:t>Systems:</a:t>
            </a:r>
            <a:endParaRPr lang="en-US" altLang="zh-TW" sz="36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endParaRPr>
          </a:p>
          <a:p>
            <a:pPr algn="ctr"/>
            <a:r>
              <a:rPr lang="en-US" altLang="zh-TW" sz="32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rPr>
              <a:t>Adaptive Linear Neuron, Multiple Adaptive Linear Neurons, and Deep Learning Toolbox</a:t>
            </a:r>
          </a:p>
        </p:txBody>
      </p:sp>
      <p:pic>
        <p:nvPicPr>
          <p:cNvPr id="3" name="Picture 4" descr="Adaptive Linear Neuron (Adaline) Python Example - Analytics Yogi">
            <a:extLst>
              <a:ext uri="{FF2B5EF4-FFF2-40B4-BE49-F238E27FC236}">
                <a16:creationId xmlns:a16="http://schemas.microsoft.com/office/drawing/2014/main" id="{D248B143-90BF-7B1F-A375-C0AA9D97C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399" y="2988992"/>
            <a:ext cx="5255202" cy="1591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30722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E8483-6A4E-1907-4C49-7D09BD9F062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0009E1-DA53-DC94-3E90-AEEA8F22488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1653C5A4-0FB6-649D-2AA2-AE732FFB038C}"/>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2EAC3FA1-5C7A-913B-85E6-60A0A8920700}"/>
              </a:ext>
            </a:extLst>
          </p:cNvPr>
          <p:cNvSpPr>
            <a:spLocks noGrp="1"/>
          </p:cNvSpPr>
          <p:nvPr>
            <p:ph type="title"/>
          </p:nvPr>
        </p:nvSpPr>
        <p:spPr>
          <a:xfrm>
            <a:off x="-280818" y="-24922"/>
            <a:ext cx="9150056" cy="490537"/>
          </a:xfrm>
        </p:spPr>
        <p:txBody>
          <a:bodyPr rtlCol="0">
            <a:normAutofit/>
          </a:bodyPr>
          <a:lstStyle/>
          <a:p>
            <a:pPr marL="461963">
              <a:defRPr/>
            </a:pPr>
            <a:r>
              <a:rPr lang="fr-FR" altLang="en-US" sz="2400" b="1" dirty="0">
                <a:solidFill>
                  <a:srgbClr val="99235E"/>
                </a:solidFill>
                <a:cs typeface="Times New Roman" pitchFamily="18" charset="0"/>
              </a:rPr>
              <a:t>Function: feedforwardnet</a:t>
            </a:r>
            <a:endParaRPr lang="en-US" altLang="en-US" sz="2400" b="1" dirty="0">
              <a:solidFill>
                <a:schemeClr val="bg2">
                  <a:lumMod val="75000"/>
                </a:schemeClr>
              </a:solidFill>
              <a:cs typeface="Times New Roman" pitchFamily="18" charset="0"/>
            </a:endParaRPr>
          </a:p>
        </p:txBody>
      </p:sp>
      <p:sp>
        <p:nvSpPr>
          <p:cNvPr id="2" name="Rectangle 1">
            <a:extLst>
              <a:ext uri="{FF2B5EF4-FFF2-40B4-BE49-F238E27FC236}">
                <a16:creationId xmlns:a16="http://schemas.microsoft.com/office/drawing/2014/main" id="{D0153CDE-950C-D0B0-A8F3-10E23141001D}"/>
              </a:ext>
            </a:extLst>
          </p:cNvPr>
          <p:cNvSpPr/>
          <p:nvPr/>
        </p:nvSpPr>
        <p:spPr>
          <a:xfrm>
            <a:off x="274762" y="1295646"/>
            <a:ext cx="3754041" cy="369332"/>
          </a:xfrm>
          <a:prstGeom prst="rect">
            <a:avLst/>
          </a:prstGeom>
        </p:spPr>
        <p:txBody>
          <a:bodyPr wrap="none">
            <a:spAutoFit/>
          </a:bodyPr>
          <a:lstStyle/>
          <a:p>
            <a:r>
              <a:rPr lang="en-US" altLang="zh-CN" dirty="0">
                <a:latin typeface="+mn-lt"/>
              </a:rPr>
              <a:t>Generate feedforward neural network</a:t>
            </a:r>
            <a:endParaRPr lang="zh-CN" altLang="en-US" dirty="0">
              <a:latin typeface="+mn-lt"/>
            </a:endParaRPr>
          </a:p>
        </p:txBody>
      </p:sp>
      <p:sp>
        <p:nvSpPr>
          <p:cNvPr id="4" name="Rectangle 3">
            <a:extLst>
              <a:ext uri="{FF2B5EF4-FFF2-40B4-BE49-F238E27FC236}">
                <a16:creationId xmlns:a16="http://schemas.microsoft.com/office/drawing/2014/main" id="{F19DFE72-6852-0F29-A058-14F17318759F}"/>
              </a:ext>
            </a:extLst>
          </p:cNvPr>
          <p:cNvSpPr/>
          <p:nvPr/>
        </p:nvSpPr>
        <p:spPr>
          <a:xfrm>
            <a:off x="2501737" y="2043890"/>
            <a:ext cx="4184426" cy="369332"/>
          </a:xfrm>
          <a:prstGeom prst="rect">
            <a:avLst/>
          </a:prstGeom>
          <a:ln w="19050">
            <a:solidFill>
              <a:srgbClr val="FF0000"/>
            </a:solidFill>
          </a:ln>
        </p:spPr>
        <p:txBody>
          <a:bodyPr wrap="square">
            <a:spAutoFit/>
          </a:bodyPr>
          <a:lstStyle/>
          <a:p>
            <a:r>
              <a:rPr lang="en-US" altLang="zh-CN" dirty="0">
                <a:solidFill>
                  <a:srgbClr val="0076A8"/>
                </a:solidFill>
                <a:latin typeface="+mn-lt"/>
                <a:hlinkClick r:id="rId3"/>
              </a:rPr>
              <a:t>net = </a:t>
            </a:r>
            <a:r>
              <a:rPr lang="en-US" altLang="zh-CN" dirty="0" err="1">
                <a:solidFill>
                  <a:srgbClr val="0076A8"/>
                </a:solidFill>
                <a:latin typeface="+mn-lt"/>
                <a:hlinkClick r:id="rId3"/>
              </a:rPr>
              <a:t>feedforwardnet</a:t>
            </a:r>
            <a:r>
              <a:rPr lang="en-US" altLang="zh-CN" dirty="0">
                <a:solidFill>
                  <a:srgbClr val="0076A8"/>
                </a:solidFill>
                <a:latin typeface="+mn-lt"/>
                <a:hlinkClick r:id="rId3"/>
              </a:rPr>
              <a:t>(</a:t>
            </a:r>
            <a:r>
              <a:rPr lang="en-US" altLang="zh-CN" dirty="0" err="1">
                <a:solidFill>
                  <a:srgbClr val="0076A8"/>
                </a:solidFill>
                <a:latin typeface="+mn-lt"/>
                <a:hlinkClick r:id="rId3"/>
              </a:rPr>
              <a:t>hiddenSizes,trainFcn</a:t>
            </a:r>
            <a:r>
              <a:rPr lang="en-US" altLang="zh-CN" dirty="0">
                <a:solidFill>
                  <a:srgbClr val="0076A8"/>
                </a:solidFill>
                <a:latin typeface="+mn-lt"/>
                <a:hlinkClick r:id="rId3"/>
              </a:rPr>
              <a:t>)</a:t>
            </a:r>
            <a:endParaRPr lang="zh-CN" altLang="en-US" dirty="0">
              <a:latin typeface="+mn-lt"/>
            </a:endParaRPr>
          </a:p>
        </p:txBody>
      </p:sp>
      <p:sp>
        <p:nvSpPr>
          <p:cNvPr id="7" name="Rectangle 2">
            <a:extLst>
              <a:ext uri="{FF2B5EF4-FFF2-40B4-BE49-F238E27FC236}">
                <a16:creationId xmlns:a16="http://schemas.microsoft.com/office/drawing/2014/main" id="{C2D8A7B9-B6E0-BF3B-03E1-BF7D6957030D}"/>
              </a:ext>
            </a:extLst>
          </p:cNvPr>
          <p:cNvSpPr>
            <a:spLocks noChangeArrowheads="1"/>
          </p:cNvSpPr>
          <p:nvPr/>
        </p:nvSpPr>
        <p:spPr bwMode="auto">
          <a:xfrm>
            <a:off x="138714" y="2924777"/>
            <a:ext cx="9005286" cy="307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212121"/>
                </a:solidFill>
                <a:effectLst/>
                <a:latin typeface="+mn-lt"/>
                <a:ea typeface="Roboto"/>
              </a:rPr>
              <a:t>returns a feedforward neural network with a hidden layer size of </a:t>
            </a:r>
            <a:r>
              <a:rPr kumimoji="0" lang="zh-CN" altLang="zh-CN" sz="1400" b="0" i="0" u="none" strike="noStrike" cap="none" normalizeH="0" baseline="0" dirty="0">
                <a:ln>
                  <a:noFill/>
                </a:ln>
                <a:solidFill>
                  <a:srgbClr val="212121"/>
                </a:solidFill>
                <a:effectLst/>
                <a:latin typeface="+mn-lt"/>
                <a:ea typeface="Menlo"/>
              </a:rPr>
              <a:t>hiddenSizes</a:t>
            </a:r>
            <a:r>
              <a:rPr kumimoji="0" lang="zh-CN" altLang="zh-CN" sz="1400" b="0" i="0" u="none" strike="noStrike" cap="none" normalizeH="0" baseline="0" dirty="0">
                <a:ln>
                  <a:noFill/>
                </a:ln>
                <a:solidFill>
                  <a:srgbClr val="212121"/>
                </a:solidFill>
                <a:effectLst/>
                <a:latin typeface="+mn-lt"/>
                <a:ea typeface="Roboto"/>
              </a:rPr>
              <a:t> and training function, specified by </a:t>
            </a:r>
            <a:r>
              <a:rPr kumimoji="0" lang="zh-CN" altLang="zh-CN" sz="1400" b="0" i="0" u="none" strike="noStrike" cap="none" normalizeH="0" baseline="0" dirty="0">
                <a:ln>
                  <a:noFill/>
                </a:ln>
                <a:solidFill>
                  <a:srgbClr val="212121"/>
                </a:solidFill>
                <a:effectLst/>
                <a:latin typeface="+mn-lt"/>
                <a:ea typeface="Menlo"/>
              </a:rPr>
              <a:t>trainFcn</a:t>
            </a:r>
            <a:r>
              <a:rPr kumimoji="0" lang="zh-CN" altLang="zh-CN" sz="1400" b="0" i="0" u="none" strike="noStrike" cap="none" normalizeH="0" baseline="0" dirty="0">
                <a:ln>
                  <a:noFill/>
                </a:ln>
                <a:solidFill>
                  <a:srgbClr val="212121"/>
                </a:solidFill>
                <a:effectLst/>
                <a:latin typeface="+mn-lt"/>
                <a:ea typeface="Roboto"/>
              </a:rPr>
              <a:t>.</a:t>
            </a:r>
            <a:r>
              <a:rPr kumimoji="0" lang="zh-CN" altLang="zh-CN" sz="1050" b="0" i="0" u="none" strike="noStrike" cap="none" normalizeH="0" baseline="0" dirty="0">
                <a:ln>
                  <a:noFill/>
                </a:ln>
                <a:solidFill>
                  <a:schemeClr val="tx1"/>
                </a:solidFill>
                <a:effectLst/>
                <a:latin typeface="+mn-lt"/>
              </a:rPr>
              <a:t> </a:t>
            </a:r>
            <a:endParaRPr kumimoji="0" lang="zh-CN" altLang="zh-CN" sz="3600" b="0" i="0" u="none" strike="noStrike" cap="none" normalizeH="0" baseline="0" dirty="0">
              <a:ln>
                <a:noFill/>
              </a:ln>
              <a:solidFill>
                <a:schemeClr val="tx1"/>
              </a:solidFill>
              <a:effectLst/>
              <a:latin typeface="+mn-lt"/>
            </a:endParaRPr>
          </a:p>
        </p:txBody>
      </p:sp>
      <p:sp>
        <p:nvSpPr>
          <p:cNvPr id="9" name="Rectangle 4">
            <a:extLst>
              <a:ext uri="{FF2B5EF4-FFF2-40B4-BE49-F238E27FC236}">
                <a16:creationId xmlns:a16="http://schemas.microsoft.com/office/drawing/2014/main" id="{6603EE28-BA42-2A17-4817-B5736EEEE493}"/>
              </a:ext>
            </a:extLst>
          </p:cNvPr>
          <p:cNvSpPr/>
          <p:nvPr/>
        </p:nvSpPr>
        <p:spPr>
          <a:xfrm>
            <a:off x="2501737" y="4128749"/>
            <a:ext cx="4572000" cy="923330"/>
          </a:xfrm>
          <a:prstGeom prst="rect">
            <a:avLst/>
          </a:prstGeom>
        </p:spPr>
        <p:txBody>
          <a:bodyPr>
            <a:spAutoFit/>
          </a:bodyPr>
          <a:lstStyle/>
          <a:p>
            <a:r>
              <a:rPr lang="en-US" altLang="zh-CN" dirty="0"/>
              <a:t>% Specific a network with 3 hidden layers</a:t>
            </a:r>
          </a:p>
          <a:p>
            <a:r>
              <a:rPr lang="en-US" altLang="zh-CN" dirty="0" err="1">
                <a:latin typeface="+mn-lt"/>
              </a:rPr>
              <a:t>hiddenSizes</a:t>
            </a:r>
            <a:r>
              <a:rPr lang="en-US" altLang="zh-CN" dirty="0">
                <a:latin typeface="+mn-lt"/>
              </a:rPr>
              <a:t>=[10,8,5]; % a vector</a:t>
            </a:r>
          </a:p>
          <a:p>
            <a:r>
              <a:rPr lang="en-US" altLang="zh-CN" dirty="0">
                <a:latin typeface="+mn-lt"/>
              </a:rPr>
              <a:t>net = </a:t>
            </a:r>
            <a:r>
              <a:rPr lang="en-US" altLang="zh-CN" dirty="0" err="1">
                <a:latin typeface="+mn-lt"/>
              </a:rPr>
              <a:t>feedforwardnet</a:t>
            </a:r>
            <a:r>
              <a:rPr lang="en-US" altLang="zh-CN" dirty="0">
                <a:latin typeface="+mn-lt"/>
              </a:rPr>
              <a:t>(</a:t>
            </a:r>
            <a:r>
              <a:rPr lang="en-US" altLang="zh-CN" dirty="0" err="1">
                <a:latin typeface="+mn-lt"/>
              </a:rPr>
              <a:t>hiddenSizes,trainFcn</a:t>
            </a:r>
            <a:r>
              <a:rPr lang="en-US" altLang="zh-CN" dirty="0">
                <a:latin typeface="+mn-lt"/>
              </a:rPr>
              <a:t>);</a:t>
            </a:r>
            <a:endParaRPr lang="zh-CN" altLang="en-US" dirty="0">
              <a:latin typeface="+mn-lt"/>
            </a:endParaRPr>
          </a:p>
        </p:txBody>
      </p:sp>
    </p:spTree>
    <p:extLst>
      <p:ext uri="{BB962C8B-B14F-4D97-AF65-F5344CB8AC3E}">
        <p14:creationId xmlns:p14="http://schemas.microsoft.com/office/powerpoint/2010/main" val="334440731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0EE55-5F25-7E6D-39D9-5BC6065AD39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DAC87C-309E-EC2A-AE38-A1DD2C33A31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9A0A9008-D8FD-2563-7EF0-98C52D6033B6}"/>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B119C23D-006D-55AA-4D04-BB705E244828}"/>
              </a:ext>
            </a:extLst>
          </p:cNvPr>
          <p:cNvSpPr>
            <a:spLocks noGrp="1"/>
          </p:cNvSpPr>
          <p:nvPr>
            <p:ph type="title"/>
          </p:nvPr>
        </p:nvSpPr>
        <p:spPr>
          <a:xfrm>
            <a:off x="-280818" y="-24922"/>
            <a:ext cx="9150056" cy="490537"/>
          </a:xfrm>
        </p:spPr>
        <p:txBody>
          <a:bodyPr rtlCol="0">
            <a:normAutofit/>
          </a:bodyPr>
          <a:lstStyle/>
          <a:p>
            <a:pPr marL="461963">
              <a:defRPr/>
            </a:pPr>
            <a:r>
              <a:rPr lang="fr-FR" altLang="en-US" sz="2400" b="1" dirty="0">
                <a:solidFill>
                  <a:srgbClr val="99235E"/>
                </a:solidFill>
                <a:cs typeface="Times New Roman" pitchFamily="18" charset="0"/>
              </a:rPr>
              <a:t>Function: feedforwardnet</a:t>
            </a:r>
            <a:endParaRPr lang="en-US" altLang="en-US" sz="2400" b="1" dirty="0">
              <a:solidFill>
                <a:schemeClr val="bg2">
                  <a:lumMod val="75000"/>
                </a:schemeClr>
              </a:solidFill>
              <a:cs typeface="Times New Roman" pitchFamily="18" charset="0"/>
            </a:endParaRPr>
          </a:p>
        </p:txBody>
      </p:sp>
      <p:sp>
        <p:nvSpPr>
          <p:cNvPr id="8" name="Rectangle 4">
            <a:extLst>
              <a:ext uri="{FF2B5EF4-FFF2-40B4-BE49-F238E27FC236}">
                <a16:creationId xmlns:a16="http://schemas.microsoft.com/office/drawing/2014/main" id="{E7E6374C-4E67-FF74-4103-911B9BC40C2A}"/>
              </a:ext>
            </a:extLst>
          </p:cNvPr>
          <p:cNvSpPr/>
          <p:nvPr/>
        </p:nvSpPr>
        <p:spPr>
          <a:xfrm>
            <a:off x="274762" y="1131150"/>
            <a:ext cx="7390394" cy="369332"/>
          </a:xfrm>
          <a:prstGeom prst="rect">
            <a:avLst/>
          </a:prstGeom>
        </p:spPr>
        <p:txBody>
          <a:bodyPr wrap="square">
            <a:spAutoFit/>
          </a:bodyPr>
          <a:lstStyle/>
          <a:p>
            <a:r>
              <a:rPr lang="en-US" altLang="zh-CN" dirty="0"/>
              <a:t>Build a 3 layer network with 10 nodes in the (single) hidden layer:</a:t>
            </a:r>
            <a:endParaRPr lang="zh-CN" altLang="en-US" dirty="0"/>
          </a:p>
        </p:txBody>
      </p:sp>
      <p:sp>
        <p:nvSpPr>
          <p:cNvPr id="10" name="Rectangle 7">
            <a:extLst>
              <a:ext uri="{FF2B5EF4-FFF2-40B4-BE49-F238E27FC236}">
                <a16:creationId xmlns:a16="http://schemas.microsoft.com/office/drawing/2014/main" id="{815DF028-4070-0D22-83AC-055D355DFC20}"/>
              </a:ext>
            </a:extLst>
          </p:cNvPr>
          <p:cNvSpPr/>
          <p:nvPr/>
        </p:nvSpPr>
        <p:spPr>
          <a:xfrm>
            <a:off x="3254600" y="1720628"/>
            <a:ext cx="2521909" cy="369332"/>
          </a:xfrm>
          <a:prstGeom prst="rect">
            <a:avLst/>
          </a:prstGeom>
          <a:ln w="19050">
            <a:solidFill>
              <a:srgbClr val="FF0000"/>
            </a:solidFill>
          </a:ln>
        </p:spPr>
        <p:txBody>
          <a:bodyPr wrap="none">
            <a:spAutoFit/>
          </a:bodyPr>
          <a:lstStyle/>
          <a:p>
            <a:r>
              <a:rPr lang="en-US" altLang="zh-CN" dirty="0"/>
              <a:t>net=</a:t>
            </a:r>
            <a:r>
              <a:rPr lang="en-US" altLang="zh-CN" dirty="0" err="1"/>
              <a:t>feedforwardnet</a:t>
            </a:r>
            <a:r>
              <a:rPr lang="en-US" altLang="zh-CN" dirty="0"/>
              <a:t>(10);</a:t>
            </a:r>
            <a:endParaRPr lang="zh-CN" altLang="en-US" dirty="0"/>
          </a:p>
        </p:txBody>
      </p:sp>
      <p:sp>
        <p:nvSpPr>
          <p:cNvPr id="11" name="Rectangle 9">
            <a:extLst>
              <a:ext uri="{FF2B5EF4-FFF2-40B4-BE49-F238E27FC236}">
                <a16:creationId xmlns:a16="http://schemas.microsoft.com/office/drawing/2014/main" id="{BCF06FCF-2292-9C8B-45F9-05577E0370E5}"/>
              </a:ext>
            </a:extLst>
          </p:cNvPr>
          <p:cNvSpPr/>
          <p:nvPr/>
        </p:nvSpPr>
        <p:spPr>
          <a:xfrm>
            <a:off x="295448" y="2972173"/>
            <a:ext cx="8219902" cy="646331"/>
          </a:xfrm>
          <a:prstGeom prst="rect">
            <a:avLst/>
          </a:prstGeom>
        </p:spPr>
        <p:txBody>
          <a:bodyPr wrap="square">
            <a:spAutoFit/>
          </a:bodyPr>
          <a:lstStyle/>
          <a:p>
            <a:r>
              <a:rPr lang="en-US" altLang="zh-CN" dirty="0"/>
              <a:t>Build a 4 layer network with 5 nodes in the first hidden layer and 3 nodes in the second hidden layer: </a:t>
            </a:r>
            <a:endParaRPr lang="zh-CN" altLang="en-US" dirty="0"/>
          </a:p>
        </p:txBody>
      </p:sp>
      <p:sp>
        <p:nvSpPr>
          <p:cNvPr id="12" name="Rectangle 10">
            <a:extLst>
              <a:ext uri="{FF2B5EF4-FFF2-40B4-BE49-F238E27FC236}">
                <a16:creationId xmlns:a16="http://schemas.microsoft.com/office/drawing/2014/main" id="{C9F14DFE-4226-AE32-92E6-6AE27B637C1E}"/>
              </a:ext>
            </a:extLst>
          </p:cNvPr>
          <p:cNvSpPr/>
          <p:nvPr/>
        </p:nvSpPr>
        <p:spPr>
          <a:xfrm>
            <a:off x="3155213" y="3842649"/>
            <a:ext cx="2720681" cy="369332"/>
          </a:xfrm>
          <a:prstGeom prst="rect">
            <a:avLst/>
          </a:prstGeom>
          <a:ln w="19050">
            <a:solidFill>
              <a:srgbClr val="FF0000"/>
            </a:solidFill>
          </a:ln>
        </p:spPr>
        <p:txBody>
          <a:bodyPr wrap="none">
            <a:spAutoFit/>
          </a:bodyPr>
          <a:lstStyle/>
          <a:p>
            <a:r>
              <a:rPr lang="en-US" altLang="zh-CN" dirty="0"/>
              <a:t>net=</a:t>
            </a:r>
            <a:r>
              <a:rPr lang="en-US" altLang="zh-CN" dirty="0" err="1"/>
              <a:t>feedforwardnet</a:t>
            </a:r>
            <a:r>
              <a:rPr lang="en-US" altLang="zh-CN" dirty="0"/>
              <a:t>([5,3]);</a:t>
            </a:r>
            <a:endParaRPr lang="zh-CN" altLang="en-US" dirty="0"/>
          </a:p>
        </p:txBody>
      </p:sp>
    </p:spTree>
    <p:extLst>
      <p:ext uri="{BB962C8B-B14F-4D97-AF65-F5344CB8AC3E}">
        <p14:creationId xmlns:p14="http://schemas.microsoft.com/office/powerpoint/2010/main" val="216499892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20C77-35A5-34CA-446F-12FD7FC5159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B7A6C2-4263-0AB6-E17A-43C1C68FA3A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EE75AF52-3FFC-BEE4-3541-913139F8F2FD}"/>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B0D8C6F2-4DDB-F01D-74FA-B59A78C61DC8}"/>
              </a:ext>
            </a:extLst>
          </p:cNvPr>
          <p:cNvSpPr>
            <a:spLocks noGrp="1"/>
          </p:cNvSpPr>
          <p:nvPr>
            <p:ph type="title"/>
          </p:nvPr>
        </p:nvSpPr>
        <p:spPr>
          <a:xfrm>
            <a:off x="-280818" y="-24922"/>
            <a:ext cx="9150056" cy="490537"/>
          </a:xfrm>
        </p:spPr>
        <p:txBody>
          <a:bodyPr rtlCol="0">
            <a:normAutofit/>
          </a:bodyPr>
          <a:lstStyle/>
          <a:p>
            <a:pPr marL="461963">
              <a:defRPr/>
            </a:pPr>
            <a:r>
              <a:rPr lang="fr-FR" altLang="en-US" sz="2400" b="1" dirty="0">
                <a:solidFill>
                  <a:srgbClr val="99235E"/>
                </a:solidFill>
                <a:cs typeface="Times New Roman" pitchFamily="18" charset="0"/>
              </a:rPr>
              <a:t>Function: feedforwardnet</a:t>
            </a:r>
            <a:endParaRPr lang="en-US" altLang="en-US" sz="2400" b="1" dirty="0">
              <a:solidFill>
                <a:schemeClr val="bg2">
                  <a:lumMod val="75000"/>
                </a:schemeClr>
              </a:solidFill>
              <a:cs typeface="Times New Roman" pitchFamily="18" charset="0"/>
            </a:endParaRPr>
          </a:p>
        </p:txBody>
      </p:sp>
      <p:pic>
        <p:nvPicPr>
          <p:cNvPr id="2" name="Picture 9">
            <a:extLst>
              <a:ext uri="{FF2B5EF4-FFF2-40B4-BE49-F238E27FC236}">
                <a16:creationId xmlns:a16="http://schemas.microsoft.com/office/drawing/2014/main" id="{44C10E3A-5D44-C331-ADBE-A34C00D4637D}"/>
              </a:ext>
            </a:extLst>
          </p:cNvPr>
          <p:cNvPicPr>
            <a:picLocks noChangeAspect="1"/>
          </p:cNvPicPr>
          <p:nvPr/>
        </p:nvPicPr>
        <p:blipFill>
          <a:blip r:embed="rId3"/>
          <a:stretch>
            <a:fillRect/>
          </a:stretch>
        </p:blipFill>
        <p:spPr>
          <a:xfrm>
            <a:off x="274762" y="954568"/>
            <a:ext cx="8125344" cy="4248022"/>
          </a:xfrm>
          <a:prstGeom prst="rect">
            <a:avLst/>
          </a:prstGeom>
        </p:spPr>
      </p:pic>
    </p:spTree>
    <p:extLst>
      <p:ext uri="{BB962C8B-B14F-4D97-AF65-F5344CB8AC3E}">
        <p14:creationId xmlns:p14="http://schemas.microsoft.com/office/powerpoint/2010/main" val="242044843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FE6EF-E332-5CAA-134C-864455DE018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931440-489C-AE17-CDEA-63E31F0BF66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E4051EAE-67A6-1BF6-62B9-D97B15F8C3EA}"/>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B293C204-124C-A8F0-B69D-3723B0516EFE}"/>
              </a:ext>
            </a:extLst>
          </p:cNvPr>
          <p:cNvSpPr>
            <a:spLocks noGrp="1"/>
          </p:cNvSpPr>
          <p:nvPr>
            <p:ph type="title"/>
          </p:nvPr>
        </p:nvSpPr>
        <p:spPr>
          <a:xfrm>
            <a:off x="-280818" y="-24922"/>
            <a:ext cx="9150056" cy="490537"/>
          </a:xfrm>
        </p:spPr>
        <p:txBody>
          <a:bodyPr rtlCol="0">
            <a:normAutofit/>
          </a:bodyPr>
          <a:lstStyle/>
          <a:p>
            <a:pPr marL="461963">
              <a:defRPr/>
            </a:pPr>
            <a:r>
              <a:rPr lang="fr-FR" altLang="en-US" sz="2400" b="1" dirty="0">
                <a:solidFill>
                  <a:srgbClr val="99235E"/>
                </a:solidFill>
                <a:cs typeface="Times New Roman" pitchFamily="18" charset="0"/>
              </a:rPr>
              <a:t>Function: feedforwardnet</a:t>
            </a:r>
            <a:endParaRPr lang="en-US" altLang="en-US" sz="2400" b="1" dirty="0">
              <a:solidFill>
                <a:schemeClr val="bg2">
                  <a:lumMod val="75000"/>
                </a:schemeClr>
              </a:solidFill>
              <a:cs typeface="Times New Roman" pitchFamily="18" charset="0"/>
            </a:endParaRPr>
          </a:p>
        </p:txBody>
      </p:sp>
      <p:pic>
        <p:nvPicPr>
          <p:cNvPr id="2" name="Picture 3">
            <a:extLst>
              <a:ext uri="{FF2B5EF4-FFF2-40B4-BE49-F238E27FC236}">
                <a16:creationId xmlns:a16="http://schemas.microsoft.com/office/drawing/2014/main" id="{2D541BD1-5422-C51A-BEF0-B782C79544FF}"/>
              </a:ext>
            </a:extLst>
          </p:cNvPr>
          <p:cNvPicPr>
            <a:picLocks noChangeAspect="1"/>
          </p:cNvPicPr>
          <p:nvPr/>
        </p:nvPicPr>
        <p:blipFill>
          <a:blip r:embed="rId3"/>
          <a:stretch>
            <a:fillRect/>
          </a:stretch>
        </p:blipFill>
        <p:spPr>
          <a:xfrm>
            <a:off x="274762" y="549756"/>
            <a:ext cx="3777949" cy="6291142"/>
          </a:xfrm>
          <a:prstGeom prst="rect">
            <a:avLst/>
          </a:prstGeom>
        </p:spPr>
      </p:pic>
      <p:pic>
        <p:nvPicPr>
          <p:cNvPr id="4" name="Picture 4">
            <a:extLst>
              <a:ext uri="{FF2B5EF4-FFF2-40B4-BE49-F238E27FC236}">
                <a16:creationId xmlns:a16="http://schemas.microsoft.com/office/drawing/2014/main" id="{8EC67CEE-AC8C-D91C-02D4-C0806051B9B0}"/>
              </a:ext>
            </a:extLst>
          </p:cNvPr>
          <p:cNvPicPr>
            <a:picLocks noChangeAspect="1"/>
          </p:cNvPicPr>
          <p:nvPr/>
        </p:nvPicPr>
        <p:blipFill>
          <a:blip r:embed="rId4"/>
          <a:stretch>
            <a:fillRect/>
          </a:stretch>
        </p:blipFill>
        <p:spPr>
          <a:xfrm>
            <a:off x="4052711" y="549756"/>
            <a:ext cx="5002106" cy="6291142"/>
          </a:xfrm>
          <a:prstGeom prst="rect">
            <a:avLst/>
          </a:prstGeom>
        </p:spPr>
      </p:pic>
      <p:sp>
        <p:nvSpPr>
          <p:cNvPr id="7" name="Rectangle 8">
            <a:extLst>
              <a:ext uri="{FF2B5EF4-FFF2-40B4-BE49-F238E27FC236}">
                <a16:creationId xmlns:a16="http://schemas.microsoft.com/office/drawing/2014/main" id="{78C82E98-34C6-6BA0-0674-F6048956C643}"/>
              </a:ext>
            </a:extLst>
          </p:cNvPr>
          <p:cNvSpPr/>
          <p:nvPr/>
        </p:nvSpPr>
        <p:spPr>
          <a:xfrm>
            <a:off x="3732609" y="94699"/>
            <a:ext cx="3491597" cy="369332"/>
          </a:xfrm>
          <a:prstGeom prst="rect">
            <a:avLst/>
          </a:prstGeom>
        </p:spPr>
        <p:txBody>
          <a:bodyPr wrap="none">
            <a:spAutoFit/>
          </a:bodyPr>
          <a:lstStyle/>
          <a:p>
            <a:r>
              <a:rPr lang="en-US" altLang="zh-CN" dirty="0">
                <a:latin typeface="+mn-lt"/>
              </a:rPr>
              <a:t>Type ‘net’ in the command window</a:t>
            </a:r>
            <a:endParaRPr lang="zh-CN" altLang="en-US" dirty="0">
              <a:latin typeface="+mn-lt"/>
            </a:endParaRPr>
          </a:p>
        </p:txBody>
      </p:sp>
    </p:spTree>
    <p:extLst>
      <p:ext uri="{BB962C8B-B14F-4D97-AF65-F5344CB8AC3E}">
        <p14:creationId xmlns:p14="http://schemas.microsoft.com/office/powerpoint/2010/main" val="93858802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CB575-2F3B-B3C0-DB2B-84745E4BE51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A09C8F-20F3-9023-24B0-A592A39DC34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466B830B-6F4E-A4BA-A150-78754E8CADF6}"/>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C1570211-DC15-F2D9-3D26-EBADE2B27B76}"/>
              </a:ext>
            </a:extLst>
          </p:cNvPr>
          <p:cNvSpPr>
            <a:spLocks noGrp="1"/>
          </p:cNvSpPr>
          <p:nvPr>
            <p:ph type="title"/>
          </p:nvPr>
        </p:nvSpPr>
        <p:spPr>
          <a:xfrm>
            <a:off x="-280818" y="-24922"/>
            <a:ext cx="9150056" cy="490537"/>
          </a:xfrm>
        </p:spPr>
        <p:txBody>
          <a:bodyPr rtlCol="0">
            <a:normAutofit/>
          </a:bodyPr>
          <a:lstStyle/>
          <a:p>
            <a:pPr marL="461963">
              <a:defRPr/>
            </a:pPr>
            <a:r>
              <a:rPr lang="fr-FR" altLang="en-US" sz="2400" b="1" dirty="0">
                <a:solidFill>
                  <a:srgbClr val="99235E"/>
                </a:solidFill>
                <a:cs typeface="Times New Roman" pitchFamily="18" charset="0"/>
              </a:rPr>
              <a:t>Function: feedforwardnet</a:t>
            </a:r>
            <a:endParaRPr lang="en-US" altLang="en-US" sz="2400" b="1" dirty="0">
              <a:solidFill>
                <a:schemeClr val="bg2">
                  <a:lumMod val="75000"/>
                </a:schemeClr>
              </a:solidFill>
              <a:cs typeface="Times New Roman" pitchFamily="18" charset="0"/>
            </a:endParaRPr>
          </a:p>
        </p:txBody>
      </p:sp>
      <p:pic>
        <p:nvPicPr>
          <p:cNvPr id="2" name="Picture 1">
            <a:extLst>
              <a:ext uri="{FF2B5EF4-FFF2-40B4-BE49-F238E27FC236}">
                <a16:creationId xmlns:a16="http://schemas.microsoft.com/office/drawing/2014/main" id="{A90B6A79-5BED-EE89-028C-2B17C23846D0}"/>
              </a:ext>
            </a:extLst>
          </p:cNvPr>
          <p:cNvPicPr>
            <a:picLocks noChangeAspect="1"/>
          </p:cNvPicPr>
          <p:nvPr/>
        </p:nvPicPr>
        <p:blipFill>
          <a:blip r:embed="rId3"/>
          <a:stretch>
            <a:fillRect/>
          </a:stretch>
        </p:blipFill>
        <p:spPr>
          <a:xfrm>
            <a:off x="2713162" y="549756"/>
            <a:ext cx="3836727" cy="5688940"/>
          </a:xfrm>
          <a:prstGeom prst="rect">
            <a:avLst/>
          </a:prstGeom>
        </p:spPr>
      </p:pic>
    </p:spTree>
    <p:extLst>
      <p:ext uri="{BB962C8B-B14F-4D97-AF65-F5344CB8AC3E}">
        <p14:creationId xmlns:p14="http://schemas.microsoft.com/office/powerpoint/2010/main" val="20435503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E48F5-C776-11F0-21AD-0ECE64B52DB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AF66FC-0C08-5271-54D5-18DDD378917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A91BE746-5DEF-B200-511E-7179F571AC48}"/>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6904E3E3-DA51-4C62-CC97-CE4B8369970B}"/>
              </a:ext>
            </a:extLst>
          </p:cNvPr>
          <p:cNvSpPr>
            <a:spLocks noGrp="1"/>
          </p:cNvSpPr>
          <p:nvPr>
            <p:ph type="title"/>
          </p:nvPr>
        </p:nvSpPr>
        <p:spPr>
          <a:xfrm>
            <a:off x="-280818" y="-24922"/>
            <a:ext cx="9150056" cy="490537"/>
          </a:xfrm>
        </p:spPr>
        <p:txBody>
          <a:bodyPr rtlCol="0">
            <a:normAutofit/>
          </a:bodyPr>
          <a:lstStyle/>
          <a:p>
            <a:pPr marL="461963">
              <a:defRPr/>
            </a:pPr>
            <a:r>
              <a:rPr lang="fr-FR" altLang="en-US" sz="2400" b="1" dirty="0">
                <a:solidFill>
                  <a:srgbClr val="99235E"/>
                </a:solidFill>
                <a:cs typeface="Times New Roman" pitchFamily="18" charset="0"/>
              </a:rPr>
              <a:t>Function: feedforwardnet</a:t>
            </a:r>
            <a:endParaRPr lang="en-US" altLang="en-US" sz="2400" b="1" dirty="0">
              <a:solidFill>
                <a:schemeClr val="bg2">
                  <a:lumMod val="75000"/>
                </a:schemeClr>
              </a:solidFill>
              <a:cs typeface="Times New Roman" pitchFamily="18" charset="0"/>
            </a:endParaRPr>
          </a:p>
        </p:txBody>
      </p:sp>
      <p:pic>
        <p:nvPicPr>
          <p:cNvPr id="2" name="Picture 3">
            <a:extLst>
              <a:ext uri="{FF2B5EF4-FFF2-40B4-BE49-F238E27FC236}">
                <a16:creationId xmlns:a16="http://schemas.microsoft.com/office/drawing/2014/main" id="{9EA20BE7-1D18-0CB2-5564-C141A149BFB7}"/>
              </a:ext>
            </a:extLst>
          </p:cNvPr>
          <p:cNvPicPr>
            <a:picLocks noChangeAspect="1"/>
          </p:cNvPicPr>
          <p:nvPr/>
        </p:nvPicPr>
        <p:blipFill>
          <a:blip r:embed="rId3"/>
          <a:stretch>
            <a:fillRect/>
          </a:stretch>
        </p:blipFill>
        <p:spPr>
          <a:xfrm>
            <a:off x="274761" y="2209800"/>
            <a:ext cx="8364890" cy="2847622"/>
          </a:xfrm>
          <a:prstGeom prst="rect">
            <a:avLst/>
          </a:prstGeom>
        </p:spPr>
      </p:pic>
      <p:sp>
        <p:nvSpPr>
          <p:cNvPr id="4" name="Rectangle 7">
            <a:extLst>
              <a:ext uri="{FF2B5EF4-FFF2-40B4-BE49-F238E27FC236}">
                <a16:creationId xmlns:a16="http://schemas.microsoft.com/office/drawing/2014/main" id="{45D2F315-B5D9-42DA-3A77-C914193E637B}"/>
              </a:ext>
            </a:extLst>
          </p:cNvPr>
          <p:cNvSpPr/>
          <p:nvPr/>
        </p:nvSpPr>
        <p:spPr>
          <a:xfrm>
            <a:off x="1658020" y="1342279"/>
            <a:ext cx="5598371" cy="646331"/>
          </a:xfrm>
          <a:prstGeom prst="rect">
            <a:avLst/>
          </a:prstGeom>
        </p:spPr>
        <p:txBody>
          <a:bodyPr wrap="square">
            <a:spAutoFit/>
          </a:bodyPr>
          <a:lstStyle/>
          <a:p>
            <a:pPr algn="ctr"/>
            <a:r>
              <a:rPr lang="en-US" altLang="zh-CN" b="1" dirty="0">
                <a:latin typeface="+mn-lt"/>
              </a:rPr>
              <a:t>A diagram of the neural network architecture using the view() function generated in MATLAB.</a:t>
            </a:r>
            <a:endParaRPr lang="zh-CN" altLang="en-US" b="1" dirty="0">
              <a:latin typeface="+mn-lt"/>
            </a:endParaRPr>
          </a:p>
        </p:txBody>
      </p:sp>
    </p:spTree>
    <p:extLst>
      <p:ext uri="{BB962C8B-B14F-4D97-AF65-F5344CB8AC3E}">
        <p14:creationId xmlns:p14="http://schemas.microsoft.com/office/powerpoint/2010/main" val="320158032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EA162-EFB6-4B1A-44C0-8C248B0EA79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940B263-4FB5-730C-B116-43D23CB953B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A923FD85-BE53-A8CE-A349-66FB5B0F8ECB}"/>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C92258CF-1466-52BB-DFC8-790BAF906D66}"/>
              </a:ext>
            </a:extLst>
          </p:cNvPr>
          <p:cNvSpPr>
            <a:spLocks noGrp="1"/>
          </p:cNvSpPr>
          <p:nvPr>
            <p:ph type="title"/>
          </p:nvPr>
        </p:nvSpPr>
        <p:spPr>
          <a:xfrm>
            <a:off x="-280818" y="-24922"/>
            <a:ext cx="9150056" cy="490537"/>
          </a:xfrm>
        </p:spPr>
        <p:txBody>
          <a:bodyPr rtlCol="0">
            <a:normAutofit/>
          </a:bodyPr>
          <a:lstStyle/>
          <a:p>
            <a:pPr marL="461963">
              <a:defRPr/>
            </a:pPr>
            <a:r>
              <a:rPr lang="fr-FR" altLang="en-US" sz="2400" b="1" dirty="0">
                <a:solidFill>
                  <a:srgbClr val="99235E"/>
                </a:solidFill>
                <a:cs typeface="Times New Roman" pitchFamily="18" charset="0"/>
              </a:rPr>
              <a:t>Function: feedforwardnet</a:t>
            </a:r>
            <a:endParaRPr lang="en-US" altLang="en-US" sz="2400" b="1" dirty="0">
              <a:solidFill>
                <a:schemeClr val="bg2">
                  <a:lumMod val="75000"/>
                </a:schemeClr>
              </a:solidFill>
              <a:cs typeface="Times New Roman" pitchFamily="18" charset="0"/>
            </a:endParaRPr>
          </a:p>
        </p:txBody>
      </p:sp>
      <p:pic>
        <p:nvPicPr>
          <p:cNvPr id="2" name="Picture 1">
            <a:extLst>
              <a:ext uri="{FF2B5EF4-FFF2-40B4-BE49-F238E27FC236}">
                <a16:creationId xmlns:a16="http://schemas.microsoft.com/office/drawing/2014/main" id="{193F5388-1AC5-448F-9F5C-A9EC66AA5D16}"/>
              </a:ext>
            </a:extLst>
          </p:cNvPr>
          <p:cNvPicPr>
            <a:picLocks noChangeAspect="1"/>
          </p:cNvPicPr>
          <p:nvPr/>
        </p:nvPicPr>
        <p:blipFill>
          <a:blip r:embed="rId3"/>
          <a:stretch>
            <a:fillRect/>
          </a:stretch>
        </p:blipFill>
        <p:spPr>
          <a:xfrm>
            <a:off x="1232165" y="545109"/>
            <a:ext cx="6873256" cy="5811242"/>
          </a:xfrm>
          <a:prstGeom prst="rect">
            <a:avLst/>
          </a:prstGeom>
        </p:spPr>
      </p:pic>
    </p:spTree>
    <p:extLst>
      <p:ext uri="{BB962C8B-B14F-4D97-AF65-F5344CB8AC3E}">
        <p14:creationId xmlns:p14="http://schemas.microsoft.com/office/powerpoint/2010/main" val="371613898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0931F-D26D-C925-A977-67E5355E4E2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3A4F1A-B563-5C9B-C7C5-F0F8D2B0333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445F4B62-1E7C-9798-3270-51A22B1FDFFB}"/>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B6CB4CA8-E968-555D-C09E-D9CBAEEB39F0}"/>
              </a:ext>
            </a:extLst>
          </p:cNvPr>
          <p:cNvSpPr>
            <a:spLocks noGrp="1"/>
          </p:cNvSpPr>
          <p:nvPr>
            <p:ph type="title"/>
          </p:nvPr>
        </p:nvSpPr>
        <p:spPr>
          <a:xfrm>
            <a:off x="-280818" y="-24922"/>
            <a:ext cx="9150056" cy="490537"/>
          </a:xfrm>
        </p:spPr>
        <p:txBody>
          <a:bodyPr rtlCol="0">
            <a:normAutofit/>
          </a:bodyPr>
          <a:lstStyle/>
          <a:p>
            <a:pPr marL="461963">
              <a:defRPr/>
            </a:pPr>
            <a:r>
              <a:rPr lang="fr-FR" altLang="en-US" sz="2400" b="1" dirty="0">
                <a:solidFill>
                  <a:srgbClr val="99235E"/>
                </a:solidFill>
                <a:cs typeface="Times New Roman" pitchFamily="18" charset="0"/>
              </a:rPr>
              <a:t>Function: feedforwardnet</a:t>
            </a:r>
            <a:endParaRPr lang="en-US" altLang="en-US" sz="2400" b="1" dirty="0">
              <a:solidFill>
                <a:schemeClr val="bg2">
                  <a:lumMod val="75000"/>
                </a:schemeClr>
              </a:solidFill>
              <a:cs typeface="Times New Roman" pitchFamily="18" charset="0"/>
            </a:endParaRPr>
          </a:p>
        </p:txBody>
      </p:sp>
      <p:pic>
        <p:nvPicPr>
          <p:cNvPr id="2" name="Picture 1">
            <a:extLst>
              <a:ext uri="{FF2B5EF4-FFF2-40B4-BE49-F238E27FC236}">
                <a16:creationId xmlns:a16="http://schemas.microsoft.com/office/drawing/2014/main" id="{BD83F759-8D71-6762-D1A1-6C962D7BF17D}"/>
              </a:ext>
            </a:extLst>
          </p:cNvPr>
          <p:cNvPicPr>
            <a:picLocks noChangeAspect="1"/>
          </p:cNvPicPr>
          <p:nvPr/>
        </p:nvPicPr>
        <p:blipFill>
          <a:blip r:embed="rId3"/>
          <a:stretch>
            <a:fillRect/>
          </a:stretch>
        </p:blipFill>
        <p:spPr>
          <a:xfrm>
            <a:off x="1951376" y="549756"/>
            <a:ext cx="5679913" cy="6084488"/>
          </a:xfrm>
          <a:prstGeom prst="rect">
            <a:avLst/>
          </a:prstGeom>
        </p:spPr>
      </p:pic>
    </p:spTree>
    <p:extLst>
      <p:ext uri="{BB962C8B-B14F-4D97-AF65-F5344CB8AC3E}">
        <p14:creationId xmlns:p14="http://schemas.microsoft.com/office/powerpoint/2010/main" val="416748494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2E730-8EA2-8DC2-67A6-168839DE78A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1292A3B-26F2-21A9-87EB-80F6CF04EEDE}"/>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71F4DAE5-940F-18A3-15BB-FE4674739222}"/>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B8B33078-5C38-F70A-8C57-01C07D6326BB}"/>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Example of the Regression sin(</a:t>
            </a:r>
            <a:r>
              <a:rPr lang="en-US" altLang="en-US" sz="2400" b="1" dirty="0" err="1">
                <a:solidFill>
                  <a:srgbClr val="99235E"/>
                </a:solidFill>
                <a:cs typeface="Times New Roman" pitchFamily="18" charset="0"/>
              </a:rPr>
              <a:t>kx</a:t>
            </a:r>
            <a:r>
              <a:rPr lang="en-US" altLang="en-US" sz="2400" b="1" dirty="0">
                <a:solidFill>
                  <a:srgbClr val="99235E"/>
                </a:solidFill>
                <a:cs typeface="Times New Roman" pitchFamily="18" charset="0"/>
              </a:rPr>
              <a:t>)</a:t>
            </a:r>
            <a:endParaRPr lang="en-US" altLang="en-US" sz="2400" b="1" dirty="0">
              <a:solidFill>
                <a:schemeClr val="bg2">
                  <a:lumMod val="75000"/>
                </a:schemeClr>
              </a:solidFill>
              <a:cs typeface="Times New Roman" pitchFamily="18" charset="0"/>
            </a:endParaRPr>
          </a:p>
        </p:txBody>
      </p:sp>
      <p:pic>
        <p:nvPicPr>
          <p:cNvPr id="2" name="Picture 3">
            <a:extLst>
              <a:ext uri="{FF2B5EF4-FFF2-40B4-BE49-F238E27FC236}">
                <a16:creationId xmlns:a16="http://schemas.microsoft.com/office/drawing/2014/main" id="{76F3E69C-9AD1-55C2-CE9F-AC16D84A3C66}"/>
              </a:ext>
            </a:extLst>
          </p:cNvPr>
          <p:cNvPicPr>
            <a:picLocks noChangeAspect="1"/>
          </p:cNvPicPr>
          <p:nvPr/>
        </p:nvPicPr>
        <p:blipFill>
          <a:blip r:embed="rId3"/>
          <a:stretch>
            <a:fillRect/>
          </a:stretch>
        </p:blipFill>
        <p:spPr>
          <a:xfrm>
            <a:off x="1063624" y="549756"/>
            <a:ext cx="6985353" cy="5767446"/>
          </a:xfrm>
          <a:prstGeom prst="rect">
            <a:avLst/>
          </a:prstGeom>
        </p:spPr>
      </p:pic>
    </p:spTree>
    <p:extLst>
      <p:ext uri="{BB962C8B-B14F-4D97-AF65-F5344CB8AC3E}">
        <p14:creationId xmlns:p14="http://schemas.microsoft.com/office/powerpoint/2010/main" val="123801945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FFD8-3D81-B518-15CA-08FF3099A99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9E02DBB-CAB9-6431-1C12-6CC7BAC8095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40130D71-B4CD-B031-85BD-D270B997D497}"/>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14A844B1-C2FD-8ADA-9F79-57BA9C225F46}"/>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Example of the Regression sin(</a:t>
            </a:r>
            <a:r>
              <a:rPr lang="en-US" altLang="en-US" sz="2400" b="1" dirty="0" err="1">
                <a:solidFill>
                  <a:srgbClr val="99235E"/>
                </a:solidFill>
                <a:cs typeface="Times New Roman" pitchFamily="18" charset="0"/>
              </a:rPr>
              <a:t>kx</a:t>
            </a:r>
            <a:r>
              <a:rPr lang="en-US" altLang="en-US" sz="2400" b="1" dirty="0">
                <a:solidFill>
                  <a:srgbClr val="99235E"/>
                </a:solidFill>
                <a:cs typeface="Times New Roman" pitchFamily="18" charset="0"/>
              </a:rPr>
              <a:t>)</a:t>
            </a:r>
            <a:endParaRPr lang="en-US" altLang="en-US" sz="2400" b="1" dirty="0">
              <a:solidFill>
                <a:schemeClr val="bg2">
                  <a:lumMod val="75000"/>
                </a:schemeClr>
              </a:solidFill>
              <a:cs typeface="Times New Roman" pitchFamily="18" charset="0"/>
            </a:endParaRPr>
          </a:p>
        </p:txBody>
      </p:sp>
      <p:pic>
        <p:nvPicPr>
          <p:cNvPr id="2" name="Picture 3">
            <a:extLst>
              <a:ext uri="{FF2B5EF4-FFF2-40B4-BE49-F238E27FC236}">
                <a16:creationId xmlns:a16="http://schemas.microsoft.com/office/drawing/2014/main" id="{5216A636-22A8-6CEB-3204-2C90AD13CD4E}"/>
              </a:ext>
            </a:extLst>
          </p:cNvPr>
          <p:cNvPicPr>
            <a:picLocks noChangeAspect="1"/>
          </p:cNvPicPr>
          <p:nvPr/>
        </p:nvPicPr>
        <p:blipFill rotWithShape="1">
          <a:blip r:embed="rId3"/>
          <a:srcRect l="11463" t="12848" r="8183" b="7971"/>
          <a:stretch/>
        </p:blipFill>
        <p:spPr>
          <a:xfrm>
            <a:off x="293639" y="1101888"/>
            <a:ext cx="8556722" cy="4618189"/>
          </a:xfrm>
          <a:prstGeom prst="rect">
            <a:avLst/>
          </a:prstGeom>
        </p:spPr>
      </p:pic>
    </p:spTree>
    <p:extLst>
      <p:ext uri="{BB962C8B-B14F-4D97-AF65-F5344CB8AC3E}">
        <p14:creationId xmlns:p14="http://schemas.microsoft.com/office/powerpoint/2010/main" val="16624588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4C7CB-52F7-417D-DCF0-90017CF219C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E5269F-6939-AE70-E6C7-119E9CD5065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62D0986E-4E48-9334-899F-FF00BA652B0A}"/>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84B2A313-8CC1-C6F3-A15E-C5707C50DEF1}"/>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Adaline (Adaptive Linear Neuron)</a:t>
            </a:r>
            <a:endParaRPr lang="en-US" altLang="en-US" sz="2400" b="1" dirty="0">
              <a:solidFill>
                <a:schemeClr val="bg2">
                  <a:lumMod val="75000"/>
                </a:schemeClr>
              </a:solidFill>
              <a:cs typeface="Times New Roman" pitchFamily="18" charset="0"/>
            </a:endParaRPr>
          </a:p>
        </p:txBody>
      </p:sp>
      <p:sp>
        <p:nvSpPr>
          <p:cNvPr id="4" name="文本框 3">
            <a:extLst>
              <a:ext uri="{FF2B5EF4-FFF2-40B4-BE49-F238E27FC236}">
                <a16:creationId xmlns:a16="http://schemas.microsoft.com/office/drawing/2014/main" id="{654EC51A-CB63-6FED-19D5-3C4ABEFF54EA}"/>
              </a:ext>
            </a:extLst>
          </p:cNvPr>
          <p:cNvSpPr txBox="1"/>
          <p:nvPr/>
        </p:nvSpPr>
        <p:spPr>
          <a:xfrm>
            <a:off x="274762" y="1035395"/>
            <a:ext cx="8240588" cy="1200329"/>
          </a:xfrm>
          <a:prstGeom prst="rect">
            <a:avLst/>
          </a:prstGeom>
          <a:noFill/>
        </p:spPr>
        <p:txBody>
          <a:bodyPr wrap="square">
            <a:spAutoFit/>
          </a:bodyPr>
          <a:lstStyle/>
          <a:p>
            <a:r>
              <a:rPr lang="en-US" dirty="0"/>
              <a:t>ADALINE is a type of neural network that is based on the </a:t>
            </a:r>
            <a:r>
              <a:rPr lang="en-US" dirty="0">
                <a:highlight>
                  <a:srgbClr val="C0C0C0"/>
                </a:highlight>
              </a:rPr>
              <a:t>linear activation function</a:t>
            </a:r>
            <a:r>
              <a:rPr lang="en-US" dirty="0"/>
              <a:t>. It is very similar to the perceptron but differs in its learning rule. The output of the ADALINE neuron is a linear combination of inputs, and the error is calculated using the difference between the desired output and the actual output.</a:t>
            </a:r>
            <a:endParaRPr lang="en-001" dirty="0"/>
          </a:p>
        </p:txBody>
      </p:sp>
      <p:pic>
        <p:nvPicPr>
          <p:cNvPr id="1028" name="Picture 4" descr="Adaptive Linear Neuron (Adaline) Python Example - Analytics Yogi">
            <a:extLst>
              <a:ext uri="{FF2B5EF4-FFF2-40B4-BE49-F238E27FC236}">
                <a16:creationId xmlns:a16="http://schemas.microsoft.com/office/drawing/2014/main" id="{F28D2AC1-2DE4-C2A4-73C7-9C6BD7F0C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03652"/>
            <a:ext cx="9144000" cy="276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26826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B0BB7-6DEB-B494-1E6D-0602DBB89DF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1C0E1C-6849-1B91-E704-1128BCC7751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DD811B07-4C7E-657C-53E4-1EE752ECB760}"/>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95A4EDD1-0CE9-2F47-EDE7-E9390C968ADF}"/>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Example of the Regression sin(</a:t>
            </a:r>
            <a:r>
              <a:rPr lang="en-US" altLang="en-US" sz="2400" b="1" dirty="0" err="1">
                <a:solidFill>
                  <a:srgbClr val="99235E"/>
                </a:solidFill>
                <a:cs typeface="Times New Roman" pitchFamily="18" charset="0"/>
              </a:rPr>
              <a:t>kx</a:t>
            </a:r>
            <a:r>
              <a:rPr lang="en-US" altLang="en-US" sz="2400" b="1" dirty="0">
                <a:solidFill>
                  <a:srgbClr val="99235E"/>
                </a:solidFill>
                <a:cs typeface="Times New Roman" pitchFamily="18" charset="0"/>
              </a:rPr>
              <a:t>)</a:t>
            </a:r>
            <a:endParaRPr lang="en-US" altLang="en-US" sz="2400" b="1" dirty="0">
              <a:solidFill>
                <a:schemeClr val="bg2">
                  <a:lumMod val="75000"/>
                </a:schemeClr>
              </a:solidFill>
              <a:cs typeface="Times New Roman" pitchFamily="18" charset="0"/>
            </a:endParaRPr>
          </a:p>
        </p:txBody>
      </p:sp>
      <p:sp>
        <p:nvSpPr>
          <p:cNvPr id="2" name="Rectangle 1">
            <a:extLst>
              <a:ext uri="{FF2B5EF4-FFF2-40B4-BE49-F238E27FC236}">
                <a16:creationId xmlns:a16="http://schemas.microsoft.com/office/drawing/2014/main" id="{0B3DF65A-644E-B1A9-10F0-3A146401DE55}"/>
              </a:ext>
            </a:extLst>
          </p:cNvPr>
          <p:cNvSpPr/>
          <p:nvPr/>
        </p:nvSpPr>
        <p:spPr>
          <a:xfrm>
            <a:off x="274763" y="868844"/>
            <a:ext cx="8240587" cy="4524315"/>
          </a:xfrm>
          <a:prstGeom prst="rect">
            <a:avLst/>
          </a:prstGeom>
        </p:spPr>
        <p:txBody>
          <a:bodyPr wrap="square">
            <a:spAutoFit/>
          </a:bodyPr>
          <a:lstStyle/>
          <a:p>
            <a:r>
              <a:rPr lang="zh-CN" altLang="en-US" sz="2400" dirty="0">
                <a:latin typeface="+mn-lt"/>
              </a:rPr>
              <a:t>(i) </a:t>
            </a:r>
            <a:r>
              <a:rPr lang="zh-CN" altLang="en-US" sz="2400" i="1" dirty="0">
                <a:latin typeface="+mn-lt"/>
              </a:rPr>
              <a:t>k</a:t>
            </a:r>
            <a:r>
              <a:rPr lang="zh-CN" altLang="en-US" sz="2400" dirty="0">
                <a:latin typeface="+mn-lt"/>
              </a:rPr>
              <a:t> is certain, the larger the number of neurons in the hidden layer, the better the fitting effect, beyond a certain degree, the effect is not significant or even overfitting occurs.</a:t>
            </a:r>
          </a:p>
          <a:p>
            <a:endParaRPr lang="zh-CN" altLang="en-US" sz="2400" dirty="0">
              <a:latin typeface="+mn-lt"/>
            </a:endParaRPr>
          </a:p>
          <a:p>
            <a:r>
              <a:rPr lang="zh-CN" altLang="en-US" sz="2400" dirty="0">
                <a:latin typeface="+mn-lt"/>
              </a:rPr>
              <a:t>(ii) When </a:t>
            </a:r>
            <a:r>
              <a:rPr lang="zh-CN" altLang="en-US" sz="2400" i="1" dirty="0">
                <a:latin typeface="+mn-lt"/>
              </a:rPr>
              <a:t>k</a:t>
            </a:r>
            <a:r>
              <a:rPr lang="zh-CN" altLang="en-US" sz="2400" dirty="0">
                <a:latin typeface="+mn-lt"/>
              </a:rPr>
              <a:t> is relatively large, the number of neurons in the hidden layer will lead to underfitting if it is too small.</a:t>
            </a:r>
          </a:p>
          <a:p>
            <a:endParaRPr lang="zh-CN" altLang="en-US" sz="2400" dirty="0">
              <a:latin typeface="+mn-lt"/>
            </a:endParaRPr>
          </a:p>
          <a:p>
            <a:r>
              <a:rPr lang="zh-CN" altLang="en-US" sz="2400" dirty="0">
                <a:latin typeface="+mn-lt"/>
              </a:rPr>
              <a:t>(iii) When </a:t>
            </a:r>
            <a:r>
              <a:rPr lang="zh-CN" altLang="en-US" sz="2400" i="1" dirty="0">
                <a:latin typeface="+mn-lt"/>
              </a:rPr>
              <a:t>k</a:t>
            </a:r>
            <a:r>
              <a:rPr lang="zh-CN" altLang="en-US" sz="2400" dirty="0">
                <a:latin typeface="+mn-lt"/>
              </a:rPr>
              <a:t> is small, the number of neurons in the hidden layer can lead to overfitting if it is too large.</a:t>
            </a:r>
          </a:p>
          <a:p>
            <a:endParaRPr lang="zh-CN" altLang="en-US" sz="2400" dirty="0">
              <a:latin typeface="+mn-lt"/>
            </a:endParaRPr>
          </a:p>
          <a:p>
            <a:r>
              <a:rPr lang="zh-CN" altLang="en-US" sz="2400" dirty="0">
                <a:latin typeface="+mn-lt"/>
              </a:rPr>
              <a:t>(</a:t>
            </a:r>
            <a:r>
              <a:rPr lang="en-US" altLang="zh-CN" sz="2400" dirty="0">
                <a:latin typeface="+mn-lt"/>
              </a:rPr>
              <a:t>iv</a:t>
            </a:r>
            <a:r>
              <a:rPr lang="zh-CN" altLang="en-US" sz="2400" dirty="0">
                <a:latin typeface="+mn-lt"/>
              </a:rPr>
              <a:t>) When the fitting effect is consistent, the number of required hidden layer neurons increases with the increase of </a:t>
            </a:r>
            <a:r>
              <a:rPr lang="zh-CN" altLang="en-US" sz="2400" i="1" dirty="0">
                <a:latin typeface="+mn-lt"/>
              </a:rPr>
              <a:t>k</a:t>
            </a:r>
            <a:r>
              <a:rPr lang="zh-CN" altLang="en-US" sz="2400" dirty="0">
                <a:latin typeface="+mn-lt"/>
              </a:rPr>
              <a:t>.</a:t>
            </a:r>
          </a:p>
        </p:txBody>
      </p:sp>
    </p:spTree>
    <p:extLst>
      <p:ext uri="{BB962C8B-B14F-4D97-AF65-F5344CB8AC3E}">
        <p14:creationId xmlns:p14="http://schemas.microsoft.com/office/powerpoint/2010/main" val="58845765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DB6D2-ABF7-BA31-3A82-9757CDF9069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9BEFB2-1C16-5D83-4BED-3F26994D47F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6F6C06D6-B147-5374-2609-48938BB6516C}"/>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19BF89F9-1611-A083-6B54-3849CC0993AC}"/>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Example to Show Weights and Biases</a:t>
            </a:r>
            <a:endParaRPr lang="en-US" altLang="en-US" sz="2400" b="1" dirty="0">
              <a:solidFill>
                <a:schemeClr val="bg2">
                  <a:lumMod val="75000"/>
                </a:schemeClr>
              </a:solidFill>
              <a:cs typeface="Times New Roman" pitchFamily="18" charset="0"/>
            </a:endParaRPr>
          </a:p>
        </p:txBody>
      </p:sp>
      <p:pic>
        <p:nvPicPr>
          <p:cNvPr id="2" name="Picture 3">
            <a:extLst>
              <a:ext uri="{FF2B5EF4-FFF2-40B4-BE49-F238E27FC236}">
                <a16:creationId xmlns:a16="http://schemas.microsoft.com/office/drawing/2014/main" id="{D35AF79E-5C16-1BDD-853B-0187851F363B}"/>
              </a:ext>
            </a:extLst>
          </p:cNvPr>
          <p:cNvPicPr>
            <a:picLocks noChangeAspect="1"/>
          </p:cNvPicPr>
          <p:nvPr/>
        </p:nvPicPr>
        <p:blipFill>
          <a:blip r:embed="rId3"/>
          <a:stretch>
            <a:fillRect/>
          </a:stretch>
        </p:blipFill>
        <p:spPr>
          <a:xfrm>
            <a:off x="1630539" y="549755"/>
            <a:ext cx="6079772" cy="6254729"/>
          </a:xfrm>
          <a:prstGeom prst="rect">
            <a:avLst/>
          </a:prstGeom>
        </p:spPr>
      </p:pic>
    </p:spTree>
    <p:extLst>
      <p:ext uri="{BB962C8B-B14F-4D97-AF65-F5344CB8AC3E}">
        <p14:creationId xmlns:p14="http://schemas.microsoft.com/office/powerpoint/2010/main" val="5910957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03846-FC1B-C3E1-EFE3-72B8FFE4253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E4470BF-1247-CEDC-DEC7-5C461FD9402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BD7E3913-FEBA-6444-8770-25D69B2B80CA}"/>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433D34FC-F0F5-977C-54F0-DF2EA93D7DDE}"/>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Example to Show Weights and Biases</a:t>
            </a:r>
            <a:endParaRPr lang="en-US" altLang="en-US" sz="2400" b="1" dirty="0">
              <a:solidFill>
                <a:schemeClr val="bg2">
                  <a:lumMod val="75000"/>
                </a:schemeClr>
              </a:solidFill>
              <a:cs typeface="Times New Roman" pitchFamily="18" charset="0"/>
            </a:endParaRPr>
          </a:p>
        </p:txBody>
      </p:sp>
      <p:pic>
        <p:nvPicPr>
          <p:cNvPr id="2" name="Picture 1">
            <a:extLst>
              <a:ext uri="{FF2B5EF4-FFF2-40B4-BE49-F238E27FC236}">
                <a16:creationId xmlns:a16="http://schemas.microsoft.com/office/drawing/2014/main" id="{50F6DEC9-2B73-1EB2-6915-C0C9C7575C79}"/>
              </a:ext>
            </a:extLst>
          </p:cNvPr>
          <p:cNvPicPr>
            <a:picLocks noChangeAspect="1"/>
          </p:cNvPicPr>
          <p:nvPr/>
        </p:nvPicPr>
        <p:blipFill>
          <a:blip r:embed="rId3"/>
          <a:stretch>
            <a:fillRect/>
          </a:stretch>
        </p:blipFill>
        <p:spPr>
          <a:xfrm>
            <a:off x="1859453" y="1577798"/>
            <a:ext cx="5410514" cy="3479624"/>
          </a:xfrm>
          <a:prstGeom prst="rect">
            <a:avLst/>
          </a:prstGeom>
        </p:spPr>
      </p:pic>
    </p:spTree>
    <p:extLst>
      <p:ext uri="{BB962C8B-B14F-4D97-AF65-F5344CB8AC3E}">
        <p14:creationId xmlns:p14="http://schemas.microsoft.com/office/powerpoint/2010/main" val="10042417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2488F-F361-B5C1-C8CC-7F472180111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26D6FE-4F09-DC52-A1CE-0F9CF33E339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B0E9A738-B5BD-2F1F-D21E-ABC4175E4572}"/>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51931CA6-6808-553E-EA78-168DC1944C6E}"/>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Example to use RBFN</a:t>
            </a:r>
            <a:endParaRPr lang="en-US" altLang="en-US" sz="2400" b="1" dirty="0">
              <a:solidFill>
                <a:schemeClr val="bg2">
                  <a:lumMod val="75000"/>
                </a:schemeClr>
              </a:solidFill>
              <a:cs typeface="Times New Roman" pitchFamily="18" charset="0"/>
            </a:endParaRPr>
          </a:p>
        </p:txBody>
      </p:sp>
      <p:pic>
        <p:nvPicPr>
          <p:cNvPr id="2" name="Picture 3">
            <a:extLst>
              <a:ext uri="{FF2B5EF4-FFF2-40B4-BE49-F238E27FC236}">
                <a16:creationId xmlns:a16="http://schemas.microsoft.com/office/drawing/2014/main" id="{993E98FC-8373-5B41-28D9-4BDBBBE4D833}"/>
              </a:ext>
            </a:extLst>
          </p:cNvPr>
          <p:cNvPicPr>
            <a:picLocks noChangeAspect="1"/>
          </p:cNvPicPr>
          <p:nvPr/>
        </p:nvPicPr>
        <p:blipFill>
          <a:blip r:embed="rId3"/>
          <a:stretch>
            <a:fillRect/>
          </a:stretch>
        </p:blipFill>
        <p:spPr>
          <a:xfrm>
            <a:off x="2183793" y="648697"/>
            <a:ext cx="5043710" cy="5595605"/>
          </a:xfrm>
          <a:prstGeom prst="rect">
            <a:avLst/>
          </a:prstGeom>
        </p:spPr>
      </p:pic>
    </p:spTree>
    <p:extLst>
      <p:ext uri="{BB962C8B-B14F-4D97-AF65-F5344CB8AC3E}">
        <p14:creationId xmlns:p14="http://schemas.microsoft.com/office/powerpoint/2010/main" val="3262728243"/>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3E4D28-C569-4837-B265-8263CF3B3825}"/>
              </a:ext>
            </a:extLst>
          </p:cNvPr>
          <p:cNvSpPr>
            <a:spLocks noGrp="1"/>
          </p:cNvSpPr>
          <p:nvPr>
            <p:ph type="sldNum" sz="quarter" idx="12"/>
          </p:nvPr>
        </p:nvSpPr>
        <p:spPr/>
        <p:txBody>
          <a:bodyPr/>
          <a:lstStyle/>
          <a:p>
            <a:fld id="{F1C17DF8-17C1-4E96-85E1-F7022951190B}" type="slidenum">
              <a:rPr lang="en-US" altLang="en-US" smtClean="0"/>
              <a:pPr/>
              <a:t>24</a:t>
            </a:fld>
            <a:endParaRPr lang="en-US" altLang="en-US"/>
          </a:p>
        </p:txBody>
      </p:sp>
      <p:sp>
        <p:nvSpPr>
          <p:cNvPr id="7" name="標題 5">
            <a:extLst>
              <a:ext uri="{FF2B5EF4-FFF2-40B4-BE49-F238E27FC236}">
                <a16:creationId xmlns:a16="http://schemas.microsoft.com/office/drawing/2014/main" id="{E7C83185-09D1-4567-8331-E19BC0B8AB2B}"/>
              </a:ext>
            </a:extLst>
          </p:cNvPr>
          <p:cNvSpPr txBox="1">
            <a:spLocks/>
          </p:cNvSpPr>
          <p:nvPr/>
        </p:nvSpPr>
        <p:spPr>
          <a:xfrm>
            <a:off x="1452108" y="2374381"/>
            <a:ext cx="5688632" cy="1472787"/>
          </a:xfrm>
          <a:prstGeom prst="rect">
            <a:avLst/>
          </a:prstGeom>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457200" eaLnBrk="1" fontAlgn="auto" hangingPunct="1">
              <a:spcAft>
                <a:spcPts val="0"/>
              </a:spcAft>
              <a:defRPr/>
            </a:pPr>
            <a:r>
              <a:rPr lang="en-US" altLang="zh-CN" sz="4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itchFamily="18" charset="0"/>
              </a:rPr>
              <a:t>Thanks</a:t>
            </a:r>
            <a:endParaRPr lang="en-US" sz="3600" b="1" dirty="0">
              <a:effectLst>
                <a:outerShdw blurRad="38100" dist="38100" dir="2700000" algn="tl">
                  <a:srgbClr val="000000">
                    <a:alpha val="43137"/>
                  </a:srgbClr>
                </a:outerShdw>
              </a:effectLst>
              <a:highlight>
                <a:srgbClr val="00FFFF"/>
              </a:highlight>
              <a:latin typeface="宋体" panose="02010600030101010101" pitchFamily="2" charset="-122"/>
              <a:ea typeface="宋体" panose="02010600030101010101" pitchFamily="2" charset="-122"/>
              <a:cs typeface="Times New Roman" pitchFamily="18" charset="0"/>
            </a:endParaRPr>
          </a:p>
        </p:txBody>
      </p:sp>
      <p:sp>
        <p:nvSpPr>
          <p:cNvPr id="9" name="Rectangle 8">
            <a:extLst>
              <a:ext uri="{FF2B5EF4-FFF2-40B4-BE49-F238E27FC236}">
                <a16:creationId xmlns:a16="http://schemas.microsoft.com/office/drawing/2014/main" id="{7465FE31-E696-4B3B-9F5E-7CD575523C3D}"/>
              </a:ext>
            </a:extLst>
          </p:cNvPr>
          <p:cNvSpPr/>
          <p:nvPr/>
        </p:nvSpPr>
        <p:spPr>
          <a:xfrm>
            <a:off x="2923972" y="2086350"/>
            <a:ext cx="3479800" cy="144016"/>
          </a:xfrm>
          <a:prstGeom prst="rect">
            <a:avLst/>
          </a:prstGeom>
          <a:gradFill flip="none" rotWithShape="1">
            <a:gsLst>
              <a:gs pos="0">
                <a:srgbClr val="AE0F5A"/>
              </a:gs>
              <a:gs pos="100000">
                <a:srgbClr val="FFFFFF"/>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5346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5B0322-04BB-42E2-BFD4-6B20F7C6CE2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C738CBE7-1604-46C6-9E00-3AB4139FF075}"/>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FAD83C02-24C8-3806-2E3F-4058342F4D87}"/>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Adaline (Adaptive Linear Neuron)</a:t>
            </a:r>
            <a:endParaRPr lang="en-US" altLang="en-US" sz="2400" b="1" dirty="0">
              <a:solidFill>
                <a:schemeClr val="bg2">
                  <a:lumMod val="75000"/>
                </a:schemeClr>
              </a:solidFill>
              <a:cs typeface="Times New Roman" pitchFamily="18" charset="0"/>
            </a:endParaRPr>
          </a:p>
        </p:txBody>
      </p:sp>
      <p:pic>
        <p:nvPicPr>
          <p:cNvPr id="9" name="图片 8" descr="% ctex_test.tex&#10;\documentclass[UTF8]{ctexart}&#10;\usepackage{amsmath}&#10;\usepackage{amssymb}&#10;\usepackage{amsfonts}&#10;\pagestyle{empty}&#10;\begin{document}&#10;Let \( x = [x_1, x_2, \dots, x_n] \) be the input vector, and \( w = [w_1, w_2, \dots, w_n] \) be the weight vector. The output of the ADALINE neuron is:&#10;&#10;\[&#10;y = w_1 x_1 + w_2 x_2 + \dots + w_n x_n = w^T x&#10;\]&#10;&#10;Where \( w^T \) is the transpose of the weight vector.&#10;&#10;The error in ADALINE is defined as the difference between the target output \( t \) and the actual output \( y \):&#10;&#10;\[&#10;E = \frac{1}{2} (t - y)^2&#10;\]&#10;&#10;The factor \( \frac{1}{2} \) is used to simplify the derivative during training. The objective is to minimize this error using the \textbf{gradient descent algorithm}.&#10;\end{document}" title="IguanaTex Bitmap Display">
            <a:extLst>
              <a:ext uri="{FF2B5EF4-FFF2-40B4-BE49-F238E27FC236}">
                <a16:creationId xmlns:a16="http://schemas.microsoft.com/office/drawing/2014/main" id="{87007797-C931-1C6D-C0A6-737ECEA59C3A}"/>
              </a:ext>
            </a:extLst>
          </p:cNvPr>
          <p:cNvPicPr>
            <a:picLocks noChangeAspect="1"/>
          </p:cNvPicPr>
          <p:nvPr>
            <p:custDataLst>
              <p:tags r:id="rId1"/>
            </p:custDataLst>
          </p:nvPr>
        </p:nvPicPr>
        <p:blipFill>
          <a:blip r:embed="rId4"/>
          <a:stretch>
            <a:fillRect/>
          </a:stretch>
        </p:blipFill>
        <p:spPr>
          <a:xfrm>
            <a:off x="1206421" y="1274101"/>
            <a:ext cx="6731158" cy="4309798"/>
          </a:xfrm>
          <a:prstGeom prst="rect">
            <a:avLst/>
          </a:prstGeom>
        </p:spPr>
      </p:pic>
    </p:spTree>
    <p:extLst>
      <p:ext uri="{BB962C8B-B14F-4D97-AF65-F5344CB8AC3E}">
        <p14:creationId xmlns:p14="http://schemas.microsoft.com/office/powerpoint/2010/main" val="126181040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008A8-C9A0-093C-F0F4-49380E42925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7EFCA3-FF56-1DDA-8387-2ADBCE6F43E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72143974-D34F-8F9E-6552-3FBCA9F5CD62}"/>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10C3F9CA-3CA6-9B7C-3D87-067E76FB3947}"/>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Adaline (Adaptive Linear Neuron)</a:t>
            </a:r>
            <a:endParaRPr lang="en-US" altLang="en-US" sz="2400" b="1" dirty="0">
              <a:solidFill>
                <a:schemeClr val="bg2">
                  <a:lumMod val="75000"/>
                </a:schemeClr>
              </a:solidFill>
              <a:cs typeface="Times New Roman" pitchFamily="18" charset="0"/>
            </a:endParaRPr>
          </a:p>
        </p:txBody>
      </p:sp>
      <p:pic>
        <p:nvPicPr>
          <p:cNvPr id="11" name="图片 10" descr="% ctex_test.tex&#10;\documentclass[UTF8]{ctexart}&#10;\usepackage{amsmath}&#10;\usepackage{amssymb}&#10;\usepackage{amsfonts}&#10;\pagestyle{empty}&#10;\begin{document}&#10;To update the weights during training, we use the gradient descent rule. The weight update rule is:&#10;&#10;\[&#10;w_i(t+1) = w_i(t) + \eta \cdot (t - y) \cdot x_i,&#10;\]&#10;where \( \eta \) is the learning rate, \( t \) is the target output, \( y \) is the actual output, \( x_i \) is the input feature corresponding to the weight \( w_i \).&#10;\end{document}" title="IguanaTex Bitmap Display">
            <a:extLst>
              <a:ext uri="{FF2B5EF4-FFF2-40B4-BE49-F238E27FC236}">
                <a16:creationId xmlns:a16="http://schemas.microsoft.com/office/drawing/2014/main" id="{8CF93BC7-6360-336C-9DB3-571CA4B3D14B}"/>
              </a:ext>
            </a:extLst>
          </p:cNvPr>
          <p:cNvPicPr>
            <a:picLocks noChangeAspect="1"/>
          </p:cNvPicPr>
          <p:nvPr>
            <p:custDataLst>
              <p:tags r:id="rId1"/>
            </p:custDataLst>
          </p:nvPr>
        </p:nvPicPr>
        <p:blipFill>
          <a:blip r:embed="rId4"/>
          <a:stretch>
            <a:fillRect/>
          </a:stretch>
        </p:blipFill>
        <p:spPr>
          <a:xfrm>
            <a:off x="932751" y="1422552"/>
            <a:ext cx="6722917" cy="2257248"/>
          </a:xfrm>
          <a:prstGeom prst="rect">
            <a:avLst/>
          </a:prstGeom>
        </p:spPr>
      </p:pic>
      <p:sp>
        <p:nvSpPr>
          <p:cNvPr id="13" name="文本框 12">
            <a:extLst>
              <a:ext uri="{FF2B5EF4-FFF2-40B4-BE49-F238E27FC236}">
                <a16:creationId xmlns:a16="http://schemas.microsoft.com/office/drawing/2014/main" id="{4176A701-B29F-928D-174D-120DA3E99AF3}"/>
              </a:ext>
            </a:extLst>
          </p:cNvPr>
          <p:cNvSpPr txBox="1"/>
          <p:nvPr/>
        </p:nvSpPr>
        <p:spPr>
          <a:xfrm>
            <a:off x="171450" y="637771"/>
            <a:ext cx="4713732" cy="315214"/>
          </a:xfrm>
          <a:prstGeom prst="rect">
            <a:avLst/>
          </a:prstGeom>
          <a:noFill/>
        </p:spPr>
        <p:txBody>
          <a:bodyPr wrap="square">
            <a:spAutoFit/>
          </a:bodyPr>
          <a:lstStyle/>
          <a:p>
            <a:pPr>
              <a:lnSpc>
                <a:spcPts val="1650"/>
              </a:lnSpc>
            </a:pPr>
            <a:r>
              <a:rPr lang="en-US" dirty="0">
                <a:effectLst/>
                <a:highlight>
                  <a:srgbClr val="C0C0C0"/>
                </a:highlight>
                <a:latin typeface="+mn-lt"/>
              </a:rPr>
              <a:t>Learning Rule</a:t>
            </a:r>
          </a:p>
        </p:txBody>
      </p:sp>
      <p:sp>
        <p:nvSpPr>
          <p:cNvPr id="17" name="文本框 16">
            <a:extLst>
              <a:ext uri="{FF2B5EF4-FFF2-40B4-BE49-F238E27FC236}">
                <a16:creationId xmlns:a16="http://schemas.microsoft.com/office/drawing/2014/main" id="{ACDBE9AB-B0CD-C20C-D257-AA5DFF690F3A}"/>
              </a:ext>
            </a:extLst>
          </p:cNvPr>
          <p:cNvSpPr txBox="1"/>
          <p:nvPr/>
        </p:nvSpPr>
        <p:spPr>
          <a:xfrm>
            <a:off x="274762" y="4171469"/>
            <a:ext cx="4713732" cy="369332"/>
          </a:xfrm>
          <a:prstGeom prst="rect">
            <a:avLst/>
          </a:prstGeom>
          <a:noFill/>
        </p:spPr>
        <p:txBody>
          <a:bodyPr wrap="square">
            <a:spAutoFit/>
          </a:bodyPr>
          <a:lstStyle/>
          <a:p>
            <a:r>
              <a:rPr lang="en-US" dirty="0"/>
              <a:t>Steps for Training ADALINE</a:t>
            </a:r>
            <a:endParaRPr lang="en-001" dirty="0"/>
          </a:p>
        </p:txBody>
      </p:sp>
      <p:sp>
        <p:nvSpPr>
          <p:cNvPr id="18" name="矩形: 圆角 17">
            <a:extLst>
              <a:ext uri="{FF2B5EF4-FFF2-40B4-BE49-F238E27FC236}">
                <a16:creationId xmlns:a16="http://schemas.microsoft.com/office/drawing/2014/main" id="{A2835B1F-1B5C-383C-C665-DB759FE3080D}"/>
              </a:ext>
            </a:extLst>
          </p:cNvPr>
          <p:cNvSpPr/>
          <p:nvPr/>
        </p:nvSpPr>
        <p:spPr>
          <a:xfrm>
            <a:off x="82738" y="5212080"/>
            <a:ext cx="1700784" cy="95328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t>Initialize weights randomly</a:t>
            </a:r>
            <a:endParaRPr lang="en-001" dirty="0"/>
          </a:p>
        </p:txBody>
      </p:sp>
      <p:sp>
        <p:nvSpPr>
          <p:cNvPr id="19" name="矩形: 圆角 18">
            <a:extLst>
              <a:ext uri="{FF2B5EF4-FFF2-40B4-BE49-F238E27FC236}">
                <a16:creationId xmlns:a16="http://schemas.microsoft.com/office/drawing/2014/main" id="{DA904A83-B426-B723-09D2-CFCDE08AAE32}"/>
              </a:ext>
            </a:extLst>
          </p:cNvPr>
          <p:cNvSpPr/>
          <p:nvPr/>
        </p:nvSpPr>
        <p:spPr>
          <a:xfrm>
            <a:off x="2310112" y="5212080"/>
            <a:ext cx="1700784" cy="95328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Calculate the output</a:t>
            </a:r>
            <a:endParaRPr lang="en-001" dirty="0"/>
          </a:p>
        </p:txBody>
      </p:sp>
      <p:sp>
        <p:nvSpPr>
          <p:cNvPr id="20" name="矩形: 圆角 19">
            <a:extLst>
              <a:ext uri="{FF2B5EF4-FFF2-40B4-BE49-F238E27FC236}">
                <a16:creationId xmlns:a16="http://schemas.microsoft.com/office/drawing/2014/main" id="{D8046D12-1568-113F-78D2-14D7F8A8BB4E}"/>
              </a:ext>
            </a:extLst>
          </p:cNvPr>
          <p:cNvSpPr/>
          <p:nvPr/>
        </p:nvSpPr>
        <p:spPr>
          <a:xfrm>
            <a:off x="4537486" y="5212079"/>
            <a:ext cx="1700784" cy="95328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Calculate the output</a:t>
            </a:r>
            <a:endParaRPr lang="en-001" dirty="0"/>
          </a:p>
        </p:txBody>
      </p:sp>
      <p:sp>
        <p:nvSpPr>
          <p:cNvPr id="21" name="矩形: 圆角 20">
            <a:extLst>
              <a:ext uri="{FF2B5EF4-FFF2-40B4-BE49-F238E27FC236}">
                <a16:creationId xmlns:a16="http://schemas.microsoft.com/office/drawing/2014/main" id="{B2B96F7D-9347-1B03-9C65-5B28F6D31C67}"/>
              </a:ext>
            </a:extLst>
          </p:cNvPr>
          <p:cNvSpPr/>
          <p:nvPr/>
        </p:nvSpPr>
        <p:spPr>
          <a:xfrm>
            <a:off x="6764860" y="5212078"/>
            <a:ext cx="1700784" cy="95328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Compute the error</a:t>
            </a:r>
            <a:endParaRPr lang="en-001" dirty="0"/>
          </a:p>
        </p:txBody>
      </p:sp>
      <p:sp>
        <p:nvSpPr>
          <p:cNvPr id="32" name="箭头: 右 31">
            <a:extLst>
              <a:ext uri="{FF2B5EF4-FFF2-40B4-BE49-F238E27FC236}">
                <a16:creationId xmlns:a16="http://schemas.microsoft.com/office/drawing/2014/main" id="{54DB3E0A-FB60-D3B1-02B4-125E11E7EF8C}"/>
              </a:ext>
            </a:extLst>
          </p:cNvPr>
          <p:cNvSpPr/>
          <p:nvPr/>
        </p:nvSpPr>
        <p:spPr>
          <a:xfrm>
            <a:off x="1956329" y="5549374"/>
            <a:ext cx="180975" cy="2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33" name="箭头: 右 32">
            <a:extLst>
              <a:ext uri="{FF2B5EF4-FFF2-40B4-BE49-F238E27FC236}">
                <a16:creationId xmlns:a16="http://schemas.microsoft.com/office/drawing/2014/main" id="{9CE590C4-94F7-217C-8AC5-417BE997E665}"/>
              </a:ext>
            </a:extLst>
          </p:cNvPr>
          <p:cNvSpPr/>
          <p:nvPr/>
        </p:nvSpPr>
        <p:spPr>
          <a:xfrm>
            <a:off x="6411077" y="5549373"/>
            <a:ext cx="180975" cy="2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34" name="箭头: 右 33">
            <a:extLst>
              <a:ext uri="{FF2B5EF4-FFF2-40B4-BE49-F238E27FC236}">
                <a16:creationId xmlns:a16="http://schemas.microsoft.com/office/drawing/2014/main" id="{9CA3F7CF-2AF8-CEB6-9865-FB08ABD5F48F}"/>
              </a:ext>
            </a:extLst>
          </p:cNvPr>
          <p:cNvSpPr/>
          <p:nvPr/>
        </p:nvSpPr>
        <p:spPr>
          <a:xfrm>
            <a:off x="4222467" y="5549373"/>
            <a:ext cx="180975" cy="2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35" name="箭头: 手杖形 34">
            <a:extLst>
              <a:ext uri="{FF2B5EF4-FFF2-40B4-BE49-F238E27FC236}">
                <a16:creationId xmlns:a16="http://schemas.microsoft.com/office/drawing/2014/main" id="{31ADFCA2-D701-FB69-BE4D-B05FFF91764B}"/>
              </a:ext>
            </a:extLst>
          </p:cNvPr>
          <p:cNvSpPr/>
          <p:nvPr/>
        </p:nvSpPr>
        <p:spPr>
          <a:xfrm flipH="1">
            <a:off x="3101878" y="4754529"/>
            <a:ext cx="4571999" cy="369332"/>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solidFill>
                <a:schemeClr val="tx1"/>
              </a:solidFill>
            </a:endParaRPr>
          </a:p>
        </p:txBody>
      </p:sp>
      <p:sp>
        <p:nvSpPr>
          <p:cNvPr id="36" name="箭头: 右 35">
            <a:extLst>
              <a:ext uri="{FF2B5EF4-FFF2-40B4-BE49-F238E27FC236}">
                <a16:creationId xmlns:a16="http://schemas.microsoft.com/office/drawing/2014/main" id="{5DE8F00D-D953-9094-2F67-38D3EDA3F898}"/>
              </a:ext>
            </a:extLst>
          </p:cNvPr>
          <p:cNvSpPr/>
          <p:nvPr/>
        </p:nvSpPr>
        <p:spPr>
          <a:xfrm>
            <a:off x="8638452" y="5549373"/>
            <a:ext cx="180975" cy="2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37" name="文本框 36">
            <a:extLst>
              <a:ext uri="{FF2B5EF4-FFF2-40B4-BE49-F238E27FC236}">
                <a16:creationId xmlns:a16="http://schemas.microsoft.com/office/drawing/2014/main" id="{E6510065-185C-35B2-FF6D-9D9A995ED5F4}"/>
              </a:ext>
            </a:extLst>
          </p:cNvPr>
          <p:cNvSpPr txBox="1"/>
          <p:nvPr/>
        </p:nvSpPr>
        <p:spPr>
          <a:xfrm>
            <a:off x="8190477" y="6109245"/>
            <a:ext cx="995362" cy="303225"/>
          </a:xfrm>
          <a:prstGeom prst="rect">
            <a:avLst/>
          </a:prstGeom>
          <a:noFill/>
        </p:spPr>
        <p:txBody>
          <a:bodyPr wrap="square">
            <a:spAutoFit/>
          </a:bodyPr>
          <a:lstStyle/>
          <a:p>
            <a:pPr>
              <a:lnSpc>
                <a:spcPts val="1650"/>
              </a:lnSpc>
            </a:pPr>
            <a:r>
              <a:rPr lang="en-US" sz="1200" dirty="0">
                <a:effectLst/>
                <a:latin typeface="+mn-lt"/>
              </a:rPr>
              <a:t>Convergence</a:t>
            </a:r>
          </a:p>
        </p:txBody>
      </p:sp>
      <p:sp>
        <p:nvSpPr>
          <p:cNvPr id="38" name="文本框 37">
            <a:extLst>
              <a:ext uri="{FF2B5EF4-FFF2-40B4-BE49-F238E27FC236}">
                <a16:creationId xmlns:a16="http://schemas.microsoft.com/office/drawing/2014/main" id="{A40AA901-4B24-62BE-8FFE-16EF12ADD7CF}"/>
              </a:ext>
            </a:extLst>
          </p:cNvPr>
          <p:cNvSpPr txBox="1"/>
          <p:nvPr/>
        </p:nvSpPr>
        <p:spPr>
          <a:xfrm>
            <a:off x="5242908" y="4407195"/>
            <a:ext cx="995362" cy="303225"/>
          </a:xfrm>
          <a:prstGeom prst="rect">
            <a:avLst/>
          </a:prstGeom>
          <a:noFill/>
        </p:spPr>
        <p:txBody>
          <a:bodyPr wrap="square">
            <a:spAutoFit/>
          </a:bodyPr>
          <a:lstStyle/>
          <a:p>
            <a:pPr>
              <a:lnSpc>
                <a:spcPts val="1650"/>
              </a:lnSpc>
            </a:pPr>
            <a:r>
              <a:rPr lang="en-US" sz="1200" dirty="0">
                <a:effectLst/>
                <a:latin typeface="+mn-lt"/>
              </a:rPr>
              <a:t>Repeat</a:t>
            </a:r>
          </a:p>
        </p:txBody>
      </p:sp>
    </p:spTree>
    <p:extLst>
      <p:ext uri="{BB962C8B-B14F-4D97-AF65-F5344CB8AC3E}">
        <p14:creationId xmlns:p14="http://schemas.microsoft.com/office/powerpoint/2010/main" val="21641701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27CA7-F42C-3C91-DDF9-22CD2BFEBEE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D7B8CB-29C5-70DD-BD40-600A561EB06D}"/>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096CEFF1-AFCD-1CFB-6308-782813570197}"/>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380AA14A-3C38-3E2F-400E-84D8B5C5F3D1}"/>
              </a:ext>
            </a:extLst>
          </p:cNvPr>
          <p:cNvSpPr>
            <a:spLocks noGrp="1"/>
          </p:cNvSpPr>
          <p:nvPr>
            <p:ph type="title"/>
          </p:nvPr>
        </p:nvSpPr>
        <p:spPr>
          <a:xfrm>
            <a:off x="-280818" y="-24922"/>
            <a:ext cx="9150056" cy="490537"/>
          </a:xfrm>
        </p:spPr>
        <p:txBody>
          <a:bodyPr rtlCol="0">
            <a:normAutofit/>
          </a:bodyPr>
          <a:lstStyle/>
          <a:p>
            <a:pPr marL="461963">
              <a:defRPr/>
            </a:pPr>
            <a:r>
              <a:rPr lang="fr-FR" altLang="en-US" sz="2400" b="1" dirty="0">
                <a:solidFill>
                  <a:srgbClr val="99235E"/>
                </a:solidFill>
                <a:cs typeface="Times New Roman" pitchFamily="18" charset="0"/>
              </a:rPr>
              <a:t>MALN (Multiple Adaptive Linear Neurons )</a:t>
            </a:r>
            <a:endParaRPr lang="en-US" altLang="en-US" sz="2400" b="1" dirty="0">
              <a:solidFill>
                <a:schemeClr val="bg2">
                  <a:lumMod val="75000"/>
                </a:schemeClr>
              </a:solidFill>
              <a:cs typeface="Times New Roman" pitchFamily="18" charset="0"/>
            </a:endParaRPr>
          </a:p>
        </p:txBody>
      </p:sp>
      <p:sp>
        <p:nvSpPr>
          <p:cNvPr id="4" name="文本框 3">
            <a:extLst>
              <a:ext uri="{FF2B5EF4-FFF2-40B4-BE49-F238E27FC236}">
                <a16:creationId xmlns:a16="http://schemas.microsoft.com/office/drawing/2014/main" id="{CEFCE1C5-B733-AAA2-9444-AC3757318898}"/>
              </a:ext>
            </a:extLst>
          </p:cNvPr>
          <p:cNvSpPr txBox="1"/>
          <p:nvPr/>
        </p:nvSpPr>
        <p:spPr>
          <a:xfrm>
            <a:off x="218272" y="587225"/>
            <a:ext cx="8151876" cy="923330"/>
          </a:xfrm>
          <a:prstGeom prst="rect">
            <a:avLst/>
          </a:prstGeom>
          <a:noFill/>
        </p:spPr>
        <p:txBody>
          <a:bodyPr wrap="square">
            <a:spAutoFit/>
          </a:bodyPr>
          <a:lstStyle/>
          <a:p>
            <a:r>
              <a:rPr lang="en-US" dirty="0"/>
              <a:t>Multiple Adaptive Linear Neurons (MALN) extends ADALINE to </a:t>
            </a:r>
            <a:r>
              <a:rPr lang="en-US" dirty="0">
                <a:highlight>
                  <a:srgbClr val="C0C0C0"/>
                </a:highlight>
              </a:rPr>
              <a:t>multiple neurons</a:t>
            </a:r>
            <a:r>
              <a:rPr lang="en-US" dirty="0"/>
              <a:t> (or units). In this case, each neuron learns a different feature or aspect of the data, and their outputs are combined in a multi-layer network. </a:t>
            </a:r>
            <a:endParaRPr lang="en-001" dirty="0"/>
          </a:p>
        </p:txBody>
      </p:sp>
      <p:sp>
        <p:nvSpPr>
          <p:cNvPr id="8" name="文本框 7">
            <a:extLst>
              <a:ext uri="{FF2B5EF4-FFF2-40B4-BE49-F238E27FC236}">
                <a16:creationId xmlns:a16="http://schemas.microsoft.com/office/drawing/2014/main" id="{9205057D-786C-3647-E4D3-6BE4855BFE87}"/>
              </a:ext>
            </a:extLst>
          </p:cNvPr>
          <p:cNvSpPr txBox="1"/>
          <p:nvPr/>
        </p:nvSpPr>
        <p:spPr>
          <a:xfrm>
            <a:off x="2215134" y="5490768"/>
            <a:ext cx="4713732" cy="646331"/>
          </a:xfrm>
          <a:prstGeom prst="rect">
            <a:avLst/>
          </a:prstGeom>
          <a:noFill/>
        </p:spPr>
        <p:txBody>
          <a:bodyPr wrap="square">
            <a:spAutoFit/>
          </a:bodyPr>
          <a:lstStyle/>
          <a:p>
            <a:r>
              <a:rPr lang="en-US" dirty="0"/>
              <a:t>MALN is typically used for more complex tasks where a single ADALINE would be insufficient.</a:t>
            </a:r>
            <a:endParaRPr lang="en-001" dirty="0"/>
          </a:p>
        </p:txBody>
      </p:sp>
      <p:pic>
        <p:nvPicPr>
          <p:cNvPr id="2050" name="Picture 2" descr="Multiple Adaptive Linear Neuron | Madaline | Basic Concepts | Neural  Networks">
            <a:extLst>
              <a:ext uri="{FF2B5EF4-FFF2-40B4-BE49-F238E27FC236}">
                <a16:creationId xmlns:a16="http://schemas.microsoft.com/office/drawing/2014/main" id="{C9CDAA28-F6BD-95BF-564E-7E4E35A7395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450" t="-311" b="28666"/>
          <a:stretch/>
        </p:blipFill>
        <p:spPr bwMode="auto">
          <a:xfrm>
            <a:off x="2215134" y="1586484"/>
            <a:ext cx="4713732" cy="3685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83495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F2BE3-1C83-36A8-3D1E-C11D7D6D164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28DDAE-D2B2-AB8A-CEAA-B662C53EEF2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CE5F7AE2-4BB3-DB41-4103-B7EF30C13864}"/>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A29C14A2-B20F-D519-0C70-DC4E7E6F7052}"/>
              </a:ext>
            </a:extLst>
          </p:cNvPr>
          <p:cNvSpPr>
            <a:spLocks noGrp="1"/>
          </p:cNvSpPr>
          <p:nvPr>
            <p:ph type="title"/>
          </p:nvPr>
        </p:nvSpPr>
        <p:spPr>
          <a:xfrm>
            <a:off x="-280818" y="-24922"/>
            <a:ext cx="9150056" cy="490537"/>
          </a:xfrm>
        </p:spPr>
        <p:txBody>
          <a:bodyPr rtlCol="0">
            <a:normAutofit/>
          </a:bodyPr>
          <a:lstStyle/>
          <a:p>
            <a:pPr marL="461963">
              <a:defRPr/>
            </a:pPr>
            <a:r>
              <a:rPr lang="fr-FR" altLang="en-US" sz="2400" b="1" dirty="0">
                <a:solidFill>
                  <a:srgbClr val="99235E"/>
                </a:solidFill>
                <a:cs typeface="Times New Roman" pitchFamily="18" charset="0"/>
              </a:rPr>
              <a:t>MALN (Multiple Adaptive Linear Neurons )</a:t>
            </a:r>
            <a:endParaRPr lang="en-US" altLang="en-US" sz="2400" b="1" dirty="0">
              <a:solidFill>
                <a:schemeClr val="bg2">
                  <a:lumMod val="75000"/>
                </a:schemeClr>
              </a:solidFill>
              <a:cs typeface="Times New Roman" pitchFamily="18" charset="0"/>
            </a:endParaRPr>
          </a:p>
        </p:txBody>
      </p:sp>
      <p:pic>
        <p:nvPicPr>
          <p:cNvPr id="7" name="图片 6" descr="% ctex_test.tex&#10;\documentclass[UTF8]{ctexart}&#10;\usepackage{amsmath}&#10;\usepackage{amssymb}&#10;\usepackage{amsfonts}&#10;\pagestyle{empty}&#10;\begin{document}&#10;Suppose we have multiple neurons, each producing an output \( y_i \), where \( i = 1, 2, \dots, k \) neurons. The output of the network is a weighted sum of the individual outputs of each neuron:&#10;&#10;\[&#10;y = w_1 y_1 + w_2 y_2 + \dots + w_k y_k&#10;\]&#10;&#10;Where each neuron’s output \( y_i \) is computed using the same formula as ADALINE, i.e., \( y_i = w_i^T x \).&#10;\end{document}" title="IguanaTex Bitmap Display">
            <a:extLst>
              <a:ext uri="{FF2B5EF4-FFF2-40B4-BE49-F238E27FC236}">
                <a16:creationId xmlns:a16="http://schemas.microsoft.com/office/drawing/2014/main" id="{0450693B-BCCA-1230-96EA-02B955102966}"/>
              </a:ext>
            </a:extLst>
          </p:cNvPr>
          <p:cNvPicPr>
            <a:picLocks noChangeAspect="1"/>
          </p:cNvPicPr>
          <p:nvPr>
            <p:custDataLst>
              <p:tags r:id="rId1"/>
            </p:custDataLst>
          </p:nvPr>
        </p:nvPicPr>
        <p:blipFill>
          <a:blip r:embed="rId4"/>
          <a:stretch>
            <a:fillRect/>
          </a:stretch>
        </p:blipFill>
        <p:spPr>
          <a:xfrm>
            <a:off x="1206421" y="1627849"/>
            <a:ext cx="6731158" cy="2651326"/>
          </a:xfrm>
          <a:prstGeom prst="rect">
            <a:avLst/>
          </a:prstGeom>
        </p:spPr>
      </p:pic>
    </p:spTree>
    <p:extLst>
      <p:ext uri="{BB962C8B-B14F-4D97-AF65-F5344CB8AC3E}">
        <p14:creationId xmlns:p14="http://schemas.microsoft.com/office/powerpoint/2010/main" val="306138225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0C8E2-A156-BD3E-5D7A-221925A4567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F7F3D4F-76E6-C7AF-20C1-DBCB67A6300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65339759-0428-A889-A58E-9B758717ADB9}"/>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536DAA9B-8B43-9964-6BCF-103337F6DB99}"/>
              </a:ext>
            </a:extLst>
          </p:cNvPr>
          <p:cNvSpPr>
            <a:spLocks noGrp="1"/>
          </p:cNvSpPr>
          <p:nvPr>
            <p:ph type="title"/>
          </p:nvPr>
        </p:nvSpPr>
        <p:spPr>
          <a:xfrm>
            <a:off x="-280818" y="-24922"/>
            <a:ext cx="9150056" cy="490537"/>
          </a:xfrm>
        </p:spPr>
        <p:txBody>
          <a:bodyPr rtlCol="0">
            <a:normAutofit/>
          </a:bodyPr>
          <a:lstStyle/>
          <a:p>
            <a:pPr marL="461963">
              <a:defRPr/>
            </a:pPr>
            <a:r>
              <a:rPr lang="fr-FR" altLang="en-US" sz="2400" b="1" dirty="0">
                <a:solidFill>
                  <a:srgbClr val="99235E"/>
                </a:solidFill>
                <a:cs typeface="Times New Roman" pitchFamily="18" charset="0"/>
              </a:rPr>
              <a:t>MALN (Multiple Adaptive Linear Neurons )</a:t>
            </a:r>
            <a:endParaRPr lang="en-US" altLang="en-US" sz="2400" b="1" dirty="0">
              <a:solidFill>
                <a:schemeClr val="bg2">
                  <a:lumMod val="75000"/>
                </a:schemeClr>
              </a:solidFill>
              <a:cs typeface="Times New Roman" pitchFamily="18" charset="0"/>
            </a:endParaRPr>
          </a:p>
        </p:txBody>
      </p:sp>
      <p:sp>
        <p:nvSpPr>
          <p:cNvPr id="2" name="文本框 1">
            <a:extLst>
              <a:ext uri="{FF2B5EF4-FFF2-40B4-BE49-F238E27FC236}">
                <a16:creationId xmlns:a16="http://schemas.microsoft.com/office/drawing/2014/main" id="{B2DDCB9C-0ADB-5BC1-FBC4-8AD0A0141990}"/>
              </a:ext>
            </a:extLst>
          </p:cNvPr>
          <p:cNvSpPr txBox="1"/>
          <p:nvPr/>
        </p:nvSpPr>
        <p:spPr>
          <a:xfrm>
            <a:off x="171450" y="637771"/>
            <a:ext cx="4713732" cy="315214"/>
          </a:xfrm>
          <a:prstGeom prst="rect">
            <a:avLst/>
          </a:prstGeom>
          <a:noFill/>
        </p:spPr>
        <p:txBody>
          <a:bodyPr wrap="square">
            <a:spAutoFit/>
          </a:bodyPr>
          <a:lstStyle/>
          <a:p>
            <a:pPr>
              <a:lnSpc>
                <a:spcPts val="1650"/>
              </a:lnSpc>
            </a:pPr>
            <a:r>
              <a:rPr lang="en-US" dirty="0">
                <a:effectLst/>
                <a:highlight>
                  <a:srgbClr val="C0C0C0"/>
                </a:highlight>
                <a:latin typeface="+mn-lt"/>
              </a:rPr>
              <a:t>Learning Rule</a:t>
            </a:r>
          </a:p>
        </p:txBody>
      </p:sp>
      <p:sp>
        <p:nvSpPr>
          <p:cNvPr id="8" name="文本框 7">
            <a:extLst>
              <a:ext uri="{FF2B5EF4-FFF2-40B4-BE49-F238E27FC236}">
                <a16:creationId xmlns:a16="http://schemas.microsoft.com/office/drawing/2014/main" id="{7A45F6AB-0F90-B916-EDE1-F33FB08D2D08}"/>
              </a:ext>
            </a:extLst>
          </p:cNvPr>
          <p:cNvSpPr txBox="1"/>
          <p:nvPr/>
        </p:nvSpPr>
        <p:spPr>
          <a:xfrm>
            <a:off x="960120" y="2130981"/>
            <a:ext cx="7223760" cy="1295868"/>
          </a:xfrm>
          <a:prstGeom prst="rect">
            <a:avLst/>
          </a:prstGeom>
          <a:noFill/>
          <a:ln>
            <a:solidFill>
              <a:schemeClr val="tx1"/>
            </a:solidFill>
          </a:ln>
        </p:spPr>
        <p:txBody>
          <a:bodyPr wrap="square">
            <a:spAutoFit/>
          </a:bodyPr>
          <a:lstStyle/>
          <a:p>
            <a:pPr>
              <a:lnSpc>
                <a:spcPct val="150000"/>
              </a:lnSpc>
            </a:pPr>
            <a:r>
              <a:rPr lang="en-US" dirty="0"/>
              <a:t>Each neuron’s weights are updated </a:t>
            </a:r>
            <a:r>
              <a:rPr lang="en-US" i="1" u="sng" dirty="0"/>
              <a:t>independently according to the ADALINE learning rule</a:t>
            </a:r>
            <a:r>
              <a:rPr lang="en-US" dirty="0"/>
              <a:t>. After training the individual neurons, the final weights​ are updated to combine the neuron outputs into the final prediction.</a:t>
            </a:r>
            <a:endParaRPr lang="en-001" dirty="0"/>
          </a:p>
        </p:txBody>
      </p:sp>
    </p:spTree>
    <p:extLst>
      <p:ext uri="{BB962C8B-B14F-4D97-AF65-F5344CB8AC3E}">
        <p14:creationId xmlns:p14="http://schemas.microsoft.com/office/powerpoint/2010/main" val="26276519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FF758-826A-A366-5FE8-C48692FD519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1868A1-6B48-2233-A2EF-3821C63ABEE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AE52F576-5A6A-02A5-7F2C-0BDDEE7E22B5}"/>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B476D2B9-6D8A-BFC2-4863-6B32AC03D4EA}"/>
              </a:ext>
            </a:extLst>
          </p:cNvPr>
          <p:cNvSpPr>
            <a:spLocks noGrp="1"/>
          </p:cNvSpPr>
          <p:nvPr>
            <p:ph type="title"/>
          </p:nvPr>
        </p:nvSpPr>
        <p:spPr>
          <a:xfrm>
            <a:off x="-280818" y="-24922"/>
            <a:ext cx="9150056" cy="490537"/>
          </a:xfrm>
        </p:spPr>
        <p:txBody>
          <a:bodyPr rtlCol="0">
            <a:normAutofit/>
          </a:bodyPr>
          <a:lstStyle/>
          <a:p>
            <a:pPr marL="461963">
              <a:defRPr/>
            </a:pPr>
            <a:r>
              <a:rPr lang="fr-FR" altLang="en-US" sz="2400" b="1" dirty="0">
                <a:solidFill>
                  <a:srgbClr val="99235E"/>
                </a:solidFill>
                <a:cs typeface="Times New Roman" pitchFamily="18" charset="0"/>
              </a:rPr>
              <a:t>Deep Learning Toolbox</a:t>
            </a:r>
            <a:endParaRPr lang="en-US" altLang="en-US" sz="2400" b="1" dirty="0">
              <a:solidFill>
                <a:schemeClr val="bg2">
                  <a:lumMod val="75000"/>
                </a:schemeClr>
              </a:solidFill>
              <a:cs typeface="Times New Roman" pitchFamily="18" charset="0"/>
            </a:endParaRPr>
          </a:p>
        </p:txBody>
      </p:sp>
      <p:sp>
        <p:nvSpPr>
          <p:cNvPr id="12" name="文本框 11">
            <a:extLst>
              <a:ext uri="{FF2B5EF4-FFF2-40B4-BE49-F238E27FC236}">
                <a16:creationId xmlns:a16="http://schemas.microsoft.com/office/drawing/2014/main" id="{AD89DAB0-7B93-EAAF-6268-3D5103C56879}"/>
              </a:ext>
            </a:extLst>
          </p:cNvPr>
          <p:cNvSpPr txBox="1"/>
          <p:nvPr/>
        </p:nvSpPr>
        <p:spPr>
          <a:xfrm>
            <a:off x="194752" y="434768"/>
            <a:ext cx="8320598" cy="3970318"/>
          </a:xfrm>
          <a:prstGeom prst="rect">
            <a:avLst/>
          </a:prstGeom>
          <a:noFill/>
        </p:spPr>
        <p:txBody>
          <a:bodyPr wrap="square">
            <a:spAutoFit/>
          </a:bodyPr>
          <a:lstStyle/>
          <a:p>
            <a:r>
              <a:rPr lang="en-US" dirty="0"/>
              <a:t>Deep Learning Toolbox provides functions, apps, and Simulink blocks for designing, implementing, and simulating deep neural networks. The toolbox provides a framework to create and use many types of networks, such as convolutional neural networks (CNNs) and transformers. You can visualize and interpret network predictions, verify network properties, and compress networks with quantization, projection, or pruning.</a:t>
            </a:r>
          </a:p>
          <a:p>
            <a:endParaRPr lang="en-US" dirty="0"/>
          </a:p>
          <a:p>
            <a:r>
              <a:rPr lang="en-US" dirty="0"/>
              <a:t>With the Deep Network Designer app, you can design, edit, and analyze networks interactively, import pretrained models, and export networks to Simulink. The toolbox lets you interoperate with other deep learning frameworks. You can import </a:t>
            </a:r>
            <a:r>
              <a:rPr lang="en-US" dirty="0" err="1"/>
              <a:t>PyTorch</a:t>
            </a:r>
            <a:r>
              <a:rPr lang="en-US" dirty="0"/>
              <a:t>®, TensorFlow™, and ONNX™ models for inference, transfer learning, simulation, and deployment. You can also export models to TensorFlow and ONNX.</a:t>
            </a:r>
          </a:p>
          <a:p>
            <a:endParaRPr lang="en-US" dirty="0"/>
          </a:p>
          <a:p>
            <a:r>
              <a:rPr lang="en-US" dirty="0"/>
              <a:t>You can automatically generate C/C++, CUDA®, and HDL code for trained networks.</a:t>
            </a:r>
            <a:endParaRPr lang="en-001" dirty="0"/>
          </a:p>
        </p:txBody>
      </p:sp>
      <p:pic>
        <p:nvPicPr>
          <p:cNvPr id="14" name="图片 13">
            <a:extLst>
              <a:ext uri="{FF2B5EF4-FFF2-40B4-BE49-F238E27FC236}">
                <a16:creationId xmlns:a16="http://schemas.microsoft.com/office/drawing/2014/main" id="{BC34A561-7248-3618-67B2-CA2F171EE9BC}"/>
              </a:ext>
            </a:extLst>
          </p:cNvPr>
          <p:cNvPicPr>
            <a:picLocks noChangeAspect="1"/>
          </p:cNvPicPr>
          <p:nvPr/>
        </p:nvPicPr>
        <p:blipFill>
          <a:blip r:embed="rId3"/>
          <a:srcRect t="34682"/>
          <a:stretch/>
        </p:blipFill>
        <p:spPr>
          <a:xfrm>
            <a:off x="0" y="4381882"/>
            <a:ext cx="9144000" cy="1949588"/>
          </a:xfrm>
          <a:prstGeom prst="rect">
            <a:avLst/>
          </a:prstGeom>
        </p:spPr>
      </p:pic>
    </p:spTree>
    <p:extLst>
      <p:ext uri="{BB962C8B-B14F-4D97-AF65-F5344CB8AC3E}">
        <p14:creationId xmlns:p14="http://schemas.microsoft.com/office/powerpoint/2010/main" val="368245050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21B8B-DD07-AE01-20D8-66F370A5044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F3BA84-85D4-E147-5D58-C5C5815C8FD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C24A3432-A1BC-3B82-E901-E6B4A1849671}"/>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908291DA-E7B4-D1E0-0137-F3016C0C41AC}"/>
              </a:ext>
            </a:extLst>
          </p:cNvPr>
          <p:cNvSpPr>
            <a:spLocks noGrp="1"/>
          </p:cNvSpPr>
          <p:nvPr>
            <p:ph type="title"/>
          </p:nvPr>
        </p:nvSpPr>
        <p:spPr>
          <a:xfrm>
            <a:off x="-280818" y="-24922"/>
            <a:ext cx="9150056" cy="490537"/>
          </a:xfrm>
        </p:spPr>
        <p:txBody>
          <a:bodyPr rtlCol="0">
            <a:normAutofit/>
          </a:bodyPr>
          <a:lstStyle/>
          <a:p>
            <a:pPr marL="461963">
              <a:defRPr/>
            </a:pPr>
            <a:r>
              <a:rPr lang="fr-FR" altLang="en-US" sz="2400" b="1" dirty="0">
                <a:solidFill>
                  <a:srgbClr val="99235E"/>
                </a:solidFill>
                <a:cs typeface="Times New Roman" pitchFamily="18" charset="0"/>
              </a:rPr>
              <a:t>Deep Learning Toolbox</a:t>
            </a:r>
            <a:endParaRPr lang="en-US" altLang="en-US" sz="2400" b="1" dirty="0">
              <a:solidFill>
                <a:schemeClr val="bg2">
                  <a:lumMod val="75000"/>
                </a:schemeClr>
              </a:solidFill>
              <a:cs typeface="Times New Roman" pitchFamily="18" charset="0"/>
            </a:endParaRPr>
          </a:p>
        </p:txBody>
      </p:sp>
      <p:pic>
        <p:nvPicPr>
          <p:cNvPr id="8" name="图片 7">
            <a:extLst>
              <a:ext uri="{FF2B5EF4-FFF2-40B4-BE49-F238E27FC236}">
                <a16:creationId xmlns:a16="http://schemas.microsoft.com/office/drawing/2014/main" id="{7E1C7347-2A5F-D7AB-957B-B30C03D25412}"/>
              </a:ext>
            </a:extLst>
          </p:cNvPr>
          <p:cNvPicPr>
            <a:picLocks noChangeAspect="1"/>
          </p:cNvPicPr>
          <p:nvPr/>
        </p:nvPicPr>
        <p:blipFill>
          <a:blip r:embed="rId3"/>
          <a:stretch>
            <a:fillRect/>
          </a:stretch>
        </p:blipFill>
        <p:spPr>
          <a:xfrm>
            <a:off x="274762" y="464031"/>
            <a:ext cx="7278182" cy="5624361"/>
          </a:xfrm>
          <a:prstGeom prst="rect">
            <a:avLst/>
          </a:prstGeom>
        </p:spPr>
      </p:pic>
      <p:sp>
        <p:nvSpPr>
          <p:cNvPr id="10" name="文本框 9">
            <a:extLst>
              <a:ext uri="{FF2B5EF4-FFF2-40B4-BE49-F238E27FC236}">
                <a16:creationId xmlns:a16="http://schemas.microsoft.com/office/drawing/2014/main" id="{55FE42DA-ACB8-F160-C947-E2DD073FC21C}"/>
              </a:ext>
            </a:extLst>
          </p:cNvPr>
          <p:cNvSpPr txBox="1"/>
          <p:nvPr/>
        </p:nvSpPr>
        <p:spPr>
          <a:xfrm>
            <a:off x="1030986" y="6088392"/>
            <a:ext cx="7278182" cy="307777"/>
          </a:xfrm>
          <a:prstGeom prst="rect">
            <a:avLst/>
          </a:prstGeom>
          <a:noFill/>
        </p:spPr>
        <p:txBody>
          <a:bodyPr wrap="square">
            <a:spAutoFit/>
          </a:bodyPr>
          <a:lstStyle/>
          <a:p>
            <a:r>
              <a:rPr lang="en-US" sz="1400" dirty="0"/>
              <a:t>https://www.mathworks.com/help/deeplearning/index.html</a:t>
            </a:r>
            <a:endParaRPr lang="en-001" sz="1400" dirty="0"/>
          </a:p>
        </p:txBody>
      </p:sp>
    </p:spTree>
    <p:extLst>
      <p:ext uri="{BB962C8B-B14F-4D97-AF65-F5344CB8AC3E}">
        <p14:creationId xmlns:p14="http://schemas.microsoft.com/office/powerpoint/2010/main" val="389288864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320.96"/>
  <p:tag name="ORIGINALWIDTH" val="4287.964"/>
  <p:tag name="LATEXADDIN" val="% ctex_test.tex&#10;\documentclass[UTF8]{ctexart}&#10;\usepackage{amsmath}&#10;\usepackage{amssymb}&#10;\usepackage{amsfonts}&#10;\pagestyle{empty}&#10;\begin{document}&#10;Let \( x = [x_1, x_2, \dots, x_n] \) be the input vector, and \( w = [w_1, w_2, \dots, w_n] \) be the weight vector. The output of the ADALINE neuron is:&#10;&#10;\[&#10;y = w_1 x_1 + w_2 x_2 + \dots + w_n x_n = w^T x&#10;\]&#10;&#10;Where \( w^T \) is the transpose of the weight vector.&#10;&#10;The error in ADALINE is defined as the difference between the target output \( t \) and the actual output \( y \):&#10;&#10;\[&#10;E = \frac{1}{2} (t - y)^2&#10;\]&#10;&#10;The factor \( \frac{1}{2} \) is used to simplify the derivative during training. The objective is to minimize this error using the \textbf{gradient descent algorithm}.&#10;\end{document}"/>
  <p:tag name="IGUANATEXSIZE" val="20"/>
  <p:tag name="IGUANATEXCURSOR" val="726"/>
  <p:tag name="TRANSPARENCY" val="True"/>
  <p:tag name="LATEXENGINEID" val="0"/>
  <p:tag name="TEMPFOLDER" val="d:\a\"/>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15.598"/>
  <p:tag name="ORIGINALWIDTH" val="4282.715"/>
  <p:tag name="LATEXADDIN" val="% ctex_test.tex&#10;\documentclass[UTF8]{ctexart}&#10;\usepackage{amsmath}&#10;\usepackage{amssymb}&#10;\usepackage{amsfonts}&#10;\pagestyle{empty}&#10;\begin{document}&#10;To update the weights during training, we use the gradient descent rule. The weight update rule is:&#10;&#10;\[&#10;w_i(t+1) = w_i(t) + \eta \cdot (t - y) \cdot x_i,&#10;\]&#10;where \( \eta \) is the learning rate, \( t \) is the target output, \( y \) is the actual output, \( x_i \) is the input feature corresponding to the weight \( w_i \).&#10;\end{document}"/>
  <p:tag name="IGUANATEXSIZE" val="20"/>
  <p:tag name="IGUANATEXCURSOR" val="298"/>
  <p:tag name="TRANSPARENCY" val="True"/>
  <p:tag name="LATEXENGINEID" val="0"/>
  <p:tag name="TEMPFOLDER" val="d:\a\"/>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27.821"/>
  <p:tag name="ORIGINALWIDTH" val="4287.964"/>
  <p:tag name="LATEXADDIN" val="% ctex_test.tex&#10;\documentclass[UTF8]{ctexart}&#10;\usepackage{amsmath}&#10;\usepackage{amssymb}&#10;\usepackage{amsfonts}&#10;\pagestyle{empty}&#10;\begin{document}&#10;Suppose we have multiple neurons, each producing an output \( y_i \), where \( i = 1, 2, \dots, k \) neurons. The output of the network is a weighted sum of the individual outputs of each neuron:&#10;&#10;\[&#10;y = w_1 y_1 + w_2 y_2 + \dots + w_k y_k&#10;\]&#10;&#10;Where each neuron’s output \( y_i \) is computed using the same formula as ADALINE, i.e., \( y_i = w_i^T x \).&#10;\end{document}"/>
  <p:tag name="IGUANATEXSIZE" val="20"/>
  <p:tag name="IGUANATEXCURSOR" val="499"/>
  <p:tag name="TRANSPARENCY" val="True"/>
  <p:tag name="LATEXENGINEID" val="0"/>
  <p:tag name="TEMPFOLDER" val="d:\a\"/>
  <p:tag name="LATEXFORMHEIGHT" val="320"/>
  <p:tag name="LATEXFORMWIDTH" val="385"/>
  <p:tag name="LATEXFORMWRAP" val="True"/>
  <p:tag name="BITMAPVECTOR"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5589E0A74D31149A00A1CB8AE30E890" ma:contentTypeVersion="14" ma:contentTypeDescription="Create a new document." ma:contentTypeScope="" ma:versionID="c50252e6d36964354a63518ed9a41761">
  <xsd:schema xmlns:xsd="http://www.w3.org/2001/XMLSchema" xmlns:xs="http://www.w3.org/2001/XMLSchema" xmlns:p="http://schemas.microsoft.com/office/2006/metadata/properties" xmlns:ns3="afcfbc5d-900a-4cc3-8612-6a40717c1ed2" xmlns:ns4="7a775e89-1e98-4046-a190-5e33dd262ca5" targetNamespace="http://schemas.microsoft.com/office/2006/metadata/properties" ma:root="true" ma:fieldsID="7a29efba84d704da570747a767722739" ns3:_="" ns4:_="">
    <xsd:import namespace="afcfbc5d-900a-4cc3-8612-6a40717c1ed2"/>
    <xsd:import namespace="7a775e89-1e98-4046-a190-5e33dd262ca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cfbc5d-900a-4cc3-8612-6a40717c1e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a775e89-1e98-4046-a190-5e33dd262ca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0A9801-A459-4B4B-A33A-4F72662F5E99}">
  <ds:schemaRefs>
    <ds:schemaRef ds:uri="http://www.w3.org/XML/1998/namespace"/>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afcfbc5d-900a-4cc3-8612-6a40717c1ed2"/>
    <ds:schemaRef ds:uri="http://schemas.openxmlformats.org/package/2006/metadata/core-properties"/>
    <ds:schemaRef ds:uri="7a775e89-1e98-4046-a190-5e33dd262ca5"/>
    <ds:schemaRef ds:uri="http://purl.org/dc/dcmitype/"/>
  </ds:schemaRefs>
</ds:datastoreItem>
</file>

<file path=customXml/itemProps2.xml><?xml version="1.0" encoding="utf-8"?>
<ds:datastoreItem xmlns:ds="http://schemas.openxmlformats.org/officeDocument/2006/customXml" ds:itemID="{F1F26DCD-C726-4C1B-8F97-2D7063A727B9}">
  <ds:schemaRefs>
    <ds:schemaRef ds:uri="http://schemas.microsoft.com/sharepoint/v3/contenttype/forms"/>
  </ds:schemaRefs>
</ds:datastoreItem>
</file>

<file path=customXml/itemProps3.xml><?xml version="1.0" encoding="utf-8"?>
<ds:datastoreItem xmlns:ds="http://schemas.openxmlformats.org/officeDocument/2006/customXml" ds:itemID="{9C69D4B5-8EC7-4324-A38E-C5ADBD44F875}">
  <ds:schemaRefs>
    <ds:schemaRef ds:uri="7a775e89-1e98-4046-a190-5e33dd262ca5"/>
    <ds:schemaRef ds:uri="afcfbc5d-900a-4cc3-8612-6a40717c1e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354</TotalTime>
  <Words>1409</Words>
  <Application>Microsoft Office PowerPoint</Application>
  <PresentationFormat>全屏显示(4:3)</PresentationFormat>
  <Paragraphs>145</Paragraphs>
  <Slides>24</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宋体</vt:lpstr>
      <vt:lpstr>等线</vt:lpstr>
      <vt:lpstr>Arial</vt:lpstr>
      <vt:lpstr>Calibri</vt:lpstr>
      <vt:lpstr>Calibri Light</vt:lpstr>
      <vt:lpstr>Times New Roman</vt:lpstr>
      <vt:lpstr>Office 主题​​</vt:lpstr>
      <vt:lpstr>PowerPoint 演示文稿</vt:lpstr>
      <vt:lpstr>Adaline (Adaptive Linear Neuron)</vt:lpstr>
      <vt:lpstr>Adaline (Adaptive Linear Neuron)</vt:lpstr>
      <vt:lpstr>Adaline (Adaptive Linear Neuron)</vt:lpstr>
      <vt:lpstr>MALN (Multiple Adaptive Linear Neurons )</vt:lpstr>
      <vt:lpstr>MALN (Multiple Adaptive Linear Neurons )</vt:lpstr>
      <vt:lpstr>MALN (Multiple Adaptive Linear Neurons )</vt:lpstr>
      <vt:lpstr>Deep Learning Toolbox</vt:lpstr>
      <vt:lpstr>Deep Learning Toolbox</vt:lpstr>
      <vt:lpstr>Function: feedforwardnet</vt:lpstr>
      <vt:lpstr>Function: feedforwardnet</vt:lpstr>
      <vt:lpstr>Function: feedforwardnet</vt:lpstr>
      <vt:lpstr>Function: feedforwardnet</vt:lpstr>
      <vt:lpstr>Function: feedforwardnet</vt:lpstr>
      <vt:lpstr>Function: feedforwardnet</vt:lpstr>
      <vt:lpstr>Function: feedforwardnet</vt:lpstr>
      <vt:lpstr>Function: feedforwardnet</vt:lpstr>
      <vt:lpstr>Example of the Regression sin(kx)</vt:lpstr>
      <vt:lpstr>Example of the Regression sin(kx)</vt:lpstr>
      <vt:lpstr>Example of the Regression sin(kx)</vt:lpstr>
      <vt:lpstr>Example to Show Weights and Biases</vt:lpstr>
      <vt:lpstr>Example to Show Weights and Biases</vt:lpstr>
      <vt:lpstr>Example to use RBFN</vt:lpstr>
      <vt:lpstr>PowerPoint 演示文稿</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CPRO</dc:creator>
  <cp:lastModifiedBy>Hongzong Li</cp:lastModifiedBy>
  <cp:revision>1</cp:revision>
  <cp:lastPrinted>2014-05-21T09:26:20Z</cp:lastPrinted>
  <dcterms:created xsi:type="dcterms:W3CDTF">2010-09-21T06:40:43Z</dcterms:created>
  <dcterms:modified xsi:type="dcterms:W3CDTF">2025-03-11T06:09:11Z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0x010100D5589E0A74D31149A00A1CB8AE30E890</vt:lpwstr>
  </property>
</Properties>
</file>