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4"/>
  </p:sldMasterIdLst>
  <p:notesMasterIdLst>
    <p:notesMasterId r:id="rId17"/>
  </p:notesMasterIdLst>
  <p:handoutMasterIdLst>
    <p:handoutMasterId r:id="rId18"/>
  </p:handoutMasterIdLst>
  <p:sldIdLst>
    <p:sldId id="390" r:id="rId5"/>
    <p:sldId id="621" r:id="rId6"/>
    <p:sldId id="622" r:id="rId7"/>
    <p:sldId id="623" r:id="rId8"/>
    <p:sldId id="624" r:id="rId9"/>
    <p:sldId id="625" r:id="rId10"/>
    <p:sldId id="626" r:id="rId11"/>
    <p:sldId id="627" r:id="rId12"/>
    <p:sldId id="628" r:id="rId13"/>
    <p:sldId id="635" r:id="rId14"/>
    <p:sldId id="636" r:id="rId15"/>
    <p:sldId id="392" r:id="rId16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B861"/>
    <a:srgbClr val="DBEEF4"/>
    <a:srgbClr val="DE3210"/>
    <a:srgbClr val="9A2761"/>
    <a:srgbClr val="AFABAB"/>
    <a:srgbClr val="CA2B2F"/>
    <a:srgbClr val="C92B30"/>
    <a:srgbClr val="A78138"/>
    <a:srgbClr val="FFFFFF"/>
    <a:srgbClr val="003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0E0A6C-4F57-4FF9-879E-7FE291E83A2B}" v="320" dt="2025-03-12T14:07:16.692"/>
    <p1510:client id="{4325CDF2-B79B-0A4D-BE35-F3B273A0B249}" v="38" dt="2025-03-13T06:36:22.4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59"/>
    <p:restoredTop sz="82806" autoAdjust="0"/>
  </p:normalViewPr>
  <p:slideViewPr>
    <p:cSldViewPr snapToGrid="0">
      <p:cViewPr varScale="1">
        <p:scale>
          <a:sx n="99" d="100"/>
          <a:sy n="99" d="100"/>
        </p:scale>
        <p:origin x="1864" y="168"/>
      </p:cViewPr>
      <p:guideLst>
        <p:guide orient="horz" pos="3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zong Li" userId="9bdc67c7f26cb1a6" providerId="LiveId" clId="{F95DDC15-7572-4088-BD45-4E8C4961A4A4}"/>
    <pc:docChg chg="undo custSel addSld delSld modSld">
      <pc:chgData name="Hongzong Li" userId="9bdc67c7f26cb1a6" providerId="LiveId" clId="{F95DDC15-7572-4088-BD45-4E8C4961A4A4}" dt="2025-01-09T00:33:09.846" v="693" actId="1076"/>
      <pc:docMkLst>
        <pc:docMk/>
      </pc:docMkLst>
      <pc:sldChg chg="addSp delSp modSp mod">
        <pc:chgData name="Hongzong Li" userId="9bdc67c7f26cb1a6" providerId="LiveId" clId="{F95DDC15-7572-4088-BD45-4E8C4961A4A4}" dt="2025-01-09T00:22:15.296" v="631" actId="1076"/>
        <pc:sldMkLst>
          <pc:docMk/>
          <pc:sldMk cId="1615307222" sldId="390"/>
        </pc:sldMkLst>
        <pc:spChg chg="mod">
          <ac:chgData name="Hongzong Li" userId="9bdc67c7f26cb1a6" providerId="LiveId" clId="{F95DDC15-7572-4088-BD45-4E8C4961A4A4}" dt="2025-01-09T00:22:10.289" v="630" actId="20577"/>
          <ac:spMkLst>
            <pc:docMk/>
            <pc:sldMk cId="1615307222" sldId="390"/>
            <ac:spMk id="3" creationId="{58975F78-C302-4BC7-8697-9F350DD5534E}"/>
          </ac:spMkLst>
        </pc:spChg>
        <pc:spChg chg="add del mod">
          <ac:chgData name="Hongzong Li" userId="9bdc67c7f26cb1a6" providerId="LiveId" clId="{F95DDC15-7572-4088-BD45-4E8C4961A4A4}" dt="2025-01-09T00:22:15.296" v="631" actId="1076"/>
          <ac:spMkLst>
            <pc:docMk/>
            <pc:sldMk cId="1615307222" sldId="390"/>
            <ac:spMk id="4" creationId="{BFDB28CA-1E94-4F41-BAB2-12DA698A01C7}"/>
          </ac:spMkLst>
        </pc:spChg>
        <pc:spChg chg="mod">
          <ac:chgData name="Hongzong Li" userId="9bdc67c7f26cb1a6" providerId="LiveId" clId="{F95DDC15-7572-4088-BD45-4E8C4961A4A4}" dt="2025-01-09T00:21:20.209" v="605" actId="14100"/>
          <ac:spMkLst>
            <pc:docMk/>
            <pc:sldMk cId="1615307222" sldId="390"/>
            <ac:spMk id="7" creationId="{E11148D2-DE58-912B-CE53-C92B5E8EA4AB}"/>
          </ac:spMkLst>
        </pc:spChg>
      </pc:sldChg>
      <pc:sldChg chg="modSp mod">
        <pc:chgData name="Hongzong Li" userId="9bdc67c7f26cb1a6" providerId="LiveId" clId="{F95DDC15-7572-4088-BD45-4E8C4961A4A4}" dt="2025-01-08T15:51:58.922" v="204" actId="20577"/>
        <pc:sldMkLst>
          <pc:docMk/>
          <pc:sldMk cId="3326953466" sldId="392"/>
        </pc:sldMkLst>
        <pc:spChg chg="mod">
          <ac:chgData name="Hongzong Li" userId="9bdc67c7f26cb1a6" providerId="LiveId" clId="{F95DDC15-7572-4088-BD45-4E8C4961A4A4}" dt="2025-01-08T15:51:58.922" v="204" actId="20577"/>
          <ac:spMkLst>
            <pc:docMk/>
            <pc:sldMk cId="3326953466" sldId="392"/>
            <ac:spMk id="7" creationId="{E7C83185-09D1-4567-8331-E19BC0B8AB2B}"/>
          </ac:spMkLst>
        </pc:spChg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2811745174" sldId="487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2845975111" sldId="497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3667704221" sldId="501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4222242206" sldId="502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3321173846" sldId="516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3195430702" sldId="519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1189121588" sldId="531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936414254" sldId="540"/>
        </pc:sldMkLst>
      </pc:sldChg>
      <pc:sldChg chg="addSp delSp modSp mod modNotesTx">
        <pc:chgData name="Hongzong Li" userId="9bdc67c7f26cb1a6" providerId="LiveId" clId="{F95DDC15-7572-4088-BD45-4E8C4961A4A4}" dt="2025-01-09T00:22:58.268" v="632" actId="20577"/>
        <pc:sldMkLst>
          <pc:docMk/>
          <pc:sldMk cId="1261810409" sldId="621"/>
        </pc:sldMkLst>
        <pc:spChg chg="mod">
          <ac:chgData name="Hongzong Li" userId="9bdc67c7f26cb1a6" providerId="LiveId" clId="{F95DDC15-7572-4088-BD45-4E8C4961A4A4}" dt="2025-01-08T14:52:03.728" v="6"/>
          <ac:spMkLst>
            <pc:docMk/>
            <pc:sldMk cId="1261810409" sldId="621"/>
            <ac:spMk id="6" creationId="{FAD83C02-24C8-3806-2E3F-4058342F4D87}"/>
          </ac:spMkLst>
        </pc:spChg>
      </pc:sldChg>
      <pc:sldChg chg="modSp mod">
        <pc:chgData name="Hongzong Li" userId="9bdc67c7f26cb1a6" providerId="LiveId" clId="{F95DDC15-7572-4088-BD45-4E8C4961A4A4}" dt="2025-01-08T16:39:09.229" v="436" actId="403"/>
        <pc:sldMkLst>
          <pc:docMk/>
          <pc:sldMk cId="2671058366" sldId="631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368788545" sldId="636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909729142" sldId="637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2614691419" sldId="638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1794781130" sldId="639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3820469915" sldId="640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3618358261" sldId="643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991728368" sldId="644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630200938" sldId="646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3731454665" sldId="647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282552770" sldId="648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1575329477" sldId="649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1352666558" sldId="650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4053856576" sldId="654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4176521030" sldId="657"/>
        </pc:sldMkLst>
      </pc:sldChg>
      <pc:sldChg chg="addSp delSp modSp add mod">
        <pc:chgData name="Hongzong Li" userId="9bdc67c7f26cb1a6" providerId="LiveId" clId="{F95DDC15-7572-4088-BD45-4E8C4961A4A4}" dt="2025-01-08T15:04:11.339" v="58" actId="1076"/>
        <pc:sldMkLst>
          <pc:docMk/>
          <pc:sldMk cId="4150836263" sldId="658"/>
        </pc:sldMkLst>
      </pc:sldChg>
      <pc:sldChg chg="add">
        <pc:chgData name="Hongzong Li" userId="9bdc67c7f26cb1a6" providerId="LiveId" clId="{F95DDC15-7572-4088-BD45-4E8C4961A4A4}" dt="2025-01-08T14:59:11.390" v="30"/>
        <pc:sldMkLst>
          <pc:docMk/>
          <pc:sldMk cId="280363987" sldId="659"/>
        </pc:sldMkLst>
      </pc:sldChg>
      <pc:sldChg chg="addSp delSp modSp add mod">
        <pc:chgData name="Hongzong Li" userId="9bdc67c7f26cb1a6" providerId="LiveId" clId="{F95DDC15-7572-4088-BD45-4E8C4961A4A4}" dt="2025-01-08T15:27:36.280" v="115" actId="1076"/>
        <pc:sldMkLst>
          <pc:docMk/>
          <pc:sldMk cId="1050721172" sldId="660"/>
        </pc:sldMkLst>
      </pc:sldChg>
      <pc:sldChg chg="addSp delSp modSp add mod">
        <pc:chgData name="Hongzong Li" userId="9bdc67c7f26cb1a6" providerId="LiveId" clId="{F95DDC15-7572-4088-BD45-4E8C4961A4A4}" dt="2025-01-08T15:29:15.809" v="137" actId="14100"/>
        <pc:sldMkLst>
          <pc:docMk/>
          <pc:sldMk cId="2824916999" sldId="661"/>
        </pc:sldMkLst>
      </pc:sldChg>
      <pc:sldChg chg="addSp delSp modSp add mod">
        <pc:chgData name="Hongzong Li" userId="9bdc67c7f26cb1a6" providerId="LiveId" clId="{F95DDC15-7572-4088-BD45-4E8C4961A4A4}" dt="2025-01-08T16:53:15.140" v="493" actId="1035"/>
        <pc:sldMkLst>
          <pc:docMk/>
          <pc:sldMk cId="2281915960" sldId="662"/>
        </pc:sldMkLst>
      </pc:sldChg>
      <pc:sldChg chg="addSp delSp modSp add mod">
        <pc:chgData name="Hongzong Li" userId="9bdc67c7f26cb1a6" providerId="LiveId" clId="{F95DDC15-7572-4088-BD45-4E8C4961A4A4}" dt="2025-01-08T17:05:17.487" v="506" actId="14100"/>
        <pc:sldMkLst>
          <pc:docMk/>
          <pc:sldMk cId="3587308140" sldId="663"/>
        </pc:sldMkLst>
      </pc:sldChg>
      <pc:sldChg chg="addSp delSp modSp add mod">
        <pc:chgData name="Hongzong Li" userId="9bdc67c7f26cb1a6" providerId="LiveId" clId="{F95DDC15-7572-4088-BD45-4E8C4961A4A4}" dt="2025-01-08T17:26:05.158" v="587" actId="14100"/>
        <pc:sldMkLst>
          <pc:docMk/>
          <pc:sldMk cId="2709935454" sldId="664"/>
        </pc:sldMkLst>
      </pc:sldChg>
      <pc:sldChg chg="addSp modSp add mod">
        <pc:chgData name="Hongzong Li" userId="9bdc67c7f26cb1a6" providerId="LiveId" clId="{F95DDC15-7572-4088-BD45-4E8C4961A4A4}" dt="2025-01-08T15:43:54.384" v="174" actId="1076"/>
        <pc:sldMkLst>
          <pc:docMk/>
          <pc:sldMk cId="432758778" sldId="665"/>
        </pc:sldMkLst>
      </pc:sldChg>
      <pc:sldChg chg="addSp modSp add mod">
        <pc:chgData name="Hongzong Li" userId="9bdc67c7f26cb1a6" providerId="LiveId" clId="{F95DDC15-7572-4088-BD45-4E8C4961A4A4}" dt="2025-01-08T15:44:42.254" v="182" actId="1076"/>
        <pc:sldMkLst>
          <pc:docMk/>
          <pc:sldMk cId="2752785219" sldId="666"/>
        </pc:sldMkLst>
      </pc:sldChg>
      <pc:sldChg chg="addSp modSp add mod">
        <pc:chgData name="Hongzong Li" userId="9bdc67c7f26cb1a6" providerId="LiveId" clId="{F95DDC15-7572-4088-BD45-4E8C4961A4A4}" dt="2025-01-08T15:45:32.465" v="187" actId="1076"/>
        <pc:sldMkLst>
          <pc:docMk/>
          <pc:sldMk cId="2853329529" sldId="667"/>
        </pc:sldMkLst>
      </pc:sldChg>
      <pc:sldChg chg="addSp modSp add mod">
        <pc:chgData name="Hongzong Li" userId="9bdc67c7f26cb1a6" providerId="LiveId" clId="{F95DDC15-7572-4088-BD45-4E8C4961A4A4}" dt="2025-01-08T15:46:10.121" v="193" actId="14100"/>
        <pc:sldMkLst>
          <pc:docMk/>
          <pc:sldMk cId="2826498682" sldId="668"/>
        </pc:sldMkLst>
      </pc:sldChg>
      <pc:sldChg chg="modSp add mod">
        <pc:chgData name="Hongzong Li" userId="9bdc67c7f26cb1a6" providerId="LiveId" clId="{F95DDC15-7572-4088-BD45-4E8C4961A4A4}" dt="2025-01-08T15:46:27.409" v="196"/>
        <pc:sldMkLst>
          <pc:docMk/>
          <pc:sldMk cId="1898400193" sldId="669"/>
        </pc:sldMkLst>
      </pc:sldChg>
      <pc:sldChg chg="addSp delSp modSp add mod">
        <pc:chgData name="Hongzong Li" userId="9bdc67c7f26cb1a6" providerId="LiveId" clId="{F95DDC15-7572-4088-BD45-4E8C4961A4A4}" dt="2025-01-09T00:28:18.207" v="670" actId="1076"/>
        <pc:sldMkLst>
          <pc:docMk/>
          <pc:sldMk cId="304319722" sldId="670"/>
        </pc:sldMkLst>
      </pc:sldChg>
      <pc:sldChg chg="addSp delSp modSp add mod">
        <pc:chgData name="Hongzong Li" userId="9bdc67c7f26cb1a6" providerId="LiveId" clId="{F95DDC15-7572-4088-BD45-4E8C4961A4A4}" dt="2025-01-09T00:33:09.846" v="693" actId="1076"/>
        <pc:sldMkLst>
          <pc:docMk/>
          <pc:sldMk cId="1817694660" sldId="671"/>
        </pc:sldMkLst>
      </pc:sldChg>
      <pc:sldChg chg="addSp delSp modSp add mod">
        <pc:chgData name="Hongzong Li" userId="9bdc67c7f26cb1a6" providerId="LiveId" clId="{F95DDC15-7572-4088-BD45-4E8C4961A4A4}" dt="2025-01-08T16:34:11.605" v="411" actId="14100"/>
        <pc:sldMkLst>
          <pc:docMk/>
          <pc:sldMk cId="2788587020" sldId="672"/>
        </pc:sldMkLst>
      </pc:sldChg>
      <pc:sldChg chg="addSp delSp modSp add mod">
        <pc:chgData name="Hongzong Li" userId="9bdc67c7f26cb1a6" providerId="LiveId" clId="{F95DDC15-7572-4088-BD45-4E8C4961A4A4}" dt="2025-01-08T16:34:32.878" v="415" actId="14100"/>
        <pc:sldMkLst>
          <pc:docMk/>
          <pc:sldMk cId="256473223" sldId="673"/>
        </pc:sldMkLst>
      </pc:sldChg>
      <pc:sldChg chg="add del">
        <pc:chgData name="Hongzong Li" userId="9bdc67c7f26cb1a6" providerId="LiveId" clId="{F95DDC15-7572-4088-BD45-4E8C4961A4A4}" dt="2025-01-08T16:33:43.397" v="407"/>
        <pc:sldMkLst>
          <pc:docMk/>
          <pc:sldMk cId="2845624257" sldId="673"/>
        </pc:sldMkLst>
      </pc:sldChg>
      <pc:sldChg chg="addSp delSp modSp add mod">
        <pc:chgData name="Hongzong Li" userId="9bdc67c7f26cb1a6" providerId="LiveId" clId="{F95DDC15-7572-4088-BD45-4E8C4961A4A4}" dt="2025-01-08T16:34:59.604" v="420" actId="14100"/>
        <pc:sldMkLst>
          <pc:docMk/>
          <pc:sldMk cId="2424154648" sldId="674"/>
        </pc:sldMkLst>
      </pc:sldChg>
      <pc:sldChg chg="addSp modSp add mod">
        <pc:chgData name="Hongzong Li" userId="9bdc67c7f26cb1a6" providerId="LiveId" clId="{F95DDC15-7572-4088-BD45-4E8C4961A4A4}" dt="2025-01-08T17:08:25.832" v="523" actId="123"/>
        <pc:sldMkLst>
          <pc:docMk/>
          <pc:sldMk cId="3143782611" sldId="675"/>
        </pc:sldMkLst>
      </pc:sldChg>
      <pc:sldChg chg="addSp delSp modSp add mod">
        <pc:chgData name="Hongzong Li" userId="9bdc67c7f26cb1a6" providerId="LiveId" clId="{F95DDC15-7572-4088-BD45-4E8C4961A4A4}" dt="2025-01-08T17:30:13.284" v="603" actId="14100"/>
        <pc:sldMkLst>
          <pc:docMk/>
          <pc:sldMk cId="3043099647" sldId="676"/>
        </pc:sldMkLst>
      </pc:sldChg>
    </pc:docChg>
  </pc:docChgLst>
  <pc:docChgLst>
    <pc:chgData name="Hongzong Li" userId="9bdc67c7f26cb1a6" providerId="LiveId" clId="{1BF8A831-D463-4E3C-A544-2A19B858A8B0}"/>
    <pc:docChg chg="custSel addSld modSld">
      <pc:chgData name="Hongzong Li" userId="9bdc67c7f26cb1a6" providerId="LiveId" clId="{1BF8A831-D463-4E3C-A544-2A19B858A8B0}" dt="2025-02-19T13:41:17.425" v="131" actId="20577"/>
      <pc:docMkLst>
        <pc:docMk/>
      </pc:docMkLst>
      <pc:sldChg chg="modSp mod">
        <pc:chgData name="Hongzong Li" userId="9bdc67c7f26cb1a6" providerId="LiveId" clId="{1BF8A831-D463-4E3C-A544-2A19B858A8B0}" dt="2025-02-19T13:41:17.425" v="131" actId="20577"/>
        <pc:sldMkLst>
          <pc:docMk/>
          <pc:sldMk cId="1615307222" sldId="390"/>
        </pc:sldMkLst>
        <pc:spChg chg="mod">
          <ac:chgData name="Hongzong Li" userId="9bdc67c7f26cb1a6" providerId="LiveId" clId="{1BF8A831-D463-4E3C-A544-2A19B858A8B0}" dt="2025-02-19T13:34:13.883" v="97" actId="6549"/>
          <ac:spMkLst>
            <pc:docMk/>
            <pc:sldMk cId="1615307222" sldId="390"/>
            <ac:spMk id="4" creationId="{BFDB28CA-1E94-4F41-BAB2-12DA698A01C7}"/>
          </ac:spMkLst>
        </pc:spChg>
        <pc:spChg chg="mod">
          <ac:chgData name="Hongzong Li" userId="9bdc67c7f26cb1a6" providerId="LiveId" clId="{1BF8A831-D463-4E3C-A544-2A19B858A8B0}" dt="2025-02-19T13:41:17.425" v="131" actId="20577"/>
          <ac:spMkLst>
            <pc:docMk/>
            <pc:sldMk cId="1615307222" sldId="390"/>
            <ac:spMk id="7" creationId="{E11148D2-DE58-912B-CE53-C92B5E8EA4AB}"/>
          </ac:spMkLst>
        </pc:spChg>
      </pc:sldChg>
      <pc:sldChg chg="addSp delSp modSp mod modNotesTx">
        <pc:chgData name="Hongzong Li" userId="9bdc67c7f26cb1a6" providerId="LiveId" clId="{1BF8A831-D463-4E3C-A544-2A19B858A8B0}" dt="2025-02-19T13:39:40.858" v="130" actId="1076"/>
        <pc:sldMkLst>
          <pc:docMk/>
          <pc:sldMk cId="1261810409" sldId="621"/>
        </pc:sldMkLst>
        <pc:spChg chg="mod">
          <ac:chgData name="Hongzong Li" userId="9bdc67c7f26cb1a6" providerId="LiveId" clId="{1BF8A831-D463-4E3C-A544-2A19B858A8B0}" dt="2025-02-19T13:15:32.377" v="3"/>
          <ac:spMkLst>
            <pc:docMk/>
            <pc:sldMk cId="1261810409" sldId="621"/>
            <ac:spMk id="6" creationId="{FAD83C02-24C8-3806-2E3F-4058342F4D87}"/>
          </ac:spMkLst>
        </pc:spChg>
        <pc:spChg chg="add mod">
          <ac:chgData name="Hongzong Li" userId="9bdc67c7f26cb1a6" providerId="LiveId" clId="{1BF8A831-D463-4E3C-A544-2A19B858A8B0}" dt="2025-02-19T13:38:02.140" v="114" actId="14100"/>
          <ac:spMkLst>
            <pc:docMk/>
            <pc:sldMk cId="1261810409" sldId="621"/>
            <ac:spMk id="9" creationId="{299615BA-ED2C-C30E-892A-7D6389BBB4B9}"/>
          </ac:spMkLst>
        </pc:spChg>
        <pc:spChg chg="add mod">
          <ac:chgData name="Hongzong Li" userId="9bdc67c7f26cb1a6" providerId="LiveId" clId="{1BF8A831-D463-4E3C-A544-2A19B858A8B0}" dt="2025-02-19T13:38:36.230" v="123" actId="20577"/>
          <ac:spMkLst>
            <pc:docMk/>
            <pc:sldMk cId="1261810409" sldId="621"/>
            <ac:spMk id="11" creationId="{BBDBE077-2807-F7EC-CA32-3CA4145FA6FF}"/>
          </ac:spMkLst>
        </pc:spChg>
        <pc:picChg chg="add mod">
          <ac:chgData name="Hongzong Li" userId="9bdc67c7f26cb1a6" providerId="LiveId" clId="{1BF8A831-D463-4E3C-A544-2A19B858A8B0}" dt="2025-02-19T13:39:40.858" v="130" actId="1076"/>
          <ac:picMkLst>
            <pc:docMk/>
            <pc:sldMk cId="1261810409" sldId="621"/>
            <ac:picMk id="1026" creationId="{E3515F30-8F95-419B-DE0D-6B22E03D7982}"/>
          </ac:picMkLst>
        </pc:picChg>
      </pc:sldChg>
      <pc:sldChg chg="addSp modSp add modNotesTx">
        <pc:chgData name="Hongzong Li" userId="9bdc67c7f26cb1a6" providerId="LiveId" clId="{1BF8A831-D463-4E3C-A544-2A19B858A8B0}" dt="2025-02-19T13:23:49.051" v="11"/>
        <pc:sldMkLst>
          <pc:docMk/>
          <pc:sldMk cId="3672691798" sldId="622"/>
        </pc:sldMkLst>
        <pc:spChg chg="add mod">
          <ac:chgData name="Hongzong Li" userId="9bdc67c7f26cb1a6" providerId="LiveId" clId="{1BF8A831-D463-4E3C-A544-2A19B858A8B0}" dt="2025-02-19T13:20:25.687" v="10"/>
          <ac:spMkLst>
            <pc:docMk/>
            <pc:sldMk cId="3672691798" sldId="622"/>
            <ac:spMk id="2" creationId="{D4C40C08-95F6-C178-BB9A-C6CB2745867C}"/>
          </ac:spMkLst>
        </pc:spChg>
        <pc:spChg chg="add mod">
          <ac:chgData name="Hongzong Li" userId="9bdc67c7f26cb1a6" providerId="LiveId" clId="{1BF8A831-D463-4E3C-A544-2A19B858A8B0}" dt="2025-02-19T13:20:25.687" v="10"/>
          <ac:spMkLst>
            <pc:docMk/>
            <pc:sldMk cId="3672691798" sldId="622"/>
            <ac:spMk id="4" creationId="{D36C43FD-126B-48BA-F7C2-A555E7996734}"/>
          </ac:spMkLst>
        </pc:spChg>
        <pc:spChg chg="add mod">
          <ac:chgData name="Hongzong Li" userId="9bdc67c7f26cb1a6" providerId="LiveId" clId="{1BF8A831-D463-4E3C-A544-2A19B858A8B0}" dt="2025-02-19T13:20:25.687" v="10"/>
          <ac:spMkLst>
            <pc:docMk/>
            <pc:sldMk cId="3672691798" sldId="622"/>
            <ac:spMk id="7" creationId="{7967E13B-7E5E-ECF1-739D-63872E42633C}"/>
          </ac:spMkLst>
        </pc:spChg>
        <pc:spChg chg="add mod">
          <ac:chgData name="Hongzong Li" userId="9bdc67c7f26cb1a6" providerId="LiveId" clId="{1BF8A831-D463-4E3C-A544-2A19B858A8B0}" dt="2025-02-19T13:20:25.687" v="10"/>
          <ac:spMkLst>
            <pc:docMk/>
            <pc:sldMk cId="3672691798" sldId="622"/>
            <ac:spMk id="9" creationId="{398C3DA0-10F5-E11C-F8D5-9492E8A62568}"/>
          </ac:spMkLst>
        </pc:spChg>
        <pc:cxnChg chg="add mod">
          <ac:chgData name="Hongzong Li" userId="9bdc67c7f26cb1a6" providerId="LiveId" clId="{1BF8A831-D463-4E3C-A544-2A19B858A8B0}" dt="2025-02-19T13:20:25.687" v="10"/>
          <ac:cxnSpMkLst>
            <pc:docMk/>
            <pc:sldMk cId="3672691798" sldId="622"/>
            <ac:cxnSpMk id="8" creationId="{7659521C-DB08-2030-A78D-E49EF8A4073A}"/>
          </ac:cxnSpMkLst>
        </pc:cxnChg>
      </pc:sldChg>
      <pc:sldChg chg="addSp modSp add">
        <pc:chgData name="Hongzong Li" userId="9bdc67c7f26cb1a6" providerId="LiveId" clId="{1BF8A831-D463-4E3C-A544-2A19B858A8B0}" dt="2025-02-19T13:24:37.581" v="12"/>
        <pc:sldMkLst>
          <pc:docMk/>
          <pc:sldMk cId="3017100505" sldId="623"/>
        </pc:sldMkLst>
        <pc:spChg chg="add mod">
          <ac:chgData name="Hongzong Li" userId="9bdc67c7f26cb1a6" providerId="LiveId" clId="{1BF8A831-D463-4E3C-A544-2A19B858A8B0}" dt="2025-02-19T13:24:37.581" v="12"/>
          <ac:spMkLst>
            <pc:docMk/>
            <pc:sldMk cId="3017100505" sldId="623"/>
            <ac:spMk id="2" creationId="{D190F755-8BF8-0D8C-BDF4-0556AFAAB331}"/>
          </ac:spMkLst>
        </pc:spChg>
        <pc:picChg chg="add mod">
          <ac:chgData name="Hongzong Li" userId="9bdc67c7f26cb1a6" providerId="LiveId" clId="{1BF8A831-D463-4E3C-A544-2A19B858A8B0}" dt="2025-02-19T13:24:37.581" v="12"/>
          <ac:picMkLst>
            <pc:docMk/>
            <pc:sldMk cId="3017100505" sldId="623"/>
            <ac:picMk id="4" creationId="{285D97E4-2D02-6B6E-BAD4-E72F45A9525D}"/>
          </ac:picMkLst>
        </pc:picChg>
        <pc:picChg chg="add mod">
          <ac:chgData name="Hongzong Li" userId="9bdc67c7f26cb1a6" providerId="LiveId" clId="{1BF8A831-D463-4E3C-A544-2A19B858A8B0}" dt="2025-02-19T13:24:37.581" v="12"/>
          <ac:picMkLst>
            <pc:docMk/>
            <pc:sldMk cId="3017100505" sldId="623"/>
            <ac:picMk id="7" creationId="{01DB91AD-FF66-1648-922E-5FAA6F0C9218}"/>
          </ac:picMkLst>
        </pc:picChg>
      </pc:sldChg>
      <pc:sldChg chg="addSp modSp add">
        <pc:chgData name="Hongzong Li" userId="9bdc67c7f26cb1a6" providerId="LiveId" clId="{1BF8A831-D463-4E3C-A544-2A19B858A8B0}" dt="2025-02-19T13:25:02.721" v="13"/>
        <pc:sldMkLst>
          <pc:docMk/>
          <pc:sldMk cId="3679547027" sldId="624"/>
        </pc:sldMkLst>
        <pc:spChg chg="add mod">
          <ac:chgData name="Hongzong Li" userId="9bdc67c7f26cb1a6" providerId="LiveId" clId="{1BF8A831-D463-4E3C-A544-2A19B858A8B0}" dt="2025-02-19T13:25:02.721" v="13"/>
          <ac:spMkLst>
            <pc:docMk/>
            <pc:sldMk cId="3679547027" sldId="624"/>
            <ac:spMk id="2" creationId="{B7B63009-7684-18C1-F16F-10B38EDC8554}"/>
          </ac:spMkLst>
        </pc:spChg>
        <pc:picChg chg="add mod">
          <ac:chgData name="Hongzong Li" userId="9bdc67c7f26cb1a6" providerId="LiveId" clId="{1BF8A831-D463-4E3C-A544-2A19B858A8B0}" dt="2025-02-19T13:25:02.721" v="13"/>
          <ac:picMkLst>
            <pc:docMk/>
            <pc:sldMk cId="3679547027" sldId="624"/>
            <ac:picMk id="4" creationId="{F2E49852-EEFA-4690-C311-877039D66BC8}"/>
          </ac:picMkLst>
        </pc:picChg>
      </pc:sldChg>
      <pc:sldChg chg="addSp delSp modSp add mod modNotesTx">
        <pc:chgData name="Hongzong Li" userId="9bdc67c7f26cb1a6" providerId="LiveId" clId="{1BF8A831-D463-4E3C-A544-2A19B858A8B0}" dt="2025-02-19T13:29:43.513" v="60" actId="20577"/>
        <pc:sldMkLst>
          <pc:docMk/>
          <pc:sldMk cId="4137422575" sldId="625"/>
        </pc:sldMkLst>
        <pc:spChg chg="mod">
          <ac:chgData name="Hongzong Li" userId="9bdc67c7f26cb1a6" providerId="LiveId" clId="{1BF8A831-D463-4E3C-A544-2A19B858A8B0}" dt="2025-02-19T13:29:40.052" v="58" actId="20577"/>
          <ac:spMkLst>
            <pc:docMk/>
            <pc:sldMk cId="4137422575" sldId="625"/>
            <ac:spMk id="6" creationId="{7F5C2CD2-DFAC-D549-AC08-B54D9CC80576}"/>
          </ac:spMkLst>
        </pc:spChg>
      </pc:sldChg>
      <pc:sldChg chg="delSp add mod modNotesTx">
        <pc:chgData name="Hongzong Li" userId="9bdc67c7f26cb1a6" providerId="LiveId" clId="{1BF8A831-D463-4E3C-A544-2A19B858A8B0}" dt="2025-02-19T13:26:36.474" v="19" actId="20577"/>
        <pc:sldMkLst>
          <pc:docMk/>
          <pc:sldMk cId="659136905" sldId="626"/>
        </pc:sldMkLst>
      </pc:sldChg>
      <pc:sldChg chg="add">
        <pc:chgData name="Hongzong Li" userId="9bdc67c7f26cb1a6" providerId="LiveId" clId="{1BF8A831-D463-4E3C-A544-2A19B858A8B0}" dt="2025-02-19T13:26:38.320" v="20"/>
        <pc:sldMkLst>
          <pc:docMk/>
          <pc:sldMk cId="337729783" sldId="627"/>
        </pc:sldMkLst>
      </pc:sldChg>
      <pc:sldChg chg="add">
        <pc:chgData name="Hongzong Li" userId="9bdc67c7f26cb1a6" providerId="LiveId" clId="{1BF8A831-D463-4E3C-A544-2A19B858A8B0}" dt="2025-02-19T13:26:38.643" v="21"/>
        <pc:sldMkLst>
          <pc:docMk/>
          <pc:sldMk cId="3699671941" sldId="628"/>
        </pc:sldMkLst>
      </pc:sldChg>
      <pc:sldChg chg="add">
        <pc:chgData name="Hongzong Li" userId="9bdc67c7f26cb1a6" providerId="LiveId" clId="{1BF8A831-D463-4E3C-A544-2A19B858A8B0}" dt="2025-02-19T13:26:38.934" v="22"/>
        <pc:sldMkLst>
          <pc:docMk/>
          <pc:sldMk cId="4278356214" sldId="629"/>
        </pc:sldMkLst>
      </pc:sldChg>
      <pc:sldChg chg="add">
        <pc:chgData name="Hongzong Li" userId="9bdc67c7f26cb1a6" providerId="LiveId" clId="{1BF8A831-D463-4E3C-A544-2A19B858A8B0}" dt="2025-02-19T13:26:39.159" v="23"/>
        <pc:sldMkLst>
          <pc:docMk/>
          <pc:sldMk cId="2873242096" sldId="630"/>
        </pc:sldMkLst>
      </pc:sldChg>
      <pc:sldChg chg="add">
        <pc:chgData name="Hongzong Li" userId="9bdc67c7f26cb1a6" providerId="LiveId" clId="{1BF8A831-D463-4E3C-A544-2A19B858A8B0}" dt="2025-02-19T13:26:40.073" v="24"/>
        <pc:sldMkLst>
          <pc:docMk/>
          <pc:sldMk cId="2202335680" sldId="631"/>
        </pc:sldMkLst>
      </pc:sldChg>
    </pc:docChg>
  </pc:docChgLst>
  <pc:docChgLst>
    <pc:chgData name="LI Hongzong" userId="ac49958b-b655-4fa4-b837-6f946156a7c8" providerId="ADAL" clId="{C9CB22B6-6DAF-4CD2-9C80-E5CFACE28615}"/>
    <pc:docChg chg="modSld">
      <pc:chgData name="LI Hongzong" userId="ac49958b-b655-4fa4-b837-6f946156a7c8" providerId="ADAL" clId="{C9CB22B6-6DAF-4CD2-9C80-E5CFACE28615}" dt="2024-08-22T15:43:14.634" v="22" actId="20577"/>
      <pc:docMkLst>
        <pc:docMk/>
      </pc:docMkLst>
      <pc:sldChg chg="modSp mod">
        <pc:chgData name="LI Hongzong" userId="ac49958b-b655-4fa4-b837-6f946156a7c8" providerId="ADAL" clId="{C9CB22B6-6DAF-4CD2-9C80-E5CFACE28615}" dt="2024-08-22T15:43:14.634" v="22" actId="20577"/>
        <pc:sldMkLst>
          <pc:docMk/>
          <pc:sldMk cId="1615307222" sldId="390"/>
        </pc:sldMkLst>
      </pc:sldChg>
    </pc:docChg>
  </pc:docChgLst>
  <pc:docChgLst>
    <pc:chgData name="LI Hongzong" userId="ac49958b-b655-4fa4-b837-6f946156a7c8" providerId="ADAL" clId="{11824D3B-33E6-456D-A3CF-1609AA7A4499}"/>
    <pc:docChg chg="undo redo custSel addSld modSld sldOrd">
      <pc:chgData name="LI Hongzong" userId="ac49958b-b655-4fa4-b837-6f946156a7c8" providerId="ADAL" clId="{11824D3B-33E6-456D-A3CF-1609AA7A4499}" dt="2024-10-28T12:57:41.082" v="836" actId="1076"/>
      <pc:docMkLst>
        <pc:docMk/>
      </pc:docMkLst>
      <pc:sldChg chg="modSp mod">
        <pc:chgData name="LI Hongzong" userId="ac49958b-b655-4fa4-b837-6f946156a7c8" providerId="ADAL" clId="{11824D3B-33E6-456D-A3CF-1609AA7A4499}" dt="2024-10-28T12:51:33.446" v="737"/>
        <pc:sldMkLst>
          <pc:docMk/>
          <pc:sldMk cId="1615307222" sldId="390"/>
        </pc:sldMkLst>
      </pc:sldChg>
      <pc:sldChg chg="modSp mod">
        <pc:chgData name="LI Hongzong" userId="ac49958b-b655-4fa4-b837-6f946156a7c8" providerId="ADAL" clId="{11824D3B-33E6-456D-A3CF-1609AA7A4499}" dt="2024-10-28T12:56:49.737" v="833" actId="1036"/>
        <pc:sldMkLst>
          <pc:docMk/>
          <pc:sldMk cId="3326953466" sldId="392"/>
        </pc:sldMkLst>
      </pc:sldChg>
      <pc:sldChg chg="addSp delSp modSp mod">
        <pc:chgData name="LI Hongzong" userId="ac49958b-b655-4fa4-b837-6f946156a7c8" providerId="ADAL" clId="{11824D3B-33E6-456D-A3CF-1609AA7A4499}" dt="2024-10-28T12:43:47.440" v="642" actId="20577"/>
        <pc:sldMkLst>
          <pc:docMk/>
          <pc:sldMk cId="2811745174" sldId="487"/>
        </pc:sldMkLst>
      </pc:sldChg>
      <pc:sldChg chg="modSp mod">
        <pc:chgData name="LI Hongzong" userId="ac49958b-b655-4fa4-b837-6f946156a7c8" providerId="ADAL" clId="{11824D3B-33E6-456D-A3CF-1609AA7A4499}" dt="2024-10-28T12:53:30.073" v="758"/>
        <pc:sldMkLst>
          <pc:docMk/>
          <pc:sldMk cId="1847076896" sldId="514"/>
        </pc:sldMkLst>
      </pc:sldChg>
      <pc:sldChg chg="addSp delSp modSp mod ord">
        <pc:chgData name="LI Hongzong" userId="ac49958b-b655-4fa4-b837-6f946156a7c8" providerId="ADAL" clId="{11824D3B-33E6-456D-A3CF-1609AA7A4499}" dt="2024-10-28T12:57:41.082" v="836" actId="1076"/>
        <pc:sldMkLst>
          <pc:docMk/>
          <pc:sldMk cId="909729142" sldId="637"/>
        </pc:sldMkLst>
      </pc:sldChg>
      <pc:sldChg chg="addSp delSp modSp mod">
        <pc:chgData name="LI Hongzong" userId="ac49958b-b655-4fa4-b837-6f946156a7c8" providerId="ADAL" clId="{11824D3B-33E6-456D-A3CF-1609AA7A4499}" dt="2024-10-28T12:55:16.548" v="768" actId="947"/>
        <pc:sldMkLst>
          <pc:docMk/>
          <pc:sldMk cId="3820469915" sldId="640"/>
        </pc:sldMkLst>
      </pc:sldChg>
      <pc:sldChg chg="modSp add mod">
        <pc:chgData name="LI Hongzong" userId="ac49958b-b655-4fa4-b837-6f946156a7c8" providerId="ADAL" clId="{11824D3B-33E6-456D-A3CF-1609AA7A4499}" dt="2024-10-28T12:54:14.907" v="761" actId="2711"/>
        <pc:sldMkLst>
          <pc:docMk/>
          <pc:sldMk cId="2354319547" sldId="642"/>
        </pc:sldMkLst>
      </pc:sldChg>
    </pc:docChg>
  </pc:docChgLst>
  <pc:docChgLst>
    <pc:chgData name="Hongzong Li" userId="9bdc67c7f26cb1a6" providerId="LiveId" clId="{3692DABF-9D90-4228-8D3F-2BED0E0F9A8C}"/>
    <pc:docChg chg="delSld modSld">
      <pc:chgData name="Hongzong Li" userId="9bdc67c7f26cb1a6" providerId="LiveId" clId="{3692DABF-9D90-4228-8D3F-2BED0E0F9A8C}" dt="2025-01-15T12:54:42.041" v="2" actId="47"/>
      <pc:docMkLst>
        <pc:docMk/>
      </pc:docMkLst>
      <pc:sldChg chg="delSp">
        <pc:chgData name="Hongzong Li" userId="9bdc67c7f26cb1a6" providerId="LiveId" clId="{3692DABF-9D90-4228-8D3F-2BED0E0F9A8C}" dt="2025-01-15T12:54:37.130" v="1" actId="478"/>
        <pc:sldMkLst>
          <pc:docMk/>
          <pc:sldMk cId="1261810409" sldId="621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671058366" sldId="631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4150836263" sldId="658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80363987" sldId="659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1050721172" sldId="660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824916999" sldId="661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281915960" sldId="662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3587308140" sldId="663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709935454" sldId="664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432758778" sldId="665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752785219" sldId="666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853329529" sldId="667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826498682" sldId="668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1898400193" sldId="669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304319722" sldId="670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1817694660" sldId="671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788587020" sldId="672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56473223" sldId="673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424154648" sldId="674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3143782611" sldId="675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3043099647" sldId="676"/>
        </pc:sldMkLst>
      </pc:sldChg>
    </pc:docChg>
  </pc:docChgLst>
  <pc:docChgLst>
    <pc:chgData name="LI Hongzong" userId="ac49958b-b655-4fa4-b837-6f946156a7c8" providerId="ADAL" clId="{DE75A02E-0D7A-4F0F-8C61-7474C9E7CD4C}"/>
    <pc:docChg chg="undo custSel addSld delSld modSld sldOrd">
      <pc:chgData name="LI Hongzong" userId="ac49958b-b655-4fa4-b837-6f946156a7c8" providerId="ADAL" clId="{DE75A02E-0D7A-4F0F-8C61-7474C9E7CD4C}" dt="2024-08-28T06:18:38.966" v="915" actId="6549"/>
      <pc:docMkLst>
        <pc:docMk/>
      </pc:docMkLst>
      <pc:sldChg chg="delSp modSp mod">
        <pc:chgData name="LI Hongzong" userId="ac49958b-b655-4fa4-b837-6f946156a7c8" providerId="ADAL" clId="{DE75A02E-0D7A-4F0F-8C61-7474C9E7CD4C}" dt="2024-08-26T13:50:57.563" v="385" actId="403"/>
        <pc:sldMkLst>
          <pc:docMk/>
          <pc:sldMk cId="1615307222" sldId="390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622074852" sldId="424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293026267" sldId="426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3370124366" sldId="427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720648259" sldId="472"/>
        </pc:sldMkLst>
      </pc:sldChg>
      <pc:sldChg chg="delSp modSp mod">
        <pc:chgData name="LI Hongzong" userId="ac49958b-b655-4fa4-b837-6f946156a7c8" providerId="ADAL" clId="{DE75A02E-0D7A-4F0F-8C61-7474C9E7CD4C}" dt="2024-08-27T14:26:15.944" v="887" actId="6549"/>
        <pc:sldMkLst>
          <pc:docMk/>
          <pc:sldMk cId="2811745174" sldId="487"/>
        </pc:sldMkLst>
      </pc:sldChg>
      <pc:sldChg chg="del">
        <pc:chgData name="LI Hongzong" userId="ac49958b-b655-4fa4-b837-6f946156a7c8" providerId="ADAL" clId="{DE75A02E-0D7A-4F0F-8C61-7474C9E7CD4C}" dt="2024-08-27T13:11:18.609" v="445" actId="47"/>
        <pc:sldMkLst>
          <pc:docMk/>
          <pc:sldMk cId="102603270" sldId="488"/>
        </pc:sldMkLst>
      </pc:sldChg>
      <pc:sldChg chg="del">
        <pc:chgData name="LI Hongzong" userId="ac49958b-b655-4fa4-b837-6f946156a7c8" providerId="ADAL" clId="{DE75A02E-0D7A-4F0F-8C61-7474C9E7CD4C}" dt="2024-08-27T13:11:18.609" v="445" actId="47"/>
        <pc:sldMkLst>
          <pc:docMk/>
          <pc:sldMk cId="202371462" sldId="491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752405181" sldId="496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845975111" sldId="497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796727664" sldId="498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30619265" sldId="499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369451619" sldId="500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3667704221" sldId="501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4222242206" sldId="502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065434339" sldId="503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4094151586" sldId="504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774677346" sldId="505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541110708" sldId="506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437703638" sldId="507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337362241" sldId="508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898425003" sldId="509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3874427421" sldId="510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3174073477" sldId="511"/>
        </pc:sldMkLst>
      </pc:sldChg>
      <pc:sldChg chg="del">
        <pc:chgData name="LI Hongzong" userId="ac49958b-b655-4fa4-b837-6f946156a7c8" providerId="ADAL" clId="{DE75A02E-0D7A-4F0F-8C61-7474C9E7CD4C}" dt="2024-08-26T14:17:02.793" v="430" actId="47"/>
        <pc:sldMkLst>
          <pc:docMk/>
          <pc:sldMk cId="3704641364" sldId="512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562923318" sldId="513"/>
        </pc:sldMkLst>
      </pc:sldChg>
      <pc:sldChg chg="addSp delSp modSp mod">
        <pc:chgData name="LI Hongzong" userId="ac49958b-b655-4fa4-b837-6f946156a7c8" providerId="ADAL" clId="{DE75A02E-0D7A-4F0F-8C61-7474C9E7CD4C}" dt="2024-08-26T13:21:25.672" v="206" actId="1036"/>
        <pc:sldMkLst>
          <pc:docMk/>
          <pc:sldMk cId="1847076896" sldId="514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688353813" sldId="515"/>
        </pc:sldMkLst>
      </pc:sldChg>
      <pc:sldChg chg="addSp delSp modSp del mod">
        <pc:chgData name="LI Hongzong" userId="ac49958b-b655-4fa4-b837-6f946156a7c8" providerId="ADAL" clId="{DE75A02E-0D7A-4F0F-8C61-7474C9E7CD4C}" dt="2024-08-27T13:09:55.424" v="433" actId="47"/>
        <pc:sldMkLst>
          <pc:docMk/>
          <pc:sldMk cId="3321173846" sldId="516"/>
        </pc:sldMkLst>
      </pc:sldChg>
      <pc:sldChg chg="del">
        <pc:chgData name="LI Hongzong" userId="ac49958b-b655-4fa4-b837-6f946156a7c8" providerId="ADAL" clId="{DE75A02E-0D7A-4F0F-8C61-7474C9E7CD4C}" dt="2024-08-26T14:13:26.405" v="403" actId="47"/>
        <pc:sldMkLst>
          <pc:docMk/>
          <pc:sldMk cId="2907889574" sldId="517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3320331165" sldId="518"/>
        </pc:sldMkLst>
      </pc:sldChg>
      <pc:sldChg chg="addSp delSp modSp del">
        <pc:chgData name="LI Hongzong" userId="ac49958b-b655-4fa4-b837-6f946156a7c8" providerId="ADAL" clId="{DE75A02E-0D7A-4F0F-8C61-7474C9E7CD4C}" dt="2024-08-27T13:09:55.424" v="433" actId="47"/>
        <pc:sldMkLst>
          <pc:docMk/>
          <pc:sldMk cId="3195430702" sldId="519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173255395" sldId="520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392598842" sldId="521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3864420287" sldId="522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727889837" sldId="523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707913042" sldId="524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09594736" sldId="525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329232929" sldId="526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788996461" sldId="527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4228785174" sldId="528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914466725" sldId="529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899434186" sldId="530"/>
        </pc:sldMkLst>
      </pc:sldChg>
      <pc:sldChg chg="modSp mod">
        <pc:chgData name="LI Hongzong" userId="ac49958b-b655-4fa4-b837-6f946156a7c8" providerId="ADAL" clId="{DE75A02E-0D7A-4F0F-8C61-7474C9E7CD4C}" dt="2024-08-27T13:19:16.854" v="575" actId="20577"/>
        <pc:sldMkLst>
          <pc:docMk/>
          <pc:sldMk cId="1189121588" sldId="531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300423232" sldId="532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463335583" sldId="533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3816444585" sldId="534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645479320" sldId="535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90655204" sldId="536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790228409" sldId="537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993938528" sldId="538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751694771" sldId="539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936414254" sldId="540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354763359" sldId="541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988160755" sldId="542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207397264" sldId="543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806529866" sldId="544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3909638971" sldId="545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198664435" sldId="546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17524543" sldId="547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354201810" sldId="548"/>
        </pc:sldMkLst>
      </pc:sldChg>
      <pc:sldChg chg="modSp add del mod">
        <pc:chgData name="LI Hongzong" userId="ac49958b-b655-4fa4-b837-6f946156a7c8" providerId="ADAL" clId="{DE75A02E-0D7A-4F0F-8C61-7474C9E7CD4C}" dt="2024-08-27T13:09:55.424" v="433" actId="47"/>
        <pc:sldMkLst>
          <pc:docMk/>
          <pc:sldMk cId="1014512170" sldId="549"/>
        </pc:sldMkLst>
      </pc:sldChg>
      <pc:sldChg chg="addSp delSp modSp add mod">
        <pc:chgData name="LI Hongzong" userId="ac49958b-b655-4fa4-b837-6f946156a7c8" providerId="ADAL" clId="{DE75A02E-0D7A-4F0F-8C61-7474C9E7CD4C}" dt="2024-08-26T13:50:00.327" v="384" actId="115"/>
        <pc:sldMkLst>
          <pc:docMk/>
          <pc:sldMk cId="212550681" sldId="550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869950899" sldId="551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478794708" sldId="552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260878148" sldId="553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596166393" sldId="554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435703873" sldId="555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016098563" sldId="556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19525225" sldId="559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598523933" sldId="560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523625225" sldId="561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766937760" sldId="562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768876406" sldId="563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318897188" sldId="564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454944195" sldId="565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331359582" sldId="566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964408206" sldId="567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619511715" sldId="568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644113545" sldId="569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866217505" sldId="570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988134339" sldId="571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247319051" sldId="572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40256819" sldId="573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564356034" sldId="574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211211621" sldId="575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529913884" sldId="576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972830683" sldId="577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4137355751" sldId="578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372759891" sldId="579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690328167" sldId="581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882198114" sldId="582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735284479" sldId="583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4238130757" sldId="584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467094071" sldId="585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144534479" sldId="586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816230881" sldId="587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016119425" sldId="588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651889593" sldId="589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230631005" sldId="590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938793753" sldId="591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862616364" sldId="592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003372146" sldId="593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873208360" sldId="594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4270092498" sldId="595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627560036" sldId="596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4141168185" sldId="597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790866518" sldId="599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90876467" sldId="600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229547219" sldId="601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670787436" sldId="602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165255390" sldId="603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875691781" sldId="604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542960465" sldId="605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290017814" sldId="606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42619693" sldId="607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908820381" sldId="608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783250905" sldId="609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705257213" sldId="610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970232633" sldId="620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261810409" sldId="621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517495727" sldId="622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330060381" sldId="623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675280520" sldId="624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965384674" sldId="625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410181328" sldId="626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084381024" sldId="627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416655494" sldId="628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653992842" sldId="629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955701224" sldId="630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443855818" sldId="631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852122681" sldId="632"/>
        </pc:sldMkLst>
      </pc:sldChg>
      <pc:sldChg chg="modSp add mod ord modAnim">
        <pc:chgData name="LI Hongzong" userId="ac49958b-b655-4fa4-b837-6f946156a7c8" providerId="ADAL" clId="{DE75A02E-0D7A-4F0F-8C61-7474C9E7CD4C}" dt="2024-08-28T06:18:38.966" v="915" actId="6549"/>
        <pc:sldMkLst>
          <pc:docMk/>
          <pc:sldMk cId="3896439483" sldId="633"/>
        </pc:sldMkLst>
      </pc:sldChg>
    </pc:docChg>
  </pc:docChgLst>
  <pc:docChgLst>
    <pc:chgData name="Hongzong Li" userId="9bdc67c7f26cb1a6" providerId="LiveId" clId="{FCCE1AC1-7D58-4EA8-9AB4-704F4CCD6B0F}"/>
    <pc:docChg chg="undo custSel modSld">
      <pc:chgData name="Hongzong Li" userId="9bdc67c7f26cb1a6" providerId="LiveId" clId="{FCCE1AC1-7D58-4EA8-9AB4-704F4CCD6B0F}" dt="2025-01-22T09:57:00.766" v="14" actId="20577"/>
      <pc:docMkLst>
        <pc:docMk/>
      </pc:docMkLst>
      <pc:sldChg chg="modSp mod">
        <pc:chgData name="Hongzong Li" userId="9bdc67c7f26cb1a6" providerId="LiveId" clId="{FCCE1AC1-7D58-4EA8-9AB4-704F4CCD6B0F}" dt="2025-01-22T09:57:00.766" v="14" actId="20577"/>
        <pc:sldMkLst>
          <pc:docMk/>
          <pc:sldMk cId="1615307222" sldId="390"/>
        </pc:sldMkLst>
        <pc:spChg chg="mod">
          <ac:chgData name="Hongzong Li" userId="9bdc67c7f26cb1a6" providerId="LiveId" clId="{FCCE1AC1-7D58-4EA8-9AB4-704F4CCD6B0F}" dt="2025-01-22T09:57:00.766" v="14" actId="20577"/>
          <ac:spMkLst>
            <pc:docMk/>
            <pc:sldMk cId="1615307222" sldId="390"/>
            <ac:spMk id="4" creationId="{BFDB28CA-1E94-4F41-BAB2-12DA698A01C7}"/>
          </ac:spMkLst>
        </pc:spChg>
      </pc:sldChg>
    </pc:docChg>
  </pc:docChgLst>
  <pc:docChgLst>
    <pc:chgData name="LI Hongzong" userId="ac49958b-b655-4fa4-b837-6f946156a7c8" providerId="ADAL" clId="{4721EEC1-4CD9-4742-824D-4D8ECF8037CC}"/>
    <pc:docChg chg="undo custSel addSld delSld modSld">
      <pc:chgData name="LI Hongzong" userId="ac49958b-b655-4fa4-b837-6f946156a7c8" providerId="ADAL" clId="{4721EEC1-4CD9-4742-824D-4D8ECF8037CC}" dt="2024-12-29T14:40:41.815" v="2875" actId="1076"/>
      <pc:docMkLst>
        <pc:docMk/>
      </pc:docMkLst>
      <pc:sldChg chg="addSp delSp modSp mod">
        <pc:chgData name="LI Hongzong" userId="ac49958b-b655-4fa4-b837-6f946156a7c8" providerId="ADAL" clId="{4721EEC1-4CD9-4742-824D-4D8ECF8037CC}" dt="2024-12-29T14:40:41.815" v="2875" actId="1076"/>
        <pc:sldMkLst>
          <pc:docMk/>
          <pc:sldMk cId="1615307222" sldId="390"/>
        </pc:sldMkLst>
        <pc:spChg chg="mod">
          <ac:chgData name="LI Hongzong" userId="ac49958b-b655-4fa4-b837-6f946156a7c8" providerId="ADAL" clId="{4721EEC1-4CD9-4742-824D-4D8ECF8037CC}" dt="2024-12-29T14:35:35.211" v="2803" actId="1076"/>
          <ac:spMkLst>
            <pc:docMk/>
            <pc:sldMk cId="1615307222" sldId="390"/>
            <ac:spMk id="3" creationId="{58975F78-C302-4BC7-8697-9F350DD5534E}"/>
          </ac:spMkLst>
        </pc:spChg>
        <pc:spChg chg="mod">
          <ac:chgData name="LI Hongzong" userId="ac49958b-b655-4fa4-b837-6f946156a7c8" providerId="ADAL" clId="{4721EEC1-4CD9-4742-824D-4D8ECF8037CC}" dt="2024-12-29T14:39:51.861" v="2869" actId="20577"/>
          <ac:spMkLst>
            <pc:docMk/>
            <pc:sldMk cId="1615307222" sldId="390"/>
            <ac:spMk id="4" creationId="{BFDB28CA-1E94-4F41-BAB2-12DA698A01C7}"/>
          </ac:spMkLst>
        </pc:spChg>
      </pc:sldChg>
      <pc:sldChg chg="modSp mod">
        <pc:chgData name="LI Hongzong" userId="ac49958b-b655-4fa4-b837-6f946156a7c8" providerId="ADAL" clId="{4721EEC1-4CD9-4742-824D-4D8ECF8037CC}" dt="2024-10-25T13:49:20.233" v="408" actId="2711"/>
        <pc:sldMkLst>
          <pc:docMk/>
          <pc:sldMk cId="3326953466" sldId="392"/>
        </pc:sldMkLst>
      </pc:sldChg>
      <pc:sldChg chg="del">
        <pc:chgData name="LI Hongzong" userId="ac49958b-b655-4fa4-b837-6f946156a7c8" providerId="ADAL" clId="{4721EEC1-4CD9-4742-824D-4D8ECF8037CC}" dt="2024-10-25T13:49:30.424" v="409" actId="2696"/>
        <pc:sldMkLst>
          <pc:docMk/>
          <pc:sldMk cId="259278475" sldId="484"/>
        </pc:sldMkLst>
      </pc:sldChg>
      <pc:sldChg chg="addSp delSp modSp mod modNotesTx">
        <pc:chgData name="LI Hongzong" userId="ac49958b-b655-4fa4-b837-6f946156a7c8" providerId="ADAL" clId="{4721EEC1-4CD9-4742-824D-4D8ECF8037CC}" dt="2024-12-13T16:25:09.468" v="2716" actId="114"/>
        <pc:sldMkLst>
          <pc:docMk/>
          <pc:sldMk cId="2811745174" sldId="487"/>
        </pc:sldMkLst>
      </pc:sldChg>
      <pc:sldChg chg="addSp delSp modSp add del mod">
        <pc:chgData name="LI Hongzong" userId="ac49958b-b655-4fa4-b837-6f946156a7c8" providerId="ADAL" clId="{4721EEC1-4CD9-4742-824D-4D8ECF8037CC}" dt="2024-11-27T15:15:55.767" v="2174"/>
        <pc:sldMkLst>
          <pc:docMk/>
          <pc:sldMk cId="2845975111" sldId="497"/>
        </pc:sldMkLst>
      </pc:sldChg>
      <pc:sldChg chg="add del">
        <pc:chgData name="LI Hongzong" userId="ac49958b-b655-4fa4-b837-6f946156a7c8" providerId="ADAL" clId="{4721EEC1-4CD9-4742-824D-4D8ECF8037CC}" dt="2024-11-27T15:23:16.299" v="2211" actId="2696"/>
        <pc:sldMkLst>
          <pc:docMk/>
          <pc:sldMk cId="796727664" sldId="498"/>
        </pc:sldMkLst>
      </pc:sldChg>
      <pc:sldChg chg="modSp add del mod">
        <pc:chgData name="LI Hongzong" userId="ac49958b-b655-4fa4-b837-6f946156a7c8" providerId="ADAL" clId="{4721EEC1-4CD9-4742-824D-4D8ECF8037CC}" dt="2024-11-27T15:15:30.103" v="2170" actId="2696"/>
        <pc:sldMkLst>
          <pc:docMk/>
          <pc:sldMk cId="2369451619" sldId="500"/>
        </pc:sldMkLst>
      </pc:sldChg>
      <pc:sldChg chg="add del">
        <pc:chgData name="LI Hongzong" userId="ac49958b-b655-4fa4-b837-6f946156a7c8" providerId="ADAL" clId="{4721EEC1-4CD9-4742-824D-4D8ECF8037CC}" dt="2024-11-27T15:15:55.767" v="2174"/>
        <pc:sldMkLst>
          <pc:docMk/>
          <pc:sldMk cId="3667704221" sldId="501"/>
        </pc:sldMkLst>
      </pc:sldChg>
      <pc:sldChg chg="add del">
        <pc:chgData name="LI Hongzong" userId="ac49958b-b655-4fa4-b837-6f946156a7c8" providerId="ADAL" clId="{4721EEC1-4CD9-4742-824D-4D8ECF8037CC}" dt="2024-11-27T15:15:55.767" v="2174"/>
        <pc:sldMkLst>
          <pc:docMk/>
          <pc:sldMk cId="4222242206" sldId="502"/>
        </pc:sldMkLst>
      </pc:sldChg>
      <pc:sldChg chg="addSp delSp modSp mod">
        <pc:chgData name="LI Hongzong" userId="ac49958b-b655-4fa4-b837-6f946156a7c8" providerId="ADAL" clId="{4721EEC1-4CD9-4742-824D-4D8ECF8037CC}" dt="2024-12-14T02:58:50.830" v="2793" actId="20577"/>
        <pc:sldMkLst>
          <pc:docMk/>
          <pc:sldMk cId="1847076896" sldId="514"/>
        </pc:sldMkLst>
      </pc:sldChg>
      <pc:sldChg chg="addSp delSp modSp add del mod">
        <pc:chgData name="LI Hongzong" userId="ac49958b-b655-4fa4-b837-6f946156a7c8" providerId="ADAL" clId="{4721EEC1-4CD9-4742-824D-4D8ECF8037CC}" dt="2024-11-27T15:18:59.022" v="2188"/>
        <pc:sldMkLst>
          <pc:docMk/>
          <pc:sldMk cId="3321173846" sldId="516"/>
        </pc:sldMkLst>
      </pc:sldChg>
      <pc:sldChg chg="modSp add del mod">
        <pc:chgData name="LI Hongzong" userId="ac49958b-b655-4fa4-b837-6f946156a7c8" providerId="ADAL" clId="{4721EEC1-4CD9-4742-824D-4D8ECF8037CC}" dt="2024-11-27T15:17:13.068" v="2181" actId="20577"/>
        <pc:sldMkLst>
          <pc:docMk/>
          <pc:sldMk cId="3195430702" sldId="519"/>
        </pc:sldMkLst>
      </pc:sldChg>
      <pc:sldChg chg="addSp modSp add del modAnim">
        <pc:chgData name="LI Hongzong" userId="ac49958b-b655-4fa4-b837-6f946156a7c8" providerId="ADAL" clId="{4721EEC1-4CD9-4742-824D-4D8ECF8037CC}" dt="2024-10-25T15:16:24.122" v="1237" actId="20577"/>
        <pc:sldMkLst>
          <pc:docMk/>
          <pc:sldMk cId="1189121588" sldId="531"/>
        </pc:sldMkLst>
      </pc:sldChg>
      <pc:sldChg chg="add del">
        <pc:chgData name="LI Hongzong" userId="ac49958b-b655-4fa4-b837-6f946156a7c8" providerId="ADAL" clId="{4721EEC1-4CD9-4742-824D-4D8ECF8037CC}" dt="2024-11-27T15:23:17" v="2212" actId="2696"/>
        <pc:sldMkLst>
          <pc:docMk/>
          <pc:sldMk cId="2300423232" sldId="532"/>
        </pc:sldMkLst>
      </pc:sldChg>
      <pc:sldChg chg="addSp delSp modSp add del mod">
        <pc:chgData name="LI Hongzong" userId="ac49958b-b655-4fa4-b837-6f946156a7c8" providerId="ADAL" clId="{4721EEC1-4CD9-4742-824D-4D8ECF8037CC}" dt="2024-11-27T15:27:41.493" v="2249"/>
        <pc:sldMkLst>
          <pc:docMk/>
          <pc:sldMk cId="936414254" sldId="540"/>
        </pc:sldMkLst>
      </pc:sldChg>
      <pc:sldChg chg="add del">
        <pc:chgData name="LI Hongzong" userId="ac49958b-b655-4fa4-b837-6f946156a7c8" providerId="ADAL" clId="{4721EEC1-4CD9-4742-824D-4D8ECF8037CC}" dt="2024-11-27T15:23:18.557" v="2214" actId="2696"/>
        <pc:sldMkLst>
          <pc:docMk/>
          <pc:sldMk cId="2207397264" sldId="543"/>
        </pc:sldMkLst>
      </pc:sldChg>
      <pc:sldChg chg="add del">
        <pc:chgData name="LI Hongzong" userId="ac49958b-b655-4fa4-b837-6f946156a7c8" providerId="ADAL" clId="{4721EEC1-4CD9-4742-824D-4D8ECF8037CC}" dt="2024-11-27T15:23:19.690" v="2215" actId="2696"/>
        <pc:sldMkLst>
          <pc:docMk/>
          <pc:sldMk cId="2198664435" sldId="546"/>
        </pc:sldMkLst>
      </pc:sldChg>
      <pc:sldChg chg="del">
        <pc:chgData name="LI Hongzong" userId="ac49958b-b655-4fa4-b837-6f946156a7c8" providerId="ADAL" clId="{4721EEC1-4CD9-4742-824D-4D8ECF8037CC}" dt="2024-10-25T13:08:56.984" v="195" actId="2696"/>
        <pc:sldMkLst>
          <pc:docMk/>
          <pc:sldMk cId="212550681" sldId="550"/>
        </pc:sldMkLst>
      </pc:sldChg>
      <pc:sldChg chg="addSp delSp modSp add mod modNotesTx">
        <pc:chgData name="LI Hongzong" userId="ac49958b-b655-4fa4-b837-6f946156a7c8" providerId="ADAL" clId="{4721EEC1-4CD9-4742-824D-4D8ECF8037CC}" dt="2024-10-27T07:05:02.442" v="2021" actId="1076"/>
        <pc:sldMkLst>
          <pc:docMk/>
          <pc:sldMk cId="1261810409" sldId="621"/>
        </pc:sldMkLst>
      </pc:sldChg>
      <pc:sldChg chg="addSp delSp modSp add mod delAnim modAnim modNotesTx">
        <pc:chgData name="LI Hongzong" userId="ac49958b-b655-4fa4-b837-6f946156a7c8" providerId="ADAL" clId="{4721EEC1-4CD9-4742-824D-4D8ECF8037CC}" dt="2024-11-27T15:12:45.149" v="2117"/>
        <pc:sldMkLst>
          <pc:docMk/>
          <pc:sldMk cId="2671058366" sldId="631"/>
        </pc:sldMkLst>
      </pc:sldChg>
      <pc:sldChg chg="del">
        <pc:chgData name="LI Hongzong" userId="ac49958b-b655-4fa4-b837-6f946156a7c8" providerId="ADAL" clId="{4721EEC1-4CD9-4742-824D-4D8ECF8037CC}" dt="2024-10-25T13:19:03.551" v="204" actId="2696"/>
        <pc:sldMkLst>
          <pc:docMk/>
          <pc:sldMk cId="3896439483" sldId="633"/>
        </pc:sldMkLst>
      </pc:sldChg>
      <pc:sldChg chg="addSp delSp modSp add del mod">
        <pc:chgData name="LI Hongzong" userId="ac49958b-b655-4fa4-b837-6f946156a7c8" providerId="ADAL" clId="{4721EEC1-4CD9-4742-824D-4D8ECF8037CC}" dt="2024-11-27T15:21:37.646" v="2210" actId="20577"/>
        <pc:sldMkLst>
          <pc:docMk/>
          <pc:sldMk cId="368788545" sldId="636"/>
        </pc:sldMkLst>
      </pc:sldChg>
      <pc:sldChg chg="addSp modSp add mod">
        <pc:chgData name="LI Hongzong" userId="ac49958b-b655-4fa4-b837-6f946156a7c8" providerId="ADAL" clId="{4721EEC1-4CD9-4742-824D-4D8ECF8037CC}" dt="2024-12-14T00:13:51.347" v="2791" actId="20577"/>
        <pc:sldMkLst>
          <pc:docMk/>
          <pc:sldMk cId="909729142" sldId="637"/>
        </pc:sldMkLst>
      </pc:sldChg>
      <pc:sldChg chg="addSp delSp modSp add mod">
        <pc:chgData name="LI Hongzong" userId="ac49958b-b655-4fa4-b837-6f946156a7c8" providerId="ADAL" clId="{4721EEC1-4CD9-4742-824D-4D8ECF8037CC}" dt="2024-12-13T16:36:09.692" v="2783" actId="114"/>
        <pc:sldMkLst>
          <pc:docMk/>
          <pc:sldMk cId="2614691419" sldId="638"/>
        </pc:sldMkLst>
      </pc:sldChg>
      <pc:sldChg chg="addSp delSp modSp add mod modAnim">
        <pc:chgData name="LI Hongzong" userId="ac49958b-b655-4fa4-b837-6f946156a7c8" providerId="ADAL" clId="{4721EEC1-4CD9-4742-824D-4D8ECF8037CC}" dt="2024-11-27T15:14:50.678" v="2168" actId="1076"/>
        <pc:sldMkLst>
          <pc:docMk/>
          <pc:sldMk cId="1794781130" sldId="639"/>
        </pc:sldMkLst>
      </pc:sldChg>
      <pc:sldChg chg="addSp delSp modSp add mod">
        <pc:chgData name="LI Hongzong" userId="ac49958b-b655-4fa4-b837-6f946156a7c8" providerId="ADAL" clId="{4721EEC1-4CD9-4742-824D-4D8ECF8037CC}" dt="2024-12-13T16:34:19.395" v="2781" actId="20577"/>
        <pc:sldMkLst>
          <pc:docMk/>
          <pc:sldMk cId="3820469915" sldId="640"/>
        </pc:sldMkLst>
      </pc:sldChg>
      <pc:sldChg chg="add del">
        <pc:chgData name="LI Hongzong" userId="ac49958b-b655-4fa4-b837-6f946156a7c8" providerId="ADAL" clId="{4721EEC1-4CD9-4742-824D-4D8ECF8037CC}" dt="2024-11-27T15:16:06.555" v="2178" actId="2696"/>
        <pc:sldMkLst>
          <pc:docMk/>
          <pc:sldMk cId="991728368" sldId="641"/>
        </pc:sldMkLst>
      </pc:sldChg>
      <pc:sldChg chg="addSp delSp modSp add del mod">
        <pc:chgData name="LI Hongzong" userId="ac49958b-b655-4fa4-b837-6f946156a7c8" providerId="ADAL" clId="{4721EEC1-4CD9-4742-824D-4D8ECF8037CC}" dt="2024-10-25T15:54:00.909" v="1483" actId="2696"/>
        <pc:sldMkLst>
          <pc:docMk/>
          <pc:sldMk cId="1571306402" sldId="641"/>
        </pc:sldMkLst>
      </pc:sldChg>
      <pc:sldChg chg="add del">
        <pc:chgData name="LI Hongzong" userId="ac49958b-b655-4fa4-b837-6f946156a7c8" providerId="ADAL" clId="{4721EEC1-4CD9-4742-824D-4D8ECF8037CC}" dt="2024-10-25T15:28:00.180" v="1271"/>
        <pc:sldMkLst>
          <pc:docMk/>
          <pc:sldMk cId="2805896357" sldId="641"/>
        </pc:sldMkLst>
      </pc:sldChg>
      <pc:sldChg chg="add">
        <pc:chgData name="LI Hongzong" userId="ac49958b-b655-4fa4-b837-6f946156a7c8" providerId="ADAL" clId="{4721EEC1-4CD9-4742-824D-4D8ECF8037CC}" dt="2024-11-27T15:15:24.374" v="2169"/>
        <pc:sldMkLst>
          <pc:docMk/>
          <pc:sldMk cId="3618358261" sldId="643"/>
        </pc:sldMkLst>
      </pc:sldChg>
      <pc:sldChg chg="add">
        <pc:chgData name="LI Hongzong" userId="ac49958b-b655-4fa4-b837-6f946156a7c8" providerId="ADAL" clId="{4721EEC1-4CD9-4742-824D-4D8ECF8037CC}" dt="2024-11-27T15:16:59.208" v="2179"/>
        <pc:sldMkLst>
          <pc:docMk/>
          <pc:sldMk cId="991728368" sldId="644"/>
        </pc:sldMkLst>
      </pc:sldChg>
      <pc:sldChg chg="modSp add mod">
        <pc:chgData name="LI Hongzong" userId="ac49958b-b655-4fa4-b837-6f946156a7c8" providerId="ADAL" clId="{4721EEC1-4CD9-4742-824D-4D8ECF8037CC}" dt="2024-11-27T15:20:45.225" v="2206" actId="20577"/>
        <pc:sldMkLst>
          <pc:docMk/>
          <pc:sldMk cId="630200938" sldId="646"/>
        </pc:sldMkLst>
      </pc:sldChg>
      <pc:sldChg chg="modSp add mod">
        <pc:chgData name="LI Hongzong" userId="ac49958b-b655-4fa4-b837-6f946156a7c8" providerId="ADAL" clId="{4721EEC1-4CD9-4742-824D-4D8ECF8037CC}" dt="2024-11-27T15:21:18.886" v="2207"/>
        <pc:sldMkLst>
          <pc:docMk/>
          <pc:sldMk cId="3731454665" sldId="647"/>
        </pc:sldMkLst>
      </pc:sldChg>
      <pc:sldChg chg="modSp add mod">
        <pc:chgData name="LI Hongzong" userId="ac49958b-b655-4fa4-b837-6f946156a7c8" providerId="ADAL" clId="{4721EEC1-4CD9-4742-824D-4D8ECF8037CC}" dt="2024-11-27T15:21:26.379" v="2208"/>
        <pc:sldMkLst>
          <pc:docMk/>
          <pc:sldMk cId="282552770" sldId="648"/>
        </pc:sldMkLst>
      </pc:sldChg>
      <pc:sldChg chg="modSp add mod">
        <pc:chgData name="LI Hongzong" userId="ac49958b-b655-4fa4-b837-6f946156a7c8" providerId="ADAL" clId="{4721EEC1-4CD9-4742-824D-4D8ECF8037CC}" dt="2024-11-27T15:23:29.550" v="2230" actId="20577"/>
        <pc:sldMkLst>
          <pc:docMk/>
          <pc:sldMk cId="1575329477" sldId="649"/>
        </pc:sldMkLst>
      </pc:sldChg>
      <pc:sldChg chg="modSp add mod">
        <pc:chgData name="LI Hongzong" userId="ac49958b-b655-4fa4-b837-6f946156a7c8" providerId="ADAL" clId="{4721EEC1-4CD9-4742-824D-4D8ECF8037CC}" dt="2024-11-27T15:23:56.495" v="2242" actId="20577"/>
        <pc:sldMkLst>
          <pc:docMk/>
          <pc:sldMk cId="1352666558" sldId="650"/>
        </pc:sldMkLst>
      </pc:sldChg>
      <pc:sldChg chg="modSp add mod">
        <pc:chgData name="LI Hongzong" userId="ac49958b-b655-4fa4-b837-6f946156a7c8" providerId="ADAL" clId="{4721EEC1-4CD9-4742-824D-4D8ECF8037CC}" dt="2024-11-27T15:24:16.749" v="2245"/>
        <pc:sldMkLst>
          <pc:docMk/>
          <pc:sldMk cId="4053856576" sldId="654"/>
        </pc:sldMkLst>
      </pc:sldChg>
      <pc:sldChg chg="modSp add mod">
        <pc:chgData name="LI Hongzong" userId="ac49958b-b655-4fa4-b837-6f946156a7c8" providerId="ADAL" clId="{4721EEC1-4CD9-4742-824D-4D8ECF8037CC}" dt="2024-11-27T15:24:25.515" v="2246"/>
        <pc:sldMkLst>
          <pc:docMk/>
          <pc:sldMk cId="4176521030" sldId="657"/>
        </pc:sldMkLst>
      </pc:sldChg>
      <pc:sldChg chg="add del">
        <pc:chgData name="LI Hongzong" userId="ac49958b-b655-4fa4-b837-6f946156a7c8" providerId="ADAL" clId="{4721EEC1-4CD9-4742-824D-4D8ECF8037CC}" dt="2024-11-27T15:23:40.503" v="2232"/>
        <pc:sldMkLst>
          <pc:docMk/>
          <pc:sldMk cId="248522678" sldId="658"/>
        </pc:sldMkLst>
      </pc:sldChg>
      <pc:sldChg chg="add del">
        <pc:chgData name="LI Hongzong" userId="ac49958b-b655-4fa4-b837-6f946156a7c8" providerId="ADAL" clId="{4721EEC1-4CD9-4742-824D-4D8ECF8037CC}" dt="2024-12-13T16:34:09.521" v="2771" actId="2696"/>
        <pc:sldMkLst>
          <pc:docMk/>
          <pc:sldMk cId="3076303987" sldId="658"/>
        </pc:sldMkLst>
      </pc:sldChg>
      <pc:sldChg chg="add del">
        <pc:chgData name="LI Hongzong" userId="ac49958b-b655-4fa4-b837-6f946156a7c8" providerId="ADAL" clId="{4721EEC1-4CD9-4742-824D-4D8ECF8037CC}" dt="2024-12-13T16:28:59.052" v="2740" actId="2696"/>
        <pc:sldMkLst>
          <pc:docMk/>
          <pc:sldMk cId="3701632151" sldId="658"/>
        </pc:sldMkLst>
      </pc:sldChg>
      <pc:sldChg chg="addSp delSp modSp add del mod">
        <pc:chgData name="LI Hongzong" userId="ac49958b-b655-4fa4-b837-6f946156a7c8" providerId="ADAL" clId="{4721EEC1-4CD9-4742-824D-4D8ECF8037CC}" dt="2024-12-13T16:28:33.105" v="2738" actId="2696"/>
        <pc:sldMkLst>
          <pc:docMk/>
          <pc:sldMk cId="4106147839" sldId="658"/>
        </pc:sldMkLst>
      </pc:sldChg>
      <pc:sldChg chg="add del">
        <pc:chgData name="LI Hongzong" userId="ac49958b-b655-4fa4-b837-6f946156a7c8" providerId="ADAL" clId="{4721EEC1-4CD9-4742-824D-4D8ECF8037CC}" dt="2024-11-27T15:23:40.503" v="2232"/>
        <pc:sldMkLst>
          <pc:docMk/>
          <pc:sldMk cId="381627885" sldId="659"/>
        </pc:sldMkLst>
      </pc:sldChg>
      <pc:sldChg chg="add del">
        <pc:chgData name="LI Hongzong" userId="ac49958b-b655-4fa4-b837-6f946156a7c8" providerId="ADAL" clId="{4721EEC1-4CD9-4742-824D-4D8ECF8037CC}" dt="2024-11-27T15:23:40.503" v="2232"/>
        <pc:sldMkLst>
          <pc:docMk/>
          <pc:sldMk cId="2923021975" sldId="660"/>
        </pc:sldMkLst>
      </pc:sldChg>
      <pc:sldChg chg="add del">
        <pc:chgData name="LI Hongzong" userId="ac49958b-b655-4fa4-b837-6f946156a7c8" providerId="ADAL" clId="{4721EEC1-4CD9-4742-824D-4D8ECF8037CC}" dt="2024-11-27T15:23:40.503" v="2232"/>
        <pc:sldMkLst>
          <pc:docMk/>
          <pc:sldMk cId="3474734292" sldId="661"/>
        </pc:sldMkLst>
      </pc:sldChg>
      <pc:sldChg chg="add del">
        <pc:chgData name="LI Hongzong" userId="ac49958b-b655-4fa4-b837-6f946156a7c8" providerId="ADAL" clId="{4721EEC1-4CD9-4742-824D-4D8ECF8037CC}" dt="2024-11-27T15:23:40.503" v="2232"/>
        <pc:sldMkLst>
          <pc:docMk/>
          <pc:sldMk cId="1636799581" sldId="662"/>
        </pc:sldMkLst>
      </pc:sldChg>
    </pc:docChg>
  </pc:docChgLst>
  <pc:docChgLst>
    <pc:chgData name="Hongzong Li" userId="9bdc67c7f26cb1a6" providerId="LiveId" clId="{F42916EA-A971-40FB-9368-4A6246B15F8D}"/>
    <pc:docChg chg="undo custSel delSld modSld">
      <pc:chgData name="Hongzong Li" userId="9bdc67c7f26cb1a6" providerId="LiveId" clId="{F42916EA-A971-40FB-9368-4A6246B15F8D}" dt="2025-01-08T13:43:16.175" v="81" actId="1076"/>
      <pc:docMkLst>
        <pc:docMk/>
      </pc:docMkLst>
      <pc:sldChg chg="modSp del mod">
        <pc:chgData name="Hongzong Li" userId="9bdc67c7f26cb1a6" providerId="LiveId" clId="{F42916EA-A971-40FB-9368-4A6246B15F8D}" dt="2025-01-08T13:28:14.951" v="29" actId="47"/>
        <pc:sldMkLst>
          <pc:docMk/>
          <pc:sldMk cId="1847076896" sldId="514"/>
        </pc:sldMkLst>
      </pc:sldChg>
      <pc:sldChg chg="addSp delSp modSp mod">
        <pc:chgData name="Hongzong Li" userId="9bdc67c7f26cb1a6" providerId="LiveId" clId="{F42916EA-A971-40FB-9368-4A6246B15F8D}" dt="2025-01-08T13:31:09.695" v="60" actId="20577"/>
        <pc:sldMkLst>
          <pc:docMk/>
          <pc:sldMk cId="1261810409" sldId="621"/>
        </pc:sldMkLst>
        <pc:spChg chg="mod">
          <ac:chgData name="Hongzong Li" userId="9bdc67c7f26cb1a6" providerId="LiveId" clId="{F42916EA-A971-40FB-9368-4A6246B15F8D}" dt="2025-01-08T13:31:09.695" v="60" actId="20577"/>
          <ac:spMkLst>
            <pc:docMk/>
            <pc:sldMk cId="1261810409" sldId="621"/>
            <ac:spMk id="6" creationId="{FAD83C02-24C8-3806-2E3F-4058342F4D87}"/>
          </ac:spMkLst>
        </pc:spChg>
      </pc:sldChg>
      <pc:sldChg chg="addSp delSp modSp mod">
        <pc:chgData name="Hongzong Li" userId="9bdc67c7f26cb1a6" providerId="LiveId" clId="{F42916EA-A971-40FB-9368-4A6246B15F8D}" dt="2025-01-08T13:43:16.175" v="81" actId="1076"/>
        <pc:sldMkLst>
          <pc:docMk/>
          <pc:sldMk cId="2671058366" sldId="631"/>
        </pc:sldMkLst>
      </pc:sldChg>
      <pc:sldChg chg="modSp del mod">
        <pc:chgData name="Hongzong Li" userId="9bdc67c7f26cb1a6" providerId="LiveId" clId="{F42916EA-A971-40FB-9368-4A6246B15F8D}" dt="2025-01-08T13:28:20.753" v="31" actId="47"/>
        <pc:sldMkLst>
          <pc:docMk/>
          <pc:sldMk cId="2354319547" sldId="642"/>
        </pc:sldMkLst>
      </pc:sldChg>
    </pc:docChg>
  </pc:docChgLst>
  <pc:docChgLst>
    <pc:chgData name="Hongzong Li" userId="9bdc67c7f26cb1a6" providerId="LiveId" clId="{3C0E0A6C-4F57-4FF9-879E-7FE291E83A2B}"/>
    <pc:docChg chg="undo custSel addSld delSld modSld">
      <pc:chgData name="Hongzong Li" userId="9bdc67c7f26cb1a6" providerId="LiveId" clId="{3C0E0A6C-4F57-4FF9-879E-7FE291E83A2B}" dt="2025-03-12T14:07:16.691" v="668" actId="1036"/>
      <pc:docMkLst>
        <pc:docMk/>
      </pc:docMkLst>
      <pc:sldChg chg="addSp delSp modSp mod">
        <pc:chgData name="Hongzong Li" userId="9bdc67c7f26cb1a6" providerId="LiveId" clId="{3C0E0A6C-4F57-4FF9-879E-7FE291E83A2B}" dt="2025-03-12T14:07:16.691" v="668" actId="1036"/>
        <pc:sldMkLst>
          <pc:docMk/>
          <pc:sldMk cId="1615307222" sldId="390"/>
        </pc:sldMkLst>
        <pc:spChg chg="mod">
          <ac:chgData name="Hongzong Li" userId="9bdc67c7f26cb1a6" providerId="LiveId" clId="{3C0E0A6C-4F57-4FF9-879E-7FE291E83A2B}" dt="2025-03-12T14:07:16.691" v="668" actId="1036"/>
          <ac:spMkLst>
            <pc:docMk/>
            <pc:sldMk cId="1615307222" sldId="390"/>
            <ac:spMk id="3" creationId="{58975F78-C302-4BC7-8697-9F350DD5534E}"/>
          </ac:spMkLst>
        </pc:spChg>
        <pc:spChg chg="mod">
          <ac:chgData name="Hongzong Li" userId="9bdc67c7f26cb1a6" providerId="LiveId" clId="{3C0E0A6C-4F57-4FF9-879E-7FE291E83A2B}" dt="2025-03-12T14:07:13.700" v="662" actId="1035"/>
          <ac:spMkLst>
            <pc:docMk/>
            <pc:sldMk cId="1615307222" sldId="390"/>
            <ac:spMk id="4" creationId="{BFDB28CA-1E94-4F41-BAB2-12DA698A01C7}"/>
          </ac:spMkLst>
        </pc:spChg>
        <pc:picChg chg="add del mod">
          <ac:chgData name="Hongzong Li" userId="9bdc67c7f26cb1a6" providerId="LiveId" clId="{3C0E0A6C-4F57-4FF9-879E-7FE291E83A2B}" dt="2025-03-12T14:07:00.877" v="643" actId="478"/>
          <ac:picMkLst>
            <pc:docMk/>
            <pc:sldMk cId="1615307222" sldId="390"/>
            <ac:picMk id="5122" creationId="{7165BA73-F880-B400-2A26-77C4234C1212}"/>
          </ac:picMkLst>
        </pc:picChg>
        <pc:picChg chg="add mod">
          <ac:chgData name="Hongzong Li" userId="9bdc67c7f26cb1a6" providerId="LiveId" clId="{3C0E0A6C-4F57-4FF9-879E-7FE291E83A2B}" dt="2025-03-12T14:07:13.700" v="662" actId="1035"/>
          <ac:picMkLst>
            <pc:docMk/>
            <pc:sldMk cId="1615307222" sldId="390"/>
            <ac:picMk id="5124" creationId="{342D3032-123C-9213-8220-6BCBFB162257}"/>
          </ac:picMkLst>
        </pc:picChg>
      </pc:sldChg>
      <pc:sldChg chg="modSp mod modNotesTx">
        <pc:chgData name="Hongzong Li" userId="9bdc67c7f26cb1a6" providerId="LiveId" clId="{3C0E0A6C-4F57-4FF9-879E-7FE291E83A2B}" dt="2025-03-12T10:13:42.383" v="5" actId="20577"/>
        <pc:sldMkLst>
          <pc:docMk/>
          <pc:sldMk cId="3672691798" sldId="622"/>
        </pc:sldMkLst>
        <pc:spChg chg="mod">
          <ac:chgData name="Hongzong Li" userId="9bdc67c7f26cb1a6" providerId="LiveId" clId="{3C0E0A6C-4F57-4FF9-879E-7FE291E83A2B}" dt="2025-03-12T10:12:31.437" v="3" actId="123"/>
          <ac:spMkLst>
            <pc:docMk/>
            <pc:sldMk cId="3672691798" sldId="622"/>
            <ac:spMk id="7" creationId="{7967E13B-7E5E-ECF1-739D-63872E42633C}"/>
          </ac:spMkLst>
        </pc:spChg>
      </pc:sldChg>
      <pc:sldChg chg="modSp mod">
        <pc:chgData name="Hongzong Li" userId="9bdc67c7f26cb1a6" providerId="LiveId" clId="{3C0E0A6C-4F57-4FF9-879E-7FE291E83A2B}" dt="2025-03-12T10:13:49.421" v="6" actId="20577"/>
        <pc:sldMkLst>
          <pc:docMk/>
          <pc:sldMk cId="3017100505" sldId="623"/>
        </pc:sldMkLst>
        <pc:spChg chg="mod">
          <ac:chgData name="Hongzong Li" userId="9bdc67c7f26cb1a6" providerId="LiveId" clId="{3C0E0A6C-4F57-4FF9-879E-7FE291E83A2B}" dt="2025-03-12T10:13:49.421" v="6" actId="20577"/>
          <ac:spMkLst>
            <pc:docMk/>
            <pc:sldMk cId="3017100505" sldId="623"/>
            <ac:spMk id="2" creationId="{D190F755-8BF8-0D8C-BDF4-0556AFAAB331}"/>
          </ac:spMkLst>
        </pc:spChg>
      </pc:sldChg>
      <pc:sldChg chg="addSp modSp mod">
        <pc:chgData name="Hongzong Li" userId="9bdc67c7f26cb1a6" providerId="LiveId" clId="{3C0E0A6C-4F57-4FF9-879E-7FE291E83A2B}" dt="2025-03-12T10:36:13.209" v="20" actId="1076"/>
        <pc:sldMkLst>
          <pc:docMk/>
          <pc:sldMk cId="4137422575" sldId="625"/>
        </pc:sldMkLst>
        <pc:spChg chg="add mod">
          <ac:chgData name="Hongzong Li" userId="9bdc67c7f26cb1a6" providerId="LiveId" clId="{3C0E0A6C-4F57-4FF9-879E-7FE291E83A2B}" dt="2025-03-12T10:20:37.626" v="13" actId="14100"/>
          <ac:spMkLst>
            <pc:docMk/>
            <pc:sldMk cId="4137422575" sldId="625"/>
            <ac:spMk id="4" creationId="{C312FFF7-85C2-6111-9D1D-81C275605D12}"/>
          </ac:spMkLst>
        </pc:spChg>
        <pc:spChg chg="add mod">
          <ac:chgData name="Hongzong Li" userId="9bdc67c7f26cb1a6" providerId="LiveId" clId="{3C0E0A6C-4F57-4FF9-879E-7FE291E83A2B}" dt="2025-03-12T10:35:46.225" v="17" actId="1076"/>
          <ac:spMkLst>
            <pc:docMk/>
            <pc:sldMk cId="4137422575" sldId="625"/>
            <ac:spMk id="8" creationId="{A653CFCE-036B-96AE-90E5-AA5831671227}"/>
          </ac:spMkLst>
        </pc:spChg>
        <pc:picChg chg="add mod">
          <ac:chgData name="Hongzong Li" userId="9bdc67c7f26cb1a6" providerId="LiveId" clId="{3C0E0A6C-4F57-4FF9-879E-7FE291E83A2B}" dt="2025-03-12T10:36:13.209" v="20" actId="1076"/>
          <ac:picMkLst>
            <pc:docMk/>
            <pc:sldMk cId="4137422575" sldId="625"/>
            <ac:picMk id="1026" creationId="{3995B1B3-358C-20A3-22A5-890E99147C63}"/>
          </ac:picMkLst>
        </pc:picChg>
      </pc:sldChg>
      <pc:sldChg chg="del">
        <pc:chgData name="Hongzong Li" userId="9bdc67c7f26cb1a6" providerId="LiveId" clId="{3C0E0A6C-4F57-4FF9-879E-7FE291E83A2B}" dt="2025-03-12T09:57:48.956" v="0" actId="47"/>
        <pc:sldMkLst>
          <pc:docMk/>
          <pc:sldMk cId="659136905" sldId="626"/>
        </pc:sldMkLst>
      </pc:sldChg>
      <pc:sldChg chg="addSp delSp modSp add mod">
        <pc:chgData name="Hongzong Li" userId="9bdc67c7f26cb1a6" providerId="LiveId" clId="{3C0E0A6C-4F57-4FF9-879E-7FE291E83A2B}" dt="2025-03-12T12:34:06.389" v="88" actId="1582"/>
        <pc:sldMkLst>
          <pc:docMk/>
          <pc:sldMk cId="1067646811" sldId="626"/>
        </pc:sldMkLst>
        <pc:spChg chg="add mod">
          <ac:chgData name="Hongzong Li" userId="9bdc67c7f26cb1a6" providerId="LiveId" clId="{3C0E0A6C-4F57-4FF9-879E-7FE291E83A2B}" dt="2025-03-12T10:38:25.127" v="23" actId="14100"/>
          <ac:spMkLst>
            <pc:docMk/>
            <pc:sldMk cId="1067646811" sldId="626"/>
            <ac:spMk id="4" creationId="{DF3144E1-44C5-E759-E774-6990B16F05FA}"/>
          </ac:spMkLst>
        </pc:spChg>
        <pc:picChg chg="add del mod">
          <ac:chgData name="Hongzong Li" userId="9bdc67c7f26cb1a6" providerId="LiveId" clId="{3C0E0A6C-4F57-4FF9-879E-7FE291E83A2B}" dt="2025-03-12T12:31:22.097" v="36" actId="478"/>
          <ac:picMkLst>
            <pc:docMk/>
            <pc:sldMk cId="1067646811" sldId="626"/>
            <ac:picMk id="7" creationId="{2B0E3FF9-7592-BEE8-D3AF-15E6D71DF64B}"/>
          </ac:picMkLst>
        </pc:picChg>
        <pc:picChg chg="mod ord">
          <ac:chgData name="Hongzong Li" userId="9bdc67c7f26cb1a6" providerId="LiveId" clId="{3C0E0A6C-4F57-4FF9-879E-7FE291E83A2B}" dt="2025-03-12T12:33:09.638" v="79" actId="1076"/>
          <ac:picMkLst>
            <pc:docMk/>
            <pc:sldMk cId="1067646811" sldId="626"/>
            <ac:picMk id="9" creationId="{50E31848-54FC-5668-49BC-C6EFAC2B300E}"/>
          </ac:picMkLst>
        </pc:picChg>
        <pc:picChg chg="del mod">
          <ac:chgData name="Hongzong Li" userId="9bdc67c7f26cb1a6" providerId="LiveId" clId="{3C0E0A6C-4F57-4FF9-879E-7FE291E83A2B}" dt="2025-03-12T12:32:46.504" v="59" actId="478"/>
          <ac:picMkLst>
            <pc:docMk/>
            <pc:sldMk cId="1067646811" sldId="626"/>
            <ac:picMk id="11" creationId="{D72C4DA6-0425-8AD6-C6DA-3DEE1C314B3E}"/>
          </ac:picMkLst>
        </pc:picChg>
        <pc:picChg chg="del mod ord">
          <ac:chgData name="Hongzong Li" userId="9bdc67c7f26cb1a6" providerId="LiveId" clId="{3C0E0A6C-4F57-4FF9-879E-7FE291E83A2B}" dt="2025-03-12T12:33:03.751" v="75" actId="478"/>
          <ac:picMkLst>
            <pc:docMk/>
            <pc:sldMk cId="1067646811" sldId="626"/>
            <ac:picMk id="13" creationId="{CE7E5AC0-5A7E-3174-700A-BFBCEE4EA28B}"/>
          </ac:picMkLst>
        </pc:picChg>
        <pc:picChg chg="mod ord">
          <ac:chgData name="Hongzong Li" userId="9bdc67c7f26cb1a6" providerId="LiveId" clId="{3C0E0A6C-4F57-4FF9-879E-7FE291E83A2B}" dt="2025-03-12T12:33:03.752" v="77" actId="962"/>
          <ac:picMkLst>
            <pc:docMk/>
            <pc:sldMk cId="1067646811" sldId="626"/>
            <ac:picMk id="15" creationId="{1861C723-A8B4-27FD-B708-1038CE6880E1}"/>
          </ac:picMkLst>
        </pc:picChg>
        <pc:picChg chg="add mod">
          <ac:chgData name="Hongzong Li" userId="9bdc67c7f26cb1a6" providerId="LiveId" clId="{3C0E0A6C-4F57-4FF9-879E-7FE291E83A2B}" dt="2025-03-12T12:33:30.876" v="83" actId="1076"/>
          <ac:picMkLst>
            <pc:docMk/>
            <pc:sldMk cId="1067646811" sldId="626"/>
            <ac:picMk id="16" creationId="{C79160F6-27E2-ED43-0372-0D1EB87973FE}"/>
          </ac:picMkLst>
        </pc:picChg>
        <pc:cxnChg chg="add mod">
          <ac:chgData name="Hongzong Li" userId="9bdc67c7f26cb1a6" providerId="LiveId" clId="{3C0E0A6C-4F57-4FF9-879E-7FE291E83A2B}" dt="2025-03-12T12:34:06.389" v="88" actId="1582"/>
          <ac:cxnSpMkLst>
            <pc:docMk/>
            <pc:sldMk cId="1067646811" sldId="626"/>
            <ac:cxnSpMk id="18" creationId="{D9A5FA9D-41F5-4F41-B230-5812143C4FFE}"/>
          </ac:cxnSpMkLst>
        </pc:cxnChg>
      </pc:sldChg>
      <pc:sldChg chg="del">
        <pc:chgData name="Hongzong Li" userId="9bdc67c7f26cb1a6" providerId="LiveId" clId="{3C0E0A6C-4F57-4FF9-879E-7FE291E83A2B}" dt="2025-03-12T09:57:48.956" v="0" actId="47"/>
        <pc:sldMkLst>
          <pc:docMk/>
          <pc:sldMk cId="337729783" sldId="627"/>
        </pc:sldMkLst>
      </pc:sldChg>
      <pc:sldChg chg="addSp delSp modSp add mod">
        <pc:chgData name="Hongzong Li" userId="9bdc67c7f26cb1a6" providerId="LiveId" clId="{3C0E0A6C-4F57-4FF9-879E-7FE291E83A2B}" dt="2025-03-12T13:03:46.086" v="299" actId="1076"/>
        <pc:sldMkLst>
          <pc:docMk/>
          <pc:sldMk cId="3193288621" sldId="627"/>
        </pc:sldMkLst>
        <pc:spChg chg="add del">
          <ac:chgData name="Hongzong Li" userId="9bdc67c7f26cb1a6" providerId="LiveId" clId="{3C0E0A6C-4F57-4FF9-879E-7FE291E83A2B}" dt="2025-03-12T12:45:19.396" v="132" actId="22"/>
          <ac:spMkLst>
            <pc:docMk/>
            <pc:sldMk cId="3193288621" sldId="627"/>
            <ac:spMk id="13" creationId="{D23B3FA6-4412-74FB-EA80-0605CB7A358C}"/>
          </ac:spMkLst>
        </pc:spChg>
        <pc:spChg chg="add mod">
          <ac:chgData name="Hongzong Li" userId="9bdc67c7f26cb1a6" providerId="LiveId" clId="{3C0E0A6C-4F57-4FF9-879E-7FE291E83A2B}" dt="2025-03-12T12:45:32.455" v="136" actId="13926"/>
          <ac:spMkLst>
            <pc:docMk/>
            <pc:sldMk cId="3193288621" sldId="627"/>
            <ac:spMk id="15" creationId="{40BB6482-68F2-87B3-AAFA-DCEDCC30ED87}"/>
          </ac:spMkLst>
        </pc:spChg>
        <pc:spChg chg="add mod">
          <ac:chgData name="Hongzong Li" userId="9bdc67c7f26cb1a6" providerId="LiveId" clId="{3C0E0A6C-4F57-4FF9-879E-7FE291E83A2B}" dt="2025-03-12T13:03:46.086" v="299" actId="1076"/>
          <ac:spMkLst>
            <pc:docMk/>
            <pc:sldMk cId="3193288621" sldId="627"/>
            <ac:spMk id="17" creationId="{6225D1BA-574D-509F-E50B-D7231AF207B6}"/>
          </ac:spMkLst>
        </pc:spChg>
        <pc:spChg chg="add del">
          <ac:chgData name="Hongzong Li" userId="9bdc67c7f26cb1a6" providerId="LiveId" clId="{3C0E0A6C-4F57-4FF9-879E-7FE291E83A2B}" dt="2025-03-12T13:03:35.253" v="296" actId="22"/>
          <ac:spMkLst>
            <pc:docMk/>
            <pc:sldMk cId="3193288621" sldId="627"/>
            <ac:spMk id="19" creationId="{BF2F73C0-0FDD-BBE4-01AE-0C858CB82831}"/>
          </ac:spMkLst>
        </pc:spChg>
        <pc:spChg chg="add mod">
          <ac:chgData name="Hongzong Li" userId="9bdc67c7f26cb1a6" providerId="LiveId" clId="{3C0E0A6C-4F57-4FF9-879E-7FE291E83A2B}" dt="2025-03-12T13:03:42.799" v="298" actId="1076"/>
          <ac:spMkLst>
            <pc:docMk/>
            <pc:sldMk cId="3193288621" sldId="627"/>
            <ac:spMk id="21" creationId="{BDF651C7-F4DF-4D30-6A2E-DB1E604014E6}"/>
          </ac:spMkLst>
        </pc:spChg>
        <pc:picChg chg="del mod">
          <ac:chgData name="Hongzong Li" userId="9bdc67c7f26cb1a6" providerId="LiveId" clId="{3C0E0A6C-4F57-4FF9-879E-7FE291E83A2B}" dt="2025-03-12T12:44:28.151" v="108" actId="478"/>
          <ac:picMkLst>
            <pc:docMk/>
            <pc:sldMk cId="3193288621" sldId="627"/>
            <ac:picMk id="4" creationId="{357DE8C9-391B-D7AA-59C2-1BF077FFAF17}"/>
          </ac:picMkLst>
        </pc:picChg>
        <pc:picChg chg="del mod ord">
          <ac:chgData name="Hongzong Li" userId="9bdc67c7f26cb1a6" providerId="LiveId" clId="{3C0E0A6C-4F57-4FF9-879E-7FE291E83A2B}" dt="2025-03-12T12:44:35.610" v="122" actId="478"/>
          <ac:picMkLst>
            <pc:docMk/>
            <pc:sldMk cId="3193288621" sldId="627"/>
            <ac:picMk id="8" creationId="{2F67C98B-AB36-BD28-913B-4D58BDF92EB5}"/>
          </ac:picMkLst>
        </pc:picChg>
        <pc:picChg chg="mod ord">
          <ac:chgData name="Hongzong Li" userId="9bdc67c7f26cb1a6" providerId="LiveId" clId="{3C0E0A6C-4F57-4FF9-879E-7FE291E83A2B}" dt="2025-03-12T12:58:55.301" v="145" actId="1076"/>
          <ac:picMkLst>
            <pc:docMk/>
            <pc:sldMk cId="3193288621" sldId="627"/>
            <ac:picMk id="10" creationId="{D83984D7-F09D-5DF3-B8F4-3933FA6ABBDF}"/>
          </ac:picMkLst>
        </pc:picChg>
        <pc:picChg chg="add mod">
          <ac:chgData name="Hongzong Li" userId="9bdc67c7f26cb1a6" providerId="LiveId" clId="{3C0E0A6C-4F57-4FF9-879E-7FE291E83A2B}" dt="2025-03-12T12:58:55.301" v="145" actId="1076"/>
          <ac:picMkLst>
            <pc:docMk/>
            <pc:sldMk cId="3193288621" sldId="627"/>
            <ac:picMk id="11" creationId="{FD2AFB58-198A-26EA-45D6-1482D7808EF9}"/>
          </ac:picMkLst>
        </pc:picChg>
      </pc:sldChg>
      <pc:sldChg chg="addSp delSp modSp add mod">
        <pc:chgData name="Hongzong Li" userId="9bdc67c7f26cb1a6" providerId="LiveId" clId="{3C0E0A6C-4F57-4FF9-879E-7FE291E83A2B}" dt="2025-03-12T13:56:16.873" v="454" actId="1076"/>
        <pc:sldMkLst>
          <pc:docMk/>
          <pc:sldMk cId="2917587941" sldId="628"/>
        </pc:sldMkLst>
        <pc:spChg chg="add del">
          <ac:chgData name="Hongzong Li" userId="9bdc67c7f26cb1a6" providerId="LiveId" clId="{3C0E0A6C-4F57-4FF9-879E-7FE291E83A2B}" dt="2025-03-12T12:58:02.667" v="138" actId="22"/>
          <ac:spMkLst>
            <pc:docMk/>
            <pc:sldMk cId="2917587941" sldId="628"/>
            <ac:spMk id="4" creationId="{538850BB-6065-3F87-38A8-082D0136D193}"/>
          </ac:spMkLst>
        </pc:spChg>
        <pc:spChg chg="add del mod">
          <ac:chgData name="Hongzong Li" userId="9bdc67c7f26cb1a6" providerId="LiveId" clId="{3C0E0A6C-4F57-4FF9-879E-7FE291E83A2B}" dt="2025-03-12T13:49:18.734" v="380" actId="478"/>
          <ac:spMkLst>
            <pc:docMk/>
            <pc:sldMk cId="2917587941" sldId="628"/>
            <ac:spMk id="8" creationId="{D0B13AC1-96D9-F740-A6B1-5820885997D7}"/>
          </ac:spMkLst>
        </pc:spChg>
        <pc:spChg chg="add del mod">
          <ac:chgData name="Hongzong Li" userId="9bdc67c7f26cb1a6" providerId="LiveId" clId="{3C0E0A6C-4F57-4FF9-879E-7FE291E83A2B}" dt="2025-03-12T12:59:33.227" v="156" actId="22"/>
          <ac:spMkLst>
            <pc:docMk/>
            <pc:sldMk cId="2917587941" sldId="628"/>
            <ac:spMk id="10" creationId="{F4E78A11-DE3B-224C-7A61-C9D36FCCDAF2}"/>
          </ac:spMkLst>
        </pc:spChg>
        <pc:spChg chg="add del mod">
          <ac:chgData name="Hongzong Li" userId="9bdc67c7f26cb1a6" providerId="LiveId" clId="{3C0E0A6C-4F57-4FF9-879E-7FE291E83A2B}" dt="2025-03-12T13:49:18.734" v="380" actId="478"/>
          <ac:spMkLst>
            <pc:docMk/>
            <pc:sldMk cId="2917587941" sldId="628"/>
            <ac:spMk id="12" creationId="{5E120372-6B29-2D8E-9584-D9E1906D379E}"/>
          </ac:spMkLst>
        </pc:spChg>
        <pc:spChg chg="add mod">
          <ac:chgData name="Hongzong Li" userId="9bdc67c7f26cb1a6" providerId="LiveId" clId="{3C0E0A6C-4F57-4FF9-879E-7FE291E83A2B}" dt="2025-03-12T13:54:04.193" v="383" actId="13926"/>
          <ac:spMkLst>
            <pc:docMk/>
            <pc:sldMk cId="2917587941" sldId="628"/>
            <ac:spMk id="24" creationId="{F60DBBD8-FA1C-00D8-8EA1-4B6988FC4665}"/>
          </ac:spMkLst>
        </pc:spChg>
        <pc:spChg chg="add del mod">
          <ac:chgData name="Hongzong Li" userId="9bdc67c7f26cb1a6" providerId="LiveId" clId="{3C0E0A6C-4F57-4FF9-879E-7FE291E83A2B}" dt="2025-03-12T13:54:15.948" v="387" actId="22"/>
          <ac:spMkLst>
            <pc:docMk/>
            <pc:sldMk cId="2917587941" sldId="628"/>
            <ac:spMk id="26" creationId="{F0EC66E7-854B-C17B-926D-6A138DD749FE}"/>
          </ac:spMkLst>
        </pc:spChg>
        <pc:spChg chg="add mod">
          <ac:chgData name="Hongzong Li" userId="9bdc67c7f26cb1a6" providerId="LiveId" clId="{3C0E0A6C-4F57-4FF9-879E-7FE291E83A2B}" dt="2025-03-12T13:54:53.987" v="416" actId="20577"/>
          <ac:spMkLst>
            <pc:docMk/>
            <pc:sldMk cId="2917587941" sldId="628"/>
            <ac:spMk id="28" creationId="{A88111AD-A479-C273-655F-1A34E0FCD522}"/>
          </ac:spMkLst>
        </pc:spChg>
        <pc:picChg chg="del mod">
          <ac:chgData name="Hongzong Li" userId="9bdc67c7f26cb1a6" providerId="LiveId" clId="{3C0E0A6C-4F57-4FF9-879E-7FE291E83A2B}" dt="2025-03-12T13:00:56.396" v="227" actId="478"/>
          <ac:picMkLst>
            <pc:docMk/>
            <pc:sldMk cId="2917587941" sldId="628"/>
            <ac:picMk id="14" creationId="{D1BBA9D3-F116-377A-3DE3-272DD6D4B800}"/>
          </ac:picMkLst>
        </pc:picChg>
        <pc:picChg chg="add del mod ord">
          <ac:chgData name="Hongzong Li" userId="9bdc67c7f26cb1a6" providerId="LiveId" clId="{3C0E0A6C-4F57-4FF9-879E-7FE291E83A2B}" dt="2025-03-12T13:49:18.734" v="380" actId="478"/>
          <ac:picMkLst>
            <pc:docMk/>
            <pc:sldMk cId="2917587941" sldId="628"/>
            <ac:picMk id="16" creationId="{BA6E1958-4B60-1518-CE7A-B84847D3EF47}"/>
          </ac:picMkLst>
        </pc:picChg>
        <pc:picChg chg="add del mod">
          <ac:chgData name="Hongzong Li" userId="9bdc67c7f26cb1a6" providerId="LiveId" clId="{3C0E0A6C-4F57-4FF9-879E-7FE291E83A2B}" dt="2025-03-12T13:49:18.734" v="380" actId="478"/>
          <ac:picMkLst>
            <pc:docMk/>
            <pc:sldMk cId="2917587941" sldId="628"/>
            <ac:picMk id="18" creationId="{9B1D0AAC-0076-641A-F9FB-6ABEF3C82932}"/>
          </ac:picMkLst>
        </pc:picChg>
        <pc:picChg chg="add del mod">
          <ac:chgData name="Hongzong Li" userId="9bdc67c7f26cb1a6" providerId="LiveId" clId="{3C0E0A6C-4F57-4FF9-879E-7FE291E83A2B}" dt="2025-03-12T13:49:18.734" v="380" actId="478"/>
          <ac:picMkLst>
            <pc:docMk/>
            <pc:sldMk cId="2917587941" sldId="628"/>
            <ac:picMk id="20" creationId="{C53ECE23-9BE3-A7A5-2475-763AA6B6D8FA}"/>
          </ac:picMkLst>
        </pc:picChg>
        <pc:picChg chg="add del mod">
          <ac:chgData name="Hongzong Li" userId="9bdc67c7f26cb1a6" providerId="LiveId" clId="{3C0E0A6C-4F57-4FF9-879E-7FE291E83A2B}" dt="2025-03-12T13:49:18.734" v="380" actId="478"/>
          <ac:picMkLst>
            <pc:docMk/>
            <pc:sldMk cId="2917587941" sldId="628"/>
            <ac:picMk id="22" creationId="{FE5BC351-46A2-040F-8ED5-535F36D252BE}"/>
          </ac:picMkLst>
        </pc:picChg>
        <pc:picChg chg="del mod">
          <ac:chgData name="Hongzong Li" userId="9bdc67c7f26cb1a6" providerId="LiveId" clId="{3C0E0A6C-4F57-4FF9-879E-7FE291E83A2B}" dt="2025-03-12T13:54:59.642" v="428" actId="478"/>
          <ac:picMkLst>
            <pc:docMk/>
            <pc:sldMk cId="2917587941" sldId="628"/>
            <ac:picMk id="30" creationId="{A4089A8F-018A-57F8-5C29-5ADD458C0493}"/>
          </ac:picMkLst>
        </pc:picChg>
        <pc:picChg chg="mod ord">
          <ac:chgData name="Hongzong Li" userId="9bdc67c7f26cb1a6" providerId="LiveId" clId="{3C0E0A6C-4F57-4FF9-879E-7FE291E83A2B}" dt="2025-03-12T13:55:02.921" v="431" actId="1076"/>
          <ac:picMkLst>
            <pc:docMk/>
            <pc:sldMk cId="2917587941" sldId="628"/>
            <ac:picMk id="32" creationId="{AFF78C77-CBB6-91CA-9ABE-5401D3E4EA06}"/>
          </ac:picMkLst>
        </pc:picChg>
        <pc:picChg chg="del mod">
          <ac:chgData name="Hongzong Li" userId="9bdc67c7f26cb1a6" providerId="LiveId" clId="{3C0E0A6C-4F57-4FF9-879E-7FE291E83A2B}" dt="2025-03-12T13:56:09.939" v="451" actId="478"/>
          <ac:picMkLst>
            <pc:docMk/>
            <pc:sldMk cId="2917587941" sldId="628"/>
            <ac:picMk id="34" creationId="{F74ED06E-E3B0-8D11-E2C9-69D217AFE579}"/>
          </ac:picMkLst>
        </pc:picChg>
        <pc:picChg chg="mod ord">
          <ac:chgData name="Hongzong Li" userId="9bdc67c7f26cb1a6" providerId="LiveId" clId="{3C0E0A6C-4F57-4FF9-879E-7FE291E83A2B}" dt="2025-03-12T13:56:16.873" v="454" actId="1076"/>
          <ac:picMkLst>
            <pc:docMk/>
            <pc:sldMk cId="2917587941" sldId="628"/>
            <ac:picMk id="36" creationId="{2FBBDC9C-CCA6-C6C0-8CAB-95F98F49A403}"/>
          </ac:picMkLst>
        </pc:picChg>
        <pc:cxnChg chg="add del">
          <ac:chgData name="Hongzong Li" userId="9bdc67c7f26cb1a6" providerId="LiveId" clId="{3C0E0A6C-4F57-4FF9-879E-7FE291E83A2B}" dt="2025-03-12T13:49:16.432" v="379" actId="478"/>
          <ac:cxnSpMkLst>
            <pc:docMk/>
            <pc:sldMk cId="2917587941" sldId="628"/>
            <ac:cxnSpMk id="5" creationId="{903C59EE-51B9-6000-E0E9-E66F52D57429}"/>
          </ac:cxnSpMkLst>
        </pc:cxnChg>
      </pc:sldChg>
      <pc:sldChg chg="del">
        <pc:chgData name="Hongzong Li" userId="9bdc67c7f26cb1a6" providerId="LiveId" clId="{3C0E0A6C-4F57-4FF9-879E-7FE291E83A2B}" dt="2025-03-12T09:57:48.956" v="0" actId="47"/>
        <pc:sldMkLst>
          <pc:docMk/>
          <pc:sldMk cId="3699671941" sldId="628"/>
        </pc:sldMkLst>
      </pc:sldChg>
      <pc:sldChg chg="addSp modSp add mod modNotesTx">
        <pc:chgData name="Hongzong Li" userId="9bdc67c7f26cb1a6" providerId="LiveId" clId="{3C0E0A6C-4F57-4FF9-879E-7FE291E83A2B}" dt="2025-03-12T13:32:35.491" v="313"/>
        <pc:sldMkLst>
          <pc:docMk/>
          <pc:sldMk cId="3928750117" sldId="629"/>
        </pc:sldMkLst>
        <pc:spChg chg="add mod">
          <ac:chgData name="Hongzong Li" userId="9bdc67c7f26cb1a6" providerId="LiveId" clId="{3C0E0A6C-4F57-4FF9-879E-7FE291E83A2B}" dt="2025-03-12T13:31:35.611" v="304" actId="14100"/>
          <ac:spMkLst>
            <pc:docMk/>
            <pc:sldMk cId="3928750117" sldId="629"/>
            <ac:spMk id="4" creationId="{98FE34F1-93B0-763B-7099-8EC763D47A90}"/>
          </ac:spMkLst>
        </pc:spChg>
        <pc:spChg chg="mod">
          <ac:chgData name="Hongzong Li" userId="9bdc67c7f26cb1a6" providerId="LiveId" clId="{3C0E0A6C-4F57-4FF9-879E-7FE291E83A2B}" dt="2025-03-12T13:30:10.646" v="300"/>
          <ac:spMkLst>
            <pc:docMk/>
            <pc:sldMk cId="3928750117" sldId="629"/>
            <ac:spMk id="6" creationId="{F724128F-173D-2C85-AB99-8BDA1E41B88E}"/>
          </ac:spMkLst>
        </pc:spChg>
        <pc:spChg chg="add mod">
          <ac:chgData name="Hongzong Li" userId="9bdc67c7f26cb1a6" providerId="LiveId" clId="{3C0E0A6C-4F57-4FF9-879E-7FE291E83A2B}" dt="2025-03-12T13:32:24.363" v="312" actId="948"/>
          <ac:spMkLst>
            <pc:docMk/>
            <pc:sldMk cId="3928750117" sldId="629"/>
            <ac:spMk id="8" creationId="{16FA2041-7263-F602-FB48-D3C1A2F162A1}"/>
          </ac:spMkLst>
        </pc:spChg>
      </pc:sldChg>
      <pc:sldChg chg="del">
        <pc:chgData name="Hongzong Li" userId="9bdc67c7f26cb1a6" providerId="LiveId" clId="{3C0E0A6C-4F57-4FF9-879E-7FE291E83A2B}" dt="2025-03-12T09:57:48.956" v="0" actId="47"/>
        <pc:sldMkLst>
          <pc:docMk/>
          <pc:sldMk cId="4278356214" sldId="629"/>
        </pc:sldMkLst>
      </pc:sldChg>
      <pc:sldChg chg="addSp delSp modSp add mod modNotesTx">
        <pc:chgData name="Hongzong Li" userId="9bdc67c7f26cb1a6" providerId="LiveId" clId="{3C0E0A6C-4F57-4FF9-879E-7FE291E83A2B}" dt="2025-03-12T13:35:06.487" v="333"/>
        <pc:sldMkLst>
          <pc:docMk/>
          <pc:sldMk cId="96971682" sldId="630"/>
        </pc:sldMkLst>
        <pc:spChg chg="del">
          <ac:chgData name="Hongzong Li" userId="9bdc67c7f26cb1a6" providerId="LiveId" clId="{3C0E0A6C-4F57-4FF9-879E-7FE291E83A2B}" dt="2025-03-12T13:33:08.150" v="315" actId="478"/>
          <ac:spMkLst>
            <pc:docMk/>
            <pc:sldMk cId="96971682" sldId="630"/>
            <ac:spMk id="4" creationId="{95FF86CC-8D3C-C3FA-DA6F-9A93B9ED0B2E}"/>
          </ac:spMkLst>
        </pc:spChg>
        <pc:spChg chg="add mod">
          <ac:chgData name="Hongzong Li" userId="9bdc67c7f26cb1a6" providerId="LiveId" clId="{3C0E0A6C-4F57-4FF9-879E-7FE291E83A2B}" dt="2025-03-12T13:34:15.056" v="321" actId="20577"/>
          <ac:spMkLst>
            <pc:docMk/>
            <pc:sldMk cId="96971682" sldId="630"/>
            <ac:spMk id="7" creationId="{D8E38B4C-C420-B492-5B36-5403736C8D7B}"/>
          </ac:spMkLst>
        </pc:spChg>
        <pc:spChg chg="del">
          <ac:chgData name="Hongzong Li" userId="9bdc67c7f26cb1a6" providerId="LiveId" clId="{3C0E0A6C-4F57-4FF9-879E-7FE291E83A2B}" dt="2025-03-12T13:33:08.150" v="315" actId="478"/>
          <ac:spMkLst>
            <pc:docMk/>
            <pc:sldMk cId="96971682" sldId="630"/>
            <ac:spMk id="8" creationId="{DF7928FA-C3FF-6A3A-EF53-2955A55DE0F4}"/>
          </ac:spMkLst>
        </pc:spChg>
        <pc:spChg chg="add mod">
          <ac:chgData name="Hongzong Li" userId="9bdc67c7f26cb1a6" providerId="LiveId" clId="{3C0E0A6C-4F57-4FF9-879E-7FE291E83A2B}" dt="2025-03-12T13:35:01.703" v="331" actId="20577"/>
          <ac:spMkLst>
            <pc:docMk/>
            <pc:sldMk cId="96971682" sldId="630"/>
            <ac:spMk id="10" creationId="{C198F38A-90A2-6234-1623-07FA674A6FDD}"/>
          </ac:spMkLst>
        </pc:spChg>
      </pc:sldChg>
      <pc:sldChg chg="del">
        <pc:chgData name="Hongzong Li" userId="9bdc67c7f26cb1a6" providerId="LiveId" clId="{3C0E0A6C-4F57-4FF9-879E-7FE291E83A2B}" dt="2025-03-12T09:57:48.956" v="0" actId="47"/>
        <pc:sldMkLst>
          <pc:docMk/>
          <pc:sldMk cId="2873242096" sldId="630"/>
        </pc:sldMkLst>
      </pc:sldChg>
      <pc:sldChg chg="addSp delSp modSp add mod modNotesTx">
        <pc:chgData name="Hongzong Li" userId="9bdc67c7f26cb1a6" providerId="LiveId" clId="{3C0E0A6C-4F57-4FF9-879E-7FE291E83A2B}" dt="2025-03-12T13:36:49.986" v="351"/>
        <pc:sldMkLst>
          <pc:docMk/>
          <pc:sldMk cId="57244674" sldId="631"/>
        </pc:sldMkLst>
        <pc:spChg chg="add mod">
          <ac:chgData name="Hongzong Li" userId="9bdc67c7f26cb1a6" providerId="LiveId" clId="{3C0E0A6C-4F57-4FF9-879E-7FE291E83A2B}" dt="2025-03-12T13:36:23.930" v="343" actId="14100"/>
          <ac:spMkLst>
            <pc:docMk/>
            <pc:sldMk cId="57244674" sldId="631"/>
            <ac:spMk id="4" creationId="{5E893C89-7127-0F02-7143-86B4E844E1AD}"/>
          </ac:spMkLst>
        </pc:spChg>
        <pc:spChg chg="del">
          <ac:chgData name="Hongzong Li" userId="9bdc67c7f26cb1a6" providerId="LiveId" clId="{3C0E0A6C-4F57-4FF9-879E-7FE291E83A2B}" dt="2025-03-12T13:35:11.903" v="335" actId="478"/>
          <ac:spMkLst>
            <pc:docMk/>
            <pc:sldMk cId="57244674" sldId="631"/>
            <ac:spMk id="7" creationId="{D07FB7DA-ECF7-F576-CF48-8D1FB71F3767}"/>
          </ac:spMkLst>
        </pc:spChg>
        <pc:spChg chg="add mod">
          <ac:chgData name="Hongzong Li" userId="9bdc67c7f26cb1a6" providerId="LiveId" clId="{3C0E0A6C-4F57-4FF9-879E-7FE291E83A2B}" dt="2025-03-12T13:36:40.073" v="349" actId="14100"/>
          <ac:spMkLst>
            <pc:docMk/>
            <pc:sldMk cId="57244674" sldId="631"/>
            <ac:spMk id="9" creationId="{39CD6251-52F9-5813-7DB9-4BDB9B772677}"/>
          </ac:spMkLst>
        </pc:spChg>
        <pc:spChg chg="del">
          <ac:chgData name="Hongzong Li" userId="9bdc67c7f26cb1a6" providerId="LiveId" clId="{3C0E0A6C-4F57-4FF9-879E-7FE291E83A2B}" dt="2025-03-12T13:35:11.903" v="335" actId="478"/>
          <ac:spMkLst>
            <pc:docMk/>
            <pc:sldMk cId="57244674" sldId="631"/>
            <ac:spMk id="10" creationId="{7E3BAB2B-5890-30A3-F2A3-46026A9F403F}"/>
          </ac:spMkLst>
        </pc:spChg>
      </pc:sldChg>
      <pc:sldChg chg="del">
        <pc:chgData name="Hongzong Li" userId="9bdc67c7f26cb1a6" providerId="LiveId" clId="{3C0E0A6C-4F57-4FF9-879E-7FE291E83A2B}" dt="2025-03-12T09:57:48.956" v="0" actId="47"/>
        <pc:sldMkLst>
          <pc:docMk/>
          <pc:sldMk cId="2202335680" sldId="631"/>
        </pc:sldMkLst>
      </pc:sldChg>
      <pc:sldChg chg="addSp modSp add mod modNotesTx">
        <pc:chgData name="Hongzong Li" userId="9bdc67c7f26cb1a6" providerId="LiveId" clId="{3C0E0A6C-4F57-4FF9-879E-7FE291E83A2B}" dt="2025-03-12T13:39:39.931" v="360"/>
        <pc:sldMkLst>
          <pc:docMk/>
          <pc:sldMk cId="1934955012" sldId="632"/>
        </pc:sldMkLst>
        <pc:spChg chg="add mod">
          <ac:chgData name="Hongzong Li" userId="9bdc67c7f26cb1a6" providerId="LiveId" clId="{3C0E0A6C-4F57-4FF9-879E-7FE291E83A2B}" dt="2025-03-12T13:37:27.944" v="354" actId="14100"/>
          <ac:spMkLst>
            <pc:docMk/>
            <pc:sldMk cId="1934955012" sldId="632"/>
            <ac:spMk id="4" creationId="{10CCC04A-5C37-6B1A-8861-8A50D2203D5A}"/>
          </ac:spMkLst>
        </pc:spChg>
        <pc:spChg chg="add mod">
          <ac:chgData name="Hongzong Li" userId="9bdc67c7f26cb1a6" providerId="LiveId" clId="{3C0E0A6C-4F57-4FF9-879E-7FE291E83A2B}" dt="2025-03-12T13:39:34.627" v="358" actId="14100"/>
          <ac:spMkLst>
            <pc:docMk/>
            <pc:sldMk cId="1934955012" sldId="632"/>
            <ac:spMk id="8" creationId="{34ECE0A2-5A0C-EA5E-4FCE-FE2874D04DB0}"/>
          </ac:spMkLst>
        </pc:spChg>
      </pc:sldChg>
      <pc:sldChg chg="addSp modSp add mod modNotesTx">
        <pc:chgData name="Hongzong Li" userId="9bdc67c7f26cb1a6" providerId="LiveId" clId="{3C0E0A6C-4F57-4FF9-879E-7FE291E83A2B}" dt="2025-03-12T13:40:38.527" v="371"/>
        <pc:sldMkLst>
          <pc:docMk/>
          <pc:sldMk cId="2585928979" sldId="633"/>
        </pc:sldMkLst>
        <pc:spChg chg="add mod">
          <ac:chgData name="Hongzong Li" userId="9bdc67c7f26cb1a6" providerId="LiveId" clId="{3C0E0A6C-4F57-4FF9-879E-7FE291E83A2B}" dt="2025-03-12T13:40:10.450" v="363" actId="14100"/>
          <ac:spMkLst>
            <pc:docMk/>
            <pc:sldMk cId="2585928979" sldId="633"/>
            <ac:spMk id="4" creationId="{8B3D59DD-1FE3-659A-0B3F-05FA68B6978F}"/>
          </ac:spMkLst>
        </pc:spChg>
        <pc:spChg chg="add mod">
          <ac:chgData name="Hongzong Li" userId="9bdc67c7f26cb1a6" providerId="LiveId" clId="{3C0E0A6C-4F57-4FF9-879E-7FE291E83A2B}" dt="2025-03-12T13:40:34.849" v="369" actId="14100"/>
          <ac:spMkLst>
            <pc:docMk/>
            <pc:sldMk cId="2585928979" sldId="633"/>
            <ac:spMk id="8" creationId="{55DE9186-B0A6-E45D-0A0C-E06DA2E74E1F}"/>
          </ac:spMkLst>
        </pc:spChg>
      </pc:sldChg>
      <pc:sldChg chg="addSp modSp add mod modNotesTx">
        <pc:chgData name="Hongzong Li" userId="9bdc67c7f26cb1a6" providerId="LiveId" clId="{3C0E0A6C-4F57-4FF9-879E-7FE291E83A2B}" dt="2025-03-12T13:40:57.902" v="375"/>
        <pc:sldMkLst>
          <pc:docMk/>
          <pc:sldMk cId="483132277" sldId="634"/>
        </pc:sldMkLst>
        <pc:spChg chg="add mod">
          <ac:chgData name="Hongzong Li" userId="9bdc67c7f26cb1a6" providerId="LiveId" clId="{3C0E0A6C-4F57-4FF9-879E-7FE291E83A2B}" dt="2025-03-12T13:40:54.169" v="374" actId="14100"/>
          <ac:spMkLst>
            <pc:docMk/>
            <pc:sldMk cId="483132277" sldId="634"/>
            <ac:spMk id="4" creationId="{566D08D1-2DCE-928D-81B1-1ED9CAACBE60}"/>
          </ac:spMkLst>
        </pc:spChg>
      </pc:sldChg>
      <pc:sldChg chg="addSp delSp modSp add mod modNotesTx">
        <pc:chgData name="Hongzong Li" userId="9bdc67c7f26cb1a6" providerId="LiveId" clId="{3C0E0A6C-4F57-4FF9-879E-7FE291E83A2B}" dt="2025-03-12T13:57:17.109" v="476" actId="20577"/>
        <pc:sldMkLst>
          <pc:docMk/>
          <pc:sldMk cId="403264964" sldId="635"/>
        </pc:sldMkLst>
        <pc:spChg chg="add del">
          <ac:chgData name="Hongzong Li" userId="9bdc67c7f26cb1a6" providerId="LiveId" clId="{3C0E0A6C-4F57-4FF9-879E-7FE291E83A2B}" dt="2025-03-12T13:56:46.033" v="456" actId="22"/>
          <ac:spMkLst>
            <pc:docMk/>
            <pc:sldMk cId="403264964" sldId="635"/>
            <ac:spMk id="4" creationId="{61B2997B-0153-2D38-687B-8B63979798EA}"/>
          </ac:spMkLst>
        </pc:spChg>
        <pc:picChg chg="mod">
          <ac:chgData name="Hongzong Li" userId="9bdc67c7f26cb1a6" providerId="LiveId" clId="{3C0E0A6C-4F57-4FF9-879E-7FE291E83A2B}" dt="2025-03-12T13:57:04.492" v="465" actId="1076"/>
          <ac:picMkLst>
            <pc:docMk/>
            <pc:sldMk cId="403264964" sldId="635"/>
            <ac:picMk id="9" creationId="{22C2295D-9161-947A-E24B-E986E7A30C19}"/>
          </ac:picMkLst>
        </pc:picChg>
      </pc:sldChg>
      <pc:sldChg chg="add del">
        <pc:chgData name="Hongzong Li" userId="9bdc67c7f26cb1a6" providerId="LiveId" clId="{3C0E0A6C-4F57-4FF9-879E-7FE291E83A2B}" dt="2025-03-12T13:41:02.824" v="376" actId="47"/>
        <pc:sldMkLst>
          <pc:docMk/>
          <pc:sldMk cId="983193436" sldId="635"/>
        </pc:sldMkLst>
      </pc:sldChg>
      <pc:sldChg chg="addSp delSp modSp add mod modNotesTx">
        <pc:chgData name="Hongzong Li" userId="9bdc67c7f26cb1a6" providerId="LiveId" clId="{3C0E0A6C-4F57-4FF9-879E-7FE291E83A2B}" dt="2025-03-12T14:05:30.296" v="628" actId="13926"/>
        <pc:sldMkLst>
          <pc:docMk/>
          <pc:sldMk cId="2293317751" sldId="636"/>
        </pc:sldMkLst>
        <pc:spChg chg="add mod">
          <ac:chgData name="Hongzong Li" userId="9bdc67c7f26cb1a6" providerId="LiveId" clId="{3C0E0A6C-4F57-4FF9-879E-7FE291E83A2B}" dt="2025-03-12T14:05:30.296" v="628" actId="13926"/>
          <ac:spMkLst>
            <pc:docMk/>
            <pc:sldMk cId="2293317751" sldId="636"/>
            <ac:spMk id="4" creationId="{FE1666C0-2E9F-6CD9-24D5-61EFD3DF781A}"/>
          </ac:spMkLst>
        </pc:spChg>
        <pc:spChg chg="mod">
          <ac:chgData name="Hongzong Li" userId="9bdc67c7f26cb1a6" providerId="LiveId" clId="{3C0E0A6C-4F57-4FF9-879E-7FE291E83A2B}" dt="2025-03-12T13:58:48.642" v="482" actId="1076"/>
          <ac:spMkLst>
            <pc:docMk/>
            <pc:sldMk cId="2293317751" sldId="636"/>
            <ac:spMk id="8" creationId="{834D806F-213C-CDA6-DEC1-FD11C1440A5D}"/>
          </ac:spMkLst>
        </pc:spChg>
        <pc:spChg chg="add del mod">
          <ac:chgData name="Hongzong Li" userId="9bdc67c7f26cb1a6" providerId="LiveId" clId="{3C0E0A6C-4F57-4FF9-879E-7FE291E83A2B}" dt="2025-03-12T13:59:28.802" v="490" actId="478"/>
          <ac:spMkLst>
            <pc:docMk/>
            <pc:sldMk cId="2293317751" sldId="636"/>
            <ac:spMk id="10" creationId="{17179865-17FB-4EC2-6009-BD71D068A125}"/>
          </ac:spMkLst>
        </pc:spChg>
        <pc:spChg chg="add">
          <ac:chgData name="Hongzong Li" userId="9bdc67c7f26cb1a6" providerId="LiveId" clId="{3C0E0A6C-4F57-4FF9-879E-7FE291E83A2B}" dt="2025-03-12T13:59:24.410" v="487"/>
          <ac:spMkLst>
            <pc:docMk/>
            <pc:sldMk cId="2293317751" sldId="636"/>
            <ac:spMk id="11" creationId="{E9BE9226-9F62-1AD4-FB30-370324FDBF7C}"/>
          </ac:spMkLst>
        </pc:spChg>
        <pc:spChg chg="del">
          <ac:chgData name="Hongzong Li" userId="9bdc67c7f26cb1a6" providerId="LiveId" clId="{3C0E0A6C-4F57-4FF9-879E-7FE291E83A2B}" dt="2025-03-12T13:58:36.513" v="479" actId="478"/>
          <ac:spMkLst>
            <pc:docMk/>
            <pc:sldMk cId="2293317751" sldId="636"/>
            <ac:spMk id="12" creationId="{D07B9FAD-432A-80D8-9311-2E85AF875855}"/>
          </ac:spMkLst>
        </pc:spChg>
        <pc:spChg chg="add mod">
          <ac:chgData name="Hongzong Li" userId="9bdc67c7f26cb1a6" providerId="LiveId" clId="{3C0E0A6C-4F57-4FF9-879E-7FE291E83A2B}" dt="2025-03-12T13:59:26.080" v="489"/>
          <ac:spMkLst>
            <pc:docMk/>
            <pc:sldMk cId="2293317751" sldId="636"/>
            <ac:spMk id="13" creationId="{37A1A5D6-ECDE-4592-87C0-5C2D4656D978}"/>
          </ac:spMkLst>
        </pc:spChg>
        <pc:spChg chg="add">
          <ac:chgData name="Hongzong Li" userId="9bdc67c7f26cb1a6" providerId="LiveId" clId="{3C0E0A6C-4F57-4FF9-879E-7FE291E83A2B}" dt="2025-03-12T13:59:31.938" v="491"/>
          <ac:spMkLst>
            <pc:docMk/>
            <pc:sldMk cId="2293317751" sldId="636"/>
            <ac:spMk id="14" creationId="{432AD874-7A1D-5C81-C6DA-E59701D430E3}"/>
          </ac:spMkLst>
        </pc:spChg>
        <pc:spChg chg="add mod">
          <ac:chgData name="Hongzong Li" userId="9bdc67c7f26cb1a6" providerId="LiveId" clId="{3C0E0A6C-4F57-4FF9-879E-7FE291E83A2B}" dt="2025-03-12T14:05:10.588" v="619" actId="164"/>
          <ac:spMkLst>
            <pc:docMk/>
            <pc:sldMk cId="2293317751" sldId="636"/>
            <ac:spMk id="17" creationId="{CC5CF619-8A49-D4C0-24D0-B69687F88A83}"/>
          </ac:spMkLst>
        </pc:spChg>
        <pc:spChg chg="add mod">
          <ac:chgData name="Hongzong Li" userId="9bdc67c7f26cb1a6" providerId="LiveId" clId="{3C0E0A6C-4F57-4FF9-879E-7FE291E83A2B}" dt="2025-03-12T14:05:22.898" v="627" actId="13926"/>
          <ac:spMkLst>
            <pc:docMk/>
            <pc:sldMk cId="2293317751" sldId="636"/>
            <ac:spMk id="24" creationId="{E9262405-EA77-9EB0-9895-7C8ECD8931A6}"/>
          </ac:spMkLst>
        </pc:spChg>
        <pc:spChg chg="add del">
          <ac:chgData name="Hongzong Li" userId="9bdc67c7f26cb1a6" providerId="LiveId" clId="{3C0E0A6C-4F57-4FF9-879E-7FE291E83A2B}" dt="2025-03-12T14:03:57.069" v="566" actId="22"/>
          <ac:spMkLst>
            <pc:docMk/>
            <pc:sldMk cId="2293317751" sldId="636"/>
            <ac:spMk id="26" creationId="{9BFC8517-E99A-333C-6A6E-3EA71BF1FFD0}"/>
          </ac:spMkLst>
        </pc:spChg>
        <pc:spChg chg="add mod">
          <ac:chgData name="Hongzong Li" userId="9bdc67c7f26cb1a6" providerId="LiveId" clId="{3C0E0A6C-4F57-4FF9-879E-7FE291E83A2B}" dt="2025-03-12T14:05:16.716" v="626" actId="1036"/>
          <ac:spMkLst>
            <pc:docMk/>
            <pc:sldMk cId="2293317751" sldId="636"/>
            <ac:spMk id="28" creationId="{444E5431-EE3A-FCF1-00A3-BE89B21E4B82}"/>
          </ac:spMkLst>
        </pc:spChg>
        <pc:grpChg chg="add mod">
          <ac:chgData name="Hongzong Li" userId="9bdc67c7f26cb1a6" providerId="LiveId" clId="{3C0E0A6C-4F57-4FF9-879E-7FE291E83A2B}" dt="2025-03-12T14:05:10.588" v="619" actId="164"/>
          <ac:grpSpMkLst>
            <pc:docMk/>
            <pc:sldMk cId="2293317751" sldId="636"/>
            <ac:grpSpMk id="29" creationId="{E93F9367-938F-A2D7-A89F-B5227056C355}"/>
          </ac:grpSpMkLst>
        </pc:grpChg>
        <pc:picChg chg="del">
          <ac:chgData name="Hongzong Li" userId="9bdc67c7f26cb1a6" providerId="LiveId" clId="{3C0E0A6C-4F57-4FF9-879E-7FE291E83A2B}" dt="2025-03-12T13:58:35.383" v="478" actId="478"/>
          <ac:picMkLst>
            <pc:docMk/>
            <pc:sldMk cId="2293317751" sldId="636"/>
            <ac:picMk id="9" creationId="{976AE382-A470-A5CD-3B6F-9AA4EDD1DE6D}"/>
          </ac:picMkLst>
        </pc:picChg>
        <pc:picChg chg="del">
          <ac:chgData name="Hongzong Li" userId="9bdc67c7f26cb1a6" providerId="LiveId" clId="{3C0E0A6C-4F57-4FF9-879E-7FE291E83A2B}" dt="2025-03-12T13:58:36.513" v="479" actId="478"/>
          <ac:picMkLst>
            <pc:docMk/>
            <pc:sldMk cId="2293317751" sldId="636"/>
            <ac:picMk id="16" creationId="{F2AFF753-3B37-BF53-1A60-6FC959B8EDBD}"/>
          </ac:picMkLst>
        </pc:picChg>
        <pc:picChg chg="del">
          <ac:chgData name="Hongzong Li" userId="9bdc67c7f26cb1a6" providerId="LiveId" clId="{3C0E0A6C-4F57-4FF9-879E-7FE291E83A2B}" dt="2025-03-12T13:58:36.513" v="479" actId="478"/>
          <ac:picMkLst>
            <pc:docMk/>
            <pc:sldMk cId="2293317751" sldId="636"/>
            <ac:picMk id="18" creationId="{314E31FE-7AC5-54D9-3A59-70E83010C20E}"/>
          </ac:picMkLst>
        </pc:picChg>
        <pc:picChg chg="del">
          <ac:chgData name="Hongzong Li" userId="9bdc67c7f26cb1a6" providerId="LiveId" clId="{3C0E0A6C-4F57-4FF9-879E-7FE291E83A2B}" dt="2025-03-12T13:58:36.513" v="479" actId="478"/>
          <ac:picMkLst>
            <pc:docMk/>
            <pc:sldMk cId="2293317751" sldId="636"/>
            <ac:picMk id="20" creationId="{BE2074CA-A592-A810-EDD4-02A26B3FF5B4}"/>
          </ac:picMkLst>
        </pc:picChg>
        <pc:picChg chg="mod">
          <ac:chgData name="Hongzong Li" userId="9bdc67c7f26cb1a6" providerId="LiveId" clId="{3C0E0A6C-4F57-4FF9-879E-7FE291E83A2B}" dt="2025-03-12T14:05:10.588" v="619" actId="164"/>
          <ac:picMkLst>
            <pc:docMk/>
            <pc:sldMk cId="2293317751" sldId="636"/>
            <ac:picMk id="21" creationId="{2787F426-1573-B568-9EA3-750AC272E5E9}"/>
          </ac:picMkLst>
        </pc:picChg>
        <pc:picChg chg="del">
          <ac:chgData name="Hongzong Li" userId="9bdc67c7f26cb1a6" providerId="LiveId" clId="{3C0E0A6C-4F57-4FF9-879E-7FE291E83A2B}" dt="2025-03-12T13:58:36.513" v="479" actId="478"/>
          <ac:picMkLst>
            <pc:docMk/>
            <pc:sldMk cId="2293317751" sldId="636"/>
            <ac:picMk id="22" creationId="{BC74C7ED-4DF0-86F8-C8C0-F609B5340FF6}"/>
          </ac:picMkLst>
        </pc:picChg>
      </pc:sldChg>
    </pc:docChg>
  </pc:docChgLst>
  <pc:docChgLst>
    <pc:chgData name="Hongzong Li" userId="9bdc67c7f26cb1a6" providerId="LiveId" clId="{4325CDF2-B79B-0A4D-BE35-F3B273A0B249}"/>
    <pc:docChg chg="undo custSel modSld">
      <pc:chgData name="Hongzong Li" userId="9bdc67c7f26cb1a6" providerId="LiveId" clId="{4325CDF2-B79B-0A4D-BE35-F3B273A0B249}" dt="2025-03-13T08:36:09.597" v="192" actId="20577"/>
      <pc:docMkLst>
        <pc:docMk/>
      </pc:docMkLst>
      <pc:sldChg chg="addSp delSp modSp mod">
        <pc:chgData name="Hongzong Li" userId="9bdc67c7f26cb1a6" providerId="LiveId" clId="{4325CDF2-B79B-0A4D-BE35-F3B273A0B249}" dt="2025-03-13T05:25:18.344" v="54" actId="1076"/>
        <pc:sldMkLst>
          <pc:docMk/>
          <pc:sldMk cId="3679547027" sldId="624"/>
        </pc:sldMkLst>
        <pc:spChg chg="mod">
          <ac:chgData name="Hongzong Li" userId="9bdc67c7f26cb1a6" providerId="LiveId" clId="{4325CDF2-B79B-0A4D-BE35-F3B273A0B249}" dt="2025-03-13T05:24:47.233" v="48" actId="1036"/>
          <ac:spMkLst>
            <pc:docMk/>
            <pc:sldMk cId="3679547027" sldId="624"/>
            <ac:spMk id="2" creationId="{B7B63009-7684-18C1-F16F-10B38EDC8554}"/>
          </ac:spMkLst>
        </pc:spChg>
        <pc:picChg chg="mod">
          <ac:chgData name="Hongzong Li" userId="9bdc67c7f26cb1a6" providerId="LiveId" clId="{4325CDF2-B79B-0A4D-BE35-F3B273A0B249}" dt="2025-03-13T05:25:18.344" v="54" actId="1076"/>
          <ac:picMkLst>
            <pc:docMk/>
            <pc:sldMk cId="3679547027" sldId="624"/>
            <ac:picMk id="4" creationId="{F2E49852-EEFA-4690-C311-877039D66BC8}"/>
          </ac:picMkLst>
        </pc:picChg>
        <pc:picChg chg="add mod">
          <ac:chgData name="Hongzong Li" userId="9bdc67c7f26cb1a6" providerId="LiveId" clId="{4325CDF2-B79B-0A4D-BE35-F3B273A0B249}" dt="2025-03-13T05:25:14.424" v="53" actId="1076"/>
          <ac:picMkLst>
            <pc:docMk/>
            <pc:sldMk cId="3679547027" sldId="624"/>
            <ac:picMk id="1026" creationId="{13E4D5EC-0EC1-D61A-6B7F-FB91A2213989}"/>
          </ac:picMkLst>
        </pc:picChg>
        <pc:picChg chg="add del mod">
          <ac:chgData name="Hongzong Li" userId="9bdc67c7f26cb1a6" providerId="LiveId" clId="{4325CDF2-B79B-0A4D-BE35-F3B273A0B249}" dt="2025-03-13T05:23:57.756" v="6" actId="478"/>
          <ac:picMkLst>
            <pc:docMk/>
            <pc:sldMk cId="3679547027" sldId="624"/>
            <ac:picMk id="1028" creationId="{8EB6294A-5BEF-3806-D353-857C2CDCECFC}"/>
          </ac:picMkLst>
        </pc:picChg>
      </pc:sldChg>
      <pc:sldChg chg="modSp mod">
        <pc:chgData name="Hongzong Li" userId="9bdc67c7f26cb1a6" providerId="LiveId" clId="{4325CDF2-B79B-0A4D-BE35-F3B273A0B249}" dt="2025-03-13T05:29:20.226" v="56" actId="1076"/>
        <pc:sldMkLst>
          <pc:docMk/>
          <pc:sldMk cId="4137422575" sldId="625"/>
        </pc:sldMkLst>
        <pc:spChg chg="mod">
          <ac:chgData name="Hongzong Li" userId="9bdc67c7f26cb1a6" providerId="LiveId" clId="{4325CDF2-B79B-0A4D-BE35-F3B273A0B249}" dt="2025-03-13T05:29:20.226" v="56" actId="1076"/>
          <ac:spMkLst>
            <pc:docMk/>
            <pc:sldMk cId="4137422575" sldId="625"/>
            <ac:spMk id="8" creationId="{A653CFCE-036B-96AE-90E5-AA5831671227}"/>
          </ac:spMkLst>
        </pc:spChg>
      </pc:sldChg>
      <pc:sldChg chg="addSp delSp modSp mod">
        <pc:chgData name="Hongzong Li" userId="9bdc67c7f26cb1a6" providerId="LiveId" clId="{4325CDF2-B79B-0A4D-BE35-F3B273A0B249}" dt="2025-03-13T05:58:21.057" v="91" actId="1038"/>
        <pc:sldMkLst>
          <pc:docMk/>
          <pc:sldMk cId="2917587941" sldId="628"/>
        </pc:sldMkLst>
        <pc:spChg chg="add del">
          <ac:chgData name="Hongzong Li" userId="9bdc67c7f26cb1a6" providerId="LiveId" clId="{4325CDF2-B79B-0A4D-BE35-F3B273A0B249}" dt="2025-03-13T05:51:01.396" v="58" actId="478"/>
          <ac:spMkLst>
            <pc:docMk/>
            <pc:sldMk cId="2917587941" sldId="628"/>
            <ac:spMk id="2" creationId="{73DD6C19-263D-77A5-520B-C037E0A1ECB1}"/>
          </ac:spMkLst>
        </pc:spChg>
        <pc:spChg chg="add del">
          <ac:chgData name="Hongzong Li" userId="9bdc67c7f26cb1a6" providerId="LiveId" clId="{4325CDF2-B79B-0A4D-BE35-F3B273A0B249}" dt="2025-03-13T05:56:38.844" v="60" actId="478"/>
          <ac:spMkLst>
            <pc:docMk/>
            <pc:sldMk cId="2917587941" sldId="628"/>
            <ac:spMk id="4" creationId="{3479969D-A0E5-D477-EC4C-A215575163C2}"/>
          </ac:spMkLst>
        </pc:spChg>
        <pc:spChg chg="mod">
          <ac:chgData name="Hongzong Li" userId="9bdc67c7f26cb1a6" providerId="LiveId" clId="{4325CDF2-B79B-0A4D-BE35-F3B273A0B249}" dt="2025-03-13T05:57:58.206" v="86" actId="20577"/>
          <ac:spMkLst>
            <pc:docMk/>
            <pc:sldMk cId="2917587941" sldId="628"/>
            <ac:spMk id="28" creationId="{A88111AD-A479-C273-655F-1A34E0FCD522}"/>
          </ac:spMkLst>
        </pc:spChg>
        <pc:picChg chg="add mod">
          <ac:chgData name="Hongzong Li" userId="9bdc67c7f26cb1a6" providerId="LiveId" clId="{4325CDF2-B79B-0A4D-BE35-F3B273A0B249}" dt="2025-03-13T05:57:38.204" v="76" actId="1076"/>
          <ac:picMkLst>
            <pc:docMk/>
            <pc:sldMk cId="2917587941" sldId="628"/>
            <ac:picMk id="7" creationId="{200D019B-A797-A276-1FDE-F1E08B2CA9A1}"/>
          </ac:picMkLst>
        </pc:picChg>
        <pc:picChg chg="mod">
          <ac:chgData name="Hongzong Li" userId="9bdc67c7f26cb1a6" providerId="LiveId" clId="{4325CDF2-B79B-0A4D-BE35-F3B273A0B249}" dt="2025-03-13T05:58:21.057" v="91" actId="1038"/>
          <ac:picMkLst>
            <pc:docMk/>
            <pc:sldMk cId="2917587941" sldId="628"/>
            <ac:picMk id="32" creationId="{AFF78C77-CBB6-91CA-9ABE-5401D3E4EA06}"/>
          </ac:picMkLst>
        </pc:picChg>
        <pc:picChg chg="mod">
          <ac:chgData name="Hongzong Li" userId="9bdc67c7f26cb1a6" providerId="LiveId" clId="{4325CDF2-B79B-0A4D-BE35-F3B273A0B249}" dt="2025-03-13T05:57:54.038" v="78" actId="1076"/>
          <ac:picMkLst>
            <pc:docMk/>
            <pc:sldMk cId="2917587941" sldId="628"/>
            <ac:picMk id="36" creationId="{2FBBDC9C-CCA6-C6C0-8CAB-95F98F49A403}"/>
          </ac:picMkLst>
        </pc:picChg>
      </pc:sldChg>
      <pc:sldChg chg="modSp mod">
        <pc:chgData name="Hongzong Li" userId="9bdc67c7f26cb1a6" providerId="LiveId" clId="{4325CDF2-B79B-0A4D-BE35-F3B273A0B249}" dt="2025-03-13T08:35:44.846" v="177" actId="20577"/>
        <pc:sldMkLst>
          <pc:docMk/>
          <pc:sldMk cId="57244674" sldId="631"/>
        </pc:sldMkLst>
        <pc:spChg chg="mod">
          <ac:chgData name="Hongzong Li" userId="9bdc67c7f26cb1a6" providerId="LiveId" clId="{4325CDF2-B79B-0A4D-BE35-F3B273A0B249}" dt="2025-03-13T08:35:41.434" v="174" actId="20577"/>
          <ac:spMkLst>
            <pc:docMk/>
            <pc:sldMk cId="57244674" sldId="631"/>
            <ac:spMk id="4" creationId="{5E893C89-7127-0F02-7143-86B4E844E1AD}"/>
          </ac:spMkLst>
        </pc:spChg>
        <pc:spChg chg="mod">
          <ac:chgData name="Hongzong Li" userId="9bdc67c7f26cb1a6" providerId="LiveId" clId="{4325CDF2-B79B-0A4D-BE35-F3B273A0B249}" dt="2025-03-13T08:35:44.846" v="177" actId="20577"/>
          <ac:spMkLst>
            <pc:docMk/>
            <pc:sldMk cId="57244674" sldId="631"/>
            <ac:spMk id="9" creationId="{39CD6251-52F9-5813-7DB9-4BDB9B772677}"/>
          </ac:spMkLst>
        </pc:spChg>
      </pc:sldChg>
      <pc:sldChg chg="modSp mod">
        <pc:chgData name="Hongzong Li" userId="9bdc67c7f26cb1a6" providerId="LiveId" clId="{4325CDF2-B79B-0A4D-BE35-F3B273A0B249}" dt="2025-03-13T08:35:56.466" v="185" actId="20577"/>
        <pc:sldMkLst>
          <pc:docMk/>
          <pc:sldMk cId="1934955012" sldId="632"/>
        </pc:sldMkLst>
        <pc:spChg chg="mod">
          <ac:chgData name="Hongzong Li" userId="9bdc67c7f26cb1a6" providerId="LiveId" clId="{4325CDF2-B79B-0A4D-BE35-F3B273A0B249}" dt="2025-03-13T08:35:51.737" v="181" actId="20577"/>
          <ac:spMkLst>
            <pc:docMk/>
            <pc:sldMk cId="1934955012" sldId="632"/>
            <ac:spMk id="4" creationId="{10CCC04A-5C37-6B1A-8861-8A50D2203D5A}"/>
          </ac:spMkLst>
        </pc:spChg>
        <pc:spChg chg="mod">
          <ac:chgData name="Hongzong Li" userId="9bdc67c7f26cb1a6" providerId="LiveId" clId="{4325CDF2-B79B-0A4D-BE35-F3B273A0B249}" dt="2025-03-13T08:35:56.466" v="185" actId="20577"/>
          <ac:spMkLst>
            <pc:docMk/>
            <pc:sldMk cId="1934955012" sldId="632"/>
            <ac:spMk id="8" creationId="{34ECE0A2-5A0C-EA5E-4FCE-FE2874D04DB0}"/>
          </ac:spMkLst>
        </pc:spChg>
      </pc:sldChg>
      <pc:sldChg chg="modSp mod">
        <pc:chgData name="Hongzong Li" userId="9bdc67c7f26cb1a6" providerId="LiveId" clId="{4325CDF2-B79B-0A4D-BE35-F3B273A0B249}" dt="2025-03-13T08:36:05.482" v="190" actId="20577"/>
        <pc:sldMkLst>
          <pc:docMk/>
          <pc:sldMk cId="2585928979" sldId="633"/>
        </pc:sldMkLst>
        <pc:spChg chg="mod">
          <ac:chgData name="Hongzong Li" userId="9bdc67c7f26cb1a6" providerId="LiveId" clId="{4325CDF2-B79B-0A4D-BE35-F3B273A0B249}" dt="2025-03-13T08:36:00.758" v="188" actId="20577"/>
          <ac:spMkLst>
            <pc:docMk/>
            <pc:sldMk cId="2585928979" sldId="633"/>
            <ac:spMk id="4" creationId="{8B3D59DD-1FE3-659A-0B3F-05FA68B6978F}"/>
          </ac:spMkLst>
        </pc:spChg>
        <pc:spChg chg="mod">
          <ac:chgData name="Hongzong Li" userId="9bdc67c7f26cb1a6" providerId="LiveId" clId="{4325CDF2-B79B-0A4D-BE35-F3B273A0B249}" dt="2025-03-13T08:36:05.482" v="190" actId="20577"/>
          <ac:spMkLst>
            <pc:docMk/>
            <pc:sldMk cId="2585928979" sldId="633"/>
            <ac:spMk id="8" creationId="{55DE9186-B0A6-E45D-0A0C-E06DA2E74E1F}"/>
          </ac:spMkLst>
        </pc:spChg>
      </pc:sldChg>
      <pc:sldChg chg="modSp mod">
        <pc:chgData name="Hongzong Li" userId="9bdc67c7f26cb1a6" providerId="LiveId" clId="{4325CDF2-B79B-0A4D-BE35-F3B273A0B249}" dt="2025-03-13T08:36:09.597" v="192" actId="20577"/>
        <pc:sldMkLst>
          <pc:docMk/>
          <pc:sldMk cId="483132277" sldId="634"/>
        </pc:sldMkLst>
        <pc:spChg chg="mod">
          <ac:chgData name="Hongzong Li" userId="9bdc67c7f26cb1a6" providerId="LiveId" clId="{4325CDF2-B79B-0A4D-BE35-F3B273A0B249}" dt="2025-03-13T08:36:09.597" v="192" actId="20577"/>
          <ac:spMkLst>
            <pc:docMk/>
            <pc:sldMk cId="483132277" sldId="634"/>
            <ac:spMk id="4" creationId="{566D08D1-2DCE-928D-81B1-1ED9CAACBE60}"/>
          </ac:spMkLst>
        </pc:spChg>
      </pc:sldChg>
      <pc:sldChg chg="addSp delSp modSp mod">
        <pc:chgData name="Hongzong Li" userId="9bdc67c7f26cb1a6" providerId="LiveId" clId="{4325CDF2-B79B-0A4D-BE35-F3B273A0B249}" dt="2025-03-13T06:36:34.932" v="170" actId="1036"/>
        <pc:sldMkLst>
          <pc:docMk/>
          <pc:sldMk cId="403264964" sldId="635"/>
        </pc:sldMkLst>
        <pc:spChg chg="add del mod">
          <ac:chgData name="Hongzong Li" userId="9bdc67c7f26cb1a6" providerId="LiveId" clId="{4325CDF2-B79B-0A4D-BE35-F3B273A0B249}" dt="2025-03-13T06:16:00.176" v="99" actId="1076"/>
          <ac:spMkLst>
            <pc:docMk/>
            <pc:sldMk cId="403264964" sldId="635"/>
            <ac:spMk id="12" creationId="{FD0FB8F6-F73A-37DA-6077-471B03BC14F8}"/>
          </ac:spMkLst>
        </pc:spChg>
        <pc:grpChg chg="add mod">
          <ac:chgData name="Hongzong Li" userId="9bdc67c7f26cb1a6" providerId="LiveId" clId="{4325CDF2-B79B-0A4D-BE35-F3B273A0B249}" dt="2025-03-13T06:36:34.932" v="170" actId="1036"/>
          <ac:grpSpMkLst>
            <pc:docMk/>
            <pc:sldMk cId="403264964" sldId="635"/>
            <ac:grpSpMk id="2" creationId="{310C6AF4-7394-3506-A3DF-9DBE9AC86DF4}"/>
          </ac:grpSpMkLst>
        </pc:grpChg>
        <pc:picChg chg="mod">
          <ac:chgData name="Hongzong Li" userId="9bdc67c7f26cb1a6" providerId="LiveId" clId="{4325CDF2-B79B-0A4D-BE35-F3B273A0B249}" dt="2025-03-13T06:16:37.917" v="146" actId="1076"/>
          <ac:picMkLst>
            <pc:docMk/>
            <pc:sldMk cId="403264964" sldId="635"/>
            <ac:picMk id="9" creationId="{22C2295D-9161-947A-E24B-E986E7A30C19}"/>
          </ac:picMkLst>
        </pc:picChg>
        <pc:picChg chg="add mod">
          <ac:chgData name="Hongzong Li" userId="9bdc67c7f26cb1a6" providerId="LiveId" clId="{4325CDF2-B79B-0A4D-BE35-F3B273A0B249}" dt="2025-03-13T06:36:22.430" v="155" actId="14100"/>
          <ac:picMkLst>
            <pc:docMk/>
            <pc:sldMk cId="403264964" sldId="635"/>
            <ac:picMk id="3074" creationId="{F3120249-5D1D-E149-C21B-B362FB4F2395}"/>
          </ac:picMkLst>
        </pc:picChg>
      </pc:sldChg>
    </pc:docChg>
  </pc:docChgLst>
  <pc:docChgLst>
    <pc:chgData name="LI Hongzong" userId="ac49958b-b655-4fa4-b837-6f946156a7c8" providerId="ADAL" clId="{AE6FA167-AD59-4CAA-8D10-66C8FD64B50F}"/>
    <pc:docChg chg="undo custSel addSld modSld">
      <pc:chgData name="LI Hongzong" userId="ac49958b-b655-4fa4-b837-6f946156a7c8" providerId="ADAL" clId="{AE6FA167-AD59-4CAA-8D10-66C8FD64B50F}" dt="2024-04-14T02:08:02.953" v="26" actId="1076"/>
      <pc:docMkLst>
        <pc:docMk/>
      </pc:docMkLst>
      <pc:sldChg chg="addSp delSp modSp mod">
        <pc:chgData name="LI Hongzong" userId="ac49958b-b655-4fa4-b837-6f946156a7c8" providerId="ADAL" clId="{AE6FA167-AD59-4CAA-8D10-66C8FD64B50F}" dt="2024-04-14T02:06:04.019" v="14" actId="1036"/>
        <pc:sldMkLst>
          <pc:docMk/>
          <pc:sldMk cId="806529866" sldId="544"/>
        </pc:sldMkLst>
      </pc:sldChg>
      <pc:sldChg chg="addSp delSp mod">
        <pc:chgData name="LI Hongzong" userId="ac49958b-b655-4fa4-b837-6f946156a7c8" providerId="ADAL" clId="{AE6FA167-AD59-4CAA-8D10-66C8FD64B50F}" dt="2024-04-14T02:07:35.774" v="22" actId="478"/>
        <pc:sldMkLst>
          <pc:docMk/>
          <pc:sldMk cId="117524543" sldId="547"/>
        </pc:sldMkLst>
      </pc:sldChg>
      <pc:sldChg chg="addSp delSp modSp add mod">
        <pc:chgData name="LI Hongzong" userId="ac49958b-b655-4fa4-b837-6f946156a7c8" providerId="ADAL" clId="{AE6FA167-AD59-4CAA-8D10-66C8FD64B50F}" dt="2024-04-14T02:08:02.953" v="26" actId="1076"/>
        <pc:sldMkLst>
          <pc:docMk/>
          <pc:sldMk cId="2354201810" sldId="548"/>
        </pc:sldMkLst>
      </pc:sldChg>
    </pc:docChg>
  </pc:docChgLst>
  <pc:docChgLst>
    <pc:chgData name="Hongzong Li" userId="9bdc67c7f26cb1a6" providerId="LiveId" clId="{D3D0D7FC-B651-7E4D-AA44-F04AF425DA38}"/>
    <pc:docChg chg="delSld">
      <pc:chgData name="Hongzong Li" userId="9bdc67c7f26cb1a6" providerId="LiveId" clId="{D3D0D7FC-B651-7E4D-AA44-F04AF425DA38}" dt="2025-03-13T08:37:24.875" v="5" actId="2696"/>
      <pc:docMkLst>
        <pc:docMk/>
      </pc:docMkLst>
      <pc:sldChg chg="del">
        <pc:chgData name="Hongzong Li" userId="9bdc67c7f26cb1a6" providerId="LiveId" clId="{D3D0D7FC-B651-7E4D-AA44-F04AF425DA38}" dt="2025-03-13T08:37:24.875" v="4" actId="2696"/>
        <pc:sldMkLst>
          <pc:docMk/>
          <pc:sldMk cId="3928750117" sldId="629"/>
        </pc:sldMkLst>
      </pc:sldChg>
      <pc:sldChg chg="del">
        <pc:chgData name="Hongzong Li" userId="9bdc67c7f26cb1a6" providerId="LiveId" clId="{D3D0D7FC-B651-7E4D-AA44-F04AF425DA38}" dt="2025-03-13T08:37:24.874" v="3" actId="2696"/>
        <pc:sldMkLst>
          <pc:docMk/>
          <pc:sldMk cId="96971682" sldId="630"/>
        </pc:sldMkLst>
      </pc:sldChg>
      <pc:sldChg chg="del">
        <pc:chgData name="Hongzong Li" userId="9bdc67c7f26cb1a6" providerId="LiveId" clId="{D3D0D7FC-B651-7E4D-AA44-F04AF425DA38}" dt="2025-03-13T08:37:24.873" v="2" actId="2696"/>
        <pc:sldMkLst>
          <pc:docMk/>
          <pc:sldMk cId="57244674" sldId="631"/>
        </pc:sldMkLst>
      </pc:sldChg>
      <pc:sldChg chg="del">
        <pc:chgData name="Hongzong Li" userId="9bdc67c7f26cb1a6" providerId="LiveId" clId="{D3D0D7FC-B651-7E4D-AA44-F04AF425DA38}" dt="2025-03-13T08:37:24.875" v="5" actId="2696"/>
        <pc:sldMkLst>
          <pc:docMk/>
          <pc:sldMk cId="1934955012" sldId="632"/>
        </pc:sldMkLst>
      </pc:sldChg>
      <pc:sldChg chg="del">
        <pc:chgData name="Hongzong Li" userId="9bdc67c7f26cb1a6" providerId="LiveId" clId="{D3D0D7FC-B651-7E4D-AA44-F04AF425DA38}" dt="2025-03-13T08:37:24.872" v="1" actId="2696"/>
        <pc:sldMkLst>
          <pc:docMk/>
          <pc:sldMk cId="2585928979" sldId="633"/>
        </pc:sldMkLst>
      </pc:sldChg>
      <pc:sldChg chg="del">
        <pc:chgData name="Hongzong Li" userId="9bdc67c7f26cb1a6" providerId="LiveId" clId="{D3D0D7FC-B651-7E4D-AA44-F04AF425DA38}" dt="2025-03-13T08:37:24.870" v="0" actId="2696"/>
        <pc:sldMkLst>
          <pc:docMk/>
          <pc:sldMk cId="483132277" sldId="634"/>
        </pc:sldMkLst>
      </pc:sldChg>
    </pc:docChg>
  </pc:docChgLst>
  <pc:docChgLst>
    <pc:chgData name="LI Hongzong" userId="ac49958b-b655-4fa4-b837-6f946156a7c8" providerId="ADAL" clId="{1EA6D1CF-7BCF-43C9-ACBA-F551AFF49D51}"/>
    <pc:docChg chg="undo redo custSel addSld delSld modSld sldOrd">
      <pc:chgData name="LI Hongzong" userId="ac49958b-b655-4fa4-b837-6f946156a7c8" providerId="ADAL" clId="{1EA6D1CF-7BCF-43C9-ACBA-F551AFF49D51}" dt="2024-03-29T10:25:48.488" v="8447" actId="1076"/>
      <pc:docMkLst>
        <pc:docMk/>
      </pc:docMkLst>
      <pc:sldChg chg="delSp add del mod ord">
        <pc:chgData name="LI Hongzong" userId="ac49958b-b655-4fa4-b837-6f946156a7c8" providerId="ADAL" clId="{1EA6D1CF-7BCF-43C9-ACBA-F551AFF49D51}" dt="2024-03-22T09:12:57.424" v="370" actId="47"/>
        <pc:sldMkLst>
          <pc:docMk/>
          <pc:sldMk cId="1416458387" sldId="296"/>
        </pc:sldMkLst>
      </pc:sldChg>
      <pc:sldChg chg="delSp modSp del mod ord">
        <pc:chgData name="LI Hongzong" userId="ac49958b-b655-4fa4-b837-6f946156a7c8" providerId="ADAL" clId="{1EA6D1CF-7BCF-43C9-ACBA-F551AFF49D51}" dt="2024-03-22T09:07:38.607" v="288" actId="47"/>
        <pc:sldMkLst>
          <pc:docMk/>
          <pc:sldMk cId="2529623542" sldId="303"/>
        </pc:sldMkLst>
      </pc:sldChg>
      <pc:sldChg chg="del ord">
        <pc:chgData name="LI Hongzong" userId="ac49958b-b655-4fa4-b837-6f946156a7c8" providerId="ADAL" clId="{1EA6D1CF-7BCF-43C9-ACBA-F551AFF49D51}" dt="2024-03-22T09:12:26.550" v="362" actId="47"/>
        <pc:sldMkLst>
          <pc:docMk/>
          <pc:sldMk cId="2110830549" sldId="304"/>
        </pc:sldMkLst>
      </pc:sldChg>
      <pc:sldChg chg="del ord">
        <pc:chgData name="LI Hongzong" userId="ac49958b-b655-4fa4-b837-6f946156a7c8" providerId="ADAL" clId="{1EA6D1CF-7BCF-43C9-ACBA-F551AFF49D51}" dt="2024-03-22T09:12:35.039" v="363" actId="47"/>
        <pc:sldMkLst>
          <pc:docMk/>
          <pc:sldMk cId="2919791748" sldId="305"/>
        </pc:sldMkLst>
      </pc:sldChg>
      <pc:sldChg chg="addSp delSp add del mod ord">
        <pc:chgData name="LI Hongzong" userId="ac49958b-b655-4fa4-b837-6f946156a7c8" providerId="ADAL" clId="{1EA6D1CF-7BCF-43C9-ACBA-F551AFF49D51}" dt="2024-03-22T09:09:40.304" v="328" actId="47"/>
        <pc:sldMkLst>
          <pc:docMk/>
          <pc:sldMk cId="2894411307" sldId="307"/>
        </pc:sldMkLst>
      </pc:sldChg>
      <pc:sldChg chg="delSp modSp del mod ord">
        <pc:chgData name="LI Hongzong" userId="ac49958b-b655-4fa4-b837-6f946156a7c8" providerId="ADAL" clId="{1EA6D1CF-7BCF-43C9-ACBA-F551AFF49D51}" dt="2024-03-22T09:08:41.551" v="316" actId="47"/>
        <pc:sldMkLst>
          <pc:docMk/>
          <pc:sldMk cId="1960951504" sldId="319"/>
        </pc:sldMkLst>
      </pc:sldChg>
      <pc:sldChg chg="delSp modSp del mod ord">
        <pc:chgData name="LI Hongzong" userId="ac49958b-b655-4fa4-b837-6f946156a7c8" providerId="ADAL" clId="{1EA6D1CF-7BCF-43C9-ACBA-F551AFF49D51}" dt="2024-03-22T09:09:59.158" v="331" actId="47"/>
        <pc:sldMkLst>
          <pc:docMk/>
          <pc:sldMk cId="2008807138" sldId="330"/>
        </pc:sldMkLst>
      </pc:sldChg>
      <pc:sldChg chg="delSp del mod ord">
        <pc:chgData name="LI Hongzong" userId="ac49958b-b655-4fa4-b837-6f946156a7c8" providerId="ADAL" clId="{1EA6D1CF-7BCF-43C9-ACBA-F551AFF49D51}" dt="2024-03-22T09:10:41.942" v="360" actId="47"/>
        <pc:sldMkLst>
          <pc:docMk/>
          <pc:sldMk cId="2615408302" sldId="331"/>
        </pc:sldMkLst>
      </pc:sldChg>
      <pc:sldChg chg="delSp del mod ord">
        <pc:chgData name="LI Hongzong" userId="ac49958b-b655-4fa4-b837-6f946156a7c8" providerId="ADAL" clId="{1EA6D1CF-7BCF-43C9-ACBA-F551AFF49D51}" dt="2024-03-22T09:08:01.426" v="294" actId="47"/>
        <pc:sldMkLst>
          <pc:docMk/>
          <pc:sldMk cId="3267422768" sldId="332"/>
        </pc:sldMkLst>
      </pc:sldChg>
      <pc:sldChg chg="addSp delSp del mod ord">
        <pc:chgData name="LI Hongzong" userId="ac49958b-b655-4fa4-b837-6f946156a7c8" providerId="ADAL" clId="{1EA6D1CF-7BCF-43C9-ACBA-F551AFF49D51}" dt="2024-03-22T08:54:02.980" v="228" actId="47"/>
        <pc:sldMkLst>
          <pc:docMk/>
          <pc:sldMk cId="1406774030" sldId="333"/>
        </pc:sldMkLst>
      </pc:sldChg>
      <pc:sldChg chg="delSp del mod ord">
        <pc:chgData name="LI Hongzong" userId="ac49958b-b655-4fa4-b837-6f946156a7c8" providerId="ADAL" clId="{1EA6D1CF-7BCF-43C9-ACBA-F551AFF49D51}" dt="2024-03-22T08:54:12.477" v="232" actId="47"/>
        <pc:sldMkLst>
          <pc:docMk/>
          <pc:sldMk cId="1244556871" sldId="334"/>
        </pc:sldMkLst>
      </pc:sldChg>
      <pc:sldChg chg="delSp modSp del mod ord">
        <pc:chgData name="LI Hongzong" userId="ac49958b-b655-4fa4-b837-6f946156a7c8" providerId="ADAL" clId="{1EA6D1CF-7BCF-43C9-ACBA-F551AFF49D51}" dt="2024-03-22T08:54:29.450" v="236" actId="47"/>
        <pc:sldMkLst>
          <pc:docMk/>
          <pc:sldMk cId="948750527" sldId="335"/>
        </pc:sldMkLst>
      </pc:sldChg>
      <pc:sldChg chg="delSp modSp del mod ord">
        <pc:chgData name="LI Hongzong" userId="ac49958b-b655-4fa4-b837-6f946156a7c8" providerId="ADAL" clId="{1EA6D1CF-7BCF-43C9-ACBA-F551AFF49D51}" dt="2024-03-22T08:54:46.044" v="242" actId="47"/>
        <pc:sldMkLst>
          <pc:docMk/>
          <pc:sldMk cId="593856184" sldId="336"/>
        </pc:sldMkLst>
      </pc:sldChg>
      <pc:sldChg chg="delSp del mod ord">
        <pc:chgData name="LI Hongzong" userId="ac49958b-b655-4fa4-b837-6f946156a7c8" providerId="ADAL" clId="{1EA6D1CF-7BCF-43C9-ACBA-F551AFF49D51}" dt="2024-03-22T08:54:59.205" v="246" actId="47"/>
        <pc:sldMkLst>
          <pc:docMk/>
          <pc:sldMk cId="4271219954" sldId="337"/>
        </pc:sldMkLst>
      </pc:sldChg>
      <pc:sldChg chg="delSp del mod ord">
        <pc:chgData name="LI Hongzong" userId="ac49958b-b655-4fa4-b837-6f946156a7c8" providerId="ADAL" clId="{1EA6D1CF-7BCF-43C9-ACBA-F551AFF49D51}" dt="2024-03-22T09:13:15.132" v="374" actId="47"/>
        <pc:sldMkLst>
          <pc:docMk/>
          <pc:sldMk cId="330340477" sldId="339"/>
        </pc:sldMkLst>
      </pc:sldChg>
      <pc:sldChg chg="delSp del mod ord">
        <pc:chgData name="LI Hongzong" userId="ac49958b-b655-4fa4-b837-6f946156a7c8" providerId="ADAL" clId="{1EA6D1CF-7BCF-43C9-ACBA-F551AFF49D51}" dt="2024-03-22T09:13:35.209" v="383" actId="47"/>
        <pc:sldMkLst>
          <pc:docMk/>
          <pc:sldMk cId="2931280987" sldId="340"/>
        </pc:sldMkLst>
      </pc:sldChg>
      <pc:sldChg chg="addSp delSp modSp del mod">
        <pc:chgData name="LI Hongzong" userId="ac49958b-b655-4fa4-b837-6f946156a7c8" providerId="ADAL" clId="{1EA6D1CF-7BCF-43C9-ACBA-F551AFF49D51}" dt="2024-03-22T08:45:06.440" v="178" actId="47"/>
        <pc:sldMkLst>
          <pc:docMk/>
          <pc:sldMk cId="3440752098" sldId="341"/>
        </pc:sldMkLst>
      </pc:sldChg>
      <pc:sldChg chg="addSp delSp modSp del mod">
        <pc:chgData name="LI Hongzong" userId="ac49958b-b655-4fa4-b837-6f946156a7c8" providerId="ADAL" clId="{1EA6D1CF-7BCF-43C9-ACBA-F551AFF49D51}" dt="2024-03-22T08:48:02.827" v="196" actId="47"/>
        <pc:sldMkLst>
          <pc:docMk/>
          <pc:sldMk cId="54080014" sldId="342"/>
        </pc:sldMkLst>
      </pc:sldChg>
      <pc:sldChg chg="addSp delSp modSp del mod">
        <pc:chgData name="LI Hongzong" userId="ac49958b-b655-4fa4-b837-6f946156a7c8" providerId="ADAL" clId="{1EA6D1CF-7BCF-43C9-ACBA-F551AFF49D51}" dt="2024-03-22T08:51:53.944" v="205" actId="47"/>
        <pc:sldMkLst>
          <pc:docMk/>
          <pc:sldMk cId="2371115048" sldId="343"/>
        </pc:sldMkLst>
      </pc:sldChg>
      <pc:sldChg chg="addSp delSp modSp del mod">
        <pc:chgData name="LI Hongzong" userId="ac49958b-b655-4fa4-b837-6f946156a7c8" providerId="ADAL" clId="{1EA6D1CF-7BCF-43C9-ACBA-F551AFF49D51}" dt="2024-03-22T08:45:33.829" v="185" actId="47"/>
        <pc:sldMkLst>
          <pc:docMk/>
          <pc:sldMk cId="3075406570" sldId="344"/>
        </pc:sldMkLst>
      </pc:sldChg>
      <pc:sldChg chg="delSp modSp del mod">
        <pc:chgData name="LI Hongzong" userId="ac49958b-b655-4fa4-b837-6f946156a7c8" providerId="ADAL" clId="{1EA6D1CF-7BCF-43C9-ACBA-F551AFF49D51}" dt="2024-03-22T08:52:18.141" v="209" actId="47"/>
        <pc:sldMkLst>
          <pc:docMk/>
          <pc:sldMk cId="3059075209" sldId="345"/>
        </pc:sldMkLst>
      </pc:sldChg>
      <pc:sldChg chg="addSp delSp modSp del mod">
        <pc:chgData name="LI Hongzong" userId="ac49958b-b655-4fa4-b837-6f946156a7c8" providerId="ADAL" clId="{1EA6D1CF-7BCF-43C9-ACBA-F551AFF49D51}" dt="2024-03-22T08:53:01.352" v="215" actId="47"/>
        <pc:sldMkLst>
          <pc:docMk/>
          <pc:sldMk cId="2140319219" sldId="346"/>
        </pc:sldMkLst>
      </pc:sldChg>
      <pc:sldChg chg="addSp delSp modSp del mod">
        <pc:chgData name="LI Hongzong" userId="ac49958b-b655-4fa4-b837-6f946156a7c8" providerId="ADAL" clId="{1EA6D1CF-7BCF-43C9-ACBA-F551AFF49D51}" dt="2024-03-22T09:14:26.066" v="394" actId="47"/>
        <pc:sldMkLst>
          <pc:docMk/>
          <pc:sldMk cId="1574373625" sldId="347"/>
        </pc:sldMkLst>
      </pc:sldChg>
      <pc:sldChg chg="delSp del mod">
        <pc:chgData name="LI Hongzong" userId="ac49958b-b655-4fa4-b837-6f946156a7c8" providerId="ADAL" clId="{1EA6D1CF-7BCF-43C9-ACBA-F551AFF49D51}" dt="2024-03-22T09:15:12.502" v="410" actId="47"/>
        <pc:sldMkLst>
          <pc:docMk/>
          <pc:sldMk cId="635130" sldId="348"/>
        </pc:sldMkLst>
      </pc:sldChg>
      <pc:sldChg chg="addSp delSp del mod">
        <pc:chgData name="LI Hongzong" userId="ac49958b-b655-4fa4-b837-6f946156a7c8" providerId="ADAL" clId="{1EA6D1CF-7BCF-43C9-ACBA-F551AFF49D51}" dt="2024-03-22T09:14:36.261" v="400" actId="47"/>
        <pc:sldMkLst>
          <pc:docMk/>
          <pc:sldMk cId="1546956259" sldId="349"/>
        </pc:sldMkLst>
      </pc:sldChg>
      <pc:sldChg chg="delSp del mod">
        <pc:chgData name="LI Hongzong" userId="ac49958b-b655-4fa4-b837-6f946156a7c8" providerId="ADAL" clId="{1EA6D1CF-7BCF-43C9-ACBA-F551AFF49D51}" dt="2024-03-22T09:14:03.527" v="387" actId="47"/>
        <pc:sldMkLst>
          <pc:docMk/>
          <pc:sldMk cId="3501623512" sldId="350"/>
        </pc:sldMkLst>
      </pc:sldChg>
      <pc:sldChg chg="addSp delSp del mod">
        <pc:chgData name="LI Hongzong" userId="ac49958b-b655-4fa4-b837-6f946156a7c8" providerId="ADAL" clId="{1EA6D1CF-7BCF-43C9-ACBA-F551AFF49D51}" dt="2024-03-22T09:15:06.499" v="407" actId="47"/>
        <pc:sldMkLst>
          <pc:docMk/>
          <pc:sldMk cId="1676576079" sldId="351"/>
        </pc:sldMkLst>
      </pc:sldChg>
      <pc:sldChg chg="delSp del mod">
        <pc:chgData name="LI Hongzong" userId="ac49958b-b655-4fa4-b837-6f946156a7c8" providerId="ADAL" clId="{1EA6D1CF-7BCF-43C9-ACBA-F551AFF49D51}" dt="2024-03-22T09:15:24.407" v="415" actId="47"/>
        <pc:sldMkLst>
          <pc:docMk/>
          <pc:sldMk cId="1812893439" sldId="352"/>
        </pc:sldMkLst>
      </pc:sldChg>
      <pc:sldChg chg="delSp del mod">
        <pc:chgData name="LI Hongzong" userId="ac49958b-b655-4fa4-b837-6f946156a7c8" providerId="ADAL" clId="{1EA6D1CF-7BCF-43C9-ACBA-F551AFF49D51}" dt="2024-03-22T09:15:30.678" v="419" actId="47"/>
        <pc:sldMkLst>
          <pc:docMk/>
          <pc:sldMk cId="2883726985" sldId="353"/>
        </pc:sldMkLst>
      </pc:sldChg>
      <pc:sldChg chg="delSp del mod">
        <pc:chgData name="LI Hongzong" userId="ac49958b-b655-4fa4-b837-6f946156a7c8" providerId="ADAL" clId="{1EA6D1CF-7BCF-43C9-ACBA-F551AFF49D51}" dt="2024-03-22T09:15:35.630" v="422" actId="47"/>
        <pc:sldMkLst>
          <pc:docMk/>
          <pc:sldMk cId="4285881897" sldId="354"/>
        </pc:sldMkLst>
      </pc:sldChg>
      <pc:sldChg chg="delSp del mod">
        <pc:chgData name="LI Hongzong" userId="ac49958b-b655-4fa4-b837-6f946156a7c8" providerId="ADAL" clId="{1EA6D1CF-7BCF-43C9-ACBA-F551AFF49D51}" dt="2024-03-22T09:15:42.709" v="426" actId="47"/>
        <pc:sldMkLst>
          <pc:docMk/>
          <pc:sldMk cId="3668120754" sldId="355"/>
        </pc:sldMkLst>
      </pc:sldChg>
      <pc:sldChg chg="delSp del mod">
        <pc:chgData name="LI Hongzong" userId="ac49958b-b655-4fa4-b837-6f946156a7c8" providerId="ADAL" clId="{1EA6D1CF-7BCF-43C9-ACBA-F551AFF49D51}" dt="2024-03-22T09:16:03.894" v="434" actId="47"/>
        <pc:sldMkLst>
          <pc:docMk/>
          <pc:sldMk cId="1164884830" sldId="356"/>
        </pc:sldMkLst>
      </pc:sldChg>
      <pc:sldChg chg="delSp del mod">
        <pc:chgData name="LI Hongzong" userId="ac49958b-b655-4fa4-b837-6f946156a7c8" providerId="ADAL" clId="{1EA6D1CF-7BCF-43C9-ACBA-F551AFF49D51}" dt="2024-03-22T09:16:03.894" v="434" actId="47"/>
        <pc:sldMkLst>
          <pc:docMk/>
          <pc:sldMk cId="3204864640" sldId="357"/>
        </pc:sldMkLst>
      </pc:sldChg>
      <pc:sldChg chg="addSp delSp modSp mod">
        <pc:chgData name="LI Hongzong" userId="ac49958b-b655-4fa4-b837-6f946156a7c8" providerId="ADAL" clId="{1EA6D1CF-7BCF-43C9-ACBA-F551AFF49D51}" dt="2024-03-25T07:55:51.924" v="815" actId="478"/>
        <pc:sldMkLst>
          <pc:docMk/>
          <pc:sldMk cId="1615307222" sldId="390"/>
        </pc:sldMkLst>
      </pc:sldChg>
      <pc:sldChg chg="del ord">
        <pc:chgData name="LI Hongzong" userId="ac49958b-b655-4fa4-b837-6f946156a7c8" providerId="ADAL" clId="{1EA6D1CF-7BCF-43C9-ACBA-F551AFF49D51}" dt="2024-03-22T09:17:09.599" v="444" actId="47"/>
        <pc:sldMkLst>
          <pc:docMk/>
          <pc:sldMk cId="3852715265" sldId="412"/>
        </pc:sldMkLst>
      </pc:sldChg>
      <pc:sldChg chg="del">
        <pc:chgData name="LI Hongzong" userId="ac49958b-b655-4fa4-b837-6f946156a7c8" providerId="ADAL" clId="{1EA6D1CF-7BCF-43C9-ACBA-F551AFF49D51}" dt="2024-03-22T09:17:05.145" v="441" actId="47"/>
        <pc:sldMkLst>
          <pc:docMk/>
          <pc:sldMk cId="4171942127" sldId="420"/>
        </pc:sldMkLst>
      </pc:sldChg>
      <pc:sldChg chg="del">
        <pc:chgData name="LI Hongzong" userId="ac49958b-b655-4fa4-b837-6f946156a7c8" providerId="ADAL" clId="{1EA6D1CF-7BCF-43C9-ACBA-F551AFF49D51}" dt="2024-03-22T09:17:06.458" v="442" actId="47"/>
        <pc:sldMkLst>
          <pc:docMk/>
          <pc:sldMk cId="3859008276" sldId="421"/>
        </pc:sldMkLst>
      </pc:sldChg>
      <pc:sldChg chg="del">
        <pc:chgData name="LI Hongzong" userId="ac49958b-b655-4fa4-b837-6f946156a7c8" providerId="ADAL" clId="{1EA6D1CF-7BCF-43C9-ACBA-F551AFF49D51}" dt="2024-03-22T09:17:08.113" v="443" actId="47"/>
        <pc:sldMkLst>
          <pc:docMk/>
          <pc:sldMk cId="654403087" sldId="422"/>
        </pc:sldMkLst>
      </pc:sldChg>
      <pc:sldChg chg="delSp del mod ord">
        <pc:chgData name="LI Hongzong" userId="ac49958b-b655-4fa4-b837-6f946156a7c8" providerId="ADAL" clId="{1EA6D1CF-7BCF-43C9-ACBA-F551AFF49D51}" dt="2024-03-22T09:00:53.466" v="278" actId="47"/>
        <pc:sldMkLst>
          <pc:docMk/>
          <pc:sldMk cId="2867447849" sldId="423"/>
        </pc:sldMkLst>
      </pc:sldChg>
      <pc:sldChg chg="ord">
        <pc:chgData name="LI Hongzong" userId="ac49958b-b655-4fa4-b837-6f946156a7c8" providerId="ADAL" clId="{1EA6D1CF-7BCF-43C9-ACBA-F551AFF49D51}" dt="2024-03-21T13:41:56.439" v="103"/>
        <pc:sldMkLst>
          <pc:docMk/>
          <pc:sldMk cId="1622074852" sldId="424"/>
        </pc:sldMkLst>
      </pc:sldChg>
      <pc:sldChg chg="addSp delSp modSp del mod ord">
        <pc:chgData name="LI Hongzong" userId="ac49958b-b655-4fa4-b837-6f946156a7c8" providerId="ADAL" clId="{1EA6D1CF-7BCF-43C9-ACBA-F551AFF49D51}" dt="2024-03-29T09:32:24.185" v="7943" actId="47"/>
        <pc:sldMkLst>
          <pc:docMk/>
          <pc:sldMk cId="4140941896" sldId="425"/>
        </pc:sldMkLst>
      </pc:sldChg>
      <pc:sldChg chg="ord">
        <pc:chgData name="LI Hongzong" userId="ac49958b-b655-4fa4-b837-6f946156a7c8" providerId="ADAL" clId="{1EA6D1CF-7BCF-43C9-ACBA-F551AFF49D51}" dt="2024-03-21T13:41:56.439" v="103"/>
        <pc:sldMkLst>
          <pc:docMk/>
          <pc:sldMk cId="2293026267" sldId="426"/>
        </pc:sldMkLst>
      </pc:sldChg>
      <pc:sldChg chg="ord">
        <pc:chgData name="LI Hongzong" userId="ac49958b-b655-4fa4-b837-6f946156a7c8" providerId="ADAL" clId="{1EA6D1CF-7BCF-43C9-ACBA-F551AFF49D51}" dt="2024-03-21T13:41:56.439" v="103"/>
        <pc:sldMkLst>
          <pc:docMk/>
          <pc:sldMk cId="3370124366" sldId="427"/>
        </pc:sldMkLst>
      </pc:sldChg>
      <pc:sldChg chg="del ord">
        <pc:chgData name="LI Hongzong" userId="ac49958b-b655-4fa4-b837-6f946156a7c8" providerId="ADAL" clId="{1EA6D1CF-7BCF-43C9-ACBA-F551AFF49D51}" dt="2024-03-22T09:17:11.810" v="446" actId="47"/>
        <pc:sldMkLst>
          <pc:docMk/>
          <pc:sldMk cId="1416220806" sldId="428"/>
        </pc:sldMkLst>
      </pc:sldChg>
      <pc:sldChg chg="del">
        <pc:chgData name="LI Hongzong" userId="ac49958b-b655-4fa4-b837-6f946156a7c8" providerId="ADAL" clId="{1EA6D1CF-7BCF-43C9-ACBA-F551AFF49D51}" dt="2024-03-22T09:17:12.351" v="447" actId="47"/>
        <pc:sldMkLst>
          <pc:docMk/>
          <pc:sldMk cId="571447834" sldId="430"/>
        </pc:sldMkLst>
      </pc:sldChg>
      <pc:sldChg chg="del ord">
        <pc:chgData name="LI Hongzong" userId="ac49958b-b655-4fa4-b837-6f946156a7c8" providerId="ADAL" clId="{1EA6D1CF-7BCF-43C9-ACBA-F551AFF49D51}" dt="2024-03-22T09:17:11.228" v="445" actId="47"/>
        <pc:sldMkLst>
          <pc:docMk/>
          <pc:sldMk cId="4005088235" sldId="431"/>
        </pc:sldMkLst>
      </pc:sldChg>
      <pc:sldChg chg="del">
        <pc:chgData name="LI Hongzong" userId="ac49958b-b655-4fa4-b837-6f946156a7c8" providerId="ADAL" clId="{1EA6D1CF-7BCF-43C9-ACBA-F551AFF49D51}" dt="2024-03-22T09:17:16.967" v="453" actId="47"/>
        <pc:sldMkLst>
          <pc:docMk/>
          <pc:sldMk cId="3495709120" sldId="432"/>
        </pc:sldMkLst>
      </pc:sldChg>
      <pc:sldChg chg="del">
        <pc:chgData name="LI Hongzong" userId="ac49958b-b655-4fa4-b837-6f946156a7c8" providerId="ADAL" clId="{1EA6D1CF-7BCF-43C9-ACBA-F551AFF49D51}" dt="2024-03-22T09:17:13.252" v="448" actId="47"/>
        <pc:sldMkLst>
          <pc:docMk/>
          <pc:sldMk cId="2276019954" sldId="433"/>
        </pc:sldMkLst>
      </pc:sldChg>
      <pc:sldChg chg="del">
        <pc:chgData name="LI Hongzong" userId="ac49958b-b655-4fa4-b837-6f946156a7c8" providerId="ADAL" clId="{1EA6D1CF-7BCF-43C9-ACBA-F551AFF49D51}" dt="2024-03-22T09:17:14.013" v="449" actId="47"/>
        <pc:sldMkLst>
          <pc:docMk/>
          <pc:sldMk cId="1390578172" sldId="436"/>
        </pc:sldMkLst>
      </pc:sldChg>
      <pc:sldChg chg="del">
        <pc:chgData name="LI Hongzong" userId="ac49958b-b655-4fa4-b837-6f946156a7c8" providerId="ADAL" clId="{1EA6D1CF-7BCF-43C9-ACBA-F551AFF49D51}" dt="2024-03-22T09:17:14.833" v="450" actId="47"/>
        <pc:sldMkLst>
          <pc:docMk/>
          <pc:sldMk cId="904257332" sldId="438"/>
        </pc:sldMkLst>
      </pc:sldChg>
      <pc:sldChg chg="del">
        <pc:chgData name="LI Hongzong" userId="ac49958b-b655-4fa4-b837-6f946156a7c8" providerId="ADAL" clId="{1EA6D1CF-7BCF-43C9-ACBA-F551AFF49D51}" dt="2024-03-22T09:17:18.222" v="455" actId="47"/>
        <pc:sldMkLst>
          <pc:docMk/>
          <pc:sldMk cId="68158336" sldId="441"/>
        </pc:sldMkLst>
      </pc:sldChg>
      <pc:sldChg chg="del">
        <pc:chgData name="LI Hongzong" userId="ac49958b-b655-4fa4-b837-6f946156a7c8" providerId="ADAL" clId="{1EA6D1CF-7BCF-43C9-ACBA-F551AFF49D51}" dt="2024-03-22T09:17:16.239" v="452" actId="47"/>
        <pc:sldMkLst>
          <pc:docMk/>
          <pc:sldMk cId="2048387922" sldId="444"/>
        </pc:sldMkLst>
      </pc:sldChg>
      <pc:sldChg chg="del">
        <pc:chgData name="LI Hongzong" userId="ac49958b-b655-4fa4-b837-6f946156a7c8" providerId="ADAL" clId="{1EA6D1CF-7BCF-43C9-ACBA-F551AFF49D51}" dt="2024-03-22T09:17:17.622" v="454" actId="47"/>
        <pc:sldMkLst>
          <pc:docMk/>
          <pc:sldMk cId="1900209258" sldId="446"/>
        </pc:sldMkLst>
      </pc:sldChg>
      <pc:sldChg chg="del">
        <pc:chgData name="LI Hongzong" userId="ac49958b-b655-4fa4-b837-6f946156a7c8" providerId="ADAL" clId="{1EA6D1CF-7BCF-43C9-ACBA-F551AFF49D51}" dt="2024-03-22T09:17:22.408" v="457" actId="47"/>
        <pc:sldMkLst>
          <pc:docMk/>
          <pc:sldMk cId="1560367604" sldId="448"/>
        </pc:sldMkLst>
      </pc:sldChg>
      <pc:sldChg chg="del">
        <pc:chgData name="LI Hongzong" userId="ac49958b-b655-4fa4-b837-6f946156a7c8" providerId="ADAL" clId="{1EA6D1CF-7BCF-43C9-ACBA-F551AFF49D51}" dt="2024-03-22T09:17:21.934" v="456" actId="47"/>
        <pc:sldMkLst>
          <pc:docMk/>
          <pc:sldMk cId="550612646" sldId="449"/>
        </pc:sldMkLst>
      </pc:sldChg>
      <pc:sldChg chg="del">
        <pc:chgData name="LI Hongzong" userId="ac49958b-b655-4fa4-b837-6f946156a7c8" providerId="ADAL" clId="{1EA6D1CF-7BCF-43C9-ACBA-F551AFF49D51}" dt="2024-03-22T09:17:23.172" v="458" actId="47"/>
        <pc:sldMkLst>
          <pc:docMk/>
          <pc:sldMk cId="467058621" sldId="450"/>
        </pc:sldMkLst>
      </pc:sldChg>
      <pc:sldChg chg="del">
        <pc:chgData name="LI Hongzong" userId="ac49958b-b655-4fa4-b837-6f946156a7c8" providerId="ADAL" clId="{1EA6D1CF-7BCF-43C9-ACBA-F551AFF49D51}" dt="2024-03-22T09:17:24.016" v="459" actId="47"/>
        <pc:sldMkLst>
          <pc:docMk/>
          <pc:sldMk cId="3543534243" sldId="451"/>
        </pc:sldMkLst>
      </pc:sldChg>
      <pc:sldChg chg="del">
        <pc:chgData name="LI Hongzong" userId="ac49958b-b655-4fa4-b837-6f946156a7c8" providerId="ADAL" clId="{1EA6D1CF-7BCF-43C9-ACBA-F551AFF49D51}" dt="2024-03-22T09:17:24.593" v="460" actId="47"/>
        <pc:sldMkLst>
          <pc:docMk/>
          <pc:sldMk cId="2802836733" sldId="452"/>
        </pc:sldMkLst>
      </pc:sldChg>
      <pc:sldChg chg="del">
        <pc:chgData name="LI Hongzong" userId="ac49958b-b655-4fa4-b837-6f946156a7c8" providerId="ADAL" clId="{1EA6D1CF-7BCF-43C9-ACBA-F551AFF49D51}" dt="2024-03-22T09:17:25.218" v="461" actId="47"/>
        <pc:sldMkLst>
          <pc:docMk/>
          <pc:sldMk cId="2948372471" sldId="454"/>
        </pc:sldMkLst>
      </pc:sldChg>
      <pc:sldChg chg="del">
        <pc:chgData name="LI Hongzong" userId="ac49958b-b655-4fa4-b837-6f946156a7c8" providerId="ADAL" clId="{1EA6D1CF-7BCF-43C9-ACBA-F551AFF49D51}" dt="2024-03-22T09:17:26.381" v="462" actId="47"/>
        <pc:sldMkLst>
          <pc:docMk/>
          <pc:sldMk cId="1238996457" sldId="455"/>
        </pc:sldMkLst>
      </pc:sldChg>
      <pc:sldChg chg="del">
        <pc:chgData name="LI Hongzong" userId="ac49958b-b655-4fa4-b837-6f946156a7c8" providerId="ADAL" clId="{1EA6D1CF-7BCF-43C9-ACBA-F551AFF49D51}" dt="2024-03-22T09:17:27.393" v="463" actId="47"/>
        <pc:sldMkLst>
          <pc:docMk/>
          <pc:sldMk cId="679297246" sldId="456"/>
        </pc:sldMkLst>
      </pc:sldChg>
      <pc:sldChg chg="del">
        <pc:chgData name="LI Hongzong" userId="ac49958b-b655-4fa4-b837-6f946156a7c8" providerId="ADAL" clId="{1EA6D1CF-7BCF-43C9-ACBA-F551AFF49D51}" dt="2024-03-22T09:17:28.658" v="464" actId="47"/>
        <pc:sldMkLst>
          <pc:docMk/>
          <pc:sldMk cId="492681770" sldId="457"/>
        </pc:sldMkLst>
      </pc:sldChg>
      <pc:sldChg chg="del">
        <pc:chgData name="LI Hongzong" userId="ac49958b-b655-4fa4-b837-6f946156a7c8" providerId="ADAL" clId="{1EA6D1CF-7BCF-43C9-ACBA-F551AFF49D51}" dt="2024-03-22T09:17:29.588" v="465" actId="47"/>
        <pc:sldMkLst>
          <pc:docMk/>
          <pc:sldMk cId="1603724423" sldId="458"/>
        </pc:sldMkLst>
      </pc:sldChg>
      <pc:sldChg chg="del">
        <pc:chgData name="LI Hongzong" userId="ac49958b-b655-4fa4-b837-6f946156a7c8" providerId="ADAL" clId="{1EA6D1CF-7BCF-43C9-ACBA-F551AFF49D51}" dt="2024-03-22T09:17:31.027" v="466" actId="47"/>
        <pc:sldMkLst>
          <pc:docMk/>
          <pc:sldMk cId="2670355902" sldId="459"/>
        </pc:sldMkLst>
      </pc:sldChg>
      <pc:sldChg chg="del">
        <pc:chgData name="LI Hongzong" userId="ac49958b-b655-4fa4-b837-6f946156a7c8" providerId="ADAL" clId="{1EA6D1CF-7BCF-43C9-ACBA-F551AFF49D51}" dt="2024-03-22T09:17:32.411" v="467" actId="47"/>
        <pc:sldMkLst>
          <pc:docMk/>
          <pc:sldMk cId="657981875" sldId="461"/>
        </pc:sldMkLst>
      </pc:sldChg>
      <pc:sldChg chg="del">
        <pc:chgData name="LI Hongzong" userId="ac49958b-b655-4fa4-b837-6f946156a7c8" providerId="ADAL" clId="{1EA6D1CF-7BCF-43C9-ACBA-F551AFF49D51}" dt="2024-03-22T09:17:33.317" v="468" actId="47"/>
        <pc:sldMkLst>
          <pc:docMk/>
          <pc:sldMk cId="315665274" sldId="462"/>
        </pc:sldMkLst>
      </pc:sldChg>
      <pc:sldChg chg="del">
        <pc:chgData name="LI Hongzong" userId="ac49958b-b655-4fa4-b837-6f946156a7c8" providerId="ADAL" clId="{1EA6D1CF-7BCF-43C9-ACBA-F551AFF49D51}" dt="2024-03-22T09:17:34.723" v="469" actId="47"/>
        <pc:sldMkLst>
          <pc:docMk/>
          <pc:sldMk cId="41916961" sldId="465"/>
        </pc:sldMkLst>
      </pc:sldChg>
      <pc:sldChg chg="del">
        <pc:chgData name="LI Hongzong" userId="ac49958b-b655-4fa4-b837-6f946156a7c8" providerId="ADAL" clId="{1EA6D1CF-7BCF-43C9-ACBA-F551AFF49D51}" dt="2024-03-22T09:17:35.521" v="470" actId="47"/>
        <pc:sldMkLst>
          <pc:docMk/>
          <pc:sldMk cId="830253175" sldId="467"/>
        </pc:sldMkLst>
      </pc:sldChg>
      <pc:sldChg chg="delSp del mod delAnim">
        <pc:chgData name="LI Hongzong" userId="ac49958b-b655-4fa4-b837-6f946156a7c8" providerId="ADAL" clId="{1EA6D1CF-7BCF-43C9-ACBA-F551AFF49D51}" dt="2024-03-22T09:17:56.463" v="476" actId="47"/>
        <pc:sldMkLst>
          <pc:docMk/>
          <pc:sldMk cId="464084533" sldId="468"/>
        </pc:sldMkLst>
      </pc:sldChg>
      <pc:sldChg chg="modSp mod ord">
        <pc:chgData name="LI Hongzong" userId="ac49958b-b655-4fa4-b837-6f946156a7c8" providerId="ADAL" clId="{1EA6D1CF-7BCF-43C9-ACBA-F551AFF49D51}" dt="2024-03-22T09:00:04.214" v="256" actId="20577"/>
        <pc:sldMkLst>
          <pc:docMk/>
          <pc:sldMk cId="720648259" sldId="472"/>
        </pc:sldMkLst>
      </pc:sldChg>
      <pc:sldChg chg="addSp delSp modSp del mod ord modNotesTx">
        <pc:chgData name="LI Hongzong" userId="ac49958b-b655-4fa4-b837-6f946156a7c8" providerId="ADAL" clId="{1EA6D1CF-7BCF-43C9-ACBA-F551AFF49D51}" dt="2024-03-29T09:32:32.167" v="7944" actId="47"/>
        <pc:sldMkLst>
          <pc:docMk/>
          <pc:sldMk cId="3977025630" sldId="473"/>
        </pc:sldMkLst>
      </pc:sldChg>
      <pc:sldChg chg="del">
        <pc:chgData name="LI Hongzong" userId="ac49958b-b655-4fa4-b837-6f946156a7c8" providerId="ADAL" clId="{1EA6D1CF-7BCF-43C9-ACBA-F551AFF49D51}" dt="2024-03-22T09:17:15.657" v="451" actId="47"/>
        <pc:sldMkLst>
          <pc:docMk/>
          <pc:sldMk cId="4228025745" sldId="475"/>
        </pc:sldMkLst>
      </pc:sldChg>
      <pc:sldChg chg="del">
        <pc:chgData name="LI Hongzong" userId="ac49958b-b655-4fa4-b837-6f946156a7c8" providerId="ADAL" clId="{1EA6D1CF-7BCF-43C9-ACBA-F551AFF49D51}" dt="2024-03-22T09:18:25.805" v="477" actId="47"/>
        <pc:sldMkLst>
          <pc:docMk/>
          <pc:sldMk cId="365617776" sldId="477"/>
        </pc:sldMkLst>
      </pc:sldChg>
      <pc:sldChg chg="del">
        <pc:chgData name="LI Hongzong" userId="ac49958b-b655-4fa4-b837-6f946156a7c8" providerId="ADAL" clId="{1EA6D1CF-7BCF-43C9-ACBA-F551AFF49D51}" dt="2024-03-22T09:18:25.805" v="477" actId="47"/>
        <pc:sldMkLst>
          <pc:docMk/>
          <pc:sldMk cId="790057062" sldId="478"/>
        </pc:sldMkLst>
      </pc:sldChg>
      <pc:sldChg chg="del">
        <pc:chgData name="LI Hongzong" userId="ac49958b-b655-4fa4-b837-6f946156a7c8" providerId="ADAL" clId="{1EA6D1CF-7BCF-43C9-ACBA-F551AFF49D51}" dt="2024-03-22T09:18:25.805" v="477" actId="47"/>
        <pc:sldMkLst>
          <pc:docMk/>
          <pc:sldMk cId="283994566" sldId="480"/>
        </pc:sldMkLst>
      </pc:sldChg>
      <pc:sldChg chg="del">
        <pc:chgData name="LI Hongzong" userId="ac49958b-b655-4fa4-b837-6f946156a7c8" providerId="ADAL" clId="{1EA6D1CF-7BCF-43C9-ACBA-F551AFF49D51}" dt="2024-03-22T09:18:25.805" v="477" actId="47"/>
        <pc:sldMkLst>
          <pc:docMk/>
          <pc:sldMk cId="3762282314" sldId="483"/>
        </pc:sldMkLst>
      </pc:sldChg>
      <pc:sldChg chg="modSp mod">
        <pc:chgData name="LI Hongzong" userId="ac49958b-b655-4fa4-b837-6f946156a7c8" providerId="ADAL" clId="{1EA6D1CF-7BCF-43C9-ACBA-F551AFF49D51}" dt="2024-03-29T10:22:28.861" v="8417" actId="20577"/>
        <pc:sldMkLst>
          <pc:docMk/>
          <pc:sldMk cId="2811745174" sldId="487"/>
        </pc:sldMkLst>
      </pc:sldChg>
      <pc:sldChg chg="del">
        <pc:chgData name="LI Hongzong" userId="ac49958b-b655-4fa4-b837-6f946156a7c8" providerId="ADAL" clId="{1EA6D1CF-7BCF-43C9-ACBA-F551AFF49D51}" dt="2024-03-22T09:17:36.246" v="471" actId="47"/>
        <pc:sldMkLst>
          <pc:docMk/>
          <pc:sldMk cId="1734286805" sldId="489"/>
        </pc:sldMkLst>
      </pc:sldChg>
      <pc:sldChg chg="del">
        <pc:chgData name="LI Hongzong" userId="ac49958b-b655-4fa4-b837-6f946156a7c8" providerId="ADAL" clId="{1EA6D1CF-7BCF-43C9-ACBA-F551AFF49D51}" dt="2024-03-22T09:17:37.046" v="472" actId="47"/>
        <pc:sldMkLst>
          <pc:docMk/>
          <pc:sldMk cId="1637154511" sldId="490"/>
        </pc:sldMkLst>
      </pc:sldChg>
      <pc:sldChg chg="addSp delSp modSp mod">
        <pc:chgData name="LI Hongzong" userId="ac49958b-b655-4fa4-b837-6f946156a7c8" providerId="ADAL" clId="{1EA6D1CF-7BCF-43C9-ACBA-F551AFF49D51}" dt="2024-03-29T10:25:48.488" v="8447" actId="1076"/>
        <pc:sldMkLst>
          <pc:docMk/>
          <pc:sldMk cId="202371462" sldId="491"/>
        </pc:sldMkLst>
      </pc:sldChg>
      <pc:sldChg chg="addSp delSp modSp del mod">
        <pc:chgData name="LI Hongzong" userId="ac49958b-b655-4fa4-b837-6f946156a7c8" providerId="ADAL" clId="{1EA6D1CF-7BCF-43C9-ACBA-F551AFF49D51}" dt="2024-03-22T08:48:16.627" v="201" actId="47"/>
        <pc:sldMkLst>
          <pc:docMk/>
          <pc:sldMk cId="1103431114" sldId="492"/>
        </pc:sldMkLst>
      </pc:sldChg>
      <pc:sldChg chg="delSp del mod ord">
        <pc:chgData name="LI Hongzong" userId="ac49958b-b655-4fa4-b837-6f946156a7c8" providerId="ADAL" clId="{1EA6D1CF-7BCF-43C9-ACBA-F551AFF49D51}" dt="2024-03-22T08:53:49.705" v="222" actId="47"/>
        <pc:sldMkLst>
          <pc:docMk/>
          <pc:sldMk cId="3956311866" sldId="493"/>
        </pc:sldMkLst>
      </pc:sldChg>
      <pc:sldChg chg="addSp delSp del mod">
        <pc:chgData name="LI Hongzong" userId="ac49958b-b655-4fa4-b837-6f946156a7c8" providerId="ADAL" clId="{1EA6D1CF-7BCF-43C9-ACBA-F551AFF49D51}" dt="2024-03-22T09:16:19.501" v="439" actId="47"/>
        <pc:sldMkLst>
          <pc:docMk/>
          <pc:sldMk cId="1976057905" sldId="494"/>
        </pc:sldMkLst>
      </pc:sldChg>
      <pc:sldChg chg="modSp add del mod">
        <pc:chgData name="LI Hongzong" userId="ac49958b-b655-4fa4-b837-6f946156a7c8" providerId="ADAL" clId="{1EA6D1CF-7BCF-43C9-ACBA-F551AFF49D51}" dt="2024-03-22T08:45:14.972" v="179" actId="47"/>
        <pc:sldMkLst>
          <pc:docMk/>
          <pc:sldMk cId="401816934" sldId="495"/>
        </pc:sldMkLst>
      </pc:sldChg>
      <pc:sldChg chg="add del">
        <pc:chgData name="LI Hongzong" userId="ac49958b-b655-4fa4-b837-6f946156a7c8" providerId="ADAL" clId="{1EA6D1CF-7BCF-43C9-ACBA-F551AFF49D51}" dt="2024-03-21T14:01:30.146" v="115" actId="47"/>
        <pc:sldMkLst>
          <pc:docMk/>
          <pc:sldMk cId="203929719" sldId="496"/>
        </pc:sldMkLst>
      </pc:sldChg>
      <pc:sldChg chg="addSp delSp modSp add mod">
        <pc:chgData name="LI Hongzong" userId="ac49958b-b655-4fa4-b837-6f946156a7c8" providerId="ADAL" clId="{1EA6D1CF-7BCF-43C9-ACBA-F551AFF49D51}" dt="2024-03-29T10:06:19.002" v="8273" actId="20577"/>
        <pc:sldMkLst>
          <pc:docMk/>
          <pc:sldMk cId="1752405181" sldId="496"/>
        </pc:sldMkLst>
      </pc:sldChg>
      <pc:sldChg chg="addSp modSp add mod ord">
        <pc:chgData name="LI Hongzong" userId="ac49958b-b655-4fa4-b837-6f946156a7c8" providerId="ADAL" clId="{1EA6D1CF-7BCF-43C9-ACBA-F551AFF49D51}" dt="2024-03-29T10:06:57.808" v="8284" actId="20577"/>
        <pc:sldMkLst>
          <pc:docMk/>
          <pc:sldMk cId="2845975111" sldId="497"/>
        </pc:sldMkLst>
      </pc:sldChg>
      <pc:sldChg chg="add del">
        <pc:chgData name="LI Hongzong" userId="ac49958b-b655-4fa4-b837-6f946156a7c8" providerId="ADAL" clId="{1EA6D1CF-7BCF-43C9-ACBA-F551AFF49D51}" dt="2024-03-21T14:01:25.949" v="114" actId="47"/>
        <pc:sldMkLst>
          <pc:docMk/>
          <pc:sldMk cId="3611052533" sldId="497"/>
        </pc:sldMkLst>
      </pc:sldChg>
      <pc:sldChg chg="addSp delSp modSp add mod ord">
        <pc:chgData name="LI Hongzong" userId="ac49958b-b655-4fa4-b837-6f946156a7c8" providerId="ADAL" clId="{1EA6D1CF-7BCF-43C9-ACBA-F551AFF49D51}" dt="2024-03-29T10:08:32.644" v="8307" actId="20577"/>
        <pc:sldMkLst>
          <pc:docMk/>
          <pc:sldMk cId="796727664" sldId="498"/>
        </pc:sldMkLst>
      </pc:sldChg>
      <pc:sldChg chg="addSp modSp add mod">
        <pc:chgData name="LI Hongzong" userId="ac49958b-b655-4fa4-b837-6f946156a7c8" providerId="ADAL" clId="{1EA6D1CF-7BCF-43C9-ACBA-F551AFF49D51}" dt="2024-03-29T10:06:51.792" v="8282" actId="20577"/>
        <pc:sldMkLst>
          <pc:docMk/>
          <pc:sldMk cId="30619265" sldId="499"/>
        </pc:sldMkLst>
      </pc:sldChg>
      <pc:sldChg chg="addSp delSp modSp add mod">
        <pc:chgData name="LI Hongzong" userId="ac49958b-b655-4fa4-b837-6f946156a7c8" providerId="ADAL" clId="{1EA6D1CF-7BCF-43C9-ACBA-F551AFF49D51}" dt="2024-03-29T10:06:55.846" v="8283" actId="20577"/>
        <pc:sldMkLst>
          <pc:docMk/>
          <pc:sldMk cId="2369451619" sldId="500"/>
        </pc:sldMkLst>
      </pc:sldChg>
      <pc:sldChg chg="addSp modSp add mod">
        <pc:chgData name="LI Hongzong" userId="ac49958b-b655-4fa4-b837-6f946156a7c8" providerId="ADAL" clId="{1EA6D1CF-7BCF-43C9-ACBA-F551AFF49D51}" dt="2024-03-29T10:07:00.910" v="8285" actId="20577"/>
        <pc:sldMkLst>
          <pc:docMk/>
          <pc:sldMk cId="3667704221" sldId="501"/>
        </pc:sldMkLst>
      </pc:sldChg>
      <pc:sldChg chg="addSp modSp add mod">
        <pc:chgData name="LI Hongzong" userId="ac49958b-b655-4fa4-b837-6f946156a7c8" providerId="ADAL" clId="{1EA6D1CF-7BCF-43C9-ACBA-F551AFF49D51}" dt="2024-03-29T10:07:03.127" v="8286" actId="20577"/>
        <pc:sldMkLst>
          <pc:docMk/>
          <pc:sldMk cId="4222242206" sldId="502"/>
        </pc:sldMkLst>
      </pc:sldChg>
      <pc:sldChg chg="addSp modSp add mod">
        <pc:chgData name="LI Hongzong" userId="ac49958b-b655-4fa4-b837-6f946156a7c8" providerId="ADAL" clId="{1EA6D1CF-7BCF-43C9-ACBA-F551AFF49D51}" dt="2024-03-29T10:07:05.489" v="8287" actId="20577"/>
        <pc:sldMkLst>
          <pc:docMk/>
          <pc:sldMk cId="1065434339" sldId="503"/>
        </pc:sldMkLst>
      </pc:sldChg>
      <pc:sldChg chg="addSp modSp add mod">
        <pc:chgData name="LI Hongzong" userId="ac49958b-b655-4fa4-b837-6f946156a7c8" providerId="ADAL" clId="{1EA6D1CF-7BCF-43C9-ACBA-F551AFF49D51}" dt="2024-03-29T10:07:07.958" v="8288" actId="20577"/>
        <pc:sldMkLst>
          <pc:docMk/>
          <pc:sldMk cId="4094151586" sldId="504"/>
        </pc:sldMkLst>
      </pc:sldChg>
      <pc:sldChg chg="addSp modSp add mod">
        <pc:chgData name="LI Hongzong" userId="ac49958b-b655-4fa4-b837-6f946156a7c8" providerId="ADAL" clId="{1EA6D1CF-7BCF-43C9-ACBA-F551AFF49D51}" dt="2024-03-29T10:07:10.051" v="8289" actId="20577"/>
        <pc:sldMkLst>
          <pc:docMk/>
          <pc:sldMk cId="774677346" sldId="505"/>
        </pc:sldMkLst>
      </pc:sldChg>
      <pc:sldChg chg="addSp modSp add mod">
        <pc:chgData name="LI Hongzong" userId="ac49958b-b655-4fa4-b837-6f946156a7c8" providerId="ADAL" clId="{1EA6D1CF-7BCF-43C9-ACBA-F551AFF49D51}" dt="2024-03-29T10:07:12.286" v="8290" actId="20577"/>
        <pc:sldMkLst>
          <pc:docMk/>
          <pc:sldMk cId="541110708" sldId="506"/>
        </pc:sldMkLst>
      </pc:sldChg>
      <pc:sldChg chg="addSp modSp add mod">
        <pc:chgData name="LI Hongzong" userId="ac49958b-b655-4fa4-b837-6f946156a7c8" providerId="ADAL" clId="{1EA6D1CF-7BCF-43C9-ACBA-F551AFF49D51}" dt="2024-03-29T10:06:21.793" v="8274" actId="20577"/>
        <pc:sldMkLst>
          <pc:docMk/>
          <pc:sldMk cId="2437703638" sldId="507"/>
        </pc:sldMkLst>
      </pc:sldChg>
      <pc:sldChg chg="addSp modSp add mod">
        <pc:chgData name="LI Hongzong" userId="ac49958b-b655-4fa4-b837-6f946156a7c8" providerId="ADAL" clId="{1EA6D1CF-7BCF-43C9-ACBA-F551AFF49D51}" dt="2024-03-29T10:06:24.017" v="8275" actId="20577"/>
        <pc:sldMkLst>
          <pc:docMk/>
          <pc:sldMk cId="1337362241" sldId="508"/>
        </pc:sldMkLst>
      </pc:sldChg>
      <pc:sldChg chg="addSp modSp add mod">
        <pc:chgData name="LI Hongzong" userId="ac49958b-b655-4fa4-b837-6f946156a7c8" providerId="ADAL" clId="{1EA6D1CF-7BCF-43C9-ACBA-F551AFF49D51}" dt="2024-03-29T10:06:26.256" v="8276" actId="20577"/>
        <pc:sldMkLst>
          <pc:docMk/>
          <pc:sldMk cId="898425003" sldId="509"/>
        </pc:sldMkLst>
      </pc:sldChg>
      <pc:sldChg chg="addSp modSp add mod">
        <pc:chgData name="LI Hongzong" userId="ac49958b-b655-4fa4-b837-6f946156a7c8" providerId="ADAL" clId="{1EA6D1CF-7BCF-43C9-ACBA-F551AFF49D51}" dt="2024-03-29T10:06:29.297" v="8277" actId="20577"/>
        <pc:sldMkLst>
          <pc:docMk/>
          <pc:sldMk cId="3874427421" sldId="510"/>
        </pc:sldMkLst>
      </pc:sldChg>
      <pc:sldChg chg="addSp modSp add mod">
        <pc:chgData name="LI Hongzong" userId="ac49958b-b655-4fa4-b837-6f946156a7c8" providerId="ADAL" clId="{1EA6D1CF-7BCF-43C9-ACBA-F551AFF49D51}" dt="2024-03-29T10:06:34.114" v="8278" actId="20577"/>
        <pc:sldMkLst>
          <pc:docMk/>
          <pc:sldMk cId="3174073477" sldId="511"/>
        </pc:sldMkLst>
      </pc:sldChg>
      <pc:sldChg chg="addSp modSp add mod">
        <pc:chgData name="LI Hongzong" userId="ac49958b-b655-4fa4-b837-6f946156a7c8" providerId="ADAL" clId="{1EA6D1CF-7BCF-43C9-ACBA-F551AFF49D51}" dt="2024-03-29T10:06:36.473" v="8279" actId="20577"/>
        <pc:sldMkLst>
          <pc:docMk/>
          <pc:sldMk cId="3704641364" sldId="512"/>
        </pc:sldMkLst>
      </pc:sldChg>
      <pc:sldChg chg="addSp modSp add mod">
        <pc:chgData name="LI Hongzong" userId="ac49958b-b655-4fa4-b837-6f946156a7c8" providerId="ADAL" clId="{1EA6D1CF-7BCF-43C9-ACBA-F551AFF49D51}" dt="2024-03-29T10:06:46.063" v="8280" actId="20577"/>
        <pc:sldMkLst>
          <pc:docMk/>
          <pc:sldMk cId="1562923318" sldId="513"/>
        </pc:sldMkLst>
      </pc:sldChg>
      <pc:sldChg chg="add">
        <pc:chgData name="LI Hongzong" userId="ac49958b-b655-4fa4-b837-6f946156a7c8" providerId="ADAL" clId="{1EA6D1CF-7BCF-43C9-ACBA-F551AFF49D51}" dt="2024-03-22T08:56:11.010" v="249"/>
        <pc:sldMkLst>
          <pc:docMk/>
          <pc:sldMk cId="1847076896" sldId="514"/>
        </pc:sldMkLst>
      </pc:sldChg>
      <pc:sldChg chg="addSp delSp modSp add mod">
        <pc:chgData name="LI Hongzong" userId="ac49958b-b655-4fa4-b837-6f946156a7c8" providerId="ADAL" clId="{1EA6D1CF-7BCF-43C9-ACBA-F551AFF49D51}" dt="2024-03-29T09:50:12.487" v="8245" actId="1076"/>
        <pc:sldMkLst>
          <pc:docMk/>
          <pc:sldMk cId="1688353813" sldId="515"/>
        </pc:sldMkLst>
      </pc:sldChg>
      <pc:sldChg chg="addSp delSp modSp add mod">
        <pc:chgData name="LI Hongzong" userId="ac49958b-b655-4fa4-b837-6f946156a7c8" providerId="ADAL" clId="{1EA6D1CF-7BCF-43C9-ACBA-F551AFF49D51}" dt="2024-03-29T09:50:03.822" v="8243" actId="20577"/>
        <pc:sldMkLst>
          <pc:docMk/>
          <pc:sldMk cId="3321173846" sldId="516"/>
        </pc:sldMkLst>
      </pc:sldChg>
      <pc:sldChg chg="addSp modSp add mod">
        <pc:chgData name="LI Hongzong" userId="ac49958b-b655-4fa4-b837-6f946156a7c8" providerId="ADAL" clId="{1EA6D1CF-7BCF-43C9-ACBA-F551AFF49D51}" dt="2024-03-29T09:49:53.245" v="8240" actId="1076"/>
        <pc:sldMkLst>
          <pc:docMk/>
          <pc:sldMk cId="2907889574" sldId="517"/>
        </pc:sldMkLst>
      </pc:sldChg>
      <pc:sldChg chg="addSp delSp modSp add mod">
        <pc:chgData name="LI Hongzong" userId="ac49958b-b655-4fa4-b837-6f946156a7c8" providerId="ADAL" clId="{1EA6D1CF-7BCF-43C9-ACBA-F551AFF49D51}" dt="2024-03-29T09:49:45.390" v="8238" actId="1076"/>
        <pc:sldMkLst>
          <pc:docMk/>
          <pc:sldMk cId="3320331165" sldId="518"/>
        </pc:sldMkLst>
      </pc:sldChg>
      <pc:sldChg chg="add del">
        <pc:chgData name="LI Hongzong" userId="ac49958b-b655-4fa4-b837-6f946156a7c8" providerId="ADAL" clId="{1EA6D1CF-7BCF-43C9-ACBA-F551AFF49D51}" dt="2024-03-22T09:09:19.586" v="322"/>
        <pc:sldMkLst>
          <pc:docMk/>
          <pc:sldMk cId="387100043" sldId="519"/>
        </pc:sldMkLst>
      </pc:sldChg>
      <pc:sldChg chg="addSp delSp modSp add mod">
        <pc:chgData name="LI Hongzong" userId="ac49958b-b655-4fa4-b837-6f946156a7c8" providerId="ADAL" clId="{1EA6D1CF-7BCF-43C9-ACBA-F551AFF49D51}" dt="2024-03-29T09:49:30.159" v="8235" actId="14100"/>
        <pc:sldMkLst>
          <pc:docMk/>
          <pc:sldMk cId="3195430702" sldId="519"/>
        </pc:sldMkLst>
      </pc:sldChg>
      <pc:sldChg chg="addSp modSp add mod">
        <pc:chgData name="LI Hongzong" userId="ac49958b-b655-4fa4-b837-6f946156a7c8" providerId="ADAL" clId="{1EA6D1CF-7BCF-43C9-ACBA-F551AFF49D51}" dt="2024-03-29T10:06:48.615" v="8281" actId="20577"/>
        <pc:sldMkLst>
          <pc:docMk/>
          <pc:sldMk cId="1173255395" sldId="520"/>
        </pc:sldMkLst>
      </pc:sldChg>
      <pc:sldChg chg="add del">
        <pc:chgData name="LI Hongzong" userId="ac49958b-b655-4fa4-b837-6f946156a7c8" providerId="ADAL" clId="{1EA6D1CF-7BCF-43C9-ACBA-F551AFF49D51}" dt="2024-03-22T09:11:07.227" v="361" actId="47"/>
        <pc:sldMkLst>
          <pc:docMk/>
          <pc:sldMk cId="3404225540" sldId="520"/>
        </pc:sldMkLst>
      </pc:sldChg>
      <pc:sldChg chg="addSp modSp add mod">
        <pc:chgData name="LI Hongzong" userId="ac49958b-b655-4fa4-b837-6f946156a7c8" providerId="ADAL" clId="{1EA6D1CF-7BCF-43C9-ACBA-F551AFF49D51}" dt="2024-03-29T10:07:31.021" v="8293" actId="1076"/>
        <pc:sldMkLst>
          <pc:docMk/>
          <pc:sldMk cId="392598842" sldId="521"/>
        </pc:sldMkLst>
      </pc:sldChg>
      <pc:sldChg chg="add del">
        <pc:chgData name="LI Hongzong" userId="ac49958b-b655-4fa4-b837-6f946156a7c8" providerId="ADAL" clId="{1EA6D1CF-7BCF-43C9-ACBA-F551AFF49D51}" dt="2024-03-22T09:13:41.672" v="384" actId="47"/>
        <pc:sldMkLst>
          <pc:docMk/>
          <pc:sldMk cId="420344942" sldId="521"/>
        </pc:sldMkLst>
      </pc:sldChg>
      <pc:sldChg chg="add del">
        <pc:chgData name="LI Hongzong" userId="ac49958b-b655-4fa4-b837-6f946156a7c8" providerId="ADAL" clId="{1EA6D1CF-7BCF-43C9-ACBA-F551AFF49D51}" dt="2024-03-22T09:13:41.672" v="384" actId="47"/>
        <pc:sldMkLst>
          <pc:docMk/>
          <pc:sldMk cId="3426780612" sldId="522"/>
        </pc:sldMkLst>
      </pc:sldChg>
      <pc:sldChg chg="addSp modSp add mod">
        <pc:chgData name="LI Hongzong" userId="ac49958b-b655-4fa4-b837-6f946156a7c8" providerId="ADAL" clId="{1EA6D1CF-7BCF-43C9-ACBA-F551AFF49D51}" dt="2024-03-29T10:07:44.059" v="8296" actId="1076"/>
        <pc:sldMkLst>
          <pc:docMk/>
          <pc:sldMk cId="3864420287" sldId="522"/>
        </pc:sldMkLst>
      </pc:sldChg>
      <pc:sldChg chg="addSp modSp add mod">
        <pc:chgData name="LI Hongzong" userId="ac49958b-b655-4fa4-b837-6f946156a7c8" providerId="ADAL" clId="{1EA6D1CF-7BCF-43C9-ACBA-F551AFF49D51}" dt="2024-03-29T10:08:14.219" v="8299" actId="1076"/>
        <pc:sldMkLst>
          <pc:docMk/>
          <pc:sldMk cId="2727889837" sldId="523"/>
        </pc:sldMkLst>
      </pc:sldChg>
      <pc:sldChg chg="addSp modSp add mod">
        <pc:chgData name="LI Hongzong" userId="ac49958b-b655-4fa4-b837-6f946156a7c8" providerId="ADAL" clId="{1EA6D1CF-7BCF-43C9-ACBA-F551AFF49D51}" dt="2024-03-29T10:08:16.459" v="8300" actId="20577"/>
        <pc:sldMkLst>
          <pc:docMk/>
          <pc:sldMk cId="1707913042" sldId="524"/>
        </pc:sldMkLst>
      </pc:sldChg>
      <pc:sldChg chg="addSp modSp add mod">
        <pc:chgData name="LI Hongzong" userId="ac49958b-b655-4fa4-b837-6f946156a7c8" providerId="ADAL" clId="{1EA6D1CF-7BCF-43C9-ACBA-F551AFF49D51}" dt="2024-03-29T10:08:19.516" v="8301" actId="20577"/>
        <pc:sldMkLst>
          <pc:docMk/>
          <pc:sldMk cId="209594736" sldId="525"/>
        </pc:sldMkLst>
      </pc:sldChg>
      <pc:sldChg chg="addSp modSp add mod">
        <pc:chgData name="LI Hongzong" userId="ac49958b-b655-4fa4-b837-6f946156a7c8" providerId="ADAL" clId="{1EA6D1CF-7BCF-43C9-ACBA-F551AFF49D51}" dt="2024-03-29T10:08:21.732" v="8302" actId="20577"/>
        <pc:sldMkLst>
          <pc:docMk/>
          <pc:sldMk cId="2329232929" sldId="526"/>
        </pc:sldMkLst>
      </pc:sldChg>
      <pc:sldChg chg="addSp modSp add mod">
        <pc:chgData name="LI Hongzong" userId="ac49958b-b655-4fa4-b837-6f946156a7c8" providerId="ADAL" clId="{1EA6D1CF-7BCF-43C9-ACBA-F551AFF49D51}" dt="2024-03-29T10:08:23.798" v="8303" actId="20577"/>
        <pc:sldMkLst>
          <pc:docMk/>
          <pc:sldMk cId="788996461" sldId="527"/>
        </pc:sldMkLst>
      </pc:sldChg>
      <pc:sldChg chg="addSp modSp add mod">
        <pc:chgData name="LI Hongzong" userId="ac49958b-b655-4fa4-b837-6f946156a7c8" providerId="ADAL" clId="{1EA6D1CF-7BCF-43C9-ACBA-F551AFF49D51}" dt="2024-03-29T10:08:26.003" v="8304" actId="20577"/>
        <pc:sldMkLst>
          <pc:docMk/>
          <pc:sldMk cId="4228785174" sldId="528"/>
        </pc:sldMkLst>
      </pc:sldChg>
      <pc:sldChg chg="addSp modSp add mod">
        <pc:chgData name="LI Hongzong" userId="ac49958b-b655-4fa4-b837-6f946156a7c8" providerId="ADAL" clId="{1EA6D1CF-7BCF-43C9-ACBA-F551AFF49D51}" dt="2024-03-29T10:08:27.939" v="8305" actId="20577"/>
        <pc:sldMkLst>
          <pc:docMk/>
          <pc:sldMk cId="2914466725" sldId="529"/>
        </pc:sldMkLst>
      </pc:sldChg>
      <pc:sldChg chg="addSp modSp add mod">
        <pc:chgData name="LI Hongzong" userId="ac49958b-b655-4fa4-b837-6f946156a7c8" providerId="ADAL" clId="{1EA6D1CF-7BCF-43C9-ACBA-F551AFF49D51}" dt="2024-03-29T10:08:30.117" v="8306" actId="20577"/>
        <pc:sldMkLst>
          <pc:docMk/>
          <pc:sldMk cId="899434186" sldId="530"/>
        </pc:sldMkLst>
      </pc:sldChg>
      <pc:sldChg chg="addSp modSp add mod modAnim">
        <pc:chgData name="LI Hongzong" userId="ac49958b-b655-4fa4-b837-6f946156a7c8" providerId="ADAL" clId="{1EA6D1CF-7BCF-43C9-ACBA-F551AFF49D51}" dt="2024-03-29T10:18:30.365" v="8402" actId="1076"/>
        <pc:sldMkLst>
          <pc:docMk/>
          <pc:sldMk cId="1189121588" sldId="531"/>
        </pc:sldMkLst>
      </pc:sldChg>
      <pc:sldChg chg="add del">
        <pc:chgData name="LI Hongzong" userId="ac49958b-b655-4fa4-b837-6f946156a7c8" providerId="ADAL" clId="{1EA6D1CF-7BCF-43C9-ACBA-F551AFF49D51}" dt="2024-03-22T09:16:21.166" v="440" actId="47"/>
        <pc:sldMkLst>
          <pc:docMk/>
          <pc:sldMk cId="2411270091" sldId="531"/>
        </pc:sldMkLst>
      </pc:sldChg>
      <pc:sldChg chg="addSp delSp modSp add mod modNotesTx">
        <pc:chgData name="LI Hongzong" userId="ac49958b-b655-4fa4-b837-6f946156a7c8" providerId="ADAL" clId="{1EA6D1CF-7BCF-43C9-ACBA-F551AFF49D51}" dt="2024-03-29T10:08:35.428" v="8308" actId="20577"/>
        <pc:sldMkLst>
          <pc:docMk/>
          <pc:sldMk cId="2300423232" sldId="532"/>
        </pc:sldMkLst>
      </pc:sldChg>
      <pc:sldChg chg="addSp delSp modSp add mod modNotesTx">
        <pc:chgData name="LI Hongzong" userId="ac49958b-b655-4fa4-b837-6f946156a7c8" providerId="ADAL" clId="{1EA6D1CF-7BCF-43C9-ACBA-F551AFF49D51}" dt="2024-03-29T10:08:38.620" v="8309" actId="20577"/>
        <pc:sldMkLst>
          <pc:docMk/>
          <pc:sldMk cId="2463335583" sldId="533"/>
        </pc:sldMkLst>
      </pc:sldChg>
      <pc:sldChg chg="addSp delSp modSp add mod modNotesTx">
        <pc:chgData name="LI Hongzong" userId="ac49958b-b655-4fa4-b837-6f946156a7c8" providerId="ADAL" clId="{1EA6D1CF-7BCF-43C9-ACBA-F551AFF49D51}" dt="2024-03-29T10:08:41.612" v="8310" actId="20577"/>
        <pc:sldMkLst>
          <pc:docMk/>
          <pc:sldMk cId="3816444585" sldId="534"/>
        </pc:sldMkLst>
      </pc:sldChg>
      <pc:sldChg chg="addSp delSp modSp add mod">
        <pc:chgData name="LI Hongzong" userId="ac49958b-b655-4fa4-b837-6f946156a7c8" providerId="ADAL" clId="{1EA6D1CF-7BCF-43C9-ACBA-F551AFF49D51}" dt="2024-03-29T10:08:43.589" v="8311" actId="20577"/>
        <pc:sldMkLst>
          <pc:docMk/>
          <pc:sldMk cId="1645479320" sldId="535"/>
        </pc:sldMkLst>
      </pc:sldChg>
      <pc:sldChg chg="addSp modSp add mod">
        <pc:chgData name="LI Hongzong" userId="ac49958b-b655-4fa4-b837-6f946156a7c8" providerId="ADAL" clId="{1EA6D1CF-7BCF-43C9-ACBA-F551AFF49D51}" dt="2024-03-29T10:05:57.858" v="8272" actId="20577"/>
        <pc:sldMkLst>
          <pc:docMk/>
          <pc:sldMk cId="290655204" sldId="536"/>
        </pc:sldMkLst>
      </pc:sldChg>
      <pc:sldChg chg="addSp modSp add mod">
        <pc:chgData name="LI Hongzong" userId="ac49958b-b655-4fa4-b837-6f946156a7c8" providerId="ADAL" clId="{1EA6D1CF-7BCF-43C9-ACBA-F551AFF49D51}" dt="2024-03-29T10:05:54.897" v="8271" actId="20577"/>
        <pc:sldMkLst>
          <pc:docMk/>
          <pc:sldMk cId="2790228409" sldId="537"/>
        </pc:sldMkLst>
      </pc:sldChg>
      <pc:sldChg chg="addSp delSp modSp add mod">
        <pc:chgData name="LI Hongzong" userId="ac49958b-b655-4fa4-b837-6f946156a7c8" providerId="ADAL" clId="{1EA6D1CF-7BCF-43C9-ACBA-F551AFF49D51}" dt="2024-03-29T10:05:52.242" v="8270" actId="20577"/>
        <pc:sldMkLst>
          <pc:docMk/>
          <pc:sldMk cId="1993938528" sldId="538"/>
        </pc:sldMkLst>
      </pc:sldChg>
      <pc:sldChg chg="addSp modSp add mod">
        <pc:chgData name="LI Hongzong" userId="ac49958b-b655-4fa4-b837-6f946156a7c8" providerId="ADAL" clId="{1EA6D1CF-7BCF-43C9-ACBA-F551AFF49D51}" dt="2024-03-29T10:05:48.762" v="8269" actId="20577"/>
        <pc:sldMkLst>
          <pc:docMk/>
          <pc:sldMk cId="2751694771" sldId="539"/>
        </pc:sldMkLst>
      </pc:sldChg>
      <pc:sldChg chg="addSp delSp modSp add mod">
        <pc:chgData name="LI Hongzong" userId="ac49958b-b655-4fa4-b837-6f946156a7c8" providerId="ADAL" clId="{1EA6D1CF-7BCF-43C9-ACBA-F551AFF49D51}" dt="2024-03-29T10:05:42.907" v="8268" actId="20577"/>
        <pc:sldMkLst>
          <pc:docMk/>
          <pc:sldMk cId="936414254" sldId="540"/>
        </pc:sldMkLst>
      </pc:sldChg>
      <pc:sldChg chg="addSp delSp modSp add mod">
        <pc:chgData name="LI Hongzong" userId="ac49958b-b655-4fa4-b837-6f946156a7c8" providerId="ADAL" clId="{1EA6D1CF-7BCF-43C9-ACBA-F551AFF49D51}" dt="2024-03-29T10:05:40.426" v="8267" actId="20577"/>
        <pc:sldMkLst>
          <pc:docMk/>
          <pc:sldMk cId="2354763359" sldId="541"/>
        </pc:sldMkLst>
      </pc:sldChg>
      <pc:sldChg chg="addSp delSp modSp add mod modNotesTx">
        <pc:chgData name="LI Hongzong" userId="ac49958b-b655-4fa4-b837-6f946156a7c8" providerId="ADAL" clId="{1EA6D1CF-7BCF-43C9-ACBA-F551AFF49D51}" dt="2024-03-29T10:05:36.785" v="8266" actId="20577"/>
        <pc:sldMkLst>
          <pc:docMk/>
          <pc:sldMk cId="1988160755" sldId="542"/>
        </pc:sldMkLst>
      </pc:sldChg>
      <pc:sldChg chg="delSp modSp add mod modNotesTx">
        <pc:chgData name="LI Hongzong" userId="ac49958b-b655-4fa4-b837-6f946156a7c8" providerId="ADAL" clId="{1EA6D1CF-7BCF-43C9-ACBA-F551AFF49D51}" dt="2024-03-29T10:05:31.802" v="8265" actId="20577"/>
        <pc:sldMkLst>
          <pc:docMk/>
          <pc:sldMk cId="2207397264" sldId="543"/>
        </pc:sldMkLst>
      </pc:sldChg>
      <pc:sldChg chg="addSp delSp modSp add mod">
        <pc:chgData name="LI Hongzong" userId="ac49958b-b655-4fa4-b837-6f946156a7c8" providerId="ADAL" clId="{1EA6D1CF-7BCF-43C9-ACBA-F551AFF49D51}" dt="2024-03-29T10:05:28.861" v="8264" actId="20577"/>
        <pc:sldMkLst>
          <pc:docMk/>
          <pc:sldMk cId="806529866" sldId="544"/>
        </pc:sldMkLst>
      </pc:sldChg>
      <pc:sldChg chg="addSp delSp modSp add mod">
        <pc:chgData name="LI Hongzong" userId="ac49958b-b655-4fa4-b837-6f946156a7c8" providerId="ADAL" clId="{1EA6D1CF-7BCF-43C9-ACBA-F551AFF49D51}" dt="2024-03-29T10:05:26.532" v="8263" actId="20577"/>
        <pc:sldMkLst>
          <pc:docMk/>
          <pc:sldMk cId="3909638971" sldId="545"/>
        </pc:sldMkLst>
      </pc:sldChg>
      <pc:sldChg chg="addSp delSp modSp add mod">
        <pc:chgData name="LI Hongzong" userId="ac49958b-b655-4fa4-b837-6f946156a7c8" providerId="ADAL" clId="{1EA6D1CF-7BCF-43C9-ACBA-F551AFF49D51}" dt="2024-03-29T10:05:24.765" v="8262" actId="20577"/>
        <pc:sldMkLst>
          <pc:docMk/>
          <pc:sldMk cId="2198664435" sldId="546"/>
        </pc:sldMkLst>
      </pc:sldChg>
      <pc:sldChg chg="addSp modSp add mod">
        <pc:chgData name="LI Hongzong" userId="ac49958b-b655-4fa4-b837-6f946156a7c8" providerId="ADAL" clId="{1EA6D1CF-7BCF-43C9-ACBA-F551AFF49D51}" dt="2024-03-29T10:05:16.530" v="8261" actId="20577"/>
        <pc:sldMkLst>
          <pc:docMk/>
          <pc:sldMk cId="117524543" sldId="547"/>
        </pc:sldMkLst>
      </pc:sldChg>
      <pc:sldChg chg="add del">
        <pc:chgData name="LI Hongzong" userId="ac49958b-b655-4fa4-b837-6f946156a7c8" providerId="ADAL" clId="{1EA6D1CF-7BCF-43C9-ACBA-F551AFF49D51}" dt="2024-03-29T08:22:11.970" v="7886" actId="47"/>
        <pc:sldMkLst>
          <pc:docMk/>
          <pc:sldMk cId="727842565" sldId="54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A1712D-D7FA-4496-B6BD-E8CEE80FCA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F68CF-6F09-4E22-B9E8-F60C85B30E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79F9DD8-E320-4ED3-B304-8B56EADFDED5}" type="datetimeFigureOut">
              <a:rPr lang="zh-TW" altLang="en-US"/>
              <a:pPr>
                <a:defRPr/>
              </a:pPr>
              <a:t>2025/3/13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A9008-A482-43B1-9EFC-4F48D2C6DD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D8E69-6929-49FD-9F10-4C07E2ECB0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C8A51B-8BEB-4C40-AF52-9C6CF1D2019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27DDA510-F3F4-4037-B5C2-6330AC57DC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5C37C3-9DF7-4CE6-A989-A0D3D7A993D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F1DE64A-BED1-4632-B6E8-6404C554313E}" type="datetimeFigureOut">
              <a:rPr lang="en-US"/>
              <a:pPr>
                <a:defRPr/>
              </a:pPr>
              <a:t>3/13/25</a:t>
            </a:fld>
            <a:endParaRPr 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E6206B4E-3522-4358-8240-EBA2178A85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17BD9AA1-118B-4092-853F-D4910FB0F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2FDC0A-5427-407D-8D10-1F64F61A14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A3916A-8CF5-46F4-B09D-6E4399A64B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25B4D1-821F-4158-BCA9-F73F741AAF6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engineering/radial-base-functio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sciencedirect.com/topics/engineering/gaussian-function" TargetMode="External"/><Relationship Id="rId5" Type="http://schemas.openxmlformats.org/officeDocument/2006/relationships/hyperlink" Target="https://www.sciencedirect.com/topics/engineering/activation-function" TargetMode="External"/><Relationship Id="rId4" Type="http://schemas.openxmlformats.org/officeDocument/2006/relationships/hyperlink" Target="https://www.sciencedirect.com/topics/engineering/feedforward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18C5A942-B0BC-494B-9C48-8C2B9BBAE9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86CB5C2A-8C3D-4C0B-BFDD-FC1DB70970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E737DC81-ECE8-4986-BF82-84684B20B7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18389BB-ED6D-47D5-9663-6EBD1CAA7A34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513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4ADB9-ABED-88FE-3909-871FB3297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0F55C9EC-DD8F-291C-0C34-8F2388857E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1805F7FB-5BAC-3664-06FA-1ABBD24EC87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 data is </a:t>
            </a:r>
            <a:r>
              <a:rPr 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not linearly separable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SVM </a:t>
            </a:r>
            <a:r>
              <a:rPr 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maps data into a higher-dimensional space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using a kernel function 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x_j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which replaces the dot product:</a:t>
            </a:r>
          </a:p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103881AF-750B-BD72-3BA2-4F8673C0B1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089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A6CC4-907D-ABF4-0724-F28280518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4689553E-84E5-ED77-73C3-3F8DBBD2F6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B0ABC8A4-4FA4-8B2B-8A7A-612BA999A50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895A5388-6756-7F2F-89E2-E07CEF3C69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66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18C5A942-B0BC-494B-9C48-8C2B9BBAE9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86CB5C2A-8C3D-4C0B-BFDD-FC1DB70970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E737DC81-ECE8-4986-BF82-84684B20B7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18389BB-ED6D-47D5-9663-6EBD1CAA7A34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930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73A9271E-725C-4631-B182-CB98B06C9E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B0AC16E4-EA37-47F7-BFFD-D338E5F3DB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earn more about RBF from ScienceDirect's AI-generated Topic Pages"/>
              </a:rPr>
              <a:t>RBF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network in its simplest form is a three-layer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Learn more about feedforward from ScienceDirect's AI-generated Topic Pages"/>
              </a:rPr>
              <a:t>feedforward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neural network. The first layer corresponds to the inputs of the network, the second is a hidden layer consisting of a number of RBF non-linear activation units, and the last one corresponds to the final output of the network.  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earn more about Activation functions from ScienceDirect's AI-generated Topic Pages"/>
              </a:rPr>
              <a:t>Activation functions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RBFNs are conventionally implemented as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Learn more about Gaussian functions from ScienceDirect's AI-generated Topic Pages"/>
              </a:rPr>
              <a:t>Gaussian functions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Here shows an example of the RBFN structure. </a:t>
            </a:r>
            <a:endParaRPr lang="en-US" altLang="zh-HK" dirty="0"/>
          </a:p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58219F6F-33DD-458F-A9FE-2BDB4FFBD2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674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F2D38-0B97-98BB-5BC8-DADDD867E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78611BA5-AAD1-582B-57B2-0B71296ED3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4195288A-57D5-9EE7-0C9D-8CE4264BE4F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RBF and MLP belong to a class of neural networks called feed-forward networks.</a:t>
            </a:r>
          </a:p>
          <a:p>
            <a:pPr fontAlgn="base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layer of RBF is different from MLP. It performs some computations. Each hidden unit act as a point in input space and activation/output for any instance depends on the distance between that point(Hidden Unit) and instance(Also a point in space).</a:t>
            </a:r>
          </a:p>
          <a:p>
            <a:pPr fontAlgn="base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RBF learns two kinds of parameters: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Centers and width of RBFs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Weights to from linear combination of outputs obtained from hidden layer</a:t>
            </a:r>
            <a:endParaRPr lang="en-US" altLang="zh-HK" dirty="0"/>
          </a:p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9272F7FA-0DC5-CCF0-59B6-74D3285513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458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1EA42-F351-ADDE-55D1-9AD06992A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9F7C3602-0C7C-EE1A-10CB-6C4E58B60D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4A02C47D-CFAC-CDDD-4D87-B50E9C0B3F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9060B42F-1925-EDC6-3E65-2423D6CEA5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667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8ABFD-D8FE-9ADB-B7F5-23332FE10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F9F16BD4-9D83-0EA1-02B7-5467195FB7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7D803295-0E92-E5DF-DC19-876C4E218A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1EDE1677-4390-2A26-CA31-85A0DEC5A4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784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3BE0C-811F-7315-282E-E47B6FD59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03D44D27-52C4-9CB8-1A56-AA4681A8BF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09FB9B1E-F283-DE6F-2A5C-EAB0F1543C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6135F64A-D79B-0568-D945-CA127E591D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018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C3D85-03AB-722E-E871-CDA413C04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F5B1032E-E027-5FE6-6945-D1A493FD42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2A40B4F9-2162-9EF8-7B8A-E022BA2F8A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EA843201-59B2-B731-7FB9-B770E017D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952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8F9CE-E07C-9B80-3CE2-0078531A4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261BA047-3A89-D126-421D-D098B268F9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F758D950-1040-2F2D-4B78-C1E41BA674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78F60E64-F52E-41C6-A30B-6B289D330E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532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F46F3-3B39-B328-84A7-C5924009E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D3704317-FB62-631E-CA24-4FF8A667BB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B2E5719A-5ADE-C24E-3364-C144FA8829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A8160EDA-3486-B533-4F06-713498460A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533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3D97-9FEF-4E09-B6DE-175BABD077DD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48006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22FE-D5D6-4B84-805C-51D4B8242E54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0844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A46F-E189-4A09-9662-EAFF4013355C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1375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C053A-4FD7-48A0-9D6F-0B59302F5820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787F5-1A94-423C-A453-0F65CAD8F5B0}" type="slidenum">
              <a:rPr lang="zh-CN" altLang="en-US" smtClean="0"/>
              <a:pPr>
                <a:defRPr/>
              </a:pPr>
              <a:t>‹#›</a:t>
            </a:fld>
            <a:endParaRPr lang="zh-CN" altLang="en-US">
              <a:latin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D8ECA3-5FE0-4FEF-906A-C90309267DAC}"/>
              </a:ext>
            </a:extLst>
          </p:cNvPr>
          <p:cNvSpPr/>
          <p:nvPr userDrawn="1"/>
        </p:nvSpPr>
        <p:spPr>
          <a:xfrm>
            <a:off x="1059245" y="6268460"/>
            <a:ext cx="1069182" cy="211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C63D3E-E21A-4A95-8ECC-E65A47D52D74}"/>
              </a:ext>
            </a:extLst>
          </p:cNvPr>
          <p:cNvSpPr/>
          <p:nvPr userDrawn="1"/>
        </p:nvSpPr>
        <p:spPr>
          <a:xfrm>
            <a:off x="1059245" y="6351588"/>
            <a:ext cx="8014782" cy="45720"/>
          </a:xfrm>
          <a:prstGeom prst="rect">
            <a:avLst/>
          </a:prstGeom>
          <a:gradFill flip="none" rotWithShape="1">
            <a:gsLst>
              <a:gs pos="0">
                <a:srgbClr val="AD0D58"/>
              </a:gs>
              <a:gs pos="100000">
                <a:srgbClr val="FFFFFF"/>
              </a:gs>
              <a:gs pos="100000">
                <a:srgbClr val="FFFFFF"/>
              </a:gs>
              <a:gs pos="100000">
                <a:srgbClr val="E7ABB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3000">
                    <a:schemeClr val="accent1">
                      <a:lumMod val="45000"/>
                      <a:lumOff val="55000"/>
                    </a:schemeClr>
                  </a:gs>
                  <a:gs pos="56000">
                    <a:schemeClr val="accent1">
                      <a:lumMod val="45000"/>
                      <a:lumOff val="55000"/>
                    </a:schemeClr>
                  </a:gs>
                  <a:gs pos="77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5134072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y 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616B-00DA-4721-BABC-A9545F9DD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EB5AF-FF05-4440-AA09-6510EB99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9144000" cy="365126"/>
          </a:xfrm>
          <a:solidFill>
            <a:srgbClr val="99235E"/>
          </a:solidFill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E08F8-1389-47EC-83BD-A7721081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6256" y="6492874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en-US"/>
              <a:t>C</a:t>
            </a:r>
            <a:r>
              <a:rPr lang="en-US" altLang="zh-CN"/>
              <a:t>ity University of Hong Kong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4239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y 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616B-00DA-4721-BABC-A9545F9DD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EB5AF-FF05-4440-AA09-6510EB99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9144000" cy="365126"/>
          </a:xfrm>
          <a:solidFill>
            <a:srgbClr val="99235E"/>
          </a:solidFill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E08F8-1389-47EC-83BD-A7721081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6256" y="6492874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en-US"/>
              <a:t>C</a:t>
            </a:r>
            <a:r>
              <a:rPr lang="en-US" altLang="zh-CN"/>
              <a:t>ity University of Hong Kong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19594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C053A-4FD7-48A0-9D6F-0B59302F5820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787F5-1A94-423C-A453-0F65CAD8F5B0}" type="slidenum">
              <a:rPr lang="zh-CN" altLang="en-US" smtClean="0"/>
              <a:pPr>
                <a:defRPr/>
              </a:pPr>
              <a:t>‹#›</a:t>
            </a:fld>
            <a:endParaRPr lang="zh-CN" altLang="en-US">
              <a:latin typeface="+mn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C63D3E-E21A-4A95-8ECC-E65A47D52D74}"/>
              </a:ext>
            </a:extLst>
          </p:cNvPr>
          <p:cNvSpPr/>
          <p:nvPr userDrawn="1"/>
        </p:nvSpPr>
        <p:spPr>
          <a:xfrm>
            <a:off x="992570" y="6333490"/>
            <a:ext cx="8014782" cy="45720"/>
          </a:xfrm>
          <a:prstGeom prst="rect">
            <a:avLst/>
          </a:prstGeom>
          <a:gradFill flip="none" rotWithShape="1">
            <a:gsLst>
              <a:gs pos="0">
                <a:srgbClr val="AD0D58"/>
              </a:gs>
              <a:gs pos="100000">
                <a:srgbClr val="FFFFFF"/>
              </a:gs>
              <a:gs pos="100000">
                <a:srgbClr val="FFFFFF"/>
              </a:gs>
              <a:gs pos="100000">
                <a:srgbClr val="E7ABB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3000">
                    <a:schemeClr val="accent1">
                      <a:lumMod val="45000"/>
                      <a:lumOff val="55000"/>
                    </a:schemeClr>
                  </a:gs>
                  <a:gs pos="56000">
                    <a:schemeClr val="accent1">
                      <a:lumMod val="45000"/>
                      <a:lumOff val="55000"/>
                    </a:schemeClr>
                  </a:gs>
                  <a:gs pos="77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4682567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C053A-4FD7-48A0-9D6F-0B59302F5820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787F5-1A94-423C-A453-0F65CAD8F5B0}" type="slidenum">
              <a:rPr lang="zh-CN" altLang="en-US" smtClean="0"/>
              <a:pPr>
                <a:defRPr/>
              </a:pPr>
              <a:t>‹#›</a:t>
            </a:fld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167506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507F-4C37-4EEE-A498-544DBF4CC936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95537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D5FD-EBBE-4CFD-8A49-1D798A299B64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0345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3973-48A9-44CC-9121-FFC96A0B3260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76994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D904-59C5-4FD4-BCAC-9EE87A475D2C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63846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B6EC-6F7F-455D-9410-04B5307CB08E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06287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6B5-A3CC-418A-8C21-6C8271D8B2EE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36963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3E6CB69-125D-4EBB-A102-B45E2BC9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B534-381B-4AF8-A204-F401F1692C41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CB7A4E7-5330-45C3-B624-FA054A41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5F6E770-8C88-4D4F-82A7-F888174D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r>
              <a:rPr lang="en-HK" altLang="zh-CN"/>
              <a:t> /</a:t>
            </a:r>
            <a:r>
              <a:rPr lang="en-HK" altLang="zh-CN">
                <a:latin typeface="+mn-ea"/>
              </a:rPr>
              <a:t>28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74547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F524-FD5A-4555-91A9-8FC687E5C44C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51236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9B534-381B-4AF8-A204-F401F1692C41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92F2E-030B-4314-8F28-272C02421518}" type="slidenum">
              <a:rPr lang="zh-CN" altLang="en-US" smtClean="0"/>
              <a:t>‹#›</a:t>
            </a:fld>
            <a:r>
              <a:rPr lang="en-HK" altLang="zh-CN"/>
              <a:t> /</a:t>
            </a:r>
            <a:r>
              <a:rPr lang="en-HK" altLang="zh-CN">
                <a:latin typeface="+mn-ea"/>
              </a:rPr>
              <a:t>28</a:t>
            </a:r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26A14-E32D-4B47-93D9-E8369C16DF12}"/>
              </a:ext>
            </a:extLst>
          </p:cNvPr>
          <p:cNvSpPr/>
          <p:nvPr userDrawn="1"/>
        </p:nvSpPr>
        <p:spPr>
          <a:xfrm>
            <a:off x="1059245" y="6268460"/>
            <a:ext cx="1069182" cy="211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1B2B9F-4B87-4F76-A4C1-4E327D1575E1}"/>
              </a:ext>
            </a:extLst>
          </p:cNvPr>
          <p:cNvSpPr/>
          <p:nvPr userDrawn="1"/>
        </p:nvSpPr>
        <p:spPr>
          <a:xfrm>
            <a:off x="1059245" y="6351588"/>
            <a:ext cx="8014782" cy="45720"/>
          </a:xfrm>
          <a:prstGeom prst="rect">
            <a:avLst/>
          </a:prstGeom>
          <a:gradFill flip="none" rotWithShape="1">
            <a:gsLst>
              <a:gs pos="0">
                <a:srgbClr val="AD0D58"/>
              </a:gs>
              <a:gs pos="100000">
                <a:srgbClr val="FFFFFF"/>
              </a:gs>
              <a:gs pos="100000">
                <a:srgbClr val="FFFFFF"/>
              </a:gs>
              <a:gs pos="100000">
                <a:srgbClr val="E7ABB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3000">
                    <a:schemeClr val="accent1">
                      <a:lumMod val="45000"/>
                      <a:lumOff val="55000"/>
                    </a:schemeClr>
                  </a:gs>
                  <a:gs pos="56000">
                    <a:schemeClr val="accent1">
                      <a:lumMod val="45000"/>
                      <a:lumOff val="55000"/>
                    </a:schemeClr>
                  </a:gs>
                  <a:gs pos="77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18353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689" r:id="rId13"/>
    <p:sldLayoutId id="2147483684" r:id="rId14"/>
    <p:sldLayoutId id="2147483691" r:id="rId15"/>
    <p:sldLayoutId id="2147483690" r:id="rId16"/>
  </p:sldLayoutIdLst>
  <p:transition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tags" Target="../tags/tag8.xml"/><Relationship Id="rId7" Type="http://schemas.openxmlformats.org/officeDocument/2006/relationships/notesSlide" Target="../notesSlides/notesSlide10.xml"/><Relationship Id="rId12" Type="http://schemas.openxmlformats.org/officeDocument/2006/relationships/image" Target="../media/image19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8.png"/><Relationship Id="rId5" Type="http://schemas.openxmlformats.org/officeDocument/2006/relationships/tags" Target="../tags/tag10.xml"/><Relationship Id="rId10" Type="http://schemas.openxmlformats.org/officeDocument/2006/relationships/image" Target="../media/image17.png"/><Relationship Id="rId4" Type="http://schemas.openxmlformats.org/officeDocument/2006/relationships/tags" Target="../tags/tag9.xml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3E4D28-C569-4837-B265-8263CF3B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7DF8-17C1-4E96-85E1-F7022951190B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3" name="標題 5">
            <a:extLst>
              <a:ext uri="{FF2B5EF4-FFF2-40B4-BE49-F238E27FC236}">
                <a16:creationId xmlns:a16="http://schemas.microsoft.com/office/drawing/2014/main" id="{58975F78-C302-4BC7-8697-9F350DD5534E}"/>
              </a:ext>
            </a:extLst>
          </p:cNvPr>
          <p:cNvSpPr txBox="1">
            <a:spLocks/>
          </p:cNvSpPr>
          <p:nvPr/>
        </p:nvSpPr>
        <p:spPr bwMode="auto">
          <a:xfrm>
            <a:off x="401428" y="4082835"/>
            <a:ext cx="7605163" cy="2247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457200" algn="ctr" eaLnBrk="1" fontAlgn="auto" hangingPunct="1">
              <a:spcAft>
                <a:spcPts val="0"/>
              </a:spcAft>
              <a:defRPr sz="2800">
                <a:latin typeface="+mj-lt"/>
                <a:ea typeface="+mj-ea"/>
                <a:cs typeface="Times New Roman" pitchFamily="18" charset="0"/>
              </a:defRPr>
            </a:lvl1pPr>
            <a:lvl2pPr algn="ctr" eaLnBrk="0" hangingPunct="0">
              <a:defRPr sz="4400"/>
            </a:lvl2pPr>
            <a:lvl3pPr algn="ctr" eaLnBrk="0" hangingPunct="0">
              <a:defRPr sz="4400"/>
            </a:lvl3pPr>
            <a:lvl4pPr algn="ctr" eaLnBrk="0" hangingPunct="0">
              <a:defRPr sz="4400"/>
            </a:lvl4pPr>
            <a:lvl5pPr algn="ctr" eaLnBrk="0" hangingPunct="0">
              <a:defRPr sz="4400"/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/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/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/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pPr fontAlgn="base">
              <a:spcAft>
                <a:spcPct val="0"/>
              </a:spcAft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</a:rPr>
              <a:t>Hongzong Li</a:t>
            </a:r>
          </a:p>
          <a:p>
            <a:pPr fontAlgn="base">
              <a:spcAft>
                <a:spcPct val="0"/>
              </a:spcAft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</a:rPr>
              <a:t>Department of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</a:rPr>
              <a:t>Computer Science</a:t>
            </a:r>
            <a:b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</a:rPr>
            </a:b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</a:rPr>
              <a:t>City University of Hong Kong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DB28CA-1E94-4F41-BAB2-12DA698A01C7}"/>
              </a:ext>
            </a:extLst>
          </p:cNvPr>
          <p:cNvSpPr/>
          <p:nvPr/>
        </p:nvSpPr>
        <p:spPr>
          <a:xfrm>
            <a:off x="85725" y="897332"/>
            <a:ext cx="8972550" cy="1631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﻿</a:t>
            </a:r>
            <a:r>
              <a:rPr lang="en-US" altLang="zh-TW" sz="3200" b="1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CS5486</a:t>
            </a:r>
            <a:r>
              <a:rPr lang="en-US" sz="3200" b="1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Intelligent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 pitchFamily="18" charset="0"/>
              </a:rPr>
              <a:t>Systems:</a:t>
            </a:r>
            <a:endParaRPr lang="en-US" altLang="zh-TW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TW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Radial Basis Function Neural Network</a:t>
            </a:r>
          </a:p>
          <a:p>
            <a:pPr algn="ctr"/>
            <a:r>
              <a:rPr lang="en-US" altLang="zh-TW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and Support Vector Machine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1148D2-DE58-912B-CE53-C92B5E8EA4AB}"/>
              </a:ext>
            </a:extLst>
          </p:cNvPr>
          <p:cNvSpPr txBox="1"/>
          <p:nvPr/>
        </p:nvSpPr>
        <p:spPr>
          <a:xfrm>
            <a:off x="237314" y="209305"/>
            <a:ext cx="1241290" cy="400110"/>
          </a:xfrm>
          <a:prstGeom prst="rect">
            <a:avLst/>
          </a:prstGeom>
          <a:noFill/>
          <a:ln>
            <a:solidFill>
              <a:srgbClr val="9A276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9A2761"/>
                </a:solidFill>
                <a:latin typeface="+mn-lt"/>
                <a:ea typeface="宋体" panose="02010600030101010101" pitchFamily="2" charset="-122"/>
              </a:rPr>
              <a:t>Tutorial 5</a:t>
            </a:r>
            <a:endParaRPr lang="en-US" sz="2000" dirty="0">
              <a:solidFill>
                <a:srgbClr val="9A2761"/>
              </a:solidFill>
              <a:latin typeface="+mn-lt"/>
              <a:ea typeface="宋体" panose="02010600030101010101" pitchFamily="2" charset="-122"/>
              <a:cs typeface="Times New Roman" pitchFamily="18" charset="0"/>
            </a:endParaRPr>
          </a:p>
        </p:txBody>
      </p:sp>
      <p:pic>
        <p:nvPicPr>
          <p:cNvPr id="5124" name="Picture 4" descr="Support Vector Machine (SVM) Algorithm. | by Nadeem | Medium">
            <a:extLst>
              <a:ext uri="{FF2B5EF4-FFF2-40B4-BE49-F238E27FC236}">
                <a16:creationId xmlns:a16="http://schemas.microsoft.com/office/drawing/2014/main" id="{342D3032-123C-9213-8220-6BCBFB162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3" y="2528548"/>
            <a:ext cx="2238374" cy="207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30722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B4B01-BFDD-2D8A-11F3-66EB59FB9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209C90-329C-925B-10C0-AC7251E6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EDA51F-1178-D9FB-3B8C-45E3A3CB5765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94D3F32E-3881-24C9-0310-E05CD6AFA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Support Vector Machine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14B542-FAD0-46B7-5074-4718B66899B2}"/>
              </a:ext>
            </a:extLst>
          </p:cNvPr>
          <p:cNvSpPr txBox="1"/>
          <p:nvPr/>
        </p:nvSpPr>
        <p:spPr>
          <a:xfrm>
            <a:off x="192700" y="768319"/>
            <a:ext cx="4712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When data is not linearly separable</a:t>
            </a:r>
            <a:endParaRPr lang="en-001" dirty="0">
              <a:highlight>
                <a:srgbClr val="00FFFF"/>
              </a:highligh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0C6AF4-7394-3506-A3DF-9DBE9AC86DF4}"/>
              </a:ext>
            </a:extLst>
          </p:cNvPr>
          <p:cNvGrpSpPr/>
          <p:nvPr/>
        </p:nvGrpSpPr>
        <p:grpSpPr>
          <a:xfrm>
            <a:off x="718771" y="3330289"/>
            <a:ext cx="7706458" cy="2646237"/>
            <a:chOff x="718771" y="2087270"/>
            <a:chExt cx="7706458" cy="2646237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D0FB8F6-F73A-37DA-6077-471B03BC14F8}"/>
                </a:ext>
              </a:extLst>
            </p:cNvPr>
            <p:cNvSpPr txBox="1"/>
            <p:nvPr/>
          </p:nvSpPr>
          <p:spPr>
            <a:xfrm>
              <a:off x="718771" y="2087270"/>
              <a:ext cx="7706458" cy="26462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/>
                <a:t>Common Kernels: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Linear Kernel: 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Polynomial Kernel: 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Radial Basis Function (RBF) Kernel: 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Sigmoid Kernel: </a:t>
              </a:r>
              <a:endParaRPr lang="en-001" dirty="0"/>
            </a:p>
          </p:txBody>
        </p:sp>
        <p:pic>
          <p:nvPicPr>
            <p:cNvPr id="16" name="图片 15" descr="\documentclass{article}&#10;\usepackage{amsmath}&#10;\usepackage{amssymb}&#10;\usepackage{amsthm}&#10;\pagestyle{empty}&#10;\begin{document}&#10;&#10;$$K(x, y) = x \cdot y $$&#10;&#10;&#10;\end{document}&#10;" title="IguanaTex Bitmap Display">
              <a:extLst>
                <a:ext uri="{FF2B5EF4-FFF2-40B4-BE49-F238E27FC236}">
                  <a16:creationId xmlns:a16="http://schemas.microsoft.com/office/drawing/2014/main" id="{7C75552D-F1B1-1C8F-E141-C96C913562D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729202" y="2760598"/>
              <a:ext cx="1599999" cy="254476"/>
            </a:xfrm>
            <a:prstGeom prst="rect">
              <a:avLst/>
            </a:prstGeom>
          </p:spPr>
        </p:pic>
        <p:pic>
          <p:nvPicPr>
            <p:cNvPr id="18" name="图片 17" descr="\documentclass{article}&#10;\usepackage{amsmath}&#10;\usepackage{amssymb}&#10;\usepackage{amsthm}&#10;\pagestyle{empty}&#10;\begin{document}&#10;&#10;$$K(x, y) = (x \cdot y + c)^d $$&#10;&#10;&#10;\end{document}&#10;" title="IguanaTex Bitmap Display">
              <a:extLst>
                <a:ext uri="{FF2B5EF4-FFF2-40B4-BE49-F238E27FC236}">
                  <a16:creationId xmlns:a16="http://schemas.microsoft.com/office/drawing/2014/main" id="{F325981E-B2A8-C01A-509D-79E22F5C4D5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3231782" y="3297343"/>
              <a:ext cx="2094171" cy="263314"/>
            </a:xfrm>
            <a:prstGeom prst="rect">
              <a:avLst/>
            </a:prstGeom>
          </p:spPr>
        </p:pic>
        <p:pic>
          <p:nvPicPr>
            <p:cNvPr id="20" name="图片 19" descr="\documentclass{article}&#10;\usepackage{amsmath}&#10;\usepackage{amssymb}&#10;\usepackage{amsthm}&#10;\pagestyle{empty}&#10;\begin{document}&#10;&#10;$$K(x, y) = \exp(-\gamma ||x - y||^2) $$&#10;&#10;&#10;\end{document}&#10;" title="IguanaTex Bitmap Display">
              <a:extLst>
                <a:ext uri="{FF2B5EF4-FFF2-40B4-BE49-F238E27FC236}">
                  <a16:creationId xmlns:a16="http://schemas.microsoft.com/office/drawing/2014/main" id="{799FC253-CB38-6DE7-A7A2-B84C052C510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5095436" y="3876713"/>
              <a:ext cx="2725028" cy="257829"/>
            </a:xfrm>
            <a:prstGeom prst="rect">
              <a:avLst/>
            </a:prstGeom>
          </p:spPr>
        </p:pic>
        <p:pic>
          <p:nvPicPr>
            <p:cNvPr id="22" name="图片 21" descr="\documentclass{article}&#10;\usepackage{amsmath}&#10;\usepackage{amssymb}&#10;\usepackage{amsthm}&#10;\pagestyle{empty}&#10;\begin{document}&#10;&#10;$$K(x, y) = \tanh(\alpha x \cdot y + c) $$&#10;&#10;&#10;\end{document}&#10;" title="IguanaTex Bitmap Display">
              <a:extLst>
                <a:ext uri="{FF2B5EF4-FFF2-40B4-BE49-F238E27FC236}">
                  <a16:creationId xmlns:a16="http://schemas.microsoft.com/office/drawing/2014/main" id="{C45018F5-1CCE-9CC0-18FA-DF8868606350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2869876" y="4436647"/>
              <a:ext cx="2579657" cy="229029"/>
            </a:xfrm>
            <a:prstGeom prst="rect">
              <a:avLst/>
            </a:prstGeom>
          </p:spPr>
        </p:pic>
      </p:grpSp>
      <p:pic>
        <p:nvPicPr>
          <p:cNvPr id="9" name="图片 8" descr="\documentclass{article}&#10;\usepackage{amsmath}&#10;\usepackage{amssymb}&#10;\usepackage{amsthm}&#10;\pagestyle{empty}&#10;\begin{document}&#10;&#10;$$K(x_i, x_j) = \phi(x_i) \cdot \phi(x_j)$$&#10;&#10;&#10;\end{document}&#10;" title="IguanaTex Bitmap Display">
            <a:extLst>
              <a:ext uri="{FF2B5EF4-FFF2-40B4-BE49-F238E27FC236}">
                <a16:creationId xmlns:a16="http://schemas.microsoft.com/office/drawing/2014/main" id="{22C2295D-9161-947A-E24B-E986E7A30C1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74762" y="2124848"/>
            <a:ext cx="2683428" cy="265143"/>
          </a:xfrm>
          <a:prstGeom prst="rect">
            <a:avLst/>
          </a:prstGeom>
        </p:spPr>
      </p:pic>
      <p:pic>
        <p:nvPicPr>
          <p:cNvPr id="3074" name="Picture 2" descr="Linear vs. Non-linear Classification: Analyzing Differences Using the  Kernel Trick - GeeksforGeeks">
            <a:extLst>
              <a:ext uri="{FF2B5EF4-FFF2-40B4-BE49-F238E27FC236}">
                <a16:creationId xmlns:a16="http://schemas.microsoft.com/office/drawing/2014/main" id="{F3120249-5D1D-E149-C21B-B362FB4F23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" t="7342" r="2138" b="10418"/>
          <a:stretch/>
        </p:blipFill>
        <p:spPr bwMode="auto">
          <a:xfrm>
            <a:off x="3615579" y="-1"/>
            <a:ext cx="5528421" cy="340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6496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F6B6D-5BFB-1E7E-2F87-F1BDFFC79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887C8B-B24A-051B-85E7-F696705A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3759F9-C76C-9C1C-72F0-5E686EDBF7BD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393D43D2-85A0-51EA-F8B9-96C789186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Support Vector Machine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4D806F-213C-CDA6-DEC1-FD11C1440A5D}"/>
              </a:ext>
            </a:extLst>
          </p:cNvPr>
          <p:cNvSpPr txBox="1"/>
          <p:nvPr/>
        </p:nvSpPr>
        <p:spPr>
          <a:xfrm>
            <a:off x="192700" y="583653"/>
            <a:ext cx="4712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Multi-Class Classification</a:t>
            </a:r>
            <a:endParaRPr lang="en-001" dirty="0">
              <a:highlight>
                <a:srgbClr val="00FFFF"/>
              </a:highlight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93F9367-938F-A2D7-A89F-B5227056C355}"/>
              </a:ext>
            </a:extLst>
          </p:cNvPr>
          <p:cNvGrpSpPr/>
          <p:nvPr/>
        </p:nvGrpSpPr>
        <p:grpSpPr>
          <a:xfrm>
            <a:off x="194228" y="1435412"/>
            <a:ext cx="8321122" cy="1825884"/>
            <a:chOff x="194228" y="1435412"/>
            <a:chExt cx="8321122" cy="182588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E1666C0-2E9F-6CD9-24D5-61EFD3DF781A}"/>
                </a:ext>
              </a:extLst>
            </p:cNvPr>
            <p:cNvSpPr txBox="1"/>
            <p:nvPr/>
          </p:nvSpPr>
          <p:spPr>
            <a:xfrm>
              <a:off x="194228" y="1435412"/>
              <a:ext cx="47111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1. </a:t>
              </a:r>
              <a:r>
                <a:rPr lang="en-US" dirty="0">
                  <a:highlight>
                    <a:srgbClr val="C0C0C0"/>
                  </a:highlight>
                </a:rPr>
                <a:t>One-vs-One (</a:t>
              </a:r>
              <a:r>
                <a:rPr lang="en-US" dirty="0" err="1">
                  <a:highlight>
                    <a:srgbClr val="C0C0C0"/>
                  </a:highlight>
                </a:rPr>
                <a:t>OvO</a:t>
              </a:r>
              <a:r>
                <a:rPr lang="en-US" dirty="0">
                  <a:highlight>
                    <a:srgbClr val="C0C0C0"/>
                  </a:highlight>
                </a:rPr>
                <a:t>)</a:t>
              </a:r>
              <a:endParaRPr lang="en-001" dirty="0">
                <a:highlight>
                  <a:srgbClr val="C0C0C0"/>
                </a:highlight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C5CF619-8A49-D4C0-24D0-B69687F88A83}"/>
                </a:ext>
              </a:extLst>
            </p:cNvPr>
            <p:cNvSpPr txBox="1"/>
            <p:nvPr/>
          </p:nvSpPr>
          <p:spPr>
            <a:xfrm>
              <a:off x="274762" y="1965428"/>
              <a:ext cx="8240588" cy="12958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Trains                           classifiers for </a:t>
              </a:r>
              <a:r>
                <a:rPr lang="en-US" i="1" dirty="0"/>
                <a:t>C</a:t>
              </a:r>
              <a:r>
                <a:rPr lang="en-US" dirty="0"/>
                <a:t> classes.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Each classifier is trained on a pair of classes.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The final prediction is determined using a voting mechanism.</a:t>
              </a:r>
              <a:endParaRPr lang="en-001" dirty="0"/>
            </a:p>
          </p:txBody>
        </p:sp>
        <p:pic>
          <p:nvPicPr>
            <p:cNvPr id="21" name="图片 20" descr="\documentclass{article}&#10;\usepackage{amsmath}&#10;\usepackage{amssymb}&#10;\usepackage{amsthm}&#10;\pagestyle{empty}&#10;\begin{document}&#10;&#10;$$C(C-1)/2 $$&#10;&#10;&#10;\end{document}&#10;" title="IguanaTex Bitmap Display">
              <a:extLst>
                <a:ext uri="{FF2B5EF4-FFF2-40B4-BE49-F238E27FC236}">
                  <a16:creationId xmlns:a16="http://schemas.microsoft.com/office/drawing/2014/main" id="{2787F426-1573-B568-9EA3-750AC272E5E9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291843" y="2147207"/>
              <a:ext cx="1132800" cy="229029"/>
            </a:xfrm>
            <a:prstGeom prst="rect">
              <a:avLst/>
            </a:prstGeom>
          </p:spPr>
        </p:pic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E9262405-EA77-9EB0-9895-7C8ECD8931A6}"/>
              </a:ext>
            </a:extLst>
          </p:cNvPr>
          <p:cNvSpPr txBox="1"/>
          <p:nvPr/>
        </p:nvSpPr>
        <p:spPr>
          <a:xfrm>
            <a:off x="194228" y="3681655"/>
            <a:ext cx="4711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 </a:t>
            </a:r>
            <a:r>
              <a:rPr lang="en-US" dirty="0">
                <a:highlight>
                  <a:srgbClr val="C0C0C0"/>
                </a:highlight>
              </a:rPr>
              <a:t>One-vs-All (</a:t>
            </a:r>
            <a:r>
              <a:rPr lang="en-US" dirty="0" err="1">
                <a:highlight>
                  <a:srgbClr val="C0C0C0"/>
                </a:highlight>
              </a:rPr>
              <a:t>OvA</a:t>
            </a:r>
            <a:r>
              <a:rPr lang="en-US" dirty="0">
                <a:highlight>
                  <a:srgbClr val="C0C0C0"/>
                </a:highlight>
              </a:rPr>
              <a:t>)</a:t>
            </a:r>
            <a:endParaRPr lang="en-001" dirty="0">
              <a:highlight>
                <a:srgbClr val="C0C0C0"/>
              </a:highlight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44E5431-EE3A-FCF1-00A3-BE89B21E4B82}"/>
              </a:ext>
            </a:extLst>
          </p:cNvPr>
          <p:cNvSpPr txBox="1"/>
          <p:nvPr/>
        </p:nvSpPr>
        <p:spPr>
          <a:xfrm>
            <a:off x="274762" y="4091430"/>
            <a:ext cx="8322586" cy="1676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Trains </a:t>
            </a:r>
            <a:r>
              <a:rPr lang="en-US" i="1" dirty="0"/>
              <a:t>C</a:t>
            </a:r>
            <a:r>
              <a:rPr lang="en-US" dirty="0"/>
              <a:t> classifiers for </a:t>
            </a:r>
            <a:r>
              <a:rPr lang="en-US" i="1" dirty="0"/>
              <a:t>C</a:t>
            </a:r>
            <a:r>
              <a:rPr lang="en-US" dirty="0"/>
              <a:t> classes.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classifier separates one class from all others.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final prediction is made based on the highest decision score.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29331775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3E4D28-C569-4837-B265-8263CF3B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7DF8-17C1-4E96-85E1-F7022951190B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7" name="標題 5">
            <a:extLst>
              <a:ext uri="{FF2B5EF4-FFF2-40B4-BE49-F238E27FC236}">
                <a16:creationId xmlns:a16="http://schemas.microsoft.com/office/drawing/2014/main" id="{E7C83185-09D1-4567-8331-E19BC0B8AB2B}"/>
              </a:ext>
            </a:extLst>
          </p:cNvPr>
          <p:cNvSpPr txBox="1">
            <a:spLocks/>
          </p:cNvSpPr>
          <p:nvPr/>
        </p:nvSpPr>
        <p:spPr>
          <a:xfrm>
            <a:off x="1452108" y="2374381"/>
            <a:ext cx="5688632" cy="1472787"/>
          </a:xfrm>
          <a:prstGeom prst="rect">
            <a:avLst/>
          </a:prstGeom>
        </p:spPr>
        <p:txBody>
          <a:bodyPr rtlCol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57200" eaLnBrk="1" fontAlgn="auto" hangingPunct="1">
              <a:spcAft>
                <a:spcPts val="0"/>
              </a:spcAft>
              <a:defRPr/>
            </a:pPr>
            <a:r>
              <a:rPr lang="en-US" altLang="zh-C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Thanks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FFFF"/>
              </a:highlight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65FE31-E696-4B3B-9F5E-7CD575523C3D}"/>
              </a:ext>
            </a:extLst>
          </p:cNvPr>
          <p:cNvSpPr/>
          <p:nvPr/>
        </p:nvSpPr>
        <p:spPr>
          <a:xfrm>
            <a:off x="2923972" y="2086350"/>
            <a:ext cx="3479800" cy="144016"/>
          </a:xfrm>
          <a:prstGeom prst="rect">
            <a:avLst/>
          </a:prstGeom>
          <a:gradFill flip="none" rotWithShape="1">
            <a:gsLst>
              <a:gs pos="0">
                <a:srgbClr val="AE0F5A"/>
              </a:gs>
              <a:gs pos="100000">
                <a:srgbClr val="FFFFFF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5346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5B0322-04BB-42E2-BFD4-6B20F7C6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38CBE7-1604-46C6-9E00-3AB4139FF075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FAD83C02-24C8-3806-2E3F-4058342F4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Radial Basis Function (RBF) Neural Networks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9615BA-ED2C-C30E-892A-7D6389BBB4B9}"/>
              </a:ext>
            </a:extLst>
          </p:cNvPr>
          <p:cNvSpPr txBox="1"/>
          <p:nvPr/>
        </p:nvSpPr>
        <p:spPr>
          <a:xfrm>
            <a:off x="274762" y="624946"/>
            <a:ext cx="8240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+mn-lt"/>
              </a:rPr>
              <a:t>Radial Basis Function (RBF</a:t>
            </a:r>
            <a:r>
              <a:rPr lang="en-US" dirty="0">
                <a:solidFill>
                  <a:srgbClr val="273239"/>
                </a:solidFill>
                <a:latin typeface="+mn-lt"/>
              </a:rPr>
              <a:t>) Neural Networks are a specialized </a:t>
            </a:r>
            <a:r>
              <a:rPr lang="en-US" b="0" i="0" dirty="0">
                <a:solidFill>
                  <a:srgbClr val="273239"/>
                </a:solidFill>
                <a:effectLst/>
                <a:latin typeface="+mn-lt"/>
              </a:rPr>
              <a:t>type of Artificial Neural Network (ANN) used primarily for function approximation tasks.</a:t>
            </a:r>
            <a:endParaRPr lang="en-001" dirty="0">
              <a:latin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BDBE077-2807-F7EC-CA32-3CA4145FA6FF}"/>
              </a:ext>
            </a:extLst>
          </p:cNvPr>
          <p:cNvSpPr txBox="1"/>
          <p:nvPr/>
        </p:nvSpPr>
        <p:spPr>
          <a:xfrm>
            <a:off x="1799343" y="5863722"/>
            <a:ext cx="5545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Three-layer architecture</a:t>
            </a:r>
            <a:endParaRPr lang="en-001" b="1" dirty="0"/>
          </a:p>
        </p:txBody>
      </p:sp>
      <p:pic>
        <p:nvPicPr>
          <p:cNvPr id="1026" name="Picture 2" descr="Entropy 26 00368 g001">
            <a:extLst>
              <a:ext uri="{FF2B5EF4-FFF2-40B4-BE49-F238E27FC236}">
                <a16:creationId xmlns:a16="http://schemas.microsoft.com/office/drawing/2014/main" id="{E3515F30-8F95-419B-DE0D-6B22E03D7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53" y="1480387"/>
            <a:ext cx="7057292" cy="426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81040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E15A6-4E8B-756B-8C60-0E75183D4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28E4E-4946-DFEA-5311-C7B40E05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DD4D9C-DC39-9974-7FB1-43AE9C05DD0C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16779161-0EDF-F933-6FA0-A1C9B0B94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Radial Basis Function (RBF) Neural Networks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C40C08-95F6-C178-BB9A-C6CB2745867C}"/>
              </a:ext>
            </a:extLst>
          </p:cNvPr>
          <p:cNvSpPr/>
          <p:nvPr/>
        </p:nvSpPr>
        <p:spPr>
          <a:xfrm>
            <a:off x="815239" y="984989"/>
            <a:ext cx="7785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RBF and MLP belong to a class of neural networks called </a:t>
            </a:r>
            <a:r>
              <a:rPr lang="en-US" altLang="zh-CN" dirty="0">
                <a:solidFill>
                  <a:srgbClr val="FF0000"/>
                </a:solidFill>
              </a:rPr>
              <a:t>feed-forward networks</a:t>
            </a:r>
            <a:r>
              <a:rPr lang="en-US" altLang="zh-CN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6C43FD-126B-48BA-F7C2-A555E7996734}"/>
              </a:ext>
            </a:extLst>
          </p:cNvPr>
          <p:cNvSpPr/>
          <p:nvPr/>
        </p:nvSpPr>
        <p:spPr>
          <a:xfrm>
            <a:off x="2066835" y="4437043"/>
            <a:ext cx="5085644" cy="1200329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RBF learns two kinds of parameters:</a:t>
            </a:r>
            <a:br>
              <a:rPr lang="en-US" altLang="zh-CN" dirty="0"/>
            </a:br>
            <a:r>
              <a:rPr lang="en-US" altLang="zh-CN" dirty="0"/>
              <a:t>1) Centers and width of RBFs.</a:t>
            </a:r>
            <a:br>
              <a:rPr lang="en-US" altLang="zh-CN" dirty="0"/>
            </a:br>
            <a:r>
              <a:rPr lang="en-US" altLang="zh-CN" dirty="0"/>
              <a:t>2) Weights to from linear combination of outputs obtained from hidden layer.</a:t>
            </a:r>
            <a:endParaRPr lang="zh-CN" alt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967E13B-7E5E-ECF1-739D-63872E42633C}"/>
              </a:ext>
            </a:extLst>
          </p:cNvPr>
          <p:cNvSpPr/>
          <p:nvPr/>
        </p:nvSpPr>
        <p:spPr>
          <a:xfrm>
            <a:off x="1840704" y="2550515"/>
            <a:ext cx="5537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In RBF, each hidden unit act as a point in input space and activation/output for any instance depends on the distance between that point(Hidden Unit) and instance(a sample point)</a:t>
            </a:r>
            <a:endParaRPr lang="zh-CN" altLang="en-US" dirty="0"/>
          </a:p>
        </p:txBody>
      </p:sp>
      <p:cxnSp>
        <p:nvCxnSpPr>
          <p:cNvPr id="8" name="Straight Arrow Connector 8">
            <a:extLst>
              <a:ext uri="{FF2B5EF4-FFF2-40B4-BE49-F238E27FC236}">
                <a16:creationId xmlns:a16="http://schemas.microsoft.com/office/drawing/2014/main" id="{7659521C-DB08-2030-A78D-E49EF8A4073A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4609657" y="3750844"/>
            <a:ext cx="0" cy="68619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9">
            <a:extLst>
              <a:ext uri="{FF2B5EF4-FFF2-40B4-BE49-F238E27FC236}">
                <a16:creationId xmlns:a16="http://schemas.microsoft.com/office/drawing/2014/main" id="{398C3DA0-10F5-E11C-F8D5-9492E8A62568}"/>
              </a:ext>
            </a:extLst>
          </p:cNvPr>
          <p:cNvSpPr/>
          <p:nvPr/>
        </p:nvSpPr>
        <p:spPr>
          <a:xfrm>
            <a:off x="274761" y="1851859"/>
            <a:ext cx="4534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lt"/>
              </a:rPr>
              <a:t>What is the difference between RBF and MLP?</a:t>
            </a:r>
          </a:p>
        </p:txBody>
      </p:sp>
    </p:spTree>
    <p:extLst>
      <p:ext uri="{BB962C8B-B14F-4D97-AF65-F5344CB8AC3E}">
        <p14:creationId xmlns:p14="http://schemas.microsoft.com/office/powerpoint/2010/main" val="367269179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2797C-03BF-3092-8438-B07756F85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F44BE7-E9E9-28B9-F8B9-96FE1430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37A43B-197E-1288-08B0-9C26B92D45AA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4C20D09E-BE02-69AD-78B7-B238CE89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Radial Basis Function (RBF) Neural Networks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90F755-8BF8-0D8C-BDF4-0556AFAAB331}"/>
              </a:ext>
            </a:extLst>
          </p:cNvPr>
          <p:cNvSpPr/>
          <p:nvPr/>
        </p:nvSpPr>
        <p:spPr>
          <a:xfrm>
            <a:off x="274762" y="723037"/>
            <a:ext cx="82405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E2E2E"/>
                </a:solidFill>
                <a:latin typeface="+mn-lt"/>
              </a:rPr>
              <a:t>The output of the </a:t>
            </a:r>
            <a:r>
              <a:rPr lang="en-US" altLang="zh-CN" i="1" dirty="0" err="1">
                <a:solidFill>
                  <a:srgbClr val="2E2E2E"/>
                </a:solidFill>
                <a:latin typeface="+mn-lt"/>
              </a:rPr>
              <a:t>i-</a:t>
            </a:r>
            <a:r>
              <a:rPr lang="en-US" altLang="zh-CN" dirty="0" err="1">
                <a:solidFill>
                  <a:srgbClr val="2E2E2E"/>
                </a:solidFill>
                <a:latin typeface="+mn-lt"/>
              </a:rPr>
              <a:t>th</a:t>
            </a:r>
            <a:r>
              <a:rPr lang="en-US" altLang="zh-CN" dirty="0">
                <a:solidFill>
                  <a:srgbClr val="2E2E2E"/>
                </a:solidFill>
                <a:latin typeface="+mn-lt"/>
              </a:rPr>
              <a:t> activation function in the hidden layer of the network can be calculated based on the distance between the input pattern </a:t>
            </a:r>
            <a:r>
              <a:rPr lang="en-US" altLang="zh-CN" i="1" dirty="0">
                <a:solidFill>
                  <a:srgbClr val="2E2E2E"/>
                </a:solidFill>
                <a:latin typeface="+mn-lt"/>
              </a:rPr>
              <a:t>x</a:t>
            </a:r>
            <a:r>
              <a:rPr lang="en-US" altLang="zh-CN" dirty="0">
                <a:solidFill>
                  <a:srgbClr val="2E2E2E"/>
                </a:solidFill>
                <a:latin typeface="+mn-lt"/>
              </a:rPr>
              <a:t> and the center c</a:t>
            </a:r>
            <a:r>
              <a:rPr lang="en-US" altLang="zh-CN" i="1" baseline="-25000" dirty="0">
                <a:solidFill>
                  <a:srgbClr val="2E2E2E"/>
                </a:solidFill>
                <a:latin typeface="+mn-lt"/>
              </a:rPr>
              <a:t>i</a:t>
            </a:r>
            <a:r>
              <a:rPr lang="en-US" altLang="zh-CN" i="1" dirty="0">
                <a:solidFill>
                  <a:srgbClr val="2E2E2E"/>
                </a:solidFill>
                <a:latin typeface="+mn-lt"/>
              </a:rPr>
              <a:t> as follows:</a:t>
            </a:r>
            <a:endParaRPr lang="zh-CN" altLang="en-US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5D97E4-2D02-6B6E-BAD4-E72F45A95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164" y="2384577"/>
            <a:ext cx="3867934" cy="1040341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1DB91AD-FF66-1648-922E-5FAA6F0C9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62" y="4044466"/>
            <a:ext cx="5855751" cy="94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0050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FBC1E-DF9D-48B6-E867-BEB8B155E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020E50-5025-1DE8-1EFF-F54BF781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950461-9B53-0E33-311C-2CEB03AFCC52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8CED8F35-CD09-7CA1-AF3B-6B4BC66F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Radial Basis Function (RBF) Neural Networks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B63009-7684-18C1-F16F-10B38EDC8554}"/>
              </a:ext>
            </a:extLst>
          </p:cNvPr>
          <p:cNvSpPr/>
          <p:nvPr/>
        </p:nvSpPr>
        <p:spPr>
          <a:xfrm>
            <a:off x="274762" y="649583"/>
            <a:ext cx="6496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E2E2E"/>
                </a:solidFill>
                <a:latin typeface="+mn-lt"/>
              </a:rPr>
              <a:t>Then, the output of the node </a:t>
            </a:r>
            <a:r>
              <a:rPr lang="en-US" altLang="zh-CN" i="1" dirty="0">
                <a:solidFill>
                  <a:srgbClr val="2E2E2E"/>
                </a:solidFill>
                <a:latin typeface="+mn-lt"/>
              </a:rPr>
              <a:t>k</a:t>
            </a:r>
            <a:r>
              <a:rPr lang="en-US" altLang="zh-CN" dirty="0">
                <a:solidFill>
                  <a:srgbClr val="2E2E2E"/>
                </a:solidFill>
                <a:latin typeface="+mn-lt"/>
              </a:rPr>
              <a:t> of the output layer of the network can be calculated as follows:</a:t>
            </a:r>
            <a:endParaRPr lang="zh-CN" altLang="en-US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E49852-EEFA-4690-C311-877039D66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151" y="1615002"/>
            <a:ext cx="2267697" cy="807867"/>
          </a:xfrm>
          <a:prstGeom prst="rect">
            <a:avLst/>
          </a:prstGeom>
        </p:spPr>
      </p:pic>
      <p:pic>
        <p:nvPicPr>
          <p:cNvPr id="1026" name="Picture 2" descr="What is Radial Basis Function Network | BotPenguin">
            <a:extLst>
              <a:ext uri="{FF2B5EF4-FFF2-40B4-BE49-F238E27FC236}">
                <a16:creationId xmlns:a16="http://schemas.microsoft.com/office/drawing/2014/main" id="{13E4D5EC-0EC1-D61A-6B7F-FB91A22139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" t="26718" r="6808" b="5132"/>
          <a:stretch/>
        </p:blipFill>
        <p:spPr bwMode="auto">
          <a:xfrm>
            <a:off x="2313182" y="2741957"/>
            <a:ext cx="4517636" cy="357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54702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64447-5663-E597-E3F9-F883A8860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FEF61E-43C9-3B65-3DA5-E5F3F9A1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A37656-D1CB-90E5-4049-D1366F0FB038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7F5C2CD2-DFAC-D549-AC08-B54D9CC80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Support Vector Machine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12FFF7-85C2-6111-9D1D-81C275605D12}"/>
              </a:ext>
            </a:extLst>
          </p:cNvPr>
          <p:cNvSpPr txBox="1"/>
          <p:nvPr/>
        </p:nvSpPr>
        <p:spPr>
          <a:xfrm>
            <a:off x="274762" y="599274"/>
            <a:ext cx="8329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Support Vector Machines (SVM) are powerful supervised learning algorithms widely used for classification and regression tasks.</a:t>
            </a:r>
            <a:endParaRPr lang="en-00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53CFCE-036B-96AE-90E5-AA5831671227}"/>
              </a:ext>
            </a:extLst>
          </p:cNvPr>
          <p:cNvSpPr txBox="1"/>
          <p:nvPr/>
        </p:nvSpPr>
        <p:spPr>
          <a:xfrm>
            <a:off x="2215662" y="1598638"/>
            <a:ext cx="471267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/>
              <a:t>SVM is a discriminative classifier that finds an optimal decision boundary (hyperplane) to separate different classes in a dataset. It works by maximizing the margin between data points of different classes.</a:t>
            </a:r>
            <a:endParaRPr lang="en-001" dirty="0"/>
          </a:p>
        </p:txBody>
      </p:sp>
      <p:pic>
        <p:nvPicPr>
          <p:cNvPr id="1026" name="Picture 2" descr="Support vector machine - Wikipedia">
            <a:extLst>
              <a:ext uri="{FF2B5EF4-FFF2-40B4-BE49-F238E27FC236}">
                <a16:creationId xmlns:a16="http://schemas.microsoft.com/office/drawing/2014/main" id="{3995B1B3-358C-20A3-22A5-890E99147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60" y="3429000"/>
            <a:ext cx="28575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42257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6331B-E1B1-428A-C0B3-947A1B5A7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C94A37-D179-B1E5-7867-D92FF6C6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122972-5291-49B3-2ACD-E3461C1B5BD4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A54A1E6E-E7A3-A684-4FDB-0FAF42D8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Support Vector Machine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3144E1-44C5-E759-E774-6990B16F05FA}"/>
              </a:ext>
            </a:extLst>
          </p:cNvPr>
          <p:cNvSpPr txBox="1"/>
          <p:nvPr/>
        </p:nvSpPr>
        <p:spPr>
          <a:xfrm>
            <a:off x="274762" y="952985"/>
            <a:ext cx="8240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Given a dataset with two classes, SVM finds a hyperplane that maximizes the margin.</a:t>
            </a:r>
            <a:endParaRPr lang="en-001" dirty="0"/>
          </a:p>
        </p:txBody>
      </p:sp>
      <p:pic>
        <p:nvPicPr>
          <p:cNvPr id="9" name="图片 8" descr="% ctex_test.tex&#10;\documentclass[UTF8]{ctexart}&#10;\usepackage{amsmath}&#10;\usepackage{amssymb}&#10;\usepackage{amsfonts}&#10;\pagestyle{empty}&#10;\begin{document}&#10;$$w \cdot x + b = 0$$&#10;\end{document}" title="IguanaTex Bitmap Display">
            <a:extLst>
              <a:ext uri="{FF2B5EF4-FFF2-40B4-BE49-F238E27FC236}">
                <a16:creationId xmlns:a16="http://schemas.microsoft.com/office/drawing/2014/main" id="{50E31848-54FC-5668-49BC-C6EFAC2B30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476924" y="1809687"/>
            <a:ext cx="2190152" cy="369332"/>
          </a:xfrm>
          <a:prstGeom prst="rect">
            <a:avLst/>
          </a:prstGeom>
        </p:spPr>
      </p:pic>
      <p:pic>
        <p:nvPicPr>
          <p:cNvPr id="15" name="图片 14" descr="\documentclass{article}&#10;\usepackage{amsmath}&#10;\usepackage{amssymb}&#10;\usepackage{amsthm}&#10;\pagestyle{empty}&#10;\begin{document}&#10;&#10;$ w $ is the weight vector,&#10;&#10;$ x $ is the input vector,&#10;&#10;$ b $ is the bias term.&#10;&#10;&#10;\end{document}&#10;" title="IguanaTex Bitmap Display">
            <a:extLst>
              <a:ext uri="{FF2B5EF4-FFF2-40B4-BE49-F238E27FC236}">
                <a16:creationId xmlns:a16="http://schemas.microsoft.com/office/drawing/2014/main" id="{1861C723-A8B4-27FD-B708-1038CE6880E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06401" y="2774462"/>
            <a:ext cx="2485333" cy="784763"/>
          </a:xfrm>
          <a:prstGeom prst="rect">
            <a:avLst/>
          </a:prstGeom>
        </p:spPr>
      </p:pic>
      <p:pic>
        <p:nvPicPr>
          <p:cNvPr id="16" name="Picture 2" descr="Support vector machine - Wikipedia">
            <a:extLst>
              <a:ext uri="{FF2B5EF4-FFF2-40B4-BE49-F238E27FC236}">
                <a16:creationId xmlns:a16="http://schemas.microsoft.com/office/drawing/2014/main" id="{C79160F6-27E2-ED43-0372-0D1EB8797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767" y="2774462"/>
            <a:ext cx="3617401" cy="352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9A5FA9D-41F5-4F41-B230-5812143C4FFE}"/>
              </a:ext>
            </a:extLst>
          </p:cNvPr>
          <p:cNvCxnSpPr>
            <a:stCxn id="9" idx="2"/>
          </p:cNvCxnSpPr>
          <p:nvPr/>
        </p:nvCxnSpPr>
        <p:spPr>
          <a:xfrm>
            <a:off x="4572000" y="2179019"/>
            <a:ext cx="2520462" cy="1701319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64681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9D54E-FD53-E7E8-8B2F-C22589146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4CBAD0-B956-06AD-BB96-E531D11F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E607CA-004A-00D7-3379-1ED18798B704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AE092821-5DC4-D21E-3CAA-277EDC00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Support Vector Machine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pic>
        <p:nvPicPr>
          <p:cNvPr id="10" name="图片 9" descr="\documentclass{article}&#10;\usepackage{amsmath}&#10;\usepackage{amssymb}&#10;\usepackage{amsthm}&#10;\pagestyle{empty}&#10;\begin{document}&#10;&#10;\begin{align*}&#10;\min~&amp;\frac{1}{2} ||w||^2,\\&#10;s.t.~&amp;y_i (w \cdot x_i + b) \geq 1, \quad \forall i&#10;\end{align*}&#10;&#10;&#10;\end{document}&#10;" title="IguanaTex Bitmap Display">
            <a:extLst>
              <a:ext uri="{FF2B5EF4-FFF2-40B4-BE49-F238E27FC236}">
                <a16:creationId xmlns:a16="http://schemas.microsoft.com/office/drawing/2014/main" id="{D83984D7-F09D-5DF3-B8F4-3933FA6ABBD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20543" y="2703854"/>
            <a:ext cx="3006477" cy="889905"/>
          </a:xfrm>
          <a:prstGeom prst="rect">
            <a:avLst/>
          </a:prstGeom>
        </p:spPr>
      </p:pic>
      <p:pic>
        <p:nvPicPr>
          <p:cNvPr id="11" name="Picture 2" descr="Support vector machine - Wikipedia">
            <a:extLst>
              <a:ext uri="{FF2B5EF4-FFF2-40B4-BE49-F238E27FC236}">
                <a16:creationId xmlns:a16="http://schemas.microsoft.com/office/drawing/2014/main" id="{FD2AFB58-198A-26EA-45D6-1482D7808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160" y="1071023"/>
            <a:ext cx="3617401" cy="352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0BB6482-68F2-87B3-AAFA-DCEDCC30ED87}"/>
              </a:ext>
            </a:extLst>
          </p:cNvPr>
          <p:cNvSpPr txBox="1"/>
          <p:nvPr/>
        </p:nvSpPr>
        <p:spPr>
          <a:xfrm>
            <a:off x="159438" y="583653"/>
            <a:ext cx="4712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Maximize the Margin</a:t>
            </a:r>
            <a:endParaRPr lang="en-001" dirty="0">
              <a:highlight>
                <a:srgbClr val="00FFFF"/>
              </a:highlight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25D1BA-574D-509F-E50B-D7231AF207B6}"/>
              </a:ext>
            </a:extLst>
          </p:cNvPr>
          <p:cNvSpPr txBox="1"/>
          <p:nvPr/>
        </p:nvSpPr>
        <p:spPr>
          <a:xfrm>
            <a:off x="2586318" y="2917538"/>
            <a:ext cx="2215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maximizes the margin</a:t>
            </a:r>
            <a:endParaRPr lang="en-00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DF651C7-F4DF-4D30-6A2E-DB1E604014E6}"/>
              </a:ext>
            </a:extLst>
          </p:cNvPr>
          <p:cNvSpPr txBox="1"/>
          <p:nvPr/>
        </p:nvSpPr>
        <p:spPr>
          <a:xfrm>
            <a:off x="3323543" y="3709195"/>
            <a:ext cx="4712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classification error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19328862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5EDAA-E99F-8E6C-D80F-F0BF5EDF9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04E930-0821-4EF1-9935-BB6C6E17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3C59EE-51B9-6000-E0E9-E66F52D57429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DEAD1021-49D4-901A-4E41-19EAFE8E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Support Vector Machine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60DBBD8-FA1C-00D8-8EA1-4B6988FC4665}"/>
              </a:ext>
            </a:extLst>
          </p:cNvPr>
          <p:cNvSpPr txBox="1"/>
          <p:nvPr/>
        </p:nvSpPr>
        <p:spPr>
          <a:xfrm>
            <a:off x="159026" y="583653"/>
            <a:ext cx="4711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Soft-Margin SVM (For Non-Separable Data)</a:t>
            </a:r>
            <a:endParaRPr lang="en-001" dirty="0">
              <a:highlight>
                <a:srgbClr val="00FFFF"/>
              </a:highlight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88111AD-A479-C273-655F-1A34E0FCD522}"/>
              </a:ext>
            </a:extLst>
          </p:cNvPr>
          <p:cNvSpPr txBox="1"/>
          <p:nvPr/>
        </p:nvSpPr>
        <p:spPr>
          <a:xfrm>
            <a:off x="159026" y="1057352"/>
            <a:ext cx="7931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introduce </a:t>
            </a:r>
            <a:r>
              <a:rPr lang="en-US" b="1" dirty="0"/>
              <a:t>slack variables      </a:t>
            </a:r>
            <a:r>
              <a:rPr lang="en-US" dirty="0"/>
              <a:t> to allow some misclassifications:</a:t>
            </a:r>
            <a:endParaRPr lang="en-001" dirty="0"/>
          </a:p>
        </p:txBody>
      </p:sp>
      <p:pic>
        <p:nvPicPr>
          <p:cNvPr id="32" name="图片 31" descr="\documentclass{article}&#10;\usepackage{amsmath}&#10;\usepackage{amssymb}&#10;\usepackage{amsthm}&#10;\pagestyle{empty}&#10;\begin{document}&#10;&#10;$$\xi_i$$&#10;&#10;&#10;\end{document}&#10;" title="IguanaTex Bitmap Display">
            <a:extLst>
              <a:ext uri="{FF2B5EF4-FFF2-40B4-BE49-F238E27FC236}">
                <a16:creationId xmlns:a16="http://schemas.microsoft.com/office/drawing/2014/main" id="{AFF78C77-CBB6-91CA-9ABE-5401D3E4EA0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81231" y="1139161"/>
            <a:ext cx="152229" cy="205714"/>
          </a:xfrm>
          <a:prstGeom prst="rect">
            <a:avLst/>
          </a:prstGeom>
        </p:spPr>
      </p:pic>
      <p:pic>
        <p:nvPicPr>
          <p:cNvPr id="36" name="图片 35" descr="\documentclass{article}&#10;\usepackage{amsmath}&#10;\usepackage{amssymb}&#10;\usepackage{amsthm}&#10;\pagestyle{empty}&#10;\begin{document}&#10;&#10;\begin{align*}&#10;\min~&amp;\frac{1}{2} ||w||^2 + C \sum_{i=1}^{n} \xi_i,\\&#10;s.t.~ &amp;y_i (w \cdot x_i + b) \geq 1 - \xi_i, \quad \xi_i \geq 0&#10;\end{align*}&#10;&#10;&#10;\end{document}&#10;" title="IguanaTex Bitmap Display">
            <a:extLst>
              <a:ext uri="{FF2B5EF4-FFF2-40B4-BE49-F238E27FC236}">
                <a16:creationId xmlns:a16="http://schemas.microsoft.com/office/drawing/2014/main" id="{2FBBDC9C-CCA6-C6C0-8CAB-95F98F49A40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075402" y="1426684"/>
            <a:ext cx="3945144" cy="1095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0D019B-A797-A276-1FDE-F1E08B2CA9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2453" y="2561331"/>
            <a:ext cx="5748957" cy="383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8794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9872"/>
  <p:tag name="ORIGINALWIDTH" val="715.4105"/>
  <p:tag name="LATEXADDIN" val="% ctex_test.tex&#10;\documentclass[UTF8]{ctexart}&#10;\usepackage{amsmath}&#10;\usepackage{amssymb}&#10;\usepackage{amsfonts}&#10;\pagestyle{empty}&#10;\begin{document}&#10;$$w \cdot x + b = 0$$&#10;\end{document}"/>
  <p:tag name="IGUANATEXSIZE" val="20"/>
  <p:tag name="IGUANATEXCURSOR" val="164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10.574"/>
  <p:tag name="LATEXADDIN" val="\documentclass{article}&#10;\usepackage{amsmath}&#10;\usepackage{amssymb}&#10;\usepackage{amsthm}&#10;\pagestyle{empty}&#10;\begin{document}&#10;&#10;$$K(x, y) = \tanh(\alpha x \cdot y + c) $$&#10;&#10;&#10;\end{document}&#10;"/>
  <p:tag name="IGUANATEXSIZE" val="18"/>
  <p:tag name="IGUANATEXCURSOR" val="162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9.4226"/>
  <p:tag name="LATEXADDIN" val="\documentclass{article}&#10;\usepackage{amsmath}&#10;\usepackage{amssymb}&#10;\usepackage{amsthm}&#10;\pagestyle{empty}&#10;\begin{document}&#10;&#10;$$C(C-1)/2 $$&#10;&#10;&#10;\end{document}&#10;"/>
  <p:tag name="IGUANATEXSIZE" val="18"/>
  <p:tag name="IGUANATEXCURSOR" val="133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6.2017"/>
  <p:tag name="ORIGINALWIDTH" val="1223.097"/>
  <p:tag name="LATEXADDIN" val="\documentclass{article}&#10;\usepackage{amsmath}&#10;\usepackage{amssymb}&#10;\usepackage{amsthm}&#10;\pagestyle{empty}&#10;\begin{document}&#10;&#10;$ w $ is the weight vector,&#10;&#10;$ x $ is the input vector,&#10;&#10;$ b $ is the bias term.&#10;&#10;&#10;\end{document}&#10;"/>
  <p:tag name="IGUANATEXSIZE" val="20"/>
  <p:tag name="IGUANATEXCURSOR" val="179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37.9453"/>
  <p:tag name="ORIGINALWIDTH" val="1479.565"/>
  <p:tag name="LATEXADDIN" val="\documentclass{article}&#10;\usepackage{amsmath}&#10;\usepackage{amssymb}&#10;\usepackage{amsthm}&#10;\pagestyle{empty}&#10;\begin{document}&#10;&#10;\begin{align*}&#10;\min~&amp;\frac{1}{2} ||w||^2,\\&#10;s.t.~&amp;y_i (w \cdot x_i + b) \geq 1, \quad \forall i&#10;\end{align*}&#10;&#10;&#10;\end{document}&#10;"/>
  <p:tag name="IGUANATEXSIZE" val="20"/>
  <p:tag name="IGUANATEXCURSOR" val="229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83.23961"/>
  <p:tag name="LATEXADDIN" val="\documentclass{article}&#10;\usepackage{amsmath}&#10;\usepackage{amssymb}&#10;\usepackage{amsthm}&#10;\pagestyle{empty}&#10;\begin{document}&#10;&#10;$$\xi_i$$&#10;&#10;&#10;\end{document}&#10;"/>
  <p:tag name="IGUANATEXSIZE" val="18"/>
  <p:tag name="IGUANATEXCURSOR" val="125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9.1826"/>
  <p:tag name="ORIGINALWIDTH" val="1941.507"/>
  <p:tag name="LATEXADDIN" val="\documentclass{article}&#10;\usepackage{amsmath}&#10;\usepackage{amssymb}&#10;\usepackage{amsthm}&#10;\pagestyle{empty}&#10;\begin{document}&#10;&#10;\begin{align*}&#10;\min~&amp;\frac{1}{2} ||w||^2 + C \sum_{i=1}^{n} \xi_i,\\&#10;s.t.~ &amp;y_i (w \cdot x_i + b) \geq 1 - \xi_i, \quad \xi_i \geq 0&#10;\end{align*}&#10;&#10;&#10;\end{document}&#10;"/>
  <p:tag name="IGUANATEXSIZE" val="20"/>
  <p:tag name="IGUANATEXCURSOR" val="196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1320.585"/>
  <p:tag name="LATEXADDIN" val="\documentclass{article}&#10;\usepackage{amsmath}&#10;\usepackage{amssymb}&#10;\usepackage{amsthm}&#10;\pagestyle{empty}&#10;\begin{document}&#10;&#10;$$K(x_i, x_j) = \phi(x_i) \cdot \phi(x_j)$$&#10;&#10;&#10;\end{document}&#10;"/>
  <p:tag name="IGUANATEXSIZE" val="20"/>
  <p:tag name="IGUANATEXCURSOR" val="163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87.4016"/>
  <p:tag name="LATEXADDIN" val="\documentclass{article}&#10;\usepackage{amsmath}&#10;\usepackage{amssymb}&#10;\usepackage{amsthm}&#10;\pagestyle{empty}&#10;\begin{document}&#10;&#10;$$K(x, y) = x \cdot y $$&#10;&#10;&#10;\end{document}&#10;"/>
  <p:tag name="IGUANATEXSIZE" val="20"/>
  <p:tag name="IGUANATEXCURSOR" val="144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1145.107"/>
  <p:tag name="LATEXADDIN" val="\documentclass{article}&#10;\usepackage{amsmath}&#10;\usepackage{amssymb}&#10;\usepackage{amsthm}&#10;\pagestyle{empty}&#10;\begin{document}&#10;&#10;$$K(x, y) = (x \cdot y + c)^d $$&#10;&#10;&#10;\end{document}&#10;"/>
  <p:tag name="IGUANATEXSIZE" val="18"/>
  <p:tag name="IGUANATEXCURSOR" val="152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490.064"/>
  <p:tag name="LATEXADDIN" val="\documentclass{article}&#10;\usepackage{amsmath}&#10;\usepackage{amssymb}&#10;\usepackage{amsthm}&#10;\pagestyle{empty}&#10;\begin{document}&#10;&#10;$$K(x, y) = \exp(-\gamma ||x - y||^2) $$&#10;&#10;&#10;\end{document}&#10;"/>
  <p:tag name="IGUANATEXSIZE" val="18"/>
  <p:tag name="IGUANATEXCURSOR" val="160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589E0A74D31149A00A1CB8AE30E890" ma:contentTypeVersion="14" ma:contentTypeDescription="Create a new document." ma:contentTypeScope="" ma:versionID="c50252e6d36964354a63518ed9a41761">
  <xsd:schema xmlns:xsd="http://www.w3.org/2001/XMLSchema" xmlns:xs="http://www.w3.org/2001/XMLSchema" xmlns:p="http://schemas.microsoft.com/office/2006/metadata/properties" xmlns:ns3="afcfbc5d-900a-4cc3-8612-6a40717c1ed2" xmlns:ns4="7a775e89-1e98-4046-a190-5e33dd262ca5" targetNamespace="http://schemas.microsoft.com/office/2006/metadata/properties" ma:root="true" ma:fieldsID="7a29efba84d704da570747a767722739" ns3:_="" ns4:_="">
    <xsd:import namespace="afcfbc5d-900a-4cc3-8612-6a40717c1ed2"/>
    <xsd:import namespace="7a775e89-1e98-4046-a190-5e33dd262c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cfbc5d-900a-4cc3-8612-6a40717c1e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775e89-1e98-4046-a190-5e33dd262ca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69D4B5-8EC7-4324-A38E-C5ADBD44F875}">
  <ds:schemaRefs>
    <ds:schemaRef ds:uri="7a775e89-1e98-4046-a190-5e33dd262ca5"/>
    <ds:schemaRef ds:uri="afcfbc5d-900a-4cc3-8612-6a40717c1ed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60A9801-A459-4B4B-A33A-4F72662F5E99}">
  <ds:schemaRefs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afcfbc5d-900a-4cc3-8612-6a40717c1ed2"/>
    <ds:schemaRef ds:uri="http://schemas.openxmlformats.org/package/2006/metadata/core-properties"/>
    <ds:schemaRef ds:uri="7a775e89-1e98-4046-a190-5e33dd262ca5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1F26DCD-C726-4C1B-8F97-2D7063A727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</TotalTime>
  <Words>668</Words>
  <Application>Microsoft Macintosh PowerPoint</Application>
  <PresentationFormat>On-screen Show (4:3)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等线</vt:lpstr>
      <vt:lpstr>宋体</vt:lpstr>
      <vt:lpstr>Arial</vt:lpstr>
      <vt:lpstr>Calibri</vt:lpstr>
      <vt:lpstr>Calibri Light</vt:lpstr>
      <vt:lpstr>Consolas</vt:lpstr>
      <vt:lpstr>Nunito</vt:lpstr>
      <vt:lpstr>Times New Roman</vt:lpstr>
      <vt:lpstr>Office 主题​​</vt:lpstr>
      <vt:lpstr>PowerPoint Presentation</vt:lpstr>
      <vt:lpstr>Radial Basis Function (RBF) Neural Networks</vt:lpstr>
      <vt:lpstr>Radial Basis Function (RBF) Neural Networks</vt:lpstr>
      <vt:lpstr>Radial Basis Function (RBF) Neural Networks</vt:lpstr>
      <vt:lpstr>Radial Basis Function (RBF) Neural Networks</vt:lpstr>
      <vt:lpstr>Support Vector Machine</vt:lpstr>
      <vt:lpstr>Support Vector Machine</vt:lpstr>
      <vt:lpstr>Support Vector Machine</vt:lpstr>
      <vt:lpstr>Support Vector Machine</vt:lpstr>
      <vt:lpstr>Support Vector Machine</vt:lpstr>
      <vt:lpstr>Support Vector Machine</vt:lpstr>
      <vt:lpstr>PowerPoint Presentation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CPRO</dc:creator>
  <cp:lastModifiedBy>LI Hongzong</cp:lastModifiedBy>
  <cp:revision>1</cp:revision>
  <cp:lastPrinted>2014-05-21T09:26:20Z</cp:lastPrinted>
  <dcterms:created xsi:type="dcterms:W3CDTF">2010-09-21T06:40:43Z</dcterms:created>
  <dcterms:modified xsi:type="dcterms:W3CDTF">2025-03-13T08:37:27Z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0x010100D5589E0A74D31149A00A1CB8AE30E890</vt:lpwstr>
  </property>
</Properties>
</file>