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1.xml" ContentType="application/vnd.openxmlformats-officedocument.presentationml.tags+xml"/>
  <Override PartName="/ppt/notesSlides/notesSlide3.xml" ContentType="application/vnd.openxmlformats-officedocument.presentationml.notesSlide+xml"/>
  <Override PartName="/ppt/tags/tag2.xml" ContentType="application/vnd.openxmlformats-officedocument.presentationml.tags+xml"/>
  <Override PartName="/ppt/notesSlides/notesSlide4.xml" ContentType="application/vnd.openxmlformats-officedocument.presentationml.notesSlide+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tags/tag8.xml" ContentType="application/vnd.openxmlformats-officedocument.presentationml.tags+xml"/>
  <Override PartName="/ppt/tags/tag9.xml" ContentType="application/vnd.openxmlformats-officedocument.presentationml.tags+xml"/>
  <Override PartName="/ppt/notesSlides/notesSlide18.xml" ContentType="application/vnd.openxmlformats-officedocument.presentationml.notesSlide+xml"/>
  <Override PartName="/ppt/tags/tag10.xml" ContentType="application/vnd.openxmlformats-officedocument.presentationml.tags+xml"/>
  <Override PartName="/ppt/notesSlides/notesSlide19.xml" ContentType="application/vnd.openxmlformats-officedocument.presentationml.notesSlide+xml"/>
  <Override PartName="/ppt/tags/tag11.xml" ContentType="application/vnd.openxmlformats-officedocument.presentationml.tags+xml"/>
  <Override PartName="/ppt/tags/tag12.xml" ContentType="application/vnd.openxmlformats-officedocument.presentationml.tags+xml"/>
  <Override PartName="/ppt/notesSlides/notesSlide20.xml" ContentType="application/vnd.openxmlformats-officedocument.presentationml.notesSlide+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notesSlides/notesSlide21.xml" ContentType="application/vnd.openxmlformats-officedocument.presentationml.notesSlide+xml"/>
  <Override PartName="/ppt/tags/tag18.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92" r:id="rId4"/>
  </p:sldMasterIdLst>
  <p:notesMasterIdLst>
    <p:notesMasterId r:id="rId28"/>
  </p:notesMasterIdLst>
  <p:handoutMasterIdLst>
    <p:handoutMasterId r:id="rId29"/>
  </p:handoutMasterIdLst>
  <p:sldIdLst>
    <p:sldId id="390" r:id="rId5"/>
    <p:sldId id="626" r:id="rId6"/>
    <p:sldId id="627" r:id="rId7"/>
    <p:sldId id="628" r:id="rId8"/>
    <p:sldId id="621" r:id="rId9"/>
    <p:sldId id="652" r:id="rId10"/>
    <p:sldId id="653" r:id="rId11"/>
    <p:sldId id="654" r:id="rId12"/>
    <p:sldId id="655" r:id="rId13"/>
    <p:sldId id="656" r:id="rId14"/>
    <p:sldId id="657" r:id="rId15"/>
    <p:sldId id="658" r:id="rId16"/>
    <p:sldId id="659" r:id="rId17"/>
    <p:sldId id="660" r:id="rId18"/>
    <p:sldId id="661" r:id="rId19"/>
    <p:sldId id="624" r:id="rId20"/>
    <p:sldId id="662" r:id="rId21"/>
    <p:sldId id="663" r:id="rId22"/>
    <p:sldId id="664" r:id="rId23"/>
    <p:sldId id="665" r:id="rId24"/>
    <p:sldId id="635" r:id="rId25"/>
    <p:sldId id="636" r:id="rId26"/>
    <p:sldId id="392" r:id="rId27"/>
  </p:sldIdLst>
  <p:sldSz cx="9144000" cy="6858000" type="screen4x3"/>
  <p:notesSz cx="6797675" cy="9926638"/>
  <p:defaultTextStyle>
    <a:defPPr>
      <a:defRPr lang="en-US"/>
    </a:defPPr>
    <a:lvl1pPr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1pPr>
    <a:lvl2pPr marL="4572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2pPr>
    <a:lvl3pPr marL="9144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3pPr>
    <a:lvl4pPr marL="13716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4pPr>
    <a:lvl5pPr marL="1828800" algn="l" rtl="0" fontAlgn="base">
      <a:spcBef>
        <a:spcPct val="0"/>
      </a:spcBef>
      <a:spcAft>
        <a:spcPct val="0"/>
      </a:spcAft>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5pPr>
    <a:lvl6pPr marL="22860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6pPr>
    <a:lvl7pPr marL="27432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7pPr>
    <a:lvl8pPr marL="32004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8pPr>
    <a:lvl9pPr marL="3657600" algn="l" defTabSz="914400" rtl="0" eaLnBrk="1" latinLnBrk="0" hangingPunct="1">
      <a:defRPr kern="1200">
        <a:solidFill>
          <a:schemeClr val="tx1"/>
        </a:solidFill>
        <a:latin typeface="Calibri" panose="020F0502020204030204" pitchFamily="34" charset="0"/>
        <a:ea typeface="新細明體" panose="02020500000000000000" pitchFamily="18" charset="-120"/>
        <a:cs typeface="Arial" panose="020B0604020202020204" pitchFamily="34" charset="0"/>
      </a:defRPr>
    </a:lvl9pPr>
  </p:defaultTextStyle>
  <p:extLst>
    <p:ext uri="{EFAFB233-063F-42B5-8137-9DF3F51BA10A}">
      <p15:sldGuideLst xmlns:p15="http://schemas.microsoft.com/office/powerpoint/2012/main">
        <p15:guide id="1" orient="horz" pos="360" userDrawn="1">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ABAB"/>
    <a:srgbClr val="19B861"/>
    <a:srgbClr val="DBEEF4"/>
    <a:srgbClr val="DE3210"/>
    <a:srgbClr val="9A2761"/>
    <a:srgbClr val="CA2B2F"/>
    <a:srgbClr val="C92B30"/>
    <a:srgbClr val="A78138"/>
    <a:srgbClr val="FFFFFF"/>
    <a:srgbClr val="003A7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F5EB554-7173-43A4-B739-514905F9121B}" v="63" dt="2025-03-19T15:28:49.57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06799F8-075E-4A3A-A7F6-7FBC6576F1A4}" styleName="Themed Style 2 - Accent 3">
    <a:tblBg>
      <a:fillRef idx="3">
        <a:schemeClr val="accent3"/>
      </a:fillRef>
      <a:effectRef idx="3">
        <a:schemeClr val="accent3"/>
      </a:effectRef>
    </a:tblBg>
    <a:wholeTbl>
      <a:tcTxStyle>
        <a:fontRef idx="minor">
          <a:scrgbClr r="0" g="0" b="0"/>
        </a:fontRef>
        <a:schemeClr val="lt1"/>
      </a:tcTxStyle>
      <a:tcStyle>
        <a:tcBdr>
          <a:left>
            <a:lnRef idx="1">
              <a:schemeClr val="accent3">
                <a:tint val="50000"/>
              </a:schemeClr>
            </a:lnRef>
          </a:left>
          <a:right>
            <a:lnRef idx="1">
              <a:schemeClr val="accent3">
                <a:tint val="50000"/>
              </a:schemeClr>
            </a:lnRef>
          </a:right>
          <a:top>
            <a:lnRef idx="1">
              <a:schemeClr val="accent3">
                <a:tint val="50000"/>
              </a:schemeClr>
            </a:lnRef>
          </a:top>
          <a:bottom>
            <a:lnRef idx="1">
              <a:schemeClr val="accent3">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中度样式 2 - 强调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7DF18680-E054-41AD-8BC1-D1AEF772440D}" styleName="中度样式 2 - 强调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D7AC3CCA-C797-4891-BE02-D94E43425B78}" styleName="中度样式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31"/>
    <p:restoredTop sz="94604"/>
  </p:normalViewPr>
  <p:slideViewPr>
    <p:cSldViewPr snapToGrid="0">
      <p:cViewPr varScale="1">
        <p:scale>
          <a:sx n="114" d="100"/>
          <a:sy n="114" d="100"/>
        </p:scale>
        <p:origin x="1664" y="168"/>
      </p:cViewPr>
      <p:guideLst>
        <p:guide orient="horz" pos="3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microsoft.com/office/2016/11/relationships/changesInfo" Target="changesInfos/changesInfo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notesMaster" Target="notesMasters/notesMaster1.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viewProps" Target="view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4.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ongzong Li" userId="9bdc67c7f26cb1a6" providerId="LiveId" clId="{4F5EB554-7173-43A4-B739-514905F9121B}"/>
    <pc:docChg chg="undo custSel delSld modSld">
      <pc:chgData name="Hongzong Li" userId="9bdc67c7f26cb1a6" providerId="LiveId" clId="{4F5EB554-7173-43A4-B739-514905F9121B}" dt="2025-03-19T15:42:55.864" v="76" actId="47"/>
      <pc:docMkLst>
        <pc:docMk/>
      </pc:docMkLst>
      <pc:sldChg chg="modSp mod">
        <pc:chgData name="Hongzong Li" userId="9bdc67c7f26cb1a6" providerId="LiveId" clId="{4F5EB554-7173-43A4-B739-514905F9121B}" dt="2025-03-19T15:21:16.977" v="1" actId="20577"/>
        <pc:sldMkLst>
          <pc:docMk/>
          <pc:sldMk cId="1615307222" sldId="390"/>
        </pc:sldMkLst>
        <pc:spChg chg="mod">
          <ac:chgData name="Hongzong Li" userId="9bdc67c7f26cb1a6" providerId="LiveId" clId="{4F5EB554-7173-43A4-B739-514905F9121B}" dt="2025-03-19T15:21:16.977" v="1" actId="20577"/>
          <ac:spMkLst>
            <pc:docMk/>
            <pc:sldMk cId="1615307222" sldId="390"/>
            <ac:spMk id="7" creationId="{E11148D2-DE58-912B-CE53-C92B5E8EA4AB}"/>
          </ac:spMkLst>
        </pc:spChg>
      </pc:sldChg>
      <pc:sldChg chg="addSp delSp modSp mod">
        <pc:chgData name="Hongzong Li" userId="9bdc67c7f26cb1a6" providerId="LiveId" clId="{4F5EB554-7173-43A4-B739-514905F9121B}" dt="2025-03-19T15:29:13.467" v="74" actId="1035"/>
        <pc:sldMkLst>
          <pc:docMk/>
          <pc:sldMk cId="1261810409" sldId="621"/>
        </pc:sldMkLst>
        <pc:spChg chg="add mod">
          <ac:chgData name="Hongzong Li" userId="9bdc67c7f26cb1a6" providerId="LiveId" clId="{4F5EB554-7173-43A4-B739-514905F9121B}" dt="2025-03-19T15:23:08.269" v="10" actId="20577"/>
          <ac:spMkLst>
            <pc:docMk/>
            <pc:sldMk cId="1261810409" sldId="621"/>
            <ac:spMk id="4" creationId="{E5520410-4D0D-B47E-10CD-6192C0AA68BB}"/>
          </ac:spMkLst>
        </pc:spChg>
        <pc:spChg chg="add mod">
          <ac:chgData name="Hongzong Li" userId="9bdc67c7f26cb1a6" providerId="LiveId" clId="{4F5EB554-7173-43A4-B739-514905F9121B}" dt="2025-03-19T15:27:14.924" v="34" actId="13926"/>
          <ac:spMkLst>
            <pc:docMk/>
            <pc:sldMk cId="1261810409" sldId="621"/>
            <ac:spMk id="12" creationId="{373A09C8-213B-635A-0004-9B622D33E19F}"/>
          </ac:spMkLst>
        </pc:spChg>
        <pc:spChg chg="add mod">
          <ac:chgData name="Hongzong Li" userId="9bdc67c7f26cb1a6" providerId="LiveId" clId="{4F5EB554-7173-43A4-B739-514905F9121B}" dt="2025-03-19T15:29:13.467" v="74" actId="1035"/>
          <ac:spMkLst>
            <pc:docMk/>
            <pc:sldMk cId="1261810409" sldId="621"/>
            <ac:spMk id="21" creationId="{E77CC62F-1E79-134D-7CFC-CFB2EF8D3259}"/>
          </ac:spMkLst>
        </pc:spChg>
        <pc:picChg chg="mod">
          <ac:chgData name="Hongzong Li" userId="9bdc67c7f26cb1a6" providerId="LiveId" clId="{4F5EB554-7173-43A4-B739-514905F9121B}" dt="2025-03-19T15:26:39.667" v="29" actId="1076"/>
          <ac:picMkLst>
            <pc:docMk/>
            <pc:sldMk cId="1261810409" sldId="621"/>
            <ac:picMk id="8" creationId="{7B106419-B075-CE22-BC83-F1779D8F1BC2}"/>
          </ac:picMkLst>
        </pc:picChg>
        <pc:picChg chg="mod">
          <ac:chgData name="Hongzong Li" userId="9bdc67c7f26cb1a6" providerId="LiveId" clId="{4F5EB554-7173-43A4-B739-514905F9121B}" dt="2025-03-19T15:26:39.667" v="29" actId="1076"/>
          <ac:picMkLst>
            <pc:docMk/>
            <pc:sldMk cId="1261810409" sldId="621"/>
            <ac:picMk id="10" creationId="{0C5F57EF-005E-0096-C5A1-0E76A1B08BBE}"/>
          </ac:picMkLst>
        </pc:picChg>
        <pc:picChg chg="mod">
          <ac:chgData name="Hongzong Li" userId="9bdc67c7f26cb1a6" providerId="LiveId" clId="{4F5EB554-7173-43A4-B739-514905F9121B}" dt="2025-03-19T15:28:28.948" v="54" actId="1076"/>
          <ac:picMkLst>
            <pc:docMk/>
            <pc:sldMk cId="1261810409" sldId="621"/>
            <ac:picMk id="14" creationId="{C4A5D082-41D2-537A-11F1-1828E1F79E0C}"/>
          </ac:picMkLst>
        </pc:picChg>
        <pc:picChg chg="mod">
          <ac:chgData name="Hongzong Li" userId="9bdc67c7f26cb1a6" providerId="LiveId" clId="{4F5EB554-7173-43A4-B739-514905F9121B}" dt="2025-03-19T15:28:28.948" v="54" actId="1076"/>
          <ac:picMkLst>
            <pc:docMk/>
            <pc:sldMk cId="1261810409" sldId="621"/>
            <ac:picMk id="16" creationId="{BDDD4FD2-42FC-A99A-B151-E984A055D163}"/>
          </ac:picMkLst>
        </pc:picChg>
        <pc:picChg chg="add del mod">
          <ac:chgData name="Hongzong Li" userId="9bdc67c7f26cb1a6" providerId="LiveId" clId="{4F5EB554-7173-43A4-B739-514905F9121B}" dt="2025-03-19T15:28:49.575" v="68" actId="478"/>
          <ac:picMkLst>
            <pc:docMk/>
            <pc:sldMk cId="1261810409" sldId="621"/>
            <ac:picMk id="17" creationId="{4A242E17-1EFD-C973-04A8-AD14326EF96A}"/>
          </ac:picMkLst>
        </pc:picChg>
        <pc:picChg chg="mod ord">
          <ac:chgData name="Hongzong Li" userId="9bdc67c7f26cb1a6" providerId="LiveId" clId="{4F5EB554-7173-43A4-B739-514905F9121B}" dt="2025-03-19T15:29:07.868" v="73" actId="1076"/>
          <ac:picMkLst>
            <pc:docMk/>
            <pc:sldMk cId="1261810409" sldId="621"/>
            <ac:picMk id="19" creationId="{B3BBC395-64E9-60BA-9C80-561C7561F066}"/>
          </ac:picMkLst>
        </pc:picChg>
      </pc:sldChg>
      <pc:sldChg chg="del">
        <pc:chgData name="Hongzong Li" userId="9bdc67c7f26cb1a6" providerId="LiveId" clId="{4F5EB554-7173-43A4-B739-514905F9121B}" dt="2025-03-19T15:21:38.201" v="2" actId="47"/>
        <pc:sldMkLst>
          <pc:docMk/>
          <pc:sldMk cId="1405264587" sldId="622"/>
        </pc:sldMkLst>
      </pc:sldChg>
      <pc:sldChg chg="del">
        <pc:chgData name="Hongzong Li" userId="9bdc67c7f26cb1a6" providerId="LiveId" clId="{4F5EB554-7173-43A4-B739-514905F9121B}" dt="2025-03-19T15:42:48.122" v="75" actId="47"/>
        <pc:sldMkLst>
          <pc:docMk/>
          <pc:sldMk cId="1897355729" sldId="623"/>
        </pc:sldMkLst>
      </pc:sldChg>
      <pc:sldChg chg="del">
        <pc:chgData name="Hongzong Li" userId="9bdc67c7f26cb1a6" providerId="LiveId" clId="{4F5EB554-7173-43A4-B739-514905F9121B}" dt="2025-03-19T15:42:55.864" v="76" actId="47"/>
        <pc:sldMkLst>
          <pc:docMk/>
          <pc:sldMk cId="1696712773" sldId="625"/>
        </pc:sldMkLst>
      </pc:sldChg>
    </pc:docChg>
  </pc:docChgLst>
  <pc:docChgLst>
    <pc:chgData name="Hongzong Li" userId="9bdc67c7f26cb1a6" providerId="LiveId" clId="{B5082C60-0EAC-4490-AA1A-EC124276BD1F}"/>
    <pc:docChg chg="custSel modSld">
      <pc:chgData name="Hongzong Li" userId="9bdc67c7f26cb1a6" providerId="LiveId" clId="{B5082C60-0EAC-4490-AA1A-EC124276BD1F}" dt="2025-02-19T13:44:29.927" v="3"/>
      <pc:docMkLst>
        <pc:docMk/>
      </pc:docMkLst>
      <pc:sldChg chg="addSp delSp modSp mod">
        <pc:chgData name="Hongzong Li" userId="9bdc67c7f26cb1a6" providerId="LiveId" clId="{B5082C60-0EAC-4490-AA1A-EC124276BD1F}" dt="2025-02-19T13:44:29.927" v="3"/>
        <pc:sldMkLst>
          <pc:docMk/>
          <pc:sldMk cId="1615307222" sldId="390"/>
        </pc:sldMkLst>
        <pc:spChg chg="add mod">
          <ac:chgData name="Hongzong Li" userId="9bdc67c7f26cb1a6" providerId="LiveId" clId="{B5082C60-0EAC-4490-AA1A-EC124276BD1F}" dt="2025-02-19T13:44:29.927" v="3"/>
          <ac:spMkLst>
            <pc:docMk/>
            <pc:sldMk cId="1615307222" sldId="390"/>
            <ac:spMk id="5" creationId="{DC8A2D1F-51E7-FF48-5B95-71B41D57C765}"/>
          </ac:spMkLst>
        </pc:spChg>
        <pc:spChg chg="add mod">
          <ac:chgData name="Hongzong Li" userId="9bdc67c7f26cb1a6" providerId="LiveId" clId="{B5082C60-0EAC-4490-AA1A-EC124276BD1F}" dt="2025-02-19T13:44:29.927" v="3"/>
          <ac:spMkLst>
            <pc:docMk/>
            <pc:sldMk cId="1615307222" sldId="390"/>
            <ac:spMk id="6" creationId="{95082B43-8144-4F0A-FDD6-C7D142C5D6FA}"/>
          </ac:spMkLst>
        </pc:spChg>
      </pc:sldChg>
    </pc:docChg>
  </pc:docChgLst>
  <pc:docChgLst>
    <pc:chgData name="LI Hongzong" userId="ac49958b-b655-4fa4-b837-6f946156a7c8" providerId="ADAL" clId="{4721EEC1-4CD9-4742-824D-4D8ECF8037CC}"/>
    <pc:docChg chg="undo custSel addSld delSld modSld">
      <pc:chgData name="LI Hongzong" userId="ac49958b-b655-4fa4-b837-6f946156a7c8" providerId="ADAL" clId="{4721EEC1-4CD9-4742-824D-4D8ECF8037CC}" dt="2024-12-29T14:40:41.815" v="2875" actId="1076"/>
      <pc:docMkLst>
        <pc:docMk/>
      </pc:docMkLst>
      <pc:sldChg chg="addSp delSp modSp mod">
        <pc:chgData name="LI Hongzong" userId="ac49958b-b655-4fa4-b837-6f946156a7c8" providerId="ADAL" clId="{4721EEC1-4CD9-4742-824D-4D8ECF8037CC}" dt="2024-12-29T14:40:41.815" v="2875" actId="1076"/>
        <pc:sldMkLst>
          <pc:docMk/>
          <pc:sldMk cId="1615307222" sldId="390"/>
        </pc:sldMkLst>
      </pc:sldChg>
      <pc:sldChg chg="modSp mod">
        <pc:chgData name="LI Hongzong" userId="ac49958b-b655-4fa4-b837-6f946156a7c8" providerId="ADAL" clId="{4721EEC1-4CD9-4742-824D-4D8ECF8037CC}" dt="2024-10-25T13:49:20.233" v="408" actId="2711"/>
        <pc:sldMkLst>
          <pc:docMk/>
          <pc:sldMk cId="3326953466" sldId="392"/>
        </pc:sldMkLst>
      </pc:sldChg>
      <pc:sldChg chg="del">
        <pc:chgData name="LI Hongzong" userId="ac49958b-b655-4fa4-b837-6f946156a7c8" providerId="ADAL" clId="{4721EEC1-4CD9-4742-824D-4D8ECF8037CC}" dt="2024-10-25T13:49:30.424" v="409" actId="2696"/>
        <pc:sldMkLst>
          <pc:docMk/>
          <pc:sldMk cId="259278475" sldId="484"/>
        </pc:sldMkLst>
      </pc:sldChg>
      <pc:sldChg chg="addSp delSp modSp mod modNotesTx">
        <pc:chgData name="LI Hongzong" userId="ac49958b-b655-4fa4-b837-6f946156a7c8" providerId="ADAL" clId="{4721EEC1-4CD9-4742-824D-4D8ECF8037CC}" dt="2024-12-13T16:25:09.468" v="2716" actId="114"/>
        <pc:sldMkLst>
          <pc:docMk/>
          <pc:sldMk cId="2811745174" sldId="487"/>
        </pc:sldMkLst>
      </pc:sldChg>
      <pc:sldChg chg="addSp delSp modSp add del mod">
        <pc:chgData name="LI Hongzong" userId="ac49958b-b655-4fa4-b837-6f946156a7c8" providerId="ADAL" clId="{4721EEC1-4CD9-4742-824D-4D8ECF8037CC}" dt="2024-11-27T15:15:55.767" v="2174"/>
        <pc:sldMkLst>
          <pc:docMk/>
          <pc:sldMk cId="2845975111" sldId="497"/>
        </pc:sldMkLst>
      </pc:sldChg>
      <pc:sldChg chg="add del">
        <pc:chgData name="LI Hongzong" userId="ac49958b-b655-4fa4-b837-6f946156a7c8" providerId="ADAL" clId="{4721EEC1-4CD9-4742-824D-4D8ECF8037CC}" dt="2024-11-27T15:23:16.299" v="2211" actId="2696"/>
        <pc:sldMkLst>
          <pc:docMk/>
          <pc:sldMk cId="796727664" sldId="498"/>
        </pc:sldMkLst>
      </pc:sldChg>
      <pc:sldChg chg="modSp add del mod">
        <pc:chgData name="LI Hongzong" userId="ac49958b-b655-4fa4-b837-6f946156a7c8" providerId="ADAL" clId="{4721EEC1-4CD9-4742-824D-4D8ECF8037CC}" dt="2024-11-27T15:15:30.103" v="2170" actId="2696"/>
        <pc:sldMkLst>
          <pc:docMk/>
          <pc:sldMk cId="2369451619" sldId="500"/>
        </pc:sldMkLst>
      </pc:sldChg>
      <pc:sldChg chg="add del">
        <pc:chgData name="LI Hongzong" userId="ac49958b-b655-4fa4-b837-6f946156a7c8" providerId="ADAL" clId="{4721EEC1-4CD9-4742-824D-4D8ECF8037CC}" dt="2024-11-27T15:15:55.767" v="2174"/>
        <pc:sldMkLst>
          <pc:docMk/>
          <pc:sldMk cId="3667704221" sldId="501"/>
        </pc:sldMkLst>
      </pc:sldChg>
      <pc:sldChg chg="add del">
        <pc:chgData name="LI Hongzong" userId="ac49958b-b655-4fa4-b837-6f946156a7c8" providerId="ADAL" clId="{4721EEC1-4CD9-4742-824D-4D8ECF8037CC}" dt="2024-11-27T15:15:55.767" v="2174"/>
        <pc:sldMkLst>
          <pc:docMk/>
          <pc:sldMk cId="4222242206" sldId="502"/>
        </pc:sldMkLst>
      </pc:sldChg>
      <pc:sldChg chg="addSp delSp modSp mod">
        <pc:chgData name="LI Hongzong" userId="ac49958b-b655-4fa4-b837-6f946156a7c8" providerId="ADAL" clId="{4721EEC1-4CD9-4742-824D-4D8ECF8037CC}" dt="2024-12-14T02:58:50.830" v="2793" actId="20577"/>
        <pc:sldMkLst>
          <pc:docMk/>
          <pc:sldMk cId="1847076896" sldId="514"/>
        </pc:sldMkLst>
      </pc:sldChg>
      <pc:sldChg chg="addSp delSp modSp add del mod">
        <pc:chgData name="LI Hongzong" userId="ac49958b-b655-4fa4-b837-6f946156a7c8" providerId="ADAL" clId="{4721EEC1-4CD9-4742-824D-4D8ECF8037CC}" dt="2024-11-27T15:18:59.022" v="2188"/>
        <pc:sldMkLst>
          <pc:docMk/>
          <pc:sldMk cId="3321173846" sldId="516"/>
        </pc:sldMkLst>
      </pc:sldChg>
      <pc:sldChg chg="modSp add del mod">
        <pc:chgData name="LI Hongzong" userId="ac49958b-b655-4fa4-b837-6f946156a7c8" providerId="ADAL" clId="{4721EEC1-4CD9-4742-824D-4D8ECF8037CC}" dt="2024-11-27T15:17:13.068" v="2181" actId="20577"/>
        <pc:sldMkLst>
          <pc:docMk/>
          <pc:sldMk cId="3195430702" sldId="519"/>
        </pc:sldMkLst>
      </pc:sldChg>
      <pc:sldChg chg="addSp modSp add del modAnim">
        <pc:chgData name="LI Hongzong" userId="ac49958b-b655-4fa4-b837-6f946156a7c8" providerId="ADAL" clId="{4721EEC1-4CD9-4742-824D-4D8ECF8037CC}" dt="2024-10-25T15:16:24.122" v="1237" actId="20577"/>
        <pc:sldMkLst>
          <pc:docMk/>
          <pc:sldMk cId="1189121588" sldId="531"/>
        </pc:sldMkLst>
      </pc:sldChg>
      <pc:sldChg chg="add del">
        <pc:chgData name="LI Hongzong" userId="ac49958b-b655-4fa4-b837-6f946156a7c8" providerId="ADAL" clId="{4721EEC1-4CD9-4742-824D-4D8ECF8037CC}" dt="2024-11-27T15:23:17" v="2212" actId="2696"/>
        <pc:sldMkLst>
          <pc:docMk/>
          <pc:sldMk cId="2300423232" sldId="532"/>
        </pc:sldMkLst>
      </pc:sldChg>
      <pc:sldChg chg="addSp delSp modSp add del mod">
        <pc:chgData name="LI Hongzong" userId="ac49958b-b655-4fa4-b837-6f946156a7c8" providerId="ADAL" clId="{4721EEC1-4CD9-4742-824D-4D8ECF8037CC}" dt="2024-11-27T15:27:41.493" v="2249"/>
        <pc:sldMkLst>
          <pc:docMk/>
          <pc:sldMk cId="936414254" sldId="540"/>
        </pc:sldMkLst>
      </pc:sldChg>
      <pc:sldChg chg="add del">
        <pc:chgData name="LI Hongzong" userId="ac49958b-b655-4fa4-b837-6f946156a7c8" providerId="ADAL" clId="{4721EEC1-4CD9-4742-824D-4D8ECF8037CC}" dt="2024-11-27T15:23:18.557" v="2214" actId="2696"/>
        <pc:sldMkLst>
          <pc:docMk/>
          <pc:sldMk cId="2207397264" sldId="543"/>
        </pc:sldMkLst>
      </pc:sldChg>
      <pc:sldChg chg="add del">
        <pc:chgData name="LI Hongzong" userId="ac49958b-b655-4fa4-b837-6f946156a7c8" providerId="ADAL" clId="{4721EEC1-4CD9-4742-824D-4D8ECF8037CC}" dt="2024-11-27T15:23:19.690" v="2215" actId="2696"/>
        <pc:sldMkLst>
          <pc:docMk/>
          <pc:sldMk cId="2198664435" sldId="546"/>
        </pc:sldMkLst>
      </pc:sldChg>
      <pc:sldChg chg="del">
        <pc:chgData name="LI Hongzong" userId="ac49958b-b655-4fa4-b837-6f946156a7c8" providerId="ADAL" clId="{4721EEC1-4CD9-4742-824D-4D8ECF8037CC}" dt="2024-10-25T13:08:56.984" v="195" actId="2696"/>
        <pc:sldMkLst>
          <pc:docMk/>
          <pc:sldMk cId="212550681" sldId="550"/>
        </pc:sldMkLst>
      </pc:sldChg>
      <pc:sldChg chg="addSp delSp modSp add mod modNotesTx">
        <pc:chgData name="LI Hongzong" userId="ac49958b-b655-4fa4-b837-6f946156a7c8" providerId="ADAL" clId="{4721EEC1-4CD9-4742-824D-4D8ECF8037CC}" dt="2024-10-27T07:05:02.442" v="2021" actId="1076"/>
        <pc:sldMkLst>
          <pc:docMk/>
          <pc:sldMk cId="1261810409" sldId="621"/>
        </pc:sldMkLst>
      </pc:sldChg>
      <pc:sldChg chg="addSp delSp modSp add mod delAnim modAnim modNotesTx">
        <pc:chgData name="LI Hongzong" userId="ac49958b-b655-4fa4-b837-6f946156a7c8" providerId="ADAL" clId="{4721EEC1-4CD9-4742-824D-4D8ECF8037CC}" dt="2024-11-27T15:12:45.149" v="2117"/>
        <pc:sldMkLst>
          <pc:docMk/>
          <pc:sldMk cId="2671058366" sldId="631"/>
        </pc:sldMkLst>
      </pc:sldChg>
      <pc:sldChg chg="del">
        <pc:chgData name="LI Hongzong" userId="ac49958b-b655-4fa4-b837-6f946156a7c8" providerId="ADAL" clId="{4721EEC1-4CD9-4742-824D-4D8ECF8037CC}" dt="2024-10-25T13:19:03.551" v="204" actId="2696"/>
        <pc:sldMkLst>
          <pc:docMk/>
          <pc:sldMk cId="3896439483" sldId="633"/>
        </pc:sldMkLst>
      </pc:sldChg>
      <pc:sldChg chg="addSp delSp modSp add del mod">
        <pc:chgData name="LI Hongzong" userId="ac49958b-b655-4fa4-b837-6f946156a7c8" providerId="ADAL" clId="{4721EEC1-4CD9-4742-824D-4D8ECF8037CC}" dt="2024-11-27T15:21:37.646" v="2210" actId="20577"/>
        <pc:sldMkLst>
          <pc:docMk/>
          <pc:sldMk cId="368788545" sldId="636"/>
        </pc:sldMkLst>
      </pc:sldChg>
      <pc:sldChg chg="addSp modSp add mod">
        <pc:chgData name="LI Hongzong" userId="ac49958b-b655-4fa4-b837-6f946156a7c8" providerId="ADAL" clId="{4721EEC1-4CD9-4742-824D-4D8ECF8037CC}" dt="2024-12-14T00:13:51.347" v="2791" actId="20577"/>
        <pc:sldMkLst>
          <pc:docMk/>
          <pc:sldMk cId="909729142" sldId="637"/>
        </pc:sldMkLst>
      </pc:sldChg>
      <pc:sldChg chg="addSp delSp modSp add mod">
        <pc:chgData name="LI Hongzong" userId="ac49958b-b655-4fa4-b837-6f946156a7c8" providerId="ADAL" clId="{4721EEC1-4CD9-4742-824D-4D8ECF8037CC}" dt="2024-12-13T16:36:09.692" v="2783" actId="114"/>
        <pc:sldMkLst>
          <pc:docMk/>
          <pc:sldMk cId="2614691419" sldId="638"/>
        </pc:sldMkLst>
      </pc:sldChg>
      <pc:sldChg chg="addSp delSp modSp add mod modAnim">
        <pc:chgData name="LI Hongzong" userId="ac49958b-b655-4fa4-b837-6f946156a7c8" providerId="ADAL" clId="{4721EEC1-4CD9-4742-824D-4D8ECF8037CC}" dt="2024-11-27T15:14:50.678" v="2168" actId="1076"/>
        <pc:sldMkLst>
          <pc:docMk/>
          <pc:sldMk cId="1794781130" sldId="639"/>
        </pc:sldMkLst>
      </pc:sldChg>
      <pc:sldChg chg="addSp delSp modSp add mod">
        <pc:chgData name="LI Hongzong" userId="ac49958b-b655-4fa4-b837-6f946156a7c8" providerId="ADAL" clId="{4721EEC1-4CD9-4742-824D-4D8ECF8037CC}" dt="2024-12-13T16:34:19.395" v="2781" actId="20577"/>
        <pc:sldMkLst>
          <pc:docMk/>
          <pc:sldMk cId="3820469915" sldId="640"/>
        </pc:sldMkLst>
      </pc:sldChg>
      <pc:sldChg chg="add del">
        <pc:chgData name="LI Hongzong" userId="ac49958b-b655-4fa4-b837-6f946156a7c8" providerId="ADAL" clId="{4721EEC1-4CD9-4742-824D-4D8ECF8037CC}" dt="2024-11-27T15:16:06.555" v="2178" actId="2696"/>
        <pc:sldMkLst>
          <pc:docMk/>
          <pc:sldMk cId="991728368" sldId="641"/>
        </pc:sldMkLst>
      </pc:sldChg>
      <pc:sldChg chg="addSp delSp modSp add del mod">
        <pc:chgData name="LI Hongzong" userId="ac49958b-b655-4fa4-b837-6f946156a7c8" providerId="ADAL" clId="{4721EEC1-4CD9-4742-824D-4D8ECF8037CC}" dt="2024-10-25T15:54:00.909" v="1483" actId="2696"/>
        <pc:sldMkLst>
          <pc:docMk/>
          <pc:sldMk cId="1571306402" sldId="641"/>
        </pc:sldMkLst>
      </pc:sldChg>
      <pc:sldChg chg="add del">
        <pc:chgData name="LI Hongzong" userId="ac49958b-b655-4fa4-b837-6f946156a7c8" providerId="ADAL" clId="{4721EEC1-4CD9-4742-824D-4D8ECF8037CC}" dt="2024-10-25T15:28:00.180" v="1271"/>
        <pc:sldMkLst>
          <pc:docMk/>
          <pc:sldMk cId="2805896357" sldId="641"/>
        </pc:sldMkLst>
      </pc:sldChg>
      <pc:sldChg chg="add">
        <pc:chgData name="LI Hongzong" userId="ac49958b-b655-4fa4-b837-6f946156a7c8" providerId="ADAL" clId="{4721EEC1-4CD9-4742-824D-4D8ECF8037CC}" dt="2024-11-27T15:15:24.374" v="2169"/>
        <pc:sldMkLst>
          <pc:docMk/>
          <pc:sldMk cId="3618358261" sldId="643"/>
        </pc:sldMkLst>
      </pc:sldChg>
      <pc:sldChg chg="add">
        <pc:chgData name="LI Hongzong" userId="ac49958b-b655-4fa4-b837-6f946156a7c8" providerId="ADAL" clId="{4721EEC1-4CD9-4742-824D-4D8ECF8037CC}" dt="2024-11-27T15:16:59.208" v="2179"/>
        <pc:sldMkLst>
          <pc:docMk/>
          <pc:sldMk cId="991728368" sldId="644"/>
        </pc:sldMkLst>
      </pc:sldChg>
      <pc:sldChg chg="modSp add mod">
        <pc:chgData name="LI Hongzong" userId="ac49958b-b655-4fa4-b837-6f946156a7c8" providerId="ADAL" clId="{4721EEC1-4CD9-4742-824D-4D8ECF8037CC}" dt="2024-11-27T15:20:45.225" v="2206" actId="20577"/>
        <pc:sldMkLst>
          <pc:docMk/>
          <pc:sldMk cId="630200938" sldId="646"/>
        </pc:sldMkLst>
      </pc:sldChg>
      <pc:sldChg chg="modSp add mod">
        <pc:chgData name="LI Hongzong" userId="ac49958b-b655-4fa4-b837-6f946156a7c8" providerId="ADAL" clId="{4721EEC1-4CD9-4742-824D-4D8ECF8037CC}" dt="2024-11-27T15:21:18.886" v="2207"/>
        <pc:sldMkLst>
          <pc:docMk/>
          <pc:sldMk cId="3731454665" sldId="647"/>
        </pc:sldMkLst>
      </pc:sldChg>
      <pc:sldChg chg="modSp add mod">
        <pc:chgData name="LI Hongzong" userId="ac49958b-b655-4fa4-b837-6f946156a7c8" providerId="ADAL" clId="{4721EEC1-4CD9-4742-824D-4D8ECF8037CC}" dt="2024-11-27T15:21:26.379" v="2208"/>
        <pc:sldMkLst>
          <pc:docMk/>
          <pc:sldMk cId="282552770" sldId="648"/>
        </pc:sldMkLst>
      </pc:sldChg>
      <pc:sldChg chg="modSp add mod">
        <pc:chgData name="LI Hongzong" userId="ac49958b-b655-4fa4-b837-6f946156a7c8" providerId="ADAL" clId="{4721EEC1-4CD9-4742-824D-4D8ECF8037CC}" dt="2024-11-27T15:23:29.550" v="2230" actId="20577"/>
        <pc:sldMkLst>
          <pc:docMk/>
          <pc:sldMk cId="1575329477" sldId="649"/>
        </pc:sldMkLst>
      </pc:sldChg>
      <pc:sldChg chg="modSp add mod">
        <pc:chgData name="LI Hongzong" userId="ac49958b-b655-4fa4-b837-6f946156a7c8" providerId="ADAL" clId="{4721EEC1-4CD9-4742-824D-4D8ECF8037CC}" dt="2024-11-27T15:23:56.495" v="2242" actId="20577"/>
        <pc:sldMkLst>
          <pc:docMk/>
          <pc:sldMk cId="1352666558" sldId="650"/>
        </pc:sldMkLst>
      </pc:sldChg>
      <pc:sldChg chg="modSp add mod">
        <pc:chgData name="LI Hongzong" userId="ac49958b-b655-4fa4-b837-6f946156a7c8" providerId="ADAL" clId="{4721EEC1-4CD9-4742-824D-4D8ECF8037CC}" dt="2024-11-27T15:24:16.749" v="2245"/>
        <pc:sldMkLst>
          <pc:docMk/>
          <pc:sldMk cId="4053856576" sldId="654"/>
        </pc:sldMkLst>
      </pc:sldChg>
      <pc:sldChg chg="modSp add mod">
        <pc:chgData name="LI Hongzong" userId="ac49958b-b655-4fa4-b837-6f946156a7c8" providerId="ADAL" clId="{4721EEC1-4CD9-4742-824D-4D8ECF8037CC}" dt="2024-11-27T15:24:25.515" v="2246"/>
        <pc:sldMkLst>
          <pc:docMk/>
          <pc:sldMk cId="4176521030" sldId="657"/>
        </pc:sldMkLst>
      </pc:sldChg>
      <pc:sldChg chg="add del">
        <pc:chgData name="LI Hongzong" userId="ac49958b-b655-4fa4-b837-6f946156a7c8" providerId="ADAL" clId="{4721EEC1-4CD9-4742-824D-4D8ECF8037CC}" dt="2024-11-27T15:23:40.503" v="2232"/>
        <pc:sldMkLst>
          <pc:docMk/>
          <pc:sldMk cId="248522678" sldId="658"/>
        </pc:sldMkLst>
      </pc:sldChg>
      <pc:sldChg chg="add del">
        <pc:chgData name="LI Hongzong" userId="ac49958b-b655-4fa4-b837-6f946156a7c8" providerId="ADAL" clId="{4721EEC1-4CD9-4742-824D-4D8ECF8037CC}" dt="2024-12-13T16:34:09.521" v="2771" actId="2696"/>
        <pc:sldMkLst>
          <pc:docMk/>
          <pc:sldMk cId="3076303987" sldId="658"/>
        </pc:sldMkLst>
      </pc:sldChg>
      <pc:sldChg chg="add del">
        <pc:chgData name="LI Hongzong" userId="ac49958b-b655-4fa4-b837-6f946156a7c8" providerId="ADAL" clId="{4721EEC1-4CD9-4742-824D-4D8ECF8037CC}" dt="2024-12-13T16:28:59.052" v="2740" actId="2696"/>
        <pc:sldMkLst>
          <pc:docMk/>
          <pc:sldMk cId="3701632151" sldId="658"/>
        </pc:sldMkLst>
      </pc:sldChg>
      <pc:sldChg chg="addSp delSp modSp add del mod">
        <pc:chgData name="LI Hongzong" userId="ac49958b-b655-4fa4-b837-6f946156a7c8" providerId="ADAL" clId="{4721EEC1-4CD9-4742-824D-4D8ECF8037CC}" dt="2024-12-13T16:28:33.105" v="2738" actId="2696"/>
        <pc:sldMkLst>
          <pc:docMk/>
          <pc:sldMk cId="4106147839" sldId="658"/>
        </pc:sldMkLst>
      </pc:sldChg>
      <pc:sldChg chg="add del">
        <pc:chgData name="LI Hongzong" userId="ac49958b-b655-4fa4-b837-6f946156a7c8" providerId="ADAL" clId="{4721EEC1-4CD9-4742-824D-4D8ECF8037CC}" dt="2024-11-27T15:23:40.503" v="2232"/>
        <pc:sldMkLst>
          <pc:docMk/>
          <pc:sldMk cId="381627885" sldId="659"/>
        </pc:sldMkLst>
      </pc:sldChg>
      <pc:sldChg chg="add del">
        <pc:chgData name="LI Hongzong" userId="ac49958b-b655-4fa4-b837-6f946156a7c8" providerId="ADAL" clId="{4721EEC1-4CD9-4742-824D-4D8ECF8037CC}" dt="2024-11-27T15:23:40.503" v="2232"/>
        <pc:sldMkLst>
          <pc:docMk/>
          <pc:sldMk cId="2923021975" sldId="660"/>
        </pc:sldMkLst>
      </pc:sldChg>
      <pc:sldChg chg="add del">
        <pc:chgData name="LI Hongzong" userId="ac49958b-b655-4fa4-b837-6f946156a7c8" providerId="ADAL" clId="{4721EEC1-4CD9-4742-824D-4D8ECF8037CC}" dt="2024-11-27T15:23:40.503" v="2232"/>
        <pc:sldMkLst>
          <pc:docMk/>
          <pc:sldMk cId="3474734292" sldId="661"/>
        </pc:sldMkLst>
      </pc:sldChg>
      <pc:sldChg chg="add del">
        <pc:chgData name="LI Hongzong" userId="ac49958b-b655-4fa4-b837-6f946156a7c8" providerId="ADAL" clId="{4721EEC1-4CD9-4742-824D-4D8ECF8037CC}" dt="2024-11-27T15:23:40.503" v="2232"/>
        <pc:sldMkLst>
          <pc:docMk/>
          <pc:sldMk cId="1636799581" sldId="662"/>
        </pc:sldMkLst>
      </pc:sldChg>
    </pc:docChg>
  </pc:docChgLst>
  <pc:docChgLst>
    <pc:chgData name="LI Hongzong" userId="ac49958b-b655-4fa4-b837-6f946156a7c8" providerId="ADAL" clId="{C9CB22B6-6DAF-4CD2-9C80-E5CFACE28615}"/>
    <pc:docChg chg="modSld">
      <pc:chgData name="LI Hongzong" userId="ac49958b-b655-4fa4-b837-6f946156a7c8" providerId="ADAL" clId="{C9CB22B6-6DAF-4CD2-9C80-E5CFACE28615}" dt="2024-08-22T15:43:14.634" v="22" actId="20577"/>
      <pc:docMkLst>
        <pc:docMk/>
      </pc:docMkLst>
      <pc:sldChg chg="modSp mod">
        <pc:chgData name="LI Hongzong" userId="ac49958b-b655-4fa4-b837-6f946156a7c8" providerId="ADAL" clId="{C9CB22B6-6DAF-4CD2-9C80-E5CFACE28615}" dt="2024-08-22T15:43:14.634" v="22" actId="20577"/>
        <pc:sldMkLst>
          <pc:docMk/>
          <pc:sldMk cId="1615307222" sldId="390"/>
        </pc:sldMkLst>
      </pc:sldChg>
    </pc:docChg>
  </pc:docChgLst>
  <pc:docChgLst>
    <pc:chgData name="Hongzong Li" userId="9bdc67c7f26cb1a6" providerId="LiveId" clId="{FCCE1AC1-7D58-4EA8-9AB4-704F4CCD6B0F}"/>
    <pc:docChg chg="undo custSel modSld">
      <pc:chgData name="Hongzong Li" userId="9bdc67c7f26cb1a6" providerId="LiveId" clId="{FCCE1AC1-7D58-4EA8-9AB4-704F4CCD6B0F}" dt="2025-01-22T09:57:00.766" v="14" actId="20577"/>
      <pc:docMkLst>
        <pc:docMk/>
      </pc:docMkLst>
    </pc:docChg>
  </pc:docChgLst>
  <pc:docChgLst>
    <pc:chgData name="LI Hongzong" userId="ac49958b-b655-4fa4-b837-6f946156a7c8" providerId="ADAL" clId="{DE75A02E-0D7A-4F0F-8C61-7474C9E7CD4C}"/>
    <pc:docChg chg="undo custSel addSld delSld modSld sldOrd">
      <pc:chgData name="LI Hongzong" userId="ac49958b-b655-4fa4-b837-6f946156a7c8" providerId="ADAL" clId="{DE75A02E-0D7A-4F0F-8C61-7474C9E7CD4C}" dt="2024-08-28T06:18:38.966" v="915" actId="6549"/>
      <pc:docMkLst>
        <pc:docMk/>
      </pc:docMkLst>
      <pc:sldChg chg="delSp modSp mod">
        <pc:chgData name="LI Hongzong" userId="ac49958b-b655-4fa4-b837-6f946156a7c8" providerId="ADAL" clId="{DE75A02E-0D7A-4F0F-8C61-7474C9E7CD4C}" dt="2024-08-26T13:50:57.563" v="385" actId="403"/>
        <pc:sldMkLst>
          <pc:docMk/>
          <pc:sldMk cId="1615307222" sldId="390"/>
        </pc:sldMkLst>
      </pc:sldChg>
      <pc:sldChg chg="del">
        <pc:chgData name="LI Hongzong" userId="ac49958b-b655-4fa4-b837-6f946156a7c8" providerId="ADAL" clId="{DE75A02E-0D7A-4F0F-8C61-7474C9E7CD4C}" dt="2024-08-27T13:09:55.424" v="433" actId="47"/>
        <pc:sldMkLst>
          <pc:docMk/>
          <pc:sldMk cId="1622074852" sldId="424"/>
        </pc:sldMkLst>
      </pc:sldChg>
      <pc:sldChg chg="del">
        <pc:chgData name="LI Hongzong" userId="ac49958b-b655-4fa4-b837-6f946156a7c8" providerId="ADAL" clId="{DE75A02E-0D7A-4F0F-8C61-7474C9E7CD4C}" dt="2024-08-27T13:09:55.424" v="433" actId="47"/>
        <pc:sldMkLst>
          <pc:docMk/>
          <pc:sldMk cId="2293026267" sldId="426"/>
        </pc:sldMkLst>
      </pc:sldChg>
      <pc:sldChg chg="del">
        <pc:chgData name="LI Hongzong" userId="ac49958b-b655-4fa4-b837-6f946156a7c8" providerId="ADAL" clId="{DE75A02E-0D7A-4F0F-8C61-7474C9E7CD4C}" dt="2024-08-27T13:09:55.424" v="433" actId="47"/>
        <pc:sldMkLst>
          <pc:docMk/>
          <pc:sldMk cId="3370124366" sldId="427"/>
        </pc:sldMkLst>
      </pc:sldChg>
      <pc:sldChg chg="del">
        <pc:chgData name="LI Hongzong" userId="ac49958b-b655-4fa4-b837-6f946156a7c8" providerId="ADAL" clId="{DE75A02E-0D7A-4F0F-8C61-7474C9E7CD4C}" dt="2024-08-27T13:09:55.424" v="433" actId="47"/>
        <pc:sldMkLst>
          <pc:docMk/>
          <pc:sldMk cId="720648259" sldId="472"/>
        </pc:sldMkLst>
      </pc:sldChg>
      <pc:sldChg chg="delSp modSp mod">
        <pc:chgData name="LI Hongzong" userId="ac49958b-b655-4fa4-b837-6f946156a7c8" providerId="ADAL" clId="{DE75A02E-0D7A-4F0F-8C61-7474C9E7CD4C}" dt="2024-08-27T14:26:15.944" v="887" actId="6549"/>
        <pc:sldMkLst>
          <pc:docMk/>
          <pc:sldMk cId="2811745174" sldId="487"/>
        </pc:sldMkLst>
      </pc:sldChg>
      <pc:sldChg chg="del">
        <pc:chgData name="LI Hongzong" userId="ac49958b-b655-4fa4-b837-6f946156a7c8" providerId="ADAL" clId="{DE75A02E-0D7A-4F0F-8C61-7474C9E7CD4C}" dt="2024-08-27T13:11:18.609" v="445" actId="47"/>
        <pc:sldMkLst>
          <pc:docMk/>
          <pc:sldMk cId="102603270" sldId="488"/>
        </pc:sldMkLst>
      </pc:sldChg>
      <pc:sldChg chg="del">
        <pc:chgData name="LI Hongzong" userId="ac49958b-b655-4fa4-b837-6f946156a7c8" providerId="ADAL" clId="{DE75A02E-0D7A-4F0F-8C61-7474C9E7CD4C}" dt="2024-08-27T13:11:18.609" v="445" actId="47"/>
        <pc:sldMkLst>
          <pc:docMk/>
          <pc:sldMk cId="202371462" sldId="491"/>
        </pc:sldMkLst>
      </pc:sldChg>
      <pc:sldChg chg="del">
        <pc:chgData name="LI Hongzong" userId="ac49958b-b655-4fa4-b837-6f946156a7c8" providerId="ADAL" clId="{DE75A02E-0D7A-4F0F-8C61-7474C9E7CD4C}" dt="2024-08-27T13:09:55.424" v="433" actId="47"/>
        <pc:sldMkLst>
          <pc:docMk/>
          <pc:sldMk cId="1752405181" sldId="496"/>
        </pc:sldMkLst>
      </pc:sldChg>
      <pc:sldChg chg="del">
        <pc:chgData name="LI Hongzong" userId="ac49958b-b655-4fa4-b837-6f946156a7c8" providerId="ADAL" clId="{DE75A02E-0D7A-4F0F-8C61-7474C9E7CD4C}" dt="2024-08-27T13:09:55.424" v="433" actId="47"/>
        <pc:sldMkLst>
          <pc:docMk/>
          <pc:sldMk cId="2845975111" sldId="497"/>
        </pc:sldMkLst>
      </pc:sldChg>
      <pc:sldChg chg="del">
        <pc:chgData name="LI Hongzong" userId="ac49958b-b655-4fa4-b837-6f946156a7c8" providerId="ADAL" clId="{DE75A02E-0D7A-4F0F-8C61-7474C9E7CD4C}" dt="2024-08-27T13:09:55.424" v="433" actId="47"/>
        <pc:sldMkLst>
          <pc:docMk/>
          <pc:sldMk cId="796727664" sldId="498"/>
        </pc:sldMkLst>
      </pc:sldChg>
      <pc:sldChg chg="del">
        <pc:chgData name="LI Hongzong" userId="ac49958b-b655-4fa4-b837-6f946156a7c8" providerId="ADAL" clId="{DE75A02E-0D7A-4F0F-8C61-7474C9E7CD4C}" dt="2024-08-27T13:09:55.424" v="433" actId="47"/>
        <pc:sldMkLst>
          <pc:docMk/>
          <pc:sldMk cId="30619265" sldId="499"/>
        </pc:sldMkLst>
      </pc:sldChg>
      <pc:sldChg chg="del">
        <pc:chgData name="LI Hongzong" userId="ac49958b-b655-4fa4-b837-6f946156a7c8" providerId="ADAL" clId="{DE75A02E-0D7A-4F0F-8C61-7474C9E7CD4C}" dt="2024-08-27T13:09:55.424" v="433" actId="47"/>
        <pc:sldMkLst>
          <pc:docMk/>
          <pc:sldMk cId="2369451619" sldId="500"/>
        </pc:sldMkLst>
      </pc:sldChg>
      <pc:sldChg chg="del">
        <pc:chgData name="LI Hongzong" userId="ac49958b-b655-4fa4-b837-6f946156a7c8" providerId="ADAL" clId="{DE75A02E-0D7A-4F0F-8C61-7474C9E7CD4C}" dt="2024-08-27T13:09:55.424" v="433" actId="47"/>
        <pc:sldMkLst>
          <pc:docMk/>
          <pc:sldMk cId="3667704221" sldId="501"/>
        </pc:sldMkLst>
      </pc:sldChg>
      <pc:sldChg chg="del">
        <pc:chgData name="LI Hongzong" userId="ac49958b-b655-4fa4-b837-6f946156a7c8" providerId="ADAL" clId="{DE75A02E-0D7A-4F0F-8C61-7474C9E7CD4C}" dt="2024-08-27T13:09:55.424" v="433" actId="47"/>
        <pc:sldMkLst>
          <pc:docMk/>
          <pc:sldMk cId="4222242206" sldId="502"/>
        </pc:sldMkLst>
      </pc:sldChg>
      <pc:sldChg chg="del">
        <pc:chgData name="LI Hongzong" userId="ac49958b-b655-4fa4-b837-6f946156a7c8" providerId="ADAL" clId="{DE75A02E-0D7A-4F0F-8C61-7474C9E7CD4C}" dt="2024-08-27T13:09:55.424" v="433" actId="47"/>
        <pc:sldMkLst>
          <pc:docMk/>
          <pc:sldMk cId="1065434339" sldId="503"/>
        </pc:sldMkLst>
      </pc:sldChg>
      <pc:sldChg chg="del">
        <pc:chgData name="LI Hongzong" userId="ac49958b-b655-4fa4-b837-6f946156a7c8" providerId="ADAL" clId="{DE75A02E-0D7A-4F0F-8C61-7474C9E7CD4C}" dt="2024-08-27T13:09:55.424" v="433" actId="47"/>
        <pc:sldMkLst>
          <pc:docMk/>
          <pc:sldMk cId="4094151586" sldId="504"/>
        </pc:sldMkLst>
      </pc:sldChg>
      <pc:sldChg chg="del">
        <pc:chgData name="LI Hongzong" userId="ac49958b-b655-4fa4-b837-6f946156a7c8" providerId="ADAL" clId="{DE75A02E-0D7A-4F0F-8C61-7474C9E7CD4C}" dt="2024-08-27T13:09:55.424" v="433" actId="47"/>
        <pc:sldMkLst>
          <pc:docMk/>
          <pc:sldMk cId="774677346" sldId="505"/>
        </pc:sldMkLst>
      </pc:sldChg>
      <pc:sldChg chg="del">
        <pc:chgData name="LI Hongzong" userId="ac49958b-b655-4fa4-b837-6f946156a7c8" providerId="ADAL" clId="{DE75A02E-0D7A-4F0F-8C61-7474C9E7CD4C}" dt="2024-08-27T13:09:55.424" v="433" actId="47"/>
        <pc:sldMkLst>
          <pc:docMk/>
          <pc:sldMk cId="541110708" sldId="506"/>
        </pc:sldMkLst>
      </pc:sldChg>
      <pc:sldChg chg="del">
        <pc:chgData name="LI Hongzong" userId="ac49958b-b655-4fa4-b837-6f946156a7c8" providerId="ADAL" clId="{DE75A02E-0D7A-4F0F-8C61-7474C9E7CD4C}" dt="2024-08-27T13:09:55.424" v="433" actId="47"/>
        <pc:sldMkLst>
          <pc:docMk/>
          <pc:sldMk cId="2437703638" sldId="507"/>
        </pc:sldMkLst>
      </pc:sldChg>
      <pc:sldChg chg="del">
        <pc:chgData name="LI Hongzong" userId="ac49958b-b655-4fa4-b837-6f946156a7c8" providerId="ADAL" clId="{DE75A02E-0D7A-4F0F-8C61-7474C9E7CD4C}" dt="2024-08-27T13:09:55.424" v="433" actId="47"/>
        <pc:sldMkLst>
          <pc:docMk/>
          <pc:sldMk cId="1337362241" sldId="508"/>
        </pc:sldMkLst>
      </pc:sldChg>
      <pc:sldChg chg="del">
        <pc:chgData name="LI Hongzong" userId="ac49958b-b655-4fa4-b837-6f946156a7c8" providerId="ADAL" clId="{DE75A02E-0D7A-4F0F-8C61-7474C9E7CD4C}" dt="2024-08-27T13:09:55.424" v="433" actId="47"/>
        <pc:sldMkLst>
          <pc:docMk/>
          <pc:sldMk cId="898425003" sldId="509"/>
        </pc:sldMkLst>
      </pc:sldChg>
      <pc:sldChg chg="del">
        <pc:chgData name="LI Hongzong" userId="ac49958b-b655-4fa4-b837-6f946156a7c8" providerId="ADAL" clId="{DE75A02E-0D7A-4F0F-8C61-7474C9E7CD4C}" dt="2024-08-27T13:09:55.424" v="433" actId="47"/>
        <pc:sldMkLst>
          <pc:docMk/>
          <pc:sldMk cId="3874427421" sldId="510"/>
        </pc:sldMkLst>
      </pc:sldChg>
      <pc:sldChg chg="del">
        <pc:chgData name="LI Hongzong" userId="ac49958b-b655-4fa4-b837-6f946156a7c8" providerId="ADAL" clId="{DE75A02E-0D7A-4F0F-8C61-7474C9E7CD4C}" dt="2024-08-27T13:09:55.424" v="433" actId="47"/>
        <pc:sldMkLst>
          <pc:docMk/>
          <pc:sldMk cId="3174073477" sldId="511"/>
        </pc:sldMkLst>
      </pc:sldChg>
      <pc:sldChg chg="del">
        <pc:chgData name="LI Hongzong" userId="ac49958b-b655-4fa4-b837-6f946156a7c8" providerId="ADAL" clId="{DE75A02E-0D7A-4F0F-8C61-7474C9E7CD4C}" dt="2024-08-26T14:17:02.793" v="430" actId="47"/>
        <pc:sldMkLst>
          <pc:docMk/>
          <pc:sldMk cId="3704641364" sldId="512"/>
        </pc:sldMkLst>
      </pc:sldChg>
      <pc:sldChg chg="del">
        <pc:chgData name="LI Hongzong" userId="ac49958b-b655-4fa4-b837-6f946156a7c8" providerId="ADAL" clId="{DE75A02E-0D7A-4F0F-8C61-7474C9E7CD4C}" dt="2024-08-27T13:09:55.424" v="433" actId="47"/>
        <pc:sldMkLst>
          <pc:docMk/>
          <pc:sldMk cId="1562923318" sldId="513"/>
        </pc:sldMkLst>
      </pc:sldChg>
      <pc:sldChg chg="addSp delSp modSp mod">
        <pc:chgData name="LI Hongzong" userId="ac49958b-b655-4fa4-b837-6f946156a7c8" providerId="ADAL" clId="{DE75A02E-0D7A-4F0F-8C61-7474C9E7CD4C}" dt="2024-08-26T13:21:25.672" v="206" actId="1036"/>
        <pc:sldMkLst>
          <pc:docMk/>
          <pc:sldMk cId="1847076896" sldId="514"/>
        </pc:sldMkLst>
      </pc:sldChg>
      <pc:sldChg chg="del">
        <pc:chgData name="LI Hongzong" userId="ac49958b-b655-4fa4-b837-6f946156a7c8" providerId="ADAL" clId="{DE75A02E-0D7A-4F0F-8C61-7474C9E7CD4C}" dt="2024-08-27T13:09:55.424" v="433" actId="47"/>
        <pc:sldMkLst>
          <pc:docMk/>
          <pc:sldMk cId="1688353813" sldId="515"/>
        </pc:sldMkLst>
      </pc:sldChg>
      <pc:sldChg chg="addSp delSp modSp del mod">
        <pc:chgData name="LI Hongzong" userId="ac49958b-b655-4fa4-b837-6f946156a7c8" providerId="ADAL" clId="{DE75A02E-0D7A-4F0F-8C61-7474C9E7CD4C}" dt="2024-08-27T13:09:55.424" v="433" actId="47"/>
        <pc:sldMkLst>
          <pc:docMk/>
          <pc:sldMk cId="3321173846" sldId="516"/>
        </pc:sldMkLst>
      </pc:sldChg>
      <pc:sldChg chg="del">
        <pc:chgData name="LI Hongzong" userId="ac49958b-b655-4fa4-b837-6f946156a7c8" providerId="ADAL" clId="{DE75A02E-0D7A-4F0F-8C61-7474C9E7CD4C}" dt="2024-08-26T14:13:26.405" v="403" actId="47"/>
        <pc:sldMkLst>
          <pc:docMk/>
          <pc:sldMk cId="2907889574" sldId="517"/>
        </pc:sldMkLst>
      </pc:sldChg>
      <pc:sldChg chg="del">
        <pc:chgData name="LI Hongzong" userId="ac49958b-b655-4fa4-b837-6f946156a7c8" providerId="ADAL" clId="{DE75A02E-0D7A-4F0F-8C61-7474C9E7CD4C}" dt="2024-08-27T13:09:55.424" v="433" actId="47"/>
        <pc:sldMkLst>
          <pc:docMk/>
          <pc:sldMk cId="3320331165" sldId="518"/>
        </pc:sldMkLst>
      </pc:sldChg>
      <pc:sldChg chg="addSp delSp modSp del">
        <pc:chgData name="LI Hongzong" userId="ac49958b-b655-4fa4-b837-6f946156a7c8" providerId="ADAL" clId="{DE75A02E-0D7A-4F0F-8C61-7474C9E7CD4C}" dt="2024-08-27T13:09:55.424" v="433" actId="47"/>
        <pc:sldMkLst>
          <pc:docMk/>
          <pc:sldMk cId="3195430702" sldId="519"/>
        </pc:sldMkLst>
      </pc:sldChg>
      <pc:sldChg chg="del">
        <pc:chgData name="LI Hongzong" userId="ac49958b-b655-4fa4-b837-6f946156a7c8" providerId="ADAL" clId="{DE75A02E-0D7A-4F0F-8C61-7474C9E7CD4C}" dt="2024-08-27T13:09:55.424" v="433" actId="47"/>
        <pc:sldMkLst>
          <pc:docMk/>
          <pc:sldMk cId="1173255395" sldId="520"/>
        </pc:sldMkLst>
      </pc:sldChg>
      <pc:sldChg chg="del">
        <pc:chgData name="LI Hongzong" userId="ac49958b-b655-4fa4-b837-6f946156a7c8" providerId="ADAL" clId="{DE75A02E-0D7A-4F0F-8C61-7474C9E7CD4C}" dt="2024-08-27T13:09:55.424" v="433" actId="47"/>
        <pc:sldMkLst>
          <pc:docMk/>
          <pc:sldMk cId="392598842" sldId="521"/>
        </pc:sldMkLst>
      </pc:sldChg>
      <pc:sldChg chg="del">
        <pc:chgData name="LI Hongzong" userId="ac49958b-b655-4fa4-b837-6f946156a7c8" providerId="ADAL" clId="{DE75A02E-0D7A-4F0F-8C61-7474C9E7CD4C}" dt="2024-08-27T13:09:55.424" v="433" actId="47"/>
        <pc:sldMkLst>
          <pc:docMk/>
          <pc:sldMk cId="3864420287" sldId="522"/>
        </pc:sldMkLst>
      </pc:sldChg>
      <pc:sldChg chg="del">
        <pc:chgData name="LI Hongzong" userId="ac49958b-b655-4fa4-b837-6f946156a7c8" providerId="ADAL" clId="{DE75A02E-0D7A-4F0F-8C61-7474C9E7CD4C}" dt="2024-08-27T13:09:55.424" v="433" actId="47"/>
        <pc:sldMkLst>
          <pc:docMk/>
          <pc:sldMk cId="2727889837" sldId="523"/>
        </pc:sldMkLst>
      </pc:sldChg>
      <pc:sldChg chg="del">
        <pc:chgData name="LI Hongzong" userId="ac49958b-b655-4fa4-b837-6f946156a7c8" providerId="ADAL" clId="{DE75A02E-0D7A-4F0F-8C61-7474C9E7CD4C}" dt="2024-08-27T13:09:55.424" v="433" actId="47"/>
        <pc:sldMkLst>
          <pc:docMk/>
          <pc:sldMk cId="1707913042" sldId="524"/>
        </pc:sldMkLst>
      </pc:sldChg>
      <pc:sldChg chg="del">
        <pc:chgData name="LI Hongzong" userId="ac49958b-b655-4fa4-b837-6f946156a7c8" providerId="ADAL" clId="{DE75A02E-0D7A-4F0F-8C61-7474C9E7CD4C}" dt="2024-08-27T13:09:55.424" v="433" actId="47"/>
        <pc:sldMkLst>
          <pc:docMk/>
          <pc:sldMk cId="209594736" sldId="525"/>
        </pc:sldMkLst>
      </pc:sldChg>
      <pc:sldChg chg="del">
        <pc:chgData name="LI Hongzong" userId="ac49958b-b655-4fa4-b837-6f946156a7c8" providerId="ADAL" clId="{DE75A02E-0D7A-4F0F-8C61-7474C9E7CD4C}" dt="2024-08-27T13:09:55.424" v="433" actId="47"/>
        <pc:sldMkLst>
          <pc:docMk/>
          <pc:sldMk cId="2329232929" sldId="526"/>
        </pc:sldMkLst>
      </pc:sldChg>
      <pc:sldChg chg="del">
        <pc:chgData name="LI Hongzong" userId="ac49958b-b655-4fa4-b837-6f946156a7c8" providerId="ADAL" clId="{DE75A02E-0D7A-4F0F-8C61-7474C9E7CD4C}" dt="2024-08-27T13:09:55.424" v="433" actId="47"/>
        <pc:sldMkLst>
          <pc:docMk/>
          <pc:sldMk cId="788996461" sldId="527"/>
        </pc:sldMkLst>
      </pc:sldChg>
      <pc:sldChg chg="del">
        <pc:chgData name="LI Hongzong" userId="ac49958b-b655-4fa4-b837-6f946156a7c8" providerId="ADAL" clId="{DE75A02E-0D7A-4F0F-8C61-7474C9E7CD4C}" dt="2024-08-27T13:09:55.424" v="433" actId="47"/>
        <pc:sldMkLst>
          <pc:docMk/>
          <pc:sldMk cId="4228785174" sldId="528"/>
        </pc:sldMkLst>
      </pc:sldChg>
      <pc:sldChg chg="del">
        <pc:chgData name="LI Hongzong" userId="ac49958b-b655-4fa4-b837-6f946156a7c8" providerId="ADAL" clId="{DE75A02E-0D7A-4F0F-8C61-7474C9E7CD4C}" dt="2024-08-27T13:09:55.424" v="433" actId="47"/>
        <pc:sldMkLst>
          <pc:docMk/>
          <pc:sldMk cId="2914466725" sldId="529"/>
        </pc:sldMkLst>
      </pc:sldChg>
      <pc:sldChg chg="del">
        <pc:chgData name="LI Hongzong" userId="ac49958b-b655-4fa4-b837-6f946156a7c8" providerId="ADAL" clId="{DE75A02E-0D7A-4F0F-8C61-7474C9E7CD4C}" dt="2024-08-27T13:09:55.424" v="433" actId="47"/>
        <pc:sldMkLst>
          <pc:docMk/>
          <pc:sldMk cId="899434186" sldId="530"/>
        </pc:sldMkLst>
      </pc:sldChg>
      <pc:sldChg chg="modSp mod">
        <pc:chgData name="LI Hongzong" userId="ac49958b-b655-4fa4-b837-6f946156a7c8" providerId="ADAL" clId="{DE75A02E-0D7A-4F0F-8C61-7474C9E7CD4C}" dt="2024-08-27T13:19:16.854" v="575" actId="20577"/>
        <pc:sldMkLst>
          <pc:docMk/>
          <pc:sldMk cId="1189121588" sldId="531"/>
        </pc:sldMkLst>
      </pc:sldChg>
      <pc:sldChg chg="del">
        <pc:chgData name="LI Hongzong" userId="ac49958b-b655-4fa4-b837-6f946156a7c8" providerId="ADAL" clId="{DE75A02E-0D7A-4F0F-8C61-7474C9E7CD4C}" dt="2024-08-27T13:09:55.424" v="433" actId="47"/>
        <pc:sldMkLst>
          <pc:docMk/>
          <pc:sldMk cId="2300423232" sldId="532"/>
        </pc:sldMkLst>
      </pc:sldChg>
      <pc:sldChg chg="del">
        <pc:chgData name="LI Hongzong" userId="ac49958b-b655-4fa4-b837-6f946156a7c8" providerId="ADAL" clId="{DE75A02E-0D7A-4F0F-8C61-7474C9E7CD4C}" dt="2024-08-27T13:09:55.424" v="433" actId="47"/>
        <pc:sldMkLst>
          <pc:docMk/>
          <pc:sldMk cId="2463335583" sldId="533"/>
        </pc:sldMkLst>
      </pc:sldChg>
      <pc:sldChg chg="del">
        <pc:chgData name="LI Hongzong" userId="ac49958b-b655-4fa4-b837-6f946156a7c8" providerId="ADAL" clId="{DE75A02E-0D7A-4F0F-8C61-7474C9E7CD4C}" dt="2024-08-27T13:09:55.424" v="433" actId="47"/>
        <pc:sldMkLst>
          <pc:docMk/>
          <pc:sldMk cId="3816444585" sldId="534"/>
        </pc:sldMkLst>
      </pc:sldChg>
      <pc:sldChg chg="del">
        <pc:chgData name="LI Hongzong" userId="ac49958b-b655-4fa4-b837-6f946156a7c8" providerId="ADAL" clId="{DE75A02E-0D7A-4F0F-8C61-7474C9E7CD4C}" dt="2024-08-27T13:09:55.424" v="433" actId="47"/>
        <pc:sldMkLst>
          <pc:docMk/>
          <pc:sldMk cId="1645479320" sldId="535"/>
        </pc:sldMkLst>
      </pc:sldChg>
      <pc:sldChg chg="del">
        <pc:chgData name="LI Hongzong" userId="ac49958b-b655-4fa4-b837-6f946156a7c8" providerId="ADAL" clId="{DE75A02E-0D7A-4F0F-8C61-7474C9E7CD4C}" dt="2024-08-27T13:09:55.424" v="433" actId="47"/>
        <pc:sldMkLst>
          <pc:docMk/>
          <pc:sldMk cId="290655204" sldId="536"/>
        </pc:sldMkLst>
      </pc:sldChg>
      <pc:sldChg chg="del">
        <pc:chgData name="LI Hongzong" userId="ac49958b-b655-4fa4-b837-6f946156a7c8" providerId="ADAL" clId="{DE75A02E-0D7A-4F0F-8C61-7474C9E7CD4C}" dt="2024-08-27T13:09:55.424" v="433" actId="47"/>
        <pc:sldMkLst>
          <pc:docMk/>
          <pc:sldMk cId="2790228409" sldId="537"/>
        </pc:sldMkLst>
      </pc:sldChg>
      <pc:sldChg chg="del">
        <pc:chgData name="LI Hongzong" userId="ac49958b-b655-4fa4-b837-6f946156a7c8" providerId="ADAL" clId="{DE75A02E-0D7A-4F0F-8C61-7474C9E7CD4C}" dt="2024-08-27T13:09:55.424" v="433" actId="47"/>
        <pc:sldMkLst>
          <pc:docMk/>
          <pc:sldMk cId="1993938528" sldId="538"/>
        </pc:sldMkLst>
      </pc:sldChg>
      <pc:sldChg chg="del">
        <pc:chgData name="LI Hongzong" userId="ac49958b-b655-4fa4-b837-6f946156a7c8" providerId="ADAL" clId="{DE75A02E-0D7A-4F0F-8C61-7474C9E7CD4C}" dt="2024-08-27T13:09:55.424" v="433" actId="47"/>
        <pc:sldMkLst>
          <pc:docMk/>
          <pc:sldMk cId="2751694771" sldId="539"/>
        </pc:sldMkLst>
      </pc:sldChg>
      <pc:sldChg chg="del">
        <pc:chgData name="LI Hongzong" userId="ac49958b-b655-4fa4-b837-6f946156a7c8" providerId="ADAL" clId="{DE75A02E-0D7A-4F0F-8C61-7474C9E7CD4C}" dt="2024-08-27T13:09:55.424" v="433" actId="47"/>
        <pc:sldMkLst>
          <pc:docMk/>
          <pc:sldMk cId="936414254" sldId="540"/>
        </pc:sldMkLst>
      </pc:sldChg>
      <pc:sldChg chg="del">
        <pc:chgData name="LI Hongzong" userId="ac49958b-b655-4fa4-b837-6f946156a7c8" providerId="ADAL" clId="{DE75A02E-0D7A-4F0F-8C61-7474C9E7CD4C}" dt="2024-08-27T13:09:55.424" v="433" actId="47"/>
        <pc:sldMkLst>
          <pc:docMk/>
          <pc:sldMk cId="2354763359" sldId="541"/>
        </pc:sldMkLst>
      </pc:sldChg>
      <pc:sldChg chg="del">
        <pc:chgData name="LI Hongzong" userId="ac49958b-b655-4fa4-b837-6f946156a7c8" providerId="ADAL" clId="{DE75A02E-0D7A-4F0F-8C61-7474C9E7CD4C}" dt="2024-08-27T13:09:55.424" v="433" actId="47"/>
        <pc:sldMkLst>
          <pc:docMk/>
          <pc:sldMk cId="1988160755" sldId="542"/>
        </pc:sldMkLst>
      </pc:sldChg>
      <pc:sldChg chg="del">
        <pc:chgData name="LI Hongzong" userId="ac49958b-b655-4fa4-b837-6f946156a7c8" providerId="ADAL" clId="{DE75A02E-0D7A-4F0F-8C61-7474C9E7CD4C}" dt="2024-08-27T13:09:55.424" v="433" actId="47"/>
        <pc:sldMkLst>
          <pc:docMk/>
          <pc:sldMk cId="2207397264" sldId="543"/>
        </pc:sldMkLst>
      </pc:sldChg>
      <pc:sldChg chg="del">
        <pc:chgData name="LI Hongzong" userId="ac49958b-b655-4fa4-b837-6f946156a7c8" providerId="ADAL" clId="{DE75A02E-0D7A-4F0F-8C61-7474C9E7CD4C}" dt="2024-08-27T13:09:55.424" v="433" actId="47"/>
        <pc:sldMkLst>
          <pc:docMk/>
          <pc:sldMk cId="806529866" sldId="544"/>
        </pc:sldMkLst>
      </pc:sldChg>
      <pc:sldChg chg="del">
        <pc:chgData name="LI Hongzong" userId="ac49958b-b655-4fa4-b837-6f946156a7c8" providerId="ADAL" clId="{DE75A02E-0D7A-4F0F-8C61-7474C9E7CD4C}" dt="2024-08-27T13:09:55.424" v="433" actId="47"/>
        <pc:sldMkLst>
          <pc:docMk/>
          <pc:sldMk cId="3909638971" sldId="545"/>
        </pc:sldMkLst>
      </pc:sldChg>
      <pc:sldChg chg="del">
        <pc:chgData name="LI Hongzong" userId="ac49958b-b655-4fa4-b837-6f946156a7c8" providerId="ADAL" clId="{DE75A02E-0D7A-4F0F-8C61-7474C9E7CD4C}" dt="2024-08-27T13:09:55.424" v="433" actId="47"/>
        <pc:sldMkLst>
          <pc:docMk/>
          <pc:sldMk cId="2198664435" sldId="546"/>
        </pc:sldMkLst>
      </pc:sldChg>
      <pc:sldChg chg="del">
        <pc:chgData name="LI Hongzong" userId="ac49958b-b655-4fa4-b837-6f946156a7c8" providerId="ADAL" clId="{DE75A02E-0D7A-4F0F-8C61-7474C9E7CD4C}" dt="2024-08-27T13:09:55.424" v="433" actId="47"/>
        <pc:sldMkLst>
          <pc:docMk/>
          <pc:sldMk cId="117524543" sldId="547"/>
        </pc:sldMkLst>
      </pc:sldChg>
      <pc:sldChg chg="del">
        <pc:chgData name="LI Hongzong" userId="ac49958b-b655-4fa4-b837-6f946156a7c8" providerId="ADAL" clId="{DE75A02E-0D7A-4F0F-8C61-7474C9E7CD4C}" dt="2024-08-27T13:09:55.424" v="433" actId="47"/>
        <pc:sldMkLst>
          <pc:docMk/>
          <pc:sldMk cId="2354201810" sldId="548"/>
        </pc:sldMkLst>
      </pc:sldChg>
      <pc:sldChg chg="modSp add del mod">
        <pc:chgData name="LI Hongzong" userId="ac49958b-b655-4fa4-b837-6f946156a7c8" providerId="ADAL" clId="{DE75A02E-0D7A-4F0F-8C61-7474C9E7CD4C}" dt="2024-08-27T13:09:55.424" v="433" actId="47"/>
        <pc:sldMkLst>
          <pc:docMk/>
          <pc:sldMk cId="1014512170" sldId="549"/>
        </pc:sldMkLst>
      </pc:sldChg>
      <pc:sldChg chg="addSp delSp modSp add mod">
        <pc:chgData name="LI Hongzong" userId="ac49958b-b655-4fa4-b837-6f946156a7c8" providerId="ADAL" clId="{DE75A02E-0D7A-4F0F-8C61-7474C9E7CD4C}" dt="2024-08-26T13:50:00.327" v="384" actId="115"/>
        <pc:sldMkLst>
          <pc:docMk/>
          <pc:sldMk cId="212550681" sldId="550"/>
        </pc:sldMkLst>
      </pc:sldChg>
      <pc:sldChg chg="add del">
        <pc:chgData name="LI Hongzong" userId="ac49958b-b655-4fa4-b837-6f946156a7c8" providerId="ADAL" clId="{DE75A02E-0D7A-4F0F-8C61-7474C9E7CD4C}" dt="2024-08-27T13:10:13.160" v="434" actId="47"/>
        <pc:sldMkLst>
          <pc:docMk/>
          <pc:sldMk cId="3869950899" sldId="551"/>
        </pc:sldMkLst>
      </pc:sldChg>
      <pc:sldChg chg="add del">
        <pc:chgData name="LI Hongzong" userId="ac49958b-b655-4fa4-b837-6f946156a7c8" providerId="ADAL" clId="{DE75A02E-0D7A-4F0F-8C61-7474C9E7CD4C}" dt="2024-08-27T13:10:13.160" v="434" actId="47"/>
        <pc:sldMkLst>
          <pc:docMk/>
          <pc:sldMk cId="1478794708" sldId="552"/>
        </pc:sldMkLst>
      </pc:sldChg>
      <pc:sldChg chg="add del">
        <pc:chgData name="LI Hongzong" userId="ac49958b-b655-4fa4-b837-6f946156a7c8" providerId="ADAL" clId="{DE75A02E-0D7A-4F0F-8C61-7474C9E7CD4C}" dt="2024-08-27T13:10:13.160" v="434" actId="47"/>
        <pc:sldMkLst>
          <pc:docMk/>
          <pc:sldMk cId="2260878148" sldId="553"/>
        </pc:sldMkLst>
      </pc:sldChg>
      <pc:sldChg chg="add del">
        <pc:chgData name="LI Hongzong" userId="ac49958b-b655-4fa4-b837-6f946156a7c8" providerId="ADAL" clId="{DE75A02E-0D7A-4F0F-8C61-7474C9E7CD4C}" dt="2024-08-27T13:10:13.160" v="434" actId="47"/>
        <pc:sldMkLst>
          <pc:docMk/>
          <pc:sldMk cId="2596166393" sldId="554"/>
        </pc:sldMkLst>
      </pc:sldChg>
      <pc:sldChg chg="add del">
        <pc:chgData name="LI Hongzong" userId="ac49958b-b655-4fa4-b837-6f946156a7c8" providerId="ADAL" clId="{DE75A02E-0D7A-4F0F-8C61-7474C9E7CD4C}" dt="2024-08-27T13:10:13.160" v="434" actId="47"/>
        <pc:sldMkLst>
          <pc:docMk/>
          <pc:sldMk cId="1435703873" sldId="555"/>
        </pc:sldMkLst>
      </pc:sldChg>
      <pc:sldChg chg="add del">
        <pc:chgData name="LI Hongzong" userId="ac49958b-b655-4fa4-b837-6f946156a7c8" providerId="ADAL" clId="{DE75A02E-0D7A-4F0F-8C61-7474C9E7CD4C}" dt="2024-08-27T13:10:13.160" v="434" actId="47"/>
        <pc:sldMkLst>
          <pc:docMk/>
          <pc:sldMk cId="1016098563" sldId="556"/>
        </pc:sldMkLst>
      </pc:sldChg>
      <pc:sldChg chg="add del">
        <pc:chgData name="LI Hongzong" userId="ac49958b-b655-4fa4-b837-6f946156a7c8" providerId="ADAL" clId="{DE75A02E-0D7A-4F0F-8C61-7474C9E7CD4C}" dt="2024-08-27T13:10:13.160" v="434" actId="47"/>
        <pc:sldMkLst>
          <pc:docMk/>
          <pc:sldMk cId="219525225" sldId="559"/>
        </pc:sldMkLst>
      </pc:sldChg>
      <pc:sldChg chg="add del">
        <pc:chgData name="LI Hongzong" userId="ac49958b-b655-4fa4-b837-6f946156a7c8" providerId="ADAL" clId="{DE75A02E-0D7A-4F0F-8C61-7474C9E7CD4C}" dt="2024-08-27T13:10:13.160" v="434" actId="47"/>
        <pc:sldMkLst>
          <pc:docMk/>
          <pc:sldMk cId="3598523933" sldId="560"/>
        </pc:sldMkLst>
      </pc:sldChg>
      <pc:sldChg chg="add del">
        <pc:chgData name="LI Hongzong" userId="ac49958b-b655-4fa4-b837-6f946156a7c8" providerId="ADAL" clId="{DE75A02E-0D7A-4F0F-8C61-7474C9E7CD4C}" dt="2024-08-27T13:10:13.160" v="434" actId="47"/>
        <pc:sldMkLst>
          <pc:docMk/>
          <pc:sldMk cId="523625225" sldId="561"/>
        </pc:sldMkLst>
      </pc:sldChg>
      <pc:sldChg chg="add del">
        <pc:chgData name="LI Hongzong" userId="ac49958b-b655-4fa4-b837-6f946156a7c8" providerId="ADAL" clId="{DE75A02E-0D7A-4F0F-8C61-7474C9E7CD4C}" dt="2024-08-27T13:10:13.160" v="434" actId="47"/>
        <pc:sldMkLst>
          <pc:docMk/>
          <pc:sldMk cId="1766937760" sldId="562"/>
        </pc:sldMkLst>
      </pc:sldChg>
      <pc:sldChg chg="add del">
        <pc:chgData name="LI Hongzong" userId="ac49958b-b655-4fa4-b837-6f946156a7c8" providerId="ADAL" clId="{DE75A02E-0D7A-4F0F-8C61-7474C9E7CD4C}" dt="2024-08-27T13:10:13.160" v="434" actId="47"/>
        <pc:sldMkLst>
          <pc:docMk/>
          <pc:sldMk cId="2768876406" sldId="563"/>
        </pc:sldMkLst>
      </pc:sldChg>
      <pc:sldChg chg="add del">
        <pc:chgData name="LI Hongzong" userId="ac49958b-b655-4fa4-b837-6f946156a7c8" providerId="ADAL" clId="{DE75A02E-0D7A-4F0F-8C61-7474C9E7CD4C}" dt="2024-08-27T13:10:13.160" v="434" actId="47"/>
        <pc:sldMkLst>
          <pc:docMk/>
          <pc:sldMk cId="1318897188" sldId="564"/>
        </pc:sldMkLst>
      </pc:sldChg>
      <pc:sldChg chg="add del">
        <pc:chgData name="LI Hongzong" userId="ac49958b-b655-4fa4-b837-6f946156a7c8" providerId="ADAL" clId="{DE75A02E-0D7A-4F0F-8C61-7474C9E7CD4C}" dt="2024-08-27T13:10:13.160" v="434" actId="47"/>
        <pc:sldMkLst>
          <pc:docMk/>
          <pc:sldMk cId="1454944195" sldId="565"/>
        </pc:sldMkLst>
      </pc:sldChg>
      <pc:sldChg chg="add del">
        <pc:chgData name="LI Hongzong" userId="ac49958b-b655-4fa4-b837-6f946156a7c8" providerId="ADAL" clId="{DE75A02E-0D7A-4F0F-8C61-7474C9E7CD4C}" dt="2024-08-27T13:10:13.160" v="434" actId="47"/>
        <pc:sldMkLst>
          <pc:docMk/>
          <pc:sldMk cId="1331359582" sldId="566"/>
        </pc:sldMkLst>
      </pc:sldChg>
      <pc:sldChg chg="add del">
        <pc:chgData name="LI Hongzong" userId="ac49958b-b655-4fa4-b837-6f946156a7c8" providerId="ADAL" clId="{DE75A02E-0D7A-4F0F-8C61-7474C9E7CD4C}" dt="2024-08-27T13:10:13.160" v="434" actId="47"/>
        <pc:sldMkLst>
          <pc:docMk/>
          <pc:sldMk cId="3964408206" sldId="567"/>
        </pc:sldMkLst>
      </pc:sldChg>
      <pc:sldChg chg="add del">
        <pc:chgData name="LI Hongzong" userId="ac49958b-b655-4fa4-b837-6f946156a7c8" providerId="ADAL" clId="{DE75A02E-0D7A-4F0F-8C61-7474C9E7CD4C}" dt="2024-08-27T13:10:13.160" v="434" actId="47"/>
        <pc:sldMkLst>
          <pc:docMk/>
          <pc:sldMk cId="1619511715" sldId="568"/>
        </pc:sldMkLst>
      </pc:sldChg>
      <pc:sldChg chg="add del">
        <pc:chgData name="LI Hongzong" userId="ac49958b-b655-4fa4-b837-6f946156a7c8" providerId="ADAL" clId="{DE75A02E-0D7A-4F0F-8C61-7474C9E7CD4C}" dt="2024-08-27T13:10:13.160" v="434" actId="47"/>
        <pc:sldMkLst>
          <pc:docMk/>
          <pc:sldMk cId="1644113545" sldId="569"/>
        </pc:sldMkLst>
      </pc:sldChg>
      <pc:sldChg chg="add del">
        <pc:chgData name="LI Hongzong" userId="ac49958b-b655-4fa4-b837-6f946156a7c8" providerId="ADAL" clId="{DE75A02E-0D7A-4F0F-8C61-7474C9E7CD4C}" dt="2024-08-27T13:10:13.160" v="434" actId="47"/>
        <pc:sldMkLst>
          <pc:docMk/>
          <pc:sldMk cId="2866217505" sldId="570"/>
        </pc:sldMkLst>
      </pc:sldChg>
      <pc:sldChg chg="add del">
        <pc:chgData name="LI Hongzong" userId="ac49958b-b655-4fa4-b837-6f946156a7c8" providerId="ADAL" clId="{DE75A02E-0D7A-4F0F-8C61-7474C9E7CD4C}" dt="2024-08-27T13:10:13.160" v="434" actId="47"/>
        <pc:sldMkLst>
          <pc:docMk/>
          <pc:sldMk cId="988134339" sldId="571"/>
        </pc:sldMkLst>
      </pc:sldChg>
      <pc:sldChg chg="add del">
        <pc:chgData name="LI Hongzong" userId="ac49958b-b655-4fa4-b837-6f946156a7c8" providerId="ADAL" clId="{DE75A02E-0D7A-4F0F-8C61-7474C9E7CD4C}" dt="2024-08-27T13:10:13.160" v="434" actId="47"/>
        <pc:sldMkLst>
          <pc:docMk/>
          <pc:sldMk cId="1247319051" sldId="572"/>
        </pc:sldMkLst>
      </pc:sldChg>
      <pc:sldChg chg="add del">
        <pc:chgData name="LI Hongzong" userId="ac49958b-b655-4fa4-b837-6f946156a7c8" providerId="ADAL" clId="{DE75A02E-0D7A-4F0F-8C61-7474C9E7CD4C}" dt="2024-08-27T13:10:13.160" v="434" actId="47"/>
        <pc:sldMkLst>
          <pc:docMk/>
          <pc:sldMk cId="240256819" sldId="573"/>
        </pc:sldMkLst>
      </pc:sldChg>
      <pc:sldChg chg="add del">
        <pc:chgData name="LI Hongzong" userId="ac49958b-b655-4fa4-b837-6f946156a7c8" providerId="ADAL" clId="{DE75A02E-0D7A-4F0F-8C61-7474C9E7CD4C}" dt="2024-08-27T13:10:13.160" v="434" actId="47"/>
        <pc:sldMkLst>
          <pc:docMk/>
          <pc:sldMk cId="1564356034" sldId="574"/>
        </pc:sldMkLst>
      </pc:sldChg>
      <pc:sldChg chg="add del">
        <pc:chgData name="LI Hongzong" userId="ac49958b-b655-4fa4-b837-6f946156a7c8" providerId="ADAL" clId="{DE75A02E-0D7A-4F0F-8C61-7474C9E7CD4C}" dt="2024-08-27T13:10:13.160" v="434" actId="47"/>
        <pc:sldMkLst>
          <pc:docMk/>
          <pc:sldMk cId="2211211621" sldId="575"/>
        </pc:sldMkLst>
      </pc:sldChg>
      <pc:sldChg chg="add del">
        <pc:chgData name="LI Hongzong" userId="ac49958b-b655-4fa4-b837-6f946156a7c8" providerId="ADAL" clId="{DE75A02E-0D7A-4F0F-8C61-7474C9E7CD4C}" dt="2024-08-27T13:10:13.160" v="434" actId="47"/>
        <pc:sldMkLst>
          <pc:docMk/>
          <pc:sldMk cId="1529913884" sldId="576"/>
        </pc:sldMkLst>
      </pc:sldChg>
      <pc:sldChg chg="add del">
        <pc:chgData name="LI Hongzong" userId="ac49958b-b655-4fa4-b837-6f946156a7c8" providerId="ADAL" clId="{DE75A02E-0D7A-4F0F-8C61-7474C9E7CD4C}" dt="2024-08-27T13:10:13.160" v="434" actId="47"/>
        <pc:sldMkLst>
          <pc:docMk/>
          <pc:sldMk cId="1972830683" sldId="577"/>
        </pc:sldMkLst>
      </pc:sldChg>
      <pc:sldChg chg="add del">
        <pc:chgData name="LI Hongzong" userId="ac49958b-b655-4fa4-b837-6f946156a7c8" providerId="ADAL" clId="{DE75A02E-0D7A-4F0F-8C61-7474C9E7CD4C}" dt="2024-08-27T13:10:13.160" v="434" actId="47"/>
        <pc:sldMkLst>
          <pc:docMk/>
          <pc:sldMk cId="4137355751" sldId="578"/>
        </pc:sldMkLst>
      </pc:sldChg>
      <pc:sldChg chg="add del">
        <pc:chgData name="LI Hongzong" userId="ac49958b-b655-4fa4-b837-6f946156a7c8" providerId="ADAL" clId="{DE75A02E-0D7A-4F0F-8C61-7474C9E7CD4C}" dt="2024-08-27T13:10:13.160" v="434" actId="47"/>
        <pc:sldMkLst>
          <pc:docMk/>
          <pc:sldMk cId="2372759891" sldId="579"/>
        </pc:sldMkLst>
      </pc:sldChg>
      <pc:sldChg chg="add del">
        <pc:chgData name="LI Hongzong" userId="ac49958b-b655-4fa4-b837-6f946156a7c8" providerId="ADAL" clId="{DE75A02E-0D7A-4F0F-8C61-7474C9E7CD4C}" dt="2024-08-27T13:10:13.160" v="434" actId="47"/>
        <pc:sldMkLst>
          <pc:docMk/>
          <pc:sldMk cId="3690328167" sldId="581"/>
        </pc:sldMkLst>
      </pc:sldChg>
      <pc:sldChg chg="add del">
        <pc:chgData name="LI Hongzong" userId="ac49958b-b655-4fa4-b837-6f946156a7c8" providerId="ADAL" clId="{DE75A02E-0D7A-4F0F-8C61-7474C9E7CD4C}" dt="2024-08-27T13:10:13.160" v="434" actId="47"/>
        <pc:sldMkLst>
          <pc:docMk/>
          <pc:sldMk cId="2882198114" sldId="582"/>
        </pc:sldMkLst>
      </pc:sldChg>
      <pc:sldChg chg="add del">
        <pc:chgData name="LI Hongzong" userId="ac49958b-b655-4fa4-b837-6f946156a7c8" providerId="ADAL" clId="{DE75A02E-0D7A-4F0F-8C61-7474C9E7CD4C}" dt="2024-08-27T13:10:13.160" v="434" actId="47"/>
        <pc:sldMkLst>
          <pc:docMk/>
          <pc:sldMk cId="735284479" sldId="583"/>
        </pc:sldMkLst>
      </pc:sldChg>
      <pc:sldChg chg="add del">
        <pc:chgData name="LI Hongzong" userId="ac49958b-b655-4fa4-b837-6f946156a7c8" providerId="ADAL" clId="{DE75A02E-0D7A-4F0F-8C61-7474C9E7CD4C}" dt="2024-08-27T13:10:13.160" v="434" actId="47"/>
        <pc:sldMkLst>
          <pc:docMk/>
          <pc:sldMk cId="4238130757" sldId="584"/>
        </pc:sldMkLst>
      </pc:sldChg>
      <pc:sldChg chg="add del">
        <pc:chgData name="LI Hongzong" userId="ac49958b-b655-4fa4-b837-6f946156a7c8" providerId="ADAL" clId="{DE75A02E-0D7A-4F0F-8C61-7474C9E7CD4C}" dt="2024-08-27T13:10:13.160" v="434" actId="47"/>
        <pc:sldMkLst>
          <pc:docMk/>
          <pc:sldMk cId="1467094071" sldId="585"/>
        </pc:sldMkLst>
      </pc:sldChg>
      <pc:sldChg chg="add del">
        <pc:chgData name="LI Hongzong" userId="ac49958b-b655-4fa4-b837-6f946156a7c8" providerId="ADAL" clId="{DE75A02E-0D7A-4F0F-8C61-7474C9E7CD4C}" dt="2024-08-27T13:10:13.160" v="434" actId="47"/>
        <pc:sldMkLst>
          <pc:docMk/>
          <pc:sldMk cId="1144534479" sldId="586"/>
        </pc:sldMkLst>
      </pc:sldChg>
      <pc:sldChg chg="add del">
        <pc:chgData name="LI Hongzong" userId="ac49958b-b655-4fa4-b837-6f946156a7c8" providerId="ADAL" clId="{DE75A02E-0D7A-4F0F-8C61-7474C9E7CD4C}" dt="2024-08-27T13:10:13.160" v="434" actId="47"/>
        <pc:sldMkLst>
          <pc:docMk/>
          <pc:sldMk cId="816230881" sldId="587"/>
        </pc:sldMkLst>
      </pc:sldChg>
      <pc:sldChg chg="add del">
        <pc:chgData name="LI Hongzong" userId="ac49958b-b655-4fa4-b837-6f946156a7c8" providerId="ADAL" clId="{DE75A02E-0D7A-4F0F-8C61-7474C9E7CD4C}" dt="2024-08-27T13:10:13.160" v="434" actId="47"/>
        <pc:sldMkLst>
          <pc:docMk/>
          <pc:sldMk cId="2016119425" sldId="588"/>
        </pc:sldMkLst>
      </pc:sldChg>
      <pc:sldChg chg="add del">
        <pc:chgData name="LI Hongzong" userId="ac49958b-b655-4fa4-b837-6f946156a7c8" providerId="ADAL" clId="{DE75A02E-0D7A-4F0F-8C61-7474C9E7CD4C}" dt="2024-08-27T13:10:13.160" v="434" actId="47"/>
        <pc:sldMkLst>
          <pc:docMk/>
          <pc:sldMk cId="1651889593" sldId="589"/>
        </pc:sldMkLst>
      </pc:sldChg>
      <pc:sldChg chg="add del">
        <pc:chgData name="LI Hongzong" userId="ac49958b-b655-4fa4-b837-6f946156a7c8" providerId="ADAL" clId="{DE75A02E-0D7A-4F0F-8C61-7474C9E7CD4C}" dt="2024-08-27T13:10:13.160" v="434" actId="47"/>
        <pc:sldMkLst>
          <pc:docMk/>
          <pc:sldMk cId="3230631005" sldId="590"/>
        </pc:sldMkLst>
      </pc:sldChg>
      <pc:sldChg chg="add del">
        <pc:chgData name="LI Hongzong" userId="ac49958b-b655-4fa4-b837-6f946156a7c8" providerId="ADAL" clId="{DE75A02E-0D7A-4F0F-8C61-7474C9E7CD4C}" dt="2024-08-27T13:10:13.160" v="434" actId="47"/>
        <pc:sldMkLst>
          <pc:docMk/>
          <pc:sldMk cId="938793753" sldId="591"/>
        </pc:sldMkLst>
      </pc:sldChg>
      <pc:sldChg chg="add del">
        <pc:chgData name="LI Hongzong" userId="ac49958b-b655-4fa4-b837-6f946156a7c8" providerId="ADAL" clId="{DE75A02E-0D7A-4F0F-8C61-7474C9E7CD4C}" dt="2024-08-27T13:10:13.160" v="434" actId="47"/>
        <pc:sldMkLst>
          <pc:docMk/>
          <pc:sldMk cId="2862616364" sldId="592"/>
        </pc:sldMkLst>
      </pc:sldChg>
      <pc:sldChg chg="add del">
        <pc:chgData name="LI Hongzong" userId="ac49958b-b655-4fa4-b837-6f946156a7c8" providerId="ADAL" clId="{DE75A02E-0D7A-4F0F-8C61-7474C9E7CD4C}" dt="2024-08-27T13:10:13.160" v="434" actId="47"/>
        <pc:sldMkLst>
          <pc:docMk/>
          <pc:sldMk cId="3003372146" sldId="593"/>
        </pc:sldMkLst>
      </pc:sldChg>
      <pc:sldChg chg="add del">
        <pc:chgData name="LI Hongzong" userId="ac49958b-b655-4fa4-b837-6f946156a7c8" providerId="ADAL" clId="{DE75A02E-0D7A-4F0F-8C61-7474C9E7CD4C}" dt="2024-08-27T13:10:13.160" v="434" actId="47"/>
        <pc:sldMkLst>
          <pc:docMk/>
          <pc:sldMk cId="1873208360" sldId="594"/>
        </pc:sldMkLst>
      </pc:sldChg>
      <pc:sldChg chg="add del">
        <pc:chgData name="LI Hongzong" userId="ac49958b-b655-4fa4-b837-6f946156a7c8" providerId="ADAL" clId="{DE75A02E-0D7A-4F0F-8C61-7474C9E7CD4C}" dt="2024-08-27T13:10:13.160" v="434" actId="47"/>
        <pc:sldMkLst>
          <pc:docMk/>
          <pc:sldMk cId="4270092498" sldId="595"/>
        </pc:sldMkLst>
      </pc:sldChg>
      <pc:sldChg chg="add del">
        <pc:chgData name="LI Hongzong" userId="ac49958b-b655-4fa4-b837-6f946156a7c8" providerId="ADAL" clId="{DE75A02E-0D7A-4F0F-8C61-7474C9E7CD4C}" dt="2024-08-27T13:10:13.160" v="434" actId="47"/>
        <pc:sldMkLst>
          <pc:docMk/>
          <pc:sldMk cId="3627560036" sldId="596"/>
        </pc:sldMkLst>
      </pc:sldChg>
      <pc:sldChg chg="add del">
        <pc:chgData name="LI Hongzong" userId="ac49958b-b655-4fa4-b837-6f946156a7c8" providerId="ADAL" clId="{DE75A02E-0D7A-4F0F-8C61-7474C9E7CD4C}" dt="2024-08-27T13:10:13.160" v="434" actId="47"/>
        <pc:sldMkLst>
          <pc:docMk/>
          <pc:sldMk cId="4141168185" sldId="597"/>
        </pc:sldMkLst>
      </pc:sldChg>
      <pc:sldChg chg="add del">
        <pc:chgData name="LI Hongzong" userId="ac49958b-b655-4fa4-b837-6f946156a7c8" providerId="ADAL" clId="{DE75A02E-0D7A-4F0F-8C61-7474C9E7CD4C}" dt="2024-08-27T13:10:13.160" v="434" actId="47"/>
        <pc:sldMkLst>
          <pc:docMk/>
          <pc:sldMk cId="2790866518" sldId="599"/>
        </pc:sldMkLst>
      </pc:sldChg>
      <pc:sldChg chg="add del">
        <pc:chgData name="LI Hongzong" userId="ac49958b-b655-4fa4-b837-6f946156a7c8" providerId="ADAL" clId="{DE75A02E-0D7A-4F0F-8C61-7474C9E7CD4C}" dt="2024-08-27T13:10:13.160" v="434" actId="47"/>
        <pc:sldMkLst>
          <pc:docMk/>
          <pc:sldMk cId="190876467" sldId="600"/>
        </pc:sldMkLst>
      </pc:sldChg>
      <pc:sldChg chg="add del">
        <pc:chgData name="LI Hongzong" userId="ac49958b-b655-4fa4-b837-6f946156a7c8" providerId="ADAL" clId="{DE75A02E-0D7A-4F0F-8C61-7474C9E7CD4C}" dt="2024-08-27T13:10:13.160" v="434" actId="47"/>
        <pc:sldMkLst>
          <pc:docMk/>
          <pc:sldMk cId="3229547219" sldId="601"/>
        </pc:sldMkLst>
      </pc:sldChg>
      <pc:sldChg chg="add del">
        <pc:chgData name="LI Hongzong" userId="ac49958b-b655-4fa4-b837-6f946156a7c8" providerId="ADAL" clId="{DE75A02E-0D7A-4F0F-8C61-7474C9E7CD4C}" dt="2024-08-27T13:10:13.160" v="434" actId="47"/>
        <pc:sldMkLst>
          <pc:docMk/>
          <pc:sldMk cId="3670787436" sldId="602"/>
        </pc:sldMkLst>
      </pc:sldChg>
      <pc:sldChg chg="add del">
        <pc:chgData name="LI Hongzong" userId="ac49958b-b655-4fa4-b837-6f946156a7c8" providerId="ADAL" clId="{DE75A02E-0D7A-4F0F-8C61-7474C9E7CD4C}" dt="2024-08-27T13:10:13.160" v="434" actId="47"/>
        <pc:sldMkLst>
          <pc:docMk/>
          <pc:sldMk cId="3165255390" sldId="603"/>
        </pc:sldMkLst>
      </pc:sldChg>
      <pc:sldChg chg="add del">
        <pc:chgData name="LI Hongzong" userId="ac49958b-b655-4fa4-b837-6f946156a7c8" providerId="ADAL" clId="{DE75A02E-0D7A-4F0F-8C61-7474C9E7CD4C}" dt="2024-08-27T13:10:13.160" v="434" actId="47"/>
        <pc:sldMkLst>
          <pc:docMk/>
          <pc:sldMk cId="875691781" sldId="604"/>
        </pc:sldMkLst>
      </pc:sldChg>
      <pc:sldChg chg="add del">
        <pc:chgData name="LI Hongzong" userId="ac49958b-b655-4fa4-b837-6f946156a7c8" providerId="ADAL" clId="{DE75A02E-0D7A-4F0F-8C61-7474C9E7CD4C}" dt="2024-08-27T13:10:13.160" v="434" actId="47"/>
        <pc:sldMkLst>
          <pc:docMk/>
          <pc:sldMk cId="2542960465" sldId="605"/>
        </pc:sldMkLst>
      </pc:sldChg>
      <pc:sldChg chg="add del">
        <pc:chgData name="LI Hongzong" userId="ac49958b-b655-4fa4-b837-6f946156a7c8" providerId="ADAL" clId="{DE75A02E-0D7A-4F0F-8C61-7474C9E7CD4C}" dt="2024-08-27T13:10:13.160" v="434" actId="47"/>
        <pc:sldMkLst>
          <pc:docMk/>
          <pc:sldMk cId="1290017814" sldId="606"/>
        </pc:sldMkLst>
      </pc:sldChg>
      <pc:sldChg chg="add del">
        <pc:chgData name="LI Hongzong" userId="ac49958b-b655-4fa4-b837-6f946156a7c8" providerId="ADAL" clId="{DE75A02E-0D7A-4F0F-8C61-7474C9E7CD4C}" dt="2024-08-27T13:10:13.160" v="434" actId="47"/>
        <pc:sldMkLst>
          <pc:docMk/>
          <pc:sldMk cId="142619693" sldId="607"/>
        </pc:sldMkLst>
      </pc:sldChg>
      <pc:sldChg chg="add del">
        <pc:chgData name="LI Hongzong" userId="ac49958b-b655-4fa4-b837-6f946156a7c8" providerId="ADAL" clId="{DE75A02E-0D7A-4F0F-8C61-7474C9E7CD4C}" dt="2024-08-27T13:10:13.160" v="434" actId="47"/>
        <pc:sldMkLst>
          <pc:docMk/>
          <pc:sldMk cId="908820381" sldId="608"/>
        </pc:sldMkLst>
      </pc:sldChg>
      <pc:sldChg chg="add del">
        <pc:chgData name="LI Hongzong" userId="ac49958b-b655-4fa4-b837-6f946156a7c8" providerId="ADAL" clId="{DE75A02E-0D7A-4F0F-8C61-7474C9E7CD4C}" dt="2024-08-27T13:10:13.160" v="434" actId="47"/>
        <pc:sldMkLst>
          <pc:docMk/>
          <pc:sldMk cId="1783250905" sldId="609"/>
        </pc:sldMkLst>
      </pc:sldChg>
      <pc:sldChg chg="add del">
        <pc:chgData name="LI Hongzong" userId="ac49958b-b655-4fa4-b837-6f946156a7c8" providerId="ADAL" clId="{DE75A02E-0D7A-4F0F-8C61-7474C9E7CD4C}" dt="2024-08-27T13:10:13.160" v="434" actId="47"/>
        <pc:sldMkLst>
          <pc:docMk/>
          <pc:sldMk cId="2705257213" sldId="610"/>
        </pc:sldMkLst>
      </pc:sldChg>
      <pc:sldChg chg="add del">
        <pc:chgData name="LI Hongzong" userId="ac49958b-b655-4fa4-b837-6f946156a7c8" providerId="ADAL" clId="{DE75A02E-0D7A-4F0F-8C61-7474C9E7CD4C}" dt="2024-08-27T13:10:13.160" v="434" actId="47"/>
        <pc:sldMkLst>
          <pc:docMk/>
          <pc:sldMk cId="2970232633" sldId="620"/>
        </pc:sldMkLst>
      </pc:sldChg>
      <pc:sldChg chg="add del">
        <pc:chgData name="LI Hongzong" userId="ac49958b-b655-4fa4-b837-6f946156a7c8" providerId="ADAL" clId="{DE75A02E-0D7A-4F0F-8C61-7474C9E7CD4C}" dt="2024-08-27T13:10:13.160" v="434" actId="47"/>
        <pc:sldMkLst>
          <pc:docMk/>
          <pc:sldMk cId="1261810409" sldId="621"/>
        </pc:sldMkLst>
      </pc:sldChg>
      <pc:sldChg chg="add del">
        <pc:chgData name="LI Hongzong" userId="ac49958b-b655-4fa4-b837-6f946156a7c8" providerId="ADAL" clId="{DE75A02E-0D7A-4F0F-8C61-7474C9E7CD4C}" dt="2024-08-27T13:10:13.160" v="434" actId="47"/>
        <pc:sldMkLst>
          <pc:docMk/>
          <pc:sldMk cId="1517495727" sldId="622"/>
        </pc:sldMkLst>
      </pc:sldChg>
      <pc:sldChg chg="add del">
        <pc:chgData name="LI Hongzong" userId="ac49958b-b655-4fa4-b837-6f946156a7c8" providerId="ADAL" clId="{DE75A02E-0D7A-4F0F-8C61-7474C9E7CD4C}" dt="2024-08-27T13:10:13.160" v="434" actId="47"/>
        <pc:sldMkLst>
          <pc:docMk/>
          <pc:sldMk cId="2330060381" sldId="623"/>
        </pc:sldMkLst>
      </pc:sldChg>
      <pc:sldChg chg="add del">
        <pc:chgData name="LI Hongzong" userId="ac49958b-b655-4fa4-b837-6f946156a7c8" providerId="ADAL" clId="{DE75A02E-0D7A-4F0F-8C61-7474C9E7CD4C}" dt="2024-08-27T13:10:13.160" v="434" actId="47"/>
        <pc:sldMkLst>
          <pc:docMk/>
          <pc:sldMk cId="2675280520" sldId="624"/>
        </pc:sldMkLst>
      </pc:sldChg>
      <pc:sldChg chg="add del">
        <pc:chgData name="LI Hongzong" userId="ac49958b-b655-4fa4-b837-6f946156a7c8" providerId="ADAL" clId="{DE75A02E-0D7A-4F0F-8C61-7474C9E7CD4C}" dt="2024-08-27T13:10:13.160" v="434" actId="47"/>
        <pc:sldMkLst>
          <pc:docMk/>
          <pc:sldMk cId="2965384674" sldId="625"/>
        </pc:sldMkLst>
      </pc:sldChg>
      <pc:sldChg chg="add del">
        <pc:chgData name="LI Hongzong" userId="ac49958b-b655-4fa4-b837-6f946156a7c8" providerId="ADAL" clId="{DE75A02E-0D7A-4F0F-8C61-7474C9E7CD4C}" dt="2024-08-27T13:10:13.160" v="434" actId="47"/>
        <pc:sldMkLst>
          <pc:docMk/>
          <pc:sldMk cId="1410181328" sldId="626"/>
        </pc:sldMkLst>
      </pc:sldChg>
      <pc:sldChg chg="add del">
        <pc:chgData name="LI Hongzong" userId="ac49958b-b655-4fa4-b837-6f946156a7c8" providerId="ADAL" clId="{DE75A02E-0D7A-4F0F-8C61-7474C9E7CD4C}" dt="2024-08-27T13:10:13.160" v="434" actId="47"/>
        <pc:sldMkLst>
          <pc:docMk/>
          <pc:sldMk cId="3084381024" sldId="627"/>
        </pc:sldMkLst>
      </pc:sldChg>
      <pc:sldChg chg="add del">
        <pc:chgData name="LI Hongzong" userId="ac49958b-b655-4fa4-b837-6f946156a7c8" providerId="ADAL" clId="{DE75A02E-0D7A-4F0F-8C61-7474C9E7CD4C}" dt="2024-08-27T13:10:13.160" v="434" actId="47"/>
        <pc:sldMkLst>
          <pc:docMk/>
          <pc:sldMk cId="1416655494" sldId="628"/>
        </pc:sldMkLst>
      </pc:sldChg>
      <pc:sldChg chg="add del">
        <pc:chgData name="LI Hongzong" userId="ac49958b-b655-4fa4-b837-6f946156a7c8" providerId="ADAL" clId="{DE75A02E-0D7A-4F0F-8C61-7474C9E7CD4C}" dt="2024-08-27T13:10:13.160" v="434" actId="47"/>
        <pc:sldMkLst>
          <pc:docMk/>
          <pc:sldMk cId="1653992842" sldId="629"/>
        </pc:sldMkLst>
      </pc:sldChg>
      <pc:sldChg chg="add del">
        <pc:chgData name="LI Hongzong" userId="ac49958b-b655-4fa4-b837-6f946156a7c8" providerId="ADAL" clId="{DE75A02E-0D7A-4F0F-8C61-7474C9E7CD4C}" dt="2024-08-27T13:10:13.160" v="434" actId="47"/>
        <pc:sldMkLst>
          <pc:docMk/>
          <pc:sldMk cId="1955701224" sldId="630"/>
        </pc:sldMkLst>
      </pc:sldChg>
      <pc:sldChg chg="add del">
        <pc:chgData name="LI Hongzong" userId="ac49958b-b655-4fa4-b837-6f946156a7c8" providerId="ADAL" clId="{DE75A02E-0D7A-4F0F-8C61-7474C9E7CD4C}" dt="2024-08-27T13:10:13.160" v="434" actId="47"/>
        <pc:sldMkLst>
          <pc:docMk/>
          <pc:sldMk cId="3443855818" sldId="631"/>
        </pc:sldMkLst>
      </pc:sldChg>
      <pc:sldChg chg="add del">
        <pc:chgData name="LI Hongzong" userId="ac49958b-b655-4fa4-b837-6f946156a7c8" providerId="ADAL" clId="{DE75A02E-0D7A-4F0F-8C61-7474C9E7CD4C}" dt="2024-08-27T13:10:13.160" v="434" actId="47"/>
        <pc:sldMkLst>
          <pc:docMk/>
          <pc:sldMk cId="3852122681" sldId="632"/>
        </pc:sldMkLst>
      </pc:sldChg>
      <pc:sldChg chg="modSp add mod ord modAnim">
        <pc:chgData name="LI Hongzong" userId="ac49958b-b655-4fa4-b837-6f946156a7c8" providerId="ADAL" clId="{DE75A02E-0D7A-4F0F-8C61-7474C9E7CD4C}" dt="2024-08-28T06:18:38.966" v="915" actId="6549"/>
        <pc:sldMkLst>
          <pc:docMk/>
          <pc:sldMk cId="3896439483" sldId="633"/>
        </pc:sldMkLst>
      </pc:sldChg>
    </pc:docChg>
  </pc:docChgLst>
  <pc:docChgLst>
    <pc:chgData name="Hongzong Li" userId="9bdc67c7f26cb1a6" providerId="LiveId" clId="{F95DDC15-7572-4088-BD45-4E8C4961A4A4}"/>
    <pc:docChg chg="undo custSel addSld delSld modSld">
      <pc:chgData name="Hongzong Li" userId="9bdc67c7f26cb1a6" providerId="LiveId" clId="{F95DDC15-7572-4088-BD45-4E8C4961A4A4}" dt="2025-01-09T00:33:09.846" v="693" actId="1076"/>
      <pc:docMkLst>
        <pc:docMk/>
      </pc:docMkLst>
      <pc:sldChg chg="addSp delSp modSp mod">
        <pc:chgData name="Hongzong Li" userId="9bdc67c7f26cb1a6" providerId="LiveId" clId="{F95DDC15-7572-4088-BD45-4E8C4961A4A4}" dt="2025-01-09T00:22:15.296" v="631" actId="1076"/>
        <pc:sldMkLst>
          <pc:docMk/>
          <pc:sldMk cId="1615307222" sldId="390"/>
        </pc:sldMkLst>
        <pc:spChg chg="mod">
          <ac:chgData name="Hongzong Li" userId="9bdc67c7f26cb1a6" providerId="LiveId" clId="{F95DDC15-7572-4088-BD45-4E8C4961A4A4}" dt="2025-01-09T00:21:20.209" v="605" actId="14100"/>
          <ac:spMkLst>
            <pc:docMk/>
            <pc:sldMk cId="1615307222" sldId="390"/>
            <ac:spMk id="7" creationId="{E11148D2-DE58-912B-CE53-C92B5E8EA4AB}"/>
          </ac:spMkLst>
        </pc:spChg>
      </pc:sldChg>
      <pc:sldChg chg="modSp mod">
        <pc:chgData name="Hongzong Li" userId="9bdc67c7f26cb1a6" providerId="LiveId" clId="{F95DDC15-7572-4088-BD45-4E8C4961A4A4}" dt="2025-01-08T15:51:58.922" v="204" actId="20577"/>
        <pc:sldMkLst>
          <pc:docMk/>
          <pc:sldMk cId="3326953466" sldId="392"/>
        </pc:sldMkLst>
        <pc:spChg chg="mod">
          <ac:chgData name="Hongzong Li" userId="9bdc67c7f26cb1a6" providerId="LiveId" clId="{F95DDC15-7572-4088-BD45-4E8C4961A4A4}" dt="2025-01-08T15:51:58.922" v="204" actId="20577"/>
          <ac:spMkLst>
            <pc:docMk/>
            <pc:sldMk cId="3326953466" sldId="392"/>
            <ac:spMk id="7" creationId="{E7C83185-09D1-4567-8331-E19BC0B8AB2B}"/>
          </ac:spMkLst>
        </pc:spChg>
      </pc:sldChg>
      <pc:sldChg chg="del">
        <pc:chgData name="Hongzong Li" userId="9bdc67c7f26cb1a6" providerId="LiveId" clId="{F95DDC15-7572-4088-BD45-4E8C4961A4A4}" dt="2025-01-08T15:51:54.685" v="197" actId="47"/>
        <pc:sldMkLst>
          <pc:docMk/>
          <pc:sldMk cId="2811745174" sldId="487"/>
        </pc:sldMkLst>
      </pc:sldChg>
      <pc:sldChg chg="del">
        <pc:chgData name="Hongzong Li" userId="9bdc67c7f26cb1a6" providerId="LiveId" clId="{F95DDC15-7572-4088-BD45-4E8C4961A4A4}" dt="2025-01-08T15:51:54.685" v="197" actId="47"/>
        <pc:sldMkLst>
          <pc:docMk/>
          <pc:sldMk cId="2845975111" sldId="497"/>
        </pc:sldMkLst>
      </pc:sldChg>
      <pc:sldChg chg="del">
        <pc:chgData name="Hongzong Li" userId="9bdc67c7f26cb1a6" providerId="LiveId" clId="{F95DDC15-7572-4088-BD45-4E8C4961A4A4}" dt="2025-01-08T15:51:54.685" v="197" actId="47"/>
        <pc:sldMkLst>
          <pc:docMk/>
          <pc:sldMk cId="3667704221" sldId="501"/>
        </pc:sldMkLst>
      </pc:sldChg>
      <pc:sldChg chg="del">
        <pc:chgData name="Hongzong Li" userId="9bdc67c7f26cb1a6" providerId="LiveId" clId="{F95DDC15-7572-4088-BD45-4E8C4961A4A4}" dt="2025-01-08T15:51:54.685" v="197" actId="47"/>
        <pc:sldMkLst>
          <pc:docMk/>
          <pc:sldMk cId="4222242206" sldId="502"/>
        </pc:sldMkLst>
      </pc:sldChg>
      <pc:sldChg chg="del">
        <pc:chgData name="Hongzong Li" userId="9bdc67c7f26cb1a6" providerId="LiveId" clId="{F95DDC15-7572-4088-BD45-4E8C4961A4A4}" dt="2025-01-08T15:51:54.685" v="197" actId="47"/>
        <pc:sldMkLst>
          <pc:docMk/>
          <pc:sldMk cId="3321173846" sldId="516"/>
        </pc:sldMkLst>
      </pc:sldChg>
      <pc:sldChg chg="del">
        <pc:chgData name="Hongzong Li" userId="9bdc67c7f26cb1a6" providerId="LiveId" clId="{F95DDC15-7572-4088-BD45-4E8C4961A4A4}" dt="2025-01-08T15:51:54.685" v="197" actId="47"/>
        <pc:sldMkLst>
          <pc:docMk/>
          <pc:sldMk cId="3195430702" sldId="519"/>
        </pc:sldMkLst>
      </pc:sldChg>
      <pc:sldChg chg="del">
        <pc:chgData name="Hongzong Li" userId="9bdc67c7f26cb1a6" providerId="LiveId" clId="{F95DDC15-7572-4088-BD45-4E8C4961A4A4}" dt="2025-01-08T15:51:54.685" v="197" actId="47"/>
        <pc:sldMkLst>
          <pc:docMk/>
          <pc:sldMk cId="1189121588" sldId="531"/>
        </pc:sldMkLst>
      </pc:sldChg>
      <pc:sldChg chg="del">
        <pc:chgData name="Hongzong Li" userId="9bdc67c7f26cb1a6" providerId="LiveId" clId="{F95DDC15-7572-4088-BD45-4E8C4961A4A4}" dt="2025-01-08T15:51:54.685" v="197" actId="47"/>
        <pc:sldMkLst>
          <pc:docMk/>
          <pc:sldMk cId="936414254" sldId="540"/>
        </pc:sldMkLst>
      </pc:sldChg>
      <pc:sldChg chg="addSp delSp modSp mod modNotesTx">
        <pc:chgData name="Hongzong Li" userId="9bdc67c7f26cb1a6" providerId="LiveId" clId="{F95DDC15-7572-4088-BD45-4E8C4961A4A4}" dt="2025-01-09T00:22:58.268" v="632" actId="20577"/>
        <pc:sldMkLst>
          <pc:docMk/>
          <pc:sldMk cId="1261810409" sldId="621"/>
        </pc:sldMkLst>
        <pc:spChg chg="mod">
          <ac:chgData name="Hongzong Li" userId="9bdc67c7f26cb1a6" providerId="LiveId" clId="{F95DDC15-7572-4088-BD45-4E8C4961A4A4}" dt="2025-01-08T14:52:03.728" v="6"/>
          <ac:spMkLst>
            <pc:docMk/>
            <pc:sldMk cId="1261810409" sldId="621"/>
            <ac:spMk id="6" creationId="{FAD83C02-24C8-3806-2E3F-4058342F4D87}"/>
          </ac:spMkLst>
        </pc:spChg>
      </pc:sldChg>
      <pc:sldChg chg="modSp mod">
        <pc:chgData name="Hongzong Li" userId="9bdc67c7f26cb1a6" providerId="LiveId" clId="{F95DDC15-7572-4088-BD45-4E8C4961A4A4}" dt="2025-01-08T16:39:09.229" v="436" actId="403"/>
        <pc:sldMkLst>
          <pc:docMk/>
          <pc:sldMk cId="2671058366" sldId="631"/>
        </pc:sldMkLst>
      </pc:sldChg>
      <pc:sldChg chg="del">
        <pc:chgData name="Hongzong Li" userId="9bdc67c7f26cb1a6" providerId="LiveId" clId="{F95DDC15-7572-4088-BD45-4E8C4961A4A4}" dt="2025-01-08T15:51:54.685" v="197" actId="47"/>
        <pc:sldMkLst>
          <pc:docMk/>
          <pc:sldMk cId="368788545" sldId="636"/>
        </pc:sldMkLst>
      </pc:sldChg>
      <pc:sldChg chg="del">
        <pc:chgData name="Hongzong Li" userId="9bdc67c7f26cb1a6" providerId="LiveId" clId="{F95DDC15-7572-4088-BD45-4E8C4961A4A4}" dt="2025-01-08T15:51:54.685" v="197" actId="47"/>
        <pc:sldMkLst>
          <pc:docMk/>
          <pc:sldMk cId="909729142" sldId="637"/>
        </pc:sldMkLst>
      </pc:sldChg>
      <pc:sldChg chg="del">
        <pc:chgData name="Hongzong Li" userId="9bdc67c7f26cb1a6" providerId="LiveId" clId="{F95DDC15-7572-4088-BD45-4E8C4961A4A4}" dt="2025-01-08T15:51:54.685" v="197" actId="47"/>
        <pc:sldMkLst>
          <pc:docMk/>
          <pc:sldMk cId="2614691419" sldId="638"/>
        </pc:sldMkLst>
      </pc:sldChg>
      <pc:sldChg chg="del">
        <pc:chgData name="Hongzong Li" userId="9bdc67c7f26cb1a6" providerId="LiveId" clId="{F95DDC15-7572-4088-BD45-4E8C4961A4A4}" dt="2025-01-08T15:51:54.685" v="197" actId="47"/>
        <pc:sldMkLst>
          <pc:docMk/>
          <pc:sldMk cId="1794781130" sldId="639"/>
        </pc:sldMkLst>
      </pc:sldChg>
      <pc:sldChg chg="del">
        <pc:chgData name="Hongzong Li" userId="9bdc67c7f26cb1a6" providerId="LiveId" clId="{F95DDC15-7572-4088-BD45-4E8C4961A4A4}" dt="2025-01-08T15:51:54.685" v="197" actId="47"/>
        <pc:sldMkLst>
          <pc:docMk/>
          <pc:sldMk cId="3820469915" sldId="640"/>
        </pc:sldMkLst>
      </pc:sldChg>
      <pc:sldChg chg="del">
        <pc:chgData name="Hongzong Li" userId="9bdc67c7f26cb1a6" providerId="LiveId" clId="{F95DDC15-7572-4088-BD45-4E8C4961A4A4}" dt="2025-01-08T15:51:54.685" v="197" actId="47"/>
        <pc:sldMkLst>
          <pc:docMk/>
          <pc:sldMk cId="3618358261" sldId="643"/>
        </pc:sldMkLst>
      </pc:sldChg>
      <pc:sldChg chg="del">
        <pc:chgData name="Hongzong Li" userId="9bdc67c7f26cb1a6" providerId="LiveId" clId="{F95DDC15-7572-4088-BD45-4E8C4961A4A4}" dt="2025-01-08T15:51:54.685" v="197" actId="47"/>
        <pc:sldMkLst>
          <pc:docMk/>
          <pc:sldMk cId="991728368" sldId="644"/>
        </pc:sldMkLst>
      </pc:sldChg>
      <pc:sldChg chg="del">
        <pc:chgData name="Hongzong Li" userId="9bdc67c7f26cb1a6" providerId="LiveId" clId="{F95DDC15-7572-4088-BD45-4E8C4961A4A4}" dt="2025-01-08T15:51:54.685" v="197" actId="47"/>
        <pc:sldMkLst>
          <pc:docMk/>
          <pc:sldMk cId="630200938" sldId="646"/>
        </pc:sldMkLst>
      </pc:sldChg>
      <pc:sldChg chg="del">
        <pc:chgData name="Hongzong Li" userId="9bdc67c7f26cb1a6" providerId="LiveId" clId="{F95DDC15-7572-4088-BD45-4E8C4961A4A4}" dt="2025-01-08T15:51:54.685" v="197" actId="47"/>
        <pc:sldMkLst>
          <pc:docMk/>
          <pc:sldMk cId="3731454665" sldId="647"/>
        </pc:sldMkLst>
      </pc:sldChg>
      <pc:sldChg chg="del">
        <pc:chgData name="Hongzong Li" userId="9bdc67c7f26cb1a6" providerId="LiveId" clId="{F95DDC15-7572-4088-BD45-4E8C4961A4A4}" dt="2025-01-08T15:51:54.685" v="197" actId="47"/>
        <pc:sldMkLst>
          <pc:docMk/>
          <pc:sldMk cId="282552770" sldId="648"/>
        </pc:sldMkLst>
      </pc:sldChg>
      <pc:sldChg chg="del">
        <pc:chgData name="Hongzong Li" userId="9bdc67c7f26cb1a6" providerId="LiveId" clId="{F95DDC15-7572-4088-BD45-4E8C4961A4A4}" dt="2025-01-08T15:51:54.685" v="197" actId="47"/>
        <pc:sldMkLst>
          <pc:docMk/>
          <pc:sldMk cId="1575329477" sldId="649"/>
        </pc:sldMkLst>
      </pc:sldChg>
      <pc:sldChg chg="del">
        <pc:chgData name="Hongzong Li" userId="9bdc67c7f26cb1a6" providerId="LiveId" clId="{F95DDC15-7572-4088-BD45-4E8C4961A4A4}" dt="2025-01-08T15:51:54.685" v="197" actId="47"/>
        <pc:sldMkLst>
          <pc:docMk/>
          <pc:sldMk cId="1352666558" sldId="650"/>
        </pc:sldMkLst>
      </pc:sldChg>
      <pc:sldChg chg="del">
        <pc:chgData name="Hongzong Li" userId="9bdc67c7f26cb1a6" providerId="LiveId" clId="{F95DDC15-7572-4088-BD45-4E8C4961A4A4}" dt="2025-01-08T15:51:54.685" v="197" actId="47"/>
        <pc:sldMkLst>
          <pc:docMk/>
          <pc:sldMk cId="4053856576" sldId="654"/>
        </pc:sldMkLst>
      </pc:sldChg>
      <pc:sldChg chg="del">
        <pc:chgData name="Hongzong Li" userId="9bdc67c7f26cb1a6" providerId="LiveId" clId="{F95DDC15-7572-4088-BD45-4E8C4961A4A4}" dt="2025-01-08T15:51:54.685" v="197" actId="47"/>
        <pc:sldMkLst>
          <pc:docMk/>
          <pc:sldMk cId="4176521030" sldId="657"/>
        </pc:sldMkLst>
      </pc:sldChg>
      <pc:sldChg chg="addSp delSp modSp add mod">
        <pc:chgData name="Hongzong Li" userId="9bdc67c7f26cb1a6" providerId="LiveId" clId="{F95DDC15-7572-4088-BD45-4E8C4961A4A4}" dt="2025-01-08T15:04:11.339" v="58" actId="1076"/>
        <pc:sldMkLst>
          <pc:docMk/>
          <pc:sldMk cId="4150836263" sldId="658"/>
        </pc:sldMkLst>
      </pc:sldChg>
      <pc:sldChg chg="add">
        <pc:chgData name="Hongzong Li" userId="9bdc67c7f26cb1a6" providerId="LiveId" clId="{F95DDC15-7572-4088-BD45-4E8C4961A4A4}" dt="2025-01-08T14:59:11.390" v="30"/>
        <pc:sldMkLst>
          <pc:docMk/>
          <pc:sldMk cId="280363987" sldId="659"/>
        </pc:sldMkLst>
      </pc:sldChg>
      <pc:sldChg chg="addSp delSp modSp add mod">
        <pc:chgData name="Hongzong Li" userId="9bdc67c7f26cb1a6" providerId="LiveId" clId="{F95DDC15-7572-4088-BD45-4E8C4961A4A4}" dt="2025-01-08T15:27:36.280" v="115" actId="1076"/>
        <pc:sldMkLst>
          <pc:docMk/>
          <pc:sldMk cId="1050721172" sldId="660"/>
        </pc:sldMkLst>
      </pc:sldChg>
      <pc:sldChg chg="addSp delSp modSp add mod">
        <pc:chgData name="Hongzong Li" userId="9bdc67c7f26cb1a6" providerId="LiveId" clId="{F95DDC15-7572-4088-BD45-4E8C4961A4A4}" dt="2025-01-08T15:29:15.809" v="137" actId="14100"/>
        <pc:sldMkLst>
          <pc:docMk/>
          <pc:sldMk cId="2824916999" sldId="661"/>
        </pc:sldMkLst>
      </pc:sldChg>
      <pc:sldChg chg="addSp delSp modSp add mod">
        <pc:chgData name="Hongzong Li" userId="9bdc67c7f26cb1a6" providerId="LiveId" clId="{F95DDC15-7572-4088-BD45-4E8C4961A4A4}" dt="2025-01-08T16:53:15.140" v="493" actId="1035"/>
        <pc:sldMkLst>
          <pc:docMk/>
          <pc:sldMk cId="2281915960" sldId="662"/>
        </pc:sldMkLst>
      </pc:sldChg>
      <pc:sldChg chg="addSp delSp modSp add mod">
        <pc:chgData name="Hongzong Li" userId="9bdc67c7f26cb1a6" providerId="LiveId" clId="{F95DDC15-7572-4088-BD45-4E8C4961A4A4}" dt="2025-01-08T17:05:17.487" v="506" actId="14100"/>
        <pc:sldMkLst>
          <pc:docMk/>
          <pc:sldMk cId="3587308140" sldId="663"/>
        </pc:sldMkLst>
      </pc:sldChg>
      <pc:sldChg chg="addSp delSp modSp add mod">
        <pc:chgData name="Hongzong Li" userId="9bdc67c7f26cb1a6" providerId="LiveId" clId="{F95DDC15-7572-4088-BD45-4E8C4961A4A4}" dt="2025-01-08T17:26:05.158" v="587" actId="14100"/>
        <pc:sldMkLst>
          <pc:docMk/>
          <pc:sldMk cId="2709935454" sldId="664"/>
        </pc:sldMkLst>
      </pc:sldChg>
      <pc:sldChg chg="addSp modSp add mod">
        <pc:chgData name="Hongzong Li" userId="9bdc67c7f26cb1a6" providerId="LiveId" clId="{F95DDC15-7572-4088-BD45-4E8C4961A4A4}" dt="2025-01-08T15:43:54.384" v="174" actId="1076"/>
        <pc:sldMkLst>
          <pc:docMk/>
          <pc:sldMk cId="432758778" sldId="665"/>
        </pc:sldMkLst>
      </pc:sldChg>
      <pc:sldChg chg="addSp modSp add mod">
        <pc:chgData name="Hongzong Li" userId="9bdc67c7f26cb1a6" providerId="LiveId" clId="{F95DDC15-7572-4088-BD45-4E8C4961A4A4}" dt="2025-01-08T15:44:42.254" v="182" actId="1076"/>
        <pc:sldMkLst>
          <pc:docMk/>
          <pc:sldMk cId="2752785219" sldId="666"/>
        </pc:sldMkLst>
      </pc:sldChg>
      <pc:sldChg chg="addSp modSp add mod">
        <pc:chgData name="Hongzong Li" userId="9bdc67c7f26cb1a6" providerId="LiveId" clId="{F95DDC15-7572-4088-BD45-4E8C4961A4A4}" dt="2025-01-08T15:45:32.465" v="187" actId="1076"/>
        <pc:sldMkLst>
          <pc:docMk/>
          <pc:sldMk cId="2853329529" sldId="667"/>
        </pc:sldMkLst>
      </pc:sldChg>
      <pc:sldChg chg="addSp modSp add mod">
        <pc:chgData name="Hongzong Li" userId="9bdc67c7f26cb1a6" providerId="LiveId" clId="{F95DDC15-7572-4088-BD45-4E8C4961A4A4}" dt="2025-01-08T15:46:10.121" v="193" actId="14100"/>
        <pc:sldMkLst>
          <pc:docMk/>
          <pc:sldMk cId="2826498682" sldId="668"/>
        </pc:sldMkLst>
      </pc:sldChg>
      <pc:sldChg chg="modSp add mod">
        <pc:chgData name="Hongzong Li" userId="9bdc67c7f26cb1a6" providerId="LiveId" clId="{F95DDC15-7572-4088-BD45-4E8C4961A4A4}" dt="2025-01-08T15:46:27.409" v="196"/>
        <pc:sldMkLst>
          <pc:docMk/>
          <pc:sldMk cId="1898400193" sldId="669"/>
        </pc:sldMkLst>
      </pc:sldChg>
      <pc:sldChg chg="addSp delSp modSp add mod">
        <pc:chgData name="Hongzong Li" userId="9bdc67c7f26cb1a6" providerId="LiveId" clId="{F95DDC15-7572-4088-BD45-4E8C4961A4A4}" dt="2025-01-09T00:28:18.207" v="670" actId="1076"/>
        <pc:sldMkLst>
          <pc:docMk/>
          <pc:sldMk cId="304319722" sldId="670"/>
        </pc:sldMkLst>
      </pc:sldChg>
      <pc:sldChg chg="addSp delSp modSp add mod">
        <pc:chgData name="Hongzong Li" userId="9bdc67c7f26cb1a6" providerId="LiveId" clId="{F95DDC15-7572-4088-BD45-4E8C4961A4A4}" dt="2025-01-09T00:33:09.846" v="693" actId="1076"/>
        <pc:sldMkLst>
          <pc:docMk/>
          <pc:sldMk cId="1817694660" sldId="671"/>
        </pc:sldMkLst>
      </pc:sldChg>
      <pc:sldChg chg="addSp delSp modSp add mod">
        <pc:chgData name="Hongzong Li" userId="9bdc67c7f26cb1a6" providerId="LiveId" clId="{F95DDC15-7572-4088-BD45-4E8C4961A4A4}" dt="2025-01-08T16:34:11.605" v="411" actId="14100"/>
        <pc:sldMkLst>
          <pc:docMk/>
          <pc:sldMk cId="2788587020" sldId="672"/>
        </pc:sldMkLst>
      </pc:sldChg>
      <pc:sldChg chg="addSp delSp modSp add mod">
        <pc:chgData name="Hongzong Li" userId="9bdc67c7f26cb1a6" providerId="LiveId" clId="{F95DDC15-7572-4088-BD45-4E8C4961A4A4}" dt="2025-01-08T16:34:32.878" v="415" actId="14100"/>
        <pc:sldMkLst>
          <pc:docMk/>
          <pc:sldMk cId="256473223" sldId="673"/>
        </pc:sldMkLst>
      </pc:sldChg>
      <pc:sldChg chg="add del">
        <pc:chgData name="Hongzong Li" userId="9bdc67c7f26cb1a6" providerId="LiveId" clId="{F95DDC15-7572-4088-BD45-4E8C4961A4A4}" dt="2025-01-08T16:33:43.397" v="407"/>
        <pc:sldMkLst>
          <pc:docMk/>
          <pc:sldMk cId="2845624257" sldId="673"/>
        </pc:sldMkLst>
      </pc:sldChg>
      <pc:sldChg chg="addSp delSp modSp add mod">
        <pc:chgData name="Hongzong Li" userId="9bdc67c7f26cb1a6" providerId="LiveId" clId="{F95DDC15-7572-4088-BD45-4E8C4961A4A4}" dt="2025-01-08T16:34:59.604" v="420" actId="14100"/>
        <pc:sldMkLst>
          <pc:docMk/>
          <pc:sldMk cId="2424154648" sldId="674"/>
        </pc:sldMkLst>
      </pc:sldChg>
      <pc:sldChg chg="addSp modSp add mod">
        <pc:chgData name="Hongzong Li" userId="9bdc67c7f26cb1a6" providerId="LiveId" clId="{F95DDC15-7572-4088-BD45-4E8C4961A4A4}" dt="2025-01-08T17:08:25.832" v="523" actId="123"/>
        <pc:sldMkLst>
          <pc:docMk/>
          <pc:sldMk cId="3143782611" sldId="675"/>
        </pc:sldMkLst>
      </pc:sldChg>
      <pc:sldChg chg="addSp delSp modSp add mod">
        <pc:chgData name="Hongzong Li" userId="9bdc67c7f26cb1a6" providerId="LiveId" clId="{F95DDC15-7572-4088-BD45-4E8C4961A4A4}" dt="2025-01-08T17:30:13.284" v="603" actId="14100"/>
        <pc:sldMkLst>
          <pc:docMk/>
          <pc:sldMk cId="3043099647" sldId="676"/>
        </pc:sldMkLst>
      </pc:sldChg>
    </pc:docChg>
  </pc:docChgLst>
  <pc:docChgLst>
    <pc:chgData name="Hongzong Li" userId="9bdc67c7f26cb1a6" providerId="LiveId" clId="{79133EB1-24A3-E84B-AEE8-CA85FB5E4264}"/>
    <pc:docChg chg="addSld delSld modSld sldOrd">
      <pc:chgData name="Hongzong Li" userId="9bdc67c7f26cb1a6" providerId="LiveId" clId="{79133EB1-24A3-E84B-AEE8-CA85FB5E4264}" dt="2025-03-20T07:51:15.088" v="123" actId="1076"/>
      <pc:docMkLst>
        <pc:docMk/>
      </pc:docMkLst>
      <pc:sldChg chg="addSp delSp modSp mod">
        <pc:chgData name="Hongzong Li" userId="9bdc67c7f26cb1a6" providerId="LiveId" clId="{79133EB1-24A3-E84B-AEE8-CA85FB5E4264}" dt="2025-03-13T10:13:57.584" v="106" actId="1076"/>
        <pc:sldMkLst>
          <pc:docMk/>
          <pc:sldMk cId="1615307222" sldId="390"/>
        </pc:sldMkLst>
        <pc:spChg chg="mod">
          <ac:chgData name="Hongzong Li" userId="9bdc67c7f26cb1a6" providerId="LiveId" clId="{79133EB1-24A3-E84B-AEE8-CA85FB5E4264}" dt="2025-03-13T10:13:57.584" v="106" actId="1076"/>
          <ac:spMkLst>
            <pc:docMk/>
            <pc:sldMk cId="1615307222" sldId="390"/>
            <ac:spMk id="5" creationId="{DC8A2D1F-51E7-FF48-5B95-71B41D57C765}"/>
          </ac:spMkLst>
        </pc:spChg>
        <pc:spChg chg="mod">
          <ac:chgData name="Hongzong Li" userId="9bdc67c7f26cb1a6" providerId="LiveId" clId="{79133EB1-24A3-E84B-AEE8-CA85FB5E4264}" dt="2025-03-13T10:13:03.540" v="98"/>
          <ac:spMkLst>
            <pc:docMk/>
            <pc:sldMk cId="1615307222" sldId="390"/>
            <ac:spMk id="6" creationId="{95082B43-8144-4F0A-FDD6-C7D142C5D6FA}"/>
          </ac:spMkLst>
        </pc:spChg>
        <pc:picChg chg="add mod">
          <ac:chgData name="Hongzong Li" userId="9bdc67c7f26cb1a6" providerId="LiveId" clId="{79133EB1-24A3-E84B-AEE8-CA85FB5E4264}" dt="2025-03-13T10:13:50.775" v="104" actId="1076"/>
          <ac:picMkLst>
            <pc:docMk/>
            <pc:sldMk cId="1615307222" sldId="390"/>
            <ac:picMk id="1026" creationId="{DE687282-B0FD-10EC-5D20-1B0092307A09}"/>
          </ac:picMkLst>
        </pc:picChg>
      </pc:sldChg>
      <pc:sldChg chg="modSp mod">
        <pc:chgData name="Hongzong Li" userId="9bdc67c7f26cb1a6" providerId="LiveId" clId="{79133EB1-24A3-E84B-AEE8-CA85FB5E4264}" dt="2025-03-13T10:07:30.611" v="50" actId="20577"/>
        <pc:sldMkLst>
          <pc:docMk/>
          <pc:sldMk cId="1261810409" sldId="621"/>
        </pc:sldMkLst>
        <pc:spChg chg="mod">
          <ac:chgData name="Hongzong Li" userId="9bdc67c7f26cb1a6" providerId="LiveId" clId="{79133EB1-24A3-E84B-AEE8-CA85FB5E4264}" dt="2025-03-13T10:07:30.611" v="50" actId="20577"/>
          <ac:spMkLst>
            <pc:docMk/>
            <pc:sldMk cId="1261810409" sldId="621"/>
            <ac:spMk id="6" creationId="{FAD83C02-24C8-3806-2E3F-4058342F4D87}"/>
          </ac:spMkLst>
        </pc:spChg>
      </pc:sldChg>
      <pc:sldChg chg="modSp add mod ord">
        <pc:chgData name="Hongzong Li" userId="9bdc67c7f26cb1a6" providerId="LiveId" clId="{79133EB1-24A3-E84B-AEE8-CA85FB5E4264}" dt="2025-03-13T10:29:05.593" v="107" actId="20578"/>
        <pc:sldMkLst>
          <pc:docMk/>
          <pc:sldMk cId="1405264587" sldId="622"/>
        </pc:sldMkLst>
      </pc:sldChg>
      <pc:sldChg chg="modSp add mod">
        <pc:chgData name="Hongzong Li" userId="9bdc67c7f26cb1a6" providerId="LiveId" clId="{79133EB1-24A3-E84B-AEE8-CA85FB5E4264}" dt="2025-03-13T10:08:36.107" v="68" actId="20577"/>
        <pc:sldMkLst>
          <pc:docMk/>
          <pc:sldMk cId="1897355729" sldId="623"/>
        </pc:sldMkLst>
      </pc:sldChg>
      <pc:sldChg chg="modSp add del mod ord">
        <pc:chgData name="Hongzong Li" userId="9bdc67c7f26cb1a6" providerId="LiveId" clId="{79133EB1-24A3-E84B-AEE8-CA85FB5E4264}" dt="2025-03-13T10:33:01.737" v="111" actId="2696"/>
        <pc:sldMkLst>
          <pc:docMk/>
          <pc:sldMk cId="3274851978" sldId="624"/>
        </pc:sldMkLst>
      </pc:sldChg>
      <pc:sldChg chg="add">
        <pc:chgData name="Hongzong Li" userId="9bdc67c7f26cb1a6" providerId="LiveId" clId="{79133EB1-24A3-E84B-AEE8-CA85FB5E4264}" dt="2025-03-13T10:33:25.479" v="112"/>
        <pc:sldMkLst>
          <pc:docMk/>
          <pc:sldMk cId="3679547027" sldId="624"/>
        </pc:sldMkLst>
      </pc:sldChg>
      <pc:sldChg chg="modSp add mod">
        <pc:chgData name="Hongzong Li" userId="9bdc67c7f26cb1a6" providerId="LiveId" clId="{79133EB1-24A3-E84B-AEE8-CA85FB5E4264}" dt="2025-03-13T10:11:17.963" v="92" actId="20577"/>
        <pc:sldMkLst>
          <pc:docMk/>
          <pc:sldMk cId="1696712773" sldId="625"/>
        </pc:sldMkLst>
      </pc:sldChg>
      <pc:sldChg chg="addSp modSp add mod">
        <pc:chgData name="Hongzong Li" userId="9bdc67c7f26cb1a6" providerId="LiveId" clId="{79133EB1-24A3-E84B-AEE8-CA85FB5E4264}" dt="2025-03-20T07:51:15.088" v="123" actId="1076"/>
        <pc:sldMkLst>
          <pc:docMk/>
          <pc:sldMk cId="3962268269" sldId="626"/>
        </pc:sldMkLst>
        <pc:spChg chg="add mod">
          <ac:chgData name="Hongzong Li" userId="9bdc67c7f26cb1a6" providerId="LiveId" clId="{79133EB1-24A3-E84B-AEE8-CA85FB5E4264}" dt="2025-03-20T07:51:15.088" v="123" actId="1076"/>
          <ac:spMkLst>
            <pc:docMk/>
            <pc:sldMk cId="3962268269" sldId="626"/>
            <ac:spMk id="7" creationId="{DFC85ED5-875D-1563-5407-033E3EA1BF66}"/>
          </ac:spMkLst>
        </pc:spChg>
      </pc:sldChg>
      <pc:sldChg chg="add">
        <pc:chgData name="Hongzong Li" userId="9bdc67c7f26cb1a6" providerId="LiveId" clId="{79133EB1-24A3-E84B-AEE8-CA85FB5E4264}" dt="2025-03-13T10:31:54.113" v="109"/>
        <pc:sldMkLst>
          <pc:docMk/>
          <pc:sldMk cId="1631147602" sldId="627"/>
        </pc:sldMkLst>
      </pc:sldChg>
      <pc:sldChg chg="add">
        <pc:chgData name="Hongzong Li" userId="9bdc67c7f26cb1a6" providerId="LiveId" clId="{79133EB1-24A3-E84B-AEE8-CA85FB5E4264}" dt="2025-03-13T10:31:54.113" v="109"/>
        <pc:sldMkLst>
          <pc:docMk/>
          <pc:sldMk cId="2164170147" sldId="628"/>
        </pc:sldMkLst>
      </pc:sldChg>
      <pc:sldChg chg="add">
        <pc:chgData name="Hongzong Li" userId="9bdc67c7f26cb1a6" providerId="LiveId" clId="{79133EB1-24A3-E84B-AEE8-CA85FB5E4264}" dt="2025-03-13T10:33:40.123" v="113"/>
        <pc:sldMkLst>
          <pc:docMk/>
          <pc:sldMk cId="403264964" sldId="635"/>
        </pc:sldMkLst>
      </pc:sldChg>
      <pc:sldChg chg="add">
        <pc:chgData name="Hongzong Li" userId="9bdc67c7f26cb1a6" providerId="LiveId" clId="{79133EB1-24A3-E84B-AEE8-CA85FB5E4264}" dt="2025-03-13T10:33:40.123" v="113"/>
        <pc:sldMkLst>
          <pc:docMk/>
          <pc:sldMk cId="2293317751" sldId="636"/>
        </pc:sldMkLst>
      </pc:sldChg>
      <pc:sldChg chg="add">
        <pc:chgData name="Hongzong Li" userId="9bdc67c7f26cb1a6" providerId="LiveId" clId="{79133EB1-24A3-E84B-AEE8-CA85FB5E4264}" dt="2025-03-13T10:32:40.325" v="110"/>
        <pc:sldMkLst>
          <pc:docMk/>
          <pc:sldMk cId="2048220758" sldId="652"/>
        </pc:sldMkLst>
      </pc:sldChg>
      <pc:sldChg chg="add">
        <pc:chgData name="Hongzong Li" userId="9bdc67c7f26cb1a6" providerId="LiveId" clId="{79133EB1-24A3-E84B-AEE8-CA85FB5E4264}" dt="2025-03-13T10:32:40.325" v="110"/>
        <pc:sldMkLst>
          <pc:docMk/>
          <pc:sldMk cId="1092932843" sldId="653"/>
        </pc:sldMkLst>
      </pc:sldChg>
      <pc:sldChg chg="add">
        <pc:chgData name="Hongzong Li" userId="9bdc67c7f26cb1a6" providerId="LiveId" clId="{79133EB1-24A3-E84B-AEE8-CA85FB5E4264}" dt="2025-03-13T10:32:40.325" v="110"/>
        <pc:sldMkLst>
          <pc:docMk/>
          <pc:sldMk cId="495592986" sldId="654"/>
        </pc:sldMkLst>
      </pc:sldChg>
      <pc:sldChg chg="add">
        <pc:chgData name="Hongzong Li" userId="9bdc67c7f26cb1a6" providerId="LiveId" clId="{79133EB1-24A3-E84B-AEE8-CA85FB5E4264}" dt="2025-03-13T10:32:40.325" v="110"/>
        <pc:sldMkLst>
          <pc:docMk/>
          <pc:sldMk cId="429944458" sldId="655"/>
        </pc:sldMkLst>
      </pc:sldChg>
      <pc:sldChg chg="add">
        <pc:chgData name="Hongzong Li" userId="9bdc67c7f26cb1a6" providerId="LiveId" clId="{79133EB1-24A3-E84B-AEE8-CA85FB5E4264}" dt="2025-03-13T10:32:40.325" v="110"/>
        <pc:sldMkLst>
          <pc:docMk/>
          <pc:sldMk cId="2384874212" sldId="656"/>
        </pc:sldMkLst>
      </pc:sldChg>
      <pc:sldChg chg="add">
        <pc:chgData name="Hongzong Li" userId="9bdc67c7f26cb1a6" providerId="LiveId" clId="{79133EB1-24A3-E84B-AEE8-CA85FB5E4264}" dt="2025-03-13T10:32:40.325" v="110"/>
        <pc:sldMkLst>
          <pc:docMk/>
          <pc:sldMk cId="1715098632" sldId="657"/>
        </pc:sldMkLst>
      </pc:sldChg>
      <pc:sldChg chg="add">
        <pc:chgData name="Hongzong Li" userId="9bdc67c7f26cb1a6" providerId="LiveId" clId="{79133EB1-24A3-E84B-AEE8-CA85FB5E4264}" dt="2025-03-13T10:32:40.325" v="110"/>
        <pc:sldMkLst>
          <pc:docMk/>
          <pc:sldMk cId="2694620714" sldId="658"/>
        </pc:sldMkLst>
      </pc:sldChg>
      <pc:sldChg chg="add">
        <pc:chgData name="Hongzong Li" userId="9bdc67c7f26cb1a6" providerId="LiveId" clId="{79133EB1-24A3-E84B-AEE8-CA85FB5E4264}" dt="2025-03-13T10:33:25.479" v="112"/>
        <pc:sldMkLst>
          <pc:docMk/>
          <pc:sldMk cId="3952006757" sldId="659"/>
        </pc:sldMkLst>
      </pc:sldChg>
      <pc:sldChg chg="add">
        <pc:chgData name="Hongzong Li" userId="9bdc67c7f26cb1a6" providerId="LiveId" clId="{79133EB1-24A3-E84B-AEE8-CA85FB5E4264}" dt="2025-03-13T10:33:25.479" v="112"/>
        <pc:sldMkLst>
          <pc:docMk/>
          <pc:sldMk cId="3672691798" sldId="660"/>
        </pc:sldMkLst>
      </pc:sldChg>
      <pc:sldChg chg="add">
        <pc:chgData name="Hongzong Li" userId="9bdc67c7f26cb1a6" providerId="LiveId" clId="{79133EB1-24A3-E84B-AEE8-CA85FB5E4264}" dt="2025-03-13T10:33:25.479" v="112"/>
        <pc:sldMkLst>
          <pc:docMk/>
          <pc:sldMk cId="3017100505" sldId="661"/>
        </pc:sldMkLst>
      </pc:sldChg>
      <pc:sldChg chg="add">
        <pc:chgData name="Hongzong Li" userId="9bdc67c7f26cb1a6" providerId="LiveId" clId="{79133EB1-24A3-E84B-AEE8-CA85FB5E4264}" dt="2025-03-13T10:33:40.123" v="113"/>
        <pc:sldMkLst>
          <pc:docMk/>
          <pc:sldMk cId="4137422575" sldId="662"/>
        </pc:sldMkLst>
      </pc:sldChg>
      <pc:sldChg chg="add">
        <pc:chgData name="Hongzong Li" userId="9bdc67c7f26cb1a6" providerId="LiveId" clId="{79133EB1-24A3-E84B-AEE8-CA85FB5E4264}" dt="2025-03-13T10:33:40.123" v="113"/>
        <pc:sldMkLst>
          <pc:docMk/>
          <pc:sldMk cId="1067646811" sldId="663"/>
        </pc:sldMkLst>
      </pc:sldChg>
      <pc:sldChg chg="add">
        <pc:chgData name="Hongzong Li" userId="9bdc67c7f26cb1a6" providerId="LiveId" clId="{79133EB1-24A3-E84B-AEE8-CA85FB5E4264}" dt="2025-03-13T10:33:40.123" v="113"/>
        <pc:sldMkLst>
          <pc:docMk/>
          <pc:sldMk cId="3193288621" sldId="664"/>
        </pc:sldMkLst>
      </pc:sldChg>
      <pc:sldChg chg="add">
        <pc:chgData name="Hongzong Li" userId="9bdc67c7f26cb1a6" providerId="LiveId" clId="{79133EB1-24A3-E84B-AEE8-CA85FB5E4264}" dt="2025-03-13T10:33:40.123" v="113"/>
        <pc:sldMkLst>
          <pc:docMk/>
          <pc:sldMk cId="2917587941" sldId="665"/>
        </pc:sldMkLst>
      </pc:sldChg>
    </pc:docChg>
  </pc:docChgLst>
  <pc:docChgLst>
    <pc:chgData name="LI Hongzong" userId="ac49958b-b655-4fa4-b837-6f946156a7c8" providerId="ADAL" clId="{1EA6D1CF-7BCF-43C9-ACBA-F551AFF49D51}"/>
    <pc:docChg chg="undo redo custSel addSld delSld modSld sldOrd">
      <pc:chgData name="LI Hongzong" userId="ac49958b-b655-4fa4-b837-6f946156a7c8" providerId="ADAL" clId="{1EA6D1CF-7BCF-43C9-ACBA-F551AFF49D51}" dt="2024-03-29T10:25:48.488" v="8447" actId="1076"/>
      <pc:docMkLst>
        <pc:docMk/>
      </pc:docMkLst>
      <pc:sldChg chg="delSp add del mod ord">
        <pc:chgData name="LI Hongzong" userId="ac49958b-b655-4fa4-b837-6f946156a7c8" providerId="ADAL" clId="{1EA6D1CF-7BCF-43C9-ACBA-F551AFF49D51}" dt="2024-03-22T09:12:57.424" v="370" actId="47"/>
        <pc:sldMkLst>
          <pc:docMk/>
          <pc:sldMk cId="1416458387" sldId="296"/>
        </pc:sldMkLst>
      </pc:sldChg>
      <pc:sldChg chg="delSp modSp del mod ord">
        <pc:chgData name="LI Hongzong" userId="ac49958b-b655-4fa4-b837-6f946156a7c8" providerId="ADAL" clId="{1EA6D1CF-7BCF-43C9-ACBA-F551AFF49D51}" dt="2024-03-22T09:07:38.607" v="288" actId="47"/>
        <pc:sldMkLst>
          <pc:docMk/>
          <pc:sldMk cId="2529623542" sldId="303"/>
        </pc:sldMkLst>
      </pc:sldChg>
      <pc:sldChg chg="del ord">
        <pc:chgData name="LI Hongzong" userId="ac49958b-b655-4fa4-b837-6f946156a7c8" providerId="ADAL" clId="{1EA6D1CF-7BCF-43C9-ACBA-F551AFF49D51}" dt="2024-03-22T09:12:26.550" v="362" actId="47"/>
        <pc:sldMkLst>
          <pc:docMk/>
          <pc:sldMk cId="2110830549" sldId="304"/>
        </pc:sldMkLst>
      </pc:sldChg>
      <pc:sldChg chg="del ord">
        <pc:chgData name="LI Hongzong" userId="ac49958b-b655-4fa4-b837-6f946156a7c8" providerId="ADAL" clId="{1EA6D1CF-7BCF-43C9-ACBA-F551AFF49D51}" dt="2024-03-22T09:12:35.039" v="363" actId="47"/>
        <pc:sldMkLst>
          <pc:docMk/>
          <pc:sldMk cId="2919791748" sldId="305"/>
        </pc:sldMkLst>
      </pc:sldChg>
      <pc:sldChg chg="addSp delSp add del mod ord">
        <pc:chgData name="LI Hongzong" userId="ac49958b-b655-4fa4-b837-6f946156a7c8" providerId="ADAL" clId="{1EA6D1CF-7BCF-43C9-ACBA-F551AFF49D51}" dt="2024-03-22T09:09:40.304" v="328" actId="47"/>
        <pc:sldMkLst>
          <pc:docMk/>
          <pc:sldMk cId="2894411307" sldId="307"/>
        </pc:sldMkLst>
      </pc:sldChg>
      <pc:sldChg chg="delSp modSp del mod ord">
        <pc:chgData name="LI Hongzong" userId="ac49958b-b655-4fa4-b837-6f946156a7c8" providerId="ADAL" clId="{1EA6D1CF-7BCF-43C9-ACBA-F551AFF49D51}" dt="2024-03-22T09:08:41.551" v="316" actId="47"/>
        <pc:sldMkLst>
          <pc:docMk/>
          <pc:sldMk cId="1960951504" sldId="319"/>
        </pc:sldMkLst>
      </pc:sldChg>
      <pc:sldChg chg="delSp modSp del mod ord">
        <pc:chgData name="LI Hongzong" userId="ac49958b-b655-4fa4-b837-6f946156a7c8" providerId="ADAL" clId="{1EA6D1CF-7BCF-43C9-ACBA-F551AFF49D51}" dt="2024-03-22T09:09:59.158" v="331" actId="47"/>
        <pc:sldMkLst>
          <pc:docMk/>
          <pc:sldMk cId="2008807138" sldId="330"/>
        </pc:sldMkLst>
      </pc:sldChg>
      <pc:sldChg chg="delSp del mod ord">
        <pc:chgData name="LI Hongzong" userId="ac49958b-b655-4fa4-b837-6f946156a7c8" providerId="ADAL" clId="{1EA6D1CF-7BCF-43C9-ACBA-F551AFF49D51}" dt="2024-03-22T09:10:41.942" v="360" actId="47"/>
        <pc:sldMkLst>
          <pc:docMk/>
          <pc:sldMk cId="2615408302" sldId="331"/>
        </pc:sldMkLst>
      </pc:sldChg>
      <pc:sldChg chg="delSp del mod ord">
        <pc:chgData name="LI Hongzong" userId="ac49958b-b655-4fa4-b837-6f946156a7c8" providerId="ADAL" clId="{1EA6D1CF-7BCF-43C9-ACBA-F551AFF49D51}" dt="2024-03-22T09:08:01.426" v="294" actId="47"/>
        <pc:sldMkLst>
          <pc:docMk/>
          <pc:sldMk cId="3267422768" sldId="332"/>
        </pc:sldMkLst>
      </pc:sldChg>
      <pc:sldChg chg="addSp delSp del mod ord">
        <pc:chgData name="LI Hongzong" userId="ac49958b-b655-4fa4-b837-6f946156a7c8" providerId="ADAL" clId="{1EA6D1CF-7BCF-43C9-ACBA-F551AFF49D51}" dt="2024-03-22T08:54:02.980" v="228" actId="47"/>
        <pc:sldMkLst>
          <pc:docMk/>
          <pc:sldMk cId="1406774030" sldId="333"/>
        </pc:sldMkLst>
      </pc:sldChg>
      <pc:sldChg chg="delSp del mod ord">
        <pc:chgData name="LI Hongzong" userId="ac49958b-b655-4fa4-b837-6f946156a7c8" providerId="ADAL" clId="{1EA6D1CF-7BCF-43C9-ACBA-F551AFF49D51}" dt="2024-03-22T08:54:12.477" v="232" actId="47"/>
        <pc:sldMkLst>
          <pc:docMk/>
          <pc:sldMk cId="1244556871" sldId="334"/>
        </pc:sldMkLst>
      </pc:sldChg>
      <pc:sldChg chg="delSp modSp del mod ord">
        <pc:chgData name="LI Hongzong" userId="ac49958b-b655-4fa4-b837-6f946156a7c8" providerId="ADAL" clId="{1EA6D1CF-7BCF-43C9-ACBA-F551AFF49D51}" dt="2024-03-22T08:54:29.450" v="236" actId="47"/>
        <pc:sldMkLst>
          <pc:docMk/>
          <pc:sldMk cId="948750527" sldId="335"/>
        </pc:sldMkLst>
      </pc:sldChg>
      <pc:sldChg chg="delSp modSp del mod ord">
        <pc:chgData name="LI Hongzong" userId="ac49958b-b655-4fa4-b837-6f946156a7c8" providerId="ADAL" clId="{1EA6D1CF-7BCF-43C9-ACBA-F551AFF49D51}" dt="2024-03-22T08:54:46.044" v="242" actId="47"/>
        <pc:sldMkLst>
          <pc:docMk/>
          <pc:sldMk cId="593856184" sldId="336"/>
        </pc:sldMkLst>
      </pc:sldChg>
      <pc:sldChg chg="delSp del mod ord">
        <pc:chgData name="LI Hongzong" userId="ac49958b-b655-4fa4-b837-6f946156a7c8" providerId="ADAL" clId="{1EA6D1CF-7BCF-43C9-ACBA-F551AFF49D51}" dt="2024-03-22T08:54:59.205" v="246" actId="47"/>
        <pc:sldMkLst>
          <pc:docMk/>
          <pc:sldMk cId="4271219954" sldId="337"/>
        </pc:sldMkLst>
      </pc:sldChg>
      <pc:sldChg chg="delSp del mod ord">
        <pc:chgData name="LI Hongzong" userId="ac49958b-b655-4fa4-b837-6f946156a7c8" providerId="ADAL" clId="{1EA6D1CF-7BCF-43C9-ACBA-F551AFF49D51}" dt="2024-03-22T09:13:15.132" v="374" actId="47"/>
        <pc:sldMkLst>
          <pc:docMk/>
          <pc:sldMk cId="330340477" sldId="339"/>
        </pc:sldMkLst>
      </pc:sldChg>
      <pc:sldChg chg="delSp del mod ord">
        <pc:chgData name="LI Hongzong" userId="ac49958b-b655-4fa4-b837-6f946156a7c8" providerId="ADAL" clId="{1EA6D1CF-7BCF-43C9-ACBA-F551AFF49D51}" dt="2024-03-22T09:13:35.209" v="383" actId="47"/>
        <pc:sldMkLst>
          <pc:docMk/>
          <pc:sldMk cId="2931280987" sldId="340"/>
        </pc:sldMkLst>
      </pc:sldChg>
      <pc:sldChg chg="addSp delSp modSp del mod">
        <pc:chgData name="LI Hongzong" userId="ac49958b-b655-4fa4-b837-6f946156a7c8" providerId="ADAL" clId="{1EA6D1CF-7BCF-43C9-ACBA-F551AFF49D51}" dt="2024-03-22T08:45:06.440" v="178" actId="47"/>
        <pc:sldMkLst>
          <pc:docMk/>
          <pc:sldMk cId="3440752098" sldId="341"/>
        </pc:sldMkLst>
      </pc:sldChg>
      <pc:sldChg chg="addSp delSp modSp del mod">
        <pc:chgData name="LI Hongzong" userId="ac49958b-b655-4fa4-b837-6f946156a7c8" providerId="ADAL" clId="{1EA6D1CF-7BCF-43C9-ACBA-F551AFF49D51}" dt="2024-03-22T08:48:02.827" v="196" actId="47"/>
        <pc:sldMkLst>
          <pc:docMk/>
          <pc:sldMk cId="54080014" sldId="342"/>
        </pc:sldMkLst>
      </pc:sldChg>
      <pc:sldChg chg="addSp delSp modSp del mod">
        <pc:chgData name="LI Hongzong" userId="ac49958b-b655-4fa4-b837-6f946156a7c8" providerId="ADAL" clId="{1EA6D1CF-7BCF-43C9-ACBA-F551AFF49D51}" dt="2024-03-22T08:51:53.944" v="205" actId="47"/>
        <pc:sldMkLst>
          <pc:docMk/>
          <pc:sldMk cId="2371115048" sldId="343"/>
        </pc:sldMkLst>
      </pc:sldChg>
      <pc:sldChg chg="addSp delSp modSp del mod">
        <pc:chgData name="LI Hongzong" userId="ac49958b-b655-4fa4-b837-6f946156a7c8" providerId="ADAL" clId="{1EA6D1CF-7BCF-43C9-ACBA-F551AFF49D51}" dt="2024-03-22T08:45:33.829" v="185" actId="47"/>
        <pc:sldMkLst>
          <pc:docMk/>
          <pc:sldMk cId="3075406570" sldId="344"/>
        </pc:sldMkLst>
      </pc:sldChg>
      <pc:sldChg chg="delSp modSp del mod">
        <pc:chgData name="LI Hongzong" userId="ac49958b-b655-4fa4-b837-6f946156a7c8" providerId="ADAL" clId="{1EA6D1CF-7BCF-43C9-ACBA-F551AFF49D51}" dt="2024-03-22T08:52:18.141" v="209" actId="47"/>
        <pc:sldMkLst>
          <pc:docMk/>
          <pc:sldMk cId="3059075209" sldId="345"/>
        </pc:sldMkLst>
      </pc:sldChg>
      <pc:sldChg chg="addSp delSp modSp del mod">
        <pc:chgData name="LI Hongzong" userId="ac49958b-b655-4fa4-b837-6f946156a7c8" providerId="ADAL" clId="{1EA6D1CF-7BCF-43C9-ACBA-F551AFF49D51}" dt="2024-03-22T08:53:01.352" v="215" actId="47"/>
        <pc:sldMkLst>
          <pc:docMk/>
          <pc:sldMk cId="2140319219" sldId="346"/>
        </pc:sldMkLst>
      </pc:sldChg>
      <pc:sldChg chg="addSp delSp modSp del mod">
        <pc:chgData name="LI Hongzong" userId="ac49958b-b655-4fa4-b837-6f946156a7c8" providerId="ADAL" clId="{1EA6D1CF-7BCF-43C9-ACBA-F551AFF49D51}" dt="2024-03-22T09:14:26.066" v="394" actId="47"/>
        <pc:sldMkLst>
          <pc:docMk/>
          <pc:sldMk cId="1574373625" sldId="347"/>
        </pc:sldMkLst>
      </pc:sldChg>
      <pc:sldChg chg="delSp del mod">
        <pc:chgData name="LI Hongzong" userId="ac49958b-b655-4fa4-b837-6f946156a7c8" providerId="ADAL" clId="{1EA6D1CF-7BCF-43C9-ACBA-F551AFF49D51}" dt="2024-03-22T09:15:12.502" v="410" actId="47"/>
        <pc:sldMkLst>
          <pc:docMk/>
          <pc:sldMk cId="635130" sldId="348"/>
        </pc:sldMkLst>
      </pc:sldChg>
      <pc:sldChg chg="addSp delSp del mod">
        <pc:chgData name="LI Hongzong" userId="ac49958b-b655-4fa4-b837-6f946156a7c8" providerId="ADAL" clId="{1EA6D1CF-7BCF-43C9-ACBA-F551AFF49D51}" dt="2024-03-22T09:14:36.261" v="400" actId="47"/>
        <pc:sldMkLst>
          <pc:docMk/>
          <pc:sldMk cId="1546956259" sldId="349"/>
        </pc:sldMkLst>
      </pc:sldChg>
      <pc:sldChg chg="delSp del mod">
        <pc:chgData name="LI Hongzong" userId="ac49958b-b655-4fa4-b837-6f946156a7c8" providerId="ADAL" clId="{1EA6D1CF-7BCF-43C9-ACBA-F551AFF49D51}" dt="2024-03-22T09:14:03.527" v="387" actId="47"/>
        <pc:sldMkLst>
          <pc:docMk/>
          <pc:sldMk cId="3501623512" sldId="350"/>
        </pc:sldMkLst>
      </pc:sldChg>
      <pc:sldChg chg="addSp delSp del mod">
        <pc:chgData name="LI Hongzong" userId="ac49958b-b655-4fa4-b837-6f946156a7c8" providerId="ADAL" clId="{1EA6D1CF-7BCF-43C9-ACBA-F551AFF49D51}" dt="2024-03-22T09:15:06.499" v="407" actId="47"/>
        <pc:sldMkLst>
          <pc:docMk/>
          <pc:sldMk cId="1676576079" sldId="351"/>
        </pc:sldMkLst>
      </pc:sldChg>
      <pc:sldChg chg="delSp del mod">
        <pc:chgData name="LI Hongzong" userId="ac49958b-b655-4fa4-b837-6f946156a7c8" providerId="ADAL" clId="{1EA6D1CF-7BCF-43C9-ACBA-F551AFF49D51}" dt="2024-03-22T09:15:24.407" v="415" actId="47"/>
        <pc:sldMkLst>
          <pc:docMk/>
          <pc:sldMk cId="1812893439" sldId="352"/>
        </pc:sldMkLst>
      </pc:sldChg>
      <pc:sldChg chg="delSp del mod">
        <pc:chgData name="LI Hongzong" userId="ac49958b-b655-4fa4-b837-6f946156a7c8" providerId="ADAL" clId="{1EA6D1CF-7BCF-43C9-ACBA-F551AFF49D51}" dt="2024-03-22T09:15:30.678" v="419" actId="47"/>
        <pc:sldMkLst>
          <pc:docMk/>
          <pc:sldMk cId="2883726985" sldId="353"/>
        </pc:sldMkLst>
      </pc:sldChg>
      <pc:sldChg chg="delSp del mod">
        <pc:chgData name="LI Hongzong" userId="ac49958b-b655-4fa4-b837-6f946156a7c8" providerId="ADAL" clId="{1EA6D1CF-7BCF-43C9-ACBA-F551AFF49D51}" dt="2024-03-22T09:15:35.630" v="422" actId="47"/>
        <pc:sldMkLst>
          <pc:docMk/>
          <pc:sldMk cId="4285881897" sldId="354"/>
        </pc:sldMkLst>
      </pc:sldChg>
      <pc:sldChg chg="delSp del mod">
        <pc:chgData name="LI Hongzong" userId="ac49958b-b655-4fa4-b837-6f946156a7c8" providerId="ADAL" clId="{1EA6D1CF-7BCF-43C9-ACBA-F551AFF49D51}" dt="2024-03-22T09:15:42.709" v="426" actId="47"/>
        <pc:sldMkLst>
          <pc:docMk/>
          <pc:sldMk cId="3668120754" sldId="355"/>
        </pc:sldMkLst>
      </pc:sldChg>
      <pc:sldChg chg="delSp del mod">
        <pc:chgData name="LI Hongzong" userId="ac49958b-b655-4fa4-b837-6f946156a7c8" providerId="ADAL" clId="{1EA6D1CF-7BCF-43C9-ACBA-F551AFF49D51}" dt="2024-03-22T09:16:03.894" v="434" actId="47"/>
        <pc:sldMkLst>
          <pc:docMk/>
          <pc:sldMk cId="1164884830" sldId="356"/>
        </pc:sldMkLst>
      </pc:sldChg>
      <pc:sldChg chg="delSp del mod">
        <pc:chgData name="LI Hongzong" userId="ac49958b-b655-4fa4-b837-6f946156a7c8" providerId="ADAL" clId="{1EA6D1CF-7BCF-43C9-ACBA-F551AFF49D51}" dt="2024-03-22T09:16:03.894" v="434" actId="47"/>
        <pc:sldMkLst>
          <pc:docMk/>
          <pc:sldMk cId="3204864640" sldId="357"/>
        </pc:sldMkLst>
      </pc:sldChg>
      <pc:sldChg chg="addSp delSp modSp mod">
        <pc:chgData name="LI Hongzong" userId="ac49958b-b655-4fa4-b837-6f946156a7c8" providerId="ADAL" clId="{1EA6D1CF-7BCF-43C9-ACBA-F551AFF49D51}" dt="2024-03-25T07:55:51.924" v="815" actId="478"/>
        <pc:sldMkLst>
          <pc:docMk/>
          <pc:sldMk cId="1615307222" sldId="390"/>
        </pc:sldMkLst>
      </pc:sldChg>
      <pc:sldChg chg="del ord">
        <pc:chgData name="LI Hongzong" userId="ac49958b-b655-4fa4-b837-6f946156a7c8" providerId="ADAL" clId="{1EA6D1CF-7BCF-43C9-ACBA-F551AFF49D51}" dt="2024-03-22T09:17:09.599" v="444" actId="47"/>
        <pc:sldMkLst>
          <pc:docMk/>
          <pc:sldMk cId="3852715265" sldId="412"/>
        </pc:sldMkLst>
      </pc:sldChg>
      <pc:sldChg chg="del">
        <pc:chgData name="LI Hongzong" userId="ac49958b-b655-4fa4-b837-6f946156a7c8" providerId="ADAL" clId="{1EA6D1CF-7BCF-43C9-ACBA-F551AFF49D51}" dt="2024-03-22T09:17:05.145" v="441" actId="47"/>
        <pc:sldMkLst>
          <pc:docMk/>
          <pc:sldMk cId="4171942127" sldId="420"/>
        </pc:sldMkLst>
      </pc:sldChg>
      <pc:sldChg chg="del">
        <pc:chgData name="LI Hongzong" userId="ac49958b-b655-4fa4-b837-6f946156a7c8" providerId="ADAL" clId="{1EA6D1CF-7BCF-43C9-ACBA-F551AFF49D51}" dt="2024-03-22T09:17:06.458" v="442" actId="47"/>
        <pc:sldMkLst>
          <pc:docMk/>
          <pc:sldMk cId="3859008276" sldId="421"/>
        </pc:sldMkLst>
      </pc:sldChg>
      <pc:sldChg chg="del">
        <pc:chgData name="LI Hongzong" userId="ac49958b-b655-4fa4-b837-6f946156a7c8" providerId="ADAL" clId="{1EA6D1CF-7BCF-43C9-ACBA-F551AFF49D51}" dt="2024-03-22T09:17:08.113" v="443" actId="47"/>
        <pc:sldMkLst>
          <pc:docMk/>
          <pc:sldMk cId="654403087" sldId="422"/>
        </pc:sldMkLst>
      </pc:sldChg>
      <pc:sldChg chg="delSp del mod ord">
        <pc:chgData name="LI Hongzong" userId="ac49958b-b655-4fa4-b837-6f946156a7c8" providerId="ADAL" clId="{1EA6D1CF-7BCF-43C9-ACBA-F551AFF49D51}" dt="2024-03-22T09:00:53.466" v="278" actId="47"/>
        <pc:sldMkLst>
          <pc:docMk/>
          <pc:sldMk cId="2867447849" sldId="423"/>
        </pc:sldMkLst>
      </pc:sldChg>
      <pc:sldChg chg="ord">
        <pc:chgData name="LI Hongzong" userId="ac49958b-b655-4fa4-b837-6f946156a7c8" providerId="ADAL" clId="{1EA6D1CF-7BCF-43C9-ACBA-F551AFF49D51}" dt="2024-03-21T13:41:56.439" v="103"/>
        <pc:sldMkLst>
          <pc:docMk/>
          <pc:sldMk cId="1622074852" sldId="424"/>
        </pc:sldMkLst>
      </pc:sldChg>
      <pc:sldChg chg="addSp delSp modSp del mod ord">
        <pc:chgData name="LI Hongzong" userId="ac49958b-b655-4fa4-b837-6f946156a7c8" providerId="ADAL" clId="{1EA6D1CF-7BCF-43C9-ACBA-F551AFF49D51}" dt="2024-03-29T09:32:24.185" v="7943" actId="47"/>
        <pc:sldMkLst>
          <pc:docMk/>
          <pc:sldMk cId="4140941896" sldId="425"/>
        </pc:sldMkLst>
      </pc:sldChg>
      <pc:sldChg chg="ord">
        <pc:chgData name="LI Hongzong" userId="ac49958b-b655-4fa4-b837-6f946156a7c8" providerId="ADAL" clId="{1EA6D1CF-7BCF-43C9-ACBA-F551AFF49D51}" dt="2024-03-21T13:41:56.439" v="103"/>
        <pc:sldMkLst>
          <pc:docMk/>
          <pc:sldMk cId="2293026267" sldId="426"/>
        </pc:sldMkLst>
      </pc:sldChg>
      <pc:sldChg chg="ord">
        <pc:chgData name="LI Hongzong" userId="ac49958b-b655-4fa4-b837-6f946156a7c8" providerId="ADAL" clId="{1EA6D1CF-7BCF-43C9-ACBA-F551AFF49D51}" dt="2024-03-21T13:41:56.439" v="103"/>
        <pc:sldMkLst>
          <pc:docMk/>
          <pc:sldMk cId="3370124366" sldId="427"/>
        </pc:sldMkLst>
      </pc:sldChg>
      <pc:sldChg chg="del ord">
        <pc:chgData name="LI Hongzong" userId="ac49958b-b655-4fa4-b837-6f946156a7c8" providerId="ADAL" clId="{1EA6D1CF-7BCF-43C9-ACBA-F551AFF49D51}" dt="2024-03-22T09:17:11.810" v="446" actId="47"/>
        <pc:sldMkLst>
          <pc:docMk/>
          <pc:sldMk cId="1416220806" sldId="428"/>
        </pc:sldMkLst>
      </pc:sldChg>
      <pc:sldChg chg="del">
        <pc:chgData name="LI Hongzong" userId="ac49958b-b655-4fa4-b837-6f946156a7c8" providerId="ADAL" clId="{1EA6D1CF-7BCF-43C9-ACBA-F551AFF49D51}" dt="2024-03-22T09:17:12.351" v="447" actId="47"/>
        <pc:sldMkLst>
          <pc:docMk/>
          <pc:sldMk cId="571447834" sldId="430"/>
        </pc:sldMkLst>
      </pc:sldChg>
      <pc:sldChg chg="del ord">
        <pc:chgData name="LI Hongzong" userId="ac49958b-b655-4fa4-b837-6f946156a7c8" providerId="ADAL" clId="{1EA6D1CF-7BCF-43C9-ACBA-F551AFF49D51}" dt="2024-03-22T09:17:11.228" v="445" actId="47"/>
        <pc:sldMkLst>
          <pc:docMk/>
          <pc:sldMk cId="4005088235" sldId="431"/>
        </pc:sldMkLst>
      </pc:sldChg>
      <pc:sldChg chg="del">
        <pc:chgData name="LI Hongzong" userId="ac49958b-b655-4fa4-b837-6f946156a7c8" providerId="ADAL" clId="{1EA6D1CF-7BCF-43C9-ACBA-F551AFF49D51}" dt="2024-03-22T09:17:16.967" v="453" actId="47"/>
        <pc:sldMkLst>
          <pc:docMk/>
          <pc:sldMk cId="3495709120" sldId="432"/>
        </pc:sldMkLst>
      </pc:sldChg>
      <pc:sldChg chg="del">
        <pc:chgData name="LI Hongzong" userId="ac49958b-b655-4fa4-b837-6f946156a7c8" providerId="ADAL" clId="{1EA6D1CF-7BCF-43C9-ACBA-F551AFF49D51}" dt="2024-03-22T09:17:13.252" v="448" actId="47"/>
        <pc:sldMkLst>
          <pc:docMk/>
          <pc:sldMk cId="2276019954" sldId="433"/>
        </pc:sldMkLst>
      </pc:sldChg>
      <pc:sldChg chg="del">
        <pc:chgData name="LI Hongzong" userId="ac49958b-b655-4fa4-b837-6f946156a7c8" providerId="ADAL" clId="{1EA6D1CF-7BCF-43C9-ACBA-F551AFF49D51}" dt="2024-03-22T09:17:14.013" v="449" actId="47"/>
        <pc:sldMkLst>
          <pc:docMk/>
          <pc:sldMk cId="1390578172" sldId="436"/>
        </pc:sldMkLst>
      </pc:sldChg>
      <pc:sldChg chg="del">
        <pc:chgData name="LI Hongzong" userId="ac49958b-b655-4fa4-b837-6f946156a7c8" providerId="ADAL" clId="{1EA6D1CF-7BCF-43C9-ACBA-F551AFF49D51}" dt="2024-03-22T09:17:14.833" v="450" actId="47"/>
        <pc:sldMkLst>
          <pc:docMk/>
          <pc:sldMk cId="904257332" sldId="438"/>
        </pc:sldMkLst>
      </pc:sldChg>
      <pc:sldChg chg="del">
        <pc:chgData name="LI Hongzong" userId="ac49958b-b655-4fa4-b837-6f946156a7c8" providerId="ADAL" clId="{1EA6D1CF-7BCF-43C9-ACBA-F551AFF49D51}" dt="2024-03-22T09:17:18.222" v="455" actId="47"/>
        <pc:sldMkLst>
          <pc:docMk/>
          <pc:sldMk cId="68158336" sldId="441"/>
        </pc:sldMkLst>
      </pc:sldChg>
      <pc:sldChg chg="del">
        <pc:chgData name="LI Hongzong" userId="ac49958b-b655-4fa4-b837-6f946156a7c8" providerId="ADAL" clId="{1EA6D1CF-7BCF-43C9-ACBA-F551AFF49D51}" dt="2024-03-22T09:17:16.239" v="452" actId="47"/>
        <pc:sldMkLst>
          <pc:docMk/>
          <pc:sldMk cId="2048387922" sldId="444"/>
        </pc:sldMkLst>
      </pc:sldChg>
      <pc:sldChg chg="del">
        <pc:chgData name="LI Hongzong" userId="ac49958b-b655-4fa4-b837-6f946156a7c8" providerId="ADAL" clId="{1EA6D1CF-7BCF-43C9-ACBA-F551AFF49D51}" dt="2024-03-22T09:17:17.622" v="454" actId="47"/>
        <pc:sldMkLst>
          <pc:docMk/>
          <pc:sldMk cId="1900209258" sldId="446"/>
        </pc:sldMkLst>
      </pc:sldChg>
      <pc:sldChg chg="del">
        <pc:chgData name="LI Hongzong" userId="ac49958b-b655-4fa4-b837-6f946156a7c8" providerId="ADAL" clId="{1EA6D1CF-7BCF-43C9-ACBA-F551AFF49D51}" dt="2024-03-22T09:17:22.408" v="457" actId="47"/>
        <pc:sldMkLst>
          <pc:docMk/>
          <pc:sldMk cId="1560367604" sldId="448"/>
        </pc:sldMkLst>
      </pc:sldChg>
      <pc:sldChg chg="del">
        <pc:chgData name="LI Hongzong" userId="ac49958b-b655-4fa4-b837-6f946156a7c8" providerId="ADAL" clId="{1EA6D1CF-7BCF-43C9-ACBA-F551AFF49D51}" dt="2024-03-22T09:17:21.934" v="456" actId="47"/>
        <pc:sldMkLst>
          <pc:docMk/>
          <pc:sldMk cId="550612646" sldId="449"/>
        </pc:sldMkLst>
      </pc:sldChg>
      <pc:sldChg chg="del">
        <pc:chgData name="LI Hongzong" userId="ac49958b-b655-4fa4-b837-6f946156a7c8" providerId="ADAL" clId="{1EA6D1CF-7BCF-43C9-ACBA-F551AFF49D51}" dt="2024-03-22T09:17:23.172" v="458" actId="47"/>
        <pc:sldMkLst>
          <pc:docMk/>
          <pc:sldMk cId="467058621" sldId="450"/>
        </pc:sldMkLst>
      </pc:sldChg>
      <pc:sldChg chg="del">
        <pc:chgData name="LI Hongzong" userId="ac49958b-b655-4fa4-b837-6f946156a7c8" providerId="ADAL" clId="{1EA6D1CF-7BCF-43C9-ACBA-F551AFF49D51}" dt="2024-03-22T09:17:24.016" v="459" actId="47"/>
        <pc:sldMkLst>
          <pc:docMk/>
          <pc:sldMk cId="3543534243" sldId="451"/>
        </pc:sldMkLst>
      </pc:sldChg>
      <pc:sldChg chg="del">
        <pc:chgData name="LI Hongzong" userId="ac49958b-b655-4fa4-b837-6f946156a7c8" providerId="ADAL" clId="{1EA6D1CF-7BCF-43C9-ACBA-F551AFF49D51}" dt="2024-03-22T09:17:24.593" v="460" actId="47"/>
        <pc:sldMkLst>
          <pc:docMk/>
          <pc:sldMk cId="2802836733" sldId="452"/>
        </pc:sldMkLst>
      </pc:sldChg>
      <pc:sldChg chg="del">
        <pc:chgData name="LI Hongzong" userId="ac49958b-b655-4fa4-b837-6f946156a7c8" providerId="ADAL" clId="{1EA6D1CF-7BCF-43C9-ACBA-F551AFF49D51}" dt="2024-03-22T09:17:25.218" v="461" actId="47"/>
        <pc:sldMkLst>
          <pc:docMk/>
          <pc:sldMk cId="2948372471" sldId="454"/>
        </pc:sldMkLst>
      </pc:sldChg>
      <pc:sldChg chg="del">
        <pc:chgData name="LI Hongzong" userId="ac49958b-b655-4fa4-b837-6f946156a7c8" providerId="ADAL" clId="{1EA6D1CF-7BCF-43C9-ACBA-F551AFF49D51}" dt="2024-03-22T09:17:26.381" v="462" actId="47"/>
        <pc:sldMkLst>
          <pc:docMk/>
          <pc:sldMk cId="1238996457" sldId="455"/>
        </pc:sldMkLst>
      </pc:sldChg>
      <pc:sldChg chg="del">
        <pc:chgData name="LI Hongzong" userId="ac49958b-b655-4fa4-b837-6f946156a7c8" providerId="ADAL" clId="{1EA6D1CF-7BCF-43C9-ACBA-F551AFF49D51}" dt="2024-03-22T09:17:27.393" v="463" actId="47"/>
        <pc:sldMkLst>
          <pc:docMk/>
          <pc:sldMk cId="679297246" sldId="456"/>
        </pc:sldMkLst>
      </pc:sldChg>
      <pc:sldChg chg="del">
        <pc:chgData name="LI Hongzong" userId="ac49958b-b655-4fa4-b837-6f946156a7c8" providerId="ADAL" clId="{1EA6D1CF-7BCF-43C9-ACBA-F551AFF49D51}" dt="2024-03-22T09:17:28.658" v="464" actId="47"/>
        <pc:sldMkLst>
          <pc:docMk/>
          <pc:sldMk cId="492681770" sldId="457"/>
        </pc:sldMkLst>
      </pc:sldChg>
      <pc:sldChg chg="del">
        <pc:chgData name="LI Hongzong" userId="ac49958b-b655-4fa4-b837-6f946156a7c8" providerId="ADAL" clId="{1EA6D1CF-7BCF-43C9-ACBA-F551AFF49D51}" dt="2024-03-22T09:17:29.588" v="465" actId="47"/>
        <pc:sldMkLst>
          <pc:docMk/>
          <pc:sldMk cId="1603724423" sldId="458"/>
        </pc:sldMkLst>
      </pc:sldChg>
      <pc:sldChg chg="del">
        <pc:chgData name="LI Hongzong" userId="ac49958b-b655-4fa4-b837-6f946156a7c8" providerId="ADAL" clId="{1EA6D1CF-7BCF-43C9-ACBA-F551AFF49D51}" dt="2024-03-22T09:17:31.027" v="466" actId="47"/>
        <pc:sldMkLst>
          <pc:docMk/>
          <pc:sldMk cId="2670355902" sldId="459"/>
        </pc:sldMkLst>
      </pc:sldChg>
      <pc:sldChg chg="del">
        <pc:chgData name="LI Hongzong" userId="ac49958b-b655-4fa4-b837-6f946156a7c8" providerId="ADAL" clId="{1EA6D1CF-7BCF-43C9-ACBA-F551AFF49D51}" dt="2024-03-22T09:17:32.411" v="467" actId="47"/>
        <pc:sldMkLst>
          <pc:docMk/>
          <pc:sldMk cId="657981875" sldId="461"/>
        </pc:sldMkLst>
      </pc:sldChg>
      <pc:sldChg chg="del">
        <pc:chgData name="LI Hongzong" userId="ac49958b-b655-4fa4-b837-6f946156a7c8" providerId="ADAL" clId="{1EA6D1CF-7BCF-43C9-ACBA-F551AFF49D51}" dt="2024-03-22T09:17:33.317" v="468" actId="47"/>
        <pc:sldMkLst>
          <pc:docMk/>
          <pc:sldMk cId="315665274" sldId="462"/>
        </pc:sldMkLst>
      </pc:sldChg>
      <pc:sldChg chg="del">
        <pc:chgData name="LI Hongzong" userId="ac49958b-b655-4fa4-b837-6f946156a7c8" providerId="ADAL" clId="{1EA6D1CF-7BCF-43C9-ACBA-F551AFF49D51}" dt="2024-03-22T09:17:34.723" v="469" actId="47"/>
        <pc:sldMkLst>
          <pc:docMk/>
          <pc:sldMk cId="41916961" sldId="465"/>
        </pc:sldMkLst>
      </pc:sldChg>
      <pc:sldChg chg="del">
        <pc:chgData name="LI Hongzong" userId="ac49958b-b655-4fa4-b837-6f946156a7c8" providerId="ADAL" clId="{1EA6D1CF-7BCF-43C9-ACBA-F551AFF49D51}" dt="2024-03-22T09:17:35.521" v="470" actId="47"/>
        <pc:sldMkLst>
          <pc:docMk/>
          <pc:sldMk cId="830253175" sldId="467"/>
        </pc:sldMkLst>
      </pc:sldChg>
      <pc:sldChg chg="delSp del mod delAnim">
        <pc:chgData name="LI Hongzong" userId="ac49958b-b655-4fa4-b837-6f946156a7c8" providerId="ADAL" clId="{1EA6D1CF-7BCF-43C9-ACBA-F551AFF49D51}" dt="2024-03-22T09:17:56.463" v="476" actId="47"/>
        <pc:sldMkLst>
          <pc:docMk/>
          <pc:sldMk cId="464084533" sldId="468"/>
        </pc:sldMkLst>
      </pc:sldChg>
      <pc:sldChg chg="modSp mod ord">
        <pc:chgData name="LI Hongzong" userId="ac49958b-b655-4fa4-b837-6f946156a7c8" providerId="ADAL" clId="{1EA6D1CF-7BCF-43C9-ACBA-F551AFF49D51}" dt="2024-03-22T09:00:04.214" v="256" actId="20577"/>
        <pc:sldMkLst>
          <pc:docMk/>
          <pc:sldMk cId="720648259" sldId="472"/>
        </pc:sldMkLst>
      </pc:sldChg>
      <pc:sldChg chg="addSp delSp modSp del mod ord modNotesTx">
        <pc:chgData name="LI Hongzong" userId="ac49958b-b655-4fa4-b837-6f946156a7c8" providerId="ADAL" clId="{1EA6D1CF-7BCF-43C9-ACBA-F551AFF49D51}" dt="2024-03-29T09:32:32.167" v="7944" actId="47"/>
        <pc:sldMkLst>
          <pc:docMk/>
          <pc:sldMk cId="3977025630" sldId="473"/>
        </pc:sldMkLst>
      </pc:sldChg>
      <pc:sldChg chg="del">
        <pc:chgData name="LI Hongzong" userId="ac49958b-b655-4fa4-b837-6f946156a7c8" providerId="ADAL" clId="{1EA6D1CF-7BCF-43C9-ACBA-F551AFF49D51}" dt="2024-03-22T09:17:15.657" v="451" actId="47"/>
        <pc:sldMkLst>
          <pc:docMk/>
          <pc:sldMk cId="4228025745" sldId="475"/>
        </pc:sldMkLst>
      </pc:sldChg>
      <pc:sldChg chg="del">
        <pc:chgData name="LI Hongzong" userId="ac49958b-b655-4fa4-b837-6f946156a7c8" providerId="ADAL" clId="{1EA6D1CF-7BCF-43C9-ACBA-F551AFF49D51}" dt="2024-03-22T09:18:25.805" v="477" actId="47"/>
        <pc:sldMkLst>
          <pc:docMk/>
          <pc:sldMk cId="365617776" sldId="477"/>
        </pc:sldMkLst>
      </pc:sldChg>
      <pc:sldChg chg="del">
        <pc:chgData name="LI Hongzong" userId="ac49958b-b655-4fa4-b837-6f946156a7c8" providerId="ADAL" clId="{1EA6D1CF-7BCF-43C9-ACBA-F551AFF49D51}" dt="2024-03-22T09:18:25.805" v="477" actId="47"/>
        <pc:sldMkLst>
          <pc:docMk/>
          <pc:sldMk cId="790057062" sldId="478"/>
        </pc:sldMkLst>
      </pc:sldChg>
      <pc:sldChg chg="del">
        <pc:chgData name="LI Hongzong" userId="ac49958b-b655-4fa4-b837-6f946156a7c8" providerId="ADAL" clId="{1EA6D1CF-7BCF-43C9-ACBA-F551AFF49D51}" dt="2024-03-22T09:18:25.805" v="477" actId="47"/>
        <pc:sldMkLst>
          <pc:docMk/>
          <pc:sldMk cId="283994566" sldId="480"/>
        </pc:sldMkLst>
      </pc:sldChg>
      <pc:sldChg chg="del">
        <pc:chgData name="LI Hongzong" userId="ac49958b-b655-4fa4-b837-6f946156a7c8" providerId="ADAL" clId="{1EA6D1CF-7BCF-43C9-ACBA-F551AFF49D51}" dt="2024-03-22T09:18:25.805" v="477" actId="47"/>
        <pc:sldMkLst>
          <pc:docMk/>
          <pc:sldMk cId="3762282314" sldId="483"/>
        </pc:sldMkLst>
      </pc:sldChg>
      <pc:sldChg chg="modSp mod">
        <pc:chgData name="LI Hongzong" userId="ac49958b-b655-4fa4-b837-6f946156a7c8" providerId="ADAL" clId="{1EA6D1CF-7BCF-43C9-ACBA-F551AFF49D51}" dt="2024-03-29T10:22:28.861" v="8417" actId="20577"/>
        <pc:sldMkLst>
          <pc:docMk/>
          <pc:sldMk cId="2811745174" sldId="487"/>
        </pc:sldMkLst>
      </pc:sldChg>
      <pc:sldChg chg="del">
        <pc:chgData name="LI Hongzong" userId="ac49958b-b655-4fa4-b837-6f946156a7c8" providerId="ADAL" clId="{1EA6D1CF-7BCF-43C9-ACBA-F551AFF49D51}" dt="2024-03-22T09:17:36.246" v="471" actId="47"/>
        <pc:sldMkLst>
          <pc:docMk/>
          <pc:sldMk cId="1734286805" sldId="489"/>
        </pc:sldMkLst>
      </pc:sldChg>
      <pc:sldChg chg="del">
        <pc:chgData name="LI Hongzong" userId="ac49958b-b655-4fa4-b837-6f946156a7c8" providerId="ADAL" clId="{1EA6D1CF-7BCF-43C9-ACBA-F551AFF49D51}" dt="2024-03-22T09:17:37.046" v="472" actId="47"/>
        <pc:sldMkLst>
          <pc:docMk/>
          <pc:sldMk cId="1637154511" sldId="490"/>
        </pc:sldMkLst>
      </pc:sldChg>
      <pc:sldChg chg="addSp delSp modSp mod">
        <pc:chgData name="LI Hongzong" userId="ac49958b-b655-4fa4-b837-6f946156a7c8" providerId="ADAL" clId="{1EA6D1CF-7BCF-43C9-ACBA-F551AFF49D51}" dt="2024-03-29T10:25:48.488" v="8447" actId="1076"/>
        <pc:sldMkLst>
          <pc:docMk/>
          <pc:sldMk cId="202371462" sldId="491"/>
        </pc:sldMkLst>
      </pc:sldChg>
      <pc:sldChg chg="addSp delSp modSp del mod">
        <pc:chgData name="LI Hongzong" userId="ac49958b-b655-4fa4-b837-6f946156a7c8" providerId="ADAL" clId="{1EA6D1CF-7BCF-43C9-ACBA-F551AFF49D51}" dt="2024-03-22T08:48:16.627" v="201" actId="47"/>
        <pc:sldMkLst>
          <pc:docMk/>
          <pc:sldMk cId="1103431114" sldId="492"/>
        </pc:sldMkLst>
      </pc:sldChg>
      <pc:sldChg chg="delSp del mod ord">
        <pc:chgData name="LI Hongzong" userId="ac49958b-b655-4fa4-b837-6f946156a7c8" providerId="ADAL" clId="{1EA6D1CF-7BCF-43C9-ACBA-F551AFF49D51}" dt="2024-03-22T08:53:49.705" v="222" actId="47"/>
        <pc:sldMkLst>
          <pc:docMk/>
          <pc:sldMk cId="3956311866" sldId="493"/>
        </pc:sldMkLst>
      </pc:sldChg>
      <pc:sldChg chg="addSp delSp del mod">
        <pc:chgData name="LI Hongzong" userId="ac49958b-b655-4fa4-b837-6f946156a7c8" providerId="ADAL" clId="{1EA6D1CF-7BCF-43C9-ACBA-F551AFF49D51}" dt="2024-03-22T09:16:19.501" v="439" actId="47"/>
        <pc:sldMkLst>
          <pc:docMk/>
          <pc:sldMk cId="1976057905" sldId="494"/>
        </pc:sldMkLst>
      </pc:sldChg>
      <pc:sldChg chg="modSp add del mod">
        <pc:chgData name="LI Hongzong" userId="ac49958b-b655-4fa4-b837-6f946156a7c8" providerId="ADAL" clId="{1EA6D1CF-7BCF-43C9-ACBA-F551AFF49D51}" dt="2024-03-22T08:45:14.972" v="179" actId="47"/>
        <pc:sldMkLst>
          <pc:docMk/>
          <pc:sldMk cId="401816934" sldId="495"/>
        </pc:sldMkLst>
      </pc:sldChg>
      <pc:sldChg chg="add del">
        <pc:chgData name="LI Hongzong" userId="ac49958b-b655-4fa4-b837-6f946156a7c8" providerId="ADAL" clId="{1EA6D1CF-7BCF-43C9-ACBA-F551AFF49D51}" dt="2024-03-21T14:01:30.146" v="115" actId="47"/>
        <pc:sldMkLst>
          <pc:docMk/>
          <pc:sldMk cId="203929719" sldId="496"/>
        </pc:sldMkLst>
      </pc:sldChg>
      <pc:sldChg chg="addSp delSp modSp add mod">
        <pc:chgData name="LI Hongzong" userId="ac49958b-b655-4fa4-b837-6f946156a7c8" providerId="ADAL" clId="{1EA6D1CF-7BCF-43C9-ACBA-F551AFF49D51}" dt="2024-03-29T10:06:19.002" v="8273" actId="20577"/>
        <pc:sldMkLst>
          <pc:docMk/>
          <pc:sldMk cId="1752405181" sldId="496"/>
        </pc:sldMkLst>
      </pc:sldChg>
      <pc:sldChg chg="addSp modSp add mod ord">
        <pc:chgData name="LI Hongzong" userId="ac49958b-b655-4fa4-b837-6f946156a7c8" providerId="ADAL" clId="{1EA6D1CF-7BCF-43C9-ACBA-F551AFF49D51}" dt="2024-03-29T10:06:57.808" v="8284" actId="20577"/>
        <pc:sldMkLst>
          <pc:docMk/>
          <pc:sldMk cId="2845975111" sldId="497"/>
        </pc:sldMkLst>
      </pc:sldChg>
      <pc:sldChg chg="add del">
        <pc:chgData name="LI Hongzong" userId="ac49958b-b655-4fa4-b837-6f946156a7c8" providerId="ADAL" clId="{1EA6D1CF-7BCF-43C9-ACBA-F551AFF49D51}" dt="2024-03-21T14:01:25.949" v="114" actId="47"/>
        <pc:sldMkLst>
          <pc:docMk/>
          <pc:sldMk cId="3611052533" sldId="497"/>
        </pc:sldMkLst>
      </pc:sldChg>
      <pc:sldChg chg="addSp delSp modSp add mod ord">
        <pc:chgData name="LI Hongzong" userId="ac49958b-b655-4fa4-b837-6f946156a7c8" providerId="ADAL" clId="{1EA6D1CF-7BCF-43C9-ACBA-F551AFF49D51}" dt="2024-03-29T10:08:32.644" v="8307" actId="20577"/>
        <pc:sldMkLst>
          <pc:docMk/>
          <pc:sldMk cId="796727664" sldId="498"/>
        </pc:sldMkLst>
      </pc:sldChg>
      <pc:sldChg chg="addSp modSp add mod">
        <pc:chgData name="LI Hongzong" userId="ac49958b-b655-4fa4-b837-6f946156a7c8" providerId="ADAL" clId="{1EA6D1CF-7BCF-43C9-ACBA-F551AFF49D51}" dt="2024-03-29T10:06:51.792" v="8282" actId="20577"/>
        <pc:sldMkLst>
          <pc:docMk/>
          <pc:sldMk cId="30619265" sldId="499"/>
        </pc:sldMkLst>
      </pc:sldChg>
      <pc:sldChg chg="addSp delSp modSp add mod">
        <pc:chgData name="LI Hongzong" userId="ac49958b-b655-4fa4-b837-6f946156a7c8" providerId="ADAL" clId="{1EA6D1CF-7BCF-43C9-ACBA-F551AFF49D51}" dt="2024-03-29T10:06:55.846" v="8283" actId="20577"/>
        <pc:sldMkLst>
          <pc:docMk/>
          <pc:sldMk cId="2369451619" sldId="500"/>
        </pc:sldMkLst>
      </pc:sldChg>
      <pc:sldChg chg="addSp modSp add mod">
        <pc:chgData name="LI Hongzong" userId="ac49958b-b655-4fa4-b837-6f946156a7c8" providerId="ADAL" clId="{1EA6D1CF-7BCF-43C9-ACBA-F551AFF49D51}" dt="2024-03-29T10:07:00.910" v="8285" actId="20577"/>
        <pc:sldMkLst>
          <pc:docMk/>
          <pc:sldMk cId="3667704221" sldId="501"/>
        </pc:sldMkLst>
      </pc:sldChg>
      <pc:sldChg chg="addSp modSp add mod">
        <pc:chgData name="LI Hongzong" userId="ac49958b-b655-4fa4-b837-6f946156a7c8" providerId="ADAL" clId="{1EA6D1CF-7BCF-43C9-ACBA-F551AFF49D51}" dt="2024-03-29T10:07:03.127" v="8286" actId="20577"/>
        <pc:sldMkLst>
          <pc:docMk/>
          <pc:sldMk cId="4222242206" sldId="502"/>
        </pc:sldMkLst>
      </pc:sldChg>
      <pc:sldChg chg="addSp modSp add mod">
        <pc:chgData name="LI Hongzong" userId="ac49958b-b655-4fa4-b837-6f946156a7c8" providerId="ADAL" clId="{1EA6D1CF-7BCF-43C9-ACBA-F551AFF49D51}" dt="2024-03-29T10:07:05.489" v="8287" actId="20577"/>
        <pc:sldMkLst>
          <pc:docMk/>
          <pc:sldMk cId="1065434339" sldId="503"/>
        </pc:sldMkLst>
      </pc:sldChg>
      <pc:sldChg chg="addSp modSp add mod">
        <pc:chgData name="LI Hongzong" userId="ac49958b-b655-4fa4-b837-6f946156a7c8" providerId="ADAL" clId="{1EA6D1CF-7BCF-43C9-ACBA-F551AFF49D51}" dt="2024-03-29T10:07:07.958" v="8288" actId="20577"/>
        <pc:sldMkLst>
          <pc:docMk/>
          <pc:sldMk cId="4094151586" sldId="504"/>
        </pc:sldMkLst>
      </pc:sldChg>
      <pc:sldChg chg="addSp modSp add mod">
        <pc:chgData name="LI Hongzong" userId="ac49958b-b655-4fa4-b837-6f946156a7c8" providerId="ADAL" clId="{1EA6D1CF-7BCF-43C9-ACBA-F551AFF49D51}" dt="2024-03-29T10:07:10.051" v="8289" actId="20577"/>
        <pc:sldMkLst>
          <pc:docMk/>
          <pc:sldMk cId="774677346" sldId="505"/>
        </pc:sldMkLst>
      </pc:sldChg>
      <pc:sldChg chg="addSp modSp add mod">
        <pc:chgData name="LI Hongzong" userId="ac49958b-b655-4fa4-b837-6f946156a7c8" providerId="ADAL" clId="{1EA6D1CF-7BCF-43C9-ACBA-F551AFF49D51}" dt="2024-03-29T10:07:12.286" v="8290" actId="20577"/>
        <pc:sldMkLst>
          <pc:docMk/>
          <pc:sldMk cId="541110708" sldId="506"/>
        </pc:sldMkLst>
      </pc:sldChg>
      <pc:sldChg chg="addSp modSp add mod">
        <pc:chgData name="LI Hongzong" userId="ac49958b-b655-4fa4-b837-6f946156a7c8" providerId="ADAL" clId="{1EA6D1CF-7BCF-43C9-ACBA-F551AFF49D51}" dt="2024-03-29T10:06:21.793" v="8274" actId="20577"/>
        <pc:sldMkLst>
          <pc:docMk/>
          <pc:sldMk cId="2437703638" sldId="507"/>
        </pc:sldMkLst>
      </pc:sldChg>
      <pc:sldChg chg="addSp modSp add mod">
        <pc:chgData name="LI Hongzong" userId="ac49958b-b655-4fa4-b837-6f946156a7c8" providerId="ADAL" clId="{1EA6D1CF-7BCF-43C9-ACBA-F551AFF49D51}" dt="2024-03-29T10:06:24.017" v="8275" actId="20577"/>
        <pc:sldMkLst>
          <pc:docMk/>
          <pc:sldMk cId="1337362241" sldId="508"/>
        </pc:sldMkLst>
      </pc:sldChg>
      <pc:sldChg chg="addSp modSp add mod">
        <pc:chgData name="LI Hongzong" userId="ac49958b-b655-4fa4-b837-6f946156a7c8" providerId="ADAL" clId="{1EA6D1CF-7BCF-43C9-ACBA-F551AFF49D51}" dt="2024-03-29T10:06:26.256" v="8276" actId="20577"/>
        <pc:sldMkLst>
          <pc:docMk/>
          <pc:sldMk cId="898425003" sldId="509"/>
        </pc:sldMkLst>
      </pc:sldChg>
      <pc:sldChg chg="addSp modSp add mod">
        <pc:chgData name="LI Hongzong" userId="ac49958b-b655-4fa4-b837-6f946156a7c8" providerId="ADAL" clId="{1EA6D1CF-7BCF-43C9-ACBA-F551AFF49D51}" dt="2024-03-29T10:06:29.297" v="8277" actId="20577"/>
        <pc:sldMkLst>
          <pc:docMk/>
          <pc:sldMk cId="3874427421" sldId="510"/>
        </pc:sldMkLst>
      </pc:sldChg>
      <pc:sldChg chg="addSp modSp add mod">
        <pc:chgData name="LI Hongzong" userId="ac49958b-b655-4fa4-b837-6f946156a7c8" providerId="ADAL" clId="{1EA6D1CF-7BCF-43C9-ACBA-F551AFF49D51}" dt="2024-03-29T10:06:34.114" v="8278" actId="20577"/>
        <pc:sldMkLst>
          <pc:docMk/>
          <pc:sldMk cId="3174073477" sldId="511"/>
        </pc:sldMkLst>
      </pc:sldChg>
      <pc:sldChg chg="addSp modSp add mod">
        <pc:chgData name="LI Hongzong" userId="ac49958b-b655-4fa4-b837-6f946156a7c8" providerId="ADAL" clId="{1EA6D1CF-7BCF-43C9-ACBA-F551AFF49D51}" dt="2024-03-29T10:06:36.473" v="8279" actId="20577"/>
        <pc:sldMkLst>
          <pc:docMk/>
          <pc:sldMk cId="3704641364" sldId="512"/>
        </pc:sldMkLst>
      </pc:sldChg>
      <pc:sldChg chg="addSp modSp add mod">
        <pc:chgData name="LI Hongzong" userId="ac49958b-b655-4fa4-b837-6f946156a7c8" providerId="ADAL" clId="{1EA6D1CF-7BCF-43C9-ACBA-F551AFF49D51}" dt="2024-03-29T10:06:46.063" v="8280" actId="20577"/>
        <pc:sldMkLst>
          <pc:docMk/>
          <pc:sldMk cId="1562923318" sldId="513"/>
        </pc:sldMkLst>
      </pc:sldChg>
      <pc:sldChg chg="add">
        <pc:chgData name="LI Hongzong" userId="ac49958b-b655-4fa4-b837-6f946156a7c8" providerId="ADAL" clId="{1EA6D1CF-7BCF-43C9-ACBA-F551AFF49D51}" dt="2024-03-22T08:56:11.010" v="249"/>
        <pc:sldMkLst>
          <pc:docMk/>
          <pc:sldMk cId="1847076896" sldId="514"/>
        </pc:sldMkLst>
      </pc:sldChg>
      <pc:sldChg chg="addSp delSp modSp add mod">
        <pc:chgData name="LI Hongzong" userId="ac49958b-b655-4fa4-b837-6f946156a7c8" providerId="ADAL" clId="{1EA6D1CF-7BCF-43C9-ACBA-F551AFF49D51}" dt="2024-03-29T09:50:12.487" v="8245" actId="1076"/>
        <pc:sldMkLst>
          <pc:docMk/>
          <pc:sldMk cId="1688353813" sldId="515"/>
        </pc:sldMkLst>
      </pc:sldChg>
      <pc:sldChg chg="addSp delSp modSp add mod">
        <pc:chgData name="LI Hongzong" userId="ac49958b-b655-4fa4-b837-6f946156a7c8" providerId="ADAL" clId="{1EA6D1CF-7BCF-43C9-ACBA-F551AFF49D51}" dt="2024-03-29T09:50:03.822" v="8243" actId="20577"/>
        <pc:sldMkLst>
          <pc:docMk/>
          <pc:sldMk cId="3321173846" sldId="516"/>
        </pc:sldMkLst>
      </pc:sldChg>
      <pc:sldChg chg="addSp modSp add mod">
        <pc:chgData name="LI Hongzong" userId="ac49958b-b655-4fa4-b837-6f946156a7c8" providerId="ADAL" clId="{1EA6D1CF-7BCF-43C9-ACBA-F551AFF49D51}" dt="2024-03-29T09:49:53.245" v="8240" actId="1076"/>
        <pc:sldMkLst>
          <pc:docMk/>
          <pc:sldMk cId="2907889574" sldId="517"/>
        </pc:sldMkLst>
      </pc:sldChg>
      <pc:sldChg chg="addSp delSp modSp add mod">
        <pc:chgData name="LI Hongzong" userId="ac49958b-b655-4fa4-b837-6f946156a7c8" providerId="ADAL" clId="{1EA6D1CF-7BCF-43C9-ACBA-F551AFF49D51}" dt="2024-03-29T09:49:45.390" v="8238" actId="1076"/>
        <pc:sldMkLst>
          <pc:docMk/>
          <pc:sldMk cId="3320331165" sldId="518"/>
        </pc:sldMkLst>
      </pc:sldChg>
      <pc:sldChg chg="add del">
        <pc:chgData name="LI Hongzong" userId="ac49958b-b655-4fa4-b837-6f946156a7c8" providerId="ADAL" clId="{1EA6D1CF-7BCF-43C9-ACBA-F551AFF49D51}" dt="2024-03-22T09:09:19.586" v="322"/>
        <pc:sldMkLst>
          <pc:docMk/>
          <pc:sldMk cId="387100043" sldId="519"/>
        </pc:sldMkLst>
      </pc:sldChg>
      <pc:sldChg chg="addSp delSp modSp add mod">
        <pc:chgData name="LI Hongzong" userId="ac49958b-b655-4fa4-b837-6f946156a7c8" providerId="ADAL" clId="{1EA6D1CF-7BCF-43C9-ACBA-F551AFF49D51}" dt="2024-03-29T09:49:30.159" v="8235" actId="14100"/>
        <pc:sldMkLst>
          <pc:docMk/>
          <pc:sldMk cId="3195430702" sldId="519"/>
        </pc:sldMkLst>
      </pc:sldChg>
      <pc:sldChg chg="addSp modSp add mod">
        <pc:chgData name="LI Hongzong" userId="ac49958b-b655-4fa4-b837-6f946156a7c8" providerId="ADAL" clId="{1EA6D1CF-7BCF-43C9-ACBA-F551AFF49D51}" dt="2024-03-29T10:06:48.615" v="8281" actId="20577"/>
        <pc:sldMkLst>
          <pc:docMk/>
          <pc:sldMk cId="1173255395" sldId="520"/>
        </pc:sldMkLst>
      </pc:sldChg>
      <pc:sldChg chg="add del">
        <pc:chgData name="LI Hongzong" userId="ac49958b-b655-4fa4-b837-6f946156a7c8" providerId="ADAL" clId="{1EA6D1CF-7BCF-43C9-ACBA-F551AFF49D51}" dt="2024-03-22T09:11:07.227" v="361" actId="47"/>
        <pc:sldMkLst>
          <pc:docMk/>
          <pc:sldMk cId="3404225540" sldId="520"/>
        </pc:sldMkLst>
      </pc:sldChg>
      <pc:sldChg chg="addSp modSp add mod">
        <pc:chgData name="LI Hongzong" userId="ac49958b-b655-4fa4-b837-6f946156a7c8" providerId="ADAL" clId="{1EA6D1CF-7BCF-43C9-ACBA-F551AFF49D51}" dt="2024-03-29T10:07:31.021" v="8293" actId="1076"/>
        <pc:sldMkLst>
          <pc:docMk/>
          <pc:sldMk cId="392598842" sldId="521"/>
        </pc:sldMkLst>
      </pc:sldChg>
      <pc:sldChg chg="add del">
        <pc:chgData name="LI Hongzong" userId="ac49958b-b655-4fa4-b837-6f946156a7c8" providerId="ADAL" clId="{1EA6D1CF-7BCF-43C9-ACBA-F551AFF49D51}" dt="2024-03-22T09:13:41.672" v="384" actId="47"/>
        <pc:sldMkLst>
          <pc:docMk/>
          <pc:sldMk cId="420344942" sldId="521"/>
        </pc:sldMkLst>
      </pc:sldChg>
      <pc:sldChg chg="add del">
        <pc:chgData name="LI Hongzong" userId="ac49958b-b655-4fa4-b837-6f946156a7c8" providerId="ADAL" clId="{1EA6D1CF-7BCF-43C9-ACBA-F551AFF49D51}" dt="2024-03-22T09:13:41.672" v="384" actId="47"/>
        <pc:sldMkLst>
          <pc:docMk/>
          <pc:sldMk cId="3426780612" sldId="522"/>
        </pc:sldMkLst>
      </pc:sldChg>
      <pc:sldChg chg="addSp modSp add mod">
        <pc:chgData name="LI Hongzong" userId="ac49958b-b655-4fa4-b837-6f946156a7c8" providerId="ADAL" clId="{1EA6D1CF-7BCF-43C9-ACBA-F551AFF49D51}" dt="2024-03-29T10:07:44.059" v="8296" actId="1076"/>
        <pc:sldMkLst>
          <pc:docMk/>
          <pc:sldMk cId="3864420287" sldId="522"/>
        </pc:sldMkLst>
      </pc:sldChg>
      <pc:sldChg chg="addSp modSp add mod">
        <pc:chgData name="LI Hongzong" userId="ac49958b-b655-4fa4-b837-6f946156a7c8" providerId="ADAL" clId="{1EA6D1CF-7BCF-43C9-ACBA-F551AFF49D51}" dt="2024-03-29T10:08:14.219" v="8299" actId="1076"/>
        <pc:sldMkLst>
          <pc:docMk/>
          <pc:sldMk cId="2727889837" sldId="523"/>
        </pc:sldMkLst>
      </pc:sldChg>
      <pc:sldChg chg="addSp modSp add mod">
        <pc:chgData name="LI Hongzong" userId="ac49958b-b655-4fa4-b837-6f946156a7c8" providerId="ADAL" clId="{1EA6D1CF-7BCF-43C9-ACBA-F551AFF49D51}" dt="2024-03-29T10:08:16.459" v="8300" actId="20577"/>
        <pc:sldMkLst>
          <pc:docMk/>
          <pc:sldMk cId="1707913042" sldId="524"/>
        </pc:sldMkLst>
      </pc:sldChg>
      <pc:sldChg chg="addSp modSp add mod">
        <pc:chgData name="LI Hongzong" userId="ac49958b-b655-4fa4-b837-6f946156a7c8" providerId="ADAL" clId="{1EA6D1CF-7BCF-43C9-ACBA-F551AFF49D51}" dt="2024-03-29T10:08:19.516" v="8301" actId="20577"/>
        <pc:sldMkLst>
          <pc:docMk/>
          <pc:sldMk cId="209594736" sldId="525"/>
        </pc:sldMkLst>
      </pc:sldChg>
      <pc:sldChg chg="addSp modSp add mod">
        <pc:chgData name="LI Hongzong" userId="ac49958b-b655-4fa4-b837-6f946156a7c8" providerId="ADAL" clId="{1EA6D1CF-7BCF-43C9-ACBA-F551AFF49D51}" dt="2024-03-29T10:08:21.732" v="8302" actId="20577"/>
        <pc:sldMkLst>
          <pc:docMk/>
          <pc:sldMk cId="2329232929" sldId="526"/>
        </pc:sldMkLst>
      </pc:sldChg>
      <pc:sldChg chg="addSp modSp add mod">
        <pc:chgData name="LI Hongzong" userId="ac49958b-b655-4fa4-b837-6f946156a7c8" providerId="ADAL" clId="{1EA6D1CF-7BCF-43C9-ACBA-F551AFF49D51}" dt="2024-03-29T10:08:23.798" v="8303" actId="20577"/>
        <pc:sldMkLst>
          <pc:docMk/>
          <pc:sldMk cId="788996461" sldId="527"/>
        </pc:sldMkLst>
      </pc:sldChg>
      <pc:sldChg chg="addSp modSp add mod">
        <pc:chgData name="LI Hongzong" userId="ac49958b-b655-4fa4-b837-6f946156a7c8" providerId="ADAL" clId="{1EA6D1CF-7BCF-43C9-ACBA-F551AFF49D51}" dt="2024-03-29T10:08:26.003" v="8304" actId="20577"/>
        <pc:sldMkLst>
          <pc:docMk/>
          <pc:sldMk cId="4228785174" sldId="528"/>
        </pc:sldMkLst>
      </pc:sldChg>
      <pc:sldChg chg="addSp modSp add mod">
        <pc:chgData name="LI Hongzong" userId="ac49958b-b655-4fa4-b837-6f946156a7c8" providerId="ADAL" clId="{1EA6D1CF-7BCF-43C9-ACBA-F551AFF49D51}" dt="2024-03-29T10:08:27.939" v="8305" actId="20577"/>
        <pc:sldMkLst>
          <pc:docMk/>
          <pc:sldMk cId="2914466725" sldId="529"/>
        </pc:sldMkLst>
      </pc:sldChg>
      <pc:sldChg chg="addSp modSp add mod">
        <pc:chgData name="LI Hongzong" userId="ac49958b-b655-4fa4-b837-6f946156a7c8" providerId="ADAL" clId="{1EA6D1CF-7BCF-43C9-ACBA-F551AFF49D51}" dt="2024-03-29T10:08:30.117" v="8306" actId="20577"/>
        <pc:sldMkLst>
          <pc:docMk/>
          <pc:sldMk cId="899434186" sldId="530"/>
        </pc:sldMkLst>
      </pc:sldChg>
      <pc:sldChg chg="addSp modSp add mod modAnim">
        <pc:chgData name="LI Hongzong" userId="ac49958b-b655-4fa4-b837-6f946156a7c8" providerId="ADAL" clId="{1EA6D1CF-7BCF-43C9-ACBA-F551AFF49D51}" dt="2024-03-29T10:18:30.365" v="8402" actId="1076"/>
        <pc:sldMkLst>
          <pc:docMk/>
          <pc:sldMk cId="1189121588" sldId="531"/>
        </pc:sldMkLst>
      </pc:sldChg>
      <pc:sldChg chg="add del">
        <pc:chgData name="LI Hongzong" userId="ac49958b-b655-4fa4-b837-6f946156a7c8" providerId="ADAL" clId="{1EA6D1CF-7BCF-43C9-ACBA-F551AFF49D51}" dt="2024-03-22T09:16:21.166" v="440" actId="47"/>
        <pc:sldMkLst>
          <pc:docMk/>
          <pc:sldMk cId="2411270091" sldId="531"/>
        </pc:sldMkLst>
      </pc:sldChg>
      <pc:sldChg chg="addSp delSp modSp add mod modNotesTx">
        <pc:chgData name="LI Hongzong" userId="ac49958b-b655-4fa4-b837-6f946156a7c8" providerId="ADAL" clId="{1EA6D1CF-7BCF-43C9-ACBA-F551AFF49D51}" dt="2024-03-29T10:08:35.428" v="8308" actId="20577"/>
        <pc:sldMkLst>
          <pc:docMk/>
          <pc:sldMk cId="2300423232" sldId="532"/>
        </pc:sldMkLst>
      </pc:sldChg>
      <pc:sldChg chg="addSp delSp modSp add mod modNotesTx">
        <pc:chgData name="LI Hongzong" userId="ac49958b-b655-4fa4-b837-6f946156a7c8" providerId="ADAL" clId="{1EA6D1CF-7BCF-43C9-ACBA-F551AFF49D51}" dt="2024-03-29T10:08:38.620" v="8309" actId="20577"/>
        <pc:sldMkLst>
          <pc:docMk/>
          <pc:sldMk cId="2463335583" sldId="533"/>
        </pc:sldMkLst>
      </pc:sldChg>
      <pc:sldChg chg="addSp delSp modSp add mod modNotesTx">
        <pc:chgData name="LI Hongzong" userId="ac49958b-b655-4fa4-b837-6f946156a7c8" providerId="ADAL" clId="{1EA6D1CF-7BCF-43C9-ACBA-F551AFF49D51}" dt="2024-03-29T10:08:41.612" v="8310" actId="20577"/>
        <pc:sldMkLst>
          <pc:docMk/>
          <pc:sldMk cId="3816444585" sldId="534"/>
        </pc:sldMkLst>
      </pc:sldChg>
      <pc:sldChg chg="addSp delSp modSp add mod">
        <pc:chgData name="LI Hongzong" userId="ac49958b-b655-4fa4-b837-6f946156a7c8" providerId="ADAL" clId="{1EA6D1CF-7BCF-43C9-ACBA-F551AFF49D51}" dt="2024-03-29T10:08:43.589" v="8311" actId="20577"/>
        <pc:sldMkLst>
          <pc:docMk/>
          <pc:sldMk cId="1645479320" sldId="535"/>
        </pc:sldMkLst>
      </pc:sldChg>
      <pc:sldChg chg="addSp modSp add mod">
        <pc:chgData name="LI Hongzong" userId="ac49958b-b655-4fa4-b837-6f946156a7c8" providerId="ADAL" clId="{1EA6D1CF-7BCF-43C9-ACBA-F551AFF49D51}" dt="2024-03-29T10:05:57.858" v="8272" actId="20577"/>
        <pc:sldMkLst>
          <pc:docMk/>
          <pc:sldMk cId="290655204" sldId="536"/>
        </pc:sldMkLst>
      </pc:sldChg>
      <pc:sldChg chg="addSp modSp add mod">
        <pc:chgData name="LI Hongzong" userId="ac49958b-b655-4fa4-b837-6f946156a7c8" providerId="ADAL" clId="{1EA6D1CF-7BCF-43C9-ACBA-F551AFF49D51}" dt="2024-03-29T10:05:54.897" v="8271" actId="20577"/>
        <pc:sldMkLst>
          <pc:docMk/>
          <pc:sldMk cId="2790228409" sldId="537"/>
        </pc:sldMkLst>
      </pc:sldChg>
      <pc:sldChg chg="addSp delSp modSp add mod">
        <pc:chgData name="LI Hongzong" userId="ac49958b-b655-4fa4-b837-6f946156a7c8" providerId="ADAL" clId="{1EA6D1CF-7BCF-43C9-ACBA-F551AFF49D51}" dt="2024-03-29T10:05:52.242" v="8270" actId="20577"/>
        <pc:sldMkLst>
          <pc:docMk/>
          <pc:sldMk cId="1993938528" sldId="538"/>
        </pc:sldMkLst>
      </pc:sldChg>
      <pc:sldChg chg="addSp modSp add mod">
        <pc:chgData name="LI Hongzong" userId="ac49958b-b655-4fa4-b837-6f946156a7c8" providerId="ADAL" clId="{1EA6D1CF-7BCF-43C9-ACBA-F551AFF49D51}" dt="2024-03-29T10:05:48.762" v="8269" actId="20577"/>
        <pc:sldMkLst>
          <pc:docMk/>
          <pc:sldMk cId="2751694771" sldId="539"/>
        </pc:sldMkLst>
      </pc:sldChg>
      <pc:sldChg chg="addSp delSp modSp add mod">
        <pc:chgData name="LI Hongzong" userId="ac49958b-b655-4fa4-b837-6f946156a7c8" providerId="ADAL" clId="{1EA6D1CF-7BCF-43C9-ACBA-F551AFF49D51}" dt="2024-03-29T10:05:42.907" v="8268" actId="20577"/>
        <pc:sldMkLst>
          <pc:docMk/>
          <pc:sldMk cId="936414254" sldId="540"/>
        </pc:sldMkLst>
      </pc:sldChg>
      <pc:sldChg chg="addSp delSp modSp add mod">
        <pc:chgData name="LI Hongzong" userId="ac49958b-b655-4fa4-b837-6f946156a7c8" providerId="ADAL" clId="{1EA6D1CF-7BCF-43C9-ACBA-F551AFF49D51}" dt="2024-03-29T10:05:40.426" v="8267" actId="20577"/>
        <pc:sldMkLst>
          <pc:docMk/>
          <pc:sldMk cId="2354763359" sldId="541"/>
        </pc:sldMkLst>
      </pc:sldChg>
      <pc:sldChg chg="addSp delSp modSp add mod modNotesTx">
        <pc:chgData name="LI Hongzong" userId="ac49958b-b655-4fa4-b837-6f946156a7c8" providerId="ADAL" clId="{1EA6D1CF-7BCF-43C9-ACBA-F551AFF49D51}" dt="2024-03-29T10:05:36.785" v="8266" actId="20577"/>
        <pc:sldMkLst>
          <pc:docMk/>
          <pc:sldMk cId="1988160755" sldId="542"/>
        </pc:sldMkLst>
      </pc:sldChg>
      <pc:sldChg chg="delSp modSp add mod modNotesTx">
        <pc:chgData name="LI Hongzong" userId="ac49958b-b655-4fa4-b837-6f946156a7c8" providerId="ADAL" clId="{1EA6D1CF-7BCF-43C9-ACBA-F551AFF49D51}" dt="2024-03-29T10:05:31.802" v="8265" actId="20577"/>
        <pc:sldMkLst>
          <pc:docMk/>
          <pc:sldMk cId="2207397264" sldId="543"/>
        </pc:sldMkLst>
      </pc:sldChg>
      <pc:sldChg chg="addSp delSp modSp add mod">
        <pc:chgData name="LI Hongzong" userId="ac49958b-b655-4fa4-b837-6f946156a7c8" providerId="ADAL" clId="{1EA6D1CF-7BCF-43C9-ACBA-F551AFF49D51}" dt="2024-03-29T10:05:28.861" v="8264" actId="20577"/>
        <pc:sldMkLst>
          <pc:docMk/>
          <pc:sldMk cId="806529866" sldId="544"/>
        </pc:sldMkLst>
      </pc:sldChg>
      <pc:sldChg chg="addSp delSp modSp add mod">
        <pc:chgData name="LI Hongzong" userId="ac49958b-b655-4fa4-b837-6f946156a7c8" providerId="ADAL" clId="{1EA6D1CF-7BCF-43C9-ACBA-F551AFF49D51}" dt="2024-03-29T10:05:26.532" v="8263" actId="20577"/>
        <pc:sldMkLst>
          <pc:docMk/>
          <pc:sldMk cId="3909638971" sldId="545"/>
        </pc:sldMkLst>
      </pc:sldChg>
      <pc:sldChg chg="addSp delSp modSp add mod">
        <pc:chgData name="LI Hongzong" userId="ac49958b-b655-4fa4-b837-6f946156a7c8" providerId="ADAL" clId="{1EA6D1CF-7BCF-43C9-ACBA-F551AFF49D51}" dt="2024-03-29T10:05:24.765" v="8262" actId="20577"/>
        <pc:sldMkLst>
          <pc:docMk/>
          <pc:sldMk cId="2198664435" sldId="546"/>
        </pc:sldMkLst>
      </pc:sldChg>
      <pc:sldChg chg="addSp modSp add mod">
        <pc:chgData name="LI Hongzong" userId="ac49958b-b655-4fa4-b837-6f946156a7c8" providerId="ADAL" clId="{1EA6D1CF-7BCF-43C9-ACBA-F551AFF49D51}" dt="2024-03-29T10:05:16.530" v="8261" actId="20577"/>
        <pc:sldMkLst>
          <pc:docMk/>
          <pc:sldMk cId="117524543" sldId="547"/>
        </pc:sldMkLst>
      </pc:sldChg>
      <pc:sldChg chg="add del">
        <pc:chgData name="LI Hongzong" userId="ac49958b-b655-4fa4-b837-6f946156a7c8" providerId="ADAL" clId="{1EA6D1CF-7BCF-43C9-ACBA-F551AFF49D51}" dt="2024-03-29T08:22:11.970" v="7886" actId="47"/>
        <pc:sldMkLst>
          <pc:docMk/>
          <pc:sldMk cId="727842565" sldId="548"/>
        </pc:sldMkLst>
      </pc:sldChg>
    </pc:docChg>
  </pc:docChgLst>
  <pc:docChgLst>
    <pc:chgData name="Hongzong Li" userId="9bdc67c7f26cb1a6" providerId="LiveId" clId="{F42916EA-A971-40FB-9368-4A6246B15F8D}"/>
    <pc:docChg chg="undo custSel delSld modSld">
      <pc:chgData name="Hongzong Li" userId="9bdc67c7f26cb1a6" providerId="LiveId" clId="{F42916EA-A971-40FB-9368-4A6246B15F8D}" dt="2025-01-08T13:43:16.175" v="81" actId="1076"/>
      <pc:docMkLst>
        <pc:docMk/>
      </pc:docMkLst>
      <pc:sldChg chg="modSp del mod">
        <pc:chgData name="Hongzong Li" userId="9bdc67c7f26cb1a6" providerId="LiveId" clId="{F42916EA-A971-40FB-9368-4A6246B15F8D}" dt="2025-01-08T13:28:14.951" v="29" actId="47"/>
        <pc:sldMkLst>
          <pc:docMk/>
          <pc:sldMk cId="1847076896" sldId="514"/>
        </pc:sldMkLst>
      </pc:sldChg>
      <pc:sldChg chg="addSp delSp modSp mod">
        <pc:chgData name="Hongzong Li" userId="9bdc67c7f26cb1a6" providerId="LiveId" clId="{F42916EA-A971-40FB-9368-4A6246B15F8D}" dt="2025-01-08T13:31:09.695" v="60" actId="20577"/>
        <pc:sldMkLst>
          <pc:docMk/>
          <pc:sldMk cId="1261810409" sldId="621"/>
        </pc:sldMkLst>
        <pc:spChg chg="mod">
          <ac:chgData name="Hongzong Li" userId="9bdc67c7f26cb1a6" providerId="LiveId" clId="{F42916EA-A971-40FB-9368-4A6246B15F8D}" dt="2025-01-08T13:31:09.695" v="60" actId="20577"/>
          <ac:spMkLst>
            <pc:docMk/>
            <pc:sldMk cId="1261810409" sldId="621"/>
            <ac:spMk id="6" creationId="{FAD83C02-24C8-3806-2E3F-4058342F4D87}"/>
          </ac:spMkLst>
        </pc:spChg>
      </pc:sldChg>
      <pc:sldChg chg="addSp delSp modSp mod">
        <pc:chgData name="Hongzong Li" userId="9bdc67c7f26cb1a6" providerId="LiveId" clId="{F42916EA-A971-40FB-9368-4A6246B15F8D}" dt="2025-01-08T13:43:16.175" v="81" actId="1076"/>
        <pc:sldMkLst>
          <pc:docMk/>
          <pc:sldMk cId="2671058366" sldId="631"/>
        </pc:sldMkLst>
      </pc:sldChg>
      <pc:sldChg chg="modSp del mod">
        <pc:chgData name="Hongzong Li" userId="9bdc67c7f26cb1a6" providerId="LiveId" clId="{F42916EA-A971-40FB-9368-4A6246B15F8D}" dt="2025-01-08T13:28:20.753" v="31" actId="47"/>
        <pc:sldMkLst>
          <pc:docMk/>
          <pc:sldMk cId="2354319547" sldId="642"/>
        </pc:sldMkLst>
      </pc:sldChg>
    </pc:docChg>
  </pc:docChgLst>
  <pc:docChgLst>
    <pc:chgData name="LI Hongzong" userId="ac49958b-b655-4fa4-b837-6f946156a7c8" providerId="ADAL" clId="{AE6FA167-AD59-4CAA-8D10-66C8FD64B50F}"/>
    <pc:docChg chg="undo custSel addSld modSld">
      <pc:chgData name="LI Hongzong" userId="ac49958b-b655-4fa4-b837-6f946156a7c8" providerId="ADAL" clId="{AE6FA167-AD59-4CAA-8D10-66C8FD64B50F}" dt="2024-04-14T02:08:02.953" v="26" actId="1076"/>
      <pc:docMkLst>
        <pc:docMk/>
      </pc:docMkLst>
      <pc:sldChg chg="addSp delSp modSp mod">
        <pc:chgData name="LI Hongzong" userId="ac49958b-b655-4fa4-b837-6f946156a7c8" providerId="ADAL" clId="{AE6FA167-AD59-4CAA-8D10-66C8FD64B50F}" dt="2024-04-14T02:06:04.019" v="14" actId="1036"/>
        <pc:sldMkLst>
          <pc:docMk/>
          <pc:sldMk cId="806529866" sldId="544"/>
        </pc:sldMkLst>
      </pc:sldChg>
      <pc:sldChg chg="addSp delSp mod">
        <pc:chgData name="LI Hongzong" userId="ac49958b-b655-4fa4-b837-6f946156a7c8" providerId="ADAL" clId="{AE6FA167-AD59-4CAA-8D10-66C8FD64B50F}" dt="2024-04-14T02:07:35.774" v="22" actId="478"/>
        <pc:sldMkLst>
          <pc:docMk/>
          <pc:sldMk cId="117524543" sldId="547"/>
        </pc:sldMkLst>
      </pc:sldChg>
      <pc:sldChg chg="addSp delSp modSp add mod">
        <pc:chgData name="LI Hongzong" userId="ac49958b-b655-4fa4-b837-6f946156a7c8" providerId="ADAL" clId="{AE6FA167-AD59-4CAA-8D10-66C8FD64B50F}" dt="2024-04-14T02:08:02.953" v="26" actId="1076"/>
        <pc:sldMkLst>
          <pc:docMk/>
          <pc:sldMk cId="2354201810" sldId="548"/>
        </pc:sldMkLst>
      </pc:sldChg>
    </pc:docChg>
  </pc:docChgLst>
  <pc:docChgLst>
    <pc:chgData name="Hongzong Li" userId="9bdc67c7f26cb1a6" providerId="LiveId" clId="{3692DABF-9D90-4228-8D3F-2BED0E0F9A8C}"/>
    <pc:docChg chg="delSld modSld">
      <pc:chgData name="Hongzong Li" userId="9bdc67c7f26cb1a6" providerId="LiveId" clId="{3692DABF-9D90-4228-8D3F-2BED0E0F9A8C}" dt="2025-01-15T12:54:42.041" v="2" actId="47"/>
      <pc:docMkLst>
        <pc:docMk/>
      </pc:docMkLst>
      <pc:sldChg chg="delSp">
        <pc:chgData name="Hongzong Li" userId="9bdc67c7f26cb1a6" providerId="LiveId" clId="{3692DABF-9D90-4228-8D3F-2BED0E0F9A8C}" dt="2025-01-15T12:54:37.130" v="1" actId="478"/>
        <pc:sldMkLst>
          <pc:docMk/>
          <pc:sldMk cId="1261810409" sldId="621"/>
        </pc:sldMkLst>
      </pc:sldChg>
      <pc:sldChg chg="del">
        <pc:chgData name="Hongzong Li" userId="9bdc67c7f26cb1a6" providerId="LiveId" clId="{3692DABF-9D90-4228-8D3F-2BED0E0F9A8C}" dt="2025-01-15T12:54:42.041" v="2" actId="47"/>
        <pc:sldMkLst>
          <pc:docMk/>
          <pc:sldMk cId="2671058366" sldId="631"/>
        </pc:sldMkLst>
      </pc:sldChg>
      <pc:sldChg chg="del">
        <pc:chgData name="Hongzong Li" userId="9bdc67c7f26cb1a6" providerId="LiveId" clId="{3692DABF-9D90-4228-8D3F-2BED0E0F9A8C}" dt="2025-01-15T12:54:42.041" v="2" actId="47"/>
        <pc:sldMkLst>
          <pc:docMk/>
          <pc:sldMk cId="4150836263" sldId="658"/>
        </pc:sldMkLst>
      </pc:sldChg>
      <pc:sldChg chg="del">
        <pc:chgData name="Hongzong Li" userId="9bdc67c7f26cb1a6" providerId="LiveId" clId="{3692DABF-9D90-4228-8D3F-2BED0E0F9A8C}" dt="2025-01-15T12:54:42.041" v="2" actId="47"/>
        <pc:sldMkLst>
          <pc:docMk/>
          <pc:sldMk cId="280363987" sldId="659"/>
        </pc:sldMkLst>
      </pc:sldChg>
      <pc:sldChg chg="del">
        <pc:chgData name="Hongzong Li" userId="9bdc67c7f26cb1a6" providerId="LiveId" clId="{3692DABF-9D90-4228-8D3F-2BED0E0F9A8C}" dt="2025-01-15T12:54:42.041" v="2" actId="47"/>
        <pc:sldMkLst>
          <pc:docMk/>
          <pc:sldMk cId="1050721172" sldId="660"/>
        </pc:sldMkLst>
      </pc:sldChg>
      <pc:sldChg chg="del">
        <pc:chgData name="Hongzong Li" userId="9bdc67c7f26cb1a6" providerId="LiveId" clId="{3692DABF-9D90-4228-8D3F-2BED0E0F9A8C}" dt="2025-01-15T12:54:42.041" v="2" actId="47"/>
        <pc:sldMkLst>
          <pc:docMk/>
          <pc:sldMk cId="2824916999" sldId="661"/>
        </pc:sldMkLst>
      </pc:sldChg>
      <pc:sldChg chg="del">
        <pc:chgData name="Hongzong Li" userId="9bdc67c7f26cb1a6" providerId="LiveId" clId="{3692DABF-9D90-4228-8D3F-2BED0E0F9A8C}" dt="2025-01-15T12:54:42.041" v="2" actId="47"/>
        <pc:sldMkLst>
          <pc:docMk/>
          <pc:sldMk cId="2281915960" sldId="662"/>
        </pc:sldMkLst>
      </pc:sldChg>
      <pc:sldChg chg="del">
        <pc:chgData name="Hongzong Li" userId="9bdc67c7f26cb1a6" providerId="LiveId" clId="{3692DABF-9D90-4228-8D3F-2BED0E0F9A8C}" dt="2025-01-15T12:54:42.041" v="2" actId="47"/>
        <pc:sldMkLst>
          <pc:docMk/>
          <pc:sldMk cId="3587308140" sldId="663"/>
        </pc:sldMkLst>
      </pc:sldChg>
      <pc:sldChg chg="del">
        <pc:chgData name="Hongzong Li" userId="9bdc67c7f26cb1a6" providerId="LiveId" clId="{3692DABF-9D90-4228-8D3F-2BED0E0F9A8C}" dt="2025-01-15T12:54:42.041" v="2" actId="47"/>
        <pc:sldMkLst>
          <pc:docMk/>
          <pc:sldMk cId="2709935454" sldId="664"/>
        </pc:sldMkLst>
      </pc:sldChg>
      <pc:sldChg chg="del">
        <pc:chgData name="Hongzong Li" userId="9bdc67c7f26cb1a6" providerId="LiveId" clId="{3692DABF-9D90-4228-8D3F-2BED0E0F9A8C}" dt="2025-01-15T12:54:42.041" v="2" actId="47"/>
        <pc:sldMkLst>
          <pc:docMk/>
          <pc:sldMk cId="432758778" sldId="665"/>
        </pc:sldMkLst>
      </pc:sldChg>
      <pc:sldChg chg="del">
        <pc:chgData name="Hongzong Li" userId="9bdc67c7f26cb1a6" providerId="LiveId" clId="{3692DABF-9D90-4228-8D3F-2BED0E0F9A8C}" dt="2025-01-15T12:54:42.041" v="2" actId="47"/>
        <pc:sldMkLst>
          <pc:docMk/>
          <pc:sldMk cId="2752785219" sldId="666"/>
        </pc:sldMkLst>
      </pc:sldChg>
      <pc:sldChg chg="del">
        <pc:chgData name="Hongzong Li" userId="9bdc67c7f26cb1a6" providerId="LiveId" clId="{3692DABF-9D90-4228-8D3F-2BED0E0F9A8C}" dt="2025-01-15T12:54:42.041" v="2" actId="47"/>
        <pc:sldMkLst>
          <pc:docMk/>
          <pc:sldMk cId="2853329529" sldId="667"/>
        </pc:sldMkLst>
      </pc:sldChg>
      <pc:sldChg chg="del">
        <pc:chgData name="Hongzong Li" userId="9bdc67c7f26cb1a6" providerId="LiveId" clId="{3692DABF-9D90-4228-8D3F-2BED0E0F9A8C}" dt="2025-01-15T12:54:42.041" v="2" actId="47"/>
        <pc:sldMkLst>
          <pc:docMk/>
          <pc:sldMk cId="2826498682" sldId="668"/>
        </pc:sldMkLst>
      </pc:sldChg>
      <pc:sldChg chg="del">
        <pc:chgData name="Hongzong Li" userId="9bdc67c7f26cb1a6" providerId="LiveId" clId="{3692DABF-9D90-4228-8D3F-2BED0E0F9A8C}" dt="2025-01-15T12:54:42.041" v="2" actId="47"/>
        <pc:sldMkLst>
          <pc:docMk/>
          <pc:sldMk cId="1898400193" sldId="669"/>
        </pc:sldMkLst>
      </pc:sldChg>
      <pc:sldChg chg="del">
        <pc:chgData name="Hongzong Li" userId="9bdc67c7f26cb1a6" providerId="LiveId" clId="{3692DABF-9D90-4228-8D3F-2BED0E0F9A8C}" dt="2025-01-15T12:54:42.041" v="2" actId="47"/>
        <pc:sldMkLst>
          <pc:docMk/>
          <pc:sldMk cId="304319722" sldId="670"/>
        </pc:sldMkLst>
      </pc:sldChg>
      <pc:sldChg chg="del">
        <pc:chgData name="Hongzong Li" userId="9bdc67c7f26cb1a6" providerId="LiveId" clId="{3692DABF-9D90-4228-8D3F-2BED0E0F9A8C}" dt="2025-01-15T12:54:42.041" v="2" actId="47"/>
        <pc:sldMkLst>
          <pc:docMk/>
          <pc:sldMk cId="1817694660" sldId="671"/>
        </pc:sldMkLst>
      </pc:sldChg>
      <pc:sldChg chg="del">
        <pc:chgData name="Hongzong Li" userId="9bdc67c7f26cb1a6" providerId="LiveId" clId="{3692DABF-9D90-4228-8D3F-2BED0E0F9A8C}" dt="2025-01-15T12:54:42.041" v="2" actId="47"/>
        <pc:sldMkLst>
          <pc:docMk/>
          <pc:sldMk cId="2788587020" sldId="672"/>
        </pc:sldMkLst>
      </pc:sldChg>
      <pc:sldChg chg="del">
        <pc:chgData name="Hongzong Li" userId="9bdc67c7f26cb1a6" providerId="LiveId" clId="{3692DABF-9D90-4228-8D3F-2BED0E0F9A8C}" dt="2025-01-15T12:54:42.041" v="2" actId="47"/>
        <pc:sldMkLst>
          <pc:docMk/>
          <pc:sldMk cId="256473223" sldId="673"/>
        </pc:sldMkLst>
      </pc:sldChg>
      <pc:sldChg chg="del">
        <pc:chgData name="Hongzong Li" userId="9bdc67c7f26cb1a6" providerId="LiveId" clId="{3692DABF-9D90-4228-8D3F-2BED0E0F9A8C}" dt="2025-01-15T12:54:42.041" v="2" actId="47"/>
        <pc:sldMkLst>
          <pc:docMk/>
          <pc:sldMk cId="2424154648" sldId="674"/>
        </pc:sldMkLst>
      </pc:sldChg>
      <pc:sldChg chg="del">
        <pc:chgData name="Hongzong Li" userId="9bdc67c7f26cb1a6" providerId="LiveId" clId="{3692DABF-9D90-4228-8D3F-2BED0E0F9A8C}" dt="2025-01-15T12:54:42.041" v="2" actId="47"/>
        <pc:sldMkLst>
          <pc:docMk/>
          <pc:sldMk cId="3143782611" sldId="675"/>
        </pc:sldMkLst>
      </pc:sldChg>
      <pc:sldChg chg="del">
        <pc:chgData name="Hongzong Li" userId="9bdc67c7f26cb1a6" providerId="LiveId" clId="{3692DABF-9D90-4228-8D3F-2BED0E0F9A8C}" dt="2025-01-15T12:54:42.041" v="2" actId="47"/>
        <pc:sldMkLst>
          <pc:docMk/>
          <pc:sldMk cId="3043099647" sldId="676"/>
        </pc:sldMkLst>
      </pc:sldChg>
    </pc:docChg>
  </pc:docChgLst>
  <pc:docChgLst>
    <pc:chgData name="LI Hongzong" userId="ac49958b-b655-4fa4-b837-6f946156a7c8" providerId="ADAL" clId="{11824D3B-33E6-456D-A3CF-1609AA7A4499}"/>
    <pc:docChg chg="undo redo custSel addSld modSld sldOrd">
      <pc:chgData name="LI Hongzong" userId="ac49958b-b655-4fa4-b837-6f946156a7c8" providerId="ADAL" clId="{11824D3B-33E6-456D-A3CF-1609AA7A4499}" dt="2024-10-28T12:57:41.082" v="836" actId="1076"/>
      <pc:docMkLst>
        <pc:docMk/>
      </pc:docMkLst>
      <pc:sldChg chg="modSp mod">
        <pc:chgData name="LI Hongzong" userId="ac49958b-b655-4fa4-b837-6f946156a7c8" providerId="ADAL" clId="{11824D3B-33E6-456D-A3CF-1609AA7A4499}" dt="2024-10-28T12:51:33.446" v="737"/>
        <pc:sldMkLst>
          <pc:docMk/>
          <pc:sldMk cId="1615307222" sldId="390"/>
        </pc:sldMkLst>
      </pc:sldChg>
      <pc:sldChg chg="modSp mod">
        <pc:chgData name="LI Hongzong" userId="ac49958b-b655-4fa4-b837-6f946156a7c8" providerId="ADAL" clId="{11824D3B-33E6-456D-A3CF-1609AA7A4499}" dt="2024-10-28T12:56:49.737" v="833" actId="1036"/>
        <pc:sldMkLst>
          <pc:docMk/>
          <pc:sldMk cId="3326953466" sldId="392"/>
        </pc:sldMkLst>
      </pc:sldChg>
      <pc:sldChg chg="addSp delSp modSp mod">
        <pc:chgData name="LI Hongzong" userId="ac49958b-b655-4fa4-b837-6f946156a7c8" providerId="ADAL" clId="{11824D3B-33E6-456D-A3CF-1609AA7A4499}" dt="2024-10-28T12:43:47.440" v="642" actId="20577"/>
        <pc:sldMkLst>
          <pc:docMk/>
          <pc:sldMk cId="2811745174" sldId="487"/>
        </pc:sldMkLst>
      </pc:sldChg>
      <pc:sldChg chg="modSp mod">
        <pc:chgData name="LI Hongzong" userId="ac49958b-b655-4fa4-b837-6f946156a7c8" providerId="ADAL" clId="{11824D3B-33E6-456D-A3CF-1609AA7A4499}" dt="2024-10-28T12:53:30.073" v="758"/>
        <pc:sldMkLst>
          <pc:docMk/>
          <pc:sldMk cId="1847076896" sldId="514"/>
        </pc:sldMkLst>
      </pc:sldChg>
      <pc:sldChg chg="addSp delSp modSp mod ord">
        <pc:chgData name="LI Hongzong" userId="ac49958b-b655-4fa4-b837-6f946156a7c8" providerId="ADAL" clId="{11824D3B-33E6-456D-A3CF-1609AA7A4499}" dt="2024-10-28T12:57:41.082" v="836" actId="1076"/>
        <pc:sldMkLst>
          <pc:docMk/>
          <pc:sldMk cId="909729142" sldId="637"/>
        </pc:sldMkLst>
      </pc:sldChg>
      <pc:sldChg chg="addSp delSp modSp mod">
        <pc:chgData name="LI Hongzong" userId="ac49958b-b655-4fa4-b837-6f946156a7c8" providerId="ADAL" clId="{11824D3B-33E6-456D-A3CF-1609AA7A4499}" dt="2024-10-28T12:55:16.548" v="768" actId="947"/>
        <pc:sldMkLst>
          <pc:docMk/>
          <pc:sldMk cId="3820469915" sldId="640"/>
        </pc:sldMkLst>
      </pc:sldChg>
      <pc:sldChg chg="modSp add mod">
        <pc:chgData name="LI Hongzong" userId="ac49958b-b655-4fa4-b837-6f946156a7c8" providerId="ADAL" clId="{11824D3B-33E6-456D-A3CF-1609AA7A4499}" dt="2024-10-28T12:54:14.907" v="761" actId="2711"/>
        <pc:sldMkLst>
          <pc:docMk/>
          <pc:sldMk cId="2354319547" sldId="642"/>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14A1712D-D7FA-4496-B6BD-E8CEE80FCA99}"/>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zh-TW" altLang="en-US"/>
          </a:p>
        </p:txBody>
      </p:sp>
      <p:sp>
        <p:nvSpPr>
          <p:cNvPr id="3" name="Date Placeholder 2">
            <a:extLst>
              <a:ext uri="{FF2B5EF4-FFF2-40B4-BE49-F238E27FC236}">
                <a16:creationId xmlns:a16="http://schemas.microsoft.com/office/drawing/2014/main" id="{C62F68CF-6F09-4E22-B9E8-F60C85B30E13}"/>
              </a:ext>
            </a:extLst>
          </p:cNvPr>
          <p:cNvSpPr>
            <a:spLocks noGrp="1"/>
          </p:cNvSpPr>
          <p:nvPr>
            <p:ph type="dt" sz="quarter"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279F9DD8-E320-4ED3-B304-8B56EADFDED5}" type="datetimeFigureOut">
              <a:rPr lang="zh-TW" altLang="en-US"/>
              <a:pPr>
                <a:defRPr/>
              </a:pPr>
              <a:t>2025/3/20</a:t>
            </a:fld>
            <a:endParaRPr lang="zh-TW" altLang="en-US"/>
          </a:p>
        </p:txBody>
      </p:sp>
      <p:sp>
        <p:nvSpPr>
          <p:cNvPr id="4" name="Footer Placeholder 3">
            <a:extLst>
              <a:ext uri="{FF2B5EF4-FFF2-40B4-BE49-F238E27FC236}">
                <a16:creationId xmlns:a16="http://schemas.microsoft.com/office/drawing/2014/main" id="{BD1A9008-A482-43B1-9EFC-4F48D2C6DDEF}"/>
              </a:ext>
            </a:extLst>
          </p:cNvPr>
          <p:cNvSpPr>
            <a:spLocks noGrp="1"/>
          </p:cNvSpPr>
          <p:nvPr>
            <p:ph type="ftr" sz="quarter" idx="2"/>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zh-TW" altLang="en-US"/>
          </a:p>
        </p:txBody>
      </p:sp>
      <p:sp>
        <p:nvSpPr>
          <p:cNvPr id="5" name="Slide Number Placeholder 4">
            <a:extLst>
              <a:ext uri="{FF2B5EF4-FFF2-40B4-BE49-F238E27FC236}">
                <a16:creationId xmlns:a16="http://schemas.microsoft.com/office/drawing/2014/main" id="{46AD8E69-6929-49FD-9F10-4C07E2ECB000}"/>
              </a:ext>
            </a:extLst>
          </p:cNvPr>
          <p:cNvSpPr>
            <a:spLocks noGrp="1"/>
          </p:cNvSpPr>
          <p:nvPr>
            <p:ph type="sldNum" sz="quarter" idx="3"/>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01C8A51B-8BEB-4C40-AF52-9C6CF1D2019D}" type="slidenum">
              <a:rPr lang="zh-TW" altLang="en-US"/>
              <a:pPr/>
              <a:t>‹#›</a:t>
            </a:fld>
            <a:endParaRPr lang="zh-TW"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頁首版面配置區 1">
            <a:extLst>
              <a:ext uri="{FF2B5EF4-FFF2-40B4-BE49-F238E27FC236}">
                <a16:creationId xmlns:a16="http://schemas.microsoft.com/office/drawing/2014/main" id="{27DDA510-F3F4-4037-B5C2-6330AC57DCC3}"/>
              </a:ext>
            </a:extLst>
          </p:cNvPr>
          <p:cNvSpPr>
            <a:spLocks noGrp="1"/>
          </p:cNvSpPr>
          <p:nvPr>
            <p:ph type="hdr" sz="quarter"/>
          </p:nvPr>
        </p:nvSpPr>
        <p:spPr>
          <a:xfrm>
            <a:off x="0" y="0"/>
            <a:ext cx="2946400" cy="496888"/>
          </a:xfrm>
          <a:prstGeom prst="rect">
            <a:avLst/>
          </a:prstGeom>
        </p:spPr>
        <p:txBody>
          <a:bodyPr vert="horz" lIns="91440" tIns="45720" rIns="91440" bIns="45720" rtlCol="0"/>
          <a:lstStyle>
            <a:lvl1pPr algn="l" fontAlgn="auto">
              <a:spcBef>
                <a:spcPts val="0"/>
              </a:spcBef>
              <a:spcAft>
                <a:spcPts val="0"/>
              </a:spcAft>
              <a:defRPr sz="1200">
                <a:latin typeface="+mn-lt"/>
                <a:ea typeface="+mn-ea"/>
                <a:cs typeface="+mn-cs"/>
              </a:defRPr>
            </a:lvl1pPr>
          </a:lstStyle>
          <a:p>
            <a:pPr>
              <a:defRPr/>
            </a:pPr>
            <a:endParaRPr lang="en-US"/>
          </a:p>
        </p:txBody>
      </p:sp>
      <p:sp>
        <p:nvSpPr>
          <p:cNvPr id="3" name="日期版面配置區 2">
            <a:extLst>
              <a:ext uri="{FF2B5EF4-FFF2-40B4-BE49-F238E27FC236}">
                <a16:creationId xmlns:a16="http://schemas.microsoft.com/office/drawing/2014/main" id="{1A5C37C3-9DF7-4CE6-A989-A0D3D7A993D2}"/>
              </a:ext>
            </a:extLst>
          </p:cNvPr>
          <p:cNvSpPr>
            <a:spLocks noGrp="1"/>
          </p:cNvSpPr>
          <p:nvPr>
            <p:ph type="dt" idx="1"/>
          </p:nvPr>
        </p:nvSpPr>
        <p:spPr>
          <a:xfrm>
            <a:off x="3849688" y="0"/>
            <a:ext cx="2946400" cy="496888"/>
          </a:xfrm>
          <a:prstGeom prst="rect">
            <a:avLst/>
          </a:prstGeom>
        </p:spPr>
        <p:txBody>
          <a:bodyPr vert="horz" lIns="91440" tIns="45720" rIns="91440" bIns="45720" rtlCol="0"/>
          <a:lstStyle>
            <a:lvl1pPr algn="r" fontAlgn="auto">
              <a:spcBef>
                <a:spcPts val="0"/>
              </a:spcBef>
              <a:spcAft>
                <a:spcPts val="0"/>
              </a:spcAft>
              <a:defRPr sz="1200">
                <a:latin typeface="+mn-lt"/>
                <a:ea typeface="+mn-ea"/>
                <a:cs typeface="+mn-cs"/>
              </a:defRPr>
            </a:lvl1pPr>
          </a:lstStyle>
          <a:p>
            <a:pPr>
              <a:defRPr/>
            </a:pPr>
            <a:fld id="{FF1DE64A-BED1-4632-B6E8-6404C554313E}" type="datetimeFigureOut">
              <a:rPr lang="en-US"/>
              <a:pPr>
                <a:defRPr/>
              </a:pPr>
              <a:t>3/20/25</a:t>
            </a:fld>
            <a:endParaRPr lang="en-US"/>
          </a:p>
        </p:txBody>
      </p:sp>
      <p:sp>
        <p:nvSpPr>
          <p:cNvPr id="4" name="投影片圖像版面配置區 3">
            <a:extLst>
              <a:ext uri="{FF2B5EF4-FFF2-40B4-BE49-F238E27FC236}">
                <a16:creationId xmlns:a16="http://schemas.microsoft.com/office/drawing/2014/main" id="{E6206B4E-3522-4358-8240-EBA2178A85FF}"/>
              </a:ext>
            </a:extLst>
          </p:cNvPr>
          <p:cNvSpPr>
            <a:spLocks noGrp="1" noRot="1" noChangeAspect="1"/>
          </p:cNvSpPr>
          <p:nvPr>
            <p:ph type="sldImg" idx="2"/>
          </p:nvPr>
        </p:nvSpPr>
        <p:spPr>
          <a:xfrm>
            <a:off x="917575" y="744538"/>
            <a:ext cx="4962525" cy="3722687"/>
          </a:xfrm>
          <a:prstGeom prst="rect">
            <a:avLst/>
          </a:prstGeom>
          <a:noFill/>
          <a:ln w="12700">
            <a:solidFill>
              <a:prstClr val="black"/>
            </a:solidFill>
          </a:ln>
        </p:spPr>
        <p:txBody>
          <a:bodyPr vert="horz" lIns="91440" tIns="45720" rIns="91440" bIns="45720" rtlCol="0" anchor="ctr"/>
          <a:lstStyle/>
          <a:p>
            <a:pPr lvl="0"/>
            <a:endParaRPr lang="en-US" noProof="0"/>
          </a:p>
        </p:txBody>
      </p:sp>
      <p:sp>
        <p:nvSpPr>
          <p:cNvPr id="5" name="備忘稿版面配置區 4">
            <a:extLst>
              <a:ext uri="{FF2B5EF4-FFF2-40B4-BE49-F238E27FC236}">
                <a16:creationId xmlns:a16="http://schemas.microsoft.com/office/drawing/2014/main" id="{17BD9AA1-118B-4092-853F-D4910FB0FCBA}"/>
              </a:ext>
            </a:extLst>
          </p:cNvPr>
          <p:cNvSpPr>
            <a:spLocks noGrp="1"/>
          </p:cNvSpPr>
          <p:nvPr>
            <p:ph type="body" sz="quarter" idx="3"/>
          </p:nvPr>
        </p:nvSpPr>
        <p:spPr>
          <a:xfrm>
            <a:off x="679450" y="4714875"/>
            <a:ext cx="5438775" cy="4467225"/>
          </a:xfrm>
          <a:prstGeom prst="rect">
            <a:avLst/>
          </a:prstGeom>
        </p:spPr>
        <p:txBody>
          <a:bodyPr vert="horz" lIns="91440" tIns="45720" rIns="91440" bIns="45720" rtlCol="0">
            <a:normAutofit/>
          </a:bodyPr>
          <a:lstStyle/>
          <a:p>
            <a:pPr lvl="0"/>
            <a:r>
              <a:rPr lang="zh-TW" altLang="en-US" noProof="0"/>
              <a:t>按一下以編輯母片文字樣式</a:t>
            </a:r>
          </a:p>
          <a:p>
            <a:pPr lvl="1"/>
            <a:r>
              <a:rPr lang="zh-TW" altLang="en-US" noProof="0"/>
              <a:t>第二層</a:t>
            </a:r>
          </a:p>
          <a:p>
            <a:pPr lvl="2"/>
            <a:r>
              <a:rPr lang="zh-TW" altLang="en-US" noProof="0"/>
              <a:t>第三層</a:t>
            </a:r>
          </a:p>
          <a:p>
            <a:pPr lvl="3"/>
            <a:r>
              <a:rPr lang="zh-TW" altLang="en-US" noProof="0"/>
              <a:t>第四層</a:t>
            </a:r>
          </a:p>
          <a:p>
            <a:pPr lvl="4"/>
            <a:r>
              <a:rPr lang="zh-TW" altLang="en-US" noProof="0"/>
              <a:t>第五層</a:t>
            </a:r>
            <a:endParaRPr lang="en-US" noProof="0"/>
          </a:p>
        </p:txBody>
      </p:sp>
      <p:sp>
        <p:nvSpPr>
          <p:cNvPr id="6" name="頁尾版面配置區 5">
            <a:extLst>
              <a:ext uri="{FF2B5EF4-FFF2-40B4-BE49-F238E27FC236}">
                <a16:creationId xmlns:a16="http://schemas.microsoft.com/office/drawing/2014/main" id="{852FDC0A-5427-407D-8D10-1F64F61A14C7}"/>
              </a:ext>
            </a:extLst>
          </p:cNvPr>
          <p:cNvSpPr>
            <a:spLocks noGrp="1"/>
          </p:cNvSpPr>
          <p:nvPr>
            <p:ph type="ftr" sz="quarter" idx="4"/>
          </p:nvPr>
        </p:nvSpPr>
        <p:spPr>
          <a:xfrm>
            <a:off x="0" y="9428163"/>
            <a:ext cx="2946400" cy="496887"/>
          </a:xfrm>
          <a:prstGeom prst="rect">
            <a:avLst/>
          </a:prstGeom>
        </p:spPr>
        <p:txBody>
          <a:bodyPr vert="horz" lIns="91440" tIns="45720" rIns="91440" bIns="45720" rtlCol="0" anchor="b"/>
          <a:lstStyle>
            <a:lvl1pPr algn="l" fontAlgn="auto">
              <a:spcBef>
                <a:spcPts val="0"/>
              </a:spcBef>
              <a:spcAft>
                <a:spcPts val="0"/>
              </a:spcAft>
              <a:defRPr sz="1200">
                <a:latin typeface="+mn-lt"/>
                <a:ea typeface="+mn-ea"/>
                <a:cs typeface="+mn-cs"/>
              </a:defRPr>
            </a:lvl1pPr>
          </a:lstStyle>
          <a:p>
            <a:pPr>
              <a:defRPr/>
            </a:pPr>
            <a:endParaRPr lang="en-US"/>
          </a:p>
        </p:txBody>
      </p:sp>
      <p:sp>
        <p:nvSpPr>
          <p:cNvPr id="7" name="投影片編號版面配置區 6">
            <a:extLst>
              <a:ext uri="{FF2B5EF4-FFF2-40B4-BE49-F238E27FC236}">
                <a16:creationId xmlns:a16="http://schemas.microsoft.com/office/drawing/2014/main" id="{03A3916A-8CF5-46F4-B09D-6E4399A64B8A}"/>
              </a:ext>
            </a:extLst>
          </p:cNvPr>
          <p:cNvSpPr>
            <a:spLocks noGrp="1"/>
          </p:cNvSpPr>
          <p:nvPr>
            <p:ph type="sldNum" sz="quarter" idx="5"/>
          </p:nvPr>
        </p:nvSpPr>
        <p:spPr>
          <a:xfrm>
            <a:off x="3849688" y="9428163"/>
            <a:ext cx="2946400" cy="496887"/>
          </a:xfrm>
          <a:prstGeom prst="rect">
            <a:avLst/>
          </a:prstGeom>
        </p:spPr>
        <p:txBody>
          <a:bodyPr vert="horz" wrap="square" lIns="91440" tIns="45720" rIns="91440" bIns="45720" numCol="1" anchor="b" anchorCtr="0" compatLnSpc="1">
            <a:prstTxWarp prst="textNoShape">
              <a:avLst/>
            </a:prstTxWarp>
          </a:bodyPr>
          <a:lstStyle>
            <a:lvl1pPr algn="r">
              <a:defRPr sz="1200"/>
            </a:lvl1pPr>
          </a:lstStyle>
          <a:p>
            <a:fld id="{3125B4D1-821F-4158-BCA9-F73F741AAF68}"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3" Type="http://schemas.openxmlformats.org/officeDocument/2006/relationships/hyperlink" Target="https://www.sciencedirect.com/topics/engineering/radial-base-function" TargetMode="External"/><Relationship Id="rId2" Type="http://schemas.openxmlformats.org/officeDocument/2006/relationships/slide" Target="../slides/slide13.xml"/><Relationship Id="rId1" Type="http://schemas.openxmlformats.org/officeDocument/2006/relationships/notesMaster" Target="../notesMasters/notesMaster1.xml"/><Relationship Id="rId6" Type="http://schemas.openxmlformats.org/officeDocument/2006/relationships/hyperlink" Target="https://www.sciencedirect.com/topics/engineering/gaussian-function" TargetMode="External"/><Relationship Id="rId5" Type="http://schemas.openxmlformats.org/officeDocument/2006/relationships/hyperlink" Target="https://www.sciencedirect.com/topics/engineering/activation-function" TargetMode="External"/><Relationship Id="rId4" Type="http://schemas.openxmlformats.org/officeDocument/2006/relationships/hyperlink" Target="https://www.sciencedirect.com/topics/engineering/feedforward" TargetMode="Externa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18C5A942-B0BC-494B-9C48-8C2B9BBAE9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86CB5C2A-8C3D-4C0B-BFDD-FC1DB709708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484" name="Slide Number Placeholder 3">
            <a:extLst>
              <a:ext uri="{FF2B5EF4-FFF2-40B4-BE49-F238E27FC236}">
                <a16:creationId xmlns:a16="http://schemas.microsoft.com/office/drawing/2014/main" id="{E737DC81-ECE8-4986-BF82-84684B20B712}"/>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eaLnBrk="1" hangingPunct="1"/>
            <a:fld id="{C18389BB-ED6D-47D5-9663-6EBD1CAA7A34}" type="slidenum">
              <a:rPr lang="en-US" altLang="en-US"/>
              <a:pPr eaLnBrk="1" hangingPunct="1"/>
              <a:t>1</a:t>
            </a:fld>
            <a:endParaRPr lang="en-US" altLang="en-US"/>
          </a:p>
        </p:txBody>
      </p:sp>
    </p:spTree>
    <p:extLst>
      <p:ext uri="{BB962C8B-B14F-4D97-AF65-F5344CB8AC3E}">
        <p14:creationId xmlns:p14="http://schemas.microsoft.com/office/powerpoint/2010/main" val="1360513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C4604A-76F1-BA56-8B6C-3F02E6A09273}"/>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A885E433-D84F-5725-227A-C93486AFD00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20631480-C78A-2B04-A240-46F4CBF405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1D572E59-529D-9BC2-F6B4-C259173A0189}"/>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32153531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61BFA0-FEEB-041D-90A1-AD9BF9BAEAEF}"/>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ED6B34F4-2BBD-A3F7-0B8F-77394EF8F838}"/>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A49BB5DC-4515-7B92-4226-C50EFBEDF302}"/>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01E43063-B80F-7079-2C51-9B9347D0B03C}"/>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31935311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58382B-00F9-0FDD-83DB-96A3F07D0453}"/>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8BD5452E-00F9-7053-B21E-59AB7243C7F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67F43EAE-6AA9-194D-E8C3-6B73C60BBAD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algn="l">
              <a:lnSpc>
                <a:spcPts val="2400"/>
              </a:lnSpc>
              <a:buFont typeface="Arial" panose="020B0604020202020204" pitchFamily="34" charset="0"/>
              <a:buChar char="•"/>
            </a:pPr>
            <a:r>
              <a:rPr lang="zh-CN" altLang="en-US" b="0" i="0" dirty="0">
                <a:solidFill>
                  <a:srgbClr val="242424"/>
                </a:solidFill>
                <a:effectLst/>
                <a:latin typeface="source-serif-pro"/>
              </a:rPr>
              <a:t> </a:t>
            </a:r>
            <a:r>
              <a:rPr lang="en-US" b="0" i="0" dirty="0">
                <a:solidFill>
                  <a:srgbClr val="242424"/>
                </a:solidFill>
                <a:effectLst/>
                <a:latin typeface="source-serif-pro"/>
              </a:rPr>
              <a:t>Calculate the gradient (how much change is needed) of the error with respect to each weight.</a:t>
            </a:r>
          </a:p>
          <a:p>
            <a:pPr algn="l">
              <a:lnSpc>
                <a:spcPts val="2400"/>
              </a:lnSpc>
              <a:buFont typeface="Arial" panose="020B0604020202020204" pitchFamily="34" charset="0"/>
              <a:buChar char="•"/>
            </a:pPr>
            <a:r>
              <a:rPr lang="zh-CN" altLang="en-US" b="0" i="0" dirty="0">
                <a:solidFill>
                  <a:srgbClr val="242424"/>
                </a:solidFill>
                <a:effectLst/>
                <a:latin typeface="source-serif-pro"/>
              </a:rPr>
              <a:t> </a:t>
            </a:r>
            <a:r>
              <a:rPr lang="en-US" b="0" i="0" dirty="0">
                <a:solidFill>
                  <a:srgbClr val="242424"/>
                </a:solidFill>
                <a:effectLst/>
                <a:latin typeface="source-serif-pro"/>
              </a:rPr>
              <a:t>Update the weights in the opposite direction of the gradient to reduce the error. </a:t>
            </a:r>
          </a:p>
        </p:txBody>
      </p:sp>
      <p:sp>
        <p:nvSpPr>
          <p:cNvPr id="21508" name="投影片編號版面配置區 3">
            <a:extLst>
              <a:ext uri="{FF2B5EF4-FFF2-40B4-BE49-F238E27FC236}">
                <a16:creationId xmlns:a16="http://schemas.microsoft.com/office/drawing/2014/main" id="{B98E99BD-14BA-DFC4-09CC-904B7331E787}"/>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37115443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73A9271E-725C-4631-B182-CB98B06C9E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B0AC16E4-EA37-47F7-BFFD-D338E5F3DB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r>
              <a:rPr lang="en-US" altLang="zh-CN" sz="1200" b="0" i="0" kern="1200" dirty="0">
                <a:solidFill>
                  <a:schemeClr val="tx1"/>
                </a:solidFill>
                <a:effectLst/>
                <a:latin typeface="+mn-lt"/>
                <a:ea typeface="+mn-ea"/>
                <a:cs typeface="+mn-cs"/>
                <a:hlinkClick r:id="rId3" tooltip="Learn more about RBF from ScienceDirect's AI-generated Topic Pages"/>
              </a:rPr>
              <a:t>RBF</a:t>
            </a:r>
            <a:r>
              <a:rPr lang="en-US" altLang="zh-CN" sz="1200" b="0" i="0" kern="1200" dirty="0">
                <a:solidFill>
                  <a:schemeClr val="tx1"/>
                </a:solidFill>
                <a:effectLst/>
                <a:latin typeface="+mn-lt"/>
                <a:ea typeface="+mn-ea"/>
                <a:cs typeface="+mn-cs"/>
              </a:rPr>
              <a:t> network in its simplest form is a three-layer </a:t>
            </a:r>
            <a:r>
              <a:rPr lang="en-US" altLang="zh-CN" sz="1200" b="0" i="0" kern="1200" dirty="0">
                <a:solidFill>
                  <a:schemeClr val="tx1"/>
                </a:solidFill>
                <a:effectLst/>
                <a:latin typeface="+mn-lt"/>
                <a:ea typeface="+mn-ea"/>
                <a:cs typeface="+mn-cs"/>
                <a:hlinkClick r:id="rId4" tooltip="Learn more about feedforward from ScienceDirect's AI-generated Topic Pages"/>
              </a:rPr>
              <a:t>feedforward</a:t>
            </a:r>
            <a:r>
              <a:rPr lang="en-US" altLang="zh-CN" sz="1200" b="0" i="0" kern="1200" dirty="0">
                <a:solidFill>
                  <a:schemeClr val="tx1"/>
                </a:solidFill>
                <a:effectLst/>
                <a:latin typeface="+mn-lt"/>
                <a:ea typeface="+mn-ea"/>
                <a:cs typeface="+mn-cs"/>
              </a:rPr>
              <a:t> neural network. The first layer corresponds to the inputs of the network, the second is a hidden layer consisting of a number of RBF non-linear activation units, and the last one corresponds to the final output of the network.  </a:t>
            </a:r>
          </a:p>
          <a:p>
            <a:pPr eaLnBrk="1" hangingPunct="1">
              <a:spcBef>
                <a:spcPct val="0"/>
              </a:spcBef>
            </a:pPr>
            <a:r>
              <a:rPr lang="en-US" altLang="zh-CN" sz="1200" b="0" i="0" kern="1200" dirty="0">
                <a:solidFill>
                  <a:schemeClr val="tx1"/>
                </a:solidFill>
                <a:effectLst/>
                <a:latin typeface="+mn-lt"/>
                <a:ea typeface="+mn-ea"/>
                <a:cs typeface="+mn-cs"/>
                <a:hlinkClick r:id="rId5" tooltip="Learn more about Activation functions from ScienceDirect's AI-generated Topic Pages"/>
              </a:rPr>
              <a:t>Activation functions</a:t>
            </a:r>
            <a:r>
              <a:rPr lang="en-US" altLang="zh-CN" sz="1200" b="0" i="0" kern="1200" dirty="0">
                <a:solidFill>
                  <a:schemeClr val="tx1"/>
                </a:solidFill>
                <a:effectLst/>
                <a:latin typeface="+mn-lt"/>
                <a:ea typeface="+mn-ea"/>
                <a:cs typeface="+mn-cs"/>
              </a:rPr>
              <a:t> in RBFNs are conventionally implemented as </a:t>
            </a:r>
            <a:r>
              <a:rPr lang="en-US" altLang="zh-CN" sz="1200" b="0" i="0" kern="1200" dirty="0">
                <a:solidFill>
                  <a:schemeClr val="tx1"/>
                </a:solidFill>
                <a:effectLst/>
                <a:latin typeface="+mn-lt"/>
                <a:ea typeface="+mn-ea"/>
                <a:cs typeface="+mn-cs"/>
                <a:hlinkClick r:id="rId6" tooltip="Learn more about Gaussian functions from ScienceDirect's AI-generated Topic Pages"/>
              </a:rPr>
              <a:t>Gaussian functions</a:t>
            </a:r>
            <a:r>
              <a:rPr lang="en-US" altLang="zh-CN" sz="1200" b="0" i="0" kern="1200" dirty="0">
                <a:solidFill>
                  <a:schemeClr val="tx1"/>
                </a:solidFill>
                <a:effectLst/>
                <a:latin typeface="+mn-lt"/>
                <a:ea typeface="+mn-ea"/>
                <a:cs typeface="+mn-cs"/>
              </a:rPr>
              <a:t>. Here shows an example of the RBFN structure. </a:t>
            </a:r>
            <a:endParaRPr lang="en-US" altLang="zh-HK" dirty="0"/>
          </a:p>
          <a:p>
            <a:endParaRPr lang="en-US" altLang="zh-HK" dirty="0"/>
          </a:p>
        </p:txBody>
      </p:sp>
      <p:sp>
        <p:nvSpPr>
          <p:cNvPr id="21508" name="投影片編號版面配置區 3">
            <a:extLst>
              <a:ext uri="{FF2B5EF4-FFF2-40B4-BE49-F238E27FC236}">
                <a16:creationId xmlns:a16="http://schemas.microsoft.com/office/drawing/2014/main" id="{58219F6F-33DD-458F-A9FE-2BDB4FFBD2AF}"/>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41867479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FF2D38-0B97-98BB-5BC8-DADDD867E253}"/>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78611BA5-AAD1-582B-57B2-0B71296ED393}"/>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4195288A-57D5-9EE7-0C9D-8CE4264BE4F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fontAlgn="base"/>
            <a:r>
              <a:rPr lang="en-US" altLang="zh-CN" sz="1200" b="0" i="0" kern="1200" dirty="0">
                <a:solidFill>
                  <a:schemeClr val="tx1"/>
                </a:solidFill>
                <a:effectLst/>
                <a:latin typeface="+mn-lt"/>
                <a:ea typeface="+mn-ea"/>
                <a:cs typeface="+mn-cs"/>
              </a:rPr>
              <a:t>RBF and MLP belong to a class of neural networks called feed-forward networks.</a:t>
            </a:r>
          </a:p>
          <a:p>
            <a:pPr fontAlgn="base"/>
            <a:r>
              <a:rPr lang="en-US" altLang="zh-CN" sz="1200" b="0" i="0" kern="1200" dirty="0">
                <a:solidFill>
                  <a:schemeClr val="tx1"/>
                </a:solidFill>
                <a:effectLst/>
                <a:latin typeface="+mn-lt"/>
                <a:ea typeface="+mn-ea"/>
                <a:cs typeface="+mn-cs"/>
              </a:rPr>
              <a:t>Hidden layer of RBF is different from MLP. It performs some computations. Each hidden unit act as a point in input space and activation/output for any instance depends on the distance between that point(Hidden Unit) and instance(Also a point in space).</a:t>
            </a:r>
          </a:p>
          <a:p>
            <a:pPr fontAlgn="base"/>
            <a:r>
              <a:rPr lang="en-US" altLang="zh-CN" sz="1200" b="0" i="0" kern="1200" dirty="0">
                <a:solidFill>
                  <a:schemeClr val="tx1"/>
                </a:solidFill>
                <a:effectLst/>
                <a:latin typeface="+mn-lt"/>
                <a:ea typeface="+mn-ea"/>
                <a:cs typeface="+mn-cs"/>
              </a:rPr>
              <a:t>Thus, RBF learns two kinds of parameters:</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1) Centers and width of RBFs</a:t>
            </a:r>
            <a:br>
              <a:rPr lang="en-US" altLang="zh-CN" sz="1200" b="0" i="0" kern="1200" dirty="0">
                <a:solidFill>
                  <a:schemeClr val="tx1"/>
                </a:solidFill>
                <a:effectLst/>
                <a:latin typeface="+mn-lt"/>
                <a:ea typeface="+mn-ea"/>
                <a:cs typeface="+mn-cs"/>
              </a:rPr>
            </a:br>
            <a:r>
              <a:rPr lang="en-US" altLang="zh-CN" sz="1200" b="0" i="0" kern="1200" dirty="0">
                <a:solidFill>
                  <a:schemeClr val="tx1"/>
                </a:solidFill>
                <a:effectLst/>
                <a:latin typeface="+mn-lt"/>
                <a:ea typeface="+mn-ea"/>
                <a:cs typeface="+mn-cs"/>
              </a:rPr>
              <a:t>2) Weights to from linear combination of outputs obtained from hidden layer</a:t>
            </a:r>
            <a:endParaRPr lang="en-US" altLang="zh-HK" dirty="0"/>
          </a:p>
          <a:p>
            <a:endParaRPr lang="en-US" altLang="zh-HK" dirty="0"/>
          </a:p>
        </p:txBody>
      </p:sp>
      <p:sp>
        <p:nvSpPr>
          <p:cNvPr id="21508" name="投影片編號版面配置區 3">
            <a:extLst>
              <a:ext uri="{FF2B5EF4-FFF2-40B4-BE49-F238E27FC236}">
                <a16:creationId xmlns:a16="http://schemas.microsoft.com/office/drawing/2014/main" id="{9272F7FA-0DC5-CCF0-59B6-74D328551308}"/>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30844587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E1EA42-F351-ADDE-55D1-9AD06992AFDB}"/>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9F7C3602-0C7C-EE1A-10CB-6C4E58B60DA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4A02C47D-CFAC-CDDD-4D87-B50E9C0B3F78}"/>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9060B42F-1925-EDC6-3E65-2423D6CEA52D}"/>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582667749"/>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58ABFD-D8FE-9ADB-B7F5-23332FE10FF6}"/>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F9F16BD4-9D83-0EA1-02B7-5467195FB75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7D803295-0E92-E5DF-DC19-876C4E218AA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1EDE1677-4390-2A26-CA31-85A0DEC5A46B}"/>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1507841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73BE0C-811F-7315-282E-E47B6FD592B8}"/>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03D44D27-52C4-9CB8-1A56-AA4681A8BF0D}"/>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09FB9B1E-F283-DE6F-2A5C-EAB0F1543CA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6135F64A-D79B-0568-D945-CA127E591D1C}"/>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417801898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EC3D85-03AB-722E-E871-CDA413C04441}"/>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F5B1032E-E027-5FE6-6945-D1A493FD42C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2A40B4F9-2162-9EF8-7B8A-E022BA2F8A8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EA843201-59B2-B731-7FB9-B770E017DC32}"/>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60295260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18F9CE-E07C-9B80-3CE2-0078531A4AA8}"/>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261BA047-3A89-D126-421D-D098B268F9F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F758D950-1040-2F2D-4B78-C1E41BA674B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78F60E64-F52E-41C6-A30B-6B289D330E4A}"/>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20453241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BADE49-731F-5A54-5F34-2993159E73D9}"/>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008F229A-943A-0100-03FD-5E3C4428B4FE}"/>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654BAE5A-2F4D-4302-C095-1519E2D540D0}"/>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4C684AF5-483A-66D4-8871-7C1618366151}"/>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150094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F46F3-3B39-B328-84A7-C5924009EDF8}"/>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D3704317-FB62-631E-CA24-4FF8A667BB1F}"/>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B2E5719A-5ADE-C24E-3364-C144FA88292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A8160EDA-3486-B533-4F06-713498460AB8}"/>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358353348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74ADB9-ABED-88FE-3909-871FB329746A}"/>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0F55C9EC-DD8F-291C-0C34-8F2388857E14}"/>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1805F7FB-5BAC-3664-06FA-1ABBD24EC87E}"/>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marL="0" marR="0" lvl="0" indent="0" algn="l" defTabSz="914400" rtl="0" eaLnBrk="0" fontAlgn="base" latinLnBrk="0" hangingPunct="0">
              <a:lnSpc>
                <a:spcPct val="100000"/>
              </a:lnSpc>
              <a:spcBef>
                <a:spcPct val="30000"/>
              </a:spcBef>
              <a:spcAft>
                <a:spcPct val="0"/>
              </a:spcAft>
              <a:buClrTx/>
              <a:buSzTx/>
              <a:buFontTx/>
              <a:buNone/>
              <a:tabLst/>
              <a:defRPr/>
            </a:pPr>
            <a:r>
              <a:rPr lang="en-US" b="0" dirty="0">
                <a:solidFill>
                  <a:srgbClr val="000000"/>
                </a:solidFill>
                <a:effectLst/>
                <a:latin typeface="Consolas" panose="020B0609020204030204" pitchFamily="49" charset="0"/>
              </a:rPr>
              <a:t>If data is </a:t>
            </a:r>
            <a:r>
              <a:rPr lang="en-US" b="1" dirty="0">
                <a:solidFill>
                  <a:srgbClr val="000080"/>
                </a:solidFill>
                <a:effectLst/>
                <a:latin typeface="Consolas" panose="020B0609020204030204" pitchFamily="49" charset="0"/>
              </a:rPr>
              <a:t>not linearly separable</a:t>
            </a:r>
            <a:r>
              <a:rPr lang="en-US" b="0" dirty="0">
                <a:solidFill>
                  <a:srgbClr val="000000"/>
                </a:solidFill>
                <a:effectLst/>
                <a:latin typeface="Consolas" panose="020B0609020204030204" pitchFamily="49" charset="0"/>
              </a:rPr>
              <a:t>, SVM </a:t>
            </a:r>
            <a:r>
              <a:rPr lang="en-US" b="1" dirty="0">
                <a:solidFill>
                  <a:srgbClr val="000080"/>
                </a:solidFill>
                <a:effectLst/>
                <a:latin typeface="Consolas" panose="020B0609020204030204" pitchFamily="49" charset="0"/>
              </a:rPr>
              <a:t>maps data into a higher-dimensional space</a:t>
            </a:r>
            <a:r>
              <a:rPr lang="en-US" b="0" dirty="0">
                <a:solidFill>
                  <a:srgbClr val="000000"/>
                </a:solidFill>
                <a:effectLst/>
                <a:latin typeface="Consolas" panose="020B0609020204030204" pitchFamily="49" charset="0"/>
              </a:rPr>
              <a:t> using a kernel function </a:t>
            </a:r>
            <a:r>
              <a:rPr lang="en-US" b="0" dirty="0">
                <a:solidFill>
                  <a:srgbClr val="EE0000"/>
                </a:solidFill>
                <a:effectLst/>
                <a:latin typeface="Consolas" panose="020B0609020204030204" pitchFamily="49" charset="0"/>
              </a:rPr>
              <a:t>\(</a:t>
            </a:r>
            <a:r>
              <a:rPr lang="en-US" b="0" dirty="0">
                <a:solidFill>
                  <a:srgbClr val="000000"/>
                </a:solidFill>
                <a:effectLst/>
                <a:latin typeface="Consolas" panose="020B0609020204030204" pitchFamily="49" charset="0"/>
              </a:rPr>
              <a:t> K(</a:t>
            </a:r>
            <a:r>
              <a:rPr lang="en-US" b="0" dirty="0" err="1">
                <a:solidFill>
                  <a:srgbClr val="000000"/>
                </a:solidFill>
                <a:effectLst/>
                <a:latin typeface="Consolas" panose="020B0609020204030204" pitchFamily="49" charset="0"/>
              </a:rPr>
              <a:t>x_i</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x_j</a:t>
            </a:r>
            <a:r>
              <a:rPr lang="en-US" b="0" dirty="0">
                <a:solidFill>
                  <a:srgbClr val="000000"/>
                </a:solidFill>
                <a:effectLst/>
                <a:latin typeface="Consolas" panose="020B0609020204030204" pitchFamily="49" charset="0"/>
              </a:rPr>
              <a:t>) </a:t>
            </a:r>
            <a:r>
              <a:rPr lang="en-US" b="0" dirty="0">
                <a:solidFill>
                  <a:srgbClr val="EE0000"/>
                </a:solidFill>
                <a:effectLst/>
                <a:latin typeface="Consolas" panose="020B0609020204030204" pitchFamily="49" charset="0"/>
              </a:rPr>
              <a:t>\)</a:t>
            </a:r>
            <a:r>
              <a:rPr lang="en-US" b="0" dirty="0">
                <a:solidFill>
                  <a:srgbClr val="000000"/>
                </a:solidFill>
                <a:effectLst/>
                <a:latin typeface="Consolas" panose="020B0609020204030204" pitchFamily="49" charset="0"/>
              </a:rPr>
              <a:t>, which replaces the dot product:</a:t>
            </a:r>
          </a:p>
          <a:p>
            <a:endParaRPr lang="en-US" altLang="zh-HK" dirty="0"/>
          </a:p>
        </p:txBody>
      </p:sp>
      <p:sp>
        <p:nvSpPr>
          <p:cNvPr id="21508" name="投影片編號版面配置區 3">
            <a:extLst>
              <a:ext uri="{FF2B5EF4-FFF2-40B4-BE49-F238E27FC236}">
                <a16:creationId xmlns:a16="http://schemas.microsoft.com/office/drawing/2014/main" id="{103881AF-750B-BD72-3BA2-4F8673C0B1C9}"/>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370408968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2A6CC4-907D-ABF4-0724-F28280518192}"/>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4689553E-84E5-ED77-73C3-3F8DBBD2F6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B0ABC8A4-4FA4-8B2B-8A7A-612BA999A501}"/>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895A5388-6756-7F2F-89E2-E07CEF3C69DE}"/>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30476681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a:extLst>
              <a:ext uri="{FF2B5EF4-FFF2-40B4-BE49-F238E27FC236}">
                <a16:creationId xmlns:a16="http://schemas.microsoft.com/office/drawing/2014/main" id="{18C5A942-B0BC-494B-9C48-8C2B9BBAE99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9219" name="Notes Placeholder 2">
            <a:extLst>
              <a:ext uri="{FF2B5EF4-FFF2-40B4-BE49-F238E27FC236}">
                <a16:creationId xmlns:a16="http://schemas.microsoft.com/office/drawing/2014/main" id="{86CB5C2A-8C3D-4C0B-BFDD-FC1DB709708A}"/>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en-US" altLang="en-US"/>
          </a:p>
        </p:txBody>
      </p:sp>
      <p:sp>
        <p:nvSpPr>
          <p:cNvPr id="20484" name="Slide Number Placeholder 3">
            <a:extLst>
              <a:ext uri="{FF2B5EF4-FFF2-40B4-BE49-F238E27FC236}">
                <a16:creationId xmlns:a16="http://schemas.microsoft.com/office/drawing/2014/main" id="{E737DC81-ECE8-4986-BF82-84684B20B712}"/>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eaLnBrk="1" hangingPunct="1"/>
            <a:fld id="{C18389BB-ED6D-47D5-9663-6EBD1CAA7A34}" type="slidenum">
              <a:rPr lang="en-US" altLang="en-US"/>
              <a:pPr eaLnBrk="1" hangingPunct="1"/>
              <a:t>23</a:t>
            </a:fld>
            <a:endParaRPr lang="en-US" altLang="en-US"/>
          </a:p>
        </p:txBody>
      </p:sp>
    </p:spTree>
    <p:extLst>
      <p:ext uri="{BB962C8B-B14F-4D97-AF65-F5344CB8AC3E}">
        <p14:creationId xmlns:p14="http://schemas.microsoft.com/office/powerpoint/2010/main" val="280693047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73A9271E-725C-4631-B182-CB98B06C9E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B0AC16E4-EA37-47F7-BFFD-D338E5F3DB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58219F6F-33DD-458F-A9FE-2BDB4FFBD2AF}"/>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418674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5F2B95-1185-6E28-9AFA-7F1D86E61541}"/>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501DA8FE-026E-8897-64CA-3C4CB4E4FC0B}"/>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0BFE7E86-69B3-8845-8D98-030360B028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E4AD4425-1C9D-24EF-A9C8-AEDF80D17593}"/>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1178309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73A9271E-725C-4631-B182-CB98B06C9E31}"/>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B0AC16E4-EA37-47F7-BFFD-D338E5F3DB7C}"/>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58219F6F-33DD-458F-A9FE-2BDB4FFBD2AF}"/>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14186747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989BE9-2E6F-7A66-E04E-4D733269991B}"/>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076DFF2E-2341-F2BC-A4F3-2BBB316909C5}"/>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0BEEEB54-19D9-69EC-038F-375BA28DF4BF}"/>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C853FD8A-0A49-FF20-E676-C463C76ADE57}"/>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39164321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CAFC6D-B8C8-44A7-A92F-42C5EC623A4A}"/>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53BDD4F9-641E-D261-A9C5-E152A5CD280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90F6F8A8-3D25-06FD-6422-45BB5EA6597D}"/>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D171520F-F12D-0B08-A1AF-B50E1B8DD00F}"/>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31521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172091-2D67-2DEE-345E-10B085D53A02}"/>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1CE59005-7963-B1E6-AEFA-D12A4B1799C7}"/>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8CB644B8-2D36-950B-61A9-48C116DBDC57}"/>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420ABC1A-68AB-49D3-3404-8157D148147A}"/>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29114279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8F68EC-6442-0065-0FEE-9C800AFAF79C}"/>
            </a:ext>
          </a:extLst>
        </p:cNvPr>
        <p:cNvGrpSpPr/>
        <p:nvPr/>
      </p:nvGrpSpPr>
      <p:grpSpPr>
        <a:xfrm>
          <a:off x="0" y="0"/>
          <a:ext cx="0" cy="0"/>
          <a:chOff x="0" y="0"/>
          <a:chExt cx="0" cy="0"/>
        </a:xfrm>
      </p:grpSpPr>
      <p:sp>
        <p:nvSpPr>
          <p:cNvPr id="12290" name="投影片圖像版面配置區 1">
            <a:extLst>
              <a:ext uri="{FF2B5EF4-FFF2-40B4-BE49-F238E27FC236}">
                <a16:creationId xmlns:a16="http://schemas.microsoft.com/office/drawing/2014/main" id="{816EB248-4246-DFF0-409C-31CE3A8AA15A}"/>
              </a:ext>
            </a:extLst>
          </p:cNvPr>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291" name="備忘稿版面配置區 2">
            <a:extLst>
              <a:ext uri="{FF2B5EF4-FFF2-40B4-BE49-F238E27FC236}">
                <a16:creationId xmlns:a16="http://schemas.microsoft.com/office/drawing/2014/main" id="{2B2118C9-5AF4-04D0-3444-534AC63C75B6}"/>
              </a:ext>
            </a:extLst>
          </p:cNvPr>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en-US" altLang="zh-HK" dirty="0"/>
          </a:p>
        </p:txBody>
      </p:sp>
      <p:sp>
        <p:nvSpPr>
          <p:cNvPr id="21508" name="投影片編號版面配置區 3">
            <a:extLst>
              <a:ext uri="{FF2B5EF4-FFF2-40B4-BE49-F238E27FC236}">
                <a16:creationId xmlns:a16="http://schemas.microsoft.com/office/drawing/2014/main" id="{7BCA8BD8-17CC-1CBE-F63E-E115D7D7E98F}"/>
              </a:ext>
            </a:extLst>
          </p:cNvPr>
          <p:cNvSpPr>
            <a:spLocks noGrp="1"/>
          </p:cNvSpPr>
          <p:nvPr>
            <p:ph type="sldNum" sz="quarter" idx="5"/>
          </p:nvPr>
        </p:nvSpPr>
        <p:spPr bwMode="auto">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a:solidFill>
                  <a:schemeClr val="tx1"/>
                </a:solidFill>
                <a:latin typeface="Calibri" panose="020F0502020204030204" pitchFamily="34" charset="0"/>
                <a:ea typeface="新細明體" panose="02020500000000000000" pitchFamily="18" charset="-120"/>
              </a:defRPr>
            </a:lvl1pPr>
            <a:lvl2pPr marL="742950" indent="-285750" eaLnBrk="0" hangingPunct="0">
              <a:defRPr>
                <a:solidFill>
                  <a:schemeClr val="tx1"/>
                </a:solidFill>
                <a:latin typeface="Calibri" panose="020F0502020204030204" pitchFamily="34" charset="0"/>
                <a:ea typeface="新細明體" panose="02020500000000000000" pitchFamily="18" charset="-120"/>
              </a:defRPr>
            </a:lvl2pPr>
            <a:lvl3pPr marL="1143000" indent="-228600" eaLnBrk="0" hangingPunct="0">
              <a:defRPr>
                <a:solidFill>
                  <a:schemeClr val="tx1"/>
                </a:solidFill>
                <a:latin typeface="Calibri" panose="020F0502020204030204" pitchFamily="34" charset="0"/>
                <a:ea typeface="新細明體" panose="02020500000000000000" pitchFamily="18" charset="-120"/>
              </a:defRPr>
            </a:lvl3pPr>
            <a:lvl4pPr marL="1600200" indent="-228600" eaLnBrk="0" hangingPunct="0">
              <a:defRPr>
                <a:solidFill>
                  <a:schemeClr val="tx1"/>
                </a:solidFill>
                <a:latin typeface="Calibri" panose="020F0502020204030204" pitchFamily="34" charset="0"/>
                <a:ea typeface="新細明體" panose="02020500000000000000" pitchFamily="18" charset="-120"/>
              </a:defRPr>
            </a:lvl4pPr>
            <a:lvl5pPr marL="2057400" indent="-228600" eaLnBrk="0" hangingPunct="0">
              <a:defRPr>
                <a:solidFill>
                  <a:schemeClr val="tx1"/>
                </a:solidFill>
                <a:latin typeface="Calibri" panose="020F0502020204030204" pitchFamily="34" charset="0"/>
                <a:ea typeface="新細明體" panose="02020500000000000000" pitchFamily="18" charset="-120"/>
              </a:defRPr>
            </a:lvl5pPr>
            <a:lvl6pPr marL="25146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6pPr>
            <a:lvl7pPr marL="29718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7pPr>
            <a:lvl8pPr marL="34290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8pPr>
            <a:lvl9pPr marL="3886200" indent="-228600" eaLnBrk="0" fontAlgn="base" hangingPunct="0">
              <a:spcBef>
                <a:spcPct val="0"/>
              </a:spcBef>
              <a:spcAft>
                <a:spcPct val="0"/>
              </a:spcAft>
              <a:defRPr>
                <a:solidFill>
                  <a:schemeClr val="tx1"/>
                </a:solidFill>
                <a:latin typeface="Calibri" panose="020F0502020204030204" pitchFamily="34" charset="0"/>
                <a:ea typeface="新細明體" panose="02020500000000000000" pitchFamily="18" charset="-120"/>
              </a:defRPr>
            </a:lvl9pPr>
          </a:lstStyle>
          <a:p>
            <a:pPr marL="0" marR="0" lvl="0" indent="0" algn="r" defTabSz="914400" rtl="0" eaLnBrk="1" fontAlgn="base" latinLnBrk="0" hangingPunct="1">
              <a:lnSpc>
                <a:spcPct val="100000"/>
              </a:lnSpc>
              <a:spcBef>
                <a:spcPct val="0"/>
              </a:spcBef>
              <a:spcAft>
                <a:spcPct val="0"/>
              </a:spcAft>
              <a:buClrTx/>
              <a:buSzTx/>
              <a:buFontTx/>
              <a:buNone/>
              <a:tabLst/>
              <a:defRPr/>
            </a:pPr>
            <a:fld id="{96A6AEE9-F9BC-43FE-8523-852481914E3A}" type="slidenum">
              <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prstClr val="black"/>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spTree>
    <p:extLst>
      <p:ext uri="{BB962C8B-B14F-4D97-AF65-F5344CB8AC3E}">
        <p14:creationId xmlns:p14="http://schemas.microsoft.com/office/powerpoint/2010/main" val="6400652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zh-CN" altLang="en-US"/>
              <a:t>单击此处编辑母版标题样式</a:t>
            </a:r>
            <a:endParaRPr lang="en-US"/>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endParaRPr lang="en-US"/>
          </a:p>
        </p:txBody>
      </p:sp>
      <p:sp>
        <p:nvSpPr>
          <p:cNvPr id="4" name="Date Placeholder 3"/>
          <p:cNvSpPr>
            <a:spLocks noGrp="1"/>
          </p:cNvSpPr>
          <p:nvPr>
            <p:ph type="dt" sz="half" idx="10"/>
          </p:nvPr>
        </p:nvSpPr>
        <p:spPr/>
        <p:txBody>
          <a:bodyPr/>
          <a:lstStyle/>
          <a:p>
            <a:fld id="{122A3D97-9FEF-4E09-B6DE-175BABD077DD}" type="datetime1">
              <a:rPr lang="zh-CN" altLang="en-US" smtClean="0"/>
              <a:t>2025/3/20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2999480063"/>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Vertical Text Placeholder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2C9022FE-D5D6-4B84-805C-51D4B8242E54}" type="datetime1">
              <a:rPr lang="zh-CN" altLang="en-US" smtClean="0"/>
              <a:t>2025/3/20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368308448"/>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zh-CN" altLang="en-US"/>
              <a:t>单击此处编辑母版标题样式</a:t>
            </a:r>
            <a:endParaRPr lang="en-US"/>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514EA46F-E189-4A09-9662-EAFF4013355C}" type="datetime1">
              <a:rPr lang="zh-CN" altLang="en-US" smtClean="0"/>
              <a:t>2025/3/20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109911375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_内容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21C053A-4FD7-48A0-9D6F-0B59302F5820}" type="datetime1">
              <a:rPr lang="zh-CN" altLang="en-US" smtClean="0"/>
              <a:t>2025/3/20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12787F5-1A94-423C-A453-0F65CAD8F5B0}" type="slidenum">
              <a:rPr lang="zh-CN" altLang="en-US" smtClean="0"/>
              <a:pPr>
                <a:defRPr/>
              </a:pPr>
              <a:t>‹#›</a:t>
            </a:fld>
            <a:endParaRPr lang="zh-CN" altLang="en-US">
              <a:latin typeface="+mn-ea"/>
            </a:endParaRPr>
          </a:p>
        </p:txBody>
      </p:sp>
      <p:sp>
        <p:nvSpPr>
          <p:cNvPr id="6" name="Rectangle 5">
            <a:extLst>
              <a:ext uri="{FF2B5EF4-FFF2-40B4-BE49-F238E27FC236}">
                <a16:creationId xmlns:a16="http://schemas.microsoft.com/office/drawing/2014/main" id="{53D8ECA3-5FE0-4FEF-906A-C90309267DAC}"/>
              </a:ext>
            </a:extLst>
          </p:cNvPr>
          <p:cNvSpPr/>
          <p:nvPr userDrawn="1"/>
        </p:nvSpPr>
        <p:spPr>
          <a:xfrm>
            <a:off x="1059245" y="6268460"/>
            <a:ext cx="1069182" cy="2119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6FC63D3E-E21A-4A95-8ECC-E65A47D52D74}"/>
              </a:ext>
            </a:extLst>
          </p:cNvPr>
          <p:cNvSpPr/>
          <p:nvPr userDrawn="1"/>
        </p:nvSpPr>
        <p:spPr>
          <a:xfrm>
            <a:off x="1059245" y="6351588"/>
            <a:ext cx="8014782" cy="45720"/>
          </a:xfrm>
          <a:prstGeom prst="rect">
            <a:avLst/>
          </a:prstGeom>
          <a:gradFill flip="none" rotWithShape="1">
            <a:gsLst>
              <a:gs pos="0">
                <a:srgbClr val="AD0D58"/>
              </a:gs>
              <a:gs pos="100000">
                <a:srgbClr val="FFFFFF"/>
              </a:gs>
              <a:gs pos="100000">
                <a:srgbClr val="FFFFFF"/>
              </a:gs>
              <a:gs pos="100000">
                <a:srgbClr val="E7ABB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33000">
                    <a:schemeClr val="accent1">
                      <a:lumMod val="45000"/>
                      <a:lumOff val="55000"/>
                    </a:schemeClr>
                  </a:gs>
                  <a:gs pos="56000">
                    <a:schemeClr val="accent1">
                      <a:lumMod val="45000"/>
                      <a:lumOff val="55000"/>
                    </a:schemeClr>
                  </a:gs>
                  <a:gs pos="77000">
                    <a:schemeClr val="accent1">
                      <a:lumMod val="30000"/>
                      <a:lumOff val="70000"/>
                    </a:schemeClr>
                  </a:gs>
                </a:gsLst>
                <a:lin ang="5400000" scaled="1"/>
              </a:gradFill>
            </a:endParaRPr>
          </a:p>
        </p:txBody>
      </p:sp>
    </p:spTree>
    <p:extLst>
      <p:ext uri="{BB962C8B-B14F-4D97-AF65-F5344CB8AC3E}">
        <p14:creationId xmlns:p14="http://schemas.microsoft.com/office/powerpoint/2010/main" val="2451340721"/>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ity u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F616B-00DA-4721-BABC-A9545F9DDF5A}"/>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60FEB5AF-FF05-4440-AA09-6510EB99EE20}"/>
              </a:ext>
            </a:extLst>
          </p:cNvPr>
          <p:cNvSpPr>
            <a:spLocks noGrp="1"/>
          </p:cNvSpPr>
          <p:nvPr>
            <p:ph type="ftr" sz="quarter" idx="11"/>
          </p:nvPr>
        </p:nvSpPr>
        <p:spPr>
          <a:xfrm>
            <a:off x="0" y="6492874"/>
            <a:ext cx="9144000" cy="365126"/>
          </a:xfrm>
          <a:solidFill>
            <a:srgbClr val="99235E"/>
          </a:solidFill>
        </p:spPr>
        <p:txBody>
          <a:bodyPr/>
          <a:lstStyle/>
          <a:p>
            <a:pPr>
              <a:defRPr/>
            </a:pPr>
            <a:endParaRPr lang="en-US"/>
          </a:p>
        </p:txBody>
      </p:sp>
      <p:sp>
        <p:nvSpPr>
          <p:cNvPr id="5" name="Slide Number Placeholder 4">
            <a:extLst>
              <a:ext uri="{FF2B5EF4-FFF2-40B4-BE49-F238E27FC236}">
                <a16:creationId xmlns:a16="http://schemas.microsoft.com/office/drawing/2014/main" id="{FC9E08F8-1389-47EC-83BD-A77210811EA8}"/>
              </a:ext>
            </a:extLst>
          </p:cNvPr>
          <p:cNvSpPr>
            <a:spLocks noGrp="1"/>
          </p:cNvSpPr>
          <p:nvPr>
            <p:ph type="sldNum" sz="quarter" idx="12"/>
          </p:nvPr>
        </p:nvSpPr>
        <p:spPr>
          <a:xfrm>
            <a:off x="6876256" y="6492874"/>
            <a:ext cx="2133600" cy="365125"/>
          </a:xfrm>
        </p:spPr>
        <p:txBody>
          <a:bodyPr/>
          <a:lstStyle>
            <a:lvl1pPr>
              <a:defRPr>
                <a:solidFill>
                  <a:srgbClr val="FFFFFF"/>
                </a:solidFill>
              </a:defRPr>
            </a:lvl1pPr>
          </a:lstStyle>
          <a:p>
            <a:r>
              <a:rPr lang="en-US" altLang="en-US"/>
              <a:t>C</a:t>
            </a:r>
            <a:r>
              <a:rPr lang="en-US" altLang="zh-CN"/>
              <a:t>ity University of Hong Kong</a:t>
            </a:r>
            <a:endParaRPr lang="en-US" altLang="en-US"/>
          </a:p>
        </p:txBody>
      </p:sp>
    </p:spTree>
    <p:extLst>
      <p:ext uri="{BB962C8B-B14F-4D97-AF65-F5344CB8AC3E}">
        <p14:creationId xmlns:p14="http://schemas.microsoft.com/office/powerpoint/2010/main" val="3944423962"/>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_City u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8F616B-00DA-4721-BABC-A9545F9DDF5A}"/>
              </a:ext>
            </a:extLst>
          </p:cNvPr>
          <p:cNvSpPr>
            <a:spLocks noGrp="1"/>
          </p:cNvSpPr>
          <p:nvPr>
            <p:ph type="title"/>
          </p:nvPr>
        </p:nvSpPr>
        <p:spPr/>
        <p:txBody>
          <a:bodyPr/>
          <a:lstStyle/>
          <a:p>
            <a:r>
              <a:rPr lang="en-US"/>
              <a:t>Click to edit Master title style</a:t>
            </a:r>
          </a:p>
        </p:txBody>
      </p:sp>
      <p:sp>
        <p:nvSpPr>
          <p:cNvPr id="4" name="Footer Placeholder 3">
            <a:extLst>
              <a:ext uri="{FF2B5EF4-FFF2-40B4-BE49-F238E27FC236}">
                <a16:creationId xmlns:a16="http://schemas.microsoft.com/office/drawing/2014/main" id="{60FEB5AF-FF05-4440-AA09-6510EB99EE20}"/>
              </a:ext>
            </a:extLst>
          </p:cNvPr>
          <p:cNvSpPr>
            <a:spLocks noGrp="1"/>
          </p:cNvSpPr>
          <p:nvPr>
            <p:ph type="ftr" sz="quarter" idx="11"/>
          </p:nvPr>
        </p:nvSpPr>
        <p:spPr>
          <a:xfrm>
            <a:off x="0" y="6492874"/>
            <a:ext cx="9144000" cy="365126"/>
          </a:xfrm>
          <a:solidFill>
            <a:srgbClr val="99235E"/>
          </a:solidFill>
        </p:spPr>
        <p:txBody>
          <a:bodyPr/>
          <a:lstStyle/>
          <a:p>
            <a:pPr>
              <a:defRPr/>
            </a:pPr>
            <a:endParaRPr lang="en-US"/>
          </a:p>
        </p:txBody>
      </p:sp>
      <p:sp>
        <p:nvSpPr>
          <p:cNvPr id="5" name="Slide Number Placeholder 4">
            <a:extLst>
              <a:ext uri="{FF2B5EF4-FFF2-40B4-BE49-F238E27FC236}">
                <a16:creationId xmlns:a16="http://schemas.microsoft.com/office/drawing/2014/main" id="{FC9E08F8-1389-47EC-83BD-A77210811EA8}"/>
              </a:ext>
            </a:extLst>
          </p:cNvPr>
          <p:cNvSpPr>
            <a:spLocks noGrp="1"/>
          </p:cNvSpPr>
          <p:nvPr>
            <p:ph type="sldNum" sz="quarter" idx="12"/>
          </p:nvPr>
        </p:nvSpPr>
        <p:spPr>
          <a:xfrm>
            <a:off x="6876256" y="6492874"/>
            <a:ext cx="2133600" cy="365125"/>
          </a:xfrm>
        </p:spPr>
        <p:txBody>
          <a:bodyPr/>
          <a:lstStyle>
            <a:lvl1pPr>
              <a:defRPr>
                <a:solidFill>
                  <a:srgbClr val="FFFFFF"/>
                </a:solidFill>
              </a:defRPr>
            </a:lvl1pPr>
          </a:lstStyle>
          <a:p>
            <a:r>
              <a:rPr lang="en-US" altLang="en-US"/>
              <a:t>C</a:t>
            </a:r>
            <a:r>
              <a:rPr lang="en-US" altLang="zh-CN"/>
              <a:t>ity University of Hong Kong</a:t>
            </a:r>
            <a:endParaRPr lang="en-US" altLang="en-US"/>
          </a:p>
        </p:txBody>
      </p:sp>
    </p:spTree>
    <p:extLst>
      <p:ext uri="{BB962C8B-B14F-4D97-AF65-F5344CB8AC3E}">
        <p14:creationId xmlns:p14="http://schemas.microsoft.com/office/powerpoint/2010/main" val="446195944"/>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2_内容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21C053A-4FD7-48A0-9D6F-0B59302F5820}" type="datetime1">
              <a:rPr lang="zh-CN" altLang="en-US" smtClean="0"/>
              <a:t>2025/3/20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12787F5-1A94-423C-A453-0F65CAD8F5B0}" type="slidenum">
              <a:rPr lang="zh-CN" altLang="en-US" smtClean="0"/>
              <a:pPr>
                <a:defRPr/>
              </a:pPr>
              <a:t>‹#›</a:t>
            </a:fld>
            <a:endParaRPr lang="zh-CN" altLang="en-US">
              <a:latin typeface="+mn-ea"/>
            </a:endParaRPr>
          </a:p>
        </p:txBody>
      </p:sp>
      <p:sp>
        <p:nvSpPr>
          <p:cNvPr id="5" name="Rectangle 4">
            <a:extLst>
              <a:ext uri="{FF2B5EF4-FFF2-40B4-BE49-F238E27FC236}">
                <a16:creationId xmlns:a16="http://schemas.microsoft.com/office/drawing/2014/main" id="{6FC63D3E-E21A-4A95-8ECC-E65A47D52D74}"/>
              </a:ext>
            </a:extLst>
          </p:cNvPr>
          <p:cNvSpPr/>
          <p:nvPr userDrawn="1"/>
        </p:nvSpPr>
        <p:spPr>
          <a:xfrm>
            <a:off x="992570" y="6333490"/>
            <a:ext cx="8014782" cy="45720"/>
          </a:xfrm>
          <a:prstGeom prst="rect">
            <a:avLst/>
          </a:prstGeom>
          <a:gradFill flip="none" rotWithShape="1">
            <a:gsLst>
              <a:gs pos="0">
                <a:srgbClr val="AD0D58"/>
              </a:gs>
              <a:gs pos="100000">
                <a:srgbClr val="FFFFFF"/>
              </a:gs>
              <a:gs pos="100000">
                <a:srgbClr val="FFFFFF"/>
              </a:gs>
              <a:gs pos="100000">
                <a:srgbClr val="E7ABB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33000">
                    <a:schemeClr val="accent1">
                      <a:lumMod val="45000"/>
                      <a:lumOff val="55000"/>
                    </a:schemeClr>
                  </a:gs>
                  <a:gs pos="56000">
                    <a:schemeClr val="accent1">
                      <a:lumMod val="45000"/>
                      <a:lumOff val="55000"/>
                    </a:schemeClr>
                  </a:gs>
                  <a:gs pos="77000">
                    <a:schemeClr val="accent1">
                      <a:lumMod val="30000"/>
                      <a:lumOff val="70000"/>
                    </a:schemeClr>
                  </a:gs>
                </a:gsLst>
                <a:lin ang="5400000" scaled="1"/>
              </a:gradFill>
            </a:endParaRPr>
          </a:p>
        </p:txBody>
      </p:sp>
    </p:spTree>
    <p:extLst>
      <p:ext uri="{BB962C8B-B14F-4D97-AF65-F5344CB8AC3E}">
        <p14:creationId xmlns:p14="http://schemas.microsoft.com/office/powerpoint/2010/main" val="646825670"/>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3_内容与标题">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121C053A-4FD7-48A0-9D6F-0B59302F5820}" type="datetime1">
              <a:rPr lang="zh-CN" altLang="en-US" smtClean="0"/>
              <a:t>2025/3/20</a:t>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912787F5-1A94-423C-A453-0F65CAD8F5B0}" type="slidenum">
              <a:rPr lang="zh-CN" altLang="en-US" smtClean="0"/>
              <a:pPr>
                <a:defRPr/>
              </a:pPr>
              <a:t>‹#›</a:t>
            </a:fld>
            <a:endParaRPr lang="zh-CN" altLang="en-US">
              <a:latin typeface="+mn-ea"/>
            </a:endParaRPr>
          </a:p>
        </p:txBody>
      </p:sp>
    </p:spTree>
    <p:extLst>
      <p:ext uri="{BB962C8B-B14F-4D97-AF65-F5344CB8AC3E}">
        <p14:creationId xmlns:p14="http://schemas.microsoft.com/office/powerpoint/2010/main" val="3911675066"/>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idx="1"/>
          </p:nvPr>
        </p:nvSpPr>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10"/>
          </p:nvPr>
        </p:nvSpPr>
        <p:spPr/>
        <p:txBody>
          <a:bodyPr/>
          <a:lstStyle/>
          <a:p>
            <a:fld id="{E823507F-4C37-4EEE-A498-544DBF4CC936}" type="datetime1">
              <a:rPr lang="zh-CN" altLang="en-US" smtClean="0"/>
              <a:t>2025/3/20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1117955375"/>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zh-CN" altLang="en-US"/>
              <a:t>单击此处编辑母版标题样式</a:t>
            </a:r>
            <a:endParaRPr lang="en-US"/>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a:t>编辑母版文本样式</a:t>
            </a:r>
          </a:p>
        </p:txBody>
      </p:sp>
      <p:sp>
        <p:nvSpPr>
          <p:cNvPr id="4" name="Date Placeholder 3"/>
          <p:cNvSpPr>
            <a:spLocks noGrp="1"/>
          </p:cNvSpPr>
          <p:nvPr>
            <p:ph type="dt" sz="half" idx="10"/>
          </p:nvPr>
        </p:nvSpPr>
        <p:spPr/>
        <p:txBody>
          <a:bodyPr/>
          <a:lstStyle/>
          <a:p>
            <a:fld id="{7183D5FD-EBBE-4CFD-8A49-1D798A299B64}" type="datetime1">
              <a:rPr lang="zh-CN" altLang="en-US" smtClean="0"/>
              <a:t>2025/3/20</a:t>
            </a:fld>
            <a:endParaRPr lang="zh-CN" altLang="en-US"/>
          </a:p>
        </p:txBody>
      </p:sp>
      <p:sp>
        <p:nvSpPr>
          <p:cNvPr id="5" name="Footer Placeholder 4"/>
          <p:cNvSpPr>
            <a:spLocks noGrp="1"/>
          </p:cNvSpPr>
          <p:nvPr>
            <p:ph type="ftr" sz="quarter" idx="11"/>
          </p:nvPr>
        </p:nvSpPr>
        <p:spPr/>
        <p:txBody>
          <a:bodyPr/>
          <a:lstStyle/>
          <a:p>
            <a:endParaRPr lang="zh-CN" altLang="en-US"/>
          </a:p>
        </p:txBody>
      </p:sp>
      <p:sp>
        <p:nvSpPr>
          <p:cNvPr id="6" name="Slide Number Placeholder 5"/>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1676803453"/>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Content Placeholder 2"/>
          <p:cNvSpPr>
            <a:spLocks noGrp="1"/>
          </p:cNvSpPr>
          <p:nvPr>
            <p:ph sz="half" idx="1"/>
          </p:nvPr>
        </p:nvSpPr>
        <p:spPr>
          <a:xfrm>
            <a:off x="6286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Content Placeholder 3"/>
          <p:cNvSpPr>
            <a:spLocks noGrp="1"/>
          </p:cNvSpPr>
          <p:nvPr>
            <p:ph sz="half" idx="2"/>
          </p:nvPr>
        </p:nvSpPr>
        <p:spPr>
          <a:xfrm>
            <a:off x="4629150" y="1825625"/>
            <a:ext cx="3886200" cy="43513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Date Placeholder 4"/>
          <p:cNvSpPr>
            <a:spLocks noGrp="1"/>
          </p:cNvSpPr>
          <p:nvPr>
            <p:ph type="dt" sz="half" idx="10"/>
          </p:nvPr>
        </p:nvSpPr>
        <p:spPr/>
        <p:txBody>
          <a:bodyPr/>
          <a:lstStyle/>
          <a:p>
            <a:fld id="{1CDD3973-48A9-44CC-9121-FFC96A0B3260}" type="datetime1">
              <a:rPr lang="zh-CN" altLang="en-US" smtClean="0"/>
              <a:t>2025/3/20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4189769944"/>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zh-CN" altLang="en-US"/>
              <a:t>单击此处编辑母版标题样式</a:t>
            </a:r>
            <a:endParaRPr lang="en-US"/>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4" name="Content Placeholder 3"/>
          <p:cNvSpPr>
            <a:spLocks noGrp="1"/>
          </p:cNvSpPr>
          <p:nvPr>
            <p:ph sz="half" idx="2"/>
          </p:nvPr>
        </p:nvSpPr>
        <p:spPr>
          <a:xfrm>
            <a:off x="629842" y="2505075"/>
            <a:ext cx="3868340"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编辑母版文本样式</a:t>
            </a:r>
          </a:p>
        </p:txBody>
      </p:sp>
      <p:sp>
        <p:nvSpPr>
          <p:cNvPr id="6" name="Content Placeholder 5"/>
          <p:cNvSpPr>
            <a:spLocks noGrp="1"/>
          </p:cNvSpPr>
          <p:nvPr>
            <p:ph sz="quarter" idx="4"/>
          </p:nvPr>
        </p:nvSpPr>
        <p:spPr>
          <a:xfrm>
            <a:off x="4629150" y="2505075"/>
            <a:ext cx="3887391" cy="368458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7" name="Date Placeholder 6"/>
          <p:cNvSpPr>
            <a:spLocks noGrp="1"/>
          </p:cNvSpPr>
          <p:nvPr>
            <p:ph type="dt" sz="half" idx="10"/>
          </p:nvPr>
        </p:nvSpPr>
        <p:spPr/>
        <p:txBody>
          <a:bodyPr/>
          <a:lstStyle/>
          <a:p>
            <a:fld id="{0519D904-59C5-4FD4-BCAC-9EE87A475D2C}" type="datetime1">
              <a:rPr lang="zh-CN" altLang="en-US" smtClean="0"/>
              <a:t>2025/3/20</a:t>
            </a:fld>
            <a:endParaRPr lang="zh-CN" altLang="en-US"/>
          </a:p>
        </p:txBody>
      </p:sp>
      <p:sp>
        <p:nvSpPr>
          <p:cNvPr id="8" name="Footer Placeholder 7"/>
          <p:cNvSpPr>
            <a:spLocks noGrp="1"/>
          </p:cNvSpPr>
          <p:nvPr>
            <p:ph type="ftr" sz="quarter" idx="11"/>
          </p:nvPr>
        </p:nvSpPr>
        <p:spPr/>
        <p:txBody>
          <a:bodyPr/>
          <a:lstStyle/>
          <a:p>
            <a:endParaRPr lang="zh-CN" altLang="en-US"/>
          </a:p>
        </p:txBody>
      </p:sp>
      <p:sp>
        <p:nvSpPr>
          <p:cNvPr id="9" name="Slide Number Placeholder 8"/>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1688638462"/>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zh-CN" altLang="en-US"/>
              <a:t>单击此处编辑母版标题样式</a:t>
            </a:r>
            <a:endParaRPr lang="en-US"/>
          </a:p>
        </p:txBody>
      </p:sp>
      <p:sp>
        <p:nvSpPr>
          <p:cNvPr id="3" name="Date Placeholder 2"/>
          <p:cNvSpPr>
            <a:spLocks noGrp="1"/>
          </p:cNvSpPr>
          <p:nvPr>
            <p:ph type="dt" sz="half" idx="10"/>
          </p:nvPr>
        </p:nvSpPr>
        <p:spPr/>
        <p:txBody>
          <a:bodyPr/>
          <a:lstStyle/>
          <a:p>
            <a:fld id="{5E11B6EC-6F7F-455D-9410-04B5307CB08E}" type="datetime1">
              <a:rPr lang="zh-CN" altLang="en-US" smtClean="0"/>
              <a:t>2025/3/20</a:t>
            </a:fld>
            <a:endParaRPr lang="zh-CN" altLang="en-US"/>
          </a:p>
        </p:txBody>
      </p:sp>
      <p:sp>
        <p:nvSpPr>
          <p:cNvPr id="4" name="Footer Placeholder 3"/>
          <p:cNvSpPr>
            <a:spLocks noGrp="1"/>
          </p:cNvSpPr>
          <p:nvPr>
            <p:ph type="ftr" sz="quarter" idx="11"/>
          </p:nvPr>
        </p:nvSpPr>
        <p:spPr/>
        <p:txBody>
          <a:bodyPr/>
          <a:lstStyle/>
          <a:p>
            <a:endParaRPr lang="zh-CN" altLang="en-US"/>
          </a:p>
        </p:txBody>
      </p:sp>
      <p:sp>
        <p:nvSpPr>
          <p:cNvPr id="5" name="Slide Number Placeholder 4"/>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408506287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1E856B5-A3CC-418A-8C21-6C8271D8B2EE}" type="datetime1">
              <a:rPr lang="zh-CN" altLang="en-US" smtClean="0"/>
              <a:t>2025/3/20</a:t>
            </a:fld>
            <a:endParaRPr lang="zh-CN" altLang="en-US"/>
          </a:p>
        </p:txBody>
      </p:sp>
      <p:sp>
        <p:nvSpPr>
          <p:cNvPr id="3" name="Footer Placeholder 2"/>
          <p:cNvSpPr>
            <a:spLocks noGrp="1"/>
          </p:cNvSpPr>
          <p:nvPr>
            <p:ph type="ftr" sz="quarter" idx="11"/>
          </p:nvPr>
        </p:nvSpPr>
        <p:spPr/>
        <p:txBody>
          <a:bodyPr/>
          <a:lstStyle/>
          <a:p>
            <a:endParaRPr lang="zh-CN" altLang="en-US"/>
          </a:p>
        </p:txBody>
      </p:sp>
      <p:sp>
        <p:nvSpPr>
          <p:cNvPr id="4" name="Slide Number Placeholder 3"/>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577369635"/>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11" name="Date Placeholder 10">
            <a:extLst>
              <a:ext uri="{FF2B5EF4-FFF2-40B4-BE49-F238E27FC236}">
                <a16:creationId xmlns:a16="http://schemas.microsoft.com/office/drawing/2014/main" id="{83E6CB69-125D-4EBB-A102-B45E2BC9443C}"/>
              </a:ext>
            </a:extLst>
          </p:cNvPr>
          <p:cNvSpPr>
            <a:spLocks noGrp="1"/>
          </p:cNvSpPr>
          <p:nvPr>
            <p:ph type="dt" sz="half" idx="10"/>
          </p:nvPr>
        </p:nvSpPr>
        <p:spPr/>
        <p:txBody>
          <a:bodyPr/>
          <a:lstStyle/>
          <a:p>
            <a:fld id="{7769B534-381B-4AF8-A204-F401F1692C41}" type="datetime1">
              <a:rPr lang="zh-CN" altLang="en-US" smtClean="0"/>
              <a:t>2025/3/20</a:t>
            </a:fld>
            <a:endParaRPr lang="zh-CN" altLang="en-US"/>
          </a:p>
        </p:txBody>
      </p:sp>
      <p:sp>
        <p:nvSpPr>
          <p:cNvPr id="12" name="Footer Placeholder 11">
            <a:extLst>
              <a:ext uri="{FF2B5EF4-FFF2-40B4-BE49-F238E27FC236}">
                <a16:creationId xmlns:a16="http://schemas.microsoft.com/office/drawing/2014/main" id="{3CB7A4E7-5330-45C3-B624-FA054A41717B}"/>
              </a:ext>
            </a:extLst>
          </p:cNvPr>
          <p:cNvSpPr>
            <a:spLocks noGrp="1"/>
          </p:cNvSpPr>
          <p:nvPr>
            <p:ph type="ftr" sz="quarter" idx="11"/>
          </p:nvPr>
        </p:nvSpPr>
        <p:spPr/>
        <p:txBody>
          <a:bodyPr/>
          <a:lstStyle/>
          <a:p>
            <a:endParaRPr lang="zh-CN" altLang="en-US"/>
          </a:p>
        </p:txBody>
      </p:sp>
      <p:sp>
        <p:nvSpPr>
          <p:cNvPr id="13" name="Slide Number Placeholder 12">
            <a:extLst>
              <a:ext uri="{FF2B5EF4-FFF2-40B4-BE49-F238E27FC236}">
                <a16:creationId xmlns:a16="http://schemas.microsoft.com/office/drawing/2014/main" id="{55F6E770-8C88-4D4F-82A7-F888174D16F1}"/>
              </a:ext>
            </a:extLst>
          </p:cNvPr>
          <p:cNvSpPr>
            <a:spLocks noGrp="1"/>
          </p:cNvSpPr>
          <p:nvPr>
            <p:ph type="sldNum" sz="quarter" idx="12"/>
          </p:nvPr>
        </p:nvSpPr>
        <p:spPr/>
        <p:txBody>
          <a:bodyPr/>
          <a:lstStyle/>
          <a:p>
            <a:fld id="{29692F2E-030B-4314-8F28-272C02421518}" type="slidenum">
              <a:rPr lang="zh-CN" altLang="en-US" smtClean="0"/>
              <a:t>‹#›</a:t>
            </a:fld>
            <a:r>
              <a:rPr lang="en-HK" altLang="zh-CN"/>
              <a:t> /</a:t>
            </a:r>
            <a:r>
              <a:rPr lang="en-HK" altLang="zh-CN">
                <a:latin typeface="+mn-ea"/>
              </a:rPr>
              <a:t>28</a:t>
            </a:r>
            <a:endParaRPr lang="zh-CN" altLang="en-US"/>
          </a:p>
        </p:txBody>
      </p:sp>
    </p:spTree>
    <p:extLst>
      <p:ext uri="{BB962C8B-B14F-4D97-AF65-F5344CB8AC3E}">
        <p14:creationId xmlns:p14="http://schemas.microsoft.com/office/powerpoint/2010/main" val="740745470"/>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zh-CN" altLang="en-US"/>
              <a:t>单击此处编辑母版标题样式</a:t>
            </a:r>
            <a:endParaRPr lang="en-US"/>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a:t>单击图标添加图片</a:t>
            </a:r>
            <a:endParaRPr lang="en-US"/>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编辑母版文本样式</a:t>
            </a:r>
          </a:p>
        </p:txBody>
      </p:sp>
      <p:sp>
        <p:nvSpPr>
          <p:cNvPr id="5" name="Date Placeholder 4"/>
          <p:cNvSpPr>
            <a:spLocks noGrp="1"/>
          </p:cNvSpPr>
          <p:nvPr>
            <p:ph type="dt" sz="half" idx="10"/>
          </p:nvPr>
        </p:nvSpPr>
        <p:spPr/>
        <p:txBody>
          <a:bodyPr/>
          <a:lstStyle/>
          <a:p>
            <a:fld id="{D0D6F524-FD5A-4555-91A9-8FC687E5C44C}" type="datetime1">
              <a:rPr lang="zh-CN" altLang="en-US" smtClean="0"/>
              <a:t>2025/3/20</a:t>
            </a:fld>
            <a:endParaRPr lang="zh-CN" altLang="en-US"/>
          </a:p>
        </p:txBody>
      </p:sp>
      <p:sp>
        <p:nvSpPr>
          <p:cNvPr id="6" name="Footer Placeholder 5"/>
          <p:cNvSpPr>
            <a:spLocks noGrp="1"/>
          </p:cNvSpPr>
          <p:nvPr>
            <p:ph type="ftr" sz="quarter" idx="11"/>
          </p:nvPr>
        </p:nvSpPr>
        <p:spPr/>
        <p:txBody>
          <a:bodyPr/>
          <a:lstStyle/>
          <a:p>
            <a:endParaRPr lang="zh-CN" altLang="en-US"/>
          </a:p>
        </p:txBody>
      </p:sp>
      <p:sp>
        <p:nvSpPr>
          <p:cNvPr id="7" name="Slide Number Placeholder 6"/>
          <p:cNvSpPr>
            <a:spLocks noGrp="1"/>
          </p:cNvSpPr>
          <p:nvPr>
            <p:ph type="sldNum" sz="quarter" idx="12"/>
          </p:nvPr>
        </p:nvSpPr>
        <p:spPr/>
        <p:txBody>
          <a:bodyPr/>
          <a:lstStyle/>
          <a:p>
            <a:fld id="{29692F2E-030B-4314-8F28-272C02421518}" type="slidenum">
              <a:rPr lang="zh-CN" altLang="en-US" smtClean="0"/>
              <a:t>‹#›</a:t>
            </a:fld>
            <a:endParaRPr lang="zh-CN" altLang="en-US"/>
          </a:p>
        </p:txBody>
      </p:sp>
    </p:spTree>
    <p:extLst>
      <p:ext uri="{BB962C8B-B14F-4D97-AF65-F5344CB8AC3E}">
        <p14:creationId xmlns:p14="http://schemas.microsoft.com/office/powerpoint/2010/main" val="3782512364"/>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8">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zh-CN" altLang="en-US"/>
              <a:t>单击此处编辑母版标题样式</a:t>
            </a:r>
            <a:endParaRPr lang="en-US"/>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endParaRPr lang="en-US"/>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769B534-381B-4AF8-A204-F401F1692C41}" type="datetime1">
              <a:rPr lang="zh-CN" altLang="en-US" smtClean="0"/>
              <a:t>2025/3/20</a:t>
            </a:fld>
            <a:endParaRPr lang="zh-CN" alt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CN" alt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9692F2E-030B-4314-8F28-272C02421518}" type="slidenum">
              <a:rPr lang="zh-CN" altLang="en-US" smtClean="0"/>
              <a:t>‹#›</a:t>
            </a:fld>
            <a:r>
              <a:rPr lang="en-HK" altLang="zh-CN"/>
              <a:t> /</a:t>
            </a:r>
            <a:r>
              <a:rPr lang="en-HK" altLang="zh-CN">
                <a:latin typeface="+mn-ea"/>
              </a:rPr>
              <a:t>28</a:t>
            </a:r>
            <a:endParaRPr lang="zh-CN" altLang="en-US"/>
          </a:p>
        </p:txBody>
      </p:sp>
      <p:sp>
        <p:nvSpPr>
          <p:cNvPr id="8" name="Rectangle 7">
            <a:extLst>
              <a:ext uri="{FF2B5EF4-FFF2-40B4-BE49-F238E27FC236}">
                <a16:creationId xmlns:a16="http://schemas.microsoft.com/office/drawing/2014/main" id="{19526A14-E32D-4B47-93D9-E8369C16DF12}"/>
              </a:ext>
            </a:extLst>
          </p:cNvPr>
          <p:cNvSpPr/>
          <p:nvPr userDrawn="1"/>
        </p:nvSpPr>
        <p:spPr>
          <a:xfrm>
            <a:off x="1059245" y="6268460"/>
            <a:ext cx="1069182" cy="211975"/>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E71B2B9F-4B87-4F76-A4C1-4E327D1575E1}"/>
              </a:ext>
            </a:extLst>
          </p:cNvPr>
          <p:cNvSpPr/>
          <p:nvPr userDrawn="1"/>
        </p:nvSpPr>
        <p:spPr>
          <a:xfrm>
            <a:off x="1059245" y="6351588"/>
            <a:ext cx="8014782" cy="45720"/>
          </a:xfrm>
          <a:prstGeom prst="rect">
            <a:avLst/>
          </a:prstGeom>
          <a:gradFill flip="none" rotWithShape="1">
            <a:gsLst>
              <a:gs pos="0">
                <a:srgbClr val="AD0D58"/>
              </a:gs>
              <a:gs pos="100000">
                <a:srgbClr val="FFFFFF"/>
              </a:gs>
              <a:gs pos="100000">
                <a:srgbClr val="FFFFFF"/>
              </a:gs>
              <a:gs pos="100000">
                <a:srgbClr val="E7ABBD"/>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gradFill>
                <a:gsLst>
                  <a:gs pos="0">
                    <a:schemeClr val="accent1">
                      <a:lumMod val="5000"/>
                      <a:lumOff val="95000"/>
                    </a:schemeClr>
                  </a:gs>
                  <a:gs pos="33000">
                    <a:schemeClr val="accent1">
                      <a:lumMod val="45000"/>
                      <a:lumOff val="55000"/>
                    </a:schemeClr>
                  </a:gs>
                  <a:gs pos="56000">
                    <a:schemeClr val="accent1">
                      <a:lumMod val="45000"/>
                      <a:lumOff val="55000"/>
                    </a:schemeClr>
                  </a:gs>
                  <a:gs pos="77000">
                    <a:schemeClr val="accent1">
                      <a:lumMod val="30000"/>
                      <a:lumOff val="70000"/>
                    </a:schemeClr>
                  </a:gs>
                </a:gsLst>
                <a:lin ang="5400000" scaled="1"/>
              </a:gradFill>
            </a:endParaRPr>
          </a:p>
        </p:txBody>
      </p:sp>
    </p:spTree>
    <p:extLst>
      <p:ext uri="{BB962C8B-B14F-4D97-AF65-F5344CB8AC3E}">
        <p14:creationId xmlns:p14="http://schemas.microsoft.com/office/powerpoint/2010/main" val="3183535825"/>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8" r:id="rId6"/>
    <p:sldLayoutId id="2147483699" r:id="rId7"/>
    <p:sldLayoutId id="2147483700" r:id="rId8"/>
    <p:sldLayoutId id="2147483701" r:id="rId9"/>
    <p:sldLayoutId id="2147483702" r:id="rId10"/>
    <p:sldLayoutId id="2147483703" r:id="rId11"/>
    <p:sldLayoutId id="2147483704" r:id="rId12"/>
    <p:sldLayoutId id="2147483689" r:id="rId13"/>
    <p:sldLayoutId id="2147483684" r:id="rId14"/>
    <p:sldLayoutId id="2147483691" r:id="rId15"/>
    <p:sldLayoutId id="2147483690" r:id="rId16"/>
  </p:sldLayoutIdLst>
  <p:transition/>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17.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19.png"/><Relationship Id="rId2" Type="http://schemas.openxmlformats.org/officeDocument/2006/relationships/tags" Target="../tags/tag9.xml"/><Relationship Id="rId1" Type="http://schemas.openxmlformats.org/officeDocument/2006/relationships/tags" Target="../tags/tag8.xml"/><Relationship Id="rId6" Type="http://schemas.openxmlformats.org/officeDocument/2006/relationships/image" Target="../media/image21.png"/><Relationship Id="rId5" Type="http://schemas.openxmlformats.org/officeDocument/2006/relationships/image" Target="../media/image20.png"/><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0.xml"/><Relationship Id="rId5" Type="http://schemas.openxmlformats.org/officeDocument/2006/relationships/image" Target="../media/image19.png"/><Relationship Id="rId4" Type="http://schemas.openxmlformats.org/officeDocument/2006/relationships/image" Target="../media/image22.pn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slideLayout" Target="../slideLayouts/slideLayout2.xml"/><Relationship Id="rId7" Type="http://schemas.openxmlformats.org/officeDocument/2006/relationships/image" Target="../media/image25.png"/><Relationship Id="rId2" Type="http://schemas.openxmlformats.org/officeDocument/2006/relationships/tags" Target="../tags/tag12.xml"/><Relationship Id="rId1" Type="http://schemas.openxmlformats.org/officeDocument/2006/relationships/tags" Target="../tags/tag11.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8" Type="http://schemas.openxmlformats.org/officeDocument/2006/relationships/image" Target="../media/image26.png"/><Relationship Id="rId13" Type="http://schemas.openxmlformats.org/officeDocument/2006/relationships/image" Target="../media/image31.png"/><Relationship Id="rId3" Type="http://schemas.openxmlformats.org/officeDocument/2006/relationships/tags" Target="../tags/tag15.xml"/><Relationship Id="rId7" Type="http://schemas.openxmlformats.org/officeDocument/2006/relationships/notesSlide" Target="../notesSlides/notesSlide21.xml"/><Relationship Id="rId12" Type="http://schemas.openxmlformats.org/officeDocument/2006/relationships/image" Target="../media/image30.png"/><Relationship Id="rId2" Type="http://schemas.openxmlformats.org/officeDocument/2006/relationships/tags" Target="../tags/tag14.xml"/><Relationship Id="rId1" Type="http://schemas.openxmlformats.org/officeDocument/2006/relationships/tags" Target="../tags/tag13.xml"/><Relationship Id="rId6" Type="http://schemas.openxmlformats.org/officeDocument/2006/relationships/slideLayout" Target="../slideLayouts/slideLayout2.xml"/><Relationship Id="rId11" Type="http://schemas.openxmlformats.org/officeDocument/2006/relationships/image" Target="../media/image29.png"/><Relationship Id="rId5" Type="http://schemas.openxmlformats.org/officeDocument/2006/relationships/tags" Target="../tags/tag17.xml"/><Relationship Id="rId10" Type="http://schemas.openxmlformats.org/officeDocument/2006/relationships/image" Target="../media/image28.png"/><Relationship Id="rId4" Type="http://schemas.openxmlformats.org/officeDocument/2006/relationships/tags" Target="../tags/tag16.xml"/><Relationship Id="rId9" Type="http://schemas.openxmlformats.org/officeDocument/2006/relationships/image" Target="../media/image27.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32.png"/></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2.xml"/><Relationship Id="rId1" Type="http://schemas.openxmlformats.org/officeDocument/2006/relationships/tags" Target="../tags/tag2.xml"/><Relationship Id="rId4" Type="http://schemas.openxmlformats.org/officeDocument/2006/relationships/image" Target="../media/image5.png"/></Relationships>
</file>

<file path=ppt/slides/_rels/slide5.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tags" Target="../tags/tag5.xml"/><Relationship Id="rId7" Type="http://schemas.openxmlformats.org/officeDocument/2006/relationships/notesSlide" Target="../notesSlides/notesSlide5.xml"/><Relationship Id="rId12" Type="http://schemas.openxmlformats.org/officeDocument/2006/relationships/image" Target="../media/image10.png"/><Relationship Id="rId2" Type="http://schemas.openxmlformats.org/officeDocument/2006/relationships/tags" Target="../tags/tag4.xml"/><Relationship Id="rId1" Type="http://schemas.openxmlformats.org/officeDocument/2006/relationships/tags" Target="../tags/tag3.xml"/><Relationship Id="rId6" Type="http://schemas.openxmlformats.org/officeDocument/2006/relationships/slideLayout" Target="../slideLayouts/slideLayout2.xml"/><Relationship Id="rId11" Type="http://schemas.openxmlformats.org/officeDocument/2006/relationships/image" Target="../media/image9.png"/><Relationship Id="rId5" Type="http://schemas.openxmlformats.org/officeDocument/2006/relationships/tags" Target="../tags/tag7.xml"/><Relationship Id="rId10" Type="http://schemas.openxmlformats.org/officeDocument/2006/relationships/image" Target="../media/image8.png"/><Relationship Id="rId4" Type="http://schemas.openxmlformats.org/officeDocument/2006/relationships/tags" Target="../tags/tag6.xml"/><Relationship Id="rId9" Type="http://schemas.openxmlformats.org/officeDocument/2006/relationships/image" Target="../media/image7.png"/></Relationships>
</file>

<file path=ppt/slides/_rels/slide6.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3E4D28-C569-4837-B265-8263CF3B3825}"/>
              </a:ext>
            </a:extLst>
          </p:cNvPr>
          <p:cNvSpPr>
            <a:spLocks noGrp="1"/>
          </p:cNvSpPr>
          <p:nvPr>
            <p:ph type="sldNum" sz="quarter" idx="12"/>
          </p:nvPr>
        </p:nvSpPr>
        <p:spPr/>
        <p:txBody>
          <a:bodyPr/>
          <a:lstStyle/>
          <a:p>
            <a:fld id="{F1C17DF8-17C1-4E96-85E1-F7022951190B}" type="slidenum">
              <a:rPr lang="en-US" altLang="en-US" smtClean="0"/>
              <a:pPr/>
              <a:t>1</a:t>
            </a:fld>
            <a:endParaRPr lang="en-US" altLang="en-US"/>
          </a:p>
        </p:txBody>
      </p:sp>
      <p:sp>
        <p:nvSpPr>
          <p:cNvPr id="7" name="TextBox 6">
            <a:extLst>
              <a:ext uri="{FF2B5EF4-FFF2-40B4-BE49-F238E27FC236}">
                <a16:creationId xmlns:a16="http://schemas.microsoft.com/office/drawing/2014/main" id="{E11148D2-DE58-912B-CE53-C92B5E8EA4AB}"/>
              </a:ext>
            </a:extLst>
          </p:cNvPr>
          <p:cNvSpPr txBox="1"/>
          <p:nvPr/>
        </p:nvSpPr>
        <p:spPr>
          <a:xfrm>
            <a:off x="237314" y="209305"/>
            <a:ext cx="1241290" cy="400110"/>
          </a:xfrm>
          <a:prstGeom prst="rect">
            <a:avLst/>
          </a:prstGeom>
          <a:noFill/>
          <a:ln>
            <a:solidFill>
              <a:srgbClr val="9A2761"/>
            </a:solidFill>
          </a:ln>
        </p:spPr>
        <p:txBody>
          <a:bodyPr wrap="square">
            <a:spAutoFit/>
          </a:bodyPr>
          <a:lstStyle/>
          <a:p>
            <a:pPr algn="ctr"/>
            <a:r>
              <a:rPr lang="en-US" altLang="zh-CN" sz="2000" b="1" dirty="0">
                <a:solidFill>
                  <a:srgbClr val="9A2761"/>
                </a:solidFill>
                <a:latin typeface="+mn-lt"/>
                <a:ea typeface="宋体" panose="02010600030101010101" pitchFamily="2" charset="-122"/>
              </a:rPr>
              <a:t>Tutorial 8</a:t>
            </a:r>
            <a:endParaRPr lang="en-US" sz="2000" dirty="0">
              <a:solidFill>
                <a:srgbClr val="9A2761"/>
              </a:solidFill>
              <a:latin typeface="+mn-lt"/>
              <a:ea typeface="宋体" panose="02010600030101010101" pitchFamily="2" charset="-122"/>
              <a:cs typeface="Times New Roman" pitchFamily="18" charset="0"/>
            </a:endParaRPr>
          </a:p>
        </p:txBody>
      </p:sp>
      <p:sp>
        <p:nvSpPr>
          <p:cNvPr id="5" name="標題 5">
            <a:extLst>
              <a:ext uri="{FF2B5EF4-FFF2-40B4-BE49-F238E27FC236}">
                <a16:creationId xmlns:a16="http://schemas.microsoft.com/office/drawing/2014/main" id="{DC8A2D1F-51E7-FF48-5B95-71B41D57C765}"/>
              </a:ext>
            </a:extLst>
          </p:cNvPr>
          <p:cNvSpPr txBox="1">
            <a:spLocks/>
          </p:cNvSpPr>
          <p:nvPr/>
        </p:nvSpPr>
        <p:spPr bwMode="auto">
          <a:xfrm>
            <a:off x="464618" y="4078545"/>
            <a:ext cx="7605163" cy="22473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rtlCol="0" anchor="ctr" anchorCtr="0" compatLnSpc="1">
            <a:prstTxWarp prst="textNoShape">
              <a:avLst/>
            </a:prstTxWarp>
            <a:noAutofit/>
          </a:bodyPr>
          <a:lstStyle>
            <a:defPPr>
              <a:defRPr lang="en-US"/>
            </a:defPPr>
            <a:lvl1pPr marL="457200" algn="ctr" eaLnBrk="1" fontAlgn="auto" hangingPunct="1">
              <a:spcAft>
                <a:spcPts val="0"/>
              </a:spcAft>
              <a:defRPr sz="2800">
                <a:latin typeface="+mj-lt"/>
                <a:ea typeface="+mj-ea"/>
                <a:cs typeface="Times New Roman" pitchFamily="18" charset="0"/>
              </a:defRPr>
            </a:lvl1pPr>
            <a:lvl2pPr algn="ctr" eaLnBrk="0" hangingPunct="0">
              <a:defRPr sz="4400"/>
            </a:lvl2pPr>
            <a:lvl3pPr algn="ctr" eaLnBrk="0" hangingPunct="0">
              <a:defRPr sz="4400"/>
            </a:lvl3pPr>
            <a:lvl4pPr algn="ctr" eaLnBrk="0" hangingPunct="0">
              <a:defRPr sz="4400"/>
            </a:lvl4pPr>
            <a:lvl5pPr algn="ctr" eaLnBrk="0" hangingPunct="0">
              <a:defRPr sz="4400"/>
            </a:lvl5pPr>
            <a:lvl6pPr marL="457200" algn="ctr" fontAlgn="base">
              <a:spcBef>
                <a:spcPct val="0"/>
              </a:spcBef>
              <a:spcAft>
                <a:spcPct val="0"/>
              </a:spcAft>
              <a:defRPr sz="4400"/>
            </a:lvl6pPr>
            <a:lvl7pPr marL="914400" algn="ctr" fontAlgn="base">
              <a:spcBef>
                <a:spcPct val="0"/>
              </a:spcBef>
              <a:spcAft>
                <a:spcPct val="0"/>
              </a:spcAft>
              <a:defRPr sz="4400"/>
            </a:lvl7pPr>
            <a:lvl8pPr marL="1371600" algn="ctr" fontAlgn="base">
              <a:spcBef>
                <a:spcPct val="0"/>
              </a:spcBef>
              <a:spcAft>
                <a:spcPct val="0"/>
              </a:spcAft>
              <a:defRPr sz="4400"/>
            </a:lvl8pPr>
            <a:lvl9pPr marL="1828800" algn="ctr" fontAlgn="base">
              <a:spcBef>
                <a:spcPct val="0"/>
              </a:spcBef>
              <a:spcAft>
                <a:spcPct val="0"/>
              </a:spcAft>
              <a:defRPr sz="4400"/>
            </a:lvl9pPr>
          </a:lstStyle>
          <a:p>
            <a:pPr fontAlgn="base">
              <a:lnSpc>
                <a:spcPct val="150000"/>
              </a:lnSpc>
              <a:spcAft>
                <a:spcPct val="0"/>
              </a:spcAft>
            </a:pPr>
            <a:r>
              <a:rPr lang="en-US" altLang="zh-CN" dirty="0">
                <a:effectLst>
                  <a:outerShdw blurRad="38100" dist="38100" dir="2700000" algn="tl">
                    <a:srgbClr val="000000">
                      <a:alpha val="43137"/>
                    </a:srgbClr>
                  </a:outerShdw>
                </a:effectLst>
                <a:latin typeface="+mn-lt"/>
                <a:ea typeface="宋体" panose="02010600030101010101" pitchFamily="2" charset="-122"/>
              </a:rPr>
              <a:t>Hongzong Li</a:t>
            </a:r>
            <a:endParaRPr lang="en-US" sz="3200" dirty="0">
              <a:effectLst>
                <a:outerShdw blurRad="38100" dist="38100" dir="2700000" algn="tl">
                  <a:srgbClr val="000000">
                    <a:alpha val="43137"/>
                  </a:srgbClr>
                </a:outerShdw>
              </a:effectLst>
              <a:latin typeface="+mn-lt"/>
              <a:ea typeface="宋体" panose="02010600030101010101" pitchFamily="2" charset="-122"/>
            </a:endParaRPr>
          </a:p>
          <a:p>
            <a:pPr fontAlgn="base">
              <a:spcAft>
                <a:spcPct val="0"/>
              </a:spcAft>
            </a:pPr>
            <a:r>
              <a:rPr lang="en-US" altLang="zh-CN" sz="2400" dirty="0">
                <a:effectLst>
                  <a:outerShdw blurRad="38100" dist="38100" dir="2700000" algn="tl">
                    <a:srgbClr val="000000">
                      <a:alpha val="43137"/>
                    </a:srgbClr>
                  </a:outerShdw>
                </a:effectLst>
                <a:latin typeface="+mn-lt"/>
                <a:ea typeface="宋体" panose="02010600030101010101" pitchFamily="2" charset="-122"/>
              </a:rPr>
              <a:t>Department of</a:t>
            </a:r>
            <a:r>
              <a:rPr lang="zh-CN" altLang="en-US" sz="2400" dirty="0">
                <a:effectLst>
                  <a:outerShdw blurRad="38100" dist="38100" dir="2700000" algn="tl">
                    <a:srgbClr val="000000">
                      <a:alpha val="43137"/>
                    </a:srgbClr>
                  </a:outerShdw>
                </a:effectLst>
                <a:latin typeface="+mn-lt"/>
                <a:ea typeface="宋体" panose="02010600030101010101" pitchFamily="2" charset="-122"/>
              </a:rPr>
              <a:t> </a:t>
            </a:r>
            <a:r>
              <a:rPr lang="en-US" sz="2400" dirty="0">
                <a:effectLst>
                  <a:outerShdw blurRad="38100" dist="38100" dir="2700000" algn="tl">
                    <a:srgbClr val="000000">
                      <a:alpha val="43137"/>
                    </a:srgbClr>
                  </a:outerShdw>
                </a:effectLst>
                <a:latin typeface="+mn-lt"/>
                <a:ea typeface="宋体" panose="02010600030101010101" pitchFamily="2" charset="-122"/>
              </a:rPr>
              <a:t>Computer Science</a:t>
            </a:r>
            <a:br>
              <a:rPr lang="en-US" sz="2400" dirty="0">
                <a:effectLst>
                  <a:outerShdw blurRad="38100" dist="38100" dir="2700000" algn="tl">
                    <a:srgbClr val="000000">
                      <a:alpha val="43137"/>
                    </a:srgbClr>
                  </a:outerShdw>
                </a:effectLst>
                <a:latin typeface="+mn-lt"/>
                <a:ea typeface="宋体" panose="02010600030101010101" pitchFamily="2" charset="-122"/>
              </a:rPr>
            </a:br>
            <a:r>
              <a:rPr lang="en-US" sz="2400" dirty="0">
                <a:effectLst>
                  <a:outerShdw blurRad="38100" dist="38100" dir="2700000" algn="tl">
                    <a:srgbClr val="000000">
                      <a:alpha val="43137"/>
                    </a:srgbClr>
                  </a:outerShdw>
                </a:effectLst>
                <a:latin typeface="+mn-lt"/>
                <a:ea typeface="宋体" panose="02010600030101010101" pitchFamily="2" charset="-122"/>
              </a:rPr>
              <a:t>City University of Hong Kong</a:t>
            </a:r>
          </a:p>
        </p:txBody>
      </p:sp>
      <p:sp>
        <p:nvSpPr>
          <p:cNvPr id="6" name="Rectangle 3">
            <a:extLst>
              <a:ext uri="{FF2B5EF4-FFF2-40B4-BE49-F238E27FC236}">
                <a16:creationId xmlns:a16="http://schemas.microsoft.com/office/drawing/2014/main" id="{95082B43-8144-4F0A-FDD6-C7D142C5D6FA}"/>
              </a:ext>
            </a:extLst>
          </p:cNvPr>
          <p:cNvSpPr/>
          <p:nvPr/>
        </p:nvSpPr>
        <p:spPr>
          <a:xfrm>
            <a:off x="171450" y="1205206"/>
            <a:ext cx="8972550" cy="1138773"/>
          </a:xfrm>
          <a:prstGeom prst="rect">
            <a:avLst/>
          </a:prstGeom>
          <a:solidFill>
            <a:schemeClr val="bg1"/>
          </a:solidFill>
          <a:ln>
            <a:noFill/>
          </a:ln>
        </p:spPr>
        <p:txBody>
          <a:bodyPr wrap="square">
            <a:spAutoFit/>
          </a:bodyPr>
          <a:lstStyle/>
          <a:p>
            <a:pPr algn="ctr"/>
            <a:r>
              <a:rPr lang="zh-TW" altLang="en-US" sz="3600" b="1"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Times New Roman" panose="02020603050405020304" pitchFamily="18" charset="0"/>
              </a:rPr>
              <a:t>﻿</a:t>
            </a:r>
            <a:r>
              <a:rPr lang="en-US" altLang="zh-TW" sz="3200" b="1" dirty="0">
                <a:solidFill>
                  <a:srgbClr val="4472C4"/>
                </a:solidFill>
                <a:effectLst>
                  <a:outerShdw blurRad="38100" dist="38100" dir="2700000" algn="tl">
                    <a:srgbClr val="000000">
                      <a:alpha val="43137"/>
                    </a:srgbClr>
                  </a:outerShdw>
                </a:effectLst>
                <a:cs typeface="Times New Roman" pitchFamily="18" charset="0"/>
              </a:rPr>
              <a:t>CS5486</a:t>
            </a:r>
            <a:r>
              <a:rPr lang="en-US" sz="3200" b="1" dirty="0">
                <a:solidFill>
                  <a:srgbClr val="4472C4"/>
                </a:solidFill>
                <a:effectLst>
                  <a:outerShdw blurRad="38100" dist="38100" dir="2700000" algn="tl">
                    <a:srgbClr val="000000">
                      <a:alpha val="43137"/>
                    </a:srgbClr>
                  </a:outerShdw>
                </a:effectLst>
                <a:cs typeface="Times New Roman" pitchFamily="18" charset="0"/>
              </a:rPr>
              <a:t> Intelligent </a:t>
            </a:r>
            <a:r>
              <a:rPr kumimoji="0" lang="en-US" sz="3200" b="1" i="0" u="none" strike="noStrike" kern="1200" cap="none" spc="0" normalizeH="0" baseline="0" noProof="0" dirty="0">
                <a:ln>
                  <a:noFill/>
                </a:ln>
                <a:solidFill>
                  <a:srgbClr val="4472C4"/>
                </a:solidFill>
                <a:effectLst>
                  <a:outerShdw blurRad="38100" dist="38100" dir="2700000" algn="tl">
                    <a:srgbClr val="000000">
                      <a:alpha val="43137"/>
                    </a:srgbClr>
                  </a:outerShdw>
                </a:effectLst>
                <a:uLnTx/>
                <a:uFillTx/>
                <a:latin typeface="Calibri" panose="020F0502020204030204" pitchFamily="34" charset="0"/>
                <a:ea typeface="新細明體" panose="02020500000000000000" pitchFamily="18" charset="-120"/>
                <a:cs typeface="Times New Roman" pitchFamily="18" charset="0"/>
              </a:rPr>
              <a:t>Systems:</a:t>
            </a:r>
            <a:endParaRPr lang="en-US" altLang="zh-TW" sz="3600" b="1"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Times New Roman" panose="02020603050405020304" pitchFamily="18" charset="0"/>
            </a:endParaRPr>
          </a:p>
          <a:p>
            <a:pPr algn="ctr"/>
            <a:r>
              <a:rPr lang="en-US" altLang="zh-CN" sz="3200" b="1"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Times New Roman" panose="02020603050405020304" pitchFamily="18" charset="0"/>
              </a:rPr>
              <a:t>Mid-term</a:t>
            </a:r>
            <a:r>
              <a:rPr lang="zh-CN" altLang="en-US" sz="3200" b="1"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Times New Roman" panose="02020603050405020304" pitchFamily="18" charset="0"/>
              </a:rPr>
              <a:t> </a:t>
            </a:r>
            <a:r>
              <a:rPr lang="en-US" altLang="zh-TW" sz="3200" b="1" dirty="0">
                <a:solidFill>
                  <a:srgbClr val="C00000"/>
                </a:solidFill>
                <a:effectLst>
                  <a:outerShdw blurRad="38100" dist="38100" dir="2700000" algn="tl">
                    <a:srgbClr val="000000">
                      <a:alpha val="43137"/>
                    </a:srgbClr>
                  </a:outerShdw>
                </a:effectLst>
                <a:latin typeface="+mn-lt"/>
                <a:ea typeface="宋体" panose="02010600030101010101" pitchFamily="2" charset="-122"/>
                <a:cs typeface="Times New Roman" panose="02020603050405020304" pitchFamily="18" charset="0"/>
              </a:rPr>
              <a:t>Review</a:t>
            </a:r>
          </a:p>
        </p:txBody>
      </p:sp>
      <p:pic>
        <p:nvPicPr>
          <p:cNvPr id="1026" name="Picture 2" descr="Your guide to midterm exams">
            <a:extLst>
              <a:ext uri="{FF2B5EF4-FFF2-40B4-BE49-F238E27FC236}">
                <a16:creationId xmlns:a16="http://schemas.microsoft.com/office/drawing/2014/main" id="{DE687282-B0FD-10EC-5D20-1B0092307A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87741" y="2343979"/>
            <a:ext cx="3368517" cy="224343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15307222"/>
      </p:ext>
    </p:extLst>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244D3C-9D97-38BF-319B-B98FD8B8DA4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9F5FBC0-B891-C44B-97BA-D8B87D48C644}"/>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10</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21A3A14C-7B99-538B-1FBF-88A05F3B1E22}"/>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93660B90-3310-F27B-C4E0-4B5011D960C9}"/>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Multilayer </a:t>
            </a:r>
            <a:r>
              <a:rPr lang="en-US" altLang="en-US" sz="2400" b="1" dirty="0" err="1">
                <a:solidFill>
                  <a:srgbClr val="99235E"/>
                </a:solidFill>
                <a:cs typeface="Times New Roman" pitchFamily="18" charset="0"/>
              </a:rPr>
              <a:t>Perceptrons</a:t>
            </a:r>
            <a:endParaRPr lang="en-US" altLang="en-US" sz="2400" b="1" dirty="0">
              <a:solidFill>
                <a:schemeClr val="bg2">
                  <a:lumMod val="75000"/>
                </a:schemeClr>
              </a:solidFill>
              <a:cs typeface="Times New Roman" pitchFamily="18" charset="0"/>
            </a:endParaRPr>
          </a:p>
        </p:txBody>
      </p:sp>
      <p:pic>
        <p:nvPicPr>
          <p:cNvPr id="2" name="Picture 2" descr="Multi-Layer Perceptron (MLP) diagram with four hidden layers and a... |  Download Scientific Diagram">
            <a:extLst>
              <a:ext uri="{FF2B5EF4-FFF2-40B4-BE49-F238E27FC236}">
                <a16:creationId xmlns:a16="http://schemas.microsoft.com/office/drawing/2014/main" id="{93663F2C-F008-1F95-ED0E-B3A94E78DD28}"/>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86" b="4456"/>
          <a:stretch/>
        </p:blipFill>
        <p:spPr bwMode="auto">
          <a:xfrm>
            <a:off x="3476766" y="2176427"/>
            <a:ext cx="5667233" cy="4178341"/>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9913BAB8-6460-F38C-9779-F9BE333A1142}"/>
              </a:ext>
            </a:extLst>
          </p:cNvPr>
          <p:cNvSpPr txBox="1"/>
          <p:nvPr/>
        </p:nvSpPr>
        <p:spPr>
          <a:xfrm>
            <a:off x="274762" y="464031"/>
            <a:ext cx="8240588" cy="1354217"/>
          </a:xfrm>
          <a:prstGeom prst="rect">
            <a:avLst/>
          </a:prstGeom>
          <a:noFill/>
        </p:spPr>
        <p:txBody>
          <a:bodyPr wrap="square">
            <a:spAutoFit/>
          </a:bodyPr>
          <a:lstStyle/>
          <a:p>
            <a:pPr algn="just" rtl="0">
              <a:spcBef>
                <a:spcPts val="1200"/>
              </a:spcBef>
              <a:spcAft>
                <a:spcPts val="1200"/>
              </a:spcAft>
            </a:pPr>
            <a:r>
              <a:rPr lang="en-US" b="1" i="0" dirty="0">
                <a:solidFill>
                  <a:srgbClr val="05192D"/>
                </a:solidFill>
                <a:effectLst/>
                <a:latin typeface="Studio-Feixen-Sans"/>
              </a:rPr>
              <a:t>Weights</a:t>
            </a:r>
          </a:p>
          <a:p>
            <a:pPr algn="just" rtl="0">
              <a:spcAft>
                <a:spcPts val="1050"/>
              </a:spcAft>
            </a:pPr>
            <a:r>
              <a:rPr lang="en-US" b="0" i="0" dirty="0">
                <a:solidFill>
                  <a:srgbClr val="05192D"/>
                </a:solidFill>
                <a:effectLst/>
                <a:latin typeface="Studio-Feixen-Sans"/>
              </a:rPr>
              <a:t>Neurons in adjacent layers are fully connected to each other. Each connection has an associated weight, which determines the strength of the connection. These weights are learned during the training process.</a:t>
            </a:r>
          </a:p>
        </p:txBody>
      </p:sp>
      <p:sp>
        <p:nvSpPr>
          <p:cNvPr id="9" name="TextBox 8">
            <a:extLst>
              <a:ext uri="{FF2B5EF4-FFF2-40B4-BE49-F238E27FC236}">
                <a16:creationId xmlns:a16="http://schemas.microsoft.com/office/drawing/2014/main" id="{D3982524-AD06-1855-2EDF-D8727AB2F6CF}"/>
              </a:ext>
            </a:extLst>
          </p:cNvPr>
          <p:cNvSpPr txBox="1"/>
          <p:nvPr/>
        </p:nvSpPr>
        <p:spPr>
          <a:xfrm>
            <a:off x="274762" y="2618992"/>
            <a:ext cx="3116620" cy="3293209"/>
          </a:xfrm>
          <a:prstGeom prst="rect">
            <a:avLst/>
          </a:prstGeom>
          <a:noFill/>
        </p:spPr>
        <p:txBody>
          <a:bodyPr wrap="square">
            <a:spAutoFit/>
          </a:bodyPr>
          <a:lstStyle/>
          <a:p>
            <a:pPr algn="just" rtl="0">
              <a:spcBef>
                <a:spcPts val="1200"/>
              </a:spcBef>
              <a:spcAft>
                <a:spcPts val="1200"/>
              </a:spcAft>
            </a:pPr>
            <a:r>
              <a:rPr lang="en-US" b="1" i="0" dirty="0">
                <a:solidFill>
                  <a:srgbClr val="05192D"/>
                </a:solidFill>
                <a:effectLst/>
                <a:latin typeface="Studio-Feixen-Sans"/>
              </a:rPr>
              <a:t>Bias neurons</a:t>
            </a:r>
          </a:p>
          <a:p>
            <a:pPr algn="just" rtl="0">
              <a:spcAft>
                <a:spcPts val="1050"/>
              </a:spcAft>
            </a:pPr>
            <a:r>
              <a:rPr lang="en-US" b="0" i="0" dirty="0">
                <a:solidFill>
                  <a:srgbClr val="05192D"/>
                </a:solidFill>
                <a:effectLst/>
                <a:latin typeface="Studio-Feixen-Sans"/>
              </a:rPr>
              <a:t>In addition to the input and hidden neurons, each layer (except the input layer) usually includes a bias neuron that provides a constant input to the neurons in the next layer. Bias neurons have their own weight associated with each connection, which is also learned during training.</a:t>
            </a:r>
          </a:p>
        </p:txBody>
      </p:sp>
    </p:spTree>
    <p:extLst>
      <p:ext uri="{BB962C8B-B14F-4D97-AF65-F5344CB8AC3E}">
        <p14:creationId xmlns:p14="http://schemas.microsoft.com/office/powerpoint/2010/main" val="2384874212"/>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16ECE0-0A83-492E-DDEF-865F96FAAAD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1ABC64C-F47D-8529-7FE6-C264D9F1F377}"/>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11</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A6580C25-BDB2-E228-1404-3128E4E128BB}"/>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2279D836-1CE6-A033-175D-9F9E2E8B050F}"/>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Multilayer </a:t>
            </a:r>
            <a:r>
              <a:rPr lang="en-US" altLang="en-US" sz="2400" b="1" dirty="0" err="1">
                <a:solidFill>
                  <a:srgbClr val="99235E"/>
                </a:solidFill>
                <a:cs typeface="Times New Roman" pitchFamily="18" charset="0"/>
              </a:rPr>
              <a:t>Perceptrons</a:t>
            </a:r>
            <a:endParaRPr lang="en-US" altLang="en-US" sz="2400" b="1" dirty="0">
              <a:solidFill>
                <a:schemeClr val="bg2">
                  <a:lumMod val="75000"/>
                </a:schemeClr>
              </a:solidFill>
              <a:cs typeface="Times New Roman" pitchFamily="18" charset="0"/>
            </a:endParaRPr>
          </a:p>
        </p:txBody>
      </p:sp>
      <p:sp>
        <p:nvSpPr>
          <p:cNvPr id="11" name="TextBox 10">
            <a:extLst>
              <a:ext uri="{FF2B5EF4-FFF2-40B4-BE49-F238E27FC236}">
                <a16:creationId xmlns:a16="http://schemas.microsoft.com/office/drawing/2014/main" id="{8BDA6A74-5F1D-5BC9-DD07-F41C8078EB5B}"/>
              </a:ext>
            </a:extLst>
          </p:cNvPr>
          <p:cNvSpPr txBox="1"/>
          <p:nvPr/>
        </p:nvSpPr>
        <p:spPr>
          <a:xfrm>
            <a:off x="274762" y="464031"/>
            <a:ext cx="8240588" cy="1631216"/>
          </a:xfrm>
          <a:prstGeom prst="rect">
            <a:avLst/>
          </a:prstGeom>
          <a:noFill/>
        </p:spPr>
        <p:txBody>
          <a:bodyPr wrap="square">
            <a:spAutoFit/>
          </a:bodyPr>
          <a:lstStyle/>
          <a:p>
            <a:pPr algn="just" rtl="0">
              <a:spcBef>
                <a:spcPts val="1200"/>
              </a:spcBef>
              <a:spcAft>
                <a:spcPts val="1200"/>
              </a:spcAft>
            </a:pPr>
            <a:r>
              <a:rPr lang="en-US" b="1" i="0" dirty="0">
                <a:solidFill>
                  <a:srgbClr val="05192D"/>
                </a:solidFill>
                <a:effectLst/>
                <a:latin typeface="Studio-Feixen-Sans"/>
              </a:rPr>
              <a:t>Activation function</a:t>
            </a:r>
          </a:p>
          <a:p>
            <a:pPr algn="just" rtl="0">
              <a:spcAft>
                <a:spcPts val="1050"/>
              </a:spcAft>
            </a:pPr>
            <a:r>
              <a:rPr lang="en-US" b="0" i="0" dirty="0">
                <a:solidFill>
                  <a:srgbClr val="05192D"/>
                </a:solidFill>
                <a:effectLst/>
                <a:latin typeface="Studio-Feixen-Sans"/>
              </a:rPr>
              <a:t>Typically, each neuron in the hidden layers and the output layer applies an activation function to its weighted sum of inputs. Common activation functions include sigmoid, tanh, </a:t>
            </a:r>
            <a:r>
              <a:rPr lang="en-US" b="0" i="0" dirty="0" err="1">
                <a:solidFill>
                  <a:srgbClr val="05192D"/>
                </a:solidFill>
                <a:effectLst/>
                <a:latin typeface="Studio-Feixen-Sans"/>
              </a:rPr>
              <a:t>ReLU</a:t>
            </a:r>
            <a:r>
              <a:rPr lang="en-US" b="0" i="0" dirty="0">
                <a:solidFill>
                  <a:srgbClr val="05192D"/>
                </a:solidFill>
                <a:effectLst/>
                <a:latin typeface="Studio-Feixen-Sans"/>
              </a:rPr>
              <a:t> (Rectified Linear Unit), and soft</a:t>
            </a:r>
            <a:r>
              <a:rPr lang="en-US" altLang="zh-CN" b="0" i="0" dirty="0">
                <a:solidFill>
                  <a:srgbClr val="05192D"/>
                </a:solidFill>
                <a:effectLst/>
                <a:latin typeface="Studio-Feixen-Sans"/>
              </a:rPr>
              <a:t>-</a:t>
            </a:r>
            <a:r>
              <a:rPr lang="en-US" b="0" i="0" dirty="0">
                <a:solidFill>
                  <a:srgbClr val="05192D"/>
                </a:solidFill>
                <a:effectLst/>
                <a:latin typeface="Studio-Feixen-Sans"/>
              </a:rPr>
              <a:t>max. These functions introduce nonlinearity into the network, allowing it to learn complex patterns in the data.</a:t>
            </a:r>
          </a:p>
        </p:txBody>
      </p:sp>
      <p:pic>
        <p:nvPicPr>
          <p:cNvPr id="7170" name="Picture 2" descr="circuit design - What are the activation functions that can be generated  using op-amps and filters? - Electrical Engineering Stack Exchange">
            <a:extLst>
              <a:ext uri="{FF2B5EF4-FFF2-40B4-BE49-F238E27FC236}">
                <a16:creationId xmlns:a16="http://schemas.microsoft.com/office/drawing/2014/main" id="{2460EE04-EC4D-B2E9-BC9E-E05E0061D5A7}"/>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4917"/>
          <a:stretch/>
        </p:blipFill>
        <p:spPr bwMode="auto">
          <a:xfrm>
            <a:off x="0" y="2271355"/>
            <a:ext cx="9144000" cy="390888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509863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C3238F-28B1-99B4-09EF-C48DD434E41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DE80AA2-979D-4422-3AA4-D8B243835F69}"/>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0B67B663-1C49-DC20-8726-223842B0051D}"/>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0CCE1DC4-AB60-2958-0D56-86DA35ABA0BA}"/>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Multilayer </a:t>
            </a:r>
            <a:r>
              <a:rPr lang="en-US" altLang="en-US" sz="2400" b="1" dirty="0" err="1">
                <a:solidFill>
                  <a:srgbClr val="99235E"/>
                </a:solidFill>
                <a:cs typeface="Times New Roman" pitchFamily="18" charset="0"/>
              </a:rPr>
              <a:t>Perceptrons</a:t>
            </a:r>
            <a:endParaRPr lang="en-US" altLang="en-US" sz="2400" b="1" dirty="0">
              <a:solidFill>
                <a:schemeClr val="bg2">
                  <a:lumMod val="75000"/>
                </a:schemeClr>
              </a:solidFill>
              <a:cs typeface="Times New Roman" pitchFamily="18" charset="0"/>
            </a:endParaRPr>
          </a:p>
        </p:txBody>
      </p:sp>
      <p:pic>
        <p:nvPicPr>
          <p:cNvPr id="4" name="Picture 3">
            <a:extLst>
              <a:ext uri="{FF2B5EF4-FFF2-40B4-BE49-F238E27FC236}">
                <a16:creationId xmlns:a16="http://schemas.microsoft.com/office/drawing/2014/main" id="{4026EDCD-F5D8-A1F6-9B83-D6F402CB883F}"/>
              </a:ext>
            </a:extLst>
          </p:cNvPr>
          <p:cNvPicPr>
            <a:picLocks noChangeAspect="1"/>
          </p:cNvPicPr>
          <p:nvPr/>
        </p:nvPicPr>
        <p:blipFill>
          <a:blip r:embed="rId3"/>
          <a:stretch>
            <a:fillRect/>
          </a:stretch>
        </p:blipFill>
        <p:spPr>
          <a:xfrm>
            <a:off x="908050" y="831780"/>
            <a:ext cx="7691940" cy="5492338"/>
          </a:xfrm>
          <a:prstGeom prst="rect">
            <a:avLst/>
          </a:prstGeom>
        </p:spPr>
      </p:pic>
      <p:sp>
        <p:nvSpPr>
          <p:cNvPr id="9" name="TextBox 8">
            <a:extLst>
              <a:ext uri="{FF2B5EF4-FFF2-40B4-BE49-F238E27FC236}">
                <a16:creationId xmlns:a16="http://schemas.microsoft.com/office/drawing/2014/main" id="{BA712301-0DB3-9486-C519-3E6526126793}"/>
              </a:ext>
            </a:extLst>
          </p:cNvPr>
          <p:cNvSpPr txBox="1"/>
          <p:nvPr/>
        </p:nvSpPr>
        <p:spPr>
          <a:xfrm>
            <a:off x="274762" y="462448"/>
            <a:ext cx="8240588" cy="369332"/>
          </a:xfrm>
          <a:prstGeom prst="rect">
            <a:avLst/>
          </a:prstGeom>
          <a:noFill/>
        </p:spPr>
        <p:txBody>
          <a:bodyPr wrap="square">
            <a:spAutoFit/>
          </a:bodyPr>
          <a:lstStyle/>
          <a:p>
            <a:pPr algn="l" rtl="0">
              <a:spcBef>
                <a:spcPts val="1200"/>
              </a:spcBef>
              <a:spcAft>
                <a:spcPts val="1200"/>
              </a:spcAft>
            </a:pPr>
            <a:r>
              <a:rPr lang="en-US" b="1" i="0" dirty="0">
                <a:solidFill>
                  <a:srgbClr val="05192D"/>
                </a:solidFill>
                <a:effectLst/>
                <a:latin typeface="Studio-Feixen-Sans"/>
              </a:rPr>
              <a:t>Training with backpropagation</a:t>
            </a:r>
          </a:p>
        </p:txBody>
      </p:sp>
    </p:spTree>
    <p:extLst>
      <p:ext uri="{BB962C8B-B14F-4D97-AF65-F5344CB8AC3E}">
        <p14:creationId xmlns:p14="http://schemas.microsoft.com/office/powerpoint/2010/main" val="2694620714"/>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35B0322-04BB-42E2-BFD4-6B20F7C6CE2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13</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C738CBE7-1604-46C6-9E00-3AB4139FF075}"/>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FAD83C02-24C8-3806-2E3F-4058342F4D87}"/>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Radial Basis Function (RBF) Neural Networks</a:t>
            </a:r>
            <a:endParaRPr lang="en-US" altLang="en-US" sz="2400" b="1" dirty="0">
              <a:solidFill>
                <a:schemeClr val="bg2">
                  <a:lumMod val="75000"/>
                </a:schemeClr>
              </a:solidFill>
              <a:cs typeface="Times New Roman" pitchFamily="18" charset="0"/>
            </a:endParaRPr>
          </a:p>
        </p:txBody>
      </p:sp>
      <p:sp>
        <p:nvSpPr>
          <p:cNvPr id="9" name="文本框 8">
            <a:extLst>
              <a:ext uri="{FF2B5EF4-FFF2-40B4-BE49-F238E27FC236}">
                <a16:creationId xmlns:a16="http://schemas.microsoft.com/office/drawing/2014/main" id="{299615BA-ED2C-C30E-892A-7D6389BBB4B9}"/>
              </a:ext>
            </a:extLst>
          </p:cNvPr>
          <p:cNvSpPr txBox="1"/>
          <p:nvPr/>
        </p:nvSpPr>
        <p:spPr>
          <a:xfrm>
            <a:off x="274762" y="624946"/>
            <a:ext cx="8240588" cy="646331"/>
          </a:xfrm>
          <a:prstGeom prst="rect">
            <a:avLst/>
          </a:prstGeom>
          <a:noFill/>
        </p:spPr>
        <p:txBody>
          <a:bodyPr wrap="square">
            <a:spAutoFit/>
          </a:bodyPr>
          <a:lstStyle/>
          <a:p>
            <a:r>
              <a:rPr lang="en-US" b="0" i="0" dirty="0">
                <a:solidFill>
                  <a:srgbClr val="273239"/>
                </a:solidFill>
                <a:effectLst/>
                <a:latin typeface="+mn-lt"/>
              </a:rPr>
              <a:t>Radial Basis Function (RBF</a:t>
            </a:r>
            <a:r>
              <a:rPr lang="en-US" dirty="0">
                <a:solidFill>
                  <a:srgbClr val="273239"/>
                </a:solidFill>
                <a:latin typeface="+mn-lt"/>
              </a:rPr>
              <a:t>) Neural Networks are a specialized </a:t>
            </a:r>
            <a:r>
              <a:rPr lang="en-US" b="0" i="0" dirty="0">
                <a:solidFill>
                  <a:srgbClr val="273239"/>
                </a:solidFill>
                <a:effectLst/>
                <a:latin typeface="+mn-lt"/>
              </a:rPr>
              <a:t>type of Artificial Neural Network (ANN) used primarily for function approximation tasks.</a:t>
            </a:r>
            <a:endParaRPr lang="en-001" dirty="0">
              <a:latin typeface="+mn-lt"/>
            </a:endParaRPr>
          </a:p>
        </p:txBody>
      </p:sp>
      <p:sp>
        <p:nvSpPr>
          <p:cNvPr id="11" name="文本框 10">
            <a:extLst>
              <a:ext uri="{FF2B5EF4-FFF2-40B4-BE49-F238E27FC236}">
                <a16:creationId xmlns:a16="http://schemas.microsoft.com/office/drawing/2014/main" id="{BBDBE077-2807-F7EC-CA32-3CA4145FA6FF}"/>
              </a:ext>
            </a:extLst>
          </p:cNvPr>
          <p:cNvSpPr txBox="1"/>
          <p:nvPr/>
        </p:nvSpPr>
        <p:spPr>
          <a:xfrm>
            <a:off x="1799343" y="5863722"/>
            <a:ext cx="5545313" cy="369332"/>
          </a:xfrm>
          <a:prstGeom prst="rect">
            <a:avLst/>
          </a:prstGeom>
          <a:noFill/>
        </p:spPr>
        <p:txBody>
          <a:bodyPr wrap="square">
            <a:spAutoFit/>
          </a:bodyPr>
          <a:lstStyle/>
          <a:p>
            <a:pPr algn="ctr"/>
            <a:r>
              <a:rPr lang="en-US" b="1" i="0" dirty="0">
                <a:solidFill>
                  <a:srgbClr val="273239"/>
                </a:solidFill>
                <a:effectLst/>
                <a:latin typeface="Nunito" pitchFamily="2" charset="0"/>
              </a:rPr>
              <a:t>Three-layer architecture</a:t>
            </a:r>
            <a:endParaRPr lang="en-001" b="1" dirty="0"/>
          </a:p>
        </p:txBody>
      </p:sp>
      <p:pic>
        <p:nvPicPr>
          <p:cNvPr id="1026" name="Picture 2" descr="Entropy 26 00368 g001">
            <a:extLst>
              <a:ext uri="{FF2B5EF4-FFF2-40B4-BE49-F238E27FC236}">
                <a16:creationId xmlns:a16="http://schemas.microsoft.com/office/drawing/2014/main" id="{E3515F30-8F95-419B-DE0D-6B22E03D798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43353" y="1480387"/>
            <a:ext cx="7057292" cy="42600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52006757"/>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2E15A6-4E8B-756B-8C60-0E75183D49A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D128E4E-4946-DFEA-5311-C7B40E054426}"/>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14</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E5DD4D9C-DC39-9974-7FB1-43AE9C05DD0C}"/>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16779161-0EDF-F933-6FA0-A1C9B0B9412D}"/>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Radial Basis Function (RBF) Neural Networks</a:t>
            </a:r>
            <a:endParaRPr lang="en-US" altLang="en-US" sz="2400" b="1" dirty="0">
              <a:solidFill>
                <a:schemeClr val="bg2">
                  <a:lumMod val="75000"/>
                </a:schemeClr>
              </a:solidFill>
              <a:cs typeface="Times New Roman" pitchFamily="18" charset="0"/>
            </a:endParaRPr>
          </a:p>
        </p:txBody>
      </p:sp>
      <p:sp>
        <p:nvSpPr>
          <p:cNvPr id="2" name="Rectangle 1">
            <a:extLst>
              <a:ext uri="{FF2B5EF4-FFF2-40B4-BE49-F238E27FC236}">
                <a16:creationId xmlns:a16="http://schemas.microsoft.com/office/drawing/2014/main" id="{D4C40C08-95F6-C178-BB9A-C6CB2745867C}"/>
              </a:ext>
            </a:extLst>
          </p:cNvPr>
          <p:cNvSpPr/>
          <p:nvPr/>
        </p:nvSpPr>
        <p:spPr>
          <a:xfrm>
            <a:off x="815239" y="984989"/>
            <a:ext cx="7785505" cy="369332"/>
          </a:xfrm>
          <a:prstGeom prst="rect">
            <a:avLst/>
          </a:prstGeom>
        </p:spPr>
        <p:txBody>
          <a:bodyPr wrap="square">
            <a:spAutoFit/>
          </a:bodyPr>
          <a:lstStyle/>
          <a:p>
            <a:r>
              <a:rPr lang="en-US" altLang="zh-CN" dirty="0"/>
              <a:t>RBF and MLP belong to a class of neural networks called </a:t>
            </a:r>
            <a:r>
              <a:rPr lang="en-US" altLang="zh-CN" dirty="0">
                <a:solidFill>
                  <a:srgbClr val="FF0000"/>
                </a:solidFill>
              </a:rPr>
              <a:t>feed-forward networks</a:t>
            </a:r>
            <a:r>
              <a:rPr lang="en-US" altLang="zh-CN" dirty="0"/>
              <a:t>.</a:t>
            </a:r>
          </a:p>
        </p:txBody>
      </p:sp>
      <p:sp>
        <p:nvSpPr>
          <p:cNvPr id="4" name="Rectangle 3">
            <a:extLst>
              <a:ext uri="{FF2B5EF4-FFF2-40B4-BE49-F238E27FC236}">
                <a16:creationId xmlns:a16="http://schemas.microsoft.com/office/drawing/2014/main" id="{D36C43FD-126B-48BA-F7C2-A555E7996734}"/>
              </a:ext>
            </a:extLst>
          </p:cNvPr>
          <p:cNvSpPr/>
          <p:nvPr/>
        </p:nvSpPr>
        <p:spPr>
          <a:xfrm>
            <a:off x="2066835" y="4437043"/>
            <a:ext cx="5085644" cy="1200329"/>
          </a:xfrm>
          <a:prstGeom prst="rect">
            <a:avLst/>
          </a:prstGeom>
          <a:ln w="19050">
            <a:solidFill>
              <a:srgbClr val="FF0000"/>
            </a:solidFill>
          </a:ln>
        </p:spPr>
        <p:txBody>
          <a:bodyPr wrap="square">
            <a:spAutoFit/>
          </a:bodyPr>
          <a:lstStyle/>
          <a:p>
            <a:r>
              <a:rPr lang="en-US" altLang="zh-CN" dirty="0"/>
              <a:t>RBF learns two kinds of parameters:</a:t>
            </a:r>
            <a:br>
              <a:rPr lang="en-US" altLang="zh-CN" dirty="0"/>
            </a:br>
            <a:r>
              <a:rPr lang="en-US" altLang="zh-CN" dirty="0"/>
              <a:t>1) Centers and width of RBFs.</a:t>
            </a:r>
            <a:br>
              <a:rPr lang="en-US" altLang="zh-CN" dirty="0"/>
            </a:br>
            <a:r>
              <a:rPr lang="en-US" altLang="zh-CN" dirty="0"/>
              <a:t>2) Weights to from linear combination of outputs obtained from hidden layer.</a:t>
            </a:r>
            <a:endParaRPr lang="zh-CN" altLang="en-US" dirty="0"/>
          </a:p>
        </p:txBody>
      </p:sp>
      <p:sp>
        <p:nvSpPr>
          <p:cNvPr id="7" name="Rectangle 4">
            <a:extLst>
              <a:ext uri="{FF2B5EF4-FFF2-40B4-BE49-F238E27FC236}">
                <a16:creationId xmlns:a16="http://schemas.microsoft.com/office/drawing/2014/main" id="{7967E13B-7E5E-ECF1-739D-63872E42633C}"/>
              </a:ext>
            </a:extLst>
          </p:cNvPr>
          <p:cNvSpPr/>
          <p:nvPr/>
        </p:nvSpPr>
        <p:spPr>
          <a:xfrm>
            <a:off x="1840704" y="2550515"/>
            <a:ext cx="5537905" cy="1200329"/>
          </a:xfrm>
          <a:prstGeom prst="rect">
            <a:avLst/>
          </a:prstGeom>
        </p:spPr>
        <p:txBody>
          <a:bodyPr wrap="square">
            <a:spAutoFit/>
          </a:bodyPr>
          <a:lstStyle/>
          <a:p>
            <a:pPr algn="just"/>
            <a:r>
              <a:rPr lang="en-US" altLang="zh-CN" dirty="0"/>
              <a:t>In RBF, each hidden unit act as a point in input space and activation/output for any instance depends on the distance between that point(Hidden Unit) and instance(a sample point)</a:t>
            </a:r>
            <a:endParaRPr lang="zh-CN" altLang="en-US" dirty="0"/>
          </a:p>
        </p:txBody>
      </p:sp>
      <p:cxnSp>
        <p:nvCxnSpPr>
          <p:cNvPr id="8" name="Straight Arrow Connector 8">
            <a:extLst>
              <a:ext uri="{FF2B5EF4-FFF2-40B4-BE49-F238E27FC236}">
                <a16:creationId xmlns:a16="http://schemas.microsoft.com/office/drawing/2014/main" id="{7659521C-DB08-2030-A78D-E49EF8A4073A}"/>
              </a:ext>
            </a:extLst>
          </p:cNvPr>
          <p:cNvCxnSpPr>
            <a:stCxn id="7" idx="2"/>
            <a:endCxn id="4" idx="0"/>
          </p:cNvCxnSpPr>
          <p:nvPr/>
        </p:nvCxnSpPr>
        <p:spPr>
          <a:xfrm>
            <a:off x="4609657" y="3750844"/>
            <a:ext cx="0" cy="686199"/>
          </a:xfrm>
          <a:prstGeom prst="straightConnector1">
            <a:avLst/>
          </a:prstGeom>
          <a:ln w="19050" cap="flat" cmpd="sng" algn="ctr">
            <a:solidFill>
              <a:srgbClr val="FF0000"/>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Rectangle 9">
            <a:extLst>
              <a:ext uri="{FF2B5EF4-FFF2-40B4-BE49-F238E27FC236}">
                <a16:creationId xmlns:a16="http://schemas.microsoft.com/office/drawing/2014/main" id="{398C3DA0-10F5-E11C-F8D5-9492E8A62568}"/>
              </a:ext>
            </a:extLst>
          </p:cNvPr>
          <p:cNvSpPr/>
          <p:nvPr/>
        </p:nvSpPr>
        <p:spPr>
          <a:xfrm>
            <a:off x="274761" y="1851859"/>
            <a:ext cx="4534831" cy="369332"/>
          </a:xfrm>
          <a:prstGeom prst="rect">
            <a:avLst/>
          </a:prstGeom>
        </p:spPr>
        <p:txBody>
          <a:bodyPr wrap="none">
            <a:spAutoFit/>
          </a:bodyPr>
          <a:lstStyle/>
          <a:p>
            <a:r>
              <a:rPr lang="zh-CN" altLang="en-US" dirty="0">
                <a:latin typeface="+mn-lt"/>
              </a:rPr>
              <a:t>What is the difference between RBF and MLP?</a:t>
            </a:r>
          </a:p>
        </p:txBody>
      </p:sp>
    </p:spTree>
    <p:extLst>
      <p:ext uri="{BB962C8B-B14F-4D97-AF65-F5344CB8AC3E}">
        <p14:creationId xmlns:p14="http://schemas.microsoft.com/office/powerpoint/2010/main" val="3672691798"/>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22797C-03BF-3092-8438-B07756F856D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BF44BE7-E9E9-28B9-F8B9-96FE14300B43}"/>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15</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3E37A43B-197E-1288-08B0-9C26B92D45AA}"/>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4C20D09E-BE02-69AD-78B7-B238CE89A4D5}"/>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Radial Basis Function (RBF) Neural Networks</a:t>
            </a:r>
            <a:endParaRPr lang="en-US" altLang="en-US" sz="2400" b="1" dirty="0">
              <a:solidFill>
                <a:schemeClr val="bg2">
                  <a:lumMod val="75000"/>
                </a:schemeClr>
              </a:solidFill>
              <a:cs typeface="Times New Roman" pitchFamily="18" charset="0"/>
            </a:endParaRPr>
          </a:p>
        </p:txBody>
      </p:sp>
      <p:sp>
        <p:nvSpPr>
          <p:cNvPr id="2" name="Rectangle 1">
            <a:extLst>
              <a:ext uri="{FF2B5EF4-FFF2-40B4-BE49-F238E27FC236}">
                <a16:creationId xmlns:a16="http://schemas.microsoft.com/office/drawing/2014/main" id="{D190F755-8BF8-0D8C-BDF4-0556AFAAB331}"/>
              </a:ext>
            </a:extLst>
          </p:cNvPr>
          <p:cNvSpPr/>
          <p:nvPr/>
        </p:nvSpPr>
        <p:spPr>
          <a:xfrm>
            <a:off x="274762" y="723037"/>
            <a:ext cx="8240588" cy="923330"/>
          </a:xfrm>
          <a:prstGeom prst="rect">
            <a:avLst/>
          </a:prstGeom>
        </p:spPr>
        <p:txBody>
          <a:bodyPr wrap="square">
            <a:spAutoFit/>
          </a:bodyPr>
          <a:lstStyle/>
          <a:p>
            <a:r>
              <a:rPr lang="en-US" altLang="zh-CN" dirty="0">
                <a:solidFill>
                  <a:srgbClr val="2E2E2E"/>
                </a:solidFill>
                <a:latin typeface="+mn-lt"/>
              </a:rPr>
              <a:t>The output of the </a:t>
            </a:r>
            <a:r>
              <a:rPr lang="en-US" altLang="zh-CN" i="1" dirty="0" err="1">
                <a:solidFill>
                  <a:srgbClr val="2E2E2E"/>
                </a:solidFill>
                <a:latin typeface="+mn-lt"/>
              </a:rPr>
              <a:t>i-</a:t>
            </a:r>
            <a:r>
              <a:rPr lang="en-US" altLang="zh-CN" dirty="0" err="1">
                <a:solidFill>
                  <a:srgbClr val="2E2E2E"/>
                </a:solidFill>
                <a:latin typeface="+mn-lt"/>
              </a:rPr>
              <a:t>th</a:t>
            </a:r>
            <a:r>
              <a:rPr lang="en-US" altLang="zh-CN" dirty="0">
                <a:solidFill>
                  <a:srgbClr val="2E2E2E"/>
                </a:solidFill>
                <a:latin typeface="+mn-lt"/>
              </a:rPr>
              <a:t> activation function in the hidden layer of the network can be calculated based on the distance between the input pattern </a:t>
            </a:r>
            <a:r>
              <a:rPr lang="en-US" altLang="zh-CN" i="1" dirty="0">
                <a:solidFill>
                  <a:srgbClr val="2E2E2E"/>
                </a:solidFill>
                <a:latin typeface="+mn-lt"/>
              </a:rPr>
              <a:t>x</a:t>
            </a:r>
            <a:r>
              <a:rPr lang="en-US" altLang="zh-CN" dirty="0">
                <a:solidFill>
                  <a:srgbClr val="2E2E2E"/>
                </a:solidFill>
                <a:latin typeface="+mn-lt"/>
              </a:rPr>
              <a:t> and the center c</a:t>
            </a:r>
            <a:r>
              <a:rPr lang="en-US" altLang="zh-CN" i="1" baseline="-25000" dirty="0">
                <a:solidFill>
                  <a:srgbClr val="2E2E2E"/>
                </a:solidFill>
                <a:latin typeface="+mn-lt"/>
              </a:rPr>
              <a:t>i</a:t>
            </a:r>
            <a:r>
              <a:rPr lang="en-US" altLang="zh-CN" i="1" dirty="0">
                <a:solidFill>
                  <a:srgbClr val="2E2E2E"/>
                </a:solidFill>
                <a:latin typeface="+mn-lt"/>
              </a:rPr>
              <a:t> as follows:</a:t>
            </a:r>
            <a:endParaRPr lang="zh-CN" altLang="en-US" dirty="0">
              <a:latin typeface="+mn-lt"/>
            </a:endParaRPr>
          </a:p>
        </p:txBody>
      </p:sp>
      <p:pic>
        <p:nvPicPr>
          <p:cNvPr id="4" name="Picture 3">
            <a:extLst>
              <a:ext uri="{FF2B5EF4-FFF2-40B4-BE49-F238E27FC236}">
                <a16:creationId xmlns:a16="http://schemas.microsoft.com/office/drawing/2014/main" id="{285D97E4-2D02-6B6E-BAD4-E72F45A9525D}"/>
              </a:ext>
            </a:extLst>
          </p:cNvPr>
          <p:cNvPicPr>
            <a:picLocks noChangeAspect="1"/>
          </p:cNvPicPr>
          <p:nvPr/>
        </p:nvPicPr>
        <p:blipFill>
          <a:blip r:embed="rId3"/>
          <a:stretch>
            <a:fillRect/>
          </a:stretch>
        </p:blipFill>
        <p:spPr>
          <a:xfrm>
            <a:off x="2694164" y="2384577"/>
            <a:ext cx="3867934" cy="1040341"/>
          </a:xfrm>
          <a:prstGeom prst="rect">
            <a:avLst/>
          </a:prstGeom>
        </p:spPr>
      </p:pic>
      <p:pic>
        <p:nvPicPr>
          <p:cNvPr id="7" name="Picture 4">
            <a:extLst>
              <a:ext uri="{FF2B5EF4-FFF2-40B4-BE49-F238E27FC236}">
                <a16:creationId xmlns:a16="http://schemas.microsoft.com/office/drawing/2014/main" id="{01DB91AD-FF66-1648-922E-5FAA6F0C9218}"/>
              </a:ext>
            </a:extLst>
          </p:cNvPr>
          <p:cNvPicPr>
            <a:picLocks noChangeAspect="1"/>
          </p:cNvPicPr>
          <p:nvPr/>
        </p:nvPicPr>
        <p:blipFill>
          <a:blip r:embed="rId4"/>
          <a:stretch>
            <a:fillRect/>
          </a:stretch>
        </p:blipFill>
        <p:spPr>
          <a:xfrm>
            <a:off x="274762" y="4044466"/>
            <a:ext cx="5855751" cy="945268"/>
          </a:xfrm>
          <a:prstGeom prst="rect">
            <a:avLst/>
          </a:prstGeom>
        </p:spPr>
      </p:pic>
    </p:spTree>
    <p:extLst>
      <p:ext uri="{BB962C8B-B14F-4D97-AF65-F5344CB8AC3E}">
        <p14:creationId xmlns:p14="http://schemas.microsoft.com/office/powerpoint/2010/main" val="3017100505"/>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FBC1E-DF9D-48B6-E867-BEB8B155E726}"/>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2020E50-5025-1DE8-1EFF-F54BF7814A1B}"/>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16</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3B950461-9B53-0E33-311C-2CEB03AFCC52}"/>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8CED8F35-CD09-7CA1-AF3B-6B4BC66F04CF}"/>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Radial Basis Function (RBF) Neural Networks</a:t>
            </a:r>
            <a:endParaRPr lang="en-US" altLang="en-US" sz="2400" b="1" dirty="0">
              <a:solidFill>
                <a:schemeClr val="bg2">
                  <a:lumMod val="75000"/>
                </a:schemeClr>
              </a:solidFill>
              <a:cs typeface="Times New Roman" pitchFamily="18" charset="0"/>
            </a:endParaRPr>
          </a:p>
        </p:txBody>
      </p:sp>
      <p:sp>
        <p:nvSpPr>
          <p:cNvPr id="2" name="Rectangle 1">
            <a:extLst>
              <a:ext uri="{FF2B5EF4-FFF2-40B4-BE49-F238E27FC236}">
                <a16:creationId xmlns:a16="http://schemas.microsoft.com/office/drawing/2014/main" id="{B7B63009-7684-18C1-F16F-10B38EDC8554}"/>
              </a:ext>
            </a:extLst>
          </p:cNvPr>
          <p:cNvSpPr/>
          <p:nvPr/>
        </p:nvSpPr>
        <p:spPr>
          <a:xfrm>
            <a:off x="274762" y="649583"/>
            <a:ext cx="6496756" cy="646331"/>
          </a:xfrm>
          <a:prstGeom prst="rect">
            <a:avLst/>
          </a:prstGeom>
        </p:spPr>
        <p:txBody>
          <a:bodyPr wrap="square">
            <a:spAutoFit/>
          </a:bodyPr>
          <a:lstStyle/>
          <a:p>
            <a:r>
              <a:rPr lang="en-US" altLang="zh-CN" dirty="0">
                <a:solidFill>
                  <a:srgbClr val="2E2E2E"/>
                </a:solidFill>
                <a:latin typeface="+mn-lt"/>
              </a:rPr>
              <a:t>Then, the output of the node </a:t>
            </a:r>
            <a:r>
              <a:rPr lang="en-US" altLang="zh-CN" i="1" dirty="0">
                <a:solidFill>
                  <a:srgbClr val="2E2E2E"/>
                </a:solidFill>
                <a:latin typeface="+mn-lt"/>
              </a:rPr>
              <a:t>k</a:t>
            </a:r>
            <a:r>
              <a:rPr lang="en-US" altLang="zh-CN" dirty="0">
                <a:solidFill>
                  <a:srgbClr val="2E2E2E"/>
                </a:solidFill>
                <a:latin typeface="+mn-lt"/>
              </a:rPr>
              <a:t> of the output layer of the network can be calculated as follows:</a:t>
            </a:r>
            <a:endParaRPr lang="zh-CN" altLang="en-US" dirty="0">
              <a:latin typeface="+mn-lt"/>
            </a:endParaRPr>
          </a:p>
        </p:txBody>
      </p:sp>
      <p:pic>
        <p:nvPicPr>
          <p:cNvPr id="4" name="Picture 3">
            <a:extLst>
              <a:ext uri="{FF2B5EF4-FFF2-40B4-BE49-F238E27FC236}">
                <a16:creationId xmlns:a16="http://schemas.microsoft.com/office/drawing/2014/main" id="{F2E49852-EEFA-4690-C311-877039D66BC8}"/>
              </a:ext>
            </a:extLst>
          </p:cNvPr>
          <p:cNvPicPr>
            <a:picLocks noChangeAspect="1"/>
          </p:cNvPicPr>
          <p:nvPr/>
        </p:nvPicPr>
        <p:blipFill>
          <a:blip r:embed="rId3"/>
          <a:stretch>
            <a:fillRect/>
          </a:stretch>
        </p:blipFill>
        <p:spPr>
          <a:xfrm>
            <a:off x="3438151" y="1615002"/>
            <a:ext cx="2267697" cy="807867"/>
          </a:xfrm>
          <a:prstGeom prst="rect">
            <a:avLst/>
          </a:prstGeom>
        </p:spPr>
      </p:pic>
      <p:pic>
        <p:nvPicPr>
          <p:cNvPr id="1026" name="Picture 2" descr="What is Radial Basis Function Network | BotPenguin">
            <a:extLst>
              <a:ext uri="{FF2B5EF4-FFF2-40B4-BE49-F238E27FC236}">
                <a16:creationId xmlns:a16="http://schemas.microsoft.com/office/drawing/2014/main" id="{13E4D5EC-0EC1-D61A-6B7F-FB91A2213989}"/>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7183" t="26718" r="6808" b="5132"/>
          <a:stretch/>
        </p:blipFill>
        <p:spPr bwMode="auto">
          <a:xfrm>
            <a:off x="2313182" y="2741957"/>
            <a:ext cx="4517636" cy="357957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79547027"/>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D64447-5663-E597-E3F9-F883A886072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CFEF61E-43C9-3B65-3DA5-E5F3F9A15388}"/>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17</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0DA37656-D1CB-90E5-4049-D1366F0FB038}"/>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7F5C2CD2-DFAC-D549-AC08-B54D9CC80576}"/>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Support Vector Machine</a:t>
            </a:r>
            <a:endParaRPr lang="en-US" altLang="en-US" sz="2400" b="1" dirty="0">
              <a:solidFill>
                <a:schemeClr val="bg2">
                  <a:lumMod val="75000"/>
                </a:schemeClr>
              </a:solidFill>
              <a:cs typeface="Times New Roman" pitchFamily="18" charset="0"/>
            </a:endParaRPr>
          </a:p>
        </p:txBody>
      </p:sp>
      <p:sp>
        <p:nvSpPr>
          <p:cNvPr id="4" name="文本框 3">
            <a:extLst>
              <a:ext uri="{FF2B5EF4-FFF2-40B4-BE49-F238E27FC236}">
                <a16:creationId xmlns:a16="http://schemas.microsoft.com/office/drawing/2014/main" id="{C312FFF7-85C2-6111-9D1D-81C275605D12}"/>
              </a:ext>
            </a:extLst>
          </p:cNvPr>
          <p:cNvSpPr txBox="1"/>
          <p:nvPr/>
        </p:nvSpPr>
        <p:spPr>
          <a:xfrm>
            <a:off x="274762" y="599274"/>
            <a:ext cx="8329976" cy="646331"/>
          </a:xfrm>
          <a:prstGeom prst="rect">
            <a:avLst/>
          </a:prstGeom>
          <a:noFill/>
        </p:spPr>
        <p:txBody>
          <a:bodyPr wrap="square">
            <a:spAutoFit/>
          </a:bodyPr>
          <a:lstStyle/>
          <a:p>
            <a:r>
              <a:rPr lang="en-US" dirty="0"/>
              <a:t>Support Vector Machines (SVM) are powerful supervised learning algorithms widely used for classification and regression tasks.</a:t>
            </a:r>
            <a:endParaRPr lang="en-001" dirty="0"/>
          </a:p>
        </p:txBody>
      </p:sp>
      <p:sp>
        <p:nvSpPr>
          <p:cNvPr id="8" name="文本框 7">
            <a:extLst>
              <a:ext uri="{FF2B5EF4-FFF2-40B4-BE49-F238E27FC236}">
                <a16:creationId xmlns:a16="http://schemas.microsoft.com/office/drawing/2014/main" id="{A653CFCE-036B-96AE-90E5-AA5831671227}"/>
              </a:ext>
            </a:extLst>
          </p:cNvPr>
          <p:cNvSpPr txBox="1"/>
          <p:nvPr/>
        </p:nvSpPr>
        <p:spPr>
          <a:xfrm>
            <a:off x="2215662" y="1598638"/>
            <a:ext cx="4712676" cy="1477328"/>
          </a:xfrm>
          <a:prstGeom prst="rect">
            <a:avLst/>
          </a:prstGeom>
          <a:noFill/>
          <a:ln>
            <a:solidFill>
              <a:schemeClr val="tx1"/>
            </a:solidFill>
          </a:ln>
        </p:spPr>
        <p:txBody>
          <a:bodyPr wrap="square">
            <a:spAutoFit/>
          </a:bodyPr>
          <a:lstStyle/>
          <a:p>
            <a:pPr algn="just"/>
            <a:r>
              <a:rPr lang="en-US" dirty="0"/>
              <a:t>SVM is a discriminative classifier that finds an optimal decision boundary (hyperplane) to separate different classes in a dataset. It works by maximizing the margin between data points of different classes.</a:t>
            </a:r>
            <a:endParaRPr lang="en-001" dirty="0"/>
          </a:p>
        </p:txBody>
      </p:sp>
      <p:pic>
        <p:nvPicPr>
          <p:cNvPr id="1026" name="Picture 2" descr="Support vector machine - Wikipedia">
            <a:extLst>
              <a:ext uri="{FF2B5EF4-FFF2-40B4-BE49-F238E27FC236}">
                <a16:creationId xmlns:a16="http://schemas.microsoft.com/office/drawing/2014/main" id="{3995B1B3-358C-20A3-22A5-890E99147C6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865460" y="3429000"/>
            <a:ext cx="2857500" cy="27813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37422575"/>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46331B-E1B1-428A-C0B3-947A1B5A7AD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1C94A37-D179-B1E5-7867-D92FF6C6E9C7}"/>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18</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09122972-5291-49B3-2ACD-E3461C1B5BD4}"/>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A54A1E6E-E7A3-A684-4FDB-0FAF42D8512D}"/>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Support Vector Machine</a:t>
            </a:r>
            <a:endParaRPr lang="en-US" altLang="en-US" sz="2400" b="1" dirty="0">
              <a:solidFill>
                <a:schemeClr val="bg2">
                  <a:lumMod val="75000"/>
                </a:schemeClr>
              </a:solidFill>
              <a:cs typeface="Times New Roman" pitchFamily="18" charset="0"/>
            </a:endParaRPr>
          </a:p>
        </p:txBody>
      </p:sp>
      <p:sp>
        <p:nvSpPr>
          <p:cNvPr id="4" name="文本框 3">
            <a:extLst>
              <a:ext uri="{FF2B5EF4-FFF2-40B4-BE49-F238E27FC236}">
                <a16:creationId xmlns:a16="http://schemas.microsoft.com/office/drawing/2014/main" id="{DF3144E1-44C5-E759-E774-6990B16F05FA}"/>
              </a:ext>
            </a:extLst>
          </p:cNvPr>
          <p:cNvSpPr txBox="1"/>
          <p:nvPr/>
        </p:nvSpPr>
        <p:spPr>
          <a:xfrm>
            <a:off x="274762" y="952985"/>
            <a:ext cx="8240588" cy="369332"/>
          </a:xfrm>
          <a:prstGeom prst="rect">
            <a:avLst/>
          </a:prstGeom>
          <a:noFill/>
        </p:spPr>
        <p:txBody>
          <a:bodyPr wrap="square">
            <a:spAutoFit/>
          </a:bodyPr>
          <a:lstStyle/>
          <a:p>
            <a:r>
              <a:rPr lang="en-US" dirty="0"/>
              <a:t>Given a dataset with two classes, SVM finds a hyperplane that maximizes the margin.</a:t>
            </a:r>
            <a:endParaRPr lang="en-001" dirty="0"/>
          </a:p>
        </p:txBody>
      </p:sp>
      <p:pic>
        <p:nvPicPr>
          <p:cNvPr id="9" name="图片 8" descr="% ctex_test.tex&#10;\documentclass[UTF8]{ctexart}&#10;\usepackage{amsmath}&#10;\usepackage{amssymb}&#10;\usepackage{amsfonts}&#10;\pagestyle{empty}&#10;\begin{document}&#10;$$w \cdot x + b = 0$$&#10;\end{document}" title="IguanaTex Bitmap Display">
            <a:extLst>
              <a:ext uri="{FF2B5EF4-FFF2-40B4-BE49-F238E27FC236}">
                <a16:creationId xmlns:a16="http://schemas.microsoft.com/office/drawing/2014/main" id="{50E31848-54FC-5668-49BC-C6EFAC2B300E}"/>
              </a:ext>
            </a:extLst>
          </p:cNvPr>
          <p:cNvPicPr>
            <a:picLocks noChangeAspect="1"/>
          </p:cNvPicPr>
          <p:nvPr>
            <p:custDataLst>
              <p:tags r:id="rId1"/>
            </p:custDataLst>
          </p:nvPr>
        </p:nvPicPr>
        <p:blipFill>
          <a:blip r:embed="rId5"/>
          <a:stretch>
            <a:fillRect/>
          </a:stretch>
        </p:blipFill>
        <p:spPr>
          <a:xfrm>
            <a:off x="3476924" y="1809687"/>
            <a:ext cx="2190152" cy="369332"/>
          </a:xfrm>
          <a:prstGeom prst="rect">
            <a:avLst/>
          </a:prstGeom>
        </p:spPr>
      </p:pic>
      <p:pic>
        <p:nvPicPr>
          <p:cNvPr id="15" name="图片 14" descr="\documentclass{article}&#10;\usepackage{amsmath}&#10;\usepackage{amssymb}&#10;\usepackage{amsthm}&#10;\pagestyle{empty}&#10;\begin{document}&#10;&#10;$ w $ is the weight vector,&#10;&#10;$ x $ is the input vector,&#10;&#10;$ b $ is the bias term.&#10;&#10;&#10;\end{document}&#10;" title="IguanaTex Bitmap Display">
            <a:extLst>
              <a:ext uri="{FF2B5EF4-FFF2-40B4-BE49-F238E27FC236}">
                <a16:creationId xmlns:a16="http://schemas.microsoft.com/office/drawing/2014/main" id="{1861C723-A8B4-27FD-B708-1038CE6880E1}"/>
              </a:ext>
            </a:extLst>
          </p:cNvPr>
          <p:cNvPicPr>
            <a:picLocks noChangeAspect="1"/>
          </p:cNvPicPr>
          <p:nvPr>
            <p:custDataLst>
              <p:tags r:id="rId2"/>
            </p:custDataLst>
          </p:nvPr>
        </p:nvPicPr>
        <p:blipFill>
          <a:blip r:embed="rId6"/>
          <a:stretch>
            <a:fillRect/>
          </a:stretch>
        </p:blipFill>
        <p:spPr>
          <a:xfrm>
            <a:off x="406401" y="2774462"/>
            <a:ext cx="2485333" cy="784763"/>
          </a:xfrm>
          <a:prstGeom prst="rect">
            <a:avLst/>
          </a:prstGeom>
        </p:spPr>
      </p:pic>
      <p:pic>
        <p:nvPicPr>
          <p:cNvPr id="16" name="Picture 2" descr="Support vector machine - Wikipedia">
            <a:extLst>
              <a:ext uri="{FF2B5EF4-FFF2-40B4-BE49-F238E27FC236}">
                <a16:creationId xmlns:a16="http://schemas.microsoft.com/office/drawing/2014/main" id="{C79160F6-27E2-ED43-0372-0D1EB87973FE}"/>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4799767" y="2774462"/>
            <a:ext cx="3617401" cy="3520937"/>
          </a:xfrm>
          <a:prstGeom prst="rect">
            <a:avLst/>
          </a:prstGeom>
          <a:noFill/>
          <a:extLst>
            <a:ext uri="{909E8E84-426E-40DD-AFC4-6F175D3DCCD1}">
              <a14:hiddenFill xmlns:a14="http://schemas.microsoft.com/office/drawing/2010/main">
                <a:solidFill>
                  <a:srgbClr val="FFFFFF"/>
                </a:solidFill>
              </a14:hiddenFill>
            </a:ext>
          </a:extLst>
        </p:spPr>
      </p:pic>
      <p:cxnSp>
        <p:nvCxnSpPr>
          <p:cNvPr id="18" name="直接箭头连接符 17">
            <a:extLst>
              <a:ext uri="{FF2B5EF4-FFF2-40B4-BE49-F238E27FC236}">
                <a16:creationId xmlns:a16="http://schemas.microsoft.com/office/drawing/2014/main" id="{D9A5FA9D-41F5-4F41-B230-5812143C4FFE}"/>
              </a:ext>
            </a:extLst>
          </p:cNvPr>
          <p:cNvCxnSpPr>
            <a:stCxn id="9" idx="2"/>
          </p:cNvCxnSpPr>
          <p:nvPr/>
        </p:nvCxnSpPr>
        <p:spPr>
          <a:xfrm>
            <a:off x="4572000" y="2179019"/>
            <a:ext cx="2520462" cy="1701319"/>
          </a:xfrm>
          <a:prstGeom prst="straightConnector1">
            <a:avLst/>
          </a:prstGeom>
          <a:ln w="28575">
            <a:solidFill>
              <a:srgbClr val="FF0000"/>
            </a:solidFill>
            <a:prstDash val="lg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67646811"/>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F9D54E-FD53-E7E8-8B2F-C2258914634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44CBAD0-B956-06AD-BB96-E531D11F3941}"/>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19</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DDE607CA-004A-00D7-3379-1ED18798B704}"/>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AE092821-5DC4-D21E-3CAA-277EDC0052D7}"/>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Support Vector Machine</a:t>
            </a:r>
            <a:endParaRPr lang="en-US" altLang="en-US" sz="2400" b="1" dirty="0">
              <a:solidFill>
                <a:schemeClr val="bg2">
                  <a:lumMod val="75000"/>
                </a:schemeClr>
              </a:solidFill>
              <a:cs typeface="Times New Roman" pitchFamily="18" charset="0"/>
            </a:endParaRPr>
          </a:p>
        </p:txBody>
      </p:sp>
      <p:pic>
        <p:nvPicPr>
          <p:cNvPr id="10" name="图片 9" descr="\documentclass{article}&#10;\usepackage{amsmath}&#10;\usepackage{amssymb}&#10;\usepackage{amsthm}&#10;\pagestyle{empty}&#10;\begin{document}&#10;&#10;\begin{align*}&#10;\min~&amp;\frac{1}{2} ||w||^2,\\&#10;s.t.~&amp;y_i (w \cdot x_i + b) \geq 1, \quad \forall i&#10;\end{align*}&#10;&#10;&#10;\end{document}&#10;" title="IguanaTex Bitmap Display">
            <a:extLst>
              <a:ext uri="{FF2B5EF4-FFF2-40B4-BE49-F238E27FC236}">
                <a16:creationId xmlns:a16="http://schemas.microsoft.com/office/drawing/2014/main" id="{D83984D7-F09D-5DF3-B8F4-3933FA6ABBDF}"/>
              </a:ext>
            </a:extLst>
          </p:cNvPr>
          <p:cNvPicPr>
            <a:picLocks noChangeAspect="1"/>
          </p:cNvPicPr>
          <p:nvPr>
            <p:custDataLst>
              <p:tags r:id="rId1"/>
            </p:custDataLst>
          </p:nvPr>
        </p:nvPicPr>
        <p:blipFill>
          <a:blip r:embed="rId4"/>
          <a:stretch>
            <a:fillRect/>
          </a:stretch>
        </p:blipFill>
        <p:spPr>
          <a:xfrm>
            <a:off x="420543" y="2703854"/>
            <a:ext cx="3006477" cy="889905"/>
          </a:xfrm>
          <a:prstGeom prst="rect">
            <a:avLst/>
          </a:prstGeom>
        </p:spPr>
      </p:pic>
      <p:pic>
        <p:nvPicPr>
          <p:cNvPr id="11" name="Picture 2" descr="Support vector machine - Wikipedia">
            <a:extLst>
              <a:ext uri="{FF2B5EF4-FFF2-40B4-BE49-F238E27FC236}">
                <a16:creationId xmlns:a16="http://schemas.microsoft.com/office/drawing/2014/main" id="{FD2AFB58-198A-26EA-45D6-1482D7808EF9}"/>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111160" y="1071023"/>
            <a:ext cx="3617401" cy="3520937"/>
          </a:xfrm>
          <a:prstGeom prst="rect">
            <a:avLst/>
          </a:prstGeom>
          <a:noFill/>
          <a:extLst>
            <a:ext uri="{909E8E84-426E-40DD-AFC4-6F175D3DCCD1}">
              <a14:hiddenFill xmlns:a14="http://schemas.microsoft.com/office/drawing/2010/main">
                <a:solidFill>
                  <a:srgbClr val="FFFFFF"/>
                </a:solidFill>
              </a14:hiddenFill>
            </a:ext>
          </a:extLst>
        </p:spPr>
      </p:pic>
      <p:sp>
        <p:nvSpPr>
          <p:cNvPr id="15" name="文本框 14">
            <a:extLst>
              <a:ext uri="{FF2B5EF4-FFF2-40B4-BE49-F238E27FC236}">
                <a16:creationId xmlns:a16="http://schemas.microsoft.com/office/drawing/2014/main" id="{40BB6482-68F2-87B3-AAFA-DCEDCC30ED87}"/>
              </a:ext>
            </a:extLst>
          </p:cNvPr>
          <p:cNvSpPr txBox="1"/>
          <p:nvPr/>
        </p:nvSpPr>
        <p:spPr>
          <a:xfrm>
            <a:off x="159438" y="583653"/>
            <a:ext cx="4712676" cy="369332"/>
          </a:xfrm>
          <a:prstGeom prst="rect">
            <a:avLst/>
          </a:prstGeom>
          <a:noFill/>
        </p:spPr>
        <p:txBody>
          <a:bodyPr wrap="square">
            <a:spAutoFit/>
          </a:bodyPr>
          <a:lstStyle/>
          <a:p>
            <a:r>
              <a:rPr lang="en-US" dirty="0">
                <a:highlight>
                  <a:srgbClr val="00FFFF"/>
                </a:highlight>
              </a:rPr>
              <a:t>Maximize the Margin</a:t>
            </a:r>
            <a:endParaRPr lang="en-001" dirty="0">
              <a:highlight>
                <a:srgbClr val="00FFFF"/>
              </a:highlight>
            </a:endParaRPr>
          </a:p>
        </p:txBody>
      </p:sp>
      <p:sp>
        <p:nvSpPr>
          <p:cNvPr id="17" name="文本框 16">
            <a:extLst>
              <a:ext uri="{FF2B5EF4-FFF2-40B4-BE49-F238E27FC236}">
                <a16:creationId xmlns:a16="http://schemas.microsoft.com/office/drawing/2014/main" id="{6225D1BA-574D-509F-E50B-D7231AF207B6}"/>
              </a:ext>
            </a:extLst>
          </p:cNvPr>
          <p:cNvSpPr txBox="1"/>
          <p:nvPr/>
        </p:nvSpPr>
        <p:spPr>
          <a:xfrm>
            <a:off x="2586318" y="2917538"/>
            <a:ext cx="2215560" cy="369332"/>
          </a:xfrm>
          <a:prstGeom prst="rect">
            <a:avLst/>
          </a:prstGeom>
          <a:noFill/>
        </p:spPr>
        <p:txBody>
          <a:bodyPr wrap="square">
            <a:spAutoFit/>
          </a:bodyPr>
          <a:lstStyle/>
          <a:p>
            <a:r>
              <a:rPr lang="en-US" dirty="0"/>
              <a:t>maximizes the margin</a:t>
            </a:r>
            <a:endParaRPr lang="en-001" dirty="0"/>
          </a:p>
        </p:txBody>
      </p:sp>
      <p:sp>
        <p:nvSpPr>
          <p:cNvPr id="21" name="文本框 20">
            <a:extLst>
              <a:ext uri="{FF2B5EF4-FFF2-40B4-BE49-F238E27FC236}">
                <a16:creationId xmlns:a16="http://schemas.microsoft.com/office/drawing/2014/main" id="{BDF651C7-F4DF-4D30-6A2E-DB1E604014E6}"/>
              </a:ext>
            </a:extLst>
          </p:cNvPr>
          <p:cNvSpPr txBox="1"/>
          <p:nvPr/>
        </p:nvSpPr>
        <p:spPr>
          <a:xfrm>
            <a:off x="3323543" y="3709195"/>
            <a:ext cx="4712676" cy="369332"/>
          </a:xfrm>
          <a:prstGeom prst="rect">
            <a:avLst/>
          </a:prstGeom>
          <a:noFill/>
        </p:spPr>
        <p:txBody>
          <a:bodyPr wrap="square">
            <a:spAutoFit/>
          </a:bodyPr>
          <a:lstStyle/>
          <a:p>
            <a:r>
              <a:rPr lang="en-US" dirty="0"/>
              <a:t>classification error</a:t>
            </a:r>
            <a:endParaRPr lang="en-001" dirty="0"/>
          </a:p>
        </p:txBody>
      </p:sp>
    </p:spTree>
    <p:extLst>
      <p:ext uri="{BB962C8B-B14F-4D97-AF65-F5344CB8AC3E}">
        <p14:creationId xmlns:p14="http://schemas.microsoft.com/office/powerpoint/2010/main" val="3193288621"/>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A4C7CB-52F7-417D-DCF0-90017CF219C4}"/>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D1E5269F-6939-AE70-E6C7-119E9CD50655}"/>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62D0986E-4E48-9334-899F-FF00BA652B0A}"/>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84B2A313-8CC1-C6F3-A15E-C5707C50DEF1}"/>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Adaline (Adaptive Linear Neuron)</a:t>
            </a:r>
            <a:endParaRPr lang="en-US" altLang="en-US" sz="2400" b="1" dirty="0">
              <a:solidFill>
                <a:schemeClr val="bg2">
                  <a:lumMod val="75000"/>
                </a:schemeClr>
              </a:solidFill>
              <a:cs typeface="Times New Roman" pitchFamily="18" charset="0"/>
            </a:endParaRPr>
          </a:p>
        </p:txBody>
      </p:sp>
      <p:sp>
        <p:nvSpPr>
          <p:cNvPr id="4" name="文本框 3">
            <a:extLst>
              <a:ext uri="{FF2B5EF4-FFF2-40B4-BE49-F238E27FC236}">
                <a16:creationId xmlns:a16="http://schemas.microsoft.com/office/drawing/2014/main" id="{654EC51A-CB63-6FED-19D5-3C4ABEFF54EA}"/>
              </a:ext>
            </a:extLst>
          </p:cNvPr>
          <p:cNvSpPr txBox="1"/>
          <p:nvPr/>
        </p:nvSpPr>
        <p:spPr>
          <a:xfrm>
            <a:off x="274762" y="1035395"/>
            <a:ext cx="8240588" cy="1200329"/>
          </a:xfrm>
          <a:prstGeom prst="rect">
            <a:avLst/>
          </a:prstGeom>
          <a:noFill/>
        </p:spPr>
        <p:txBody>
          <a:bodyPr wrap="square">
            <a:spAutoFit/>
          </a:bodyPr>
          <a:lstStyle/>
          <a:p>
            <a:r>
              <a:rPr lang="en-US" dirty="0"/>
              <a:t>ADALINE is a type of neural network that is based on the </a:t>
            </a:r>
            <a:r>
              <a:rPr lang="en-US" dirty="0">
                <a:highlight>
                  <a:srgbClr val="C0C0C0"/>
                </a:highlight>
              </a:rPr>
              <a:t>linear activation function</a:t>
            </a:r>
            <a:r>
              <a:rPr lang="en-US" dirty="0"/>
              <a:t>. It is very similar to the perceptron but differs in its learning rule. The output of the ADALINE neuron is a linear combination of inputs, and the error is calculated using the difference between the desired output and the actual output.</a:t>
            </a:r>
            <a:endParaRPr lang="en-001" dirty="0"/>
          </a:p>
        </p:txBody>
      </p:sp>
      <p:pic>
        <p:nvPicPr>
          <p:cNvPr id="1028" name="Picture 4" descr="Adaptive Linear Neuron (Adaline) Python Example - Analytics Yogi">
            <a:extLst>
              <a:ext uri="{FF2B5EF4-FFF2-40B4-BE49-F238E27FC236}">
                <a16:creationId xmlns:a16="http://schemas.microsoft.com/office/drawing/2014/main" id="{F28D2AC1-2DE4-C2A4-73C7-9C6BD7F0CB2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2803652"/>
            <a:ext cx="9144000" cy="2768600"/>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DFC85ED5-875D-1563-5407-033E3EA1BF66}"/>
              </a:ext>
            </a:extLst>
          </p:cNvPr>
          <p:cNvSpPr txBox="1"/>
          <p:nvPr/>
        </p:nvSpPr>
        <p:spPr>
          <a:xfrm>
            <a:off x="4395056" y="5822605"/>
            <a:ext cx="2938346" cy="369332"/>
          </a:xfrm>
          <a:prstGeom prst="rect">
            <a:avLst/>
          </a:prstGeom>
          <a:noFill/>
        </p:spPr>
        <p:txBody>
          <a:bodyPr wrap="square">
            <a:spAutoFit/>
          </a:bodyPr>
          <a:lstStyle/>
          <a:p>
            <a:pPr algn="ctr"/>
            <a:r>
              <a:rPr lang="en-US" b="0" i="0" dirty="0">
                <a:solidFill>
                  <a:srgbClr val="273239"/>
                </a:solidFill>
                <a:effectLst/>
                <a:latin typeface="Nunito" pitchFamily="2" charset="77"/>
              </a:rPr>
              <a:t>Continuous-valued Output</a:t>
            </a:r>
            <a:endParaRPr lang="en-US" dirty="0"/>
          </a:p>
        </p:txBody>
      </p:sp>
    </p:spTree>
    <p:extLst>
      <p:ext uri="{BB962C8B-B14F-4D97-AF65-F5344CB8AC3E}">
        <p14:creationId xmlns:p14="http://schemas.microsoft.com/office/powerpoint/2010/main" val="3962268269"/>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75EDAA-E99F-8E6C-D80F-F0BF5EDF9D81}"/>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FC04E930-0821-4EF1-9935-BB6C6E1721A9}"/>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20</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903C59EE-51B9-6000-E0E9-E66F52D57429}"/>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DEAD1021-49D4-901A-4E41-19EAFE8E807B}"/>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Support Vector Machine</a:t>
            </a:r>
            <a:endParaRPr lang="en-US" altLang="en-US" sz="2400" b="1" dirty="0">
              <a:solidFill>
                <a:schemeClr val="bg2">
                  <a:lumMod val="75000"/>
                </a:schemeClr>
              </a:solidFill>
              <a:cs typeface="Times New Roman" pitchFamily="18" charset="0"/>
            </a:endParaRPr>
          </a:p>
        </p:txBody>
      </p:sp>
      <p:sp>
        <p:nvSpPr>
          <p:cNvPr id="24" name="文本框 23">
            <a:extLst>
              <a:ext uri="{FF2B5EF4-FFF2-40B4-BE49-F238E27FC236}">
                <a16:creationId xmlns:a16="http://schemas.microsoft.com/office/drawing/2014/main" id="{F60DBBD8-FA1C-00D8-8EA1-4B6988FC4665}"/>
              </a:ext>
            </a:extLst>
          </p:cNvPr>
          <p:cNvSpPr txBox="1"/>
          <p:nvPr/>
        </p:nvSpPr>
        <p:spPr>
          <a:xfrm>
            <a:off x="159026" y="583653"/>
            <a:ext cx="4711148" cy="369332"/>
          </a:xfrm>
          <a:prstGeom prst="rect">
            <a:avLst/>
          </a:prstGeom>
          <a:noFill/>
        </p:spPr>
        <p:txBody>
          <a:bodyPr wrap="square">
            <a:spAutoFit/>
          </a:bodyPr>
          <a:lstStyle/>
          <a:p>
            <a:r>
              <a:rPr lang="en-US" dirty="0">
                <a:highlight>
                  <a:srgbClr val="00FFFF"/>
                </a:highlight>
              </a:rPr>
              <a:t>Soft-Margin SVM (For Non-Separable Data)</a:t>
            </a:r>
            <a:endParaRPr lang="en-001" dirty="0">
              <a:highlight>
                <a:srgbClr val="00FFFF"/>
              </a:highlight>
            </a:endParaRPr>
          </a:p>
        </p:txBody>
      </p:sp>
      <p:sp>
        <p:nvSpPr>
          <p:cNvPr id="28" name="文本框 27">
            <a:extLst>
              <a:ext uri="{FF2B5EF4-FFF2-40B4-BE49-F238E27FC236}">
                <a16:creationId xmlns:a16="http://schemas.microsoft.com/office/drawing/2014/main" id="{A88111AD-A479-C273-655F-1A34E0FCD522}"/>
              </a:ext>
            </a:extLst>
          </p:cNvPr>
          <p:cNvSpPr txBox="1"/>
          <p:nvPr/>
        </p:nvSpPr>
        <p:spPr>
          <a:xfrm>
            <a:off x="159026" y="1057352"/>
            <a:ext cx="7931426" cy="369332"/>
          </a:xfrm>
          <a:prstGeom prst="rect">
            <a:avLst/>
          </a:prstGeom>
          <a:noFill/>
        </p:spPr>
        <p:txBody>
          <a:bodyPr wrap="square">
            <a:spAutoFit/>
          </a:bodyPr>
          <a:lstStyle/>
          <a:p>
            <a:r>
              <a:rPr lang="en-US" dirty="0"/>
              <a:t>introduce </a:t>
            </a:r>
            <a:r>
              <a:rPr lang="en-US" b="1" dirty="0"/>
              <a:t>slack variables      </a:t>
            </a:r>
            <a:r>
              <a:rPr lang="en-US" dirty="0"/>
              <a:t> to allow some misclassifications:</a:t>
            </a:r>
            <a:endParaRPr lang="en-001" dirty="0"/>
          </a:p>
        </p:txBody>
      </p:sp>
      <p:pic>
        <p:nvPicPr>
          <p:cNvPr id="32" name="图片 31" descr="\documentclass{article}&#10;\usepackage{amsmath}&#10;\usepackage{amssymb}&#10;\usepackage{amsthm}&#10;\pagestyle{empty}&#10;\begin{document}&#10;&#10;$$\xi_i$$&#10;&#10;&#10;\end{document}&#10;" title="IguanaTex Bitmap Display">
            <a:extLst>
              <a:ext uri="{FF2B5EF4-FFF2-40B4-BE49-F238E27FC236}">
                <a16:creationId xmlns:a16="http://schemas.microsoft.com/office/drawing/2014/main" id="{AFF78C77-CBB6-91CA-9ABE-5401D3E4EA06}"/>
              </a:ext>
            </a:extLst>
          </p:cNvPr>
          <p:cNvPicPr>
            <a:picLocks noChangeAspect="1"/>
          </p:cNvPicPr>
          <p:nvPr>
            <p:custDataLst>
              <p:tags r:id="rId1"/>
            </p:custDataLst>
          </p:nvPr>
        </p:nvPicPr>
        <p:blipFill>
          <a:blip r:embed="rId5"/>
          <a:stretch>
            <a:fillRect/>
          </a:stretch>
        </p:blipFill>
        <p:spPr>
          <a:xfrm>
            <a:off x="2681231" y="1139161"/>
            <a:ext cx="152229" cy="205714"/>
          </a:xfrm>
          <a:prstGeom prst="rect">
            <a:avLst/>
          </a:prstGeom>
        </p:spPr>
      </p:pic>
      <p:pic>
        <p:nvPicPr>
          <p:cNvPr id="36" name="图片 35" descr="\documentclass{article}&#10;\usepackage{amsmath}&#10;\usepackage{amssymb}&#10;\usepackage{amsthm}&#10;\pagestyle{empty}&#10;\begin{document}&#10;&#10;\begin{align*}&#10;\min~&amp;\frac{1}{2} ||w||^2 + C \sum_{i=1}^{n} \xi_i,\\&#10;s.t.~ &amp;y_i (w \cdot x_i + b) \geq 1 - \xi_i, \quad \xi_i \geq 0&#10;\end{align*}&#10;&#10;&#10;\end{document}&#10;" title="IguanaTex Bitmap Display">
            <a:extLst>
              <a:ext uri="{FF2B5EF4-FFF2-40B4-BE49-F238E27FC236}">
                <a16:creationId xmlns:a16="http://schemas.microsoft.com/office/drawing/2014/main" id="{2FBBDC9C-CCA6-C6C0-8CAB-95F98F49A403}"/>
              </a:ext>
            </a:extLst>
          </p:cNvPr>
          <p:cNvPicPr>
            <a:picLocks noChangeAspect="1"/>
          </p:cNvPicPr>
          <p:nvPr>
            <p:custDataLst>
              <p:tags r:id="rId2"/>
            </p:custDataLst>
          </p:nvPr>
        </p:nvPicPr>
        <p:blipFill>
          <a:blip r:embed="rId6"/>
          <a:stretch>
            <a:fillRect/>
          </a:stretch>
        </p:blipFill>
        <p:spPr>
          <a:xfrm>
            <a:off x="3075402" y="1426684"/>
            <a:ext cx="3945144" cy="1095619"/>
          </a:xfrm>
          <a:prstGeom prst="rect">
            <a:avLst/>
          </a:prstGeom>
        </p:spPr>
      </p:pic>
      <p:pic>
        <p:nvPicPr>
          <p:cNvPr id="7" name="Picture 6">
            <a:extLst>
              <a:ext uri="{FF2B5EF4-FFF2-40B4-BE49-F238E27FC236}">
                <a16:creationId xmlns:a16="http://schemas.microsoft.com/office/drawing/2014/main" id="{200D019B-A797-A276-1FDE-F1E08B2CA9A1}"/>
              </a:ext>
            </a:extLst>
          </p:cNvPr>
          <p:cNvPicPr>
            <a:picLocks noChangeAspect="1"/>
          </p:cNvPicPr>
          <p:nvPr/>
        </p:nvPicPr>
        <p:blipFill>
          <a:blip r:embed="rId7"/>
          <a:stretch>
            <a:fillRect/>
          </a:stretch>
        </p:blipFill>
        <p:spPr>
          <a:xfrm>
            <a:off x="1902453" y="2561331"/>
            <a:ext cx="5748957" cy="3832638"/>
          </a:xfrm>
          <a:prstGeom prst="rect">
            <a:avLst/>
          </a:prstGeom>
        </p:spPr>
      </p:pic>
    </p:spTree>
    <p:extLst>
      <p:ext uri="{BB962C8B-B14F-4D97-AF65-F5344CB8AC3E}">
        <p14:creationId xmlns:p14="http://schemas.microsoft.com/office/powerpoint/2010/main" val="2917587941"/>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9B4B01-BFDD-2D8A-11F3-66EB59FB90E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6209C90-329C-925B-10C0-AC7251E68D21}"/>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21</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C3EDA51F-1178-D9FB-3B8C-45E3A3CB5765}"/>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94D3F32E-3881-24C9-0310-E05CD6AFAEC5}"/>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Support Vector Machine</a:t>
            </a:r>
            <a:endParaRPr lang="en-US" altLang="en-US" sz="2400" b="1" dirty="0">
              <a:solidFill>
                <a:schemeClr val="bg2">
                  <a:lumMod val="75000"/>
                </a:schemeClr>
              </a:solidFill>
              <a:cs typeface="Times New Roman" pitchFamily="18" charset="0"/>
            </a:endParaRPr>
          </a:p>
        </p:txBody>
      </p:sp>
      <p:sp>
        <p:nvSpPr>
          <p:cNvPr id="8" name="文本框 7">
            <a:extLst>
              <a:ext uri="{FF2B5EF4-FFF2-40B4-BE49-F238E27FC236}">
                <a16:creationId xmlns:a16="http://schemas.microsoft.com/office/drawing/2014/main" id="{2714B542-FAD0-46B7-5074-4718B66899B2}"/>
              </a:ext>
            </a:extLst>
          </p:cNvPr>
          <p:cNvSpPr txBox="1"/>
          <p:nvPr/>
        </p:nvSpPr>
        <p:spPr>
          <a:xfrm>
            <a:off x="192700" y="768319"/>
            <a:ext cx="4712676" cy="369332"/>
          </a:xfrm>
          <a:prstGeom prst="rect">
            <a:avLst/>
          </a:prstGeom>
          <a:noFill/>
        </p:spPr>
        <p:txBody>
          <a:bodyPr wrap="square">
            <a:spAutoFit/>
          </a:bodyPr>
          <a:lstStyle/>
          <a:p>
            <a:r>
              <a:rPr lang="en-US" dirty="0">
                <a:highlight>
                  <a:srgbClr val="00FFFF"/>
                </a:highlight>
              </a:rPr>
              <a:t>When data is not linearly separable</a:t>
            </a:r>
            <a:endParaRPr lang="en-001" dirty="0">
              <a:highlight>
                <a:srgbClr val="00FFFF"/>
              </a:highlight>
            </a:endParaRPr>
          </a:p>
        </p:txBody>
      </p:sp>
      <p:grpSp>
        <p:nvGrpSpPr>
          <p:cNvPr id="2" name="Group 1">
            <a:extLst>
              <a:ext uri="{FF2B5EF4-FFF2-40B4-BE49-F238E27FC236}">
                <a16:creationId xmlns:a16="http://schemas.microsoft.com/office/drawing/2014/main" id="{310C6AF4-7394-3506-A3DF-9DBE9AC86DF4}"/>
              </a:ext>
            </a:extLst>
          </p:cNvPr>
          <p:cNvGrpSpPr/>
          <p:nvPr/>
        </p:nvGrpSpPr>
        <p:grpSpPr>
          <a:xfrm>
            <a:off x="718771" y="3330289"/>
            <a:ext cx="7706458" cy="2646237"/>
            <a:chOff x="718771" y="2087270"/>
            <a:chExt cx="7706458" cy="2646237"/>
          </a:xfrm>
        </p:grpSpPr>
        <p:sp>
          <p:nvSpPr>
            <p:cNvPr id="12" name="文本框 11">
              <a:extLst>
                <a:ext uri="{FF2B5EF4-FFF2-40B4-BE49-F238E27FC236}">
                  <a16:creationId xmlns:a16="http://schemas.microsoft.com/office/drawing/2014/main" id="{FD0FB8F6-F73A-37DA-6077-471B03BC14F8}"/>
                </a:ext>
              </a:extLst>
            </p:cNvPr>
            <p:cNvSpPr txBox="1"/>
            <p:nvPr/>
          </p:nvSpPr>
          <p:spPr>
            <a:xfrm>
              <a:off x="718771" y="2087270"/>
              <a:ext cx="7706458" cy="2646237"/>
            </a:xfrm>
            <a:prstGeom prst="rect">
              <a:avLst/>
            </a:prstGeom>
            <a:noFill/>
          </p:spPr>
          <p:txBody>
            <a:bodyPr wrap="square">
              <a:spAutoFit/>
            </a:bodyPr>
            <a:lstStyle/>
            <a:p>
              <a:pPr>
                <a:lnSpc>
                  <a:spcPct val="150000"/>
                </a:lnSpc>
              </a:pPr>
              <a:r>
                <a:rPr lang="en-US" b="1" dirty="0"/>
                <a:t>Common Kernels:</a:t>
              </a:r>
            </a:p>
            <a:p>
              <a:pPr marL="285750" indent="-285750">
                <a:lnSpc>
                  <a:spcPct val="200000"/>
                </a:lnSpc>
                <a:buFont typeface="Arial" panose="020B0604020202020204" pitchFamily="34" charset="0"/>
                <a:buChar char="•"/>
              </a:pPr>
              <a:r>
                <a:rPr lang="en-US" dirty="0"/>
                <a:t>Linear Kernel: </a:t>
              </a:r>
            </a:p>
            <a:p>
              <a:pPr marL="285750" indent="-285750">
                <a:lnSpc>
                  <a:spcPct val="200000"/>
                </a:lnSpc>
                <a:buFont typeface="Arial" panose="020B0604020202020204" pitchFamily="34" charset="0"/>
                <a:buChar char="•"/>
              </a:pPr>
              <a:r>
                <a:rPr lang="en-US" dirty="0"/>
                <a:t>Polynomial Kernel: </a:t>
              </a:r>
            </a:p>
            <a:p>
              <a:pPr marL="285750" indent="-285750">
                <a:lnSpc>
                  <a:spcPct val="200000"/>
                </a:lnSpc>
                <a:buFont typeface="Arial" panose="020B0604020202020204" pitchFamily="34" charset="0"/>
                <a:buChar char="•"/>
              </a:pPr>
              <a:r>
                <a:rPr lang="en-US" dirty="0"/>
                <a:t>Radial Basis Function (RBF) Kernel: </a:t>
              </a:r>
            </a:p>
            <a:p>
              <a:pPr marL="285750" indent="-285750">
                <a:lnSpc>
                  <a:spcPct val="200000"/>
                </a:lnSpc>
                <a:buFont typeface="Arial" panose="020B0604020202020204" pitchFamily="34" charset="0"/>
                <a:buChar char="•"/>
              </a:pPr>
              <a:r>
                <a:rPr lang="en-US" dirty="0"/>
                <a:t>Sigmoid Kernel: </a:t>
              </a:r>
              <a:endParaRPr lang="en-001" dirty="0"/>
            </a:p>
          </p:txBody>
        </p:sp>
        <p:pic>
          <p:nvPicPr>
            <p:cNvPr id="16" name="图片 15" descr="\documentclass{article}&#10;\usepackage{amsmath}&#10;\usepackage{amssymb}&#10;\usepackage{amsthm}&#10;\pagestyle{empty}&#10;\begin{document}&#10;&#10;$$K(x, y) = x \cdot y $$&#10;&#10;&#10;\end{document}&#10;" title="IguanaTex Bitmap Display">
              <a:extLst>
                <a:ext uri="{FF2B5EF4-FFF2-40B4-BE49-F238E27FC236}">
                  <a16:creationId xmlns:a16="http://schemas.microsoft.com/office/drawing/2014/main" id="{7C75552D-F1B1-1C8F-E141-C96C913562DF}"/>
                </a:ext>
              </a:extLst>
            </p:cNvPr>
            <p:cNvPicPr>
              <a:picLocks noChangeAspect="1"/>
            </p:cNvPicPr>
            <p:nvPr>
              <p:custDataLst>
                <p:tags r:id="rId2"/>
              </p:custDataLst>
            </p:nvPr>
          </p:nvPicPr>
          <p:blipFill>
            <a:blip r:embed="rId8"/>
            <a:stretch>
              <a:fillRect/>
            </a:stretch>
          </p:blipFill>
          <p:spPr>
            <a:xfrm>
              <a:off x="2729202" y="2760598"/>
              <a:ext cx="1599999" cy="254476"/>
            </a:xfrm>
            <a:prstGeom prst="rect">
              <a:avLst/>
            </a:prstGeom>
          </p:spPr>
        </p:pic>
        <p:pic>
          <p:nvPicPr>
            <p:cNvPr id="18" name="图片 17" descr="\documentclass{article}&#10;\usepackage{amsmath}&#10;\usepackage{amssymb}&#10;\usepackage{amsthm}&#10;\pagestyle{empty}&#10;\begin{document}&#10;&#10;$$K(x, y) = (x \cdot y + c)^d $$&#10;&#10;&#10;\end{document}&#10;" title="IguanaTex Bitmap Display">
              <a:extLst>
                <a:ext uri="{FF2B5EF4-FFF2-40B4-BE49-F238E27FC236}">
                  <a16:creationId xmlns:a16="http://schemas.microsoft.com/office/drawing/2014/main" id="{F325981E-B2A8-C01A-509D-79E22F5C4D58}"/>
                </a:ext>
              </a:extLst>
            </p:cNvPr>
            <p:cNvPicPr>
              <a:picLocks noChangeAspect="1"/>
            </p:cNvPicPr>
            <p:nvPr>
              <p:custDataLst>
                <p:tags r:id="rId3"/>
              </p:custDataLst>
            </p:nvPr>
          </p:nvPicPr>
          <p:blipFill>
            <a:blip r:embed="rId9"/>
            <a:stretch>
              <a:fillRect/>
            </a:stretch>
          </p:blipFill>
          <p:spPr>
            <a:xfrm>
              <a:off x="3231782" y="3297343"/>
              <a:ext cx="2094171" cy="263314"/>
            </a:xfrm>
            <a:prstGeom prst="rect">
              <a:avLst/>
            </a:prstGeom>
          </p:spPr>
        </p:pic>
        <p:pic>
          <p:nvPicPr>
            <p:cNvPr id="20" name="图片 19" descr="\documentclass{article}&#10;\usepackage{amsmath}&#10;\usepackage{amssymb}&#10;\usepackage{amsthm}&#10;\pagestyle{empty}&#10;\begin{document}&#10;&#10;$$K(x, y) = \exp(-\gamma ||x - y||^2) $$&#10;&#10;&#10;\end{document}&#10;" title="IguanaTex Bitmap Display">
              <a:extLst>
                <a:ext uri="{FF2B5EF4-FFF2-40B4-BE49-F238E27FC236}">
                  <a16:creationId xmlns:a16="http://schemas.microsoft.com/office/drawing/2014/main" id="{799FC253-CB38-6DE7-A7A2-B84C052C5101}"/>
                </a:ext>
              </a:extLst>
            </p:cNvPr>
            <p:cNvPicPr>
              <a:picLocks noChangeAspect="1"/>
            </p:cNvPicPr>
            <p:nvPr>
              <p:custDataLst>
                <p:tags r:id="rId4"/>
              </p:custDataLst>
            </p:nvPr>
          </p:nvPicPr>
          <p:blipFill>
            <a:blip r:embed="rId10"/>
            <a:stretch>
              <a:fillRect/>
            </a:stretch>
          </p:blipFill>
          <p:spPr>
            <a:xfrm>
              <a:off x="5095436" y="3876713"/>
              <a:ext cx="2725028" cy="257829"/>
            </a:xfrm>
            <a:prstGeom prst="rect">
              <a:avLst/>
            </a:prstGeom>
          </p:spPr>
        </p:pic>
        <p:pic>
          <p:nvPicPr>
            <p:cNvPr id="22" name="图片 21" descr="\documentclass{article}&#10;\usepackage{amsmath}&#10;\usepackage{amssymb}&#10;\usepackage{amsthm}&#10;\pagestyle{empty}&#10;\begin{document}&#10;&#10;$$K(x, y) = \tanh(\alpha x \cdot y + c) $$&#10;&#10;&#10;\end{document}&#10;" title="IguanaTex Bitmap Display">
              <a:extLst>
                <a:ext uri="{FF2B5EF4-FFF2-40B4-BE49-F238E27FC236}">
                  <a16:creationId xmlns:a16="http://schemas.microsoft.com/office/drawing/2014/main" id="{C45018F5-1CCE-9CC0-18FA-DF8868606350}"/>
                </a:ext>
              </a:extLst>
            </p:cNvPr>
            <p:cNvPicPr>
              <a:picLocks noChangeAspect="1"/>
            </p:cNvPicPr>
            <p:nvPr>
              <p:custDataLst>
                <p:tags r:id="rId5"/>
              </p:custDataLst>
            </p:nvPr>
          </p:nvPicPr>
          <p:blipFill>
            <a:blip r:embed="rId11"/>
            <a:stretch>
              <a:fillRect/>
            </a:stretch>
          </p:blipFill>
          <p:spPr>
            <a:xfrm>
              <a:off x="2869876" y="4436647"/>
              <a:ext cx="2579657" cy="229029"/>
            </a:xfrm>
            <a:prstGeom prst="rect">
              <a:avLst/>
            </a:prstGeom>
          </p:spPr>
        </p:pic>
      </p:grpSp>
      <p:pic>
        <p:nvPicPr>
          <p:cNvPr id="9" name="图片 8" descr="\documentclass{article}&#10;\usepackage{amsmath}&#10;\usepackage{amssymb}&#10;\usepackage{amsthm}&#10;\pagestyle{empty}&#10;\begin{document}&#10;&#10;$$K(x_i, x_j) = \phi(x_i) \cdot \phi(x_j)$$&#10;&#10;&#10;\end{document}&#10;" title="IguanaTex Bitmap Display">
            <a:extLst>
              <a:ext uri="{FF2B5EF4-FFF2-40B4-BE49-F238E27FC236}">
                <a16:creationId xmlns:a16="http://schemas.microsoft.com/office/drawing/2014/main" id="{22C2295D-9161-947A-E24B-E986E7A30C19}"/>
              </a:ext>
            </a:extLst>
          </p:cNvPr>
          <p:cNvPicPr>
            <a:picLocks noChangeAspect="1"/>
          </p:cNvPicPr>
          <p:nvPr>
            <p:custDataLst>
              <p:tags r:id="rId1"/>
            </p:custDataLst>
          </p:nvPr>
        </p:nvPicPr>
        <p:blipFill>
          <a:blip r:embed="rId12"/>
          <a:stretch>
            <a:fillRect/>
          </a:stretch>
        </p:blipFill>
        <p:spPr>
          <a:xfrm>
            <a:off x="274762" y="2124848"/>
            <a:ext cx="2683428" cy="265143"/>
          </a:xfrm>
          <a:prstGeom prst="rect">
            <a:avLst/>
          </a:prstGeom>
        </p:spPr>
      </p:pic>
      <p:pic>
        <p:nvPicPr>
          <p:cNvPr id="3074" name="Picture 2" descr="Linear vs. Non-linear Classification: Analyzing Differences Using the  Kernel Trick - GeeksforGeeks">
            <a:extLst>
              <a:ext uri="{FF2B5EF4-FFF2-40B4-BE49-F238E27FC236}">
                <a16:creationId xmlns:a16="http://schemas.microsoft.com/office/drawing/2014/main" id="{F3120249-5D1D-E149-C21B-B362FB4F2395}"/>
              </a:ext>
            </a:extLst>
          </p:cNvPr>
          <p:cNvPicPr>
            <a:picLocks noChangeAspect="1" noChangeArrowheads="1"/>
          </p:cNvPicPr>
          <p:nvPr/>
        </p:nvPicPr>
        <p:blipFill rotWithShape="1">
          <a:blip r:embed="rId13">
            <a:extLst>
              <a:ext uri="{28A0092B-C50C-407E-A947-70E740481C1C}">
                <a14:useLocalDpi xmlns:a14="http://schemas.microsoft.com/office/drawing/2010/main" val="0"/>
              </a:ext>
            </a:extLst>
          </a:blip>
          <a:srcRect l="2409" t="7342" r="2138" b="10418"/>
          <a:stretch/>
        </p:blipFill>
        <p:spPr bwMode="auto">
          <a:xfrm>
            <a:off x="3615579" y="-1"/>
            <a:ext cx="5528421" cy="340533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3264964"/>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1F6B6D-5BFB-1E7E-2F87-F1BDFFC7936B}"/>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9887C8B-B24A-051B-85E7-F696705A8830}"/>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22</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E33759F9-C76C-9C1C-72F0-5E686EDBF7BD}"/>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393D43D2-85A0-51EA-F8B9-96C789186A10}"/>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Support Vector Machine</a:t>
            </a:r>
            <a:endParaRPr lang="en-US" altLang="en-US" sz="2400" b="1" dirty="0">
              <a:solidFill>
                <a:schemeClr val="bg2">
                  <a:lumMod val="75000"/>
                </a:schemeClr>
              </a:solidFill>
              <a:cs typeface="Times New Roman" pitchFamily="18" charset="0"/>
            </a:endParaRPr>
          </a:p>
        </p:txBody>
      </p:sp>
      <p:sp>
        <p:nvSpPr>
          <p:cNvPr id="8" name="文本框 7">
            <a:extLst>
              <a:ext uri="{FF2B5EF4-FFF2-40B4-BE49-F238E27FC236}">
                <a16:creationId xmlns:a16="http://schemas.microsoft.com/office/drawing/2014/main" id="{834D806F-213C-CDA6-DEC1-FD11C1440A5D}"/>
              </a:ext>
            </a:extLst>
          </p:cNvPr>
          <p:cNvSpPr txBox="1"/>
          <p:nvPr/>
        </p:nvSpPr>
        <p:spPr>
          <a:xfrm>
            <a:off x="192700" y="583653"/>
            <a:ext cx="4712676" cy="369332"/>
          </a:xfrm>
          <a:prstGeom prst="rect">
            <a:avLst/>
          </a:prstGeom>
          <a:noFill/>
        </p:spPr>
        <p:txBody>
          <a:bodyPr wrap="square">
            <a:spAutoFit/>
          </a:bodyPr>
          <a:lstStyle/>
          <a:p>
            <a:r>
              <a:rPr lang="en-US" dirty="0">
                <a:highlight>
                  <a:srgbClr val="00FFFF"/>
                </a:highlight>
              </a:rPr>
              <a:t>Multi-Class Classification</a:t>
            </a:r>
            <a:endParaRPr lang="en-001" dirty="0">
              <a:highlight>
                <a:srgbClr val="00FFFF"/>
              </a:highlight>
            </a:endParaRPr>
          </a:p>
        </p:txBody>
      </p:sp>
      <p:grpSp>
        <p:nvGrpSpPr>
          <p:cNvPr id="29" name="组合 28">
            <a:extLst>
              <a:ext uri="{FF2B5EF4-FFF2-40B4-BE49-F238E27FC236}">
                <a16:creationId xmlns:a16="http://schemas.microsoft.com/office/drawing/2014/main" id="{E93F9367-938F-A2D7-A89F-B5227056C355}"/>
              </a:ext>
            </a:extLst>
          </p:cNvPr>
          <p:cNvGrpSpPr/>
          <p:nvPr/>
        </p:nvGrpSpPr>
        <p:grpSpPr>
          <a:xfrm>
            <a:off x="194228" y="1435412"/>
            <a:ext cx="8321122" cy="1825884"/>
            <a:chOff x="194228" y="1435412"/>
            <a:chExt cx="8321122" cy="1825884"/>
          </a:xfrm>
        </p:grpSpPr>
        <p:sp>
          <p:nvSpPr>
            <p:cNvPr id="4" name="文本框 3">
              <a:extLst>
                <a:ext uri="{FF2B5EF4-FFF2-40B4-BE49-F238E27FC236}">
                  <a16:creationId xmlns:a16="http://schemas.microsoft.com/office/drawing/2014/main" id="{FE1666C0-2E9F-6CD9-24D5-61EFD3DF781A}"/>
                </a:ext>
              </a:extLst>
            </p:cNvPr>
            <p:cNvSpPr txBox="1"/>
            <p:nvPr/>
          </p:nvSpPr>
          <p:spPr>
            <a:xfrm>
              <a:off x="194228" y="1435412"/>
              <a:ext cx="4711148" cy="369332"/>
            </a:xfrm>
            <a:prstGeom prst="rect">
              <a:avLst/>
            </a:prstGeom>
            <a:noFill/>
          </p:spPr>
          <p:txBody>
            <a:bodyPr wrap="square">
              <a:spAutoFit/>
            </a:bodyPr>
            <a:lstStyle/>
            <a:p>
              <a:r>
                <a:rPr lang="en-US" dirty="0"/>
                <a:t>1. </a:t>
              </a:r>
              <a:r>
                <a:rPr lang="en-US" dirty="0">
                  <a:highlight>
                    <a:srgbClr val="C0C0C0"/>
                  </a:highlight>
                </a:rPr>
                <a:t>One-vs-One (</a:t>
              </a:r>
              <a:r>
                <a:rPr lang="en-US" dirty="0" err="1">
                  <a:highlight>
                    <a:srgbClr val="C0C0C0"/>
                  </a:highlight>
                </a:rPr>
                <a:t>OvO</a:t>
              </a:r>
              <a:r>
                <a:rPr lang="en-US" dirty="0">
                  <a:highlight>
                    <a:srgbClr val="C0C0C0"/>
                  </a:highlight>
                </a:rPr>
                <a:t>)</a:t>
              </a:r>
              <a:endParaRPr lang="en-001" dirty="0">
                <a:highlight>
                  <a:srgbClr val="C0C0C0"/>
                </a:highlight>
              </a:endParaRPr>
            </a:p>
          </p:txBody>
        </p:sp>
        <p:sp>
          <p:nvSpPr>
            <p:cNvPr id="17" name="文本框 16">
              <a:extLst>
                <a:ext uri="{FF2B5EF4-FFF2-40B4-BE49-F238E27FC236}">
                  <a16:creationId xmlns:a16="http://schemas.microsoft.com/office/drawing/2014/main" id="{CC5CF619-8A49-D4C0-24D0-B69687F88A83}"/>
                </a:ext>
              </a:extLst>
            </p:cNvPr>
            <p:cNvSpPr txBox="1"/>
            <p:nvPr/>
          </p:nvSpPr>
          <p:spPr>
            <a:xfrm>
              <a:off x="274762" y="1965428"/>
              <a:ext cx="8240588" cy="1295868"/>
            </a:xfrm>
            <a:prstGeom prst="rect">
              <a:avLst/>
            </a:prstGeom>
            <a:noFill/>
          </p:spPr>
          <p:txBody>
            <a:bodyPr wrap="square">
              <a:spAutoFit/>
            </a:bodyPr>
            <a:lstStyle/>
            <a:p>
              <a:pPr marL="285750" indent="-285750">
                <a:lnSpc>
                  <a:spcPct val="150000"/>
                </a:lnSpc>
                <a:buFont typeface="Arial" panose="020B0604020202020204" pitchFamily="34" charset="0"/>
                <a:buChar char="•"/>
              </a:pPr>
              <a:r>
                <a:rPr lang="en-US" dirty="0"/>
                <a:t>Trains                           classifiers for </a:t>
              </a:r>
              <a:r>
                <a:rPr lang="en-US" i="1" dirty="0"/>
                <a:t>C</a:t>
              </a:r>
              <a:r>
                <a:rPr lang="en-US" dirty="0"/>
                <a:t> classes.</a:t>
              </a:r>
            </a:p>
            <a:p>
              <a:pPr marL="285750" indent="-285750">
                <a:lnSpc>
                  <a:spcPct val="150000"/>
                </a:lnSpc>
                <a:buFont typeface="Arial" panose="020B0604020202020204" pitchFamily="34" charset="0"/>
                <a:buChar char="•"/>
              </a:pPr>
              <a:r>
                <a:rPr lang="en-US" dirty="0"/>
                <a:t>Each classifier is trained on a pair of classes.</a:t>
              </a:r>
            </a:p>
            <a:p>
              <a:pPr marL="285750" indent="-285750">
                <a:lnSpc>
                  <a:spcPct val="150000"/>
                </a:lnSpc>
                <a:buFont typeface="Arial" panose="020B0604020202020204" pitchFamily="34" charset="0"/>
                <a:buChar char="•"/>
              </a:pPr>
              <a:r>
                <a:rPr lang="en-US" dirty="0"/>
                <a:t>The final prediction is determined using a voting mechanism.</a:t>
              </a:r>
              <a:endParaRPr lang="en-001" dirty="0"/>
            </a:p>
          </p:txBody>
        </p:sp>
        <p:pic>
          <p:nvPicPr>
            <p:cNvPr id="21" name="图片 20" descr="\documentclass{article}&#10;\usepackage{amsmath}&#10;\usepackage{amssymb}&#10;\usepackage{amsthm}&#10;\pagestyle{empty}&#10;\begin{document}&#10;&#10;$$C(C-1)/2 $$&#10;&#10;&#10;\end{document}&#10;" title="IguanaTex Bitmap Display">
              <a:extLst>
                <a:ext uri="{FF2B5EF4-FFF2-40B4-BE49-F238E27FC236}">
                  <a16:creationId xmlns:a16="http://schemas.microsoft.com/office/drawing/2014/main" id="{2787F426-1573-B568-9EA3-750AC272E5E9}"/>
                </a:ext>
              </a:extLst>
            </p:cNvPr>
            <p:cNvPicPr>
              <a:picLocks noChangeAspect="1"/>
            </p:cNvPicPr>
            <p:nvPr>
              <p:custDataLst>
                <p:tags r:id="rId1"/>
              </p:custDataLst>
            </p:nvPr>
          </p:nvPicPr>
          <p:blipFill>
            <a:blip r:embed="rId4"/>
            <a:stretch>
              <a:fillRect/>
            </a:stretch>
          </p:blipFill>
          <p:spPr>
            <a:xfrm>
              <a:off x="1291843" y="2147207"/>
              <a:ext cx="1132800" cy="229029"/>
            </a:xfrm>
            <a:prstGeom prst="rect">
              <a:avLst/>
            </a:prstGeom>
          </p:spPr>
        </p:pic>
      </p:grpSp>
      <p:sp>
        <p:nvSpPr>
          <p:cNvPr id="24" name="文本框 23">
            <a:extLst>
              <a:ext uri="{FF2B5EF4-FFF2-40B4-BE49-F238E27FC236}">
                <a16:creationId xmlns:a16="http://schemas.microsoft.com/office/drawing/2014/main" id="{E9262405-EA77-9EB0-9895-7C8ECD8931A6}"/>
              </a:ext>
            </a:extLst>
          </p:cNvPr>
          <p:cNvSpPr txBox="1"/>
          <p:nvPr/>
        </p:nvSpPr>
        <p:spPr>
          <a:xfrm>
            <a:off x="194228" y="3681655"/>
            <a:ext cx="4711148" cy="369332"/>
          </a:xfrm>
          <a:prstGeom prst="rect">
            <a:avLst/>
          </a:prstGeom>
          <a:noFill/>
        </p:spPr>
        <p:txBody>
          <a:bodyPr wrap="square">
            <a:spAutoFit/>
          </a:bodyPr>
          <a:lstStyle/>
          <a:p>
            <a:r>
              <a:rPr lang="en-US" dirty="0"/>
              <a:t>2 </a:t>
            </a:r>
            <a:r>
              <a:rPr lang="en-US" dirty="0">
                <a:highlight>
                  <a:srgbClr val="C0C0C0"/>
                </a:highlight>
              </a:rPr>
              <a:t>One-vs-All (</a:t>
            </a:r>
            <a:r>
              <a:rPr lang="en-US" dirty="0" err="1">
                <a:highlight>
                  <a:srgbClr val="C0C0C0"/>
                </a:highlight>
              </a:rPr>
              <a:t>OvA</a:t>
            </a:r>
            <a:r>
              <a:rPr lang="en-US" dirty="0">
                <a:highlight>
                  <a:srgbClr val="C0C0C0"/>
                </a:highlight>
              </a:rPr>
              <a:t>)</a:t>
            </a:r>
            <a:endParaRPr lang="en-001" dirty="0">
              <a:highlight>
                <a:srgbClr val="C0C0C0"/>
              </a:highlight>
            </a:endParaRPr>
          </a:p>
        </p:txBody>
      </p:sp>
      <p:sp>
        <p:nvSpPr>
          <p:cNvPr id="28" name="文本框 27">
            <a:extLst>
              <a:ext uri="{FF2B5EF4-FFF2-40B4-BE49-F238E27FC236}">
                <a16:creationId xmlns:a16="http://schemas.microsoft.com/office/drawing/2014/main" id="{444E5431-EE3A-FCF1-00A3-BE89B21E4B82}"/>
              </a:ext>
            </a:extLst>
          </p:cNvPr>
          <p:cNvSpPr txBox="1"/>
          <p:nvPr/>
        </p:nvSpPr>
        <p:spPr>
          <a:xfrm>
            <a:off x="274762" y="4091430"/>
            <a:ext cx="8322586" cy="1676741"/>
          </a:xfrm>
          <a:prstGeom prst="rect">
            <a:avLst/>
          </a:prstGeom>
          <a:noFill/>
        </p:spPr>
        <p:txBody>
          <a:bodyPr wrap="square">
            <a:spAutoFit/>
          </a:bodyPr>
          <a:lstStyle/>
          <a:p>
            <a:pPr marL="285750" indent="-285750">
              <a:lnSpc>
                <a:spcPct val="200000"/>
              </a:lnSpc>
              <a:buFont typeface="Arial" panose="020B0604020202020204" pitchFamily="34" charset="0"/>
              <a:buChar char="•"/>
            </a:pPr>
            <a:r>
              <a:rPr lang="en-US" dirty="0"/>
              <a:t>Trains </a:t>
            </a:r>
            <a:r>
              <a:rPr lang="en-US" i="1" dirty="0"/>
              <a:t>C</a:t>
            </a:r>
            <a:r>
              <a:rPr lang="en-US" dirty="0"/>
              <a:t> classifiers for </a:t>
            </a:r>
            <a:r>
              <a:rPr lang="en-US" i="1" dirty="0"/>
              <a:t>C</a:t>
            </a:r>
            <a:r>
              <a:rPr lang="en-US" dirty="0"/>
              <a:t> classes.</a:t>
            </a:r>
          </a:p>
          <a:p>
            <a:pPr marL="285750" indent="-285750">
              <a:lnSpc>
                <a:spcPct val="200000"/>
              </a:lnSpc>
              <a:buFont typeface="Arial" panose="020B0604020202020204" pitchFamily="34" charset="0"/>
              <a:buChar char="•"/>
            </a:pPr>
            <a:r>
              <a:rPr lang="en-US" dirty="0"/>
              <a:t>Each classifier separates one class from all others.</a:t>
            </a:r>
          </a:p>
          <a:p>
            <a:pPr marL="285750" indent="-285750">
              <a:lnSpc>
                <a:spcPct val="200000"/>
              </a:lnSpc>
              <a:buFont typeface="Arial" panose="020B0604020202020204" pitchFamily="34" charset="0"/>
              <a:buChar char="•"/>
            </a:pPr>
            <a:r>
              <a:rPr lang="en-US" dirty="0"/>
              <a:t>The final prediction is made based on the highest decision score.</a:t>
            </a:r>
            <a:endParaRPr lang="en-001" dirty="0"/>
          </a:p>
        </p:txBody>
      </p:sp>
    </p:spTree>
    <p:extLst>
      <p:ext uri="{BB962C8B-B14F-4D97-AF65-F5344CB8AC3E}">
        <p14:creationId xmlns:p14="http://schemas.microsoft.com/office/powerpoint/2010/main" val="2293317751"/>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33E4D28-C569-4837-B265-8263CF3B3825}"/>
              </a:ext>
            </a:extLst>
          </p:cNvPr>
          <p:cNvSpPr>
            <a:spLocks noGrp="1"/>
          </p:cNvSpPr>
          <p:nvPr>
            <p:ph type="sldNum" sz="quarter" idx="12"/>
          </p:nvPr>
        </p:nvSpPr>
        <p:spPr/>
        <p:txBody>
          <a:bodyPr/>
          <a:lstStyle/>
          <a:p>
            <a:fld id="{F1C17DF8-17C1-4E96-85E1-F7022951190B}" type="slidenum">
              <a:rPr lang="en-US" altLang="en-US" smtClean="0"/>
              <a:pPr/>
              <a:t>23</a:t>
            </a:fld>
            <a:endParaRPr lang="en-US" altLang="en-US"/>
          </a:p>
        </p:txBody>
      </p:sp>
      <p:sp>
        <p:nvSpPr>
          <p:cNvPr id="7" name="標題 5">
            <a:extLst>
              <a:ext uri="{FF2B5EF4-FFF2-40B4-BE49-F238E27FC236}">
                <a16:creationId xmlns:a16="http://schemas.microsoft.com/office/drawing/2014/main" id="{E7C83185-09D1-4567-8331-E19BC0B8AB2B}"/>
              </a:ext>
            </a:extLst>
          </p:cNvPr>
          <p:cNvSpPr txBox="1">
            <a:spLocks/>
          </p:cNvSpPr>
          <p:nvPr/>
        </p:nvSpPr>
        <p:spPr>
          <a:xfrm>
            <a:off x="1452108" y="2374381"/>
            <a:ext cx="5688632" cy="1472787"/>
          </a:xfrm>
          <a:prstGeom prst="rect">
            <a:avLst/>
          </a:prstGeom>
        </p:spPr>
        <p:txBody>
          <a:bodyPr rtlCol="0">
            <a:noAutofit/>
          </a:bodyPr>
          <a:lst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a:lstStyle>
          <a:p>
            <a:pPr marL="457200" eaLnBrk="1" fontAlgn="auto" hangingPunct="1">
              <a:spcAft>
                <a:spcPts val="0"/>
              </a:spcAft>
              <a:defRPr/>
            </a:pPr>
            <a:r>
              <a:rPr lang="en-US" altLang="zh-CN" sz="4800" b="1" dirty="0">
                <a:effectLst>
                  <a:outerShdw blurRad="38100" dist="38100" dir="2700000" algn="tl">
                    <a:srgbClr val="000000">
                      <a:alpha val="43137"/>
                    </a:srgbClr>
                  </a:outerShdw>
                </a:effectLst>
                <a:latin typeface="宋体" panose="02010600030101010101" pitchFamily="2" charset="-122"/>
                <a:ea typeface="宋体" panose="02010600030101010101" pitchFamily="2" charset="-122"/>
                <a:cs typeface="Times New Roman" pitchFamily="18" charset="0"/>
              </a:rPr>
              <a:t>Thanks</a:t>
            </a:r>
            <a:endParaRPr lang="en-US" sz="3600" b="1" dirty="0">
              <a:effectLst>
                <a:outerShdw blurRad="38100" dist="38100" dir="2700000" algn="tl">
                  <a:srgbClr val="000000">
                    <a:alpha val="43137"/>
                  </a:srgbClr>
                </a:outerShdw>
              </a:effectLst>
              <a:highlight>
                <a:srgbClr val="00FFFF"/>
              </a:highlight>
              <a:latin typeface="宋体" panose="02010600030101010101" pitchFamily="2" charset="-122"/>
              <a:ea typeface="宋体" panose="02010600030101010101" pitchFamily="2" charset="-122"/>
              <a:cs typeface="Times New Roman" pitchFamily="18" charset="0"/>
            </a:endParaRPr>
          </a:p>
        </p:txBody>
      </p:sp>
      <p:sp>
        <p:nvSpPr>
          <p:cNvPr id="9" name="Rectangle 8">
            <a:extLst>
              <a:ext uri="{FF2B5EF4-FFF2-40B4-BE49-F238E27FC236}">
                <a16:creationId xmlns:a16="http://schemas.microsoft.com/office/drawing/2014/main" id="{7465FE31-E696-4B3B-9F5E-7CD575523C3D}"/>
              </a:ext>
            </a:extLst>
          </p:cNvPr>
          <p:cNvSpPr/>
          <p:nvPr/>
        </p:nvSpPr>
        <p:spPr>
          <a:xfrm>
            <a:off x="2923972" y="2086350"/>
            <a:ext cx="3479800" cy="144016"/>
          </a:xfrm>
          <a:prstGeom prst="rect">
            <a:avLst/>
          </a:prstGeom>
          <a:gradFill flip="none" rotWithShape="1">
            <a:gsLst>
              <a:gs pos="0">
                <a:srgbClr val="AE0F5A"/>
              </a:gs>
              <a:gs pos="100000">
                <a:srgbClr val="FFFFFF"/>
              </a:gs>
              <a:gs pos="100000">
                <a:schemeClr val="bg1">
                  <a:shade val="100000"/>
                  <a:satMod val="115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2695346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35B0322-04BB-42E2-BFD4-6B20F7C6CE2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3</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C738CBE7-1604-46C6-9E00-3AB4139FF075}"/>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FAD83C02-24C8-3806-2E3F-4058342F4D87}"/>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Adaline (Adaptive Linear Neuron)</a:t>
            </a:r>
            <a:endParaRPr lang="en-US" altLang="en-US" sz="2400" b="1" dirty="0">
              <a:solidFill>
                <a:schemeClr val="bg2">
                  <a:lumMod val="75000"/>
                </a:schemeClr>
              </a:solidFill>
              <a:cs typeface="Times New Roman" pitchFamily="18" charset="0"/>
            </a:endParaRPr>
          </a:p>
        </p:txBody>
      </p:sp>
      <p:pic>
        <p:nvPicPr>
          <p:cNvPr id="9" name="图片 8" descr="% ctex_test.tex&#10;\documentclass[UTF8]{ctexart}&#10;\usepackage{amsmath}&#10;\usepackage{amssymb}&#10;\usepackage{amsfonts}&#10;\pagestyle{empty}&#10;\begin{document}&#10;Let \( x = [x_1, x_2, \dots, x_n] \) be the input vector, and \( w = [w_1, w_2, \dots, w_n] \) be the weight vector. The output of the ADALINE neuron is:&#10;&#10;\[&#10;y = w_1 x_1 + w_2 x_2 + \dots + w_n x_n = w^T x&#10;\]&#10;&#10;Where \( w^T \) is the transpose of the weight vector.&#10;&#10;The error in ADALINE is defined as the difference between the target output \( t \) and the actual output \( y \):&#10;&#10;\[&#10;E = \frac{1}{2} (t - y)^2&#10;\]&#10;&#10;The factor \( \frac{1}{2} \) is used to simplify the derivative during training. The objective is to minimize this error using the \textbf{gradient descent algorithm}.&#10;\end{document}" title="IguanaTex Bitmap Display">
            <a:extLst>
              <a:ext uri="{FF2B5EF4-FFF2-40B4-BE49-F238E27FC236}">
                <a16:creationId xmlns:a16="http://schemas.microsoft.com/office/drawing/2014/main" id="{87007797-C931-1C6D-C0A6-737ECEA59C3A}"/>
              </a:ext>
            </a:extLst>
          </p:cNvPr>
          <p:cNvPicPr>
            <a:picLocks noChangeAspect="1"/>
          </p:cNvPicPr>
          <p:nvPr>
            <p:custDataLst>
              <p:tags r:id="rId1"/>
            </p:custDataLst>
          </p:nvPr>
        </p:nvPicPr>
        <p:blipFill>
          <a:blip r:embed="rId4"/>
          <a:stretch>
            <a:fillRect/>
          </a:stretch>
        </p:blipFill>
        <p:spPr>
          <a:xfrm>
            <a:off x="1206421" y="1274101"/>
            <a:ext cx="6731158" cy="4309798"/>
          </a:xfrm>
          <a:prstGeom prst="rect">
            <a:avLst/>
          </a:prstGeom>
        </p:spPr>
      </p:pic>
    </p:spTree>
    <p:extLst>
      <p:ext uri="{BB962C8B-B14F-4D97-AF65-F5344CB8AC3E}">
        <p14:creationId xmlns:p14="http://schemas.microsoft.com/office/powerpoint/2010/main" val="1631147602"/>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008A8-C9A0-093C-F0F4-49380E429253}"/>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17EFCA3-FF56-1DDA-8387-2ADBCE6F43E7}"/>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4</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72143974-D34F-8F9E-6552-3FBCA9F5CD62}"/>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10C3F9CA-3CA6-9B7C-3D87-067E76FB3947}"/>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Adaline (Adaptive Linear Neuron)</a:t>
            </a:r>
            <a:endParaRPr lang="en-US" altLang="en-US" sz="2400" b="1" dirty="0">
              <a:solidFill>
                <a:schemeClr val="bg2">
                  <a:lumMod val="75000"/>
                </a:schemeClr>
              </a:solidFill>
              <a:cs typeface="Times New Roman" pitchFamily="18" charset="0"/>
            </a:endParaRPr>
          </a:p>
        </p:txBody>
      </p:sp>
      <p:pic>
        <p:nvPicPr>
          <p:cNvPr id="11" name="图片 10" descr="% ctex_test.tex&#10;\documentclass[UTF8]{ctexart}&#10;\usepackage{amsmath}&#10;\usepackage{amssymb}&#10;\usepackage{amsfonts}&#10;\pagestyle{empty}&#10;\begin{document}&#10;To update the weights during training, we use the gradient descent rule. The weight update rule is:&#10;&#10;\[&#10;w_i(t+1) = w_i(t) + \eta \cdot (t - y) \cdot x_i,&#10;\]&#10;where \( \eta \) is the learning rate, \( t \) is the target output, \( y \) is the actual output, \( x_i \) is the input feature corresponding to the weight \( w_i \).&#10;\end{document}" title="IguanaTex Bitmap Display">
            <a:extLst>
              <a:ext uri="{FF2B5EF4-FFF2-40B4-BE49-F238E27FC236}">
                <a16:creationId xmlns:a16="http://schemas.microsoft.com/office/drawing/2014/main" id="{8CF93BC7-6360-336C-9DB3-571CA4B3D14B}"/>
              </a:ext>
            </a:extLst>
          </p:cNvPr>
          <p:cNvPicPr>
            <a:picLocks noChangeAspect="1"/>
          </p:cNvPicPr>
          <p:nvPr>
            <p:custDataLst>
              <p:tags r:id="rId1"/>
            </p:custDataLst>
          </p:nvPr>
        </p:nvPicPr>
        <p:blipFill>
          <a:blip r:embed="rId4"/>
          <a:stretch>
            <a:fillRect/>
          </a:stretch>
        </p:blipFill>
        <p:spPr>
          <a:xfrm>
            <a:off x="932751" y="1422552"/>
            <a:ext cx="6722917" cy="2257248"/>
          </a:xfrm>
          <a:prstGeom prst="rect">
            <a:avLst/>
          </a:prstGeom>
        </p:spPr>
      </p:pic>
      <p:sp>
        <p:nvSpPr>
          <p:cNvPr id="13" name="文本框 12">
            <a:extLst>
              <a:ext uri="{FF2B5EF4-FFF2-40B4-BE49-F238E27FC236}">
                <a16:creationId xmlns:a16="http://schemas.microsoft.com/office/drawing/2014/main" id="{4176A701-B29F-928D-174D-120DA3E99AF3}"/>
              </a:ext>
            </a:extLst>
          </p:cNvPr>
          <p:cNvSpPr txBox="1"/>
          <p:nvPr/>
        </p:nvSpPr>
        <p:spPr>
          <a:xfrm>
            <a:off x="171450" y="637771"/>
            <a:ext cx="4713732" cy="315214"/>
          </a:xfrm>
          <a:prstGeom prst="rect">
            <a:avLst/>
          </a:prstGeom>
          <a:noFill/>
        </p:spPr>
        <p:txBody>
          <a:bodyPr wrap="square">
            <a:spAutoFit/>
          </a:bodyPr>
          <a:lstStyle/>
          <a:p>
            <a:pPr>
              <a:lnSpc>
                <a:spcPts val="1650"/>
              </a:lnSpc>
            </a:pPr>
            <a:r>
              <a:rPr lang="en-US" dirty="0">
                <a:effectLst/>
                <a:highlight>
                  <a:srgbClr val="C0C0C0"/>
                </a:highlight>
                <a:latin typeface="+mn-lt"/>
              </a:rPr>
              <a:t>Learning Rule</a:t>
            </a:r>
          </a:p>
        </p:txBody>
      </p:sp>
      <p:sp>
        <p:nvSpPr>
          <p:cNvPr id="17" name="文本框 16">
            <a:extLst>
              <a:ext uri="{FF2B5EF4-FFF2-40B4-BE49-F238E27FC236}">
                <a16:creationId xmlns:a16="http://schemas.microsoft.com/office/drawing/2014/main" id="{ACDBE9AB-B0CD-C20C-D257-AA5DFF690F3A}"/>
              </a:ext>
            </a:extLst>
          </p:cNvPr>
          <p:cNvSpPr txBox="1"/>
          <p:nvPr/>
        </p:nvSpPr>
        <p:spPr>
          <a:xfrm>
            <a:off x="274762" y="4171469"/>
            <a:ext cx="4713732" cy="369332"/>
          </a:xfrm>
          <a:prstGeom prst="rect">
            <a:avLst/>
          </a:prstGeom>
          <a:noFill/>
        </p:spPr>
        <p:txBody>
          <a:bodyPr wrap="square">
            <a:spAutoFit/>
          </a:bodyPr>
          <a:lstStyle/>
          <a:p>
            <a:r>
              <a:rPr lang="en-US" dirty="0"/>
              <a:t>Steps for Training ADALINE</a:t>
            </a:r>
            <a:endParaRPr lang="en-001" dirty="0"/>
          </a:p>
        </p:txBody>
      </p:sp>
      <p:sp>
        <p:nvSpPr>
          <p:cNvPr id="18" name="矩形: 圆角 17">
            <a:extLst>
              <a:ext uri="{FF2B5EF4-FFF2-40B4-BE49-F238E27FC236}">
                <a16:creationId xmlns:a16="http://schemas.microsoft.com/office/drawing/2014/main" id="{A2835B1F-1B5C-383C-C665-DB759FE3080D}"/>
              </a:ext>
            </a:extLst>
          </p:cNvPr>
          <p:cNvSpPr/>
          <p:nvPr/>
        </p:nvSpPr>
        <p:spPr>
          <a:xfrm>
            <a:off x="82738" y="5212080"/>
            <a:ext cx="1700784" cy="95328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a:t>Initialize weights randomly</a:t>
            </a:r>
            <a:endParaRPr lang="en-001" dirty="0"/>
          </a:p>
        </p:txBody>
      </p:sp>
      <p:sp>
        <p:nvSpPr>
          <p:cNvPr id="19" name="矩形: 圆角 18">
            <a:extLst>
              <a:ext uri="{FF2B5EF4-FFF2-40B4-BE49-F238E27FC236}">
                <a16:creationId xmlns:a16="http://schemas.microsoft.com/office/drawing/2014/main" id="{DA904A83-B426-B723-09D2-CFCDE08AAE32}"/>
              </a:ext>
            </a:extLst>
          </p:cNvPr>
          <p:cNvSpPr/>
          <p:nvPr/>
        </p:nvSpPr>
        <p:spPr>
          <a:xfrm>
            <a:off x="2310112" y="5212080"/>
            <a:ext cx="1700784" cy="95328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Calculate the output</a:t>
            </a:r>
            <a:endParaRPr lang="en-001" dirty="0"/>
          </a:p>
        </p:txBody>
      </p:sp>
      <p:sp>
        <p:nvSpPr>
          <p:cNvPr id="20" name="矩形: 圆角 19">
            <a:extLst>
              <a:ext uri="{FF2B5EF4-FFF2-40B4-BE49-F238E27FC236}">
                <a16:creationId xmlns:a16="http://schemas.microsoft.com/office/drawing/2014/main" id="{D8046D12-1568-113F-78D2-14D7F8A8BB4E}"/>
              </a:ext>
            </a:extLst>
          </p:cNvPr>
          <p:cNvSpPr/>
          <p:nvPr/>
        </p:nvSpPr>
        <p:spPr>
          <a:xfrm>
            <a:off x="4537486" y="5212079"/>
            <a:ext cx="1700784" cy="95328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Calculate the output</a:t>
            </a:r>
            <a:endParaRPr lang="en-001" dirty="0"/>
          </a:p>
        </p:txBody>
      </p:sp>
      <p:sp>
        <p:nvSpPr>
          <p:cNvPr id="21" name="矩形: 圆角 20">
            <a:extLst>
              <a:ext uri="{FF2B5EF4-FFF2-40B4-BE49-F238E27FC236}">
                <a16:creationId xmlns:a16="http://schemas.microsoft.com/office/drawing/2014/main" id="{B2B96F7D-9347-1B03-9C65-5B28F6D31C67}"/>
              </a:ext>
            </a:extLst>
          </p:cNvPr>
          <p:cNvSpPr/>
          <p:nvPr/>
        </p:nvSpPr>
        <p:spPr>
          <a:xfrm>
            <a:off x="6764860" y="5212078"/>
            <a:ext cx="1700784" cy="953285"/>
          </a:xfrm>
          <a:prstGeom prst="roundRect">
            <a:avLst/>
          </a:prstGeom>
        </p:spPr>
        <p:style>
          <a:lnRef idx="2">
            <a:schemeClr val="accent5">
              <a:shade val="15000"/>
            </a:schemeClr>
          </a:lnRef>
          <a:fillRef idx="1">
            <a:schemeClr val="accent5"/>
          </a:fillRef>
          <a:effectRef idx="0">
            <a:schemeClr val="accent5"/>
          </a:effectRef>
          <a:fontRef idx="minor">
            <a:schemeClr val="lt1"/>
          </a:fontRef>
        </p:style>
        <p:txBody>
          <a:bodyPr rtlCol="0" anchor="ctr"/>
          <a:lstStyle/>
          <a:p>
            <a:pPr algn="ctr"/>
            <a:r>
              <a:rPr lang="en-US" dirty="0"/>
              <a:t>Compute the error</a:t>
            </a:r>
            <a:endParaRPr lang="en-001" dirty="0"/>
          </a:p>
        </p:txBody>
      </p:sp>
      <p:sp>
        <p:nvSpPr>
          <p:cNvPr id="32" name="箭头: 右 31">
            <a:extLst>
              <a:ext uri="{FF2B5EF4-FFF2-40B4-BE49-F238E27FC236}">
                <a16:creationId xmlns:a16="http://schemas.microsoft.com/office/drawing/2014/main" id="{54DB3E0A-FB60-D3B1-02B4-125E11E7EF8C}"/>
              </a:ext>
            </a:extLst>
          </p:cNvPr>
          <p:cNvSpPr/>
          <p:nvPr/>
        </p:nvSpPr>
        <p:spPr>
          <a:xfrm>
            <a:off x="1956329" y="5549374"/>
            <a:ext cx="180975" cy="2786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33" name="箭头: 右 32">
            <a:extLst>
              <a:ext uri="{FF2B5EF4-FFF2-40B4-BE49-F238E27FC236}">
                <a16:creationId xmlns:a16="http://schemas.microsoft.com/office/drawing/2014/main" id="{9CE590C4-94F7-217C-8AC5-417BE997E665}"/>
              </a:ext>
            </a:extLst>
          </p:cNvPr>
          <p:cNvSpPr/>
          <p:nvPr/>
        </p:nvSpPr>
        <p:spPr>
          <a:xfrm>
            <a:off x="6411077" y="5549373"/>
            <a:ext cx="180975" cy="2786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34" name="箭头: 右 33">
            <a:extLst>
              <a:ext uri="{FF2B5EF4-FFF2-40B4-BE49-F238E27FC236}">
                <a16:creationId xmlns:a16="http://schemas.microsoft.com/office/drawing/2014/main" id="{9CA3F7CF-2AF8-CEB6-9865-FB08ABD5F48F}"/>
              </a:ext>
            </a:extLst>
          </p:cNvPr>
          <p:cNvSpPr/>
          <p:nvPr/>
        </p:nvSpPr>
        <p:spPr>
          <a:xfrm>
            <a:off x="4222467" y="5549373"/>
            <a:ext cx="180975" cy="2786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35" name="箭头: 手杖形 34">
            <a:extLst>
              <a:ext uri="{FF2B5EF4-FFF2-40B4-BE49-F238E27FC236}">
                <a16:creationId xmlns:a16="http://schemas.microsoft.com/office/drawing/2014/main" id="{31ADFCA2-D701-FB69-BE4D-B05FFF91764B}"/>
              </a:ext>
            </a:extLst>
          </p:cNvPr>
          <p:cNvSpPr/>
          <p:nvPr/>
        </p:nvSpPr>
        <p:spPr>
          <a:xfrm flipH="1">
            <a:off x="3101878" y="4754529"/>
            <a:ext cx="4571999" cy="369332"/>
          </a:xfrm>
          <a:prstGeom prst="utur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solidFill>
                <a:schemeClr val="tx1"/>
              </a:solidFill>
            </a:endParaRPr>
          </a:p>
        </p:txBody>
      </p:sp>
      <p:sp>
        <p:nvSpPr>
          <p:cNvPr id="36" name="箭头: 右 35">
            <a:extLst>
              <a:ext uri="{FF2B5EF4-FFF2-40B4-BE49-F238E27FC236}">
                <a16:creationId xmlns:a16="http://schemas.microsoft.com/office/drawing/2014/main" id="{5DE8F00D-D953-9094-2F67-38D3EDA3F898}"/>
              </a:ext>
            </a:extLst>
          </p:cNvPr>
          <p:cNvSpPr/>
          <p:nvPr/>
        </p:nvSpPr>
        <p:spPr>
          <a:xfrm>
            <a:off x="8638452" y="5549373"/>
            <a:ext cx="180975" cy="278691"/>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001"/>
          </a:p>
        </p:txBody>
      </p:sp>
      <p:sp>
        <p:nvSpPr>
          <p:cNvPr id="37" name="文本框 36">
            <a:extLst>
              <a:ext uri="{FF2B5EF4-FFF2-40B4-BE49-F238E27FC236}">
                <a16:creationId xmlns:a16="http://schemas.microsoft.com/office/drawing/2014/main" id="{E6510065-185C-35B2-FF6D-9D9A995ED5F4}"/>
              </a:ext>
            </a:extLst>
          </p:cNvPr>
          <p:cNvSpPr txBox="1"/>
          <p:nvPr/>
        </p:nvSpPr>
        <p:spPr>
          <a:xfrm>
            <a:off x="8190477" y="6109245"/>
            <a:ext cx="995362" cy="303225"/>
          </a:xfrm>
          <a:prstGeom prst="rect">
            <a:avLst/>
          </a:prstGeom>
          <a:noFill/>
        </p:spPr>
        <p:txBody>
          <a:bodyPr wrap="square">
            <a:spAutoFit/>
          </a:bodyPr>
          <a:lstStyle/>
          <a:p>
            <a:pPr>
              <a:lnSpc>
                <a:spcPts val="1650"/>
              </a:lnSpc>
            </a:pPr>
            <a:r>
              <a:rPr lang="en-US" sz="1200" dirty="0">
                <a:effectLst/>
                <a:latin typeface="+mn-lt"/>
              </a:rPr>
              <a:t>Convergence</a:t>
            </a:r>
          </a:p>
        </p:txBody>
      </p:sp>
      <p:sp>
        <p:nvSpPr>
          <p:cNvPr id="38" name="文本框 37">
            <a:extLst>
              <a:ext uri="{FF2B5EF4-FFF2-40B4-BE49-F238E27FC236}">
                <a16:creationId xmlns:a16="http://schemas.microsoft.com/office/drawing/2014/main" id="{A40AA901-4B24-62BE-8FFE-16EF12ADD7CF}"/>
              </a:ext>
            </a:extLst>
          </p:cNvPr>
          <p:cNvSpPr txBox="1"/>
          <p:nvPr/>
        </p:nvSpPr>
        <p:spPr>
          <a:xfrm>
            <a:off x="5242908" y="4407195"/>
            <a:ext cx="995362" cy="303225"/>
          </a:xfrm>
          <a:prstGeom prst="rect">
            <a:avLst/>
          </a:prstGeom>
          <a:noFill/>
        </p:spPr>
        <p:txBody>
          <a:bodyPr wrap="square">
            <a:spAutoFit/>
          </a:bodyPr>
          <a:lstStyle/>
          <a:p>
            <a:pPr>
              <a:lnSpc>
                <a:spcPts val="1650"/>
              </a:lnSpc>
            </a:pPr>
            <a:r>
              <a:rPr lang="en-US" sz="1200" dirty="0">
                <a:effectLst/>
                <a:latin typeface="+mn-lt"/>
              </a:rPr>
              <a:t>Repeat</a:t>
            </a:r>
          </a:p>
        </p:txBody>
      </p:sp>
    </p:spTree>
    <p:extLst>
      <p:ext uri="{BB962C8B-B14F-4D97-AF65-F5344CB8AC3E}">
        <p14:creationId xmlns:p14="http://schemas.microsoft.com/office/powerpoint/2010/main" val="2164170147"/>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935B0322-04BB-42E2-BFD4-6B20F7C6CE2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5</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C738CBE7-1604-46C6-9E00-3AB4139FF075}"/>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FAD83C02-24C8-3806-2E3F-4058342F4D87}"/>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Perceptron</a:t>
            </a:r>
            <a:endParaRPr lang="en-US" altLang="en-US" sz="2400" b="1" dirty="0">
              <a:solidFill>
                <a:schemeClr val="bg2">
                  <a:lumMod val="75000"/>
                </a:schemeClr>
              </a:solidFill>
              <a:cs typeface="Times New Roman" pitchFamily="18" charset="0"/>
            </a:endParaRPr>
          </a:p>
        </p:txBody>
      </p:sp>
      <p:sp>
        <p:nvSpPr>
          <p:cNvPr id="4" name="文本框 3">
            <a:extLst>
              <a:ext uri="{FF2B5EF4-FFF2-40B4-BE49-F238E27FC236}">
                <a16:creationId xmlns:a16="http://schemas.microsoft.com/office/drawing/2014/main" id="{E5520410-4D0D-B47E-10CD-6192C0AA68BB}"/>
              </a:ext>
            </a:extLst>
          </p:cNvPr>
          <p:cNvSpPr txBox="1"/>
          <p:nvPr/>
        </p:nvSpPr>
        <p:spPr>
          <a:xfrm>
            <a:off x="180594" y="567589"/>
            <a:ext cx="8334756" cy="646331"/>
          </a:xfrm>
          <a:prstGeom prst="rect">
            <a:avLst/>
          </a:prstGeom>
          <a:noFill/>
        </p:spPr>
        <p:txBody>
          <a:bodyPr wrap="square">
            <a:spAutoFit/>
          </a:bodyPr>
          <a:lstStyle/>
          <a:p>
            <a:pPr algn="just"/>
            <a:r>
              <a:rPr lang="en-US" dirty="0"/>
              <a:t>The perceptron is one of the simplest types of artificial neural networks. The perceptron is a linear classifier, meaning it works well when data is linearly separable.</a:t>
            </a:r>
            <a:endParaRPr lang="en-001" dirty="0"/>
          </a:p>
        </p:txBody>
      </p:sp>
      <p:pic>
        <p:nvPicPr>
          <p:cNvPr id="8" name="图片 7" descr="\documentclass{article}&#10;\usepackage{amsmath}&#10;\usepackage{amssymb}&#10;\usepackage{amsthm}&#10;\pagestyle{empty}&#10;\begin{document}&#10;&#10;$$z = \sum_{i=1}^{n} w_i x_i + b$$&#10;&#10;&#10;\end{document}&#10;" title="IguanaTex Bitmap Display">
            <a:extLst>
              <a:ext uri="{FF2B5EF4-FFF2-40B4-BE49-F238E27FC236}">
                <a16:creationId xmlns:a16="http://schemas.microsoft.com/office/drawing/2014/main" id="{7B106419-B075-CE22-BC83-F1779D8F1BC2}"/>
              </a:ext>
            </a:extLst>
          </p:cNvPr>
          <p:cNvPicPr>
            <a:picLocks noChangeAspect="1"/>
          </p:cNvPicPr>
          <p:nvPr>
            <p:custDataLst>
              <p:tags r:id="rId1"/>
            </p:custDataLst>
          </p:nvPr>
        </p:nvPicPr>
        <p:blipFill>
          <a:blip r:embed="rId8"/>
          <a:stretch>
            <a:fillRect/>
          </a:stretch>
        </p:blipFill>
        <p:spPr>
          <a:xfrm>
            <a:off x="3686667" y="1506728"/>
            <a:ext cx="1770667" cy="693333"/>
          </a:xfrm>
          <a:prstGeom prst="rect">
            <a:avLst/>
          </a:prstGeom>
        </p:spPr>
      </p:pic>
      <p:pic>
        <p:nvPicPr>
          <p:cNvPr id="10" name="图片 9" descr="\documentclass{article}&#10;\usepackage{amsmath}&#10;\usepackage{amssymb}&#10;\usepackage{amsthm}&#10;\pagestyle{empty}&#10;\begin{document}&#10;&#10;$$\hat{y} =&#10;\begin{cases} &#10;1 &amp; \text{if } z \geq 0 \\&#10;0 &amp; \text{otherwise}&#10;\end{cases}$$&#10;&#10;&#10;\end{document}&#10;" title="IguanaTex Bitmap Display">
            <a:extLst>
              <a:ext uri="{FF2B5EF4-FFF2-40B4-BE49-F238E27FC236}">
                <a16:creationId xmlns:a16="http://schemas.microsoft.com/office/drawing/2014/main" id="{0C5F57EF-005E-0096-C5A1-0E76A1B08BBE}"/>
              </a:ext>
            </a:extLst>
          </p:cNvPr>
          <p:cNvPicPr>
            <a:picLocks noChangeAspect="1"/>
          </p:cNvPicPr>
          <p:nvPr>
            <p:custDataLst>
              <p:tags r:id="rId2"/>
            </p:custDataLst>
          </p:nvPr>
        </p:nvPicPr>
        <p:blipFill>
          <a:blip r:embed="rId9"/>
          <a:stretch>
            <a:fillRect/>
          </a:stretch>
        </p:blipFill>
        <p:spPr>
          <a:xfrm>
            <a:off x="3531238" y="2427779"/>
            <a:ext cx="2081524" cy="758857"/>
          </a:xfrm>
          <a:prstGeom prst="rect">
            <a:avLst/>
          </a:prstGeom>
        </p:spPr>
      </p:pic>
      <p:sp>
        <p:nvSpPr>
          <p:cNvPr id="12" name="文本框 11">
            <a:extLst>
              <a:ext uri="{FF2B5EF4-FFF2-40B4-BE49-F238E27FC236}">
                <a16:creationId xmlns:a16="http://schemas.microsoft.com/office/drawing/2014/main" id="{373A09C8-213B-635A-0004-9B622D33E19F}"/>
              </a:ext>
            </a:extLst>
          </p:cNvPr>
          <p:cNvSpPr txBox="1"/>
          <p:nvPr/>
        </p:nvSpPr>
        <p:spPr>
          <a:xfrm>
            <a:off x="180594" y="3415803"/>
            <a:ext cx="4713732" cy="369332"/>
          </a:xfrm>
          <a:prstGeom prst="rect">
            <a:avLst/>
          </a:prstGeom>
          <a:noFill/>
        </p:spPr>
        <p:txBody>
          <a:bodyPr wrap="square">
            <a:spAutoFit/>
          </a:bodyPr>
          <a:lstStyle/>
          <a:p>
            <a:r>
              <a:rPr lang="en-US" dirty="0">
                <a:highlight>
                  <a:srgbClr val="AFABAB"/>
                </a:highlight>
              </a:rPr>
              <a:t>Learning Rule (Weight Update)</a:t>
            </a:r>
            <a:endParaRPr lang="en-001" dirty="0">
              <a:highlight>
                <a:srgbClr val="AFABAB"/>
              </a:highlight>
            </a:endParaRPr>
          </a:p>
        </p:txBody>
      </p:sp>
      <p:pic>
        <p:nvPicPr>
          <p:cNvPr id="14" name="图片 13" descr="\documentclass{article}&#10;\usepackage{amsmath}&#10;\usepackage{amssymb}&#10;\usepackage{amsthm}&#10;\pagestyle{empty}&#10;\begin{document}&#10;&#10;$$w_i = w_i + \alpha (y - \hat{y}) x_i$$&#10;&#10;&#10;\end{document}&#10;" title="IguanaTex Bitmap Display">
            <a:extLst>
              <a:ext uri="{FF2B5EF4-FFF2-40B4-BE49-F238E27FC236}">
                <a16:creationId xmlns:a16="http://schemas.microsoft.com/office/drawing/2014/main" id="{C4A5D082-41D2-537A-11F1-1828E1F79E0C}"/>
              </a:ext>
            </a:extLst>
          </p:cNvPr>
          <p:cNvPicPr>
            <a:picLocks noChangeAspect="1"/>
          </p:cNvPicPr>
          <p:nvPr>
            <p:custDataLst>
              <p:tags r:id="rId3"/>
            </p:custDataLst>
          </p:nvPr>
        </p:nvPicPr>
        <p:blipFill>
          <a:blip r:embed="rId10"/>
          <a:stretch>
            <a:fillRect/>
          </a:stretch>
        </p:blipFill>
        <p:spPr>
          <a:xfrm>
            <a:off x="3531238" y="4155163"/>
            <a:ext cx="2313143" cy="254476"/>
          </a:xfrm>
          <a:prstGeom prst="rect">
            <a:avLst/>
          </a:prstGeom>
        </p:spPr>
      </p:pic>
      <p:pic>
        <p:nvPicPr>
          <p:cNvPr id="16" name="图片 15" descr="\documentclass{article}&#10;\usepackage{amsmath}&#10;\usepackage{amssymb}&#10;\usepackage{amsthm}&#10;\pagestyle{empty}&#10;\begin{document}&#10;&#10;$$b = b + \alpha (y - \hat{y})$$&#10;&#10;&#10;\end{document}&#10;" title="IguanaTex Bitmap Display">
            <a:extLst>
              <a:ext uri="{FF2B5EF4-FFF2-40B4-BE49-F238E27FC236}">
                <a16:creationId xmlns:a16="http://schemas.microsoft.com/office/drawing/2014/main" id="{BDDD4FD2-42FC-A99A-B151-E984A055D163}"/>
              </a:ext>
            </a:extLst>
          </p:cNvPr>
          <p:cNvPicPr>
            <a:picLocks noChangeAspect="1"/>
          </p:cNvPicPr>
          <p:nvPr>
            <p:custDataLst>
              <p:tags r:id="rId4"/>
            </p:custDataLst>
          </p:nvPr>
        </p:nvPicPr>
        <p:blipFill>
          <a:blip r:embed="rId11"/>
          <a:stretch>
            <a:fillRect/>
          </a:stretch>
        </p:blipFill>
        <p:spPr>
          <a:xfrm>
            <a:off x="3802477" y="4753662"/>
            <a:ext cx="1761524" cy="254476"/>
          </a:xfrm>
          <a:prstGeom prst="rect">
            <a:avLst/>
          </a:prstGeom>
        </p:spPr>
      </p:pic>
      <p:pic>
        <p:nvPicPr>
          <p:cNvPr id="19" name="图片 18" descr="\documentclass{article}&#10;\usepackage{amsmath}&#10;\usepackage{amssymb}&#10;\usepackage{amsthm}&#10;\pagestyle{empty}&#10;\begin{document}&#10;&#10;$$y$$&#10;&#10;&#10;\end{document}&#10;" title="IguanaTex Bitmap Display">
            <a:extLst>
              <a:ext uri="{FF2B5EF4-FFF2-40B4-BE49-F238E27FC236}">
                <a16:creationId xmlns:a16="http://schemas.microsoft.com/office/drawing/2014/main" id="{B3BBC395-64E9-60BA-9C80-561C7561F066}"/>
              </a:ext>
            </a:extLst>
          </p:cNvPr>
          <p:cNvPicPr>
            <a:picLocks noChangeAspect="1"/>
          </p:cNvPicPr>
          <p:nvPr>
            <p:custDataLst>
              <p:tags r:id="rId5"/>
            </p:custDataLst>
          </p:nvPr>
        </p:nvPicPr>
        <p:blipFill>
          <a:blip r:embed="rId12"/>
          <a:stretch>
            <a:fillRect/>
          </a:stretch>
        </p:blipFill>
        <p:spPr>
          <a:xfrm>
            <a:off x="320773" y="5481308"/>
            <a:ext cx="118857" cy="163048"/>
          </a:xfrm>
          <a:prstGeom prst="rect">
            <a:avLst/>
          </a:prstGeom>
        </p:spPr>
      </p:pic>
      <p:sp>
        <p:nvSpPr>
          <p:cNvPr id="21" name="文本框 20">
            <a:extLst>
              <a:ext uri="{FF2B5EF4-FFF2-40B4-BE49-F238E27FC236}">
                <a16:creationId xmlns:a16="http://schemas.microsoft.com/office/drawing/2014/main" id="{E77CC62F-1E79-134D-7CFC-CFB2EF8D3259}"/>
              </a:ext>
            </a:extLst>
          </p:cNvPr>
          <p:cNvSpPr txBox="1"/>
          <p:nvPr/>
        </p:nvSpPr>
        <p:spPr>
          <a:xfrm>
            <a:off x="439630" y="5369022"/>
            <a:ext cx="4713732" cy="369332"/>
          </a:xfrm>
          <a:prstGeom prst="rect">
            <a:avLst/>
          </a:prstGeom>
          <a:noFill/>
        </p:spPr>
        <p:txBody>
          <a:bodyPr wrap="square">
            <a:spAutoFit/>
          </a:bodyPr>
          <a:lstStyle/>
          <a:p>
            <a:r>
              <a:rPr lang="en-US" dirty="0"/>
              <a:t>is the actual label.</a:t>
            </a:r>
            <a:endParaRPr lang="en-001" dirty="0"/>
          </a:p>
        </p:txBody>
      </p:sp>
    </p:spTree>
    <p:extLst>
      <p:ext uri="{BB962C8B-B14F-4D97-AF65-F5344CB8AC3E}">
        <p14:creationId xmlns:p14="http://schemas.microsoft.com/office/powerpoint/2010/main" val="1261810409"/>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80918B-DEE5-1316-9E5C-CA8CBAEE17E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E742C291-4C1B-A8E4-BFC2-3FFB012D4DFF}"/>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6</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43E9E242-5ABC-C61D-EDAC-C82BA8CAC48E}"/>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C0CB8492-58B4-C8B7-405A-5442E5C7D180}"/>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Multilayer </a:t>
            </a:r>
            <a:r>
              <a:rPr lang="en-US" altLang="en-US" sz="2400" b="1" dirty="0" err="1">
                <a:solidFill>
                  <a:srgbClr val="99235E"/>
                </a:solidFill>
                <a:cs typeface="Times New Roman" pitchFamily="18" charset="0"/>
              </a:rPr>
              <a:t>Perceptrons</a:t>
            </a:r>
            <a:endParaRPr lang="en-US" altLang="en-US" sz="2400" b="1" dirty="0">
              <a:solidFill>
                <a:schemeClr val="bg2">
                  <a:lumMod val="75000"/>
                </a:schemeClr>
              </a:solidFill>
              <a:cs typeface="Times New Roman" pitchFamily="18" charset="0"/>
            </a:endParaRPr>
          </a:p>
        </p:txBody>
      </p:sp>
      <p:sp>
        <p:nvSpPr>
          <p:cNvPr id="8" name="TextBox 7">
            <a:extLst>
              <a:ext uri="{FF2B5EF4-FFF2-40B4-BE49-F238E27FC236}">
                <a16:creationId xmlns:a16="http://schemas.microsoft.com/office/drawing/2014/main" id="{7E0DF671-639C-45E2-1CF9-CF99E7ADE093}"/>
              </a:ext>
            </a:extLst>
          </p:cNvPr>
          <p:cNvSpPr txBox="1"/>
          <p:nvPr/>
        </p:nvSpPr>
        <p:spPr>
          <a:xfrm>
            <a:off x="274762" y="521379"/>
            <a:ext cx="8240588" cy="646331"/>
          </a:xfrm>
          <a:prstGeom prst="rect">
            <a:avLst/>
          </a:prstGeom>
          <a:noFill/>
        </p:spPr>
        <p:txBody>
          <a:bodyPr wrap="square">
            <a:spAutoFit/>
          </a:bodyPr>
          <a:lstStyle/>
          <a:p>
            <a:r>
              <a:rPr lang="en-US" b="0" i="0" dirty="0">
                <a:solidFill>
                  <a:srgbClr val="05192D"/>
                </a:solidFill>
                <a:effectLst/>
                <a:latin typeface="Studio-Feixen-Sans"/>
              </a:rPr>
              <a:t>A multilayer perceptron is a type of feedforward neural network consisting of fully connected neurons with a nonlinear kind of activation function.</a:t>
            </a:r>
            <a:endParaRPr lang="en-US" dirty="0"/>
          </a:p>
        </p:txBody>
      </p:sp>
      <p:pic>
        <p:nvPicPr>
          <p:cNvPr id="2050" name="Picture 2" descr="Multi-Layer Perceptron (MLP) diagram with four hidden layers and a... |  Download Scientific Diagram">
            <a:extLst>
              <a:ext uri="{FF2B5EF4-FFF2-40B4-BE49-F238E27FC236}">
                <a16:creationId xmlns:a16="http://schemas.microsoft.com/office/drawing/2014/main" id="{6F185EAD-8383-774B-5B05-ECAB7537515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86" b="4456"/>
          <a:stretch/>
        </p:blipFill>
        <p:spPr bwMode="auto">
          <a:xfrm>
            <a:off x="1122861" y="1232572"/>
            <a:ext cx="6898278" cy="508596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048220758"/>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75C168-F3EB-9DFF-6B60-A4CF85A7964A}"/>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6E10793-8B49-8664-191A-AFC9B84F1686}"/>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7</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BB5FA4B0-1D3D-3C2B-8EB2-EFDC032FA9E3}"/>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43DA7590-5399-587A-0093-334501E858F4}"/>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Multilayer </a:t>
            </a:r>
            <a:r>
              <a:rPr lang="en-US" altLang="en-US" sz="2400" b="1" dirty="0" err="1">
                <a:solidFill>
                  <a:srgbClr val="99235E"/>
                </a:solidFill>
                <a:cs typeface="Times New Roman" pitchFamily="18" charset="0"/>
              </a:rPr>
              <a:t>Perceptrons</a:t>
            </a:r>
            <a:endParaRPr lang="en-US" altLang="en-US" sz="2400" b="1" dirty="0">
              <a:solidFill>
                <a:schemeClr val="bg2">
                  <a:lumMod val="75000"/>
                </a:schemeClr>
              </a:solidFill>
              <a:cs typeface="Times New Roman" pitchFamily="18" charset="0"/>
            </a:endParaRPr>
          </a:p>
        </p:txBody>
      </p:sp>
      <p:sp>
        <p:nvSpPr>
          <p:cNvPr id="10" name="TextBox 9">
            <a:extLst>
              <a:ext uri="{FF2B5EF4-FFF2-40B4-BE49-F238E27FC236}">
                <a16:creationId xmlns:a16="http://schemas.microsoft.com/office/drawing/2014/main" id="{D3EA947D-DA13-57BF-22EA-B6F59D846CF0}"/>
              </a:ext>
            </a:extLst>
          </p:cNvPr>
          <p:cNvSpPr txBox="1"/>
          <p:nvPr/>
        </p:nvSpPr>
        <p:spPr>
          <a:xfrm>
            <a:off x="274762" y="545211"/>
            <a:ext cx="4653023" cy="1631216"/>
          </a:xfrm>
          <a:prstGeom prst="rect">
            <a:avLst/>
          </a:prstGeom>
          <a:noFill/>
        </p:spPr>
        <p:txBody>
          <a:bodyPr wrap="square">
            <a:spAutoFit/>
          </a:bodyPr>
          <a:lstStyle/>
          <a:p>
            <a:pPr algn="l" rtl="0">
              <a:spcBef>
                <a:spcPts val="1200"/>
              </a:spcBef>
              <a:spcAft>
                <a:spcPts val="1200"/>
              </a:spcAft>
            </a:pPr>
            <a:r>
              <a:rPr lang="en-US" b="1" i="0" dirty="0">
                <a:solidFill>
                  <a:srgbClr val="05192D"/>
                </a:solidFill>
                <a:effectLst/>
                <a:latin typeface="Studio-Feixen-Sans"/>
              </a:rPr>
              <a:t>Input layer</a:t>
            </a:r>
          </a:p>
          <a:p>
            <a:pPr algn="just" rtl="0">
              <a:spcAft>
                <a:spcPts val="1050"/>
              </a:spcAft>
            </a:pPr>
            <a:r>
              <a:rPr lang="en-US" b="0" i="0" dirty="0">
                <a:solidFill>
                  <a:srgbClr val="05192D"/>
                </a:solidFill>
                <a:effectLst/>
                <a:latin typeface="Studio-Feixen-Sans"/>
              </a:rPr>
              <a:t>The input layer consists of nodes or neurons that receive the initial input data. The number of neurons in the input layer is determined by the dimensionality of the input data.</a:t>
            </a:r>
          </a:p>
        </p:txBody>
      </p:sp>
      <p:pic>
        <p:nvPicPr>
          <p:cNvPr id="2" name="Picture 2" descr="Multi-Layer Perceptron (MLP) diagram with four hidden layers and a... |  Download Scientific Diagram">
            <a:extLst>
              <a:ext uri="{FF2B5EF4-FFF2-40B4-BE49-F238E27FC236}">
                <a16:creationId xmlns:a16="http://schemas.microsoft.com/office/drawing/2014/main" id="{3F63DFC5-EFB3-6497-AA6F-E2FF9D53CAC2}"/>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86" b="4456"/>
          <a:stretch/>
        </p:blipFill>
        <p:spPr bwMode="auto">
          <a:xfrm>
            <a:off x="3476766" y="2176427"/>
            <a:ext cx="5667233" cy="4178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9293284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121ED9E-7292-9116-1AE4-586C8B13E6B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872710A-B378-2402-A5AC-E971794BED41}"/>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8</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53956FB8-3B8C-322F-E7B8-7D4CA1B0A47C}"/>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2CBEBABE-8133-C80A-7E27-9B35F32449CF}"/>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Multilayer </a:t>
            </a:r>
            <a:r>
              <a:rPr lang="en-US" altLang="en-US" sz="2400" b="1" dirty="0" err="1">
                <a:solidFill>
                  <a:srgbClr val="99235E"/>
                </a:solidFill>
                <a:cs typeface="Times New Roman" pitchFamily="18" charset="0"/>
              </a:rPr>
              <a:t>Perceptrons</a:t>
            </a:r>
            <a:endParaRPr lang="en-US" altLang="en-US" sz="2400" b="1" dirty="0">
              <a:solidFill>
                <a:schemeClr val="bg2">
                  <a:lumMod val="75000"/>
                </a:schemeClr>
              </a:solidFill>
              <a:cs typeface="Times New Roman" pitchFamily="18" charset="0"/>
            </a:endParaRPr>
          </a:p>
        </p:txBody>
      </p:sp>
      <p:sp>
        <p:nvSpPr>
          <p:cNvPr id="12" name="TextBox 11">
            <a:extLst>
              <a:ext uri="{FF2B5EF4-FFF2-40B4-BE49-F238E27FC236}">
                <a16:creationId xmlns:a16="http://schemas.microsoft.com/office/drawing/2014/main" id="{A5903B84-3D73-5DE3-7FCF-14FA8FB8C202}"/>
              </a:ext>
            </a:extLst>
          </p:cNvPr>
          <p:cNvSpPr txBox="1"/>
          <p:nvPr/>
        </p:nvSpPr>
        <p:spPr>
          <a:xfrm>
            <a:off x="274762" y="468126"/>
            <a:ext cx="6056590" cy="1631216"/>
          </a:xfrm>
          <a:prstGeom prst="rect">
            <a:avLst/>
          </a:prstGeom>
          <a:noFill/>
        </p:spPr>
        <p:txBody>
          <a:bodyPr wrap="square">
            <a:spAutoFit/>
          </a:bodyPr>
          <a:lstStyle/>
          <a:p>
            <a:pPr algn="just" rtl="0">
              <a:spcBef>
                <a:spcPts val="1200"/>
              </a:spcBef>
              <a:spcAft>
                <a:spcPts val="1200"/>
              </a:spcAft>
            </a:pPr>
            <a:r>
              <a:rPr lang="en-US" b="1" i="0" dirty="0">
                <a:solidFill>
                  <a:srgbClr val="05192D"/>
                </a:solidFill>
                <a:effectLst/>
                <a:latin typeface="Studio-Feixen-Sans"/>
              </a:rPr>
              <a:t>Hidden layer</a:t>
            </a:r>
          </a:p>
          <a:p>
            <a:pPr algn="just" rtl="0">
              <a:spcAft>
                <a:spcPts val="1050"/>
              </a:spcAft>
            </a:pPr>
            <a:r>
              <a:rPr lang="en-US" b="0" i="0" dirty="0">
                <a:solidFill>
                  <a:srgbClr val="05192D"/>
                </a:solidFill>
                <a:effectLst/>
                <a:latin typeface="Studio-Feixen-Sans"/>
              </a:rPr>
              <a:t>Between the input and output layers, there can be one or more layers of neurons. The number of hidden layers and the number of neurons in each hidden layer are hyperparameters that need to be determined during the model design phase.</a:t>
            </a:r>
          </a:p>
        </p:txBody>
      </p:sp>
      <p:pic>
        <p:nvPicPr>
          <p:cNvPr id="2" name="Picture 2" descr="Multi-Layer Perceptron (MLP) diagram with four hidden layers and a... |  Download Scientific Diagram">
            <a:extLst>
              <a:ext uri="{FF2B5EF4-FFF2-40B4-BE49-F238E27FC236}">
                <a16:creationId xmlns:a16="http://schemas.microsoft.com/office/drawing/2014/main" id="{72376071-6D43-9658-3167-ADA74BFC61A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86" b="4456"/>
          <a:stretch/>
        </p:blipFill>
        <p:spPr bwMode="auto">
          <a:xfrm>
            <a:off x="3476766" y="2176427"/>
            <a:ext cx="5667233" cy="4178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95592986"/>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0A80E9-7DAC-E534-FB8B-9F8C6947B56D}"/>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3286974-6769-C9E6-2F7E-BDB61DE316D7}"/>
              </a:ext>
            </a:extLst>
          </p:cNvPr>
          <p:cNvSpPr>
            <a:spLocks noGrp="1"/>
          </p:cNvSpPr>
          <p:nvPr>
            <p:ph type="sldNum" sz="quarter" idx="12"/>
          </p:nvPr>
        </p:nvSpPr>
        <p:spPr/>
        <p:txBody>
          <a:bodyPr/>
          <a:lstStyle/>
          <a:p>
            <a:pPr marL="0" marR="0" lvl="0" indent="0" algn="r" defTabSz="914400" rtl="0" eaLnBrk="1" fontAlgn="base" latinLnBrk="0" hangingPunct="1">
              <a:lnSpc>
                <a:spcPct val="100000"/>
              </a:lnSpc>
              <a:spcBef>
                <a:spcPct val="0"/>
              </a:spcBef>
              <a:spcAft>
                <a:spcPct val="0"/>
              </a:spcAft>
              <a:buClrTx/>
              <a:buSzTx/>
              <a:buFontTx/>
              <a:buNone/>
              <a:tabLst/>
              <a:defRPr/>
            </a:pPr>
            <a:fld id="{F1C17DF8-17C1-4E96-85E1-F7022951190B}" type="slidenum">
              <a:rPr kumimoji="0" lang="en-US" altLang="en-US" sz="1200" b="0" i="0" u="none" strike="noStrike" kern="1200" cap="none" spc="0" normalizeH="0" baseline="0" noProof="0" smtClean="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rPr>
              <a:pPr marL="0" marR="0" lvl="0" indent="0" algn="r" defTabSz="914400" rtl="0" eaLnBrk="1" fontAlgn="base" latinLnBrk="0" hangingPunct="1">
                <a:lnSpc>
                  <a:spcPct val="100000"/>
                </a:lnSpc>
                <a:spcBef>
                  <a:spcPct val="0"/>
                </a:spcBef>
                <a:spcAft>
                  <a:spcPct val="0"/>
                </a:spcAft>
                <a:buClrTx/>
                <a:buSzTx/>
                <a:buFontTx/>
                <a:buNone/>
                <a:tabLst/>
                <a:defRPr/>
              </a:pPr>
              <a:t>9</a:t>
            </a:fld>
            <a:endParaRPr kumimoji="0" lang="en-US" altLang="en-US" sz="1200" b="0" i="0" u="none" strike="noStrike" kern="1200" cap="none" spc="0" normalizeH="0" baseline="0" noProof="0">
              <a:ln>
                <a:noFill/>
              </a:ln>
              <a:solidFill>
                <a:prstClr val="black">
                  <a:tint val="75000"/>
                </a:prstClr>
              </a:solidFill>
              <a:effectLst/>
              <a:uLnTx/>
              <a:uFillTx/>
              <a:latin typeface="Calibri" panose="020F0502020204030204" pitchFamily="34" charset="0"/>
              <a:ea typeface="新細明體" panose="02020500000000000000" pitchFamily="18" charset="-120"/>
              <a:cs typeface="Arial" panose="020B0604020202020204" pitchFamily="34" charset="0"/>
            </a:endParaRPr>
          </a:p>
        </p:txBody>
      </p:sp>
      <p:cxnSp>
        <p:nvCxnSpPr>
          <p:cNvPr id="5" name="Straight Connector 4">
            <a:extLst>
              <a:ext uri="{FF2B5EF4-FFF2-40B4-BE49-F238E27FC236}">
                <a16:creationId xmlns:a16="http://schemas.microsoft.com/office/drawing/2014/main" id="{C3AEEB65-9493-6AA8-2289-7CF63802FA08}"/>
              </a:ext>
            </a:extLst>
          </p:cNvPr>
          <p:cNvCxnSpPr>
            <a:cxnSpLocks/>
          </p:cNvCxnSpPr>
          <p:nvPr/>
        </p:nvCxnSpPr>
        <p:spPr>
          <a:xfrm>
            <a:off x="274762" y="464031"/>
            <a:ext cx="3584146" cy="0"/>
          </a:xfrm>
          <a:prstGeom prst="line">
            <a:avLst/>
          </a:prstGeom>
          <a:ln w="38100">
            <a:gradFill flip="none" rotWithShape="1">
              <a:gsLst>
                <a:gs pos="0">
                  <a:srgbClr val="99235E"/>
                </a:gs>
                <a:gs pos="100000">
                  <a:srgbClr val="FFFFFF"/>
                </a:gs>
              </a:gsLst>
              <a:lin ang="0" scaled="0"/>
              <a:tileRect/>
            </a:gradFill>
          </a:ln>
        </p:spPr>
        <p:style>
          <a:lnRef idx="1">
            <a:schemeClr val="accent1"/>
          </a:lnRef>
          <a:fillRef idx="0">
            <a:schemeClr val="accent1"/>
          </a:fillRef>
          <a:effectRef idx="0">
            <a:schemeClr val="accent1"/>
          </a:effectRef>
          <a:fontRef idx="minor">
            <a:schemeClr val="tx1"/>
          </a:fontRef>
        </p:style>
      </p:cxnSp>
      <p:sp>
        <p:nvSpPr>
          <p:cNvPr id="6" name="標題 5">
            <a:extLst>
              <a:ext uri="{FF2B5EF4-FFF2-40B4-BE49-F238E27FC236}">
                <a16:creationId xmlns:a16="http://schemas.microsoft.com/office/drawing/2014/main" id="{9CDCF675-E5BB-373A-360F-B0067B1D3F82}"/>
              </a:ext>
            </a:extLst>
          </p:cNvPr>
          <p:cNvSpPr>
            <a:spLocks noGrp="1"/>
          </p:cNvSpPr>
          <p:nvPr>
            <p:ph type="title"/>
          </p:nvPr>
        </p:nvSpPr>
        <p:spPr>
          <a:xfrm>
            <a:off x="-280818" y="-24922"/>
            <a:ext cx="9150056" cy="490537"/>
          </a:xfrm>
        </p:spPr>
        <p:txBody>
          <a:bodyPr rtlCol="0">
            <a:normAutofit/>
          </a:bodyPr>
          <a:lstStyle/>
          <a:p>
            <a:pPr marL="461963">
              <a:defRPr/>
            </a:pPr>
            <a:r>
              <a:rPr lang="en-US" altLang="en-US" sz="2400" b="1" dirty="0">
                <a:solidFill>
                  <a:srgbClr val="99235E"/>
                </a:solidFill>
                <a:cs typeface="Times New Roman" pitchFamily="18" charset="0"/>
              </a:rPr>
              <a:t>Multilayer </a:t>
            </a:r>
            <a:r>
              <a:rPr lang="en-US" altLang="en-US" sz="2400" b="1" dirty="0" err="1">
                <a:solidFill>
                  <a:srgbClr val="99235E"/>
                </a:solidFill>
                <a:cs typeface="Times New Roman" pitchFamily="18" charset="0"/>
              </a:rPr>
              <a:t>Perceptrons</a:t>
            </a:r>
            <a:endParaRPr lang="en-US" altLang="en-US" sz="2400" b="1" dirty="0">
              <a:solidFill>
                <a:schemeClr val="bg2">
                  <a:lumMod val="75000"/>
                </a:schemeClr>
              </a:solidFill>
              <a:cs typeface="Times New Roman" pitchFamily="18" charset="0"/>
            </a:endParaRPr>
          </a:p>
        </p:txBody>
      </p:sp>
      <p:sp>
        <p:nvSpPr>
          <p:cNvPr id="14" name="TextBox 13">
            <a:extLst>
              <a:ext uri="{FF2B5EF4-FFF2-40B4-BE49-F238E27FC236}">
                <a16:creationId xmlns:a16="http://schemas.microsoft.com/office/drawing/2014/main" id="{E7B8895A-76BD-6D53-D8AD-A012330F4DA1}"/>
              </a:ext>
            </a:extLst>
          </p:cNvPr>
          <p:cNvSpPr txBox="1"/>
          <p:nvPr/>
        </p:nvSpPr>
        <p:spPr>
          <a:xfrm>
            <a:off x="274762" y="464031"/>
            <a:ext cx="4809280" cy="1631216"/>
          </a:xfrm>
          <a:prstGeom prst="rect">
            <a:avLst/>
          </a:prstGeom>
          <a:noFill/>
        </p:spPr>
        <p:txBody>
          <a:bodyPr wrap="square">
            <a:spAutoFit/>
          </a:bodyPr>
          <a:lstStyle/>
          <a:p>
            <a:pPr algn="just" rtl="0">
              <a:spcBef>
                <a:spcPts val="1200"/>
              </a:spcBef>
              <a:spcAft>
                <a:spcPts val="1200"/>
              </a:spcAft>
            </a:pPr>
            <a:r>
              <a:rPr lang="en-US" b="1" i="0" dirty="0">
                <a:solidFill>
                  <a:srgbClr val="05192D"/>
                </a:solidFill>
                <a:effectLst/>
                <a:latin typeface="Studio-Feixen-Sans"/>
              </a:rPr>
              <a:t>Output layer</a:t>
            </a:r>
          </a:p>
          <a:p>
            <a:pPr algn="just" rtl="0">
              <a:spcAft>
                <a:spcPts val="1050"/>
              </a:spcAft>
            </a:pPr>
            <a:r>
              <a:rPr lang="en-US" b="0" i="0" dirty="0">
                <a:solidFill>
                  <a:srgbClr val="05192D"/>
                </a:solidFill>
                <a:effectLst/>
                <a:latin typeface="Studio-Feixen-Sans"/>
              </a:rPr>
              <a:t>This layer consists of neurons that produce the final output of the network. The number of neurons in the output layer depends on the nature of the task. </a:t>
            </a:r>
          </a:p>
        </p:txBody>
      </p:sp>
      <p:pic>
        <p:nvPicPr>
          <p:cNvPr id="2" name="Picture 2" descr="Multi-Layer Perceptron (MLP) diagram with four hidden layers and a... |  Download Scientific Diagram">
            <a:extLst>
              <a:ext uri="{FF2B5EF4-FFF2-40B4-BE49-F238E27FC236}">
                <a16:creationId xmlns:a16="http://schemas.microsoft.com/office/drawing/2014/main" id="{47B365B8-7CB8-B359-AB74-C07FA104E8F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4186" b="4456"/>
          <a:stretch/>
        </p:blipFill>
        <p:spPr bwMode="auto">
          <a:xfrm>
            <a:off x="3476766" y="2176427"/>
            <a:ext cx="5667233" cy="417834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29944458"/>
      </p:ext>
    </p:extLst>
  </p:cSld>
  <p:clrMapOvr>
    <a:masterClrMapping/>
  </p:clrMapOvr>
  <p:transition/>
</p:sld>
</file>

<file path=ppt/tags/tag1.xml><?xml version="1.0" encoding="utf-8"?>
<p:tagLst xmlns:a="http://schemas.openxmlformats.org/drawingml/2006/main" xmlns:r="http://schemas.openxmlformats.org/officeDocument/2006/relationships" xmlns:p="http://schemas.openxmlformats.org/presentationml/2006/main">
  <p:tag name="OUTPUTDPI" val="1200"/>
  <p:tag name="ORIGINALHEIGHT" val="2320.96"/>
  <p:tag name="ORIGINALWIDTH" val="4287.964"/>
  <p:tag name="LATEXADDIN" val="% ctex_test.tex&#10;\documentclass[UTF8]{ctexart}&#10;\usepackage{amsmath}&#10;\usepackage{amssymb}&#10;\usepackage{amsfonts}&#10;\pagestyle{empty}&#10;\begin{document}&#10;Let \( x = [x_1, x_2, \dots, x_n] \) be the input vector, and \( w = [w_1, w_2, \dots, w_n] \) be the weight vector. The output of the ADALINE neuron is:&#10;&#10;\[&#10;y = w_1 x_1 + w_2 x_2 + \dots + w_n x_n = w^T x&#10;\]&#10;&#10;Where \( w^T \) is the transpose of the weight vector.&#10;&#10;The error in ADALINE is defined as the difference between the target output \( t \) and the actual output \( y \):&#10;&#10;\[&#10;E = \frac{1}{2} (t - y)^2&#10;\]&#10;&#10;The factor \( \frac{1}{2} \) is used to simplify the derivative during training. The objective is to minimize this error using the \textbf{gradient descent algorithm}.&#10;\end{document}"/>
  <p:tag name="IGUANATEXSIZE" val="20"/>
  <p:tag name="IGUANATEXCURSOR" val="726"/>
  <p:tag name="TRANSPARENCY" val="True"/>
  <p:tag name="LATEXENGINEID" val="0"/>
  <p:tag name="TEMPFOLDER" val="d:\a\"/>
  <p:tag name="LATEXFORMHEIGHT" val="320"/>
  <p:tag name="LATEXFORMWIDTH" val="385"/>
  <p:tag name="LATEXFORMWRAP" val="True"/>
  <p:tag name="BITMAPVECTOR" val="0"/>
</p:tagLst>
</file>

<file path=ppt/tags/tag10.xml><?xml version="1.0" encoding="utf-8"?>
<p:tagLst xmlns:a="http://schemas.openxmlformats.org/drawingml/2006/main" xmlns:r="http://schemas.openxmlformats.org/officeDocument/2006/relationships" xmlns:p="http://schemas.openxmlformats.org/presentationml/2006/main">
  <p:tag name="OUTPUTDPI" val="1200"/>
  <p:tag name="ORIGINALHEIGHT" val="437.9453"/>
  <p:tag name="ORIGINALWIDTH" val="1479.565"/>
  <p:tag name="LATEXADDIN" val="\documentclass{article}&#10;\usepackage{amsmath}&#10;\usepackage{amssymb}&#10;\usepackage{amsthm}&#10;\pagestyle{empty}&#10;\begin{document}&#10;&#10;\begin{align*}&#10;\min~&amp;\frac{1}{2} ||w||^2,\\&#10;s.t.~&amp;y_i (w \cdot x_i + b) \geq 1, \quad \forall i&#10;\end{align*}&#10;&#10;&#10;\end{document}&#10;"/>
  <p:tag name="IGUANATEXSIZE" val="20"/>
  <p:tag name="IGUANATEXCURSOR" val="229"/>
  <p:tag name="TRANSPARENCY" val="True"/>
  <p:tag name="LATEXENGINEID" val="0"/>
  <p:tag name="TEMPFOLDER" val="d:\a\"/>
  <p:tag name="LATEXFORMHEIGHT" val="320"/>
  <p:tag name="LATEXFORMWIDTH" val="385"/>
  <p:tag name="LATEXFORMWRAP" val="True"/>
  <p:tag name="BITMAPVECTOR" val="0"/>
</p:tagLst>
</file>

<file path=ppt/tags/tag11.xml><?xml version="1.0" encoding="utf-8"?>
<p:tagLst xmlns:a="http://schemas.openxmlformats.org/drawingml/2006/main" xmlns:r="http://schemas.openxmlformats.org/officeDocument/2006/relationships" xmlns:p="http://schemas.openxmlformats.org/presentationml/2006/main">
  <p:tag name="OUTPUTDPI" val="1200"/>
  <p:tag name="ORIGINALHEIGHT" val="112.4859"/>
  <p:tag name="ORIGINALWIDTH" val="83.23961"/>
  <p:tag name="LATEXADDIN" val="\documentclass{article}&#10;\usepackage{amsmath}&#10;\usepackage{amssymb}&#10;\usepackage{amsthm}&#10;\pagestyle{empty}&#10;\begin{document}&#10;&#10;$$\xi_i$$&#10;&#10;&#10;\end{document}&#10;"/>
  <p:tag name="IGUANATEXSIZE" val="18"/>
  <p:tag name="IGUANATEXCURSOR" val="125"/>
  <p:tag name="TRANSPARENCY" val="True"/>
  <p:tag name="LATEXENGINEID" val="0"/>
  <p:tag name="TEMPFOLDER" val="d:\a\"/>
  <p:tag name="LATEXFORMHEIGHT" val="320"/>
  <p:tag name="LATEXFORMWIDTH" val="385"/>
  <p:tag name="LATEXFORMWRAP" val="True"/>
  <p:tag name="BITMAPVECTOR" val="0"/>
</p:tagLst>
</file>

<file path=ppt/tags/tag12.xml><?xml version="1.0" encoding="utf-8"?>
<p:tagLst xmlns:a="http://schemas.openxmlformats.org/drawingml/2006/main" xmlns:r="http://schemas.openxmlformats.org/officeDocument/2006/relationships" xmlns:p="http://schemas.openxmlformats.org/presentationml/2006/main">
  <p:tag name="OUTPUTDPI" val="1200"/>
  <p:tag name="ORIGINALHEIGHT" val="539.1826"/>
  <p:tag name="ORIGINALWIDTH" val="1941.507"/>
  <p:tag name="LATEXADDIN" val="\documentclass{article}&#10;\usepackage{amsmath}&#10;\usepackage{amssymb}&#10;\usepackage{amsthm}&#10;\pagestyle{empty}&#10;\begin{document}&#10;&#10;\begin{align*}&#10;\min~&amp;\frac{1}{2} ||w||^2 + C \sum_{i=1}^{n} \xi_i,\\&#10;s.t.~ &amp;y_i (w \cdot x_i + b) \geq 1 - \xi_i, \quad \xi_i \geq 0&#10;\end{align*}&#10;&#10;&#10;\end{document}&#10;"/>
  <p:tag name="IGUANATEXSIZE" val="20"/>
  <p:tag name="IGUANATEXCURSOR" val="196"/>
  <p:tag name="TRANSPARENCY" val="True"/>
  <p:tag name="LATEXENGINEID" val="0"/>
  <p:tag name="TEMPFOLDER" val="d:\a\"/>
  <p:tag name="LATEXFORMHEIGHT" val="320"/>
  <p:tag name="LATEXFORMWIDTH" val="385"/>
  <p:tag name="LATEXFORMWRAP" val="True"/>
  <p:tag name="BITMAPVECTOR" val="0"/>
</p:tagLst>
</file>

<file path=ppt/tags/tag13.xml><?xml version="1.0" encoding="utf-8"?>
<p:tagLst xmlns:a="http://schemas.openxmlformats.org/drawingml/2006/main" xmlns:r="http://schemas.openxmlformats.org/officeDocument/2006/relationships" xmlns:p="http://schemas.openxmlformats.org/presentationml/2006/main">
  <p:tag name="OUTPUTDPI" val="1200"/>
  <p:tag name="ORIGINALHEIGHT" val="130.4837"/>
  <p:tag name="ORIGINALWIDTH" val="1320.585"/>
  <p:tag name="LATEXADDIN" val="\documentclass{article}&#10;\usepackage{amsmath}&#10;\usepackage{amssymb}&#10;\usepackage{amsthm}&#10;\pagestyle{empty}&#10;\begin{document}&#10;&#10;$$K(x_i, x_j) = \phi(x_i) \cdot \phi(x_j)$$&#10;&#10;&#10;\end{document}&#10;"/>
  <p:tag name="IGUANATEXSIZE" val="20"/>
  <p:tag name="IGUANATEXCURSOR" val="163"/>
  <p:tag name="TRANSPARENCY" val="True"/>
  <p:tag name="LATEXENGINEID" val="0"/>
  <p:tag name="TEMPFOLDER" val="d:\a\"/>
  <p:tag name="LATEXFORMHEIGHT" val="320"/>
  <p:tag name="LATEXFORMWIDTH" val="385"/>
  <p:tag name="LATEXFORMWRAP" val="True"/>
  <p:tag name="BITMAPVECTOR" val="0"/>
</p:tagLst>
</file>

<file path=ppt/tags/tag14.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787.4016"/>
  <p:tag name="LATEXADDIN" val="\documentclass{article}&#10;\usepackage{amsmath}&#10;\usepackage{amssymb}&#10;\usepackage{amsthm}&#10;\pagestyle{empty}&#10;\begin{document}&#10;&#10;$$K(x, y) = x \cdot y $$&#10;&#10;&#10;\end{document}&#10;"/>
  <p:tag name="IGUANATEXSIZE" val="20"/>
  <p:tag name="IGUANATEXCURSOR" val="144"/>
  <p:tag name="TRANSPARENCY" val="True"/>
  <p:tag name="LATEXENGINEID" val="0"/>
  <p:tag name="TEMPFOLDER" val="d:\a\"/>
  <p:tag name="LATEXFORMHEIGHT" val="320"/>
  <p:tag name="LATEXFORMWIDTH" val="385"/>
  <p:tag name="LATEXFORMWRAP" val="True"/>
  <p:tag name="BITMAPVECTOR" val="0"/>
</p:tagLst>
</file>

<file path=ppt/tags/tag15.xml><?xml version="1.0" encoding="utf-8"?>
<p:tagLst xmlns:a="http://schemas.openxmlformats.org/drawingml/2006/main" xmlns:r="http://schemas.openxmlformats.org/officeDocument/2006/relationships" xmlns:p="http://schemas.openxmlformats.org/presentationml/2006/main">
  <p:tag name="OUTPUTDPI" val="1200"/>
  <p:tag name="ORIGINALHEIGHT" val="143.982"/>
  <p:tag name="ORIGINALWIDTH" val="1145.107"/>
  <p:tag name="LATEXADDIN" val="\documentclass{article}&#10;\usepackage{amsmath}&#10;\usepackage{amssymb}&#10;\usepackage{amsthm}&#10;\pagestyle{empty}&#10;\begin{document}&#10;&#10;$$K(x, y) = (x \cdot y + c)^d $$&#10;&#10;&#10;\end{document}&#10;"/>
  <p:tag name="IGUANATEXSIZE" val="18"/>
  <p:tag name="IGUANATEXCURSOR" val="152"/>
  <p:tag name="TRANSPARENCY" val="True"/>
  <p:tag name="LATEXENGINEID" val="0"/>
  <p:tag name="TEMPFOLDER" val="d:\a\"/>
  <p:tag name="LATEXFORMHEIGHT" val="320"/>
  <p:tag name="LATEXFORMWIDTH" val="385"/>
  <p:tag name="LATEXFORMWRAP" val="True"/>
  <p:tag name="BITMAPVECTOR" val="0"/>
</p:tagLst>
</file>

<file path=ppt/tags/tag16.xml><?xml version="1.0" encoding="utf-8"?>
<p:tagLst xmlns:a="http://schemas.openxmlformats.org/drawingml/2006/main" xmlns:r="http://schemas.openxmlformats.org/officeDocument/2006/relationships" xmlns:p="http://schemas.openxmlformats.org/presentationml/2006/main">
  <p:tag name="OUTPUTDPI" val="1200"/>
  <p:tag name="ORIGINALHEIGHT" val="140.9824"/>
  <p:tag name="ORIGINALWIDTH" val="1490.064"/>
  <p:tag name="LATEXADDIN" val="\documentclass{article}&#10;\usepackage{amsmath}&#10;\usepackage{amssymb}&#10;\usepackage{amsthm}&#10;\pagestyle{empty}&#10;\begin{document}&#10;&#10;$$K(x, y) = \exp(-\gamma ||x - y||^2) $$&#10;&#10;&#10;\end{document}&#10;"/>
  <p:tag name="IGUANATEXSIZE" val="18"/>
  <p:tag name="IGUANATEXCURSOR" val="160"/>
  <p:tag name="TRANSPARENCY" val="True"/>
  <p:tag name="LATEXENGINEID" val="0"/>
  <p:tag name="TEMPFOLDER" val="d:\a\"/>
  <p:tag name="LATEXFORMHEIGHT" val="320"/>
  <p:tag name="LATEXFORMWIDTH" val="385"/>
  <p:tag name="LATEXFORMWRAP" val="True"/>
  <p:tag name="BITMAPVECTOR" val="0"/>
</p:tagLst>
</file>

<file path=ppt/tags/tag17.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410.574"/>
  <p:tag name="LATEXADDIN" val="\documentclass{article}&#10;\usepackage{amsmath}&#10;\usepackage{amssymb}&#10;\usepackage{amsthm}&#10;\pagestyle{empty}&#10;\begin{document}&#10;&#10;$$K(x, y) = \tanh(\alpha x \cdot y + c) $$&#10;&#10;&#10;\end{document}&#10;"/>
  <p:tag name="IGUANATEXSIZE" val="18"/>
  <p:tag name="IGUANATEXCURSOR" val="162"/>
  <p:tag name="TRANSPARENCY" val="True"/>
  <p:tag name="LATEXENGINEID" val="0"/>
  <p:tag name="TEMPFOLDER" val="d:\a\"/>
  <p:tag name="LATEXFORMHEIGHT" val="320"/>
  <p:tag name="LATEXFORMWIDTH" val="385"/>
  <p:tag name="LATEXFORMWRAP" val="True"/>
  <p:tag name="BITMAPVECTOR" val="0"/>
</p:tagLst>
</file>

<file path=ppt/tags/tag18.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619.4226"/>
  <p:tag name="LATEXADDIN" val="\documentclass{article}&#10;\usepackage{amsmath}&#10;\usepackage{amssymb}&#10;\usepackage{amsthm}&#10;\pagestyle{empty}&#10;\begin{document}&#10;&#10;$$C(C-1)/2 $$&#10;&#10;&#10;\end{document}&#10;"/>
  <p:tag name="IGUANATEXSIZE" val="18"/>
  <p:tag name="IGUANATEXCURSOR" val="133"/>
  <p:tag name="TRANSPARENCY" val="True"/>
  <p:tag name="LATEXENGINEID" val="0"/>
  <p:tag name="TEMPFOLDER" val="d:\a\"/>
  <p:tag name="LATEXFORMHEIGHT" val="320"/>
  <p:tag name="LATEXFORMWIDTH" val="385"/>
  <p:tag name="LATEXFORMWRAP" val="True"/>
  <p:tag name="BITMAPVECTOR" val="0"/>
</p:tagLst>
</file>

<file path=ppt/tags/tag2.xml><?xml version="1.0" encoding="utf-8"?>
<p:tagLst xmlns:a="http://schemas.openxmlformats.org/drawingml/2006/main" xmlns:r="http://schemas.openxmlformats.org/officeDocument/2006/relationships" xmlns:p="http://schemas.openxmlformats.org/presentationml/2006/main">
  <p:tag name="OUTPUTDPI" val="1200"/>
  <p:tag name="ORIGINALHEIGHT" val="1215.598"/>
  <p:tag name="ORIGINALWIDTH" val="4282.715"/>
  <p:tag name="LATEXADDIN" val="% ctex_test.tex&#10;\documentclass[UTF8]{ctexart}&#10;\usepackage{amsmath}&#10;\usepackage{amssymb}&#10;\usepackage{amsfonts}&#10;\pagestyle{empty}&#10;\begin{document}&#10;To update the weights during training, we use the gradient descent rule. The weight update rule is:&#10;&#10;\[&#10;w_i(t+1) = w_i(t) + \eta \cdot (t - y) \cdot x_i,&#10;\]&#10;where \( \eta \) is the learning rate, \( t \) is the target output, \( y \) is the actual output, \( x_i \) is the input feature corresponding to the weight \( w_i \).&#10;\end{document}"/>
  <p:tag name="IGUANATEXSIZE" val="20"/>
  <p:tag name="IGUANATEXCURSOR" val="298"/>
  <p:tag name="TRANSPARENCY" val="True"/>
  <p:tag name="LATEXENGINEID" val="0"/>
  <p:tag name="TEMPFOLDER" val="d:\a\"/>
  <p:tag name="LATEXFORMHEIGHT" val="320"/>
  <p:tag name="LATEXFORMWIDTH" val="385"/>
  <p:tag name="LATEXFORMWRAP" val="True"/>
  <p:tag name="BITMAPVECTOR" val="0"/>
</p:tagLst>
</file>

<file path=ppt/tags/tag3.xml><?xml version="1.0" encoding="utf-8"?>
<p:tagLst xmlns:a="http://schemas.openxmlformats.org/drawingml/2006/main" xmlns:r="http://schemas.openxmlformats.org/officeDocument/2006/relationships" xmlns:p="http://schemas.openxmlformats.org/presentationml/2006/main">
  <p:tag name="OUTPUTDPI" val="1200"/>
  <p:tag name="ORIGINALHEIGHT" val="341.2073"/>
  <p:tag name="ORIGINALWIDTH" val="871.3911"/>
  <p:tag name="LATEXADDIN" val="\documentclass{article}&#10;\usepackage{amsmath}&#10;\usepackage{amssymb}&#10;\usepackage{amsthm}&#10;\pagestyle{empty}&#10;\begin{document}&#10;&#10;$$z = \sum_{i=1}^{n} w_i x_i + b$$&#10;&#10;&#10;\end{document}&#10;"/>
  <p:tag name="IGUANATEXSIZE" val="20"/>
  <p:tag name="IGUANATEXCURSOR" val="123"/>
  <p:tag name="TRANSPARENCY" val="True"/>
  <p:tag name="LATEXENGINEID" val="0"/>
  <p:tag name="TEMPFOLDER" val="d:\a\"/>
  <p:tag name="LATEXFORMHEIGHT" val="320"/>
  <p:tag name="LATEXFORMWIDTH" val="385"/>
  <p:tag name="LATEXFORMWRAP" val="True"/>
  <p:tag name="BITMAPVECTOR" val="0"/>
</p:tagLst>
</file>

<file path=ppt/tags/tag4.xml><?xml version="1.0" encoding="utf-8"?>
<p:tagLst xmlns:a="http://schemas.openxmlformats.org/drawingml/2006/main" xmlns:r="http://schemas.openxmlformats.org/officeDocument/2006/relationships" xmlns:p="http://schemas.openxmlformats.org/presentationml/2006/main">
  <p:tag name="OUTPUTDPI" val="1200"/>
  <p:tag name="ORIGINALHEIGHT" val="373.4533"/>
  <p:tag name="ORIGINALWIDTH" val="1024.372"/>
  <p:tag name="LATEXADDIN" val="\documentclass{article}&#10;\usepackage{amsmath}&#10;\usepackage{amssymb}&#10;\usepackage{amsthm}&#10;\pagestyle{empty}&#10;\begin{document}&#10;&#10;$$\hat{y} =&#10;\begin{cases} &#10;1 &amp; \text{if } z \geq 0 \\&#10;0 &amp; \text{otherwise}&#10;\end{cases}$$&#10;&#10;&#10;\end{document}&#10;"/>
  <p:tag name="IGUANATEXSIZE" val="20"/>
  <p:tag name="IGUANATEXCURSOR" val="208"/>
  <p:tag name="TRANSPARENCY" val="True"/>
  <p:tag name="LATEXENGINEID" val="0"/>
  <p:tag name="TEMPFOLDER" val="d:\a\"/>
  <p:tag name="LATEXFORMHEIGHT" val="320"/>
  <p:tag name="LATEXFORMWIDTH" val="385"/>
  <p:tag name="LATEXFORMWRAP" val="True"/>
  <p:tag name="BITMAPVECTOR" val="0"/>
</p:tagLst>
</file>

<file path=ppt/tags/tag5.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1138.358"/>
  <p:tag name="LATEXADDIN" val="\documentclass{article}&#10;\usepackage{amsmath}&#10;\usepackage{amssymb}&#10;\usepackage{amsthm}&#10;\pagestyle{empty}&#10;\begin{document}&#10;&#10;$$w_i = w_i + \alpha (y - \hat{y}) x_i$$&#10;&#10;&#10;\end{document}&#10;"/>
  <p:tag name="IGUANATEXSIZE" val="20"/>
  <p:tag name="IGUANATEXCURSOR" val="160"/>
  <p:tag name="TRANSPARENCY" val="True"/>
  <p:tag name="LATEXENGINEID" val="0"/>
  <p:tag name="TEMPFOLDER" val="d:\a\"/>
  <p:tag name="LATEXFORMHEIGHT" val="320"/>
  <p:tag name="LATEXFORMWIDTH" val="385"/>
  <p:tag name="LATEXFORMWRAP" val="True"/>
  <p:tag name="BITMAPVECTOR" val="0"/>
</p:tagLst>
</file>

<file path=ppt/tags/tag6.xml><?xml version="1.0" encoding="utf-8"?>
<p:tagLst xmlns:a="http://schemas.openxmlformats.org/drawingml/2006/main" xmlns:r="http://schemas.openxmlformats.org/officeDocument/2006/relationships" xmlns:p="http://schemas.openxmlformats.org/presentationml/2006/main">
  <p:tag name="OUTPUTDPI" val="1200"/>
  <p:tag name="ORIGINALHEIGHT" val="125.2343"/>
  <p:tag name="ORIGINALWIDTH" val="866.8917"/>
  <p:tag name="LATEXADDIN" val="\documentclass{article}&#10;\usepackage{amsmath}&#10;\usepackage{amssymb}&#10;\usepackage{amsthm}&#10;\pagestyle{empty}&#10;\begin{document}&#10;&#10;$$b = b + \alpha (y - \hat{y})$$&#10;&#10;&#10;\end{document}&#10;"/>
  <p:tag name="IGUANATEXSIZE" val="20"/>
  <p:tag name="IGUANATEXCURSOR" val="152"/>
  <p:tag name="TRANSPARENCY" val="True"/>
  <p:tag name="LATEXENGINEID" val="0"/>
  <p:tag name="TEMPFOLDER" val="d:\a\"/>
  <p:tag name="LATEXFORMHEIGHT" val="320"/>
  <p:tag name="LATEXFORMWIDTH" val="385"/>
  <p:tag name="LATEXFORMWRAP" val="True"/>
  <p:tag name="BITMAPVECTOR" val="0"/>
</p:tagLst>
</file>

<file path=ppt/tags/tag7.xml><?xml version="1.0" encoding="utf-8"?>
<p:tagLst xmlns:a="http://schemas.openxmlformats.org/drawingml/2006/main" xmlns:r="http://schemas.openxmlformats.org/officeDocument/2006/relationships" xmlns:p="http://schemas.openxmlformats.org/presentationml/2006/main">
  <p:tag name="OUTPUTDPI" val="1200"/>
  <p:tag name="ORIGINALHEIGHT" val="80.24"/>
  <p:tag name="ORIGINALWIDTH" val="58.49268"/>
  <p:tag name="LATEXADDIN" val="\documentclass{article}&#10;\usepackage{amsmath}&#10;\usepackage{amssymb}&#10;\usepackage{amsthm}&#10;\pagestyle{empty}&#10;\begin{document}&#10;&#10;$$y$$&#10;&#10;&#10;\end{document}&#10;"/>
  <p:tag name="IGUANATEXSIZE" val="20"/>
  <p:tag name="IGUANATEXCURSOR" val="125"/>
  <p:tag name="TRANSPARENCY" val="True"/>
  <p:tag name="LATEXENGINEID" val="0"/>
  <p:tag name="TEMPFOLDER" val="d:\a\"/>
  <p:tag name="LATEXFORMHEIGHT" val="320"/>
  <p:tag name="LATEXFORMWIDTH" val="385"/>
  <p:tag name="LATEXFORMWRAP" val="True"/>
  <p:tag name="BITMAPVECTOR" val="0"/>
</p:tagLst>
</file>

<file path=ppt/tags/tag8.xml><?xml version="1.0" encoding="utf-8"?>
<p:tagLst xmlns:a="http://schemas.openxmlformats.org/drawingml/2006/main" xmlns:r="http://schemas.openxmlformats.org/officeDocument/2006/relationships" xmlns:p="http://schemas.openxmlformats.org/presentationml/2006/main">
  <p:tag name="OUTPUTDPI" val="1200"/>
  <p:tag name="ORIGINALHEIGHT" val="101.9872"/>
  <p:tag name="ORIGINALWIDTH" val="715.4105"/>
  <p:tag name="LATEXADDIN" val="% ctex_test.tex&#10;\documentclass[UTF8]{ctexart}&#10;\usepackage{amsmath}&#10;\usepackage{amssymb}&#10;\usepackage{amsfonts}&#10;\pagestyle{empty}&#10;\begin{document}&#10;$$w \cdot x + b = 0$$&#10;\end{document}"/>
  <p:tag name="IGUANATEXSIZE" val="20"/>
  <p:tag name="IGUANATEXCURSOR" val="164"/>
  <p:tag name="TRANSPARENCY" val="True"/>
  <p:tag name="LATEXENGINEID" val="0"/>
  <p:tag name="TEMPFOLDER" val="d:\a\"/>
  <p:tag name="LATEXFORMHEIGHT" val="320"/>
  <p:tag name="LATEXFORMWIDTH" val="385"/>
  <p:tag name="LATEXFORMWRAP" val="True"/>
  <p:tag name="BITMAPVECTOR" val="0"/>
</p:tagLst>
</file>

<file path=ppt/tags/tag9.xml><?xml version="1.0" encoding="utf-8"?>
<p:tagLst xmlns:a="http://schemas.openxmlformats.org/drawingml/2006/main" xmlns:r="http://schemas.openxmlformats.org/officeDocument/2006/relationships" xmlns:p="http://schemas.openxmlformats.org/presentationml/2006/main">
  <p:tag name="OUTPUTDPI" val="1200"/>
  <p:tag name="ORIGINALHEIGHT" val="386.2017"/>
  <p:tag name="ORIGINALWIDTH" val="1223.097"/>
  <p:tag name="LATEXADDIN" val="\documentclass{article}&#10;\usepackage{amsmath}&#10;\usepackage{amssymb}&#10;\usepackage{amsthm}&#10;\pagestyle{empty}&#10;\begin{document}&#10;&#10;$ w $ is the weight vector,&#10;&#10;$ x $ is the input vector,&#10;&#10;$ b $ is the bias term.&#10;&#10;&#10;\end{document}&#10;"/>
  <p:tag name="IGUANATEXSIZE" val="20"/>
  <p:tag name="IGUANATEXCURSOR" val="179"/>
  <p:tag name="TRANSPARENCY" val="True"/>
  <p:tag name="LATEXENGINEID" val="0"/>
  <p:tag name="TEMPFOLDER" val="d:\a\"/>
  <p:tag name="LATEXFORMHEIGHT" val="320"/>
  <p:tag name="LATEXFORMWIDTH" val="385"/>
  <p:tag name="LATEXFORMWRAP" val="True"/>
  <p:tag name="BITMAPVECTOR" val="0"/>
</p:tagLst>
</file>

<file path=ppt/theme/theme1.xml><?xml version="1.0" encoding="utf-8"?>
<a:theme xmlns:a="http://schemas.openxmlformats.org/drawingml/2006/main" name="Office 主题​​">
  <a:themeElements>
    <a:clrScheme name="Office 主题​​">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主题​​">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主题​​">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佈景主題">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D5589E0A74D31149A00A1CB8AE30E890" ma:contentTypeVersion="14" ma:contentTypeDescription="Create a new document." ma:contentTypeScope="" ma:versionID="c50252e6d36964354a63518ed9a41761">
  <xsd:schema xmlns:xsd="http://www.w3.org/2001/XMLSchema" xmlns:xs="http://www.w3.org/2001/XMLSchema" xmlns:p="http://schemas.microsoft.com/office/2006/metadata/properties" xmlns:ns3="afcfbc5d-900a-4cc3-8612-6a40717c1ed2" xmlns:ns4="7a775e89-1e98-4046-a190-5e33dd262ca5" targetNamespace="http://schemas.microsoft.com/office/2006/metadata/properties" ma:root="true" ma:fieldsID="7a29efba84d704da570747a767722739" ns3:_="" ns4:_="">
    <xsd:import namespace="afcfbc5d-900a-4cc3-8612-6a40717c1ed2"/>
    <xsd:import namespace="7a775e89-1e98-4046-a190-5e33dd262ca5"/>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GenerationTime" minOccurs="0"/>
                <xsd:element ref="ns3:MediaServiceEventHashCode" minOccurs="0"/>
                <xsd:element ref="ns3:MediaServiceOCR" minOccurs="0"/>
                <xsd:element ref="ns3:MediaServiceAutoKeyPoints" minOccurs="0"/>
                <xsd:element ref="ns3:MediaServiceKeyPoints" minOccurs="0"/>
                <xsd:element ref="ns3:MediaServiceDateTaken" minOccurs="0"/>
                <xsd:element ref="ns3:MediaServiceLocation" minOccurs="0"/>
                <xsd:element ref="ns4:SharedWithUsers" minOccurs="0"/>
                <xsd:element ref="ns4:SharedWithDetails" minOccurs="0"/>
                <xsd:element ref="ns4:SharingHintHash" minOccurs="0"/>
                <xsd:element ref="ns3:MediaLengthInSecond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fcfbc5d-900a-4cc3-8612-6a40717c1ed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OCR" ma:index="13" nillable="true" ma:displayName="Extracted Text" ma:internalName="MediaServiceOCR" ma:readOnly="true">
      <xsd:simpleType>
        <xsd:restriction base="dms:Note">
          <xsd:maxLength value="255"/>
        </xsd:restriction>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MediaServiceLocation" ma:index="17" nillable="true" ma:displayName="Location" ma:internalName="MediaServiceLocation" ma:readOnly="true">
      <xsd:simpleType>
        <xsd:restriction base="dms:Text"/>
      </xsd:simpleType>
    </xsd:element>
    <xsd:element name="MediaLengthInSeconds" ma:index="21" nillable="true" ma:displayName="Length (seconds)" ma:internalName="MediaLengthInSeconds" ma:readOnly="true">
      <xsd:simpleType>
        <xsd:restriction base="dms:Unknown"/>
      </xsd:simpleType>
    </xsd:element>
  </xsd:schema>
  <xsd:schema xmlns:xsd="http://www.w3.org/2001/XMLSchema" xmlns:xs="http://www.w3.org/2001/XMLSchema" xmlns:dms="http://schemas.microsoft.com/office/2006/documentManagement/types" xmlns:pc="http://schemas.microsoft.com/office/infopath/2007/PartnerControls" targetNamespace="7a775e89-1e98-4046-a190-5e33dd262ca5" elementFormDefault="qualified">
    <xsd:import namespace="http://schemas.microsoft.com/office/2006/documentManagement/types"/>
    <xsd:import namespace="http://schemas.microsoft.com/office/infopath/2007/PartnerControls"/>
    <xsd:element name="SharedWithUsers" ma:index="1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9" nillable="true" ma:displayName="Shared With Details" ma:internalName="SharedWithDetails" ma:readOnly="true">
      <xsd:simpleType>
        <xsd:restriction base="dms:Note">
          <xsd:maxLength value="255"/>
        </xsd:restriction>
      </xsd:simpleType>
    </xsd:element>
    <xsd:element name="SharingHintHash" ma:index="20"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260A9801-A459-4B4B-A33A-4F72662F5E99}">
  <ds:schemaRefs>
    <ds:schemaRef ds:uri="http://www.w3.org/XML/1998/namespace"/>
    <ds:schemaRef ds:uri="http://purl.org/dc/terms/"/>
    <ds:schemaRef ds:uri="http://purl.org/dc/elements/1.1/"/>
    <ds:schemaRef ds:uri="http://schemas.microsoft.com/office/2006/metadata/properties"/>
    <ds:schemaRef ds:uri="http://schemas.microsoft.com/office/infopath/2007/PartnerControls"/>
    <ds:schemaRef ds:uri="http://schemas.microsoft.com/office/2006/documentManagement/types"/>
    <ds:schemaRef ds:uri="afcfbc5d-900a-4cc3-8612-6a40717c1ed2"/>
    <ds:schemaRef ds:uri="http://schemas.openxmlformats.org/package/2006/metadata/core-properties"/>
    <ds:schemaRef ds:uri="7a775e89-1e98-4046-a190-5e33dd262ca5"/>
    <ds:schemaRef ds:uri="http://purl.org/dc/dcmitype/"/>
  </ds:schemaRefs>
</ds:datastoreItem>
</file>

<file path=customXml/itemProps2.xml><?xml version="1.0" encoding="utf-8"?>
<ds:datastoreItem xmlns:ds="http://schemas.openxmlformats.org/officeDocument/2006/customXml" ds:itemID="{F1F26DCD-C726-4C1B-8F97-2D7063A727B9}">
  <ds:schemaRefs>
    <ds:schemaRef ds:uri="http://schemas.microsoft.com/sharepoint/v3/contenttype/forms"/>
  </ds:schemaRefs>
</ds:datastoreItem>
</file>

<file path=customXml/itemProps3.xml><?xml version="1.0" encoding="utf-8"?>
<ds:datastoreItem xmlns:ds="http://schemas.openxmlformats.org/officeDocument/2006/customXml" ds:itemID="{9C69D4B5-8EC7-4324-A38E-C5ADBD44F875}">
  <ds:schemaRefs>
    <ds:schemaRef ds:uri="7a775e89-1e98-4046-a190-5e33dd262ca5"/>
    <ds:schemaRef ds:uri="afcfbc5d-900a-4cc3-8612-6a40717c1ed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290</TotalTime>
  <Words>1165</Words>
  <Application>Microsoft Macintosh PowerPoint</Application>
  <PresentationFormat>On-screen Show (4:3)</PresentationFormat>
  <Paragraphs>139</Paragraphs>
  <Slides>23</Slides>
  <Notes>23</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23</vt:i4>
      </vt:variant>
    </vt:vector>
  </HeadingPairs>
  <TitlesOfParts>
    <vt:vector size="34" baseType="lpstr">
      <vt:lpstr>等线</vt:lpstr>
      <vt:lpstr>宋体</vt:lpstr>
      <vt:lpstr>source-serif-pro</vt:lpstr>
      <vt:lpstr>Studio-Feixen-Sans</vt:lpstr>
      <vt:lpstr>Arial</vt:lpstr>
      <vt:lpstr>Calibri</vt:lpstr>
      <vt:lpstr>Calibri Light</vt:lpstr>
      <vt:lpstr>Consolas</vt:lpstr>
      <vt:lpstr>Nunito</vt:lpstr>
      <vt:lpstr>Times New Roman</vt:lpstr>
      <vt:lpstr>Office 主题​​</vt:lpstr>
      <vt:lpstr>PowerPoint Presentation</vt:lpstr>
      <vt:lpstr>Adaline (Adaptive Linear Neuron)</vt:lpstr>
      <vt:lpstr>Adaline (Adaptive Linear Neuron)</vt:lpstr>
      <vt:lpstr>Adaline (Adaptive Linear Neuron)</vt:lpstr>
      <vt:lpstr>Perceptron</vt:lpstr>
      <vt:lpstr>Multilayer Perceptrons</vt:lpstr>
      <vt:lpstr>Multilayer Perceptrons</vt:lpstr>
      <vt:lpstr>Multilayer Perceptrons</vt:lpstr>
      <vt:lpstr>Multilayer Perceptrons</vt:lpstr>
      <vt:lpstr>Multilayer Perceptrons</vt:lpstr>
      <vt:lpstr>Multilayer Perceptrons</vt:lpstr>
      <vt:lpstr>Multilayer Perceptrons</vt:lpstr>
      <vt:lpstr>Radial Basis Function (RBF) Neural Networks</vt:lpstr>
      <vt:lpstr>Radial Basis Function (RBF) Neural Networks</vt:lpstr>
      <vt:lpstr>Radial Basis Function (RBF) Neural Networks</vt:lpstr>
      <vt:lpstr>Radial Basis Function (RBF) Neural Networks</vt:lpstr>
      <vt:lpstr>Support Vector Machine</vt:lpstr>
      <vt:lpstr>Support Vector Machine</vt:lpstr>
      <vt:lpstr>Support Vector Machine</vt:lpstr>
      <vt:lpstr>Support Vector Machine</vt:lpstr>
      <vt:lpstr>Support Vector Machine</vt:lpstr>
      <vt:lpstr>Support Vector Machine</vt:lpstr>
      <vt:lpstr>PowerPoint Presentation</vt:lpstr>
    </vt:vector>
  </TitlesOfParts>
  <Company>City University of Hong Kong</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Presentation Title</dc:title>
  <dc:creator>CPRO</dc:creator>
  <cp:lastModifiedBy>LI Hongzong</cp:lastModifiedBy>
  <cp:revision>1</cp:revision>
  <cp:lastPrinted>2014-05-21T09:26:20Z</cp:lastPrinted>
  <dcterms:created xsi:type="dcterms:W3CDTF">2010-09-21T06:40:43Z</dcterms:created>
  <dcterms:modified xsi:type="dcterms:W3CDTF">2025-03-20T07:51:20Z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0x010100D5589E0A74D31149A00A1CB8AE30E890</vt:lpwstr>
  </property>
</Properties>
</file>