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4"/>
  </p:sldMasterIdLst>
  <p:notesMasterIdLst>
    <p:notesMasterId r:id="rId19"/>
  </p:notesMasterIdLst>
  <p:handoutMasterIdLst>
    <p:handoutMasterId r:id="rId20"/>
  </p:handoutMasterIdLst>
  <p:sldIdLst>
    <p:sldId id="390" r:id="rId5"/>
    <p:sldId id="622" r:id="rId6"/>
    <p:sldId id="623" r:id="rId7"/>
    <p:sldId id="624" r:id="rId8"/>
    <p:sldId id="625" r:id="rId9"/>
    <p:sldId id="626" r:id="rId10"/>
    <p:sldId id="627" r:id="rId11"/>
    <p:sldId id="628" r:id="rId12"/>
    <p:sldId id="629" r:id="rId13"/>
    <p:sldId id="630" r:id="rId14"/>
    <p:sldId id="632" r:id="rId15"/>
    <p:sldId id="633" r:id="rId16"/>
    <p:sldId id="631" r:id="rId17"/>
    <p:sldId id="392" r:id="rId18"/>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3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861"/>
    <a:srgbClr val="DBEEF4"/>
    <a:srgbClr val="DE3210"/>
    <a:srgbClr val="9A2761"/>
    <a:srgbClr val="AFABAB"/>
    <a:srgbClr val="CA2B2F"/>
    <a:srgbClr val="C92B30"/>
    <a:srgbClr val="A78138"/>
    <a:srgbClr val="FFFFFF"/>
    <a:srgbClr val="003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4E544-9422-0B42-A8EE-5346FB662890}" v="93" dt="2025-03-27T07:14:08.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58"/>
    <p:restoredTop sz="83813"/>
  </p:normalViewPr>
  <p:slideViewPr>
    <p:cSldViewPr snapToGrid="0">
      <p:cViewPr varScale="1">
        <p:scale>
          <a:sx n="93" d="100"/>
          <a:sy n="93" d="100"/>
        </p:scale>
        <p:origin x="2568" y="90"/>
      </p:cViewPr>
      <p:guideLst>
        <p:guide orient="horz" pos="3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zong Li" userId="9bdc67c7f26cb1a6" providerId="LiveId" clId="{B5082C60-0EAC-4490-AA1A-EC124276BD1F}"/>
    <pc:docChg chg="custSel modSld">
      <pc:chgData name="Hongzong Li" userId="9bdc67c7f26cb1a6" providerId="LiveId" clId="{B5082C60-0EAC-4490-AA1A-EC124276BD1F}" dt="2025-02-19T13:44:29.927" v="3"/>
      <pc:docMkLst>
        <pc:docMk/>
      </pc:docMkLst>
      <pc:sldChg chg="addSp delSp modSp mod">
        <pc:chgData name="Hongzong Li" userId="9bdc67c7f26cb1a6" providerId="LiveId" clId="{B5082C60-0EAC-4490-AA1A-EC124276BD1F}" dt="2025-02-19T13:44:29.927" v="3"/>
        <pc:sldMkLst>
          <pc:docMk/>
          <pc:sldMk cId="1615307222" sldId="390"/>
        </pc:sldMkLst>
        <pc:spChg chg="add mod">
          <ac:chgData name="Hongzong Li" userId="9bdc67c7f26cb1a6" providerId="LiveId" clId="{B5082C60-0EAC-4490-AA1A-EC124276BD1F}" dt="2025-02-19T13:44:29.927" v="3"/>
          <ac:spMkLst>
            <pc:docMk/>
            <pc:sldMk cId="1615307222" sldId="390"/>
            <ac:spMk id="5" creationId="{DC8A2D1F-51E7-FF48-5B95-71B41D57C765}"/>
          </ac:spMkLst>
        </pc:spChg>
        <pc:spChg chg="add mod">
          <ac:chgData name="Hongzong Li" userId="9bdc67c7f26cb1a6" providerId="LiveId" clId="{B5082C60-0EAC-4490-AA1A-EC124276BD1F}" dt="2025-02-19T13:44:29.927" v="3"/>
          <ac:spMkLst>
            <pc:docMk/>
            <pc:sldMk cId="1615307222" sldId="390"/>
            <ac:spMk id="6" creationId="{95082B43-8144-4F0A-FDD6-C7D142C5D6FA}"/>
          </ac:spMkLst>
        </pc:spChg>
      </pc:sldChg>
    </pc:docChg>
  </pc:docChgLst>
  <pc:docChgLst>
    <pc:chgData name="LI Hongzong" userId="ac49958b-b655-4fa4-b837-6f946156a7c8" providerId="ADAL" clId="{4721EEC1-4CD9-4742-824D-4D8ECF8037CC}"/>
    <pc:docChg chg="undo custSel addSld delSld modSld">
      <pc:chgData name="LI Hongzong" userId="ac49958b-b655-4fa4-b837-6f946156a7c8" providerId="ADAL" clId="{4721EEC1-4CD9-4742-824D-4D8ECF8037CC}" dt="2024-12-29T14:40:41.815" v="2875" actId="1076"/>
      <pc:docMkLst>
        <pc:docMk/>
      </pc:docMkLst>
      <pc:sldChg chg="addSp delSp modSp mod">
        <pc:chgData name="LI Hongzong" userId="ac49958b-b655-4fa4-b837-6f946156a7c8" providerId="ADAL" clId="{4721EEC1-4CD9-4742-824D-4D8ECF8037CC}" dt="2024-12-29T14:40:41.815" v="2875" actId="1076"/>
        <pc:sldMkLst>
          <pc:docMk/>
          <pc:sldMk cId="1615307222" sldId="390"/>
        </pc:sldMkLst>
      </pc:sldChg>
      <pc:sldChg chg="modSp mod">
        <pc:chgData name="LI Hongzong" userId="ac49958b-b655-4fa4-b837-6f946156a7c8" providerId="ADAL" clId="{4721EEC1-4CD9-4742-824D-4D8ECF8037CC}" dt="2024-10-25T13:49:20.233" v="408" actId="2711"/>
        <pc:sldMkLst>
          <pc:docMk/>
          <pc:sldMk cId="3326953466" sldId="392"/>
        </pc:sldMkLst>
      </pc:sldChg>
      <pc:sldChg chg="del">
        <pc:chgData name="LI Hongzong" userId="ac49958b-b655-4fa4-b837-6f946156a7c8" providerId="ADAL" clId="{4721EEC1-4CD9-4742-824D-4D8ECF8037CC}" dt="2024-10-25T13:49:30.424" v="409" actId="2696"/>
        <pc:sldMkLst>
          <pc:docMk/>
          <pc:sldMk cId="259278475" sldId="484"/>
        </pc:sldMkLst>
      </pc:sldChg>
      <pc:sldChg chg="addSp delSp modSp mod modNotesTx">
        <pc:chgData name="LI Hongzong" userId="ac49958b-b655-4fa4-b837-6f946156a7c8" providerId="ADAL" clId="{4721EEC1-4CD9-4742-824D-4D8ECF8037CC}" dt="2024-12-13T16:25:09.468" v="2716" actId="114"/>
        <pc:sldMkLst>
          <pc:docMk/>
          <pc:sldMk cId="2811745174" sldId="487"/>
        </pc:sldMkLst>
      </pc:sldChg>
      <pc:sldChg chg="addSp delSp modSp add del mod">
        <pc:chgData name="LI Hongzong" userId="ac49958b-b655-4fa4-b837-6f946156a7c8" providerId="ADAL" clId="{4721EEC1-4CD9-4742-824D-4D8ECF8037CC}" dt="2024-11-27T15:15:55.767" v="2174"/>
        <pc:sldMkLst>
          <pc:docMk/>
          <pc:sldMk cId="2845975111" sldId="497"/>
        </pc:sldMkLst>
      </pc:sldChg>
      <pc:sldChg chg="add del">
        <pc:chgData name="LI Hongzong" userId="ac49958b-b655-4fa4-b837-6f946156a7c8" providerId="ADAL" clId="{4721EEC1-4CD9-4742-824D-4D8ECF8037CC}" dt="2024-11-27T15:23:16.299" v="2211" actId="2696"/>
        <pc:sldMkLst>
          <pc:docMk/>
          <pc:sldMk cId="796727664" sldId="498"/>
        </pc:sldMkLst>
      </pc:sldChg>
      <pc:sldChg chg="modSp add del mod">
        <pc:chgData name="LI Hongzong" userId="ac49958b-b655-4fa4-b837-6f946156a7c8" providerId="ADAL" clId="{4721EEC1-4CD9-4742-824D-4D8ECF8037CC}" dt="2024-11-27T15:15:30.103" v="2170" actId="2696"/>
        <pc:sldMkLst>
          <pc:docMk/>
          <pc:sldMk cId="2369451619" sldId="500"/>
        </pc:sldMkLst>
      </pc:sldChg>
      <pc:sldChg chg="add del">
        <pc:chgData name="LI Hongzong" userId="ac49958b-b655-4fa4-b837-6f946156a7c8" providerId="ADAL" clId="{4721EEC1-4CD9-4742-824D-4D8ECF8037CC}" dt="2024-11-27T15:15:55.767" v="2174"/>
        <pc:sldMkLst>
          <pc:docMk/>
          <pc:sldMk cId="3667704221" sldId="501"/>
        </pc:sldMkLst>
      </pc:sldChg>
      <pc:sldChg chg="add del">
        <pc:chgData name="LI Hongzong" userId="ac49958b-b655-4fa4-b837-6f946156a7c8" providerId="ADAL" clId="{4721EEC1-4CD9-4742-824D-4D8ECF8037CC}" dt="2024-11-27T15:15:55.767" v="2174"/>
        <pc:sldMkLst>
          <pc:docMk/>
          <pc:sldMk cId="4222242206" sldId="502"/>
        </pc:sldMkLst>
      </pc:sldChg>
      <pc:sldChg chg="addSp delSp modSp mod">
        <pc:chgData name="LI Hongzong" userId="ac49958b-b655-4fa4-b837-6f946156a7c8" providerId="ADAL" clId="{4721EEC1-4CD9-4742-824D-4D8ECF8037CC}" dt="2024-12-14T02:58:50.830" v="2793" actId="20577"/>
        <pc:sldMkLst>
          <pc:docMk/>
          <pc:sldMk cId="1847076896" sldId="514"/>
        </pc:sldMkLst>
      </pc:sldChg>
      <pc:sldChg chg="addSp delSp modSp add del mod">
        <pc:chgData name="LI Hongzong" userId="ac49958b-b655-4fa4-b837-6f946156a7c8" providerId="ADAL" clId="{4721EEC1-4CD9-4742-824D-4D8ECF8037CC}" dt="2024-11-27T15:18:59.022" v="2188"/>
        <pc:sldMkLst>
          <pc:docMk/>
          <pc:sldMk cId="3321173846" sldId="516"/>
        </pc:sldMkLst>
      </pc:sldChg>
      <pc:sldChg chg="modSp add del mod">
        <pc:chgData name="LI Hongzong" userId="ac49958b-b655-4fa4-b837-6f946156a7c8" providerId="ADAL" clId="{4721EEC1-4CD9-4742-824D-4D8ECF8037CC}" dt="2024-11-27T15:17:13.068" v="2181" actId="20577"/>
        <pc:sldMkLst>
          <pc:docMk/>
          <pc:sldMk cId="3195430702" sldId="519"/>
        </pc:sldMkLst>
      </pc:sldChg>
      <pc:sldChg chg="addSp modSp add del modAnim">
        <pc:chgData name="LI Hongzong" userId="ac49958b-b655-4fa4-b837-6f946156a7c8" providerId="ADAL" clId="{4721EEC1-4CD9-4742-824D-4D8ECF8037CC}" dt="2024-10-25T15:16:24.122" v="1237" actId="20577"/>
        <pc:sldMkLst>
          <pc:docMk/>
          <pc:sldMk cId="1189121588" sldId="531"/>
        </pc:sldMkLst>
      </pc:sldChg>
      <pc:sldChg chg="add del">
        <pc:chgData name="LI Hongzong" userId="ac49958b-b655-4fa4-b837-6f946156a7c8" providerId="ADAL" clId="{4721EEC1-4CD9-4742-824D-4D8ECF8037CC}" dt="2024-11-27T15:23:17" v="2212" actId="2696"/>
        <pc:sldMkLst>
          <pc:docMk/>
          <pc:sldMk cId="2300423232" sldId="532"/>
        </pc:sldMkLst>
      </pc:sldChg>
      <pc:sldChg chg="addSp delSp modSp add del mod">
        <pc:chgData name="LI Hongzong" userId="ac49958b-b655-4fa4-b837-6f946156a7c8" providerId="ADAL" clId="{4721EEC1-4CD9-4742-824D-4D8ECF8037CC}" dt="2024-11-27T15:27:41.493" v="2249"/>
        <pc:sldMkLst>
          <pc:docMk/>
          <pc:sldMk cId="936414254" sldId="540"/>
        </pc:sldMkLst>
      </pc:sldChg>
      <pc:sldChg chg="add del">
        <pc:chgData name="LI Hongzong" userId="ac49958b-b655-4fa4-b837-6f946156a7c8" providerId="ADAL" clId="{4721EEC1-4CD9-4742-824D-4D8ECF8037CC}" dt="2024-11-27T15:23:18.557" v="2214" actId="2696"/>
        <pc:sldMkLst>
          <pc:docMk/>
          <pc:sldMk cId="2207397264" sldId="543"/>
        </pc:sldMkLst>
      </pc:sldChg>
      <pc:sldChg chg="add del">
        <pc:chgData name="LI Hongzong" userId="ac49958b-b655-4fa4-b837-6f946156a7c8" providerId="ADAL" clId="{4721EEC1-4CD9-4742-824D-4D8ECF8037CC}" dt="2024-11-27T15:23:19.690" v="2215" actId="2696"/>
        <pc:sldMkLst>
          <pc:docMk/>
          <pc:sldMk cId="2198664435" sldId="546"/>
        </pc:sldMkLst>
      </pc:sldChg>
      <pc:sldChg chg="del">
        <pc:chgData name="LI Hongzong" userId="ac49958b-b655-4fa4-b837-6f946156a7c8" providerId="ADAL" clId="{4721EEC1-4CD9-4742-824D-4D8ECF8037CC}" dt="2024-10-25T13:08:56.984" v="195" actId="2696"/>
        <pc:sldMkLst>
          <pc:docMk/>
          <pc:sldMk cId="212550681" sldId="550"/>
        </pc:sldMkLst>
      </pc:sldChg>
      <pc:sldChg chg="addSp delSp modSp add mod modNotesTx">
        <pc:chgData name="LI Hongzong" userId="ac49958b-b655-4fa4-b837-6f946156a7c8" providerId="ADAL" clId="{4721EEC1-4CD9-4742-824D-4D8ECF8037CC}" dt="2024-10-27T07:05:02.442" v="2021" actId="1076"/>
        <pc:sldMkLst>
          <pc:docMk/>
          <pc:sldMk cId="1261810409" sldId="621"/>
        </pc:sldMkLst>
      </pc:sldChg>
      <pc:sldChg chg="addSp delSp modSp add mod delAnim modAnim modNotesTx">
        <pc:chgData name="LI Hongzong" userId="ac49958b-b655-4fa4-b837-6f946156a7c8" providerId="ADAL" clId="{4721EEC1-4CD9-4742-824D-4D8ECF8037CC}" dt="2024-11-27T15:12:45.149" v="2117"/>
        <pc:sldMkLst>
          <pc:docMk/>
          <pc:sldMk cId="2671058366" sldId="631"/>
        </pc:sldMkLst>
      </pc:sldChg>
      <pc:sldChg chg="del">
        <pc:chgData name="LI Hongzong" userId="ac49958b-b655-4fa4-b837-6f946156a7c8" providerId="ADAL" clId="{4721EEC1-4CD9-4742-824D-4D8ECF8037CC}" dt="2024-10-25T13:19:03.551" v="204" actId="2696"/>
        <pc:sldMkLst>
          <pc:docMk/>
          <pc:sldMk cId="3896439483" sldId="633"/>
        </pc:sldMkLst>
      </pc:sldChg>
      <pc:sldChg chg="addSp delSp modSp add del mod">
        <pc:chgData name="LI Hongzong" userId="ac49958b-b655-4fa4-b837-6f946156a7c8" providerId="ADAL" clId="{4721EEC1-4CD9-4742-824D-4D8ECF8037CC}" dt="2024-11-27T15:21:37.646" v="2210" actId="20577"/>
        <pc:sldMkLst>
          <pc:docMk/>
          <pc:sldMk cId="368788545" sldId="636"/>
        </pc:sldMkLst>
      </pc:sldChg>
      <pc:sldChg chg="addSp modSp add mod">
        <pc:chgData name="LI Hongzong" userId="ac49958b-b655-4fa4-b837-6f946156a7c8" providerId="ADAL" clId="{4721EEC1-4CD9-4742-824D-4D8ECF8037CC}" dt="2024-12-14T00:13:51.347" v="2791" actId="20577"/>
        <pc:sldMkLst>
          <pc:docMk/>
          <pc:sldMk cId="909729142" sldId="637"/>
        </pc:sldMkLst>
      </pc:sldChg>
      <pc:sldChg chg="addSp delSp modSp add mod">
        <pc:chgData name="LI Hongzong" userId="ac49958b-b655-4fa4-b837-6f946156a7c8" providerId="ADAL" clId="{4721EEC1-4CD9-4742-824D-4D8ECF8037CC}" dt="2024-12-13T16:36:09.692" v="2783" actId="114"/>
        <pc:sldMkLst>
          <pc:docMk/>
          <pc:sldMk cId="2614691419" sldId="638"/>
        </pc:sldMkLst>
      </pc:sldChg>
      <pc:sldChg chg="addSp delSp modSp add mod modAnim">
        <pc:chgData name="LI Hongzong" userId="ac49958b-b655-4fa4-b837-6f946156a7c8" providerId="ADAL" clId="{4721EEC1-4CD9-4742-824D-4D8ECF8037CC}" dt="2024-11-27T15:14:50.678" v="2168" actId="1076"/>
        <pc:sldMkLst>
          <pc:docMk/>
          <pc:sldMk cId="1794781130" sldId="639"/>
        </pc:sldMkLst>
      </pc:sldChg>
      <pc:sldChg chg="addSp delSp modSp add mod">
        <pc:chgData name="LI Hongzong" userId="ac49958b-b655-4fa4-b837-6f946156a7c8" providerId="ADAL" clId="{4721EEC1-4CD9-4742-824D-4D8ECF8037CC}" dt="2024-12-13T16:34:19.395" v="2781" actId="20577"/>
        <pc:sldMkLst>
          <pc:docMk/>
          <pc:sldMk cId="3820469915" sldId="640"/>
        </pc:sldMkLst>
      </pc:sldChg>
      <pc:sldChg chg="add del">
        <pc:chgData name="LI Hongzong" userId="ac49958b-b655-4fa4-b837-6f946156a7c8" providerId="ADAL" clId="{4721EEC1-4CD9-4742-824D-4D8ECF8037CC}" dt="2024-11-27T15:16:06.555" v="2178" actId="2696"/>
        <pc:sldMkLst>
          <pc:docMk/>
          <pc:sldMk cId="991728368" sldId="641"/>
        </pc:sldMkLst>
      </pc:sldChg>
      <pc:sldChg chg="addSp delSp modSp add del mod">
        <pc:chgData name="LI Hongzong" userId="ac49958b-b655-4fa4-b837-6f946156a7c8" providerId="ADAL" clId="{4721EEC1-4CD9-4742-824D-4D8ECF8037CC}" dt="2024-10-25T15:54:00.909" v="1483" actId="2696"/>
        <pc:sldMkLst>
          <pc:docMk/>
          <pc:sldMk cId="1571306402" sldId="641"/>
        </pc:sldMkLst>
      </pc:sldChg>
      <pc:sldChg chg="add del">
        <pc:chgData name="LI Hongzong" userId="ac49958b-b655-4fa4-b837-6f946156a7c8" providerId="ADAL" clId="{4721EEC1-4CD9-4742-824D-4D8ECF8037CC}" dt="2024-10-25T15:28:00.180" v="1271"/>
        <pc:sldMkLst>
          <pc:docMk/>
          <pc:sldMk cId="2805896357" sldId="641"/>
        </pc:sldMkLst>
      </pc:sldChg>
      <pc:sldChg chg="add">
        <pc:chgData name="LI Hongzong" userId="ac49958b-b655-4fa4-b837-6f946156a7c8" providerId="ADAL" clId="{4721EEC1-4CD9-4742-824D-4D8ECF8037CC}" dt="2024-11-27T15:15:24.374" v="2169"/>
        <pc:sldMkLst>
          <pc:docMk/>
          <pc:sldMk cId="3618358261" sldId="643"/>
        </pc:sldMkLst>
      </pc:sldChg>
      <pc:sldChg chg="add">
        <pc:chgData name="LI Hongzong" userId="ac49958b-b655-4fa4-b837-6f946156a7c8" providerId="ADAL" clId="{4721EEC1-4CD9-4742-824D-4D8ECF8037CC}" dt="2024-11-27T15:16:59.208" v="2179"/>
        <pc:sldMkLst>
          <pc:docMk/>
          <pc:sldMk cId="991728368" sldId="644"/>
        </pc:sldMkLst>
      </pc:sldChg>
      <pc:sldChg chg="modSp add mod">
        <pc:chgData name="LI Hongzong" userId="ac49958b-b655-4fa4-b837-6f946156a7c8" providerId="ADAL" clId="{4721EEC1-4CD9-4742-824D-4D8ECF8037CC}" dt="2024-11-27T15:20:45.225" v="2206" actId="20577"/>
        <pc:sldMkLst>
          <pc:docMk/>
          <pc:sldMk cId="630200938" sldId="646"/>
        </pc:sldMkLst>
      </pc:sldChg>
      <pc:sldChg chg="modSp add mod">
        <pc:chgData name="LI Hongzong" userId="ac49958b-b655-4fa4-b837-6f946156a7c8" providerId="ADAL" clId="{4721EEC1-4CD9-4742-824D-4D8ECF8037CC}" dt="2024-11-27T15:21:18.886" v="2207"/>
        <pc:sldMkLst>
          <pc:docMk/>
          <pc:sldMk cId="3731454665" sldId="647"/>
        </pc:sldMkLst>
      </pc:sldChg>
      <pc:sldChg chg="modSp add mod">
        <pc:chgData name="LI Hongzong" userId="ac49958b-b655-4fa4-b837-6f946156a7c8" providerId="ADAL" clId="{4721EEC1-4CD9-4742-824D-4D8ECF8037CC}" dt="2024-11-27T15:21:26.379" v="2208"/>
        <pc:sldMkLst>
          <pc:docMk/>
          <pc:sldMk cId="282552770" sldId="648"/>
        </pc:sldMkLst>
      </pc:sldChg>
      <pc:sldChg chg="modSp add mod">
        <pc:chgData name="LI Hongzong" userId="ac49958b-b655-4fa4-b837-6f946156a7c8" providerId="ADAL" clId="{4721EEC1-4CD9-4742-824D-4D8ECF8037CC}" dt="2024-11-27T15:23:29.550" v="2230" actId="20577"/>
        <pc:sldMkLst>
          <pc:docMk/>
          <pc:sldMk cId="1575329477" sldId="649"/>
        </pc:sldMkLst>
      </pc:sldChg>
      <pc:sldChg chg="modSp add mod">
        <pc:chgData name="LI Hongzong" userId="ac49958b-b655-4fa4-b837-6f946156a7c8" providerId="ADAL" clId="{4721EEC1-4CD9-4742-824D-4D8ECF8037CC}" dt="2024-11-27T15:23:56.495" v="2242" actId="20577"/>
        <pc:sldMkLst>
          <pc:docMk/>
          <pc:sldMk cId="1352666558" sldId="650"/>
        </pc:sldMkLst>
      </pc:sldChg>
      <pc:sldChg chg="modSp add mod">
        <pc:chgData name="LI Hongzong" userId="ac49958b-b655-4fa4-b837-6f946156a7c8" providerId="ADAL" clId="{4721EEC1-4CD9-4742-824D-4D8ECF8037CC}" dt="2024-11-27T15:24:16.749" v="2245"/>
        <pc:sldMkLst>
          <pc:docMk/>
          <pc:sldMk cId="4053856576" sldId="654"/>
        </pc:sldMkLst>
      </pc:sldChg>
      <pc:sldChg chg="modSp add mod">
        <pc:chgData name="LI Hongzong" userId="ac49958b-b655-4fa4-b837-6f946156a7c8" providerId="ADAL" clId="{4721EEC1-4CD9-4742-824D-4D8ECF8037CC}" dt="2024-11-27T15:24:25.515" v="2246"/>
        <pc:sldMkLst>
          <pc:docMk/>
          <pc:sldMk cId="4176521030" sldId="657"/>
        </pc:sldMkLst>
      </pc:sldChg>
      <pc:sldChg chg="add del">
        <pc:chgData name="LI Hongzong" userId="ac49958b-b655-4fa4-b837-6f946156a7c8" providerId="ADAL" clId="{4721EEC1-4CD9-4742-824D-4D8ECF8037CC}" dt="2024-11-27T15:23:40.503" v="2232"/>
        <pc:sldMkLst>
          <pc:docMk/>
          <pc:sldMk cId="248522678" sldId="658"/>
        </pc:sldMkLst>
      </pc:sldChg>
      <pc:sldChg chg="add del">
        <pc:chgData name="LI Hongzong" userId="ac49958b-b655-4fa4-b837-6f946156a7c8" providerId="ADAL" clId="{4721EEC1-4CD9-4742-824D-4D8ECF8037CC}" dt="2024-12-13T16:34:09.521" v="2771" actId="2696"/>
        <pc:sldMkLst>
          <pc:docMk/>
          <pc:sldMk cId="3076303987" sldId="658"/>
        </pc:sldMkLst>
      </pc:sldChg>
      <pc:sldChg chg="add del">
        <pc:chgData name="LI Hongzong" userId="ac49958b-b655-4fa4-b837-6f946156a7c8" providerId="ADAL" clId="{4721EEC1-4CD9-4742-824D-4D8ECF8037CC}" dt="2024-12-13T16:28:59.052" v="2740" actId="2696"/>
        <pc:sldMkLst>
          <pc:docMk/>
          <pc:sldMk cId="3701632151" sldId="658"/>
        </pc:sldMkLst>
      </pc:sldChg>
      <pc:sldChg chg="addSp delSp modSp add del mod">
        <pc:chgData name="LI Hongzong" userId="ac49958b-b655-4fa4-b837-6f946156a7c8" providerId="ADAL" clId="{4721EEC1-4CD9-4742-824D-4D8ECF8037CC}" dt="2024-12-13T16:28:33.105" v="2738" actId="2696"/>
        <pc:sldMkLst>
          <pc:docMk/>
          <pc:sldMk cId="4106147839" sldId="658"/>
        </pc:sldMkLst>
      </pc:sldChg>
      <pc:sldChg chg="add del">
        <pc:chgData name="LI Hongzong" userId="ac49958b-b655-4fa4-b837-6f946156a7c8" providerId="ADAL" clId="{4721EEC1-4CD9-4742-824D-4D8ECF8037CC}" dt="2024-11-27T15:23:40.503" v="2232"/>
        <pc:sldMkLst>
          <pc:docMk/>
          <pc:sldMk cId="381627885" sldId="659"/>
        </pc:sldMkLst>
      </pc:sldChg>
      <pc:sldChg chg="add del">
        <pc:chgData name="LI Hongzong" userId="ac49958b-b655-4fa4-b837-6f946156a7c8" providerId="ADAL" clId="{4721EEC1-4CD9-4742-824D-4D8ECF8037CC}" dt="2024-11-27T15:23:40.503" v="2232"/>
        <pc:sldMkLst>
          <pc:docMk/>
          <pc:sldMk cId="2923021975" sldId="660"/>
        </pc:sldMkLst>
      </pc:sldChg>
      <pc:sldChg chg="add del">
        <pc:chgData name="LI Hongzong" userId="ac49958b-b655-4fa4-b837-6f946156a7c8" providerId="ADAL" clId="{4721EEC1-4CD9-4742-824D-4D8ECF8037CC}" dt="2024-11-27T15:23:40.503" v="2232"/>
        <pc:sldMkLst>
          <pc:docMk/>
          <pc:sldMk cId="3474734292" sldId="661"/>
        </pc:sldMkLst>
      </pc:sldChg>
      <pc:sldChg chg="add del">
        <pc:chgData name="LI Hongzong" userId="ac49958b-b655-4fa4-b837-6f946156a7c8" providerId="ADAL" clId="{4721EEC1-4CD9-4742-824D-4D8ECF8037CC}" dt="2024-11-27T15:23:40.503" v="2232"/>
        <pc:sldMkLst>
          <pc:docMk/>
          <pc:sldMk cId="1636799581" sldId="662"/>
        </pc:sldMkLst>
      </pc:sldChg>
    </pc:docChg>
  </pc:docChgLst>
  <pc:docChgLst>
    <pc:chgData name="LI Hongzong" userId="ac49958b-b655-4fa4-b837-6f946156a7c8" providerId="ADAL" clId="{C9CB22B6-6DAF-4CD2-9C80-E5CFACE28615}"/>
    <pc:docChg chg="modSld">
      <pc:chgData name="LI Hongzong" userId="ac49958b-b655-4fa4-b837-6f946156a7c8" providerId="ADAL" clId="{C9CB22B6-6DAF-4CD2-9C80-E5CFACE28615}" dt="2024-08-22T15:43:14.634" v="22" actId="20577"/>
      <pc:docMkLst>
        <pc:docMk/>
      </pc:docMkLst>
      <pc:sldChg chg="modSp mod">
        <pc:chgData name="LI Hongzong" userId="ac49958b-b655-4fa4-b837-6f946156a7c8" providerId="ADAL" clId="{C9CB22B6-6DAF-4CD2-9C80-E5CFACE28615}" dt="2024-08-22T15:43:14.634" v="22" actId="20577"/>
        <pc:sldMkLst>
          <pc:docMk/>
          <pc:sldMk cId="1615307222" sldId="390"/>
        </pc:sldMkLst>
      </pc:sldChg>
    </pc:docChg>
  </pc:docChgLst>
  <pc:docChgLst>
    <pc:chgData name="Hongzong Li" userId="9bdc67c7f26cb1a6" providerId="LiveId" clId="{0334E544-9422-0B42-A8EE-5346FB662890}"/>
    <pc:docChg chg="undo custSel addSld delSld modSld sldOrd">
      <pc:chgData name="Hongzong Li" userId="9bdc67c7f26cb1a6" providerId="LiveId" clId="{0334E544-9422-0B42-A8EE-5346FB662890}" dt="2025-03-27T07:54:30.754" v="519" actId="1076"/>
      <pc:docMkLst>
        <pc:docMk/>
      </pc:docMkLst>
      <pc:sldChg chg="addSp delSp modSp mod">
        <pc:chgData name="Hongzong Li" userId="9bdc67c7f26cb1a6" providerId="LiveId" clId="{0334E544-9422-0B42-A8EE-5346FB662890}" dt="2025-03-27T07:28:29.246" v="423" actId="1076"/>
        <pc:sldMkLst>
          <pc:docMk/>
          <pc:sldMk cId="1615307222" sldId="390"/>
        </pc:sldMkLst>
        <pc:spChg chg="mod">
          <ac:chgData name="Hongzong Li" userId="9bdc67c7f26cb1a6" providerId="LiveId" clId="{0334E544-9422-0B42-A8EE-5346FB662890}" dt="2025-03-27T05:46:59.526" v="4"/>
          <ac:spMkLst>
            <pc:docMk/>
            <pc:sldMk cId="1615307222" sldId="390"/>
            <ac:spMk id="6" creationId="{95082B43-8144-4F0A-FDD6-C7D142C5D6FA}"/>
          </ac:spMkLst>
        </pc:spChg>
        <pc:spChg chg="mod">
          <ac:chgData name="Hongzong Li" userId="9bdc67c7f26cb1a6" providerId="LiveId" clId="{0334E544-9422-0B42-A8EE-5346FB662890}" dt="2025-03-27T05:46:48.251" v="2" actId="14100"/>
          <ac:spMkLst>
            <pc:docMk/>
            <pc:sldMk cId="1615307222" sldId="390"/>
            <ac:spMk id="7" creationId="{E11148D2-DE58-912B-CE53-C92B5E8EA4AB}"/>
          </ac:spMkLst>
        </pc:spChg>
        <pc:picChg chg="del">
          <ac:chgData name="Hongzong Li" userId="9bdc67c7f26cb1a6" providerId="LiveId" clId="{0334E544-9422-0B42-A8EE-5346FB662890}" dt="2025-03-27T05:47:03.187" v="5" actId="478"/>
          <ac:picMkLst>
            <pc:docMk/>
            <pc:sldMk cId="1615307222" sldId="390"/>
            <ac:picMk id="8" creationId="{B7ED755B-2EF9-C552-9DFE-DC81CA0F387F}"/>
          </ac:picMkLst>
        </pc:picChg>
        <pc:picChg chg="add mod">
          <ac:chgData name="Hongzong Li" userId="9bdc67c7f26cb1a6" providerId="LiveId" clId="{0334E544-9422-0B42-A8EE-5346FB662890}" dt="2025-03-27T07:28:29.246" v="423" actId="1076"/>
          <ac:picMkLst>
            <pc:docMk/>
            <pc:sldMk cId="1615307222" sldId="390"/>
            <ac:picMk id="1026" creationId="{B673F2C6-3D7F-3D99-5113-0899324A5EC4}"/>
          </ac:picMkLst>
        </pc:picChg>
      </pc:sldChg>
      <pc:sldChg chg="del">
        <pc:chgData name="Hongzong Li" userId="9bdc67c7f26cb1a6" providerId="LiveId" clId="{0334E544-9422-0B42-A8EE-5346FB662890}" dt="2025-03-27T05:48:12.456" v="8" actId="2696"/>
        <pc:sldMkLst>
          <pc:docMk/>
          <pc:sldMk cId="1261810409" sldId="621"/>
        </pc:sldMkLst>
      </pc:sldChg>
      <pc:sldChg chg="addSp modSp add mod modNotesTx">
        <pc:chgData name="Hongzong Li" userId="9bdc67c7f26cb1a6" providerId="LiveId" clId="{0334E544-9422-0B42-A8EE-5346FB662890}" dt="2025-03-27T07:51:10.945" v="518" actId="13926"/>
        <pc:sldMkLst>
          <pc:docMk/>
          <pc:sldMk cId="1394871323" sldId="622"/>
        </pc:sldMkLst>
        <pc:spChg chg="add mod">
          <ac:chgData name="Hongzong Li" userId="9bdc67c7f26cb1a6" providerId="LiveId" clId="{0334E544-9422-0B42-A8EE-5346FB662890}" dt="2025-03-27T07:51:10.945" v="518" actId="13926"/>
          <ac:spMkLst>
            <pc:docMk/>
            <pc:sldMk cId="1394871323" sldId="622"/>
            <ac:spMk id="2" creationId="{1AEA1E8A-192C-35B7-BF6F-89C8898E64FA}"/>
          </ac:spMkLst>
        </pc:spChg>
        <pc:spChg chg="mod">
          <ac:chgData name="Hongzong Li" userId="9bdc67c7f26cb1a6" providerId="LiveId" clId="{0334E544-9422-0B42-A8EE-5346FB662890}" dt="2025-03-27T05:48:05.518" v="7"/>
          <ac:spMkLst>
            <pc:docMk/>
            <pc:sldMk cId="1394871323" sldId="622"/>
            <ac:spMk id="6" creationId="{EDF0B02A-65E5-934D-F681-8100DDE21784}"/>
          </ac:spMkLst>
        </pc:spChg>
        <pc:spChg chg="add mod">
          <ac:chgData name="Hongzong Li" userId="9bdc67c7f26cb1a6" providerId="LiveId" clId="{0334E544-9422-0B42-A8EE-5346FB662890}" dt="2025-03-27T06:10:00.077" v="15"/>
          <ac:spMkLst>
            <pc:docMk/>
            <pc:sldMk cId="1394871323" sldId="622"/>
            <ac:spMk id="7" creationId="{250AE33F-0E36-F34F-B0AC-EB31A5187393}"/>
          </ac:spMkLst>
        </pc:spChg>
        <pc:spChg chg="add mod">
          <ac:chgData name="Hongzong Li" userId="9bdc67c7f26cb1a6" providerId="LiveId" clId="{0334E544-9422-0B42-A8EE-5346FB662890}" dt="2025-03-27T07:51:05.714" v="516" actId="1076"/>
          <ac:spMkLst>
            <pc:docMk/>
            <pc:sldMk cId="1394871323" sldId="622"/>
            <ac:spMk id="9" creationId="{6A69DA2D-7A7F-9098-96B4-FD9624025970}"/>
          </ac:spMkLst>
        </pc:spChg>
        <pc:picChg chg="add mod">
          <ac:chgData name="Hongzong Li" userId="9bdc67c7f26cb1a6" providerId="LiveId" clId="{0334E544-9422-0B42-A8EE-5346FB662890}" dt="2025-03-27T07:50:55.646" v="514" actId="1076"/>
          <ac:picMkLst>
            <pc:docMk/>
            <pc:sldMk cId="1394871323" sldId="622"/>
            <ac:picMk id="4" creationId="{E56CFB41-F251-AC77-1812-71082973716D}"/>
          </ac:picMkLst>
        </pc:picChg>
      </pc:sldChg>
      <pc:sldChg chg="addSp modSp add modNotesTx">
        <pc:chgData name="Hongzong Li" userId="9bdc67c7f26cb1a6" providerId="LiveId" clId="{0334E544-9422-0B42-A8EE-5346FB662890}" dt="2025-03-27T06:12:44.439" v="18"/>
        <pc:sldMkLst>
          <pc:docMk/>
          <pc:sldMk cId="345192097" sldId="623"/>
        </pc:sldMkLst>
        <pc:spChg chg="add mod">
          <ac:chgData name="Hongzong Li" userId="9bdc67c7f26cb1a6" providerId="LiveId" clId="{0334E544-9422-0B42-A8EE-5346FB662890}" dt="2025-03-27T06:12:02.165" v="17"/>
          <ac:spMkLst>
            <pc:docMk/>
            <pc:sldMk cId="345192097" sldId="623"/>
            <ac:spMk id="2" creationId="{088A1E9A-4B77-4CFA-6E7F-C05DB9DF0391}"/>
          </ac:spMkLst>
        </pc:spChg>
        <pc:picChg chg="add mod">
          <ac:chgData name="Hongzong Li" userId="9bdc67c7f26cb1a6" providerId="LiveId" clId="{0334E544-9422-0B42-A8EE-5346FB662890}" dt="2025-03-27T06:12:02.165" v="17"/>
          <ac:picMkLst>
            <pc:docMk/>
            <pc:sldMk cId="345192097" sldId="623"/>
            <ac:picMk id="4" creationId="{7F7F1C03-8EE8-4A9E-769F-6DEDE3D33E34}"/>
          </ac:picMkLst>
        </pc:picChg>
      </pc:sldChg>
      <pc:sldChg chg="addSp modSp add mod modNotesTx">
        <pc:chgData name="Hongzong Li" userId="9bdc67c7f26cb1a6" providerId="LiveId" clId="{0334E544-9422-0B42-A8EE-5346FB662890}" dt="2025-03-27T07:54:30.754" v="519" actId="1076"/>
        <pc:sldMkLst>
          <pc:docMk/>
          <pc:sldMk cId="3300802871" sldId="624"/>
        </pc:sldMkLst>
        <pc:spChg chg="add mod">
          <ac:chgData name="Hongzong Li" userId="9bdc67c7f26cb1a6" providerId="LiveId" clId="{0334E544-9422-0B42-A8EE-5346FB662890}" dt="2025-03-27T07:54:30.754" v="519" actId="1076"/>
          <ac:spMkLst>
            <pc:docMk/>
            <pc:sldMk cId="3300802871" sldId="624"/>
            <ac:spMk id="2" creationId="{A1957581-A224-4FA3-13C3-7676839BA326}"/>
          </ac:spMkLst>
        </pc:spChg>
        <pc:picChg chg="add mod">
          <ac:chgData name="Hongzong Li" userId="9bdc67c7f26cb1a6" providerId="LiveId" clId="{0334E544-9422-0B42-A8EE-5346FB662890}" dt="2025-03-27T06:13:00.046" v="19"/>
          <ac:picMkLst>
            <pc:docMk/>
            <pc:sldMk cId="3300802871" sldId="624"/>
            <ac:picMk id="4" creationId="{5EDF464A-8C5C-15E1-D9CA-F49D8FD8DA12}"/>
          </ac:picMkLst>
        </pc:picChg>
      </pc:sldChg>
      <pc:sldChg chg="addSp modSp add">
        <pc:chgData name="Hongzong Li" userId="9bdc67c7f26cb1a6" providerId="LiveId" clId="{0334E544-9422-0B42-A8EE-5346FB662890}" dt="2025-03-27T06:13:22.345" v="21"/>
        <pc:sldMkLst>
          <pc:docMk/>
          <pc:sldMk cId="2724981611" sldId="625"/>
        </pc:sldMkLst>
        <pc:spChg chg="add mod">
          <ac:chgData name="Hongzong Li" userId="9bdc67c7f26cb1a6" providerId="LiveId" clId="{0334E544-9422-0B42-A8EE-5346FB662890}" dt="2025-03-27T06:13:22.345" v="21"/>
          <ac:spMkLst>
            <pc:docMk/>
            <pc:sldMk cId="2724981611" sldId="625"/>
            <ac:spMk id="2" creationId="{DC70C03C-96B0-061F-268E-33567DEE45C2}"/>
          </ac:spMkLst>
        </pc:spChg>
        <pc:picChg chg="add mod">
          <ac:chgData name="Hongzong Li" userId="9bdc67c7f26cb1a6" providerId="LiveId" clId="{0334E544-9422-0B42-A8EE-5346FB662890}" dt="2025-03-27T06:13:22.345" v="21"/>
          <ac:picMkLst>
            <pc:docMk/>
            <pc:sldMk cId="2724981611" sldId="625"/>
            <ac:picMk id="4" creationId="{9EB484B8-812F-C047-4E47-B1F45BB02031}"/>
          </ac:picMkLst>
        </pc:picChg>
      </pc:sldChg>
      <pc:sldChg chg="addSp modSp add">
        <pc:chgData name="Hongzong Li" userId="9bdc67c7f26cb1a6" providerId="LiveId" clId="{0334E544-9422-0B42-A8EE-5346FB662890}" dt="2025-03-27T06:13:41.945" v="22"/>
        <pc:sldMkLst>
          <pc:docMk/>
          <pc:sldMk cId="2444569667" sldId="626"/>
        </pc:sldMkLst>
        <pc:spChg chg="add mod">
          <ac:chgData name="Hongzong Li" userId="9bdc67c7f26cb1a6" providerId="LiveId" clId="{0334E544-9422-0B42-A8EE-5346FB662890}" dt="2025-03-27T06:13:41.945" v="22"/>
          <ac:spMkLst>
            <pc:docMk/>
            <pc:sldMk cId="2444569667" sldId="626"/>
            <ac:spMk id="2" creationId="{D58102B0-365C-01A4-2202-D8115F628A9F}"/>
          </ac:spMkLst>
        </pc:spChg>
        <pc:spChg chg="add mod">
          <ac:chgData name="Hongzong Li" userId="9bdc67c7f26cb1a6" providerId="LiveId" clId="{0334E544-9422-0B42-A8EE-5346FB662890}" dt="2025-03-27T06:13:41.945" v="22"/>
          <ac:spMkLst>
            <pc:docMk/>
            <pc:sldMk cId="2444569667" sldId="626"/>
            <ac:spMk id="7" creationId="{7C1A8E7C-56A4-BA91-0798-BBE79D909B33}"/>
          </ac:spMkLst>
        </pc:spChg>
        <pc:picChg chg="add mod">
          <ac:chgData name="Hongzong Li" userId="9bdc67c7f26cb1a6" providerId="LiveId" clId="{0334E544-9422-0B42-A8EE-5346FB662890}" dt="2025-03-27T06:13:41.945" v="22"/>
          <ac:picMkLst>
            <pc:docMk/>
            <pc:sldMk cId="2444569667" sldId="626"/>
            <ac:picMk id="4" creationId="{04FDA4E0-0A1B-E2DA-C45B-6F3009E03D3E}"/>
          </ac:picMkLst>
        </pc:picChg>
      </pc:sldChg>
      <pc:sldChg chg="addSp modSp add">
        <pc:chgData name="Hongzong Li" userId="9bdc67c7f26cb1a6" providerId="LiveId" clId="{0334E544-9422-0B42-A8EE-5346FB662890}" dt="2025-03-27T06:13:55.407" v="23"/>
        <pc:sldMkLst>
          <pc:docMk/>
          <pc:sldMk cId="776199603" sldId="627"/>
        </pc:sldMkLst>
        <pc:picChg chg="add mod">
          <ac:chgData name="Hongzong Li" userId="9bdc67c7f26cb1a6" providerId="LiveId" clId="{0334E544-9422-0B42-A8EE-5346FB662890}" dt="2025-03-27T06:13:55.407" v="23"/>
          <ac:picMkLst>
            <pc:docMk/>
            <pc:sldMk cId="776199603" sldId="627"/>
            <ac:picMk id="2" creationId="{22786E0C-89B8-C7ED-79BD-65ED2888C0C7}"/>
          </ac:picMkLst>
        </pc:picChg>
      </pc:sldChg>
      <pc:sldChg chg="addSp delSp modSp add mod modNotesTx">
        <pc:chgData name="Hongzong Li" userId="9bdc67c7f26cb1a6" providerId="LiveId" clId="{0334E544-9422-0B42-A8EE-5346FB662890}" dt="2025-03-27T06:50:03.808" v="157" actId="1076"/>
        <pc:sldMkLst>
          <pc:docMk/>
          <pc:sldMk cId="3951243924" sldId="628"/>
        </pc:sldMkLst>
        <pc:spChg chg="mod">
          <ac:chgData name="Hongzong Li" userId="9bdc67c7f26cb1a6" providerId="LiveId" clId="{0334E544-9422-0B42-A8EE-5346FB662890}" dt="2025-03-27T06:14:27.113" v="24"/>
          <ac:spMkLst>
            <pc:docMk/>
            <pc:sldMk cId="3951243924" sldId="628"/>
            <ac:spMk id="6" creationId="{372EA21D-8B0D-F40F-83EC-A4C04DA2FB11}"/>
          </ac:spMkLst>
        </pc:spChg>
        <pc:spChg chg="add mod">
          <ac:chgData name="Hongzong Li" userId="9bdc67c7f26cb1a6" providerId="LiveId" clId="{0334E544-9422-0B42-A8EE-5346FB662890}" dt="2025-03-27T06:28:53.394" v="44" actId="14100"/>
          <ac:spMkLst>
            <pc:docMk/>
            <pc:sldMk cId="3951243924" sldId="628"/>
            <ac:spMk id="7" creationId="{4A740082-878A-EEDA-9CCD-C048626CFB6F}"/>
          </ac:spMkLst>
        </pc:spChg>
        <pc:spChg chg="add del mod">
          <ac:chgData name="Hongzong Li" userId="9bdc67c7f26cb1a6" providerId="LiveId" clId="{0334E544-9422-0B42-A8EE-5346FB662890}" dt="2025-03-27T06:29:20.462" v="47" actId="478"/>
          <ac:spMkLst>
            <pc:docMk/>
            <pc:sldMk cId="3951243924" sldId="628"/>
            <ac:spMk id="9" creationId="{26BC0DA3-B888-096C-9B6D-0A211A7BB4B8}"/>
          </ac:spMkLst>
        </pc:spChg>
        <pc:spChg chg="add mod">
          <ac:chgData name="Hongzong Li" userId="9bdc67c7f26cb1a6" providerId="LiveId" clId="{0334E544-9422-0B42-A8EE-5346FB662890}" dt="2025-03-27T06:29:36.810" v="50" actId="13926"/>
          <ac:spMkLst>
            <pc:docMk/>
            <pc:sldMk cId="3951243924" sldId="628"/>
            <ac:spMk id="11" creationId="{87FA9E05-2D36-0310-4EE3-63C1478F674B}"/>
          </ac:spMkLst>
        </pc:spChg>
        <pc:spChg chg="add del">
          <ac:chgData name="Hongzong Li" userId="9bdc67c7f26cb1a6" providerId="LiveId" clId="{0334E544-9422-0B42-A8EE-5346FB662890}" dt="2025-03-27T06:31:13.396" v="52" actId="478"/>
          <ac:spMkLst>
            <pc:docMk/>
            <pc:sldMk cId="3951243924" sldId="628"/>
            <ac:spMk id="12" creationId="{F943ED07-3994-AA4F-EABE-AB1DFD0AF7E0}"/>
          </ac:spMkLst>
        </pc:spChg>
        <pc:spChg chg="add mod">
          <ac:chgData name="Hongzong Li" userId="9bdc67c7f26cb1a6" providerId="LiveId" clId="{0334E544-9422-0B42-A8EE-5346FB662890}" dt="2025-03-27T06:31:53.411" v="63" actId="20577"/>
          <ac:spMkLst>
            <pc:docMk/>
            <pc:sldMk cId="3951243924" sldId="628"/>
            <ac:spMk id="15" creationId="{7B74BBFF-0D6C-9B72-A0E3-21E0B3BFE67A}"/>
          </ac:spMkLst>
        </pc:spChg>
        <pc:spChg chg="add mod">
          <ac:chgData name="Hongzong Li" userId="9bdc67c7f26cb1a6" providerId="LiveId" clId="{0334E544-9422-0B42-A8EE-5346FB662890}" dt="2025-03-27T06:41:17.793" v="72" actId="20577"/>
          <ac:spMkLst>
            <pc:docMk/>
            <pc:sldMk cId="3951243924" sldId="628"/>
            <ac:spMk id="17" creationId="{4B14F48C-54E1-CA02-F087-C9EEFEA8DC46}"/>
          </ac:spMkLst>
        </pc:spChg>
        <pc:spChg chg="add mod">
          <ac:chgData name="Hongzong Li" userId="9bdc67c7f26cb1a6" providerId="LiveId" clId="{0334E544-9422-0B42-A8EE-5346FB662890}" dt="2025-03-27T06:50:03.808" v="157" actId="1076"/>
          <ac:spMkLst>
            <pc:docMk/>
            <pc:sldMk cId="3951243924" sldId="628"/>
            <ac:spMk id="19" creationId="{4D66750A-01F8-017E-FDA8-3EF04A3016B0}"/>
          </ac:spMkLst>
        </pc:spChg>
        <pc:picChg chg="add del mod">
          <ac:chgData name="Hongzong Li" userId="9bdc67c7f26cb1a6" providerId="LiveId" clId="{0334E544-9422-0B42-A8EE-5346FB662890}" dt="2025-03-27T06:28:37.366" v="39" actId="478"/>
          <ac:picMkLst>
            <pc:docMk/>
            <pc:sldMk cId="3951243924" sldId="628"/>
            <ac:picMk id="2" creationId="{F4210B98-FD01-9FCD-D65A-1C185DD1236D}"/>
          </ac:picMkLst>
        </pc:picChg>
        <pc:picChg chg="add mod">
          <ac:chgData name="Hongzong Li" userId="9bdc67c7f26cb1a6" providerId="LiveId" clId="{0334E544-9422-0B42-A8EE-5346FB662890}" dt="2025-03-27T06:31:18.537" v="54" actId="1076"/>
          <ac:picMkLst>
            <pc:docMk/>
            <pc:sldMk cId="3951243924" sldId="628"/>
            <ac:picMk id="13" creationId="{DA19DAFB-E911-F1A3-67FA-E8E5BDBE92F7}"/>
          </ac:picMkLst>
        </pc:picChg>
      </pc:sldChg>
      <pc:sldChg chg="addSp delSp modSp add mod modNotesTx">
        <pc:chgData name="Hongzong Li" userId="9bdc67c7f26cb1a6" providerId="LiveId" clId="{0334E544-9422-0B42-A8EE-5346FB662890}" dt="2025-03-27T07:29:51.484" v="425" actId="1076"/>
        <pc:sldMkLst>
          <pc:docMk/>
          <pc:sldMk cId="413330226" sldId="629"/>
        </pc:sldMkLst>
        <pc:spChg chg="add mod">
          <ac:chgData name="Hongzong Li" userId="9bdc67c7f26cb1a6" providerId="LiveId" clId="{0334E544-9422-0B42-A8EE-5346FB662890}" dt="2025-03-27T06:42:06.625" v="77" actId="1076"/>
          <ac:spMkLst>
            <pc:docMk/>
            <pc:sldMk cId="413330226" sldId="629"/>
            <ac:spMk id="7" creationId="{918DA416-AB89-8137-E7D0-ABE01227A308}"/>
          </ac:spMkLst>
        </pc:spChg>
        <pc:spChg chg="add mod">
          <ac:chgData name="Hongzong Li" userId="9bdc67c7f26cb1a6" providerId="LiveId" clId="{0334E544-9422-0B42-A8EE-5346FB662890}" dt="2025-03-27T06:44:04.073" v="98" actId="1076"/>
          <ac:spMkLst>
            <pc:docMk/>
            <pc:sldMk cId="413330226" sldId="629"/>
            <ac:spMk id="11" creationId="{F2A38A78-F01B-DD53-412E-F35AC2F808D5}"/>
          </ac:spMkLst>
        </pc:spChg>
        <pc:spChg chg="add mod">
          <ac:chgData name="Hongzong Li" userId="9bdc67c7f26cb1a6" providerId="LiveId" clId="{0334E544-9422-0B42-A8EE-5346FB662890}" dt="2025-03-27T07:11:11.802" v="232" actId="1076"/>
          <ac:spMkLst>
            <pc:docMk/>
            <pc:sldMk cId="413330226" sldId="629"/>
            <ac:spMk id="15" creationId="{4AE2775B-2FE6-3C85-C026-9604E56709CF}"/>
          </ac:spMkLst>
        </pc:spChg>
        <pc:picChg chg="del">
          <ac:chgData name="Hongzong Li" userId="9bdc67c7f26cb1a6" providerId="LiveId" clId="{0334E544-9422-0B42-A8EE-5346FB662890}" dt="2025-03-27T06:14:50.837" v="29" actId="478"/>
          <ac:picMkLst>
            <pc:docMk/>
            <pc:sldMk cId="413330226" sldId="629"/>
            <ac:picMk id="2" creationId="{30F49988-3974-8CE4-C5F7-375D94A0B622}"/>
          </ac:picMkLst>
        </pc:picChg>
        <pc:picChg chg="add mod">
          <ac:chgData name="Hongzong Li" userId="9bdc67c7f26cb1a6" providerId="LiveId" clId="{0334E544-9422-0B42-A8EE-5346FB662890}" dt="2025-03-27T07:29:51.484" v="425" actId="1076"/>
          <ac:picMkLst>
            <pc:docMk/>
            <pc:sldMk cId="413330226" sldId="629"/>
            <ac:picMk id="2" creationId="{5DA5748D-DDD4-349A-DDB3-8732117411FB}"/>
          </ac:picMkLst>
        </pc:picChg>
        <pc:picChg chg="add del mod">
          <ac:chgData name="Hongzong Li" userId="9bdc67c7f26cb1a6" providerId="LiveId" clId="{0334E544-9422-0B42-A8EE-5346FB662890}" dt="2025-03-27T07:09:48.075" v="228"/>
          <ac:picMkLst>
            <pc:docMk/>
            <pc:sldMk cId="413330226" sldId="629"/>
            <ac:picMk id="9" creationId="{31A4EB91-4B0E-173D-B0EF-FBFC72497465}"/>
          </ac:picMkLst>
        </pc:picChg>
        <pc:picChg chg="add mod">
          <ac:chgData name="Hongzong Li" userId="9bdc67c7f26cb1a6" providerId="LiveId" clId="{0334E544-9422-0B42-A8EE-5346FB662890}" dt="2025-03-27T07:09:52.905" v="229" actId="1076"/>
          <ac:picMkLst>
            <pc:docMk/>
            <pc:sldMk cId="413330226" sldId="629"/>
            <ac:picMk id="13" creationId="{D3FCA7C6-5FE2-F1E9-44E8-22EE9B634C8A}"/>
          </ac:picMkLst>
        </pc:picChg>
        <pc:cxnChg chg="add mod">
          <ac:chgData name="Hongzong Li" userId="9bdc67c7f26cb1a6" providerId="LiveId" clId="{0334E544-9422-0B42-A8EE-5346FB662890}" dt="2025-03-27T07:11:41.393" v="234" actId="208"/>
          <ac:cxnSpMkLst>
            <pc:docMk/>
            <pc:sldMk cId="413330226" sldId="629"/>
            <ac:cxnSpMk id="17" creationId="{414A52B7-D957-872B-9C32-A88DD78214FF}"/>
          </ac:cxnSpMkLst>
        </pc:cxnChg>
        <pc:cxnChg chg="add mod">
          <ac:chgData name="Hongzong Li" userId="9bdc67c7f26cb1a6" providerId="LiveId" clId="{0334E544-9422-0B42-A8EE-5346FB662890}" dt="2025-03-27T07:11:56.494" v="237" actId="14100"/>
          <ac:cxnSpMkLst>
            <pc:docMk/>
            <pc:sldMk cId="413330226" sldId="629"/>
            <ac:cxnSpMk id="18" creationId="{D4F07A9E-B025-5865-95BF-EB9515E76BFC}"/>
          </ac:cxnSpMkLst>
        </pc:cxnChg>
      </pc:sldChg>
      <pc:sldChg chg="addSp delSp modSp add mod ord">
        <pc:chgData name="Hongzong Li" userId="9bdc67c7f26cb1a6" providerId="LiveId" clId="{0334E544-9422-0B42-A8EE-5346FB662890}" dt="2025-03-27T07:46:00.670" v="489"/>
        <pc:sldMkLst>
          <pc:docMk/>
          <pc:sldMk cId="3856792341" sldId="630"/>
        </pc:sldMkLst>
        <pc:spChg chg="add mod">
          <ac:chgData name="Hongzong Li" userId="9bdc67c7f26cb1a6" providerId="LiveId" clId="{0334E544-9422-0B42-A8EE-5346FB662890}" dt="2025-03-27T07:18:41.315" v="301"/>
          <ac:spMkLst>
            <pc:docMk/>
            <pc:sldMk cId="3856792341" sldId="630"/>
            <ac:spMk id="4" creationId="{2518B452-7742-7ADD-42E0-EC1F033B2FB2}"/>
          </ac:spMkLst>
        </pc:spChg>
        <pc:spChg chg="add mod">
          <ac:chgData name="Hongzong Li" userId="9bdc67c7f26cb1a6" providerId="LiveId" clId="{0334E544-9422-0B42-A8EE-5346FB662890}" dt="2025-03-27T07:44:24.055" v="428"/>
          <ac:spMkLst>
            <pc:docMk/>
            <pc:sldMk cId="3856792341" sldId="630"/>
            <ac:spMk id="7" creationId="{E89872D4-F7EA-C6BE-3E6B-E9955FBB5FE7}"/>
          </ac:spMkLst>
        </pc:spChg>
        <pc:spChg chg="add del">
          <ac:chgData name="Hongzong Li" userId="9bdc67c7f26cb1a6" providerId="LiveId" clId="{0334E544-9422-0B42-A8EE-5346FB662890}" dt="2025-03-27T06:44:51.819" v="104" actId="478"/>
          <ac:spMkLst>
            <pc:docMk/>
            <pc:sldMk cId="3856792341" sldId="630"/>
            <ac:spMk id="8" creationId="{D352124A-CF36-C4A9-8E71-B6D0A998441D}"/>
          </ac:spMkLst>
        </pc:spChg>
        <pc:spChg chg="add del">
          <ac:chgData name="Hongzong Li" userId="9bdc67c7f26cb1a6" providerId="LiveId" clId="{0334E544-9422-0B42-A8EE-5346FB662890}" dt="2025-03-27T06:44:58.062" v="106" actId="22"/>
          <ac:spMkLst>
            <pc:docMk/>
            <pc:sldMk cId="3856792341" sldId="630"/>
            <ac:spMk id="10" creationId="{3E7370B3-CB12-B247-E810-4F46A92BC699}"/>
          </ac:spMkLst>
        </pc:spChg>
        <pc:spChg chg="add mod">
          <ac:chgData name="Hongzong Li" userId="9bdc67c7f26cb1a6" providerId="LiveId" clId="{0334E544-9422-0B42-A8EE-5346FB662890}" dt="2025-03-27T07:20:34.326" v="336" actId="1076"/>
          <ac:spMkLst>
            <pc:docMk/>
            <pc:sldMk cId="3856792341" sldId="630"/>
            <ac:spMk id="11" creationId="{8FA060F8-AF4C-886A-32D5-0FF9A42EBB6E}"/>
          </ac:spMkLst>
        </pc:spChg>
        <pc:spChg chg="add del mod">
          <ac:chgData name="Hongzong Li" userId="9bdc67c7f26cb1a6" providerId="LiveId" clId="{0334E544-9422-0B42-A8EE-5346FB662890}" dt="2025-03-27T07:17:25.538" v="299" actId="478"/>
          <ac:spMkLst>
            <pc:docMk/>
            <pc:sldMk cId="3856792341" sldId="630"/>
            <ac:spMk id="12" creationId="{1BB9670B-4DCB-806F-351A-2C5111E3DE3D}"/>
          </ac:spMkLst>
        </pc:spChg>
        <pc:spChg chg="add del mod">
          <ac:chgData name="Hongzong Li" userId="9bdc67c7f26cb1a6" providerId="LiveId" clId="{0334E544-9422-0B42-A8EE-5346FB662890}" dt="2025-03-27T07:20:41.831" v="338" actId="478"/>
          <ac:spMkLst>
            <pc:docMk/>
            <pc:sldMk cId="3856792341" sldId="630"/>
            <ac:spMk id="12" creationId="{3600BFAD-77D3-7D64-776F-BFFB2F65A95A}"/>
          </ac:spMkLst>
        </pc:spChg>
        <pc:spChg chg="add del mod">
          <ac:chgData name="Hongzong Li" userId="9bdc67c7f26cb1a6" providerId="LiveId" clId="{0334E544-9422-0B42-A8EE-5346FB662890}" dt="2025-03-27T07:17:25.538" v="299" actId="478"/>
          <ac:spMkLst>
            <pc:docMk/>
            <pc:sldMk cId="3856792341" sldId="630"/>
            <ac:spMk id="14" creationId="{1B223652-30AE-D46E-2319-64403E10B926}"/>
          </ac:spMkLst>
        </pc:spChg>
        <pc:spChg chg="add mod">
          <ac:chgData name="Hongzong Li" userId="9bdc67c7f26cb1a6" providerId="LiveId" clId="{0334E544-9422-0B42-A8EE-5346FB662890}" dt="2025-03-27T07:21:17.006" v="342" actId="1076"/>
          <ac:spMkLst>
            <pc:docMk/>
            <pc:sldMk cId="3856792341" sldId="630"/>
            <ac:spMk id="14" creationId="{44651445-B195-4761-2199-D98C8A650214}"/>
          </ac:spMkLst>
        </pc:spChg>
        <pc:spChg chg="add mod">
          <ac:chgData name="Hongzong Li" userId="9bdc67c7f26cb1a6" providerId="LiveId" clId="{0334E544-9422-0B42-A8EE-5346FB662890}" dt="2025-03-27T07:45:01.742" v="437" actId="14100"/>
          <ac:spMkLst>
            <pc:docMk/>
            <pc:sldMk cId="3856792341" sldId="630"/>
            <ac:spMk id="16" creationId="{24E00DDC-9D2D-3425-56DD-BB603BC1C41F}"/>
          </ac:spMkLst>
        </pc:spChg>
        <pc:spChg chg="add del mod">
          <ac:chgData name="Hongzong Li" userId="9bdc67c7f26cb1a6" providerId="LiveId" clId="{0334E544-9422-0B42-A8EE-5346FB662890}" dt="2025-03-27T07:17:25.538" v="299" actId="478"/>
          <ac:spMkLst>
            <pc:docMk/>
            <pc:sldMk cId="3856792341" sldId="630"/>
            <ac:spMk id="18" creationId="{0C931A9E-6E36-D1AB-9815-768083B61F75}"/>
          </ac:spMkLst>
        </pc:spChg>
        <pc:spChg chg="add del mod">
          <ac:chgData name="Hongzong Li" userId="9bdc67c7f26cb1a6" providerId="LiveId" clId="{0334E544-9422-0B42-A8EE-5346FB662890}" dt="2025-03-27T07:17:25.538" v="299" actId="478"/>
          <ac:spMkLst>
            <pc:docMk/>
            <pc:sldMk cId="3856792341" sldId="630"/>
            <ac:spMk id="22" creationId="{B506C235-BFC7-0321-94F2-745F0877F9DF}"/>
          </ac:spMkLst>
        </pc:spChg>
        <pc:picChg chg="add del mod">
          <ac:chgData name="Hongzong Li" userId="9bdc67c7f26cb1a6" providerId="LiveId" clId="{0334E544-9422-0B42-A8EE-5346FB662890}" dt="2025-03-27T07:45:44.014" v="463"/>
          <ac:picMkLst>
            <pc:docMk/>
            <pc:sldMk cId="3856792341" sldId="630"/>
            <ac:picMk id="9" creationId="{697E0AD8-491D-FDDA-1F7F-635E368D983C}"/>
          </ac:picMkLst>
        </pc:picChg>
        <pc:picChg chg="add del mod">
          <ac:chgData name="Hongzong Li" userId="9bdc67c7f26cb1a6" providerId="LiveId" clId="{0334E544-9422-0B42-A8EE-5346FB662890}" dt="2025-03-27T07:17:25.538" v="299" actId="478"/>
          <ac:picMkLst>
            <pc:docMk/>
            <pc:sldMk cId="3856792341" sldId="630"/>
            <ac:picMk id="16" creationId="{1DD8CF0A-A4F4-732F-17E9-BB32BA80CB62}"/>
          </ac:picMkLst>
        </pc:picChg>
        <pc:picChg chg="add del mod">
          <ac:chgData name="Hongzong Li" userId="9bdc67c7f26cb1a6" providerId="LiveId" clId="{0334E544-9422-0B42-A8EE-5346FB662890}" dt="2025-03-27T07:46:00.670" v="489"/>
          <ac:picMkLst>
            <pc:docMk/>
            <pc:sldMk cId="3856792341" sldId="630"/>
            <ac:picMk id="18" creationId="{BAB858FB-8C18-0F96-64EF-9E506897A503}"/>
          </ac:picMkLst>
        </pc:picChg>
        <pc:picChg chg="add mod">
          <ac:chgData name="Hongzong Li" userId="9bdc67c7f26cb1a6" providerId="LiveId" clId="{0334E544-9422-0B42-A8EE-5346FB662890}" dt="2025-03-27T07:46:00.670" v="487" actId="108"/>
          <ac:picMkLst>
            <pc:docMk/>
            <pc:sldMk cId="3856792341" sldId="630"/>
            <ac:picMk id="20" creationId="{5C102F67-03B6-05BE-749A-A4479B140F5B}"/>
          </ac:picMkLst>
        </pc:picChg>
        <pc:picChg chg="add del mod">
          <ac:chgData name="Hongzong Li" userId="9bdc67c7f26cb1a6" providerId="LiveId" clId="{0334E544-9422-0B42-A8EE-5346FB662890}" dt="2025-03-27T07:17:25.538" v="299" actId="478"/>
          <ac:picMkLst>
            <pc:docMk/>
            <pc:sldMk cId="3856792341" sldId="630"/>
            <ac:picMk id="20" creationId="{FFF36546-0267-BC57-77D6-D25B0AA2E828}"/>
          </ac:picMkLst>
        </pc:picChg>
        <pc:picChg chg="add del mod">
          <ac:chgData name="Hongzong Li" userId="9bdc67c7f26cb1a6" providerId="LiveId" clId="{0334E544-9422-0B42-A8EE-5346FB662890}" dt="2025-03-27T07:17:25.538" v="299" actId="478"/>
          <ac:picMkLst>
            <pc:docMk/>
            <pc:sldMk cId="3856792341" sldId="630"/>
            <ac:picMk id="24" creationId="{82191586-C0EB-1C6C-B762-0A38FBBAC46F}"/>
          </ac:picMkLst>
        </pc:picChg>
      </pc:sldChg>
      <pc:sldChg chg="addSp delSp modSp add mod ord">
        <pc:chgData name="Hongzong Li" userId="9bdc67c7f26cb1a6" providerId="LiveId" clId="{0334E544-9422-0B42-A8EE-5346FB662890}" dt="2025-03-27T07:48:50.813" v="500" actId="1076"/>
        <pc:sldMkLst>
          <pc:docMk/>
          <pc:sldMk cId="4112446996" sldId="631"/>
        </pc:sldMkLst>
        <pc:spChg chg="add mod">
          <ac:chgData name="Hongzong Li" userId="9bdc67c7f26cb1a6" providerId="LiveId" clId="{0334E544-9422-0B42-A8EE-5346FB662890}" dt="2025-03-27T07:26:27.200" v="414" actId="13926"/>
          <ac:spMkLst>
            <pc:docMk/>
            <pc:sldMk cId="4112446996" sldId="631"/>
            <ac:spMk id="4" creationId="{47E1C575-B89F-363E-1C57-8BDC517D8B45}"/>
          </ac:spMkLst>
        </pc:spChg>
        <pc:spChg chg="add mod">
          <ac:chgData name="Hongzong Li" userId="9bdc67c7f26cb1a6" providerId="LiveId" clId="{0334E544-9422-0B42-A8EE-5346FB662890}" dt="2025-03-27T07:26:21.965" v="413" actId="1076"/>
          <ac:spMkLst>
            <pc:docMk/>
            <pc:sldMk cId="4112446996" sldId="631"/>
            <ac:spMk id="7" creationId="{1A7570F7-7E58-A40A-3A1F-63F98AC290C0}"/>
          </ac:spMkLst>
        </pc:spChg>
        <pc:spChg chg="add mod">
          <ac:chgData name="Hongzong Li" userId="9bdc67c7f26cb1a6" providerId="LiveId" clId="{0334E544-9422-0B42-A8EE-5346FB662890}" dt="2025-03-27T07:48:50.813" v="500" actId="1076"/>
          <ac:spMkLst>
            <pc:docMk/>
            <pc:sldMk cId="4112446996" sldId="631"/>
            <ac:spMk id="8" creationId="{DA9D6169-4AA8-1ECE-BAF1-E398B456DC30}"/>
          </ac:spMkLst>
        </pc:spChg>
        <pc:spChg chg="add del">
          <ac:chgData name="Hongzong Li" userId="9bdc67c7f26cb1a6" providerId="LiveId" clId="{0334E544-9422-0B42-A8EE-5346FB662890}" dt="2025-03-27T07:48:19.615" v="491" actId="478"/>
          <ac:spMkLst>
            <pc:docMk/>
            <pc:sldMk cId="4112446996" sldId="631"/>
            <ac:spMk id="9" creationId="{2DC17BB6-A6A4-B804-EB4B-AD3065A775B3}"/>
          </ac:spMkLst>
        </pc:spChg>
        <pc:spChg chg="add del mod">
          <ac:chgData name="Hongzong Li" userId="9bdc67c7f26cb1a6" providerId="LiveId" clId="{0334E544-9422-0B42-A8EE-5346FB662890}" dt="2025-03-27T06:49:02.948" v="151" actId="478"/>
          <ac:spMkLst>
            <pc:docMk/>
            <pc:sldMk cId="4112446996" sldId="631"/>
            <ac:spMk id="9" creationId="{E38DE3FE-77A8-008A-4DC0-12527E272AA6}"/>
          </ac:spMkLst>
        </pc:spChg>
        <pc:picChg chg="add mod">
          <ac:chgData name="Hongzong Li" userId="9bdc67c7f26cb1a6" providerId="LiveId" clId="{0334E544-9422-0B42-A8EE-5346FB662890}" dt="2025-03-27T07:48:36.868" v="494" actId="1076"/>
          <ac:picMkLst>
            <pc:docMk/>
            <pc:sldMk cId="4112446996" sldId="631"/>
            <ac:picMk id="10" creationId="{C950001F-19BA-9A1B-A5C1-E1DB918F2230}"/>
          </ac:picMkLst>
        </pc:picChg>
      </pc:sldChg>
      <pc:sldChg chg="addSp delSp modSp add mod ord">
        <pc:chgData name="Hongzong Li" userId="9bdc67c7f26cb1a6" providerId="LiveId" clId="{0334E544-9422-0B42-A8EE-5346FB662890}" dt="2025-03-27T07:14:50.707" v="298" actId="1076"/>
        <pc:sldMkLst>
          <pc:docMk/>
          <pc:sldMk cId="3238147361" sldId="632"/>
        </pc:sldMkLst>
        <pc:spChg chg="add mod">
          <ac:chgData name="Hongzong Li" userId="9bdc67c7f26cb1a6" providerId="LiveId" clId="{0334E544-9422-0B42-A8EE-5346FB662890}" dt="2025-03-27T07:12:37.297" v="246" actId="14100"/>
          <ac:spMkLst>
            <pc:docMk/>
            <pc:sldMk cId="3238147361" sldId="632"/>
            <ac:spMk id="4" creationId="{4002F034-DADD-04C5-BDE8-EDED1F51953B}"/>
          </ac:spMkLst>
        </pc:spChg>
        <pc:spChg chg="add del mod">
          <ac:chgData name="Hongzong Li" userId="9bdc67c7f26cb1a6" providerId="LiveId" clId="{0334E544-9422-0B42-A8EE-5346FB662890}" dt="2025-03-27T07:13:57.981" v="278" actId="478"/>
          <ac:spMkLst>
            <pc:docMk/>
            <pc:sldMk cId="3238147361" sldId="632"/>
            <ac:spMk id="12" creationId="{5371F932-63B1-28F8-FDB9-E9E9C58DCDE6}"/>
          </ac:spMkLst>
        </pc:spChg>
        <pc:spChg chg="add mod">
          <ac:chgData name="Hongzong Li" userId="9bdc67c7f26cb1a6" providerId="LiveId" clId="{0334E544-9422-0B42-A8EE-5346FB662890}" dt="2025-03-27T07:14:43.511" v="297" actId="20577"/>
          <ac:spMkLst>
            <pc:docMk/>
            <pc:sldMk cId="3238147361" sldId="632"/>
            <ac:spMk id="16" creationId="{AE24B0C3-8A8D-F7B3-836F-DB0EDEBCC859}"/>
          </ac:spMkLst>
        </pc:spChg>
        <pc:picChg chg="add mod">
          <ac:chgData name="Hongzong Li" userId="9bdc67c7f26cb1a6" providerId="LiveId" clId="{0334E544-9422-0B42-A8EE-5346FB662890}" dt="2025-03-27T07:12:53.912" v="260" actId="1076"/>
          <ac:picMkLst>
            <pc:docMk/>
            <pc:sldMk cId="3238147361" sldId="632"/>
            <ac:picMk id="8" creationId="{8CF30B56-0B2D-4E3A-9CF7-11DDA2FB1FAC}"/>
          </ac:picMkLst>
        </pc:picChg>
        <pc:picChg chg="add mod">
          <ac:chgData name="Hongzong Li" userId="9bdc67c7f26cb1a6" providerId="LiveId" clId="{0334E544-9422-0B42-A8EE-5346FB662890}" dt="2025-03-27T07:13:37.678" v="274" actId="1076"/>
          <ac:picMkLst>
            <pc:docMk/>
            <pc:sldMk cId="3238147361" sldId="632"/>
            <ac:picMk id="10" creationId="{00BA0013-6B94-8380-EA4F-66C245E806E0}"/>
          </ac:picMkLst>
        </pc:picChg>
        <pc:picChg chg="add mod">
          <ac:chgData name="Hongzong Li" userId="9bdc67c7f26cb1a6" providerId="LiveId" clId="{0334E544-9422-0B42-A8EE-5346FB662890}" dt="2025-03-27T07:14:50.707" v="298" actId="1076"/>
          <ac:picMkLst>
            <pc:docMk/>
            <pc:sldMk cId="3238147361" sldId="632"/>
            <ac:picMk id="14" creationId="{570D938D-70B8-55AD-719F-322FC0792F7B}"/>
          </ac:picMkLst>
        </pc:picChg>
      </pc:sldChg>
      <pc:sldChg chg="addSp modSp add mod ord">
        <pc:chgData name="Hongzong Li" userId="9bdc67c7f26cb1a6" providerId="LiveId" clId="{0334E544-9422-0B42-A8EE-5346FB662890}" dt="2025-03-27T07:31:25.171" v="426" actId="20578"/>
        <pc:sldMkLst>
          <pc:docMk/>
          <pc:sldMk cId="482611061" sldId="633"/>
        </pc:sldMkLst>
        <pc:spChg chg="add mod">
          <ac:chgData name="Hongzong Li" userId="9bdc67c7f26cb1a6" providerId="LiveId" clId="{0334E544-9422-0B42-A8EE-5346FB662890}" dt="2025-03-27T07:22:03.526" v="353" actId="14100"/>
          <ac:spMkLst>
            <pc:docMk/>
            <pc:sldMk cId="482611061" sldId="633"/>
            <ac:spMk id="4" creationId="{9E981BDF-23C8-888B-A78C-61936223D571}"/>
          </ac:spMkLst>
        </pc:spChg>
        <pc:spChg chg="add mod">
          <ac:chgData name="Hongzong Li" userId="9bdc67c7f26cb1a6" providerId="LiveId" clId="{0334E544-9422-0B42-A8EE-5346FB662890}" dt="2025-03-27T07:23:44.139" v="389" actId="14100"/>
          <ac:spMkLst>
            <pc:docMk/>
            <pc:sldMk cId="482611061" sldId="633"/>
            <ac:spMk id="10" creationId="{45EDAEFE-B042-363D-0800-245ADA4A3F38}"/>
          </ac:spMkLst>
        </pc:spChg>
        <pc:picChg chg="add mod">
          <ac:chgData name="Hongzong Li" userId="9bdc67c7f26cb1a6" providerId="LiveId" clId="{0334E544-9422-0B42-A8EE-5346FB662890}" dt="2025-03-27T07:22:45.572" v="366"/>
          <ac:picMkLst>
            <pc:docMk/>
            <pc:sldMk cId="482611061" sldId="633"/>
            <ac:picMk id="8" creationId="{300936F5-EFDF-84A3-69E5-393949B72A22}"/>
          </ac:picMkLst>
        </pc:picChg>
        <pc:picChg chg="add mod">
          <ac:chgData name="Hongzong Li" userId="9bdc67c7f26cb1a6" providerId="LiveId" clId="{0334E544-9422-0B42-A8EE-5346FB662890}" dt="2025-03-27T07:24:21.067" v="404" actId="1076"/>
          <ac:picMkLst>
            <pc:docMk/>
            <pc:sldMk cId="482611061" sldId="633"/>
            <ac:picMk id="12" creationId="{4767F993-B0D7-134E-9E0B-BA97C89F4C5F}"/>
          </ac:picMkLst>
        </pc:picChg>
      </pc:sldChg>
      <pc:sldChg chg="add del">
        <pc:chgData name="Hongzong Li" userId="9bdc67c7f26cb1a6" providerId="LiveId" clId="{0334E544-9422-0B42-A8EE-5346FB662890}" dt="2025-03-27T07:48:53.534" v="501" actId="2696"/>
        <pc:sldMkLst>
          <pc:docMk/>
          <pc:sldMk cId="3079704295" sldId="634"/>
        </pc:sldMkLst>
      </pc:sldChg>
      <pc:sldChg chg="add del">
        <pc:chgData name="Hongzong Li" userId="9bdc67c7f26cb1a6" providerId="LiveId" clId="{0334E544-9422-0B42-A8EE-5346FB662890}" dt="2025-03-27T07:48:53.951" v="502" actId="2696"/>
        <pc:sldMkLst>
          <pc:docMk/>
          <pc:sldMk cId="119551420" sldId="635"/>
        </pc:sldMkLst>
      </pc:sldChg>
      <pc:sldChg chg="add del">
        <pc:chgData name="Hongzong Li" userId="9bdc67c7f26cb1a6" providerId="LiveId" clId="{0334E544-9422-0B42-A8EE-5346FB662890}" dt="2025-03-27T07:48:54.239" v="503" actId="2696"/>
        <pc:sldMkLst>
          <pc:docMk/>
          <pc:sldMk cId="1479881205" sldId="636"/>
        </pc:sldMkLst>
      </pc:sldChg>
      <pc:sldChg chg="add del">
        <pc:chgData name="Hongzong Li" userId="9bdc67c7f26cb1a6" providerId="LiveId" clId="{0334E544-9422-0B42-A8EE-5346FB662890}" dt="2025-03-27T07:48:54.741" v="504" actId="2696"/>
        <pc:sldMkLst>
          <pc:docMk/>
          <pc:sldMk cId="429225885" sldId="637"/>
        </pc:sldMkLst>
      </pc:sldChg>
      <pc:sldChg chg="add del">
        <pc:chgData name="Hongzong Li" userId="9bdc67c7f26cb1a6" providerId="LiveId" clId="{0334E544-9422-0B42-A8EE-5346FB662890}" dt="2025-03-27T07:48:55.814" v="505" actId="2696"/>
        <pc:sldMkLst>
          <pc:docMk/>
          <pc:sldMk cId="1133323263" sldId="638"/>
        </pc:sldMkLst>
      </pc:sldChg>
    </pc:docChg>
  </pc:docChgLst>
  <pc:docChgLst>
    <pc:chgData name="Hongzong Li" userId="9bdc67c7f26cb1a6" providerId="LiveId" clId="{FCCE1AC1-7D58-4EA8-9AB4-704F4CCD6B0F}"/>
    <pc:docChg chg="undo custSel modSld">
      <pc:chgData name="Hongzong Li" userId="9bdc67c7f26cb1a6" providerId="LiveId" clId="{FCCE1AC1-7D58-4EA8-9AB4-704F4CCD6B0F}" dt="2025-01-22T09:57:00.766" v="14" actId="20577"/>
      <pc:docMkLst>
        <pc:docMk/>
      </pc:docMkLst>
      <pc:sldChg chg="modSp mod">
        <pc:chgData name="Hongzong Li" userId="9bdc67c7f26cb1a6" providerId="LiveId" clId="{FCCE1AC1-7D58-4EA8-9AB4-704F4CCD6B0F}" dt="2025-01-22T09:57:00.766" v="14" actId="20577"/>
        <pc:sldMkLst>
          <pc:docMk/>
          <pc:sldMk cId="1615307222" sldId="390"/>
        </pc:sldMkLst>
      </pc:sldChg>
    </pc:docChg>
  </pc:docChgLst>
  <pc:docChgLst>
    <pc:chgData name="LI Hongzong" userId="ac49958b-b655-4fa4-b837-6f946156a7c8" providerId="ADAL" clId="{DE75A02E-0D7A-4F0F-8C61-7474C9E7CD4C}"/>
    <pc:docChg chg="undo custSel addSld delSld modSld sldOrd">
      <pc:chgData name="LI Hongzong" userId="ac49958b-b655-4fa4-b837-6f946156a7c8" providerId="ADAL" clId="{DE75A02E-0D7A-4F0F-8C61-7474C9E7CD4C}" dt="2024-08-28T06:18:38.966" v="915" actId="6549"/>
      <pc:docMkLst>
        <pc:docMk/>
      </pc:docMkLst>
      <pc:sldChg chg="del">
        <pc:chgData name="LI Hongzong" userId="ac49958b-b655-4fa4-b837-6f946156a7c8" providerId="ADAL" clId="{DE75A02E-0D7A-4F0F-8C61-7474C9E7CD4C}" dt="2024-08-27T13:09:55.424" v="433" actId="47"/>
        <pc:sldMkLst>
          <pc:docMk/>
          <pc:sldMk cId="1622074852" sldId="424"/>
        </pc:sldMkLst>
      </pc:sldChg>
      <pc:sldChg chg="del">
        <pc:chgData name="LI Hongzong" userId="ac49958b-b655-4fa4-b837-6f946156a7c8" providerId="ADAL" clId="{DE75A02E-0D7A-4F0F-8C61-7474C9E7CD4C}" dt="2024-08-27T13:09:55.424" v="433" actId="47"/>
        <pc:sldMkLst>
          <pc:docMk/>
          <pc:sldMk cId="2293026267" sldId="426"/>
        </pc:sldMkLst>
      </pc:sldChg>
      <pc:sldChg chg="del">
        <pc:chgData name="LI Hongzong" userId="ac49958b-b655-4fa4-b837-6f946156a7c8" providerId="ADAL" clId="{DE75A02E-0D7A-4F0F-8C61-7474C9E7CD4C}" dt="2024-08-27T13:09:55.424" v="433" actId="47"/>
        <pc:sldMkLst>
          <pc:docMk/>
          <pc:sldMk cId="3370124366" sldId="427"/>
        </pc:sldMkLst>
      </pc:sldChg>
      <pc:sldChg chg="del">
        <pc:chgData name="LI Hongzong" userId="ac49958b-b655-4fa4-b837-6f946156a7c8" providerId="ADAL" clId="{DE75A02E-0D7A-4F0F-8C61-7474C9E7CD4C}" dt="2024-08-27T13:09:55.424" v="433" actId="47"/>
        <pc:sldMkLst>
          <pc:docMk/>
          <pc:sldMk cId="720648259" sldId="472"/>
        </pc:sldMkLst>
      </pc:sldChg>
      <pc:sldChg chg="delSp modSp mod">
        <pc:chgData name="LI Hongzong" userId="ac49958b-b655-4fa4-b837-6f946156a7c8" providerId="ADAL" clId="{DE75A02E-0D7A-4F0F-8C61-7474C9E7CD4C}" dt="2024-08-27T14:26:15.944" v="887" actId="6549"/>
        <pc:sldMkLst>
          <pc:docMk/>
          <pc:sldMk cId="2811745174" sldId="487"/>
        </pc:sldMkLst>
      </pc:sldChg>
      <pc:sldChg chg="del">
        <pc:chgData name="LI Hongzong" userId="ac49958b-b655-4fa4-b837-6f946156a7c8" providerId="ADAL" clId="{DE75A02E-0D7A-4F0F-8C61-7474C9E7CD4C}" dt="2024-08-27T13:11:18.609" v="445" actId="47"/>
        <pc:sldMkLst>
          <pc:docMk/>
          <pc:sldMk cId="102603270" sldId="488"/>
        </pc:sldMkLst>
      </pc:sldChg>
      <pc:sldChg chg="del">
        <pc:chgData name="LI Hongzong" userId="ac49958b-b655-4fa4-b837-6f946156a7c8" providerId="ADAL" clId="{DE75A02E-0D7A-4F0F-8C61-7474C9E7CD4C}" dt="2024-08-27T13:11:18.609" v="445" actId="47"/>
        <pc:sldMkLst>
          <pc:docMk/>
          <pc:sldMk cId="202371462" sldId="491"/>
        </pc:sldMkLst>
      </pc:sldChg>
      <pc:sldChg chg="del">
        <pc:chgData name="LI Hongzong" userId="ac49958b-b655-4fa4-b837-6f946156a7c8" providerId="ADAL" clId="{DE75A02E-0D7A-4F0F-8C61-7474C9E7CD4C}" dt="2024-08-27T13:09:55.424" v="433" actId="47"/>
        <pc:sldMkLst>
          <pc:docMk/>
          <pc:sldMk cId="1752405181" sldId="496"/>
        </pc:sldMkLst>
      </pc:sldChg>
      <pc:sldChg chg="del">
        <pc:chgData name="LI Hongzong" userId="ac49958b-b655-4fa4-b837-6f946156a7c8" providerId="ADAL" clId="{DE75A02E-0D7A-4F0F-8C61-7474C9E7CD4C}" dt="2024-08-27T13:09:55.424" v="433" actId="47"/>
        <pc:sldMkLst>
          <pc:docMk/>
          <pc:sldMk cId="2845975111" sldId="497"/>
        </pc:sldMkLst>
      </pc:sldChg>
      <pc:sldChg chg="del">
        <pc:chgData name="LI Hongzong" userId="ac49958b-b655-4fa4-b837-6f946156a7c8" providerId="ADAL" clId="{DE75A02E-0D7A-4F0F-8C61-7474C9E7CD4C}" dt="2024-08-27T13:09:55.424" v="433" actId="47"/>
        <pc:sldMkLst>
          <pc:docMk/>
          <pc:sldMk cId="796727664" sldId="498"/>
        </pc:sldMkLst>
      </pc:sldChg>
      <pc:sldChg chg="del">
        <pc:chgData name="LI Hongzong" userId="ac49958b-b655-4fa4-b837-6f946156a7c8" providerId="ADAL" clId="{DE75A02E-0D7A-4F0F-8C61-7474C9E7CD4C}" dt="2024-08-27T13:09:55.424" v="433" actId="47"/>
        <pc:sldMkLst>
          <pc:docMk/>
          <pc:sldMk cId="30619265" sldId="499"/>
        </pc:sldMkLst>
      </pc:sldChg>
      <pc:sldChg chg="del">
        <pc:chgData name="LI Hongzong" userId="ac49958b-b655-4fa4-b837-6f946156a7c8" providerId="ADAL" clId="{DE75A02E-0D7A-4F0F-8C61-7474C9E7CD4C}" dt="2024-08-27T13:09:55.424" v="433" actId="47"/>
        <pc:sldMkLst>
          <pc:docMk/>
          <pc:sldMk cId="2369451619" sldId="500"/>
        </pc:sldMkLst>
      </pc:sldChg>
      <pc:sldChg chg="del">
        <pc:chgData name="LI Hongzong" userId="ac49958b-b655-4fa4-b837-6f946156a7c8" providerId="ADAL" clId="{DE75A02E-0D7A-4F0F-8C61-7474C9E7CD4C}" dt="2024-08-27T13:09:55.424" v="433" actId="47"/>
        <pc:sldMkLst>
          <pc:docMk/>
          <pc:sldMk cId="3667704221" sldId="501"/>
        </pc:sldMkLst>
      </pc:sldChg>
      <pc:sldChg chg="del">
        <pc:chgData name="LI Hongzong" userId="ac49958b-b655-4fa4-b837-6f946156a7c8" providerId="ADAL" clId="{DE75A02E-0D7A-4F0F-8C61-7474C9E7CD4C}" dt="2024-08-27T13:09:55.424" v="433" actId="47"/>
        <pc:sldMkLst>
          <pc:docMk/>
          <pc:sldMk cId="4222242206" sldId="502"/>
        </pc:sldMkLst>
      </pc:sldChg>
      <pc:sldChg chg="del">
        <pc:chgData name="LI Hongzong" userId="ac49958b-b655-4fa4-b837-6f946156a7c8" providerId="ADAL" clId="{DE75A02E-0D7A-4F0F-8C61-7474C9E7CD4C}" dt="2024-08-27T13:09:55.424" v="433" actId="47"/>
        <pc:sldMkLst>
          <pc:docMk/>
          <pc:sldMk cId="1065434339" sldId="503"/>
        </pc:sldMkLst>
      </pc:sldChg>
      <pc:sldChg chg="del">
        <pc:chgData name="LI Hongzong" userId="ac49958b-b655-4fa4-b837-6f946156a7c8" providerId="ADAL" clId="{DE75A02E-0D7A-4F0F-8C61-7474C9E7CD4C}" dt="2024-08-27T13:09:55.424" v="433" actId="47"/>
        <pc:sldMkLst>
          <pc:docMk/>
          <pc:sldMk cId="4094151586" sldId="504"/>
        </pc:sldMkLst>
      </pc:sldChg>
      <pc:sldChg chg="del">
        <pc:chgData name="LI Hongzong" userId="ac49958b-b655-4fa4-b837-6f946156a7c8" providerId="ADAL" clId="{DE75A02E-0D7A-4F0F-8C61-7474C9E7CD4C}" dt="2024-08-27T13:09:55.424" v="433" actId="47"/>
        <pc:sldMkLst>
          <pc:docMk/>
          <pc:sldMk cId="774677346" sldId="505"/>
        </pc:sldMkLst>
      </pc:sldChg>
      <pc:sldChg chg="del">
        <pc:chgData name="LI Hongzong" userId="ac49958b-b655-4fa4-b837-6f946156a7c8" providerId="ADAL" clId="{DE75A02E-0D7A-4F0F-8C61-7474C9E7CD4C}" dt="2024-08-27T13:09:55.424" v="433" actId="47"/>
        <pc:sldMkLst>
          <pc:docMk/>
          <pc:sldMk cId="541110708" sldId="506"/>
        </pc:sldMkLst>
      </pc:sldChg>
      <pc:sldChg chg="del">
        <pc:chgData name="LI Hongzong" userId="ac49958b-b655-4fa4-b837-6f946156a7c8" providerId="ADAL" clId="{DE75A02E-0D7A-4F0F-8C61-7474C9E7CD4C}" dt="2024-08-27T13:09:55.424" v="433" actId="47"/>
        <pc:sldMkLst>
          <pc:docMk/>
          <pc:sldMk cId="2437703638" sldId="507"/>
        </pc:sldMkLst>
      </pc:sldChg>
      <pc:sldChg chg="del">
        <pc:chgData name="LI Hongzong" userId="ac49958b-b655-4fa4-b837-6f946156a7c8" providerId="ADAL" clId="{DE75A02E-0D7A-4F0F-8C61-7474C9E7CD4C}" dt="2024-08-27T13:09:55.424" v="433" actId="47"/>
        <pc:sldMkLst>
          <pc:docMk/>
          <pc:sldMk cId="1337362241" sldId="508"/>
        </pc:sldMkLst>
      </pc:sldChg>
      <pc:sldChg chg="del">
        <pc:chgData name="LI Hongzong" userId="ac49958b-b655-4fa4-b837-6f946156a7c8" providerId="ADAL" clId="{DE75A02E-0D7A-4F0F-8C61-7474C9E7CD4C}" dt="2024-08-27T13:09:55.424" v="433" actId="47"/>
        <pc:sldMkLst>
          <pc:docMk/>
          <pc:sldMk cId="898425003" sldId="509"/>
        </pc:sldMkLst>
      </pc:sldChg>
      <pc:sldChg chg="del">
        <pc:chgData name="LI Hongzong" userId="ac49958b-b655-4fa4-b837-6f946156a7c8" providerId="ADAL" clId="{DE75A02E-0D7A-4F0F-8C61-7474C9E7CD4C}" dt="2024-08-27T13:09:55.424" v="433" actId="47"/>
        <pc:sldMkLst>
          <pc:docMk/>
          <pc:sldMk cId="3874427421" sldId="510"/>
        </pc:sldMkLst>
      </pc:sldChg>
      <pc:sldChg chg="del">
        <pc:chgData name="LI Hongzong" userId="ac49958b-b655-4fa4-b837-6f946156a7c8" providerId="ADAL" clId="{DE75A02E-0D7A-4F0F-8C61-7474C9E7CD4C}" dt="2024-08-27T13:09:55.424" v="433" actId="47"/>
        <pc:sldMkLst>
          <pc:docMk/>
          <pc:sldMk cId="3174073477" sldId="511"/>
        </pc:sldMkLst>
      </pc:sldChg>
      <pc:sldChg chg="del">
        <pc:chgData name="LI Hongzong" userId="ac49958b-b655-4fa4-b837-6f946156a7c8" providerId="ADAL" clId="{DE75A02E-0D7A-4F0F-8C61-7474C9E7CD4C}" dt="2024-08-26T14:17:02.793" v="430" actId="47"/>
        <pc:sldMkLst>
          <pc:docMk/>
          <pc:sldMk cId="3704641364" sldId="512"/>
        </pc:sldMkLst>
      </pc:sldChg>
      <pc:sldChg chg="del">
        <pc:chgData name="LI Hongzong" userId="ac49958b-b655-4fa4-b837-6f946156a7c8" providerId="ADAL" clId="{DE75A02E-0D7A-4F0F-8C61-7474C9E7CD4C}" dt="2024-08-27T13:09:55.424" v="433" actId="47"/>
        <pc:sldMkLst>
          <pc:docMk/>
          <pc:sldMk cId="1562923318" sldId="513"/>
        </pc:sldMkLst>
      </pc:sldChg>
      <pc:sldChg chg="addSp delSp modSp mod">
        <pc:chgData name="LI Hongzong" userId="ac49958b-b655-4fa4-b837-6f946156a7c8" providerId="ADAL" clId="{DE75A02E-0D7A-4F0F-8C61-7474C9E7CD4C}" dt="2024-08-26T13:21:25.672" v="206" actId="1036"/>
        <pc:sldMkLst>
          <pc:docMk/>
          <pc:sldMk cId="1847076896" sldId="514"/>
        </pc:sldMkLst>
      </pc:sldChg>
      <pc:sldChg chg="del">
        <pc:chgData name="LI Hongzong" userId="ac49958b-b655-4fa4-b837-6f946156a7c8" providerId="ADAL" clId="{DE75A02E-0D7A-4F0F-8C61-7474C9E7CD4C}" dt="2024-08-27T13:09:55.424" v="433" actId="47"/>
        <pc:sldMkLst>
          <pc:docMk/>
          <pc:sldMk cId="1688353813" sldId="515"/>
        </pc:sldMkLst>
      </pc:sldChg>
      <pc:sldChg chg="addSp delSp modSp del mod">
        <pc:chgData name="LI Hongzong" userId="ac49958b-b655-4fa4-b837-6f946156a7c8" providerId="ADAL" clId="{DE75A02E-0D7A-4F0F-8C61-7474C9E7CD4C}" dt="2024-08-27T13:09:55.424" v="433" actId="47"/>
        <pc:sldMkLst>
          <pc:docMk/>
          <pc:sldMk cId="3321173846" sldId="516"/>
        </pc:sldMkLst>
      </pc:sldChg>
      <pc:sldChg chg="del">
        <pc:chgData name="LI Hongzong" userId="ac49958b-b655-4fa4-b837-6f946156a7c8" providerId="ADAL" clId="{DE75A02E-0D7A-4F0F-8C61-7474C9E7CD4C}" dt="2024-08-26T14:13:26.405" v="403" actId="47"/>
        <pc:sldMkLst>
          <pc:docMk/>
          <pc:sldMk cId="2907889574" sldId="517"/>
        </pc:sldMkLst>
      </pc:sldChg>
      <pc:sldChg chg="del">
        <pc:chgData name="LI Hongzong" userId="ac49958b-b655-4fa4-b837-6f946156a7c8" providerId="ADAL" clId="{DE75A02E-0D7A-4F0F-8C61-7474C9E7CD4C}" dt="2024-08-27T13:09:55.424" v="433" actId="47"/>
        <pc:sldMkLst>
          <pc:docMk/>
          <pc:sldMk cId="3320331165" sldId="518"/>
        </pc:sldMkLst>
      </pc:sldChg>
      <pc:sldChg chg="addSp delSp modSp del">
        <pc:chgData name="LI Hongzong" userId="ac49958b-b655-4fa4-b837-6f946156a7c8" providerId="ADAL" clId="{DE75A02E-0D7A-4F0F-8C61-7474C9E7CD4C}" dt="2024-08-27T13:09:55.424" v="433" actId="47"/>
        <pc:sldMkLst>
          <pc:docMk/>
          <pc:sldMk cId="3195430702" sldId="519"/>
        </pc:sldMkLst>
      </pc:sldChg>
      <pc:sldChg chg="del">
        <pc:chgData name="LI Hongzong" userId="ac49958b-b655-4fa4-b837-6f946156a7c8" providerId="ADAL" clId="{DE75A02E-0D7A-4F0F-8C61-7474C9E7CD4C}" dt="2024-08-27T13:09:55.424" v="433" actId="47"/>
        <pc:sldMkLst>
          <pc:docMk/>
          <pc:sldMk cId="1173255395" sldId="520"/>
        </pc:sldMkLst>
      </pc:sldChg>
      <pc:sldChg chg="del">
        <pc:chgData name="LI Hongzong" userId="ac49958b-b655-4fa4-b837-6f946156a7c8" providerId="ADAL" clId="{DE75A02E-0D7A-4F0F-8C61-7474C9E7CD4C}" dt="2024-08-27T13:09:55.424" v="433" actId="47"/>
        <pc:sldMkLst>
          <pc:docMk/>
          <pc:sldMk cId="392598842" sldId="521"/>
        </pc:sldMkLst>
      </pc:sldChg>
      <pc:sldChg chg="del">
        <pc:chgData name="LI Hongzong" userId="ac49958b-b655-4fa4-b837-6f946156a7c8" providerId="ADAL" clId="{DE75A02E-0D7A-4F0F-8C61-7474C9E7CD4C}" dt="2024-08-27T13:09:55.424" v="433" actId="47"/>
        <pc:sldMkLst>
          <pc:docMk/>
          <pc:sldMk cId="3864420287" sldId="522"/>
        </pc:sldMkLst>
      </pc:sldChg>
      <pc:sldChg chg="del">
        <pc:chgData name="LI Hongzong" userId="ac49958b-b655-4fa4-b837-6f946156a7c8" providerId="ADAL" clId="{DE75A02E-0D7A-4F0F-8C61-7474C9E7CD4C}" dt="2024-08-27T13:09:55.424" v="433" actId="47"/>
        <pc:sldMkLst>
          <pc:docMk/>
          <pc:sldMk cId="2727889837" sldId="523"/>
        </pc:sldMkLst>
      </pc:sldChg>
      <pc:sldChg chg="del">
        <pc:chgData name="LI Hongzong" userId="ac49958b-b655-4fa4-b837-6f946156a7c8" providerId="ADAL" clId="{DE75A02E-0D7A-4F0F-8C61-7474C9E7CD4C}" dt="2024-08-27T13:09:55.424" v="433" actId="47"/>
        <pc:sldMkLst>
          <pc:docMk/>
          <pc:sldMk cId="1707913042" sldId="524"/>
        </pc:sldMkLst>
      </pc:sldChg>
      <pc:sldChg chg="del">
        <pc:chgData name="LI Hongzong" userId="ac49958b-b655-4fa4-b837-6f946156a7c8" providerId="ADAL" clId="{DE75A02E-0D7A-4F0F-8C61-7474C9E7CD4C}" dt="2024-08-27T13:09:55.424" v="433" actId="47"/>
        <pc:sldMkLst>
          <pc:docMk/>
          <pc:sldMk cId="209594736" sldId="525"/>
        </pc:sldMkLst>
      </pc:sldChg>
      <pc:sldChg chg="del">
        <pc:chgData name="LI Hongzong" userId="ac49958b-b655-4fa4-b837-6f946156a7c8" providerId="ADAL" clId="{DE75A02E-0D7A-4F0F-8C61-7474C9E7CD4C}" dt="2024-08-27T13:09:55.424" v="433" actId="47"/>
        <pc:sldMkLst>
          <pc:docMk/>
          <pc:sldMk cId="2329232929" sldId="526"/>
        </pc:sldMkLst>
      </pc:sldChg>
      <pc:sldChg chg="del">
        <pc:chgData name="LI Hongzong" userId="ac49958b-b655-4fa4-b837-6f946156a7c8" providerId="ADAL" clId="{DE75A02E-0D7A-4F0F-8C61-7474C9E7CD4C}" dt="2024-08-27T13:09:55.424" v="433" actId="47"/>
        <pc:sldMkLst>
          <pc:docMk/>
          <pc:sldMk cId="788996461" sldId="527"/>
        </pc:sldMkLst>
      </pc:sldChg>
      <pc:sldChg chg="del">
        <pc:chgData name="LI Hongzong" userId="ac49958b-b655-4fa4-b837-6f946156a7c8" providerId="ADAL" clId="{DE75A02E-0D7A-4F0F-8C61-7474C9E7CD4C}" dt="2024-08-27T13:09:55.424" v="433" actId="47"/>
        <pc:sldMkLst>
          <pc:docMk/>
          <pc:sldMk cId="4228785174" sldId="528"/>
        </pc:sldMkLst>
      </pc:sldChg>
      <pc:sldChg chg="del">
        <pc:chgData name="LI Hongzong" userId="ac49958b-b655-4fa4-b837-6f946156a7c8" providerId="ADAL" clId="{DE75A02E-0D7A-4F0F-8C61-7474C9E7CD4C}" dt="2024-08-27T13:09:55.424" v="433" actId="47"/>
        <pc:sldMkLst>
          <pc:docMk/>
          <pc:sldMk cId="2914466725" sldId="529"/>
        </pc:sldMkLst>
      </pc:sldChg>
      <pc:sldChg chg="del">
        <pc:chgData name="LI Hongzong" userId="ac49958b-b655-4fa4-b837-6f946156a7c8" providerId="ADAL" clId="{DE75A02E-0D7A-4F0F-8C61-7474C9E7CD4C}" dt="2024-08-27T13:09:55.424" v="433" actId="47"/>
        <pc:sldMkLst>
          <pc:docMk/>
          <pc:sldMk cId="899434186" sldId="530"/>
        </pc:sldMkLst>
      </pc:sldChg>
      <pc:sldChg chg="modSp mod">
        <pc:chgData name="LI Hongzong" userId="ac49958b-b655-4fa4-b837-6f946156a7c8" providerId="ADAL" clId="{DE75A02E-0D7A-4F0F-8C61-7474C9E7CD4C}" dt="2024-08-27T13:19:16.854" v="575" actId="20577"/>
        <pc:sldMkLst>
          <pc:docMk/>
          <pc:sldMk cId="1189121588" sldId="531"/>
        </pc:sldMkLst>
      </pc:sldChg>
      <pc:sldChg chg="del">
        <pc:chgData name="LI Hongzong" userId="ac49958b-b655-4fa4-b837-6f946156a7c8" providerId="ADAL" clId="{DE75A02E-0D7A-4F0F-8C61-7474C9E7CD4C}" dt="2024-08-27T13:09:55.424" v="433" actId="47"/>
        <pc:sldMkLst>
          <pc:docMk/>
          <pc:sldMk cId="2300423232" sldId="532"/>
        </pc:sldMkLst>
      </pc:sldChg>
      <pc:sldChg chg="del">
        <pc:chgData name="LI Hongzong" userId="ac49958b-b655-4fa4-b837-6f946156a7c8" providerId="ADAL" clId="{DE75A02E-0D7A-4F0F-8C61-7474C9E7CD4C}" dt="2024-08-27T13:09:55.424" v="433" actId="47"/>
        <pc:sldMkLst>
          <pc:docMk/>
          <pc:sldMk cId="2463335583" sldId="533"/>
        </pc:sldMkLst>
      </pc:sldChg>
      <pc:sldChg chg="del">
        <pc:chgData name="LI Hongzong" userId="ac49958b-b655-4fa4-b837-6f946156a7c8" providerId="ADAL" clId="{DE75A02E-0D7A-4F0F-8C61-7474C9E7CD4C}" dt="2024-08-27T13:09:55.424" v="433" actId="47"/>
        <pc:sldMkLst>
          <pc:docMk/>
          <pc:sldMk cId="3816444585" sldId="534"/>
        </pc:sldMkLst>
      </pc:sldChg>
      <pc:sldChg chg="del">
        <pc:chgData name="LI Hongzong" userId="ac49958b-b655-4fa4-b837-6f946156a7c8" providerId="ADAL" clId="{DE75A02E-0D7A-4F0F-8C61-7474C9E7CD4C}" dt="2024-08-27T13:09:55.424" v="433" actId="47"/>
        <pc:sldMkLst>
          <pc:docMk/>
          <pc:sldMk cId="1645479320" sldId="535"/>
        </pc:sldMkLst>
      </pc:sldChg>
      <pc:sldChg chg="del">
        <pc:chgData name="LI Hongzong" userId="ac49958b-b655-4fa4-b837-6f946156a7c8" providerId="ADAL" clId="{DE75A02E-0D7A-4F0F-8C61-7474C9E7CD4C}" dt="2024-08-27T13:09:55.424" v="433" actId="47"/>
        <pc:sldMkLst>
          <pc:docMk/>
          <pc:sldMk cId="290655204" sldId="536"/>
        </pc:sldMkLst>
      </pc:sldChg>
      <pc:sldChg chg="del">
        <pc:chgData name="LI Hongzong" userId="ac49958b-b655-4fa4-b837-6f946156a7c8" providerId="ADAL" clId="{DE75A02E-0D7A-4F0F-8C61-7474C9E7CD4C}" dt="2024-08-27T13:09:55.424" v="433" actId="47"/>
        <pc:sldMkLst>
          <pc:docMk/>
          <pc:sldMk cId="2790228409" sldId="537"/>
        </pc:sldMkLst>
      </pc:sldChg>
      <pc:sldChg chg="del">
        <pc:chgData name="LI Hongzong" userId="ac49958b-b655-4fa4-b837-6f946156a7c8" providerId="ADAL" clId="{DE75A02E-0D7A-4F0F-8C61-7474C9E7CD4C}" dt="2024-08-27T13:09:55.424" v="433" actId="47"/>
        <pc:sldMkLst>
          <pc:docMk/>
          <pc:sldMk cId="1993938528" sldId="538"/>
        </pc:sldMkLst>
      </pc:sldChg>
      <pc:sldChg chg="del">
        <pc:chgData name="LI Hongzong" userId="ac49958b-b655-4fa4-b837-6f946156a7c8" providerId="ADAL" clId="{DE75A02E-0D7A-4F0F-8C61-7474C9E7CD4C}" dt="2024-08-27T13:09:55.424" v="433" actId="47"/>
        <pc:sldMkLst>
          <pc:docMk/>
          <pc:sldMk cId="2751694771" sldId="539"/>
        </pc:sldMkLst>
      </pc:sldChg>
      <pc:sldChg chg="del">
        <pc:chgData name="LI Hongzong" userId="ac49958b-b655-4fa4-b837-6f946156a7c8" providerId="ADAL" clId="{DE75A02E-0D7A-4F0F-8C61-7474C9E7CD4C}" dt="2024-08-27T13:09:55.424" v="433" actId="47"/>
        <pc:sldMkLst>
          <pc:docMk/>
          <pc:sldMk cId="936414254" sldId="540"/>
        </pc:sldMkLst>
      </pc:sldChg>
      <pc:sldChg chg="del">
        <pc:chgData name="LI Hongzong" userId="ac49958b-b655-4fa4-b837-6f946156a7c8" providerId="ADAL" clId="{DE75A02E-0D7A-4F0F-8C61-7474C9E7CD4C}" dt="2024-08-27T13:09:55.424" v="433" actId="47"/>
        <pc:sldMkLst>
          <pc:docMk/>
          <pc:sldMk cId="2354763359" sldId="541"/>
        </pc:sldMkLst>
      </pc:sldChg>
      <pc:sldChg chg="del">
        <pc:chgData name="LI Hongzong" userId="ac49958b-b655-4fa4-b837-6f946156a7c8" providerId="ADAL" clId="{DE75A02E-0D7A-4F0F-8C61-7474C9E7CD4C}" dt="2024-08-27T13:09:55.424" v="433" actId="47"/>
        <pc:sldMkLst>
          <pc:docMk/>
          <pc:sldMk cId="1988160755" sldId="542"/>
        </pc:sldMkLst>
      </pc:sldChg>
      <pc:sldChg chg="del">
        <pc:chgData name="LI Hongzong" userId="ac49958b-b655-4fa4-b837-6f946156a7c8" providerId="ADAL" clId="{DE75A02E-0D7A-4F0F-8C61-7474C9E7CD4C}" dt="2024-08-27T13:09:55.424" v="433" actId="47"/>
        <pc:sldMkLst>
          <pc:docMk/>
          <pc:sldMk cId="2207397264" sldId="543"/>
        </pc:sldMkLst>
      </pc:sldChg>
      <pc:sldChg chg="del">
        <pc:chgData name="LI Hongzong" userId="ac49958b-b655-4fa4-b837-6f946156a7c8" providerId="ADAL" clId="{DE75A02E-0D7A-4F0F-8C61-7474C9E7CD4C}" dt="2024-08-27T13:09:55.424" v="433" actId="47"/>
        <pc:sldMkLst>
          <pc:docMk/>
          <pc:sldMk cId="806529866" sldId="544"/>
        </pc:sldMkLst>
      </pc:sldChg>
      <pc:sldChg chg="del">
        <pc:chgData name="LI Hongzong" userId="ac49958b-b655-4fa4-b837-6f946156a7c8" providerId="ADAL" clId="{DE75A02E-0D7A-4F0F-8C61-7474C9E7CD4C}" dt="2024-08-27T13:09:55.424" v="433" actId="47"/>
        <pc:sldMkLst>
          <pc:docMk/>
          <pc:sldMk cId="3909638971" sldId="545"/>
        </pc:sldMkLst>
      </pc:sldChg>
      <pc:sldChg chg="del">
        <pc:chgData name="LI Hongzong" userId="ac49958b-b655-4fa4-b837-6f946156a7c8" providerId="ADAL" clId="{DE75A02E-0D7A-4F0F-8C61-7474C9E7CD4C}" dt="2024-08-27T13:09:55.424" v="433" actId="47"/>
        <pc:sldMkLst>
          <pc:docMk/>
          <pc:sldMk cId="2198664435" sldId="546"/>
        </pc:sldMkLst>
      </pc:sldChg>
      <pc:sldChg chg="del">
        <pc:chgData name="LI Hongzong" userId="ac49958b-b655-4fa4-b837-6f946156a7c8" providerId="ADAL" clId="{DE75A02E-0D7A-4F0F-8C61-7474C9E7CD4C}" dt="2024-08-27T13:09:55.424" v="433" actId="47"/>
        <pc:sldMkLst>
          <pc:docMk/>
          <pc:sldMk cId="117524543" sldId="547"/>
        </pc:sldMkLst>
      </pc:sldChg>
      <pc:sldChg chg="del">
        <pc:chgData name="LI Hongzong" userId="ac49958b-b655-4fa4-b837-6f946156a7c8" providerId="ADAL" clId="{DE75A02E-0D7A-4F0F-8C61-7474C9E7CD4C}" dt="2024-08-27T13:09:55.424" v="433" actId="47"/>
        <pc:sldMkLst>
          <pc:docMk/>
          <pc:sldMk cId="2354201810" sldId="548"/>
        </pc:sldMkLst>
      </pc:sldChg>
      <pc:sldChg chg="modSp add del mod">
        <pc:chgData name="LI Hongzong" userId="ac49958b-b655-4fa4-b837-6f946156a7c8" providerId="ADAL" clId="{DE75A02E-0D7A-4F0F-8C61-7474C9E7CD4C}" dt="2024-08-27T13:09:55.424" v="433" actId="47"/>
        <pc:sldMkLst>
          <pc:docMk/>
          <pc:sldMk cId="1014512170" sldId="549"/>
        </pc:sldMkLst>
      </pc:sldChg>
      <pc:sldChg chg="addSp delSp modSp add mod">
        <pc:chgData name="LI Hongzong" userId="ac49958b-b655-4fa4-b837-6f946156a7c8" providerId="ADAL" clId="{DE75A02E-0D7A-4F0F-8C61-7474C9E7CD4C}" dt="2024-08-26T13:50:00.327" v="384" actId="115"/>
        <pc:sldMkLst>
          <pc:docMk/>
          <pc:sldMk cId="212550681" sldId="550"/>
        </pc:sldMkLst>
      </pc:sldChg>
      <pc:sldChg chg="add del">
        <pc:chgData name="LI Hongzong" userId="ac49958b-b655-4fa4-b837-6f946156a7c8" providerId="ADAL" clId="{DE75A02E-0D7A-4F0F-8C61-7474C9E7CD4C}" dt="2024-08-27T13:10:13.160" v="434" actId="47"/>
        <pc:sldMkLst>
          <pc:docMk/>
          <pc:sldMk cId="3869950899" sldId="551"/>
        </pc:sldMkLst>
      </pc:sldChg>
      <pc:sldChg chg="add del">
        <pc:chgData name="LI Hongzong" userId="ac49958b-b655-4fa4-b837-6f946156a7c8" providerId="ADAL" clId="{DE75A02E-0D7A-4F0F-8C61-7474C9E7CD4C}" dt="2024-08-27T13:10:13.160" v="434" actId="47"/>
        <pc:sldMkLst>
          <pc:docMk/>
          <pc:sldMk cId="1478794708" sldId="552"/>
        </pc:sldMkLst>
      </pc:sldChg>
      <pc:sldChg chg="add del">
        <pc:chgData name="LI Hongzong" userId="ac49958b-b655-4fa4-b837-6f946156a7c8" providerId="ADAL" clId="{DE75A02E-0D7A-4F0F-8C61-7474C9E7CD4C}" dt="2024-08-27T13:10:13.160" v="434" actId="47"/>
        <pc:sldMkLst>
          <pc:docMk/>
          <pc:sldMk cId="2260878148" sldId="553"/>
        </pc:sldMkLst>
      </pc:sldChg>
      <pc:sldChg chg="add del">
        <pc:chgData name="LI Hongzong" userId="ac49958b-b655-4fa4-b837-6f946156a7c8" providerId="ADAL" clId="{DE75A02E-0D7A-4F0F-8C61-7474C9E7CD4C}" dt="2024-08-27T13:10:13.160" v="434" actId="47"/>
        <pc:sldMkLst>
          <pc:docMk/>
          <pc:sldMk cId="2596166393" sldId="554"/>
        </pc:sldMkLst>
      </pc:sldChg>
      <pc:sldChg chg="add del">
        <pc:chgData name="LI Hongzong" userId="ac49958b-b655-4fa4-b837-6f946156a7c8" providerId="ADAL" clId="{DE75A02E-0D7A-4F0F-8C61-7474C9E7CD4C}" dt="2024-08-27T13:10:13.160" v="434" actId="47"/>
        <pc:sldMkLst>
          <pc:docMk/>
          <pc:sldMk cId="1435703873" sldId="555"/>
        </pc:sldMkLst>
      </pc:sldChg>
      <pc:sldChg chg="add del">
        <pc:chgData name="LI Hongzong" userId="ac49958b-b655-4fa4-b837-6f946156a7c8" providerId="ADAL" clId="{DE75A02E-0D7A-4F0F-8C61-7474C9E7CD4C}" dt="2024-08-27T13:10:13.160" v="434" actId="47"/>
        <pc:sldMkLst>
          <pc:docMk/>
          <pc:sldMk cId="1016098563" sldId="556"/>
        </pc:sldMkLst>
      </pc:sldChg>
      <pc:sldChg chg="add del">
        <pc:chgData name="LI Hongzong" userId="ac49958b-b655-4fa4-b837-6f946156a7c8" providerId="ADAL" clId="{DE75A02E-0D7A-4F0F-8C61-7474C9E7CD4C}" dt="2024-08-27T13:10:13.160" v="434" actId="47"/>
        <pc:sldMkLst>
          <pc:docMk/>
          <pc:sldMk cId="219525225" sldId="559"/>
        </pc:sldMkLst>
      </pc:sldChg>
      <pc:sldChg chg="add del">
        <pc:chgData name="LI Hongzong" userId="ac49958b-b655-4fa4-b837-6f946156a7c8" providerId="ADAL" clId="{DE75A02E-0D7A-4F0F-8C61-7474C9E7CD4C}" dt="2024-08-27T13:10:13.160" v="434" actId="47"/>
        <pc:sldMkLst>
          <pc:docMk/>
          <pc:sldMk cId="3598523933" sldId="560"/>
        </pc:sldMkLst>
      </pc:sldChg>
      <pc:sldChg chg="add del">
        <pc:chgData name="LI Hongzong" userId="ac49958b-b655-4fa4-b837-6f946156a7c8" providerId="ADAL" clId="{DE75A02E-0D7A-4F0F-8C61-7474C9E7CD4C}" dt="2024-08-27T13:10:13.160" v="434" actId="47"/>
        <pc:sldMkLst>
          <pc:docMk/>
          <pc:sldMk cId="523625225" sldId="561"/>
        </pc:sldMkLst>
      </pc:sldChg>
      <pc:sldChg chg="add del">
        <pc:chgData name="LI Hongzong" userId="ac49958b-b655-4fa4-b837-6f946156a7c8" providerId="ADAL" clId="{DE75A02E-0D7A-4F0F-8C61-7474C9E7CD4C}" dt="2024-08-27T13:10:13.160" v="434" actId="47"/>
        <pc:sldMkLst>
          <pc:docMk/>
          <pc:sldMk cId="1766937760" sldId="562"/>
        </pc:sldMkLst>
      </pc:sldChg>
      <pc:sldChg chg="add del">
        <pc:chgData name="LI Hongzong" userId="ac49958b-b655-4fa4-b837-6f946156a7c8" providerId="ADAL" clId="{DE75A02E-0D7A-4F0F-8C61-7474C9E7CD4C}" dt="2024-08-27T13:10:13.160" v="434" actId="47"/>
        <pc:sldMkLst>
          <pc:docMk/>
          <pc:sldMk cId="2768876406" sldId="563"/>
        </pc:sldMkLst>
      </pc:sldChg>
      <pc:sldChg chg="add del">
        <pc:chgData name="LI Hongzong" userId="ac49958b-b655-4fa4-b837-6f946156a7c8" providerId="ADAL" clId="{DE75A02E-0D7A-4F0F-8C61-7474C9E7CD4C}" dt="2024-08-27T13:10:13.160" v="434" actId="47"/>
        <pc:sldMkLst>
          <pc:docMk/>
          <pc:sldMk cId="1318897188" sldId="564"/>
        </pc:sldMkLst>
      </pc:sldChg>
      <pc:sldChg chg="add del">
        <pc:chgData name="LI Hongzong" userId="ac49958b-b655-4fa4-b837-6f946156a7c8" providerId="ADAL" clId="{DE75A02E-0D7A-4F0F-8C61-7474C9E7CD4C}" dt="2024-08-27T13:10:13.160" v="434" actId="47"/>
        <pc:sldMkLst>
          <pc:docMk/>
          <pc:sldMk cId="1454944195" sldId="565"/>
        </pc:sldMkLst>
      </pc:sldChg>
      <pc:sldChg chg="add del">
        <pc:chgData name="LI Hongzong" userId="ac49958b-b655-4fa4-b837-6f946156a7c8" providerId="ADAL" clId="{DE75A02E-0D7A-4F0F-8C61-7474C9E7CD4C}" dt="2024-08-27T13:10:13.160" v="434" actId="47"/>
        <pc:sldMkLst>
          <pc:docMk/>
          <pc:sldMk cId="1331359582" sldId="566"/>
        </pc:sldMkLst>
      </pc:sldChg>
      <pc:sldChg chg="add del">
        <pc:chgData name="LI Hongzong" userId="ac49958b-b655-4fa4-b837-6f946156a7c8" providerId="ADAL" clId="{DE75A02E-0D7A-4F0F-8C61-7474C9E7CD4C}" dt="2024-08-27T13:10:13.160" v="434" actId="47"/>
        <pc:sldMkLst>
          <pc:docMk/>
          <pc:sldMk cId="3964408206" sldId="567"/>
        </pc:sldMkLst>
      </pc:sldChg>
      <pc:sldChg chg="add del">
        <pc:chgData name="LI Hongzong" userId="ac49958b-b655-4fa4-b837-6f946156a7c8" providerId="ADAL" clId="{DE75A02E-0D7A-4F0F-8C61-7474C9E7CD4C}" dt="2024-08-27T13:10:13.160" v="434" actId="47"/>
        <pc:sldMkLst>
          <pc:docMk/>
          <pc:sldMk cId="1619511715" sldId="568"/>
        </pc:sldMkLst>
      </pc:sldChg>
      <pc:sldChg chg="add del">
        <pc:chgData name="LI Hongzong" userId="ac49958b-b655-4fa4-b837-6f946156a7c8" providerId="ADAL" clId="{DE75A02E-0D7A-4F0F-8C61-7474C9E7CD4C}" dt="2024-08-27T13:10:13.160" v="434" actId="47"/>
        <pc:sldMkLst>
          <pc:docMk/>
          <pc:sldMk cId="1644113545" sldId="569"/>
        </pc:sldMkLst>
      </pc:sldChg>
      <pc:sldChg chg="add del">
        <pc:chgData name="LI Hongzong" userId="ac49958b-b655-4fa4-b837-6f946156a7c8" providerId="ADAL" clId="{DE75A02E-0D7A-4F0F-8C61-7474C9E7CD4C}" dt="2024-08-27T13:10:13.160" v="434" actId="47"/>
        <pc:sldMkLst>
          <pc:docMk/>
          <pc:sldMk cId="2866217505" sldId="570"/>
        </pc:sldMkLst>
      </pc:sldChg>
      <pc:sldChg chg="add del">
        <pc:chgData name="LI Hongzong" userId="ac49958b-b655-4fa4-b837-6f946156a7c8" providerId="ADAL" clId="{DE75A02E-0D7A-4F0F-8C61-7474C9E7CD4C}" dt="2024-08-27T13:10:13.160" v="434" actId="47"/>
        <pc:sldMkLst>
          <pc:docMk/>
          <pc:sldMk cId="988134339" sldId="571"/>
        </pc:sldMkLst>
      </pc:sldChg>
      <pc:sldChg chg="add del">
        <pc:chgData name="LI Hongzong" userId="ac49958b-b655-4fa4-b837-6f946156a7c8" providerId="ADAL" clId="{DE75A02E-0D7A-4F0F-8C61-7474C9E7CD4C}" dt="2024-08-27T13:10:13.160" v="434" actId="47"/>
        <pc:sldMkLst>
          <pc:docMk/>
          <pc:sldMk cId="1247319051" sldId="572"/>
        </pc:sldMkLst>
      </pc:sldChg>
      <pc:sldChg chg="add del">
        <pc:chgData name="LI Hongzong" userId="ac49958b-b655-4fa4-b837-6f946156a7c8" providerId="ADAL" clId="{DE75A02E-0D7A-4F0F-8C61-7474C9E7CD4C}" dt="2024-08-27T13:10:13.160" v="434" actId="47"/>
        <pc:sldMkLst>
          <pc:docMk/>
          <pc:sldMk cId="240256819" sldId="573"/>
        </pc:sldMkLst>
      </pc:sldChg>
      <pc:sldChg chg="add del">
        <pc:chgData name="LI Hongzong" userId="ac49958b-b655-4fa4-b837-6f946156a7c8" providerId="ADAL" clId="{DE75A02E-0D7A-4F0F-8C61-7474C9E7CD4C}" dt="2024-08-27T13:10:13.160" v="434" actId="47"/>
        <pc:sldMkLst>
          <pc:docMk/>
          <pc:sldMk cId="1564356034" sldId="574"/>
        </pc:sldMkLst>
      </pc:sldChg>
      <pc:sldChg chg="add del">
        <pc:chgData name="LI Hongzong" userId="ac49958b-b655-4fa4-b837-6f946156a7c8" providerId="ADAL" clId="{DE75A02E-0D7A-4F0F-8C61-7474C9E7CD4C}" dt="2024-08-27T13:10:13.160" v="434" actId="47"/>
        <pc:sldMkLst>
          <pc:docMk/>
          <pc:sldMk cId="2211211621" sldId="575"/>
        </pc:sldMkLst>
      </pc:sldChg>
      <pc:sldChg chg="add del">
        <pc:chgData name="LI Hongzong" userId="ac49958b-b655-4fa4-b837-6f946156a7c8" providerId="ADAL" clId="{DE75A02E-0D7A-4F0F-8C61-7474C9E7CD4C}" dt="2024-08-27T13:10:13.160" v="434" actId="47"/>
        <pc:sldMkLst>
          <pc:docMk/>
          <pc:sldMk cId="1529913884" sldId="576"/>
        </pc:sldMkLst>
      </pc:sldChg>
      <pc:sldChg chg="add del">
        <pc:chgData name="LI Hongzong" userId="ac49958b-b655-4fa4-b837-6f946156a7c8" providerId="ADAL" clId="{DE75A02E-0D7A-4F0F-8C61-7474C9E7CD4C}" dt="2024-08-27T13:10:13.160" v="434" actId="47"/>
        <pc:sldMkLst>
          <pc:docMk/>
          <pc:sldMk cId="1972830683" sldId="577"/>
        </pc:sldMkLst>
      </pc:sldChg>
      <pc:sldChg chg="add del">
        <pc:chgData name="LI Hongzong" userId="ac49958b-b655-4fa4-b837-6f946156a7c8" providerId="ADAL" clId="{DE75A02E-0D7A-4F0F-8C61-7474C9E7CD4C}" dt="2024-08-27T13:10:13.160" v="434" actId="47"/>
        <pc:sldMkLst>
          <pc:docMk/>
          <pc:sldMk cId="4137355751" sldId="578"/>
        </pc:sldMkLst>
      </pc:sldChg>
      <pc:sldChg chg="add del">
        <pc:chgData name="LI Hongzong" userId="ac49958b-b655-4fa4-b837-6f946156a7c8" providerId="ADAL" clId="{DE75A02E-0D7A-4F0F-8C61-7474C9E7CD4C}" dt="2024-08-27T13:10:13.160" v="434" actId="47"/>
        <pc:sldMkLst>
          <pc:docMk/>
          <pc:sldMk cId="2372759891" sldId="579"/>
        </pc:sldMkLst>
      </pc:sldChg>
      <pc:sldChg chg="add del">
        <pc:chgData name="LI Hongzong" userId="ac49958b-b655-4fa4-b837-6f946156a7c8" providerId="ADAL" clId="{DE75A02E-0D7A-4F0F-8C61-7474C9E7CD4C}" dt="2024-08-27T13:10:13.160" v="434" actId="47"/>
        <pc:sldMkLst>
          <pc:docMk/>
          <pc:sldMk cId="3690328167" sldId="581"/>
        </pc:sldMkLst>
      </pc:sldChg>
      <pc:sldChg chg="add del">
        <pc:chgData name="LI Hongzong" userId="ac49958b-b655-4fa4-b837-6f946156a7c8" providerId="ADAL" clId="{DE75A02E-0D7A-4F0F-8C61-7474C9E7CD4C}" dt="2024-08-27T13:10:13.160" v="434" actId="47"/>
        <pc:sldMkLst>
          <pc:docMk/>
          <pc:sldMk cId="2882198114" sldId="582"/>
        </pc:sldMkLst>
      </pc:sldChg>
      <pc:sldChg chg="add del">
        <pc:chgData name="LI Hongzong" userId="ac49958b-b655-4fa4-b837-6f946156a7c8" providerId="ADAL" clId="{DE75A02E-0D7A-4F0F-8C61-7474C9E7CD4C}" dt="2024-08-27T13:10:13.160" v="434" actId="47"/>
        <pc:sldMkLst>
          <pc:docMk/>
          <pc:sldMk cId="735284479" sldId="583"/>
        </pc:sldMkLst>
      </pc:sldChg>
      <pc:sldChg chg="add del">
        <pc:chgData name="LI Hongzong" userId="ac49958b-b655-4fa4-b837-6f946156a7c8" providerId="ADAL" clId="{DE75A02E-0D7A-4F0F-8C61-7474C9E7CD4C}" dt="2024-08-27T13:10:13.160" v="434" actId="47"/>
        <pc:sldMkLst>
          <pc:docMk/>
          <pc:sldMk cId="4238130757" sldId="584"/>
        </pc:sldMkLst>
      </pc:sldChg>
      <pc:sldChg chg="add del">
        <pc:chgData name="LI Hongzong" userId="ac49958b-b655-4fa4-b837-6f946156a7c8" providerId="ADAL" clId="{DE75A02E-0D7A-4F0F-8C61-7474C9E7CD4C}" dt="2024-08-27T13:10:13.160" v="434" actId="47"/>
        <pc:sldMkLst>
          <pc:docMk/>
          <pc:sldMk cId="1467094071" sldId="585"/>
        </pc:sldMkLst>
      </pc:sldChg>
      <pc:sldChg chg="add del">
        <pc:chgData name="LI Hongzong" userId="ac49958b-b655-4fa4-b837-6f946156a7c8" providerId="ADAL" clId="{DE75A02E-0D7A-4F0F-8C61-7474C9E7CD4C}" dt="2024-08-27T13:10:13.160" v="434" actId="47"/>
        <pc:sldMkLst>
          <pc:docMk/>
          <pc:sldMk cId="1144534479" sldId="586"/>
        </pc:sldMkLst>
      </pc:sldChg>
      <pc:sldChg chg="add del">
        <pc:chgData name="LI Hongzong" userId="ac49958b-b655-4fa4-b837-6f946156a7c8" providerId="ADAL" clId="{DE75A02E-0D7A-4F0F-8C61-7474C9E7CD4C}" dt="2024-08-27T13:10:13.160" v="434" actId="47"/>
        <pc:sldMkLst>
          <pc:docMk/>
          <pc:sldMk cId="816230881" sldId="587"/>
        </pc:sldMkLst>
      </pc:sldChg>
      <pc:sldChg chg="add del">
        <pc:chgData name="LI Hongzong" userId="ac49958b-b655-4fa4-b837-6f946156a7c8" providerId="ADAL" clId="{DE75A02E-0D7A-4F0F-8C61-7474C9E7CD4C}" dt="2024-08-27T13:10:13.160" v="434" actId="47"/>
        <pc:sldMkLst>
          <pc:docMk/>
          <pc:sldMk cId="2016119425" sldId="588"/>
        </pc:sldMkLst>
      </pc:sldChg>
      <pc:sldChg chg="add del">
        <pc:chgData name="LI Hongzong" userId="ac49958b-b655-4fa4-b837-6f946156a7c8" providerId="ADAL" clId="{DE75A02E-0D7A-4F0F-8C61-7474C9E7CD4C}" dt="2024-08-27T13:10:13.160" v="434" actId="47"/>
        <pc:sldMkLst>
          <pc:docMk/>
          <pc:sldMk cId="1651889593" sldId="589"/>
        </pc:sldMkLst>
      </pc:sldChg>
      <pc:sldChg chg="add del">
        <pc:chgData name="LI Hongzong" userId="ac49958b-b655-4fa4-b837-6f946156a7c8" providerId="ADAL" clId="{DE75A02E-0D7A-4F0F-8C61-7474C9E7CD4C}" dt="2024-08-27T13:10:13.160" v="434" actId="47"/>
        <pc:sldMkLst>
          <pc:docMk/>
          <pc:sldMk cId="3230631005" sldId="590"/>
        </pc:sldMkLst>
      </pc:sldChg>
      <pc:sldChg chg="add del">
        <pc:chgData name="LI Hongzong" userId="ac49958b-b655-4fa4-b837-6f946156a7c8" providerId="ADAL" clId="{DE75A02E-0D7A-4F0F-8C61-7474C9E7CD4C}" dt="2024-08-27T13:10:13.160" v="434" actId="47"/>
        <pc:sldMkLst>
          <pc:docMk/>
          <pc:sldMk cId="938793753" sldId="591"/>
        </pc:sldMkLst>
      </pc:sldChg>
      <pc:sldChg chg="add del">
        <pc:chgData name="LI Hongzong" userId="ac49958b-b655-4fa4-b837-6f946156a7c8" providerId="ADAL" clId="{DE75A02E-0D7A-4F0F-8C61-7474C9E7CD4C}" dt="2024-08-27T13:10:13.160" v="434" actId="47"/>
        <pc:sldMkLst>
          <pc:docMk/>
          <pc:sldMk cId="2862616364" sldId="592"/>
        </pc:sldMkLst>
      </pc:sldChg>
      <pc:sldChg chg="add del">
        <pc:chgData name="LI Hongzong" userId="ac49958b-b655-4fa4-b837-6f946156a7c8" providerId="ADAL" clId="{DE75A02E-0D7A-4F0F-8C61-7474C9E7CD4C}" dt="2024-08-27T13:10:13.160" v="434" actId="47"/>
        <pc:sldMkLst>
          <pc:docMk/>
          <pc:sldMk cId="3003372146" sldId="593"/>
        </pc:sldMkLst>
      </pc:sldChg>
      <pc:sldChg chg="add del">
        <pc:chgData name="LI Hongzong" userId="ac49958b-b655-4fa4-b837-6f946156a7c8" providerId="ADAL" clId="{DE75A02E-0D7A-4F0F-8C61-7474C9E7CD4C}" dt="2024-08-27T13:10:13.160" v="434" actId="47"/>
        <pc:sldMkLst>
          <pc:docMk/>
          <pc:sldMk cId="1873208360" sldId="594"/>
        </pc:sldMkLst>
      </pc:sldChg>
      <pc:sldChg chg="add del">
        <pc:chgData name="LI Hongzong" userId="ac49958b-b655-4fa4-b837-6f946156a7c8" providerId="ADAL" clId="{DE75A02E-0D7A-4F0F-8C61-7474C9E7CD4C}" dt="2024-08-27T13:10:13.160" v="434" actId="47"/>
        <pc:sldMkLst>
          <pc:docMk/>
          <pc:sldMk cId="4270092498" sldId="595"/>
        </pc:sldMkLst>
      </pc:sldChg>
      <pc:sldChg chg="add del">
        <pc:chgData name="LI Hongzong" userId="ac49958b-b655-4fa4-b837-6f946156a7c8" providerId="ADAL" clId="{DE75A02E-0D7A-4F0F-8C61-7474C9E7CD4C}" dt="2024-08-27T13:10:13.160" v="434" actId="47"/>
        <pc:sldMkLst>
          <pc:docMk/>
          <pc:sldMk cId="3627560036" sldId="596"/>
        </pc:sldMkLst>
      </pc:sldChg>
      <pc:sldChg chg="add del">
        <pc:chgData name="LI Hongzong" userId="ac49958b-b655-4fa4-b837-6f946156a7c8" providerId="ADAL" clId="{DE75A02E-0D7A-4F0F-8C61-7474C9E7CD4C}" dt="2024-08-27T13:10:13.160" v="434" actId="47"/>
        <pc:sldMkLst>
          <pc:docMk/>
          <pc:sldMk cId="4141168185" sldId="597"/>
        </pc:sldMkLst>
      </pc:sldChg>
      <pc:sldChg chg="add del">
        <pc:chgData name="LI Hongzong" userId="ac49958b-b655-4fa4-b837-6f946156a7c8" providerId="ADAL" clId="{DE75A02E-0D7A-4F0F-8C61-7474C9E7CD4C}" dt="2024-08-27T13:10:13.160" v="434" actId="47"/>
        <pc:sldMkLst>
          <pc:docMk/>
          <pc:sldMk cId="2790866518" sldId="599"/>
        </pc:sldMkLst>
      </pc:sldChg>
      <pc:sldChg chg="add del">
        <pc:chgData name="LI Hongzong" userId="ac49958b-b655-4fa4-b837-6f946156a7c8" providerId="ADAL" clId="{DE75A02E-0D7A-4F0F-8C61-7474C9E7CD4C}" dt="2024-08-27T13:10:13.160" v="434" actId="47"/>
        <pc:sldMkLst>
          <pc:docMk/>
          <pc:sldMk cId="190876467" sldId="600"/>
        </pc:sldMkLst>
      </pc:sldChg>
      <pc:sldChg chg="add del">
        <pc:chgData name="LI Hongzong" userId="ac49958b-b655-4fa4-b837-6f946156a7c8" providerId="ADAL" clId="{DE75A02E-0D7A-4F0F-8C61-7474C9E7CD4C}" dt="2024-08-27T13:10:13.160" v="434" actId="47"/>
        <pc:sldMkLst>
          <pc:docMk/>
          <pc:sldMk cId="3229547219" sldId="601"/>
        </pc:sldMkLst>
      </pc:sldChg>
      <pc:sldChg chg="add del">
        <pc:chgData name="LI Hongzong" userId="ac49958b-b655-4fa4-b837-6f946156a7c8" providerId="ADAL" clId="{DE75A02E-0D7A-4F0F-8C61-7474C9E7CD4C}" dt="2024-08-27T13:10:13.160" v="434" actId="47"/>
        <pc:sldMkLst>
          <pc:docMk/>
          <pc:sldMk cId="3670787436" sldId="602"/>
        </pc:sldMkLst>
      </pc:sldChg>
      <pc:sldChg chg="add del">
        <pc:chgData name="LI Hongzong" userId="ac49958b-b655-4fa4-b837-6f946156a7c8" providerId="ADAL" clId="{DE75A02E-0D7A-4F0F-8C61-7474C9E7CD4C}" dt="2024-08-27T13:10:13.160" v="434" actId="47"/>
        <pc:sldMkLst>
          <pc:docMk/>
          <pc:sldMk cId="3165255390" sldId="603"/>
        </pc:sldMkLst>
      </pc:sldChg>
      <pc:sldChg chg="add del">
        <pc:chgData name="LI Hongzong" userId="ac49958b-b655-4fa4-b837-6f946156a7c8" providerId="ADAL" clId="{DE75A02E-0D7A-4F0F-8C61-7474C9E7CD4C}" dt="2024-08-27T13:10:13.160" v="434" actId="47"/>
        <pc:sldMkLst>
          <pc:docMk/>
          <pc:sldMk cId="875691781" sldId="604"/>
        </pc:sldMkLst>
      </pc:sldChg>
      <pc:sldChg chg="add del">
        <pc:chgData name="LI Hongzong" userId="ac49958b-b655-4fa4-b837-6f946156a7c8" providerId="ADAL" clId="{DE75A02E-0D7A-4F0F-8C61-7474C9E7CD4C}" dt="2024-08-27T13:10:13.160" v="434" actId="47"/>
        <pc:sldMkLst>
          <pc:docMk/>
          <pc:sldMk cId="2542960465" sldId="605"/>
        </pc:sldMkLst>
      </pc:sldChg>
      <pc:sldChg chg="add del">
        <pc:chgData name="LI Hongzong" userId="ac49958b-b655-4fa4-b837-6f946156a7c8" providerId="ADAL" clId="{DE75A02E-0D7A-4F0F-8C61-7474C9E7CD4C}" dt="2024-08-27T13:10:13.160" v="434" actId="47"/>
        <pc:sldMkLst>
          <pc:docMk/>
          <pc:sldMk cId="1290017814" sldId="606"/>
        </pc:sldMkLst>
      </pc:sldChg>
      <pc:sldChg chg="add del">
        <pc:chgData name="LI Hongzong" userId="ac49958b-b655-4fa4-b837-6f946156a7c8" providerId="ADAL" clId="{DE75A02E-0D7A-4F0F-8C61-7474C9E7CD4C}" dt="2024-08-27T13:10:13.160" v="434" actId="47"/>
        <pc:sldMkLst>
          <pc:docMk/>
          <pc:sldMk cId="142619693" sldId="607"/>
        </pc:sldMkLst>
      </pc:sldChg>
      <pc:sldChg chg="add del">
        <pc:chgData name="LI Hongzong" userId="ac49958b-b655-4fa4-b837-6f946156a7c8" providerId="ADAL" clId="{DE75A02E-0D7A-4F0F-8C61-7474C9E7CD4C}" dt="2024-08-27T13:10:13.160" v="434" actId="47"/>
        <pc:sldMkLst>
          <pc:docMk/>
          <pc:sldMk cId="908820381" sldId="608"/>
        </pc:sldMkLst>
      </pc:sldChg>
      <pc:sldChg chg="add del">
        <pc:chgData name="LI Hongzong" userId="ac49958b-b655-4fa4-b837-6f946156a7c8" providerId="ADAL" clId="{DE75A02E-0D7A-4F0F-8C61-7474C9E7CD4C}" dt="2024-08-27T13:10:13.160" v="434" actId="47"/>
        <pc:sldMkLst>
          <pc:docMk/>
          <pc:sldMk cId="1783250905" sldId="609"/>
        </pc:sldMkLst>
      </pc:sldChg>
      <pc:sldChg chg="add del">
        <pc:chgData name="LI Hongzong" userId="ac49958b-b655-4fa4-b837-6f946156a7c8" providerId="ADAL" clId="{DE75A02E-0D7A-4F0F-8C61-7474C9E7CD4C}" dt="2024-08-27T13:10:13.160" v="434" actId="47"/>
        <pc:sldMkLst>
          <pc:docMk/>
          <pc:sldMk cId="2705257213" sldId="610"/>
        </pc:sldMkLst>
      </pc:sldChg>
      <pc:sldChg chg="add del">
        <pc:chgData name="LI Hongzong" userId="ac49958b-b655-4fa4-b837-6f946156a7c8" providerId="ADAL" clId="{DE75A02E-0D7A-4F0F-8C61-7474C9E7CD4C}" dt="2024-08-27T13:10:13.160" v="434" actId="47"/>
        <pc:sldMkLst>
          <pc:docMk/>
          <pc:sldMk cId="2970232633" sldId="620"/>
        </pc:sldMkLst>
      </pc:sldChg>
      <pc:sldChg chg="add del">
        <pc:chgData name="LI Hongzong" userId="ac49958b-b655-4fa4-b837-6f946156a7c8" providerId="ADAL" clId="{DE75A02E-0D7A-4F0F-8C61-7474C9E7CD4C}" dt="2024-08-27T13:10:13.160" v="434" actId="47"/>
        <pc:sldMkLst>
          <pc:docMk/>
          <pc:sldMk cId="1261810409" sldId="621"/>
        </pc:sldMkLst>
      </pc:sldChg>
      <pc:sldChg chg="add del">
        <pc:chgData name="LI Hongzong" userId="ac49958b-b655-4fa4-b837-6f946156a7c8" providerId="ADAL" clId="{DE75A02E-0D7A-4F0F-8C61-7474C9E7CD4C}" dt="2024-08-27T13:10:13.160" v="434" actId="47"/>
        <pc:sldMkLst>
          <pc:docMk/>
          <pc:sldMk cId="1517495727" sldId="622"/>
        </pc:sldMkLst>
      </pc:sldChg>
      <pc:sldChg chg="add del">
        <pc:chgData name="LI Hongzong" userId="ac49958b-b655-4fa4-b837-6f946156a7c8" providerId="ADAL" clId="{DE75A02E-0D7A-4F0F-8C61-7474C9E7CD4C}" dt="2024-08-27T13:10:13.160" v="434" actId="47"/>
        <pc:sldMkLst>
          <pc:docMk/>
          <pc:sldMk cId="2330060381" sldId="623"/>
        </pc:sldMkLst>
      </pc:sldChg>
      <pc:sldChg chg="add del">
        <pc:chgData name="LI Hongzong" userId="ac49958b-b655-4fa4-b837-6f946156a7c8" providerId="ADAL" clId="{DE75A02E-0D7A-4F0F-8C61-7474C9E7CD4C}" dt="2024-08-27T13:10:13.160" v="434" actId="47"/>
        <pc:sldMkLst>
          <pc:docMk/>
          <pc:sldMk cId="2675280520" sldId="624"/>
        </pc:sldMkLst>
      </pc:sldChg>
      <pc:sldChg chg="add del">
        <pc:chgData name="LI Hongzong" userId="ac49958b-b655-4fa4-b837-6f946156a7c8" providerId="ADAL" clId="{DE75A02E-0D7A-4F0F-8C61-7474C9E7CD4C}" dt="2024-08-27T13:10:13.160" v="434" actId="47"/>
        <pc:sldMkLst>
          <pc:docMk/>
          <pc:sldMk cId="2965384674" sldId="625"/>
        </pc:sldMkLst>
      </pc:sldChg>
      <pc:sldChg chg="add del">
        <pc:chgData name="LI Hongzong" userId="ac49958b-b655-4fa4-b837-6f946156a7c8" providerId="ADAL" clId="{DE75A02E-0D7A-4F0F-8C61-7474C9E7CD4C}" dt="2024-08-27T13:10:13.160" v="434" actId="47"/>
        <pc:sldMkLst>
          <pc:docMk/>
          <pc:sldMk cId="1410181328" sldId="626"/>
        </pc:sldMkLst>
      </pc:sldChg>
      <pc:sldChg chg="add del">
        <pc:chgData name="LI Hongzong" userId="ac49958b-b655-4fa4-b837-6f946156a7c8" providerId="ADAL" clId="{DE75A02E-0D7A-4F0F-8C61-7474C9E7CD4C}" dt="2024-08-27T13:10:13.160" v="434" actId="47"/>
        <pc:sldMkLst>
          <pc:docMk/>
          <pc:sldMk cId="3084381024" sldId="627"/>
        </pc:sldMkLst>
      </pc:sldChg>
      <pc:sldChg chg="add del">
        <pc:chgData name="LI Hongzong" userId="ac49958b-b655-4fa4-b837-6f946156a7c8" providerId="ADAL" clId="{DE75A02E-0D7A-4F0F-8C61-7474C9E7CD4C}" dt="2024-08-27T13:10:13.160" v="434" actId="47"/>
        <pc:sldMkLst>
          <pc:docMk/>
          <pc:sldMk cId="1416655494" sldId="628"/>
        </pc:sldMkLst>
      </pc:sldChg>
      <pc:sldChg chg="add del">
        <pc:chgData name="LI Hongzong" userId="ac49958b-b655-4fa4-b837-6f946156a7c8" providerId="ADAL" clId="{DE75A02E-0D7A-4F0F-8C61-7474C9E7CD4C}" dt="2024-08-27T13:10:13.160" v="434" actId="47"/>
        <pc:sldMkLst>
          <pc:docMk/>
          <pc:sldMk cId="1653992842" sldId="629"/>
        </pc:sldMkLst>
      </pc:sldChg>
      <pc:sldChg chg="add del">
        <pc:chgData name="LI Hongzong" userId="ac49958b-b655-4fa4-b837-6f946156a7c8" providerId="ADAL" clId="{DE75A02E-0D7A-4F0F-8C61-7474C9E7CD4C}" dt="2024-08-27T13:10:13.160" v="434" actId="47"/>
        <pc:sldMkLst>
          <pc:docMk/>
          <pc:sldMk cId="1955701224" sldId="630"/>
        </pc:sldMkLst>
      </pc:sldChg>
      <pc:sldChg chg="add del">
        <pc:chgData name="LI Hongzong" userId="ac49958b-b655-4fa4-b837-6f946156a7c8" providerId="ADAL" clId="{DE75A02E-0D7A-4F0F-8C61-7474C9E7CD4C}" dt="2024-08-27T13:10:13.160" v="434" actId="47"/>
        <pc:sldMkLst>
          <pc:docMk/>
          <pc:sldMk cId="3443855818" sldId="631"/>
        </pc:sldMkLst>
      </pc:sldChg>
      <pc:sldChg chg="add del">
        <pc:chgData name="LI Hongzong" userId="ac49958b-b655-4fa4-b837-6f946156a7c8" providerId="ADAL" clId="{DE75A02E-0D7A-4F0F-8C61-7474C9E7CD4C}" dt="2024-08-27T13:10:13.160" v="434" actId="47"/>
        <pc:sldMkLst>
          <pc:docMk/>
          <pc:sldMk cId="3852122681" sldId="632"/>
        </pc:sldMkLst>
      </pc:sldChg>
      <pc:sldChg chg="modSp add mod ord modAnim">
        <pc:chgData name="LI Hongzong" userId="ac49958b-b655-4fa4-b837-6f946156a7c8" providerId="ADAL" clId="{DE75A02E-0D7A-4F0F-8C61-7474C9E7CD4C}" dt="2024-08-28T06:18:38.966" v="915" actId="6549"/>
        <pc:sldMkLst>
          <pc:docMk/>
          <pc:sldMk cId="3896439483" sldId="633"/>
        </pc:sldMkLst>
      </pc:sldChg>
    </pc:docChg>
  </pc:docChgLst>
  <pc:docChgLst>
    <pc:chgData name="Hongzong Li" userId="9bdc67c7f26cb1a6" providerId="LiveId" clId="{F95DDC15-7572-4088-BD45-4E8C4961A4A4}"/>
    <pc:docChg chg="undo custSel addSld delSld modSld">
      <pc:chgData name="Hongzong Li" userId="9bdc67c7f26cb1a6" providerId="LiveId" clId="{F95DDC15-7572-4088-BD45-4E8C4961A4A4}" dt="2025-01-09T00:33:09.846" v="693" actId="1076"/>
      <pc:docMkLst>
        <pc:docMk/>
      </pc:docMkLst>
      <pc:sldChg chg="addSp delSp modSp mod">
        <pc:chgData name="Hongzong Li" userId="9bdc67c7f26cb1a6" providerId="LiveId" clId="{F95DDC15-7572-4088-BD45-4E8C4961A4A4}" dt="2025-01-09T00:22:15.296" v="631" actId="1076"/>
        <pc:sldMkLst>
          <pc:docMk/>
          <pc:sldMk cId="1615307222" sldId="390"/>
        </pc:sldMkLst>
        <pc:spChg chg="mod">
          <ac:chgData name="Hongzong Li" userId="9bdc67c7f26cb1a6" providerId="LiveId" clId="{F95DDC15-7572-4088-BD45-4E8C4961A4A4}" dt="2025-01-09T00:21:20.209" v="605" actId="14100"/>
          <ac:spMkLst>
            <pc:docMk/>
            <pc:sldMk cId="1615307222" sldId="390"/>
            <ac:spMk id="7" creationId="{E11148D2-DE58-912B-CE53-C92B5E8EA4AB}"/>
          </ac:spMkLst>
        </pc:spChg>
      </pc:sldChg>
      <pc:sldChg chg="modSp mod">
        <pc:chgData name="Hongzong Li" userId="9bdc67c7f26cb1a6" providerId="LiveId" clId="{F95DDC15-7572-4088-BD45-4E8C4961A4A4}" dt="2025-01-08T15:51:58.922" v="204" actId="20577"/>
        <pc:sldMkLst>
          <pc:docMk/>
          <pc:sldMk cId="3326953466" sldId="392"/>
        </pc:sldMkLst>
        <pc:spChg chg="mod">
          <ac:chgData name="Hongzong Li" userId="9bdc67c7f26cb1a6" providerId="LiveId" clId="{F95DDC15-7572-4088-BD45-4E8C4961A4A4}" dt="2025-01-08T15:51:58.922" v="204" actId="20577"/>
          <ac:spMkLst>
            <pc:docMk/>
            <pc:sldMk cId="3326953466" sldId="392"/>
            <ac:spMk id="7" creationId="{E7C83185-09D1-4567-8331-E19BC0B8AB2B}"/>
          </ac:spMkLst>
        </pc:spChg>
      </pc:sldChg>
      <pc:sldChg chg="del">
        <pc:chgData name="Hongzong Li" userId="9bdc67c7f26cb1a6" providerId="LiveId" clId="{F95DDC15-7572-4088-BD45-4E8C4961A4A4}" dt="2025-01-08T15:51:54.685" v="197" actId="47"/>
        <pc:sldMkLst>
          <pc:docMk/>
          <pc:sldMk cId="2811745174" sldId="487"/>
        </pc:sldMkLst>
      </pc:sldChg>
      <pc:sldChg chg="del">
        <pc:chgData name="Hongzong Li" userId="9bdc67c7f26cb1a6" providerId="LiveId" clId="{F95DDC15-7572-4088-BD45-4E8C4961A4A4}" dt="2025-01-08T15:51:54.685" v="197" actId="47"/>
        <pc:sldMkLst>
          <pc:docMk/>
          <pc:sldMk cId="2845975111" sldId="497"/>
        </pc:sldMkLst>
      </pc:sldChg>
      <pc:sldChg chg="del">
        <pc:chgData name="Hongzong Li" userId="9bdc67c7f26cb1a6" providerId="LiveId" clId="{F95DDC15-7572-4088-BD45-4E8C4961A4A4}" dt="2025-01-08T15:51:54.685" v="197" actId="47"/>
        <pc:sldMkLst>
          <pc:docMk/>
          <pc:sldMk cId="3667704221" sldId="501"/>
        </pc:sldMkLst>
      </pc:sldChg>
      <pc:sldChg chg="del">
        <pc:chgData name="Hongzong Li" userId="9bdc67c7f26cb1a6" providerId="LiveId" clId="{F95DDC15-7572-4088-BD45-4E8C4961A4A4}" dt="2025-01-08T15:51:54.685" v="197" actId="47"/>
        <pc:sldMkLst>
          <pc:docMk/>
          <pc:sldMk cId="4222242206" sldId="502"/>
        </pc:sldMkLst>
      </pc:sldChg>
      <pc:sldChg chg="del">
        <pc:chgData name="Hongzong Li" userId="9bdc67c7f26cb1a6" providerId="LiveId" clId="{F95DDC15-7572-4088-BD45-4E8C4961A4A4}" dt="2025-01-08T15:51:54.685" v="197" actId="47"/>
        <pc:sldMkLst>
          <pc:docMk/>
          <pc:sldMk cId="3321173846" sldId="516"/>
        </pc:sldMkLst>
      </pc:sldChg>
      <pc:sldChg chg="del">
        <pc:chgData name="Hongzong Li" userId="9bdc67c7f26cb1a6" providerId="LiveId" clId="{F95DDC15-7572-4088-BD45-4E8C4961A4A4}" dt="2025-01-08T15:51:54.685" v="197" actId="47"/>
        <pc:sldMkLst>
          <pc:docMk/>
          <pc:sldMk cId="3195430702" sldId="519"/>
        </pc:sldMkLst>
      </pc:sldChg>
      <pc:sldChg chg="del">
        <pc:chgData name="Hongzong Li" userId="9bdc67c7f26cb1a6" providerId="LiveId" clId="{F95DDC15-7572-4088-BD45-4E8C4961A4A4}" dt="2025-01-08T15:51:54.685" v="197" actId="47"/>
        <pc:sldMkLst>
          <pc:docMk/>
          <pc:sldMk cId="1189121588" sldId="531"/>
        </pc:sldMkLst>
      </pc:sldChg>
      <pc:sldChg chg="del">
        <pc:chgData name="Hongzong Li" userId="9bdc67c7f26cb1a6" providerId="LiveId" clId="{F95DDC15-7572-4088-BD45-4E8C4961A4A4}" dt="2025-01-08T15:51:54.685" v="197" actId="47"/>
        <pc:sldMkLst>
          <pc:docMk/>
          <pc:sldMk cId="936414254" sldId="540"/>
        </pc:sldMkLst>
      </pc:sldChg>
      <pc:sldChg chg="addSp delSp modSp mod modNotesTx">
        <pc:chgData name="Hongzong Li" userId="9bdc67c7f26cb1a6" providerId="LiveId" clId="{F95DDC15-7572-4088-BD45-4E8C4961A4A4}" dt="2025-01-09T00:22:58.268" v="632" actId="20577"/>
        <pc:sldMkLst>
          <pc:docMk/>
          <pc:sldMk cId="1261810409" sldId="621"/>
        </pc:sldMkLst>
      </pc:sldChg>
      <pc:sldChg chg="modSp mod">
        <pc:chgData name="Hongzong Li" userId="9bdc67c7f26cb1a6" providerId="LiveId" clId="{F95DDC15-7572-4088-BD45-4E8C4961A4A4}" dt="2025-01-08T16:39:09.229" v="436" actId="403"/>
        <pc:sldMkLst>
          <pc:docMk/>
          <pc:sldMk cId="2671058366" sldId="631"/>
        </pc:sldMkLst>
      </pc:sldChg>
      <pc:sldChg chg="del">
        <pc:chgData name="Hongzong Li" userId="9bdc67c7f26cb1a6" providerId="LiveId" clId="{F95DDC15-7572-4088-BD45-4E8C4961A4A4}" dt="2025-01-08T15:51:54.685" v="197" actId="47"/>
        <pc:sldMkLst>
          <pc:docMk/>
          <pc:sldMk cId="368788545" sldId="636"/>
        </pc:sldMkLst>
      </pc:sldChg>
      <pc:sldChg chg="del">
        <pc:chgData name="Hongzong Li" userId="9bdc67c7f26cb1a6" providerId="LiveId" clId="{F95DDC15-7572-4088-BD45-4E8C4961A4A4}" dt="2025-01-08T15:51:54.685" v="197" actId="47"/>
        <pc:sldMkLst>
          <pc:docMk/>
          <pc:sldMk cId="909729142" sldId="637"/>
        </pc:sldMkLst>
      </pc:sldChg>
      <pc:sldChg chg="del">
        <pc:chgData name="Hongzong Li" userId="9bdc67c7f26cb1a6" providerId="LiveId" clId="{F95DDC15-7572-4088-BD45-4E8C4961A4A4}" dt="2025-01-08T15:51:54.685" v="197" actId="47"/>
        <pc:sldMkLst>
          <pc:docMk/>
          <pc:sldMk cId="2614691419" sldId="638"/>
        </pc:sldMkLst>
      </pc:sldChg>
      <pc:sldChg chg="del">
        <pc:chgData name="Hongzong Li" userId="9bdc67c7f26cb1a6" providerId="LiveId" clId="{F95DDC15-7572-4088-BD45-4E8C4961A4A4}" dt="2025-01-08T15:51:54.685" v="197" actId="47"/>
        <pc:sldMkLst>
          <pc:docMk/>
          <pc:sldMk cId="1794781130" sldId="639"/>
        </pc:sldMkLst>
      </pc:sldChg>
      <pc:sldChg chg="del">
        <pc:chgData name="Hongzong Li" userId="9bdc67c7f26cb1a6" providerId="LiveId" clId="{F95DDC15-7572-4088-BD45-4E8C4961A4A4}" dt="2025-01-08T15:51:54.685" v="197" actId="47"/>
        <pc:sldMkLst>
          <pc:docMk/>
          <pc:sldMk cId="3820469915" sldId="640"/>
        </pc:sldMkLst>
      </pc:sldChg>
      <pc:sldChg chg="del">
        <pc:chgData name="Hongzong Li" userId="9bdc67c7f26cb1a6" providerId="LiveId" clId="{F95DDC15-7572-4088-BD45-4E8C4961A4A4}" dt="2025-01-08T15:51:54.685" v="197" actId="47"/>
        <pc:sldMkLst>
          <pc:docMk/>
          <pc:sldMk cId="3618358261" sldId="643"/>
        </pc:sldMkLst>
      </pc:sldChg>
      <pc:sldChg chg="del">
        <pc:chgData name="Hongzong Li" userId="9bdc67c7f26cb1a6" providerId="LiveId" clId="{F95DDC15-7572-4088-BD45-4E8C4961A4A4}" dt="2025-01-08T15:51:54.685" v="197" actId="47"/>
        <pc:sldMkLst>
          <pc:docMk/>
          <pc:sldMk cId="991728368" sldId="644"/>
        </pc:sldMkLst>
      </pc:sldChg>
      <pc:sldChg chg="del">
        <pc:chgData name="Hongzong Li" userId="9bdc67c7f26cb1a6" providerId="LiveId" clId="{F95DDC15-7572-4088-BD45-4E8C4961A4A4}" dt="2025-01-08T15:51:54.685" v="197" actId="47"/>
        <pc:sldMkLst>
          <pc:docMk/>
          <pc:sldMk cId="630200938" sldId="646"/>
        </pc:sldMkLst>
      </pc:sldChg>
      <pc:sldChg chg="del">
        <pc:chgData name="Hongzong Li" userId="9bdc67c7f26cb1a6" providerId="LiveId" clId="{F95DDC15-7572-4088-BD45-4E8C4961A4A4}" dt="2025-01-08T15:51:54.685" v="197" actId="47"/>
        <pc:sldMkLst>
          <pc:docMk/>
          <pc:sldMk cId="3731454665" sldId="647"/>
        </pc:sldMkLst>
      </pc:sldChg>
      <pc:sldChg chg="del">
        <pc:chgData name="Hongzong Li" userId="9bdc67c7f26cb1a6" providerId="LiveId" clId="{F95DDC15-7572-4088-BD45-4E8C4961A4A4}" dt="2025-01-08T15:51:54.685" v="197" actId="47"/>
        <pc:sldMkLst>
          <pc:docMk/>
          <pc:sldMk cId="282552770" sldId="648"/>
        </pc:sldMkLst>
      </pc:sldChg>
      <pc:sldChg chg="del">
        <pc:chgData name="Hongzong Li" userId="9bdc67c7f26cb1a6" providerId="LiveId" clId="{F95DDC15-7572-4088-BD45-4E8C4961A4A4}" dt="2025-01-08T15:51:54.685" v="197" actId="47"/>
        <pc:sldMkLst>
          <pc:docMk/>
          <pc:sldMk cId="1575329477" sldId="649"/>
        </pc:sldMkLst>
      </pc:sldChg>
      <pc:sldChg chg="del">
        <pc:chgData name="Hongzong Li" userId="9bdc67c7f26cb1a6" providerId="LiveId" clId="{F95DDC15-7572-4088-BD45-4E8C4961A4A4}" dt="2025-01-08T15:51:54.685" v="197" actId="47"/>
        <pc:sldMkLst>
          <pc:docMk/>
          <pc:sldMk cId="1352666558" sldId="650"/>
        </pc:sldMkLst>
      </pc:sldChg>
      <pc:sldChg chg="del">
        <pc:chgData name="Hongzong Li" userId="9bdc67c7f26cb1a6" providerId="LiveId" clId="{F95DDC15-7572-4088-BD45-4E8C4961A4A4}" dt="2025-01-08T15:51:54.685" v="197" actId="47"/>
        <pc:sldMkLst>
          <pc:docMk/>
          <pc:sldMk cId="4053856576" sldId="654"/>
        </pc:sldMkLst>
      </pc:sldChg>
      <pc:sldChg chg="del">
        <pc:chgData name="Hongzong Li" userId="9bdc67c7f26cb1a6" providerId="LiveId" clId="{F95DDC15-7572-4088-BD45-4E8C4961A4A4}" dt="2025-01-08T15:51:54.685" v="197" actId="47"/>
        <pc:sldMkLst>
          <pc:docMk/>
          <pc:sldMk cId="4176521030" sldId="657"/>
        </pc:sldMkLst>
      </pc:sldChg>
      <pc:sldChg chg="addSp delSp modSp add mod">
        <pc:chgData name="Hongzong Li" userId="9bdc67c7f26cb1a6" providerId="LiveId" clId="{F95DDC15-7572-4088-BD45-4E8C4961A4A4}" dt="2025-01-08T15:04:11.339" v="58" actId="1076"/>
        <pc:sldMkLst>
          <pc:docMk/>
          <pc:sldMk cId="4150836263" sldId="658"/>
        </pc:sldMkLst>
      </pc:sldChg>
      <pc:sldChg chg="add">
        <pc:chgData name="Hongzong Li" userId="9bdc67c7f26cb1a6" providerId="LiveId" clId="{F95DDC15-7572-4088-BD45-4E8C4961A4A4}" dt="2025-01-08T14:59:11.390" v="30"/>
        <pc:sldMkLst>
          <pc:docMk/>
          <pc:sldMk cId="280363987" sldId="659"/>
        </pc:sldMkLst>
      </pc:sldChg>
      <pc:sldChg chg="addSp delSp modSp add mod">
        <pc:chgData name="Hongzong Li" userId="9bdc67c7f26cb1a6" providerId="LiveId" clId="{F95DDC15-7572-4088-BD45-4E8C4961A4A4}" dt="2025-01-08T15:27:36.280" v="115" actId="1076"/>
        <pc:sldMkLst>
          <pc:docMk/>
          <pc:sldMk cId="1050721172" sldId="660"/>
        </pc:sldMkLst>
      </pc:sldChg>
      <pc:sldChg chg="addSp delSp modSp add mod">
        <pc:chgData name="Hongzong Li" userId="9bdc67c7f26cb1a6" providerId="LiveId" clId="{F95DDC15-7572-4088-BD45-4E8C4961A4A4}" dt="2025-01-08T15:29:15.809" v="137" actId="14100"/>
        <pc:sldMkLst>
          <pc:docMk/>
          <pc:sldMk cId="2824916999" sldId="661"/>
        </pc:sldMkLst>
      </pc:sldChg>
      <pc:sldChg chg="addSp delSp modSp add mod">
        <pc:chgData name="Hongzong Li" userId="9bdc67c7f26cb1a6" providerId="LiveId" clId="{F95DDC15-7572-4088-BD45-4E8C4961A4A4}" dt="2025-01-08T16:53:15.140" v="493" actId="1035"/>
        <pc:sldMkLst>
          <pc:docMk/>
          <pc:sldMk cId="2281915960" sldId="662"/>
        </pc:sldMkLst>
      </pc:sldChg>
      <pc:sldChg chg="addSp delSp modSp add mod">
        <pc:chgData name="Hongzong Li" userId="9bdc67c7f26cb1a6" providerId="LiveId" clId="{F95DDC15-7572-4088-BD45-4E8C4961A4A4}" dt="2025-01-08T17:05:17.487" v="506" actId="14100"/>
        <pc:sldMkLst>
          <pc:docMk/>
          <pc:sldMk cId="3587308140" sldId="663"/>
        </pc:sldMkLst>
      </pc:sldChg>
      <pc:sldChg chg="addSp delSp modSp add mod">
        <pc:chgData name="Hongzong Li" userId="9bdc67c7f26cb1a6" providerId="LiveId" clId="{F95DDC15-7572-4088-BD45-4E8C4961A4A4}" dt="2025-01-08T17:26:05.158" v="587" actId="14100"/>
        <pc:sldMkLst>
          <pc:docMk/>
          <pc:sldMk cId="2709935454" sldId="664"/>
        </pc:sldMkLst>
      </pc:sldChg>
      <pc:sldChg chg="addSp modSp add mod">
        <pc:chgData name="Hongzong Li" userId="9bdc67c7f26cb1a6" providerId="LiveId" clId="{F95DDC15-7572-4088-BD45-4E8C4961A4A4}" dt="2025-01-08T15:43:54.384" v="174" actId="1076"/>
        <pc:sldMkLst>
          <pc:docMk/>
          <pc:sldMk cId="432758778" sldId="665"/>
        </pc:sldMkLst>
      </pc:sldChg>
      <pc:sldChg chg="addSp modSp add mod">
        <pc:chgData name="Hongzong Li" userId="9bdc67c7f26cb1a6" providerId="LiveId" clId="{F95DDC15-7572-4088-BD45-4E8C4961A4A4}" dt="2025-01-08T15:44:42.254" v="182" actId="1076"/>
        <pc:sldMkLst>
          <pc:docMk/>
          <pc:sldMk cId="2752785219" sldId="666"/>
        </pc:sldMkLst>
      </pc:sldChg>
      <pc:sldChg chg="addSp modSp add mod">
        <pc:chgData name="Hongzong Li" userId="9bdc67c7f26cb1a6" providerId="LiveId" clId="{F95DDC15-7572-4088-BD45-4E8C4961A4A4}" dt="2025-01-08T15:45:32.465" v="187" actId="1076"/>
        <pc:sldMkLst>
          <pc:docMk/>
          <pc:sldMk cId="2853329529" sldId="667"/>
        </pc:sldMkLst>
      </pc:sldChg>
      <pc:sldChg chg="addSp modSp add mod">
        <pc:chgData name="Hongzong Li" userId="9bdc67c7f26cb1a6" providerId="LiveId" clId="{F95DDC15-7572-4088-BD45-4E8C4961A4A4}" dt="2025-01-08T15:46:10.121" v="193" actId="14100"/>
        <pc:sldMkLst>
          <pc:docMk/>
          <pc:sldMk cId="2826498682" sldId="668"/>
        </pc:sldMkLst>
      </pc:sldChg>
      <pc:sldChg chg="modSp add mod">
        <pc:chgData name="Hongzong Li" userId="9bdc67c7f26cb1a6" providerId="LiveId" clId="{F95DDC15-7572-4088-BD45-4E8C4961A4A4}" dt="2025-01-08T15:46:27.409" v="196"/>
        <pc:sldMkLst>
          <pc:docMk/>
          <pc:sldMk cId="1898400193" sldId="669"/>
        </pc:sldMkLst>
      </pc:sldChg>
      <pc:sldChg chg="addSp delSp modSp add mod">
        <pc:chgData name="Hongzong Li" userId="9bdc67c7f26cb1a6" providerId="LiveId" clId="{F95DDC15-7572-4088-BD45-4E8C4961A4A4}" dt="2025-01-09T00:28:18.207" v="670" actId="1076"/>
        <pc:sldMkLst>
          <pc:docMk/>
          <pc:sldMk cId="304319722" sldId="670"/>
        </pc:sldMkLst>
      </pc:sldChg>
      <pc:sldChg chg="addSp delSp modSp add mod">
        <pc:chgData name="Hongzong Li" userId="9bdc67c7f26cb1a6" providerId="LiveId" clId="{F95DDC15-7572-4088-BD45-4E8C4961A4A4}" dt="2025-01-09T00:33:09.846" v="693" actId="1076"/>
        <pc:sldMkLst>
          <pc:docMk/>
          <pc:sldMk cId="1817694660" sldId="671"/>
        </pc:sldMkLst>
      </pc:sldChg>
      <pc:sldChg chg="addSp delSp modSp add mod">
        <pc:chgData name="Hongzong Li" userId="9bdc67c7f26cb1a6" providerId="LiveId" clId="{F95DDC15-7572-4088-BD45-4E8C4961A4A4}" dt="2025-01-08T16:34:11.605" v="411" actId="14100"/>
        <pc:sldMkLst>
          <pc:docMk/>
          <pc:sldMk cId="2788587020" sldId="672"/>
        </pc:sldMkLst>
      </pc:sldChg>
      <pc:sldChg chg="addSp delSp modSp add mod">
        <pc:chgData name="Hongzong Li" userId="9bdc67c7f26cb1a6" providerId="LiveId" clId="{F95DDC15-7572-4088-BD45-4E8C4961A4A4}" dt="2025-01-08T16:34:32.878" v="415" actId="14100"/>
        <pc:sldMkLst>
          <pc:docMk/>
          <pc:sldMk cId="256473223" sldId="673"/>
        </pc:sldMkLst>
      </pc:sldChg>
      <pc:sldChg chg="add del">
        <pc:chgData name="Hongzong Li" userId="9bdc67c7f26cb1a6" providerId="LiveId" clId="{F95DDC15-7572-4088-BD45-4E8C4961A4A4}" dt="2025-01-08T16:33:43.397" v="407"/>
        <pc:sldMkLst>
          <pc:docMk/>
          <pc:sldMk cId="2845624257" sldId="673"/>
        </pc:sldMkLst>
      </pc:sldChg>
      <pc:sldChg chg="addSp delSp modSp add mod">
        <pc:chgData name="Hongzong Li" userId="9bdc67c7f26cb1a6" providerId="LiveId" clId="{F95DDC15-7572-4088-BD45-4E8C4961A4A4}" dt="2025-01-08T16:34:59.604" v="420" actId="14100"/>
        <pc:sldMkLst>
          <pc:docMk/>
          <pc:sldMk cId="2424154648" sldId="674"/>
        </pc:sldMkLst>
      </pc:sldChg>
      <pc:sldChg chg="addSp modSp add mod">
        <pc:chgData name="Hongzong Li" userId="9bdc67c7f26cb1a6" providerId="LiveId" clId="{F95DDC15-7572-4088-BD45-4E8C4961A4A4}" dt="2025-01-08T17:08:25.832" v="523" actId="123"/>
        <pc:sldMkLst>
          <pc:docMk/>
          <pc:sldMk cId="3143782611" sldId="675"/>
        </pc:sldMkLst>
      </pc:sldChg>
      <pc:sldChg chg="addSp delSp modSp add mod">
        <pc:chgData name="Hongzong Li" userId="9bdc67c7f26cb1a6" providerId="LiveId" clId="{F95DDC15-7572-4088-BD45-4E8C4961A4A4}" dt="2025-01-08T17:30:13.284" v="603" actId="14100"/>
        <pc:sldMkLst>
          <pc:docMk/>
          <pc:sldMk cId="3043099647" sldId="676"/>
        </pc:sldMkLst>
      </pc:sldChg>
    </pc:docChg>
  </pc:docChgLst>
  <pc:docChgLst>
    <pc:chgData name="Hongzong Li" userId="9bdc67c7f26cb1a6" providerId="LiveId" clId="{02A8A506-26B6-4075-857F-2E373107BCF7}"/>
    <pc:docChg chg="modSld">
      <pc:chgData name="Hongzong Li" userId="9bdc67c7f26cb1a6" providerId="LiveId" clId="{02A8A506-26B6-4075-857F-2E373107BCF7}" dt="2025-03-27T14:29:12.007" v="2" actId="20577"/>
      <pc:docMkLst>
        <pc:docMk/>
      </pc:docMkLst>
      <pc:sldChg chg="modSp mod">
        <pc:chgData name="Hongzong Li" userId="9bdc67c7f26cb1a6" providerId="LiveId" clId="{02A8A506-26B6-4075-857F-2E373107BCF7}" dt="2025-03-27T14:29:12.007" v="2" actId="20577"/>
        <pc:sldMkLst>
          <pc:docMk/>
          <pc:sldMk cId="1615307222" sldId="390"/>
        </pc:sldMkLst>
        <pc:spChg chg="mod">
          <ac:chgData name="Hongzong Li" userId="9bdc67c7f26cb1a6" providerId="LiveId" clId="{02A8A506-26B6-4075-857F-2E373107BCF7}" dt="2025-03-27T14:29:12.007" v="2" actId="20577"/>
          <ac:spMkLst>
            <pc:docMk/>
            <pc:sldMk cId="1615307222" sldId="390"/>
            <ac:spMk id="7" creationId="{E11148D2-DE58-912B-CE53-C92B5E8EA4AB}"/>
          </ac:spMkLst>
        </pc:spChg>
      </pc:sldChg>
    </pc:docChg>
  </pc:docChgLst>
  <pc:docChgLst>
    <pc:chgData name="LI Hongzong" userId="ac49958b-b655-4fa4-b837-6f946156a7c8" providerId="ADAL" clId="{1EA6D1CF-7BCF-43C9-ACBA-F551AFF49D51}"/>
    <pc:docChg chg="undo redo custSel addSld delSld modSld sldOrd">
      <pc:chgData name="LI Hongzong" userId="ac49958b-b655-4fa4-b837-6f946156a7c8" providerId="ADAL" clId="{1EA6D1CF-7BCF-43C9-ACBA-F551AFF49D51}" dt="2024-03-29T10:25:48.488" v="8447" actId="1076"/>
      <pc:docMkLst>
        <pc:docMk/>
      </pc:docMkLst>
      <pc:sldChg chg="delSp add del mod ord">
        <pc:chgData name="LI Hongzong" userId="ac49958b-b655-4fa4-b837-6f946156a7c8" providerId="ADAL" clId="{1EA6D1CF-7BCF-43C9-ACBA-F551AFF49D51}" dt="2024-03-22T09:12:57.424" v="370" actId="47"/>
        <pc:sldMkLst>
          <pc:docMk/>
          <pc:sldMk cId="1416458387" sldId="296"/>
        </pc:sldMkLst>
      </pc:sldChg>
      <pc:sldChg chg="delSp modSp del mod ord">
        <pc:chgData name="LI Hongzong" userId="ac49958b-b655-4fa4-b837-6f946156a7c8" providerId="ADAL" clId="{1EA6D1CF-7BCF-43C9-ACBA-F551AFF49D51}" dt="2024-03-22T09:07:38.607" v="288" actId="47"/>
        <pc:sldMkLst>
          <pc:docMk/>
          <pc:sldMk cId="2529623542" sldId="303"/>
        </pc:sldMkLst>
      </pc:sldChg>
      <pc:sldChg chg="del ord">
        <pc:chgData name="LI Hongzong" userId="ac49958b-b655-4fa4-b837-6f946156a7c8" providerId="ADAL" clId="{1EA6D1CF-7BCF-43C9-ACBA-F551AFF49D51}" dt="2024-03-22T09:12:26.550" v="362" actId="47"/>
        <pc:sldMkLst>
          <pc:docMk/>
          <pc:sldMk cId="2110830549" sldId="304"/>
        </pc:sldMkLst>
      </pc:sldChg>
      <pc:sldChg chg="del ord">
        <pc:chgData name="LI Hongzong" userId="ac49958b-b655-4fa4-b837-6f946156a7c8" providerId="ADAL" clId="{1EA6D1CF-7BCF-43C9-ACBA-F551AFF49D51}" dt="2024-03-22T09:12:35.039" v="363" actId="47"/>
        <pc:sldMkLst>
          <pc:docMk/>
          <pc:sldMk cId="2919791748" sldId="305"/>
        </pc:sldMkLst>
      </pc:sldChg>
      <pc:sldChg chg="addSp delSp add del mod ord">
        <pc:chgData name="LI Hongzong" userId="ac49958b-b655-4fa4-b837-6f946156a7c8" providerId="ADAL" clId="{1EA6D1CF-7BCF-43C9-ACBA-F551AFF49D51}" dt="2024-03-22T09:09:40.304" v="328" actId="47"/>
        <pc:sldMkLst>
          <pc:docMk/>
          <pc:sldMk cId="2894411307" sldId="307"/>
        </pc:sldMkLst>
      </pc:sldChg>
      <pc:sldChg chg="delSp modSp del mod ord">
        <pc:chgData name="LI Hongzong" userId="ac49958b-b655-4fa4-b837-6f946156a7c8" providerId="ADAL" clId="{1EA6D1CF-7BCF-43C9-ACBA-F551AFF49D51}" dt="2024-03-22T09:08:41.551" v="316" actId="47"/>
        <pc:sldMkLst>
          <pc:docMk/>
          <pc:sldMk cId="1960951504" sldId="319"/>
        </pc:sldMkLst>
      </pc:sldChg>
      <pc:sldChg chg="delSp modSp del mod ord">
        <pc:chgData name="LI Hongzong" userId="ac49958b-b655-4fa4-b837-6f946156a7c8" providerId="ADAL" clId="{1EA6D1CF-7BCF-43C9-ACBA-F551AFF49D51}" dt="2024-03-22T09:09:59.158" v="331" actId="47"/>
        <pc:sldMkLst>
          <pc:docMk/>
          <pc:sldMk cId="2008807138" sldId="330"/>
        </pc:sldMkLst>
      </pc:sldChg>
      <pc:sldChg chg="delSp del mod ord">
        <pc:chgData name="LI Hongzong" userId="ac49958b-b655-4fa4-b837-6f946156a7c8" providerId="ADAL" clId="{1EA6D1CF-7BCF-43C9-ACBA-F551AFF49D51}" dt="2024-03-22T09:10:41.942" v="360" actId="47"/>
        <pc:sldMkLst>
          <pc:docMk/>
          <pc:sldMk cId="2615408302" sldId="331"/>
        </pc:sldMkLst>
      </pc:sldChg>
      <pc:sldChg chg="delSp del mod ord">
        <pc:chgData name="LI Hongzong" userId="ac49958b-b655-4fa4-b837-6f946156a7c8" providerId="ADAL" clId="{1EA6D1CF-7BCF-43C9-ACBA-F551AFF49D51}" dt="2024-03-22T09:08:01.426" v="294" actId="47"/>
        <pc:sldMkLst>
          <pc:docMk/>
          <pc:sldMk cId="3267422768" sldId="332"/>
        </pc:sldMkLst>
      </pc:sldChg>
      <pc:sldChg chg="addSp delSp del mod ord">
        <pc:chgData name="LI Hongzong" userId="ac49958b-b655-4fa4-b837-6f946156a7c8" providerId="ADAL" clId="{1EA6D1CF-7BCF-43C9-ACBA-F551AFF49D51}" dt="2024-03-22T08:54:02.980" v="228" actId="47"/>
        <pc:sldMkLst>
          <pc:docMk/>
          <pc:sldMk cId="1406774030" sldId="333"/>
        </pc:sldMkLst>
      </pc:sldChg>
      <pc:sldChg chg="delSp del mod ord">
        <pc:chgData name="LI Hongzong" userId="ac49958b-b655-4fa4-b837-6f946156a7c8" providerId="ADAL" clId="{1EA6D1CF-7BCF-43C9-ACBA-F551AFF49D51}" dt="2024-03-22T08:54:12.477" v="232" actId="47"/>
        <pc:sldMkLst>
          <pc:docMk/>
          <pc:sldMk cId="1244556871" sldId="334"/>
        </pc:sldMkLst>
      </pc:sldChg>
      <pc:sldChg chg="delSp modSp del mod ord">
        <pc:chgData name="LI Hongzong" userId="ac49958b-b655-4fa4-b837-6f946156a7c8" providerId="ADAL" clId="{1EA6D1CF-7BCF-43C9-ACBA-F551AFF49D51}" dt="2024-03-22T08:54:29.450" v="236" actId="47"/>
        <pc:sldMkLst>
          <pc:docMk/>
          <pc:sldMk cId="948750527" sldId="335"/>
        </pc:sldMkLst>
      </pc:sldChg>
      <pc:sldChg chg="delSp modSp del mod ord">
        <pc:chgData name="LI Hongzong" userId="ac49958b-b655-4fa4-b837-6f946156a7c8" providerId="ADAL" clId="{1EA6D1CF-7BCF-43C9-ACBA-F551AFF49D51}" dt="2024-03-22T08:54:46.044" v="242" actId="47"/>
        <pc:sldMkLst>
          <pc:docMk/>
          <pc:sldMk cId="593856184" sldId="336"/>
        </pc:sldMkLst>
      </pc:sldChg>
      <pc:sldChg chg="delSp del mod ord">
        <pc:chgData name="LI Hongzong" userId="ac49958b-b655-4fa4-b837-6f946156a7c8" providerId="ADAL" clId="{1EA6D1CF-7BCF-43C9-ACBA-F551AFF49D51}" dt="2024-03-22T08:54:59.205" v="246" actId="47"/>
        <pc:sldMkLst>
          <pc:docMk/>
          <pc:sldMk cId="4271219954" sldId="337"/>
        </pc:sldMkLst>
      </pc:sldChg>
      <pc:sldChg chg="delSp del mod ord">
        <pc:chgData name="LI Hongzong" userId="ac49958b-b655-4fa4-b837-6f946156a7c8" providerId="ADAL" clId="{1EA6D1CF-7BCF-43C9-ACBA-F551AFF49D51}" dt="2024-03-22T09:13:15.132" v="374" actId="47"/>
        <pc:sldMkLst>
          <pc:docMk/>
          <pc:sldMk cId="330340477" sldId="339"/>
        </pc:sldMkLst>
      </pc:sldChg>
      <pc:sldChg chg="delSp del mod ord">
        <pc:chgData name="LI Hongzong" userId="ac49958b-b655-4fa4-b837-6f946156a7c8" providerId="ADAL" clId="{1EA6D1CF-7BCF-43C9-ACBA-F551AFF49D51}" dt="2024-03-22T09:13:35.209" v="383" actId="47"/>
        <pc:sldMkLst>
          <pc:docMk/>
          <pc:sldMk cId="2931280987" sldId="340"/>
        </pc:sldMkLst>
      </pc:sldChg>
      <pc:sldChg chg="addSp delSp modSp del mod">
        <pc:chgData name="LI Hongzong" userId="ac49958b-b655-4fa4-b837-6f946156a7c8" providerId="ADAL" clId="{1EA6D1CF-7BCF-43C9-ACBA-F551AFF49D51}" dt="2024-03-22T08:45:06.440" v="178" actId="47"/>
        <pc:sldMkLst>
          <pc:docMk/>
          <pc:sldMk cId="3440752098" sldId="341"/>
        </pc:sldMkLst>
      </pc:sldChg>
      <pc:sldChg chg="addSp delSp modSp del mod">
        <pc:chgData name="LI Hongzong" userId="ac49958b-b655-4fa4-b837-6f946156a7c8" providerId="ADAL" clId="{1EA6D1CF-7BCF-43C9-ACBA-F551AFF49D51}" dt="2024-03-22T08:48:02.827" v="196" actId="47"/>
        <pc:sldMkLst>
          <pc:docMk/>
          <pc:sldMk cId="54080014" sldId="342"/>
        </pc:sldMkLst>
      </pc:sldChg>
      <pc:sldChg chg="addSp delSp modSp del mod">
        <pc:chgData name="LI Hongzong" userId="ac49958b-b655-4fa4-b837-6f946156a7c8" providerId="ADAL" clId="{1EA6D1CF-7BCF-43C9-ACBA-F551AFF49D51}" dt="2024-03-22T08:51:53.944" v="205" actId="47"/>
        <pc:sldMkLst>
          <pc:docMk/>
          <pc:sldMk cId="2371115048" sldId="343"/>
        </pc:sldMkLst>
      </pc:sldChg>
      <pc:sldChg chg="addSp delSp modSp del mod">
        <pc:chgData name="LI Hongzong" userId="ac49958b-b655-4fa4-b837-6f946156a7c8" providerId="ADAL" clId="{1EA6D1CF-7BCF-43C9-ACBA-F551AFF49D51}" dt="2024-03-22T08:45:33.829" v="185" actId="47"/>
        <pc:sldMkLst>
          <pc:docMk/>
          <pc:sldMk cId="3075406570" sldId="344"/>
        </pc:sldMkLst>
      </pc:sldChg>
      <pc:sldChg chg="delSp modSp del mod">
        <pc:chgData name="LI Hongzong" userId="ac49958b-b655-4fa4-b837-6f946156a7c8" providerId="ADAL" clId="{1EA6D1CF-7BCF-43C9-ACBA-F551AFF49D51}" dt="2024-03-22T08:52:18.141" v="209" actId="47"/>
        <pc:sldMkLst>
          <pc:docMk/>
          <pc:sldMk cId="3059075209" sldId="345"/>
        </pc:sldMkLst>
      </pc:sldChg>
      <pc:sldChg chg="addSp delSp modSp del mod">
        <pc:chgData name="LI Hongzong" userId="ac49958b-b655-4fa4-b837-6f946156a7c8" providerId="ADAL" clId="{1EA6D1CF-7BCF-43C9-ACBA-F551AFF49D51}" dt="2024-03-22T08:53:01.352" v="215" actId="47"/>
        <pc:sldMkLst>
          <pc:docMk/>
          <pc:sldMk cId="2140319219" sldId="346"/>
        </pc:sldMkLst>
      </pc:sldChg>
      <pc:sldChg chg="addSp delSp modSp del mod">
        <pc:chgData name="LI Hongzong" userId="ac49958b-b655-4fa4-b837-6f946156a7c8" providerId="ADAL" clId="{1EA6D1CF-7BCF-43C9-ACBA-F551AFF49D51}" dt="2024-03-22T09:14:26.066" v="394" actId="47"/>
        <pc:sldMkLst>
          <pc:docMk/>
          <pc:sldMk cId="1574373625" sldId="347"/>
        </pc:sldMkLst>
      </pc:sldChg>
      <pc:sldChg chg="delSp del mod">
        <pc:chgData name="LI Hongzong" userId="ac49958b-b655-4fa4-b837-6f946156a7c8" providerId="ADAL" clId="{1EA6D1CF-7BCF-43C9-ACBA-F551AFF49D51}" dt="2024-03-22T09:15:12.502" v="410" actId="47"/>
        <pc:sldMkLst>
          <pc:docMk/>
          <pc:sldMk cId="635130" sldId="348"/>
        </pc:sldMkLst>
      </pc:sldChg>
      <pc:sldChg chg="addSp delSp del mod">
        <pc:chgData name="LI Hongzong" userId="ac49958b-b655-4fa4-b837-6f946156a7c8" providerId="ADAL" clId="{1EA6D1CF-7BCF-43C9-ACBA-F551AFF49D51}" dt="2024-03-22T09:14:36.261" v="400" actId="47"/>
        <pc:sldMkLst>
          <pc:docMk/>
          <pc:sldMk cId="1546956259" sldId="349"/>
        </pc:sldMkLst>
      </pc:sldChg>
      <pc:sldChg chg="delSp del mod">
        <pc:chgData name="LI Hongzong" userId="ac49958b-b655-4fa4-b837-6f946156a7c8" providerId="ADAL" clId="{1EA6D1CF-7BCF-43C9-ACBA-F551AFF49D51}" dt="2024-03-22T09:14:03.527" v="387" actId="47"/>
        <pc:sldMkLst>
          <pc:docMk/>
          <pc:sldMk cId="3501623512" sldId="350"/>
        </pc:sldMkLst>
      </pc:sldChg>
      <pc:sldChg chg="addSp delSp del mod">
        <pc:chgData name="LI Hongzong" userId="ac49958b-b655-4fa4-b837-6f946156a7c8" providerId="ADAL" clId="{1EA6D1CF-7BCF-43C9-ACBA-F551AFF49D51}" dt="2024-03-22T09:15:06.499" v="407" actId="47"/>
        <pc:sldMkLst>
          <pc:docMk/>
          <pc:sldMk cId="1676576079" sldId="351"/>
        </pc:sldMkLst>
      </pc:sldChg>
      <pc:sldChg chg="delSp del mod">
        <pc:chgData name="LI Hongzong" userId="ac49958b-b655-4fa4-b837-6f946156a7c8" providerId="ADAL" clId="{1EA6D1CF-7BCF-43C9-ACBA-F551AFF49D51}" dt="2024-03-22T09:15:24.407" v="415" actId="47"/>
        <pc:sldMkLst>
          <pc:docMk/>
          <pc:sldMk cId="1812893439" sldId="352"/>
        </pc:sldMkLst>
      </pc:sldChg>
      <pc:sldChg chg="delSp del mod">
        <pc:chgData name="LI Hongzong" userId="ac49958b-b655-4fa4-b837-6f946156a7c8" providerId="ADAL" clId="{1EA6D1CF-7BCF-43C9-ACBA-F551AFF49D51}" dt="2024-03-22T09:15:30.678" v="419" actId="47"/>
        <pc:sldMkLst>
          <pc:docMk/>
          <pc:sldMk cId="2883726985" sldId="353"/>
        </pc:sldMkLst>
      </pc:sldChg>
      <pc:sldChg chg="delSp del mod">
        <pc:chgData name="LI Hongzong" userId="ac49958b-b655-4fa4-b837-6f946156a7c8" providerId="ADAL" clId="{1EA6D1CF-7BCF-43C9-ACBA-F551AFF49D51}" dt="2024-03-22T09:15:35.630" v="422" actId="47"/>
        <pc:sldMkLst>
          <pc:docMk/>
          <pc:sldMk cId="4285881897" sldId="354"/>
        </pc:sldMkLst>
      </pc:sldChg>
      <pc:sldChg chg="delSp del mod">
        <pc:chgData name="LI Hongzong" userId="ac49958b-b655-4fa4-b837-6f946156a7c8" providerId="ADAL" clId="{1EA6D1CF-7BCF-43C9-ACBA-F551AFF49D51}" dt="2024-03-22T09:15:42.709" v="426" actId="47"/>
        <pc:sldMkLst>
          <pc:docMk/>
          <pc:sldMk cId="3668120754" sldId="355"/>
        </pc:sldMkLst>
      </pc:sldChg>
      <pc:sldChg chg="delSp del mod">
        <pc:chgData name="LI Hongzong" userId="ac49958b-b655-4fa4-b837-6f946156a7c8" providerId="ADAL" clId="{1EA6D1CF-7BCF-43C9-ACBA-F551AFF49D51}" dt="2024-03-22T09:16:03.894" v="434" actId="47"/>
        <pc:sldMkLst>
          <pc:docMk/>
          <pc:sldMk cId="1164884830" sldId="356"/>
        </pc:sldMkLst>
      </pc:sldChg>
      <pc:sldChg chg="delSp del mod">
        <pc:chgData name="LI Hongzong" userId="ac49958b-b655-4fa4-b837-6f946156a7c8" providerId="ADAL" clId="{1EA6D1CF-7BCF-43C9-ACBA-F551AFF49D51}" dt="2024-03-22T09:16:03.894" v="434" actId="47"/>
        <pc:sldMkLst>
          <pc:docMk/>
          <pc:sldMk cId="3204864640" sldId="357"/>
        </pc:sldMkLst>
      </pc:sldChg>
      <pc:sldChg chg="addSp delSp modSp mod">
        <pc:chgData name="LI Hongzong" userId="ac49958b-b655-4fa4-b837-6f946156a7c8" providerId="ADAL" clId="{1EA6D1CF-7BCF-43C9-ACBA-F551AFF49D51}" dt="2024-03-25T07:55:51.924" v="815" actId="478"/>
        <pc:sldMkLst>
          <pc:docMk/>
          <pc:sldMk cId="1615307222" sldId="390"/>
        </pc:sldMkLst>
      </pc:sldChg>
      <pc:sldChg chg="del ord">
        <pc:chgData name="LI Hongzong" userId="ac49958b-b655-4fa4-b837-6f946156a7c8" providerId="ADAL" clId="{1EA6D1CF-7BCF-43C9-ACBA-F551AFF49D51}" dt="2024-03-22T09:17:09.599" v="444" actId="47"/>
        <pc:sldMkLst>
          <pc:docMk/>
          <pc:sldMk cId="3852715265" sldId="412"/>
        </pc:sldMkLst>
      </pc:sldChg>
      <pc:sldChg chg="del">
        <pc:chgData name="LI Hongzong" userId="ac49958b-b655-4fa4-b837-6f946156a7c8" providerId="ADAL" clId="{1EA6D1CF-7BCF-43C9-ACBA-F551AFF49D51}" dt="2024-03-22T09:17:05.145" v="441" actId="47"/>
        <pc:sldMkLst>
          <pc:docMk/>
          <pc:sldMk cId="4171942127" sldId="420"/>
        </pc:sldMkLst>
      </pc:sldChg>
      <pc:sldChg chg="del">
        <pc:chgData name="LI Hongzong" userId="ac49958b-b655-4fa4-b837-6f946156a7c8" providerId="ADAL" clId="{1EA6D1CF-7BCF-43C9-ACBA-F551AFF49D51}" dt="2024-03-22T09:17:06.458" v="442" actId="47"/>
        <pc:sldMkLst>
          <pc:docMk/>
          <pc:sldMk cId="3859008276" sldId="421"/>
        </pc:sldMkLst>
      </pc:sldChg>
      <pc:sldChg chg="del">
        <pc:chgData name="LI Hongzong" userId="ac49958b-b655-4fa4-b837-6f946156a7c8" providerId="ADAL" clId="{1EA6D1CF-7BCF-43C9-ACBA-F551AFF49D51}" dt="2024-03-22T09:17:08.113" v="443" actId="47"/>
        <pc:sldMkLst>
          <pc:docMk/>
          <pc:sldMk cId="654403087" sldId="422"/>
        </pc:sldMkLst>
      </pc:sldChg>
      <pc:sldChg chg="delSp del mod ord">
        <pc:chgData name="LI Hongzong" userId="ac49958b-b655-4fa4-b837-6f946156a7c8" providerId="ADAL" clId="{1EA6D1CF-7BCF-43C9-ACBA-F551AFF49D51}" dt="2024-03-22T09:00:53.466" v="278" actId="47"/>
        <pc:sldMkLst>
          <pc:docMk/>
          <pc:sldMk cId="2867447849" sldId="423"/>
        </pc:sldMkLst>
      </pc:sldChg>
      <pc:sldChg chg="ord">
        <pc:chgData name="LI Hongzong" userId="ac49958b-b655-4fa4-b837-6f946156a7c8" providerId="ADAL" clId="{1EA6D1CF-7BCF-43C9-ACBA-F551AFF49D51}" dt="2024-03-21T13:41:56.439" v="103"/>
        <pc:sldMkLst>
          <pc:docMk/>
          <pc:sldMk cId="1622074852" sldId="424"/>
        </pc:sldMkLst>
      </pc:sldChg>
      <pc:sldChg chg="addSp delSp modSp del mod ord">
        <pc:chgData name="LI Hongzong" userId="ac49958b-b655-4fa4-b837-6f946156a7c8" providerId="ADAL" clId="{1EA6D1CF-7BCF-43C9-ACBA-F551AFF49D51}" dt="2024-03-29T09:32:24.185" v="7943" actId="47"/>
        <pc:sldMkLst>
          <pc:docMk/>
          <pc:sldMk cId="4140941896" sldId="425"/>
        </pc:sldMkLst>
      </pc:sldChg>
      <pc:sldChg chg="ord">
        <pc:chgData name="LI Hongzong" userId="ac49958b-b655-4fa4-b837-6f946156a7c8" providerId="ADAL" clId="{1EA6D1CF-7BCF-43C9-ACBA-F551AFF49D51}" dt="2024-03-21T13:41:56.439" v="103"/>
        <pc:sldMkLst>
          <pc:docMk/>
          <pc:sldMk cId="2293026267" sldId="426"/>
        </pc:sldMkLst>
      </pc:sldChg>
      <pc:sldChg chg="ord">
        <pc:chgData name="LI Hongzong" userId="ac49958b-b655-4fa4-b837-6f946156a7c8" providerId="ADAL" clId="{1EA6D1CF-7BCF-43C9-ACBA-F551AFF49D51}" dt="2024-03-21T13:41:56.439" v="103"/>
        <pc:sldMkLst>
          <pc:docMk/>
          <pc:sldMk cId="3370124366" sldId="427"/>
        </pc:sldMkLst>
      </pc:sldChg>
      <pc:sldChg chg="del ord">
        <pc:chgData name="LI Hongzong" userId="ac49958b-b655-4fa4-b837-6f946156a7c8" providerId="ADAL" clId="{1EA6D1CF-7BCF-43C9-ACBA-F551AFF49D51}" dt="2024-03-22T09:17:11.810" v="446" actId="47"/>
        <pc:sldMkLst>
          <pc:docMk/>
          <pc:sldMk cId="1416220806" sldId="428"/>
        </pc:sldMkLst>
      </pc:sldChg>
      <pc:sldChg chg="del">
        <pc:chgData name="LI Hongzong" userId="ac49958b-b655-4fa4-b837-6f946156a7c8" providerId="ADAL" clId="{1EA6D1CF-7BCF-43C9-ACBA-F551AFF49D51}" dt="2024-03-22T09:17:12.351" v="447" actId="47"/>
        <pc:sldMkLst>
          <pc:docMk/>
          <pc:sldMk cId="571447834" sldId="430"/>
        </pc:sldMkLst>
      </pc:sldChg>
      <pc:sldChg chg="del ord">
        <pc:chgData name="LI Hongzong" userId="ac49958b-b655-4fa4-b837-6f946156a7c8" providerId="ADAL" clId="{1EA6D1CF-7BCF-43C9-ACBA-F551AFF49D51}" dt="2024-03-22T09:17:11.228" v="445" actId="47"/>
        <pc:sldMkLst>
          <pc:docMk/>
          <pc:sldMk cId="4005088235" sldId="431"/>
        </pc:sldMkLst>
      </pc:sldChg>
      <pc:sldChg chg="del">
        <pc:chgData name="LI Hongzong" userId="ac49958b-b655-4fa4-b837-6f946156a7c8" providerId="ADAL" clId="{1EA6D1CF-7BCF-43C9-ACBA-F551AFF49D51}" dt="2024-03-22T09:17:16.967" v="453" actId="47"/>
        <pc:sldMkLst>
          <pc:docMk/>
          <pc:sldMk cId="3495709120" sldId="432"/>
        </pc:sldMkLst>
      </pc:sldChg>
      <pc:sldChg chg="del">
        <pc:chgData name="LI Hongzong" userId="ac49958b-b655-4fa4-b837-6f946156a7c8" providerId="ADAL" clId="{1EA6D1CF-7BCF-43C9-ACBA-F551AFF49D51}" dt="2024-03-22T09:17:13.252" v="448" actId="47"/>
        <pc:sldMkLst>
          <pc:docMk/>
          <pc:sldMk cId="2276019954" sldId="433"/>
        </pc:sldMkLst>
      </pc:sldChg>
      <pc:sldChg chg="del">
        <pc:chgData name="LI Hongzong" userId="ac49958b-b655-4fa4-b837-6f946156a7c8" providerId="ADAL" clId="{1EA6D1CF-7BCF-43C9-ACBA-F551AFF49D51}" dt="2024-03-22T09:17:14.013" v="449" actId="47"/>
        <pc:sldMkLst>
          <pc:docMk/>
          <pc:sldMk cId="1390578172" sldId="436"/>
        </pc:sldMkLst>
      </pc:sldChg>
      <pc:sldChg chg="del">
        <pc:chgData name="LI Hongzong" userId="ac49958b-b655-4fa4-b837-6f946156a7c8" providerId="ADAL" clId="{1EA6D1CF-7BCF-43C9-ACBA-F551AFF49D51}" dt="2024-03-22T09:17:14.833" v="450" actId="47"/>
        <pc:sldMkLst>
          <pc:docMk/>
          <pc:sldMk cId="904257332" sldId="438"/>
        </pc:sldMkLst>
      </pc:sldChg>
      <pc:sldChg chg="del">
        <pc:chgData name="LI Hongzong" userId="ac49958b-b655-4fa4-b837-6f946156a7c8" providerId="ADAL" clId="{1EA6D1CF-7BCF-43C9-ACBA-F551AFF49D51}" dt="2024-03-22T09:17:18.222" v="455" actId="47"/>
        <pc:sldMkLst>
          <pc:docMk/>
          <pc:sldMk cId="68158336" sldId="441"/>
        </pc:sldMkLst>
      </pc:sldChg>
      <pc:sldChg chg="del">
        <pc:chgData name="LI Hongzong" userId="ac49958b-b655-4fa4-b837-6f946156a7c8" providerId="ADAL" clId="{1EA6D1CF-7BCF-43C9-ACBA-F551AFF49D51}" dt="2024-03-22T09:17:16.239" v="452" actId="47"/>
        <pc:sldMkLst>
          <pc:docMk/>
          <pc:sldMk cId="2048387922" sldId="444"/>
        </pc:sldMkLst>
      </pc:sldChg>
      <pc:sldChg chg="del">
        <pc:chgData name="LI Hongzong" userId="ac49958b-b655-4fa4-b837-6f946156a7c8" providerId="ADAL" clId="{1EA6D1CF-7BCF-43C9-ACBA-F551AFF49D51}" dt="2024-03-22T09:17:17.622" v="454" actId="47"/>
        <pc:sldMkLst>
          <pc:docMk/>
          <pc:sldMk cId="1900209258" sldId="446"/>
        </pc:sldMkLst>
      </pc:sldChg>
      <pc:sldChg chg="del">
        <pc:chgData name="LI Hongzong" userId="ac49958b-b655-4fa4-b837-6f946156a7c8" providerId="ADAL" clId="{1EA6D1CF-7BCF-43C9-ACBA-F551AFF49D51}" dt="2024-03-22T09:17:22.408" v="457" actId="47"/>
        <pc:sldMkLst>
          <pc:docMk/>
          <pc:sldMk cId="1560367604" sldId="448"/>
        </pc:sldMkLst>
      </pc:sldChg>
      <pc:sldChg chg="del">
        <pc:chgData name="LI Hongzong" userId="ac49958b-b655-4fa4-b837-6f946156a7c8" providerId="ADAL" clId="{1EA6D1CF-7BCF-43C9-ACBA-F551AFF49D51}" dt="2024-03-22T09:17:21.934" v="456" actId="47"/>
        <pc:sldMkLst>
          <pc:docMk/>
          <pc:sldMk cId="550612646" sldId="449"/>
        </pc:sldMkLst>
      </pc:sldChg>
      <pc:sldChg chg="del">
        <pc:chgData name="LI Hongzong" userId="ac49958b-b655-4fa4-b837-6f946156a7c8" providerId="ADAL" clId="{1EA6D1CF-7BCF-43C9-ACBA-F551AFF49D51}" dt="2024-03-22T09:17:23.172" v="458" actId="47"/>
        <pc:sldMkLst>
          <pc:docMk/>
          <pc:sldMk cId="467058621" sldId="450"/>
        </pc:sldMkLst>
      </pc:sldChg>
      <pc:sldChg chg="del">
        <pc:chgData name="LI Hongzong" userId="ac49958b-b655-4fa4-b837-6f946156a7c8" providerId="ADAL" clId="{1EA6D1CF-7BCF-43C9-ACBA-F551AFF49D51}" dt="2024-03-22T09:17:24.016" v="459" actId="47"/>
        <pc:sldMkLst>
          <pc:docMk/>
          <pc:sldMk cId="3543534243" sldId="451"/>
        </pc:sldMkLst>
      </pc:sldChg>
      <pc:sldChg chg="del">
        <pc:chgData name="LI Hongzong" userId="ac49958b-b655-4fa4-b837-6f946156a7c8" providerId="ADAL" clId="{1EA6D1CF-7BCF-43C9-ACBA-F551AFF49D51}" dt="2024-03-22T09:17:24.593" v="460" actId="47"/>
        <pc:sldMkLst>
          <pc:docMk/>
          <pc:sldMk cId="2802836733" sldId="452"/>
        </pc:sldMkLst>
      </pc:sldChg>
      <pc:sldChg chg="del">
        <pc:chgData name="LI Hongzong" userId="ac49958b-b655-4fa4-b837-6f946156a7c8" providerId="ADAL" clId="{1EA6D1CF-7BCF-43C9-ACBA-F551AFF49D51}" dt="2024-03-22T09:17:25.218" v="461" actId="47"/>
        <pc:sldMkLst>
          <pc:docMk/>
          <pc:sldMk cId="2948372471" sldId="454"/>
        </pc:sldMkLst>
      </pc:sldChg>
      <pc:sldChg chg="del">
        <pc:chgData name="LI Hongzong" userId="ac49958b-b655-4fa4-b837-6f946156a7c8" providerId="ADAL" clId="{1EA6D1CF-7BCF-43C9-ACBA-F551AFF49D51}" dt="2024-03-22T09:17:26.381" v="462" actId="47"/>
        <pc:sldMkLst>
          <pc:docMk/>
          <pc:sldMk cId="1238996457" sldId="455"/>
        </pc:sldMkLst>
      </pc:sldChg>
      <pc:sldChg chg="del">
        <pc:chgData name="LI Hongzong" userId="ac49958b-b655-4fa4-b837-6f946156a7c8" providerId="ADAL" clId="{1EA6D1CF-7BCF-43C9-ACBA-F551AFF49D51}" dt="2024-03-22T09:17:27.393" v="463" actId="47"/>
        <pc:sldMkLst>
          <pc:docMk/>
          <pc:sldMk cId="679297246" sldId="456"/>
        </pc:sldMkLst>
      </pc:sldChg>
      <pc:sldChg chg="del">
        <pc:chgData name="LI Hongzong" userId="ac49958b-b655-4fa4-b837-6f946156a7c8" providerId="ADAL" clId="{1EA6D1CF-7BCF-43C9-ACBA-F551AFF49D51}" dt="2024-03-22T09:17:28.658" v="464" actId="47"/>
        <pc:sldMkLst>
          <pc:docMk/>
          <pc:sldMk cId="492681770" sldId="457"/>
        </pc:sldMkLst>
      </pc:sldChg>
      <pc:sldChg chg="del">
        <pc:chgData name="LI Hongzong" userId="ac49958b-b655-4fa4-b837-6f946156a7c8" providerId="ADAL" clId="{1EA6D1CF-7BCF-43C9-ACBA-F551AFF49D51}" dt="2024-03-22T09:17:29.588" v="465" actId="47"/>
        <pc:sldMkLst>
          <pc:docMk/>
          <pc:sldMk cId="1603724423" sldId="458"/>
        </pc:sldMkLst>
      </pc:sldChg>
      <pc:sldChg chg="del">
        <pc:chgData name="LI Hongzong" userId="ac49958b-b655-4fa4-b837-6f946156a7c8" providerId="ADAL" clId="{1EA6D1CF-7BCF-43C9-ACBA-F551AFF49D51}" dt="2024-03-22T09:17:31.027" v="466" actId="47"/>
        <pc:sldMkLst>
          <pc:docMk/>
          <pc:sldMk cId="2670355902" sldId="459"/>
        </pc:sldMkLst>
      </pc:sldChg>
      <pc:sldChg chg="del">
        <pc:chgData name="LI Hongzong" userId="ac49958b-b655-4fa4-b837-6f946156a7c8" providerId="ADAL" clId="{1EA6D1CF-7BCF-43C9-ACBA-F551AFF49D51}" dt="2024-03-22T09:17:32.411" v="467" actId="47"/>
        <pc:sldMkLst>
          <pc:docMk/>
          <pc:sldMk cId="657981875" sldId="461"/>
        </pc:sldMkLst>
      </pc:sldChg>
      <pc:sldChg chg="del">
        <pc:chgData name="LI Hongzong" userId="ac49958b-b655-4fa4-b837-6f946156a7c8" providerId="ADAL" clId="{1EA6D1CF-7BCF-43C9-ACBA-F551AFF49D51}" dt="2024-03-22T09:17:33.317" v="468" actId="47"/>
        <pc:sldMkLst>
          <pc:docMk/>
          <pc:sldMk cId="315665274" sldId="462"/>
        </pc:sldMkLst>
      </pc:sldChg>
      <pc:sldChg chg="del">
        <pc:chgData name="LI Hongzong" userId="ac49958b-b655-4fa4-b837-6f946156a7c8" providerId="ADAL" clId="{1EA6D1CF-7BCF-43C9-ACBA-F551AFF49D51}" dt="2024-03-22T09:17:34.723" v="469" actId="47"/>
        <pc:sldMkLst>
          <pc:docMk/>
          <pc:sldMk cId="41916961" sldId="465"/>
        </pc:sldMkLst>
      </pc:sldChg>
      <pc:sldChg chg="del">
        <pc:chgData name="LI Hongzong" userId="ac49958b-b655-4fa4-b837-6f946156a7c8" providerId="ADAL" clId="{1EA6D1CF-7BCF-43C9-ACBA-F551AFF49D51}" dt="2024-03-22T09:17:35.521" v="470" actId="47"/>
        <pc:sldMkLst>
          <pc:docMk/>
          <pc:sldMk cId="830253175" sldId="467"/>
        </pc:sldMkLst>
      </pc:sldChg>
      <pc:sldChg chg="delSp del mod delAnim">
        <pc:chgData name="LI Hongzong" userId="ac49958b-b655-4fa4-b837-6f946156a7c8" providerId="ADAL" clId="{1EA6D1CF-7BCF-43C9-ACBA-F551AFF49D51}" dt="2024-03-22T09:17:56.463" v="476" actId="47"/>
        <pc:sldMkLst>
          <pc:docMk/>
          <pc:sldMk cId="464084533" sldId="468"/>
        </pc:sldMkLst>
      </pc:sldChg>
      <pc:sldChg chg="modSp mod ord">
        <pc:chgData name="LI Hongzong" userId="ac49958b-b655-4fa4-b837-6f946156a7c8" providerId="ADAL" clId="{1EA6D1CF-7BCF-43C9-ACBA-F551AFF49D51}" dt="2024-03-22T09:00:04.214" v="256" actId="20577"/>
        <pc:sldMkLst>
          <pc:docMk/>
          <pc:sldMk cId="720648259" sldId="472"/>
        </pc:sldMkLst>
      </pc:sldChg>
      <pc:sldChg chg="addSp delSp modSp del mod ord modNotesTx">
        <pc:chgData name="LI Hongzong" userId="ac49958b-b655-4fa4-b837-6f946156a7c8" providerId="ADAL" clId="{1EA6D1CF-7BCF-43C9-ACBA-F551AFF49D51}" dt="2024-03-29T09:32:32.167" v="7944" actId="47"/>
        <pc:sldMkLst>
          <pc:docMk/>
          <pc:sldMk cId="3977025630" sldId="473"/>
        </pc:sldMkLst>
      </pc:sldChg>
      <pc:sldChg chg="del">
        <pc:chgData name="LI Hongzong" userId="ac49958b-b655-4fa4-b837-6f946156a7c8" providerId="ADAL" clId="{1EA6D1CF-7BCF-43C9-ACBA-F551AFF49D51}" dt="2024-03-22T09:17:15.657" v="451" actId="47"/>
        <pc:sldMkLst>
          <pc:docMk/>
          <pc:sldMk cId="4228025745" sldId="475"/>
        </pc:sldMkLst>
      </pc:sldChg>
      <pc:sldChg chg="del">
        <pc:chgData name="LI Hongzong" userId="ac49958b-b655-4fa4-b837-6f946156a7c8" providerId="ADAL" clId="{1EA6D1CF-7BCF-43C9-ACBA-F551AFF49D51}" dt="2024-03-22T09:18:25.805" v="477" actId="47"/>
        <pc:sldMkLst>
          <pc:docMk/>
          <pc:sldMk cId="365617776" sldId="477"/>
        </pc:sldMkLst>
      </pc:sldChg>
      <pc:sldChg chg="del">
        <pc:chgData name="LI Hongzong" userId="ac49958b-b655-4fa4-b837-6f946156a7c8" providerId="ADAL" clId="{1EA6D1CF-7BCF-43C9-ACBA-F551AFF49D51}" dt="2024-03-22T09:18:25.805" v="477" actId="47"/>
        <pc:sldMkLst>
          <pc:docMk/>
          <pc:sldMk cId="790057062" sldId="478"/>
        </pc:sldMkLst>
      </pc:sldChg>
      <pc:sldChg chg="del">
        <pc:chgData name="LI Hongzong" userId="ac49958b-b655-4fa4-b837-6f946156a7c8" providerId="ADAL" clId="{1EA6D1CF-7BCF-43C9-ACBA-F551AFF49D51}" dt="2024-03-22T09:18:25.805" v="477" actId="47"/>
        <pc:sldMkLst>
          <pc:docMk/>
          <pc:sldMk cId="283994566" sldId="480"/>
        </pc:sldMkLst>
      </pc:sldChg>
      <pc:sldChg chg="del">
        <pc:chgData name="LI Hongzong" userId="ac49958b-b655-4fa4-b837-6f946156a7c8" providerId="ADAL" clId="{1EA6D1CF-7BCF-43C9-ACBA-F551AFF49D51}" dt="2024-03-22T09:18:25.805" v="477" actId="47"/>
        <pc:sldMkLst>
          <pc:docMk/>
          <pc:sldMk cId="3762282314" sldId="483"/>
        </pc:sldMkLst>
      </pc:sldChg>
      <pc:sldChg chg="modSp mod">
        <pc:chgData name="LI Hongzong" userId="ac49958b-b655-4fa4-b837-6f946156a7c8" providerId="ADAL" clId="{1EA6D1CF-7BCF-43C9-ACBA-F551AFF49D51}" dt="2024-03-29T10:22:28.861" v="8417" actId="20577"/>
        <pc:sldMkLst>
          <pc:docMk/>
          <pc:sldMk cId="2811745174" sldId="487"/>
        </pc:sldMkLst>
      </pc:sldChg>
      <pc:sldChg chg="del">
        <pc:chgData name="LI Hongzong" userId="ac49958b-b655-4fa4-b837-6f946156a7c8" providerId="ADAL" clId="{1EA6D1CF-7BCF-43C9-ACBA-F551AFF49D51}" dt="2024-03-22T09:17:36.246" v="471" actId="47"/>
        <pc:sldMkLst>
          <pc:docMk/>
          <pc:sldMk cId="1734286805" sldId="489"/>
        </pc:sldMkLst>
      </pc:sldChg>
      <pc:sldChg chg="del">
        <pc:chgData name="LI Hongzong" userId="ac49958b-b655-4fa4-b837-6f946156a7c8" providerId="ADAL" clId="{1EA6D1CF-7BCF-43C9-ACBA-F551AFF49D51}" dt="2024-03-22T09:17:37.046" v="472" actId="47"/>
        <pc:sldMkLst>
          <pc:docMk/>
          <pc:sldMk cId="1637154511" sldId="490"/>
        </pc:sldMkLst>
      </pc:sldChg>
      <pc:sldChg chg="addSp delSp modSp mod">
        <pc:chgData name="LI Hongzong" userId="ac49958b-b655-4fa4-b837-6f946156a7c8" providerId="ADAL" clId="{1EA6D1CF-7BCF-43C9-ACBA-F551AFF49D51}" dt="2024-03-29T10:25:48.488" v="8447" actId="1076"/>
        <pc:sldMkLst>
          <pc:docMk/>
          <pc:sldMk cId="202371462" sldId="491"/>
        </pc:sldMkLst>
      </pc:sldChg>
      <pc:sldChg chg="addSp delSp modSp del mod">
        <pc:chgData name="LI Hongzong" userId="ac49958b-b655-4fa4-b837-6f946156a7c8" providerId="ADAL" clId="{1EA6D1CF-7BCF-43C9-ACBA-F551AFF49D51}" dt="2024-03-22T08:48:16.627" v="201" actId="47"/>
        <pc:sldMkLst>
          <pc:docMk/>
          <pc:sldMk cId="1103431114" sldId="492"/>
        </pc:sldMkLst>
      </pc:sldChg>
      <pc:sldChg chg="delSp del mod ord">
        <pc:chgData name="LI Hongzong" userId="ac49958b-b655-4fa4-b837-6f946156a7c8" providerId="ADAL" clId="{1EA6D1CF-7BCF-43C9-ACBA-F551AFF49D51}" dt="2024-03-22T08:53:49.705" v="222" actId="47"/>
        <pc:sldMkLst>
          <pc:docMk/>
          <pc:sldMk cId="3956311866" sldId="493"/>
        </pc:sldMkLst>
      </pc:sldChg>
      <pc:sldChg chg="addSp delSp del mod">
        <pc:chgData name="LI Hongzong" userId="ac49958b-b655-4fa4-b837-6f946156a7c8" providerId="ADAL" clId="{1EA6D1CF-7BCF-43C9-ACBA-F551AFF49D51}" dt="2024-03-22T09:16:19.501" v="439" actId="47"/>
        <pc:sldMkLst>
          <pc:docMk/>
          <pc:sldMk cId="1976057905" sldId="494"/>
        </pc:sldMkLst>
      </pc:sldChg>
      <pc:sldChg chg="modSp add del mod">
        <pc:chgData name="LI Hongzong" userId="ac49958b-b655-4fa4-b837-6f946156a7c8" providerId="ADAL" clId="{1EA6D1CF-7BCF-43C9-ACBA-F551AFF49D51}" dt="2024-03-22T08:45:14.972" v="179" actId="47"/>
        <pc:sldMkLst>
          <pc:docMk/>
          <pc:sldMk cId="401816934" sldId="495"/>
        </pc:sldMkLst>
      </pc:sldChg>
      <pc:sldChg chg="add del">
        <pc:chgData name="LI Hongzong" userId="ac49958b-b655-4fa4-b837-6f946156a7c8" providerId="ADAL" clId="{1EA6D1CF-7BCF-43C9-ACBA-F551AFF49D51}" dt="2024-03-21T14:01:30.146" v="115" actId="47"/>
        <pc:sldMkLst>
          <pc:docMk/>
          <pc:sldMk cId="203929719" sldId="496"/>
        </pc:sldMkLst>
      </pc:sldChg>
      <pc:sldChg chg="addSp delSp modSp add mod">
        <pc:chgData name="LI Hongzong" userId="ac49958b-b655-4fa4-b837-6f946156a7c8" providerId="ADAL" clId="{1EA6D1CF-7BCF-43C9-ACBA-F551AFF49D51}" dt="2024-03-29T10:06:19.002" v="8273" actId="20577"/>
        <pc:sldMkLst>
          <pc:docMk/>
          <pc:sldMk cId="1752405181" sldId="496"/>
        </pc:sldMkLst>
      </pc:sldChg>
      <pc:sldChg chg="addSp modSp add mod ord">
        <pc:chgData name="LI Hongzong" userId="ac49958b-b655-4fa4-b837-6f946156a7c8" providerId="ADAL" clId="{1EA6D1CF-7BCF-43C9-ACBA-F551AFF49D51}" dt="2024-03-29T10:06:57.808" v="8284" actId="20577"/>
        <pc:sldMkLst>
          <pc:docMk/>
          <pc:sldMk cId="2845975111" sldId="497"/>
        </pc:sldMkLst>
      </pc:sldChg>
      <pc:sldChg chg="add del">
        <pc:chgData name="LI Hongzong" userId="ac49958b-b655-4fa4-b837-6f946156a7c8" providerId="ADAL" clId="{1EA6D1CF-7BCF-43C9-ACBA-F551AFF49D51}" dt="2024-03-21T14:01:25.949" v="114" actId="47"/>
        <pc:sldMkLst>
          <pc:docMk/>
          <pc:sldMk cId="3611052533" sldId="497"/>
        </pc:sldMkLst>
      </pc:sldChg>
      <pc:sldChg chg="addSp delSp modSp add mod ord">
        <pc:chgData name="LI Hongzong" userId="ac49958b-b655-4fa4-b837-6f946156a7c8" providerId="ADAL" clId="{1EA6D1CF-7BCF-43C9-ACBA-F551AFF49D51}" dt="2024-03-29T10:08:32.644" v="8307" actId="20577"/>
        <pc:sldMkLst>
          <pc:docMk/>
          <pc:sldMk cId="796727664" sldId="498"/>
        </pc:sldMkLst>
      </pc:sldChg>
      <pc:sldChg chg="addSp modSp add mod">
        <pc:chgData name="LI Hongzong" userId="ac49958b-b655-4fa4-b837-6f946156a7c8" providerId="ADAL" clId="{1EA6D1CF-7BCF-43C9-ACBA-F551AFF49D51}" dt="2024-03-29T10:06:51.792" v="8282" actId="20577"/>
        <pc:sldMkLst>
          <pc:docMk/>
          <pc:sldMk cId="30619265" sldId="499"/>
        </pc:sldMkLst>
      </pc:sldChg>
      <pc:sldChg chg="addSp delSp modSp add mod">
        <pc:chgData name="LI Hongzong" userId="ac49958b-b655-4fa4-b837-6f946156a7c8" providerId="ADAL" clId="{1EA6D1CF-7BCF-43C9-ACBA-F551AFF49D51}" dt="2024-03-29T10:06:55.846" v="8283" actId="20577"/>
        <pc:sldMkLst>
          <pc:docMk/>
          <pc:sldMk cId="2369451619" sldId="500"/>
        </pc:sldMkLst>
      </pc:sldChg>
      <pc:sldChg chg="addSp modSp add mod">
        <pc:chgData name="LI Hongzong" userId="ac49958b-b655-4fa4-b837-6f946156a7c8" providerId="ADAL" clId="{1EA6D1CF-7BCF-43C9-ACBA-F551AFF49D51}" dt="2024-03-29T10:07:00.910" v="8285" actId="20577"/>
        <pc:sldMkLst>
          <pc:docMk/>
          <pc:sldMk cId="3667704221" sldId="501"/>
        </pc:sldMkLst>
      </pc:sldChg>
      <pc:sldChg chg="addSp modSp add mod">
        <pc:chgData name="LI Hongzong" userId="ac49958b-b655-4fa4-b837-6f946156a7c8" providerId="ADAL" clId="{1EA6D1CF-7BCF-43C9-ACBA-F551AFF49D51}" dt="2024-03-29T10:07:03.127" v="8286" actId="20577"/>
        <pc:sldMkLst>
          <pc:docMk/>
          <pc:sldMk cId="4222242206" sldId="502"/>
        </pc:sldMkLst>
      </pc:sldChg>
      <pc:sldChg chg="addSp modSp add mod">
        <pc:chgData name="LI Hongzong" userId="ac49958b-b655-4fa4-b837-6f946156a7c8" providerId="ADAL" clId="{1EA6D1CF-7BCF-43C9-ACBA-F551AFF49D51}" dt="2024-03-29T10:07:05.489" v="8287" actId="20577"/>
        <pc:sldMkLst>
          <pc:docMk/>
          <pc:sldMk cId="1065434339" sldId="503"/>
        </pc:sldMkLst>
      </pc:sldChg>
      <pc:sldChg chg="addSp modSp add mod">
        <pc:chgData name="LI Hongzong" userId="ac49958b-b655-4fa4-b837-6f946156a7c8" providerId="ADAL" clId="{1EA6D1CF-7BCF-43C9-ACBA-F551AFF49D51}" dt="2024-03-29T10:07:07.958" v="8288" actId="20577"/>
        <pc:sldMkLst>
          <pc:docMk/>
          <pc:sldMk cId="4094151586" sldId="504"/>
        </pc:sldMkLst>
      </pc:sldChg>
      <pc:sldChg chg="addSp modSp add mod">
        <pc:chgData name="LI Hongzong" userId="ac49958b-b655-4fa4-b837-6f946156a7c8" providerId="ADAL" clId="{1EA6D1CF-7BCF-43C9-ACBA-F551AFF49D51}" dt="2024-03-29T10:07:10.051" v="8289" actId="20577"/>
        <pc:sldMkLst>
          <pc:docMk/>
          <pc:sldMk cId="774677346" sldId="505"/>
        </pc:sldMkLst>
      </pc:sldChg>
      <pc:sldChg chg="addSp modSp add mod">
        <pc:chgData name="LI Hongzong" userId="ac49958b-b655-4fa4-b837-6f946156a7c8" providerId="ADAL" clId="{1EA6D1CF-7BCF-43C9-ACBA-F551AFF49D51}" dt="2024-03-29T10:07:12.286" v="8290" actId="20577"/>
        <pc:sldMkLst>
          <pc:docMk/>
          <pc:sldMk cId="541110708" sldId="506"/>
        </pc:sldMkLst>
      </pc:sldChg>
      <pc:sldChg chg="addSp modSp add mod">
        <pc:chgData name="LI Hongzong" userId="ac49958b-b655-4fa4-b837-6f946156a7c8" providerId="ADAL" clId="{1EA6D1CF-7BCF-43C9-ACBA-F551AFF49D51}" dt="2024-03-29T10:06:21.793" v="8274" actId="20577"/>
        <pc:sldMkLst>
          <pc:docMk/>
          <pc:sldMk cId="2437703638" sldId="507"/>
        </pc:sldMkLst>
      </pc:sldChg>
      <pc:sldChg chg="addSp modSp add mod">
        <pc:chgData name="LI Hongzong" userId="ac49958b-b655-4fa4-b837-6f946156a7c8" providerId="ADAL" clId="{1EA6D1CF-7BCF-43C9-ACBA-F551AFF49D51}" dt="2024-03-29T10:06:24.017" v="8275" actId="20577"/>
        <pc:sldMkLst>
          <pc:docMk/>
          <pc:sldMk cId="1337362241" sldId="508"/>
        </pc:sldMkLst>
      </pc:sldChg>
      <pc:sldChg chg="addSp modSp add mod">
        <pc:chgData name="LI Hongzong" userId="ac49958b-b655-4fa4-b837-6f946156a7c8" providerId="ADAL" clId="{1EA6D1CF-7BCF-43C9-ACBA-F551AFF49D51}" dt="2024-03-29T10:06:26.256" v="8276" actId="20577"/>
        <pc:sldMkLst>
          <pc:docMk/>
          <pc:sldMk cId="898425003" sldId="509"/>
        </pc:sldMkLst>
      </pc:sldChg>
      <pc:sldChg chg="addSp modSp add mod">
        <pc:chgData name="LI Hongzong" userId="ac49958b-b655-4fa4-b837-6f946156a7c8" providerId="ADAL" clId="{1EA6D1CF-7BCF-43C9-ACBA-F551AFF49D51}" dt="2024-03-29T10:06:29.297" v="8277" actId="20577"/>
        <pc:sldMkLst>
          <pc:docMk/>
          <pc:sldMk cId="3874427421" sldId="510"/>
        </pc:sldMkLst>
      </pc:sldChg>
      <pc:sldChg chg="addSp modSp add mod">
        <pc:chgData name="LI Hongzong" userId="ac49958b-b655-4fa4-b837-6f946156a7c8" providerId="ADAL" clId="{1EA6D1CF-7BCF-43C9-ACBA-F551AFF49D51}" dt="2024-03-29T10:06:34.114" v="8278" actId="20577"/>
        <pc:sldMkLst>
          <pc:docMk/>
          <pc:sldMk cId="3174073477" sldId="511"/>
        </pc:sldMkLst>
      </pc:sldChg>
      <pc:sldChg chg="addSp modSp add mod">
        <pc:chgData name="LI Hongzong" userId="ac49958b-b655-4fa4-b837-6f946156a7c8" providerId="ADAL" clId="{1EA6D1CF-7BCF-43C9-ACBA-F551AFF49D51}" dt="2024-03-29T10:06:36.473" v="8279" actId="20577"/>
        <pc:sldMkLst>
          <pc:docMk/>
          <pc:sldMk cId="3704641364" sldId="512"/>
        </pc:sldMkLst>
      </pc:sldChg>
      <pc:sldChg chg="addSp modSp add mod">
        <pc:chgData name="LI Hongzong" userId="ac49958b-b655-4fa4-b837-6f946156a7c8" providerId="ADAL" clId="{1EA6D1CF-7BCF-43C9-ACBA-F551AFF49D51}" dt="2024-03-29T10:06:46.063" v="8280" actId="20577"/>
        <pc:sldMkLst>
          <pc:docMk/>
          <pc:sldMk cId="1562923318" sldId="513"/>
        </pc:sldMkLst>
      </pc:sldChg>
      <pc:sldChg chg="add">
        <pc:chgData name="LI Hongzong" userId="ac49958b-b655-4fa4-b837-6f946156a7c8" providerId="ADAL" clId="{1EA6D1CF-7BCF-43C9-ACBA-F551AFF49D51}" dt="2024-03-22T08:56:11.010" v="249"/>
        <pc:sldMkLst>
          <pc:docMk/>
          <pc:sldMk cId="1847076896" sldId="514"/>
        </pc:sldMkLst>
      </pc:sldChg>
      <pc:sldChg chg="addSp delSp modSp add mod">
        <pc:chgData name="LI Hongzong" userId="ac49958b-b655-4fa4-b837-6f946156a7c8" providerId="ADAL" clId="{1EA6D1CF-7BCF-43C9-ACBA-F551AFF49D51}" dt="2024-03-29T09:50:12.487" v="8245" actId="1076"/>
        <pc:sldMkLst>
          <pc:docMk/>
          <pc:sldMk cId="1688353813" sldId="515"/>
        </pc:sldMkLst>
      </pc:sldChg>
      <pc:sldChg chg="addSp delSp modSp add mod">
        <pc:chgData name="LI Hongzong" userId="ac49958b-b655-4fa4-b837-6f946156a7c8" providerId="ADAL" clId="{1EA6D1CF-7BCF-43C9-ACBA-F551AFF49D51}" dt="2024-03-29T09:50:03.822" v="8243" actId="20577"/>
        <pc:sldMkLst>
          <pc:docMk/>
          <pc:sldMk cId="3321173846" sldId="516"/>
        </pc:sldMkLst>
      </pc:sldChg>
      <pc:sldChg chg="addSp modSp add mod">
        <pc:chgData name="LI Hongzong" userId="ac49958b-b655-4fa4-b837-6f946156a7c8" providerId="ADAL" clId="{1EA6D1CF-7BCF-43C9-ACBA-F551AFF49D51}" dt="2024-03-29T09:49:53.245" v="8240" actId="1076"/>
        <pc:sldMkLst>
          <pc:docMk/>
          <pc:sldMk cId="2907889574" sldId="517"/>
        </pc:sldMkLst>
      </pc:sldChg>
      <pc:sldChg chg="addSp delSp modSp add mod">
        <pc:chgData name="LI Hongzong" userId="ac49958b-b655-4fa4-b837-6f946156a7c8" providerId="ADAL" clId="{1EA6D1CF-7BCF-43C9-ACBA-F551AFF49D51}" dt="2024-03-29T09:49:45.390" v="8238" actId="1076"/>
        <pc:sldMkLst>
          <pc:docMk/>
          <pc:sldMk cId="3320331165" sldId="518"/>
        </pc:sldMkLst>
      </pc:sldChg>
      <pc:sldChg chg="add del">
        <pc:chgData name="LI Hongzong" userId="ac49958b-b655-4fa4-b837-6f946156a7c8" providerId="ADAL" clId="{1EA6D1CF-7BCF-43C9-ACBA-F551AFF49D51}" dt="2024-03-22T09:09:19.586" v="322"/>
        <pc:sldMkLst>
          <pc:docMk/>
          <pc:sldMk cId="387100043" sldId="519"/>
        </pc:sldMkLst>
      </pc:sldChg>
      <pc:sldChg chg="addSp delSp modSp add mod">
        <pc:chgData name="LI Hongzong" userId="ac49958b-b655-4fa4-b837-6f946156a7c8" providerId="ADAL" clId="{1EA6D1CF-7BCF-43C9-ACBA-F551AFF49D51}" dt="2024-03-29T09:49:30.159" v="8235" actId="14100"/>
        <pc:sldMkLst>
          <pc:docMk/>
          <pc:sldMk cId="3195430702" sldId="519"/>
        </pc:sldMkLst>
      </pc:sldChg>
      <pc:sldChg chg="addSp modSp add mod">
        <pc:chgData name="LI Hongzong" userId="ac49958b-b655-4fa4-b837-6f946156a7c8" providerId="ADAL" clId="{1EA6D1CF-7BCF-43C9-ACBA-F551AFF49D51}" dt="2024-03-29T10:06:48.615" v="8281" actId="20577"/>
        <pc:sldMkLst>
          <pc:docMk/>
          <pc:sldMk cId="1173255395" sldId="520"/>
        </pc:sldMkLst>
      </pc:sldChg>
      <pc:sldChg chg="add del">
        <pc:chgData name="LI Hongzong" userId="ac49958b-b655-4fa4-b837-6f946156a7c8" providerId="ADAL" clId="{1EA6D1CF-7BCF-43C9-ACBA-F551AFF49D51}" dt="2024-03-22T09:11:07.227" v="361" actId="47"/>
        <pc:sldMkLst>
          <pc:docMk/>
          <pc:sldMk cId="3404225540" sldId="520"/>
        </pc:sldMkLst>
      </pc:sldChg>
      <pc:sldChg chg="addSp modSp add mod">
        <pc:chgData name="LI Hongzong" userId="ac49958b-b655-4fa4-b837-6f946156a7c8" providerId="ADAL" clId="{1EA6D1CF-7BCF-43C9-ACBA-F551AFF49D51}" dt="2024-03-29T10:07:31.021" v="8293" actId="1076"/>
        <pc:sldMkLst>
          <pc:docMk/>
          <pc:sldMk cId="392598842" sldId="521"/>
        </pc:sldMkLst>
      </pc:sldChg>
      <pc:sldChg chg="add del">
        <pc:chgData name="LI Hongzong" userId="ac49958b-b655-4fa4-b837-6f946156a7c8" providerId="ADAL" clId="{1EA6D1CF-7BCF-43C9-ACBA-F551AFF49D51}" dt="2024-03-22T09:13:41.672" v="384" actId="47"/>
        <pc:sldMkLst>
          <pc:docMk/>
          <pc:sldMk cId="420344942" sldId="521"/>
        </pc:sldMkLst>
      </pc:sldChg>
      <pc:sldChg chg="add del">
        <pc:chgData name="LI Hongzong" userId="ac49958b-b655-4fa4-b837-6f946156a7c8" providerId="ADAL" clId="{1EA6D1CF-7BCF-43C9-ACBA-F551AFF49D51}" dt="2024-03-22T09:13:41.672" v="384" actId="47"/>
        <pc:sldMkLst>
          <pc:docMk/>
          <pc:sldMk cId="3426780612" sldId="522"/>
        </pc:sldMkLst>
      </pc:sldChg>
      <pc:sldChg chg="addSp modSp add mod">
        <pc:chgData name="LI Hongzong" userId="ac49958b-b655-4fa4-b837-6f946156a7c8" providerId="ADAL" clId="{1EA6D1CF-7BCF-43C9-ACBA-F551AFF49D51}" dt="2024-03-29T10:07:44.059" v="8296" actId="1076"/>
        <pc:sldMkLst>
          <pc:docMk/>
          <pc:sldMk cId="3864420287" sldId="522"/>
        </pc:sldMkLst>
      </pc:sldChg>
      <pc:sldChg chg="addSp modSp add mod">
        <pc:chgData name="LI Hongzong" userId="ac49958b-b655-4fa4-b837-6f946156a7c8" providerId="ADAL" clId="{1EA6D1CF-7BCF-43C9-ACBA-F551AFF49D51}" dt="2024-03-29T10:08:14.219" v="8299" actId="1076"/>
        <pc:sldMkLst>
          <pc:docMk/>
          <pc:sldMk cId="2727889837" sldId="523"/>
        </pc:sldMkLst>
      </pc:sldChg>
      <pc:sldChg chg="addSp modSp add mod">
        <pc:chgData name="LI Hongzong" userId="ac49958b-b655-4fa4-b837-6f946156a7c8" providerId="ADAL" clId="{1EA6D1CF-7BCF-43C9-ACBA-F551AFF49D51}" dt="2024-03-29T10:08:16.459" v="8300" actId="20577"/>
        <pc:sldMkLst>
          <pc:docMk/>
          <pc:sldMk cId="1707913042" sldId="524"/>
        </pc:sldMkLst>
      </pc:sldChg>
      <pc:sldChg chg="addSp modSp add mod">
        <pc:chgData name="LI Hongzong" userId="ac49958b-b655-4fa4-b837-6f946156a7c8" providerId="ADAL" clId="{1EA6D1CF-7BCF-43C9-ACBA-F551AFF49D51}" dt="2024-03-29T10:08:19.516" v="8301" actId="20577"/>
        <pc:sldMkLst>
          <pc:docMk/>
          <pc:sldMk cId="209594736" sldId="525"/>
        </pc:sldMkLst>
      </pc:sldChg>
      <pc:sldChg chg="addSp modSp add mod">
        <pc:chgData name="LI Hongzong" userId="ac49958b-b655-4fa4-b837-6f946156a7c8" providerId="ADAL" clId="{1EA6D1CF-7BCF-43C9-ACBA-F551AFF49D51}" dt="2024-03-29T10:08:21.732" v="8302" actId="20577"/>
        <pc:sldMkLst>
          <pc:docMk/>
          <pc:sldMk cId="2329232929" sldId="526"/>
        </pc:sldMkLst>
      </pc:sldChg>
      <pc:sldChg chg="addSp modSp add mod">
        <pc:chgData name="LI Hongzong" userId="ac49958b-b655-4fa4-b837-6f946156a7c8" providerId="ADAL" clId="{1EA6D1CF-7BCF-43C9-ACBA-F551AFF49D51}" dt="2024-03-29T10:08:23.798" v="8303" actId="20577"/>
        <pc:sldMkLst>
          <pc:docMk/>
          <pc:sldMk cId="788996461" sldId="527"/>
        </pc:sldMkLst>
      </pc:sldChg>
      <pc:sldChg chg="addSp modSp add mod">
        <pc:chgData name="LI Hongzong" userId="ac49958b-b655-4fa4-b837-6f946156a7c8" providerId="ADAL" clId="{1EA6D1CF-7BCF-43C9-ACBA-F551AFF49D51}" dt="2024-03-29T10:08:26.003" v="8304" actId="20577"/>
        <pc:sldMkLst>
          <pc:docMk/>
          <pc:sldMk cId="4228785174" sldId="528"/>
        </pc:sldMkLst>
      </pc:sldChg>
      <pc:sldChg chg="addSp modSp add mod">
        <pc:chgData name="LI Hongzong" userId="ac49958b-b655-4fa4-b837-6f946156a7c8" providerId="ADAL" clId="{1EA6D1CF-7BCF-43C9-ACBA-F551AFF49D51}" dt="2024-03-29T10:08:27.939" v="8305" actId="20577"/>
        <pc:sldMkLst>
          <pc:docMk/>
          <pc:sldMk cId="2914466725" sldId="529"/>
        </pc:sldMkLst>
      </pc:sldChg>
      <pc:sldChg chg="addSp modSp add mod">
        <pc:chgData name="LI Hongzong" userId="ac49958b-b655-4fa4-b837-6f946156a7c8" providerId="ADAL" clId="{1EA6D1CF-7BCF-43C9-ACBA-F551AFF49D51}" dt="2024-03-29T10:08:30.117" v="8306" actId="20577"/>
        <pc:sldMkLst>
          <pc:docMk/>
          <pc:sldMk cId="899434186" sldId="530"/>
        </pc:sldMkLst>
      </pc:sldChg>
      <pc:sldChg chg="addSp modSp add mod modAnim">
        <pc:chgData name="LI Hongzong" userId="ac49958b-b655-4fa4-b837-6f946156a7c8" providerId="ADAL" clId="{1EA6D1CF-7BCF-43C9-ACBA-F551AFF49D51}" dt="2024-03-29T10:18:30.365" v="8402" actId="1076"/>
        <pc:sldMkLst>
          <pc:docMk/>
          <pc:sldMk cId="1189121588" sldId="531"/>
        </pc:sldMkLst>
      </pc:sldChg>
      <pc:sldChg chg="add del">
        <pc:chgData name="LI Hongzong" userId="ac49958b-b655-4fa4-b837-6f946156a7c8" providerId="ADAL" clId="{1EA6D1CF-7BCF-43C9-ACBA-F551AFF49D51}" dt="2024-03-22T09:16:21.166" v="440" actId="47"/>
        <pc:sldMkLst>
          <pc:docMk/>
          <pc:sldMk cId="2411270091" sldId="531"/>
        </pc:sldMkLst>
      </pc:sldChg>
      <pc:sldChg chg="addSp delSp modSp add mod modNotesTx">
        <pc:chgData name="LI Hongzong" userId="ac49958b-b655-4fa4-b837-6f946156a7c8" providerId="ADAL" clId="{1EA6D1CF-7BCF-43C9-ACBA-F551AFF49D51}" dt="2024-03-29T10:08:35.428" v="8308" actId="20577"/>
        <pc:sldMkLst>
          <pc:docMk/>
          <pc:sldMk cId="2300423232" sldId="532"/>
        </pc:sldMkLst>
      </pc:sldChg>
      <pc:sldChg chg="addSp delSp modSp add mod modNotesTx">
        <pc:chgData name="LI Hongzong" userId="ac49958b-b655-4fa4-b837-6f946156a7c8" providerId="ADAL" clId="{1EA6D1CF-7BCF-43C9-ACBA-F551AFF49D51}" dt="2024-03-29T10:08:38.620" v="8309" actId="20577"/>
        <pc:sldMkLst>
          <pc:docMk/>
          <pc:sldMk cId="2463335583" sldId="533"/>
        </pc:sldMkLst>
      </pc:sldChg>
      <pc:sldChg chg="addSp delSp modSp add mod modNotesTx">
        <pc:chgData name="LI Hongzong" userId="ac49958b-b655-4fa4-b837-6f946156a7c8" providerId="ADAL" clId="{1EA6D1CF-7BCF-43C9-ACBA-F551AFF49D51}" dt="2024-03-29T10:08:41.612" v="8310" actId="20577"/>
        <pc:sldMkLst>
          <pc:docMk/>
          <pc:sldMk cId="3816444585" sldId="534"/>
        </pc:sldMkLst>
      </pc:sldChg>
      <pc:sldChg chg="addSp delSp modSp add mod">
        <pc:chgData name="LI Hongzong" userId="ac49958b-b655-4fa4-b837-6f946156a7c8" providerId="ADAL" clId="{1EA6D1CF-7BCF-43C9-ACBA-F551AFF49D51}" dt="2024-03-29T10:08:43.589" v="8311" actId="20577"/>
        <pc:sldMkLst>
          <pc:docMk/>
          <pc:sldMk cId="1645479320" sldId="535"/>
        </pc:sldMkLst>
      </pc:sldChg>
      <pc:sldChg chg="addSp modSp add mod">
        <pc:chgData name="LI Hongzong" userId="ac49958b-b655-4fa4-b837-6f946156a7c8" providerId="ADAL" clId="{1EA6D1CF-7BCF-43C9-ACBA-F551AFF49D51}" dt="2024-03-29T10:05:57.858" v="8272" actId="20577"/>
        <pc:sldMkLst>
          <pc:docMk/>
          <pc:sldMk cId="290655204" sldId="536"/>
        </pc:sldMkLst>
      </pc:sldChg>
      <pc:sldChg chg="addSp modSp add mod">
        <pc:chgData name="LI Hongzong" userId="ac49958b-b655-4fa4-b837-6f946156a7c8" providerId="ADAL" clId="{1EA6D1CF-7BCF-43C9-ACBA-F551AFF49D51}" dt="2024-03-29T10:05:54.897" v="8271" actId="20577"/>
        <pc:sldMkLst>
          <pc:docMk/>
          <pc:sldMk cId="2790228409" sldId="537"/>
        </pc:sldMkLst>
      </pc:sldChg>
      <pc:sldChg chg="addSp delSp modSp add mod">
        <pc:chgData name="LI Hongzong" userId="ac49958b-b655-4fa4-b837-6f946156a7c8" providerId="ADAL" clId="{1EA6D1CF-7BCF-43C9-ACBA-F551AFF49D51}" dt="2024-03-29T10:05:52.242" v="8270" actId="20577"/>
        <pc:sldMkLst>
          <pc:docMk/>
          <pc:sldMk cId="1993938528" sldId="538"/>
        </pc:sldMkLst>
      </pc:sldChg>
      <pc:sldChg chg="addSp modSp add mod">
        <pc:chgData name="LI Hongzong" userId="ac49958b-b655-4fa4-b837-6f946156a7c8" providerId="ADAL" clId="{1EA6D1CF-7BCF-43C9-ACBA-F551AFF49D51}" dt="2024-03-29T10:05:48.762" v="8269" actId="20577"/>
        <pc:sldMkLst>
          <pc:docMk/>
          <pc:sldMk cId="2751694771" sldId="539"/>
        </pc:sldMkLst>
      </pc:sldChg>
      <pc:sldChg chg="addSp delSp modSp add mod">
        <pc:chgData name="LI Hongzong" userId="ac49958b-b655-4fa4-b837-6f946156a7c8" providerId="ADAL" clId="{1EA6D1CF-7BCF-43C9-ACBA-F551AFF49D51}" dt="2024-03-29T10:05:42.907" v="8268" actId="20577"/>
        <pc:sldMkLst>
          <pc:docMk/>
          <pc:sldMk cId="936414254" sldId="540"/>
        </pc:sldMkLst>
      </pc:sldChg>
      <pc:sldChg chg="addSp delSp modSp add mod">
        <pc:chgData name="LI Hongzong" userId="ac49958b-b655-4fa4-b837-6f946156a7c8" providerId="ADAL" clId="{1EA6D1CF-7BCF-43C9-ACBA-F551AFF49D51}" dt="2024-03-29T10:05:40.426" v="8267" actId="20577"/>
        <pc:sldMkLst>
          <pc:docMk/>
          <pc:sldMk cId="2354763359" sldId="541"/>
        </pc:sldMkLst>
      </pc:sldChg>
      <pc:sldChg chg="addSp delSp modSp add mod modNotesTx">
        <pc:chgData name="LI Hongzong" userId="ac49958b-b655-4fa4-b837-6f946156a7c8" providerId="ADAL" clId="{1EA6D1CF-7BCF-43C9-ACBA-F551AFF49D51}" dt="2024-03-29T10:05:36.785" v="8266" actId="20577"/>
        <pc:sldMkLst>
          <pc:docMk/>
          <pc:sldMk cId="1988160755" sldId="542"/>
        </pc:sldMkLst>
      </pc:sldChg>
      <pc:sldChg chg="delSp modSp add mod modNotesTx">
        <pc:chgData name="LI Hongzong" userId="ac49958b-b655-4fa4-b837-6f946156a7c8" providerId="ADAL" clId="{1EA6D1CF-7BCF-43C9-ACBA-F551AFF49D51}" dt="2024-03-29T10:05:31.802" v="8265" actId="20577"/>
        <pc:sldMkLst>
          <pc:docMk/>
          <pc:sldMk cId="2207397264" sldId="543"/>
        </pc:sldMkLst>
      </pc:sldChg>
      <pc:sldChg chg="addSp delSp modSp add mod">
        <pc:chgData name="LI Hongzong" userId="ac49958b-b655-4fa4-b837-6f946156a7c8" providerId="ADAL" clId="{1EA6D1CF-7BCF-43C9-ACBA-F551AFF49D51}" dt="2024-03-29T10:05:28.861" v="8264" actId="20577"/>
        <pc:sldMkLst>
          <pc:docMk/>
          <pc:sldMk cId="806529866" sldId="544"/>
        </pc:sldMkLst>
      </pc:sldChg>
      <pc:sldChg chg="addSp delSp modSp add mod">
        <pc:chgData name="LI Hongzong" userId="ac49958b-b655-4fa4-b837-6f946156a7c8" providerId="ADAL" clId="{1EA6D1CF-7BCF-43C9-ACBA-F551AFF49D51}" dt="2024-03-29T10:05:26.532" v="8263" actId="20577"/>
        <pc:sldMkLst>
          <pc:docMk/>
          <pc:sldMk cId="3909638971" sldId="545"/>
        </pc:sldMkLst>
      </pc:sldChg>
      <pc:sldChg chg="addSp delSp modSp add mod">
        <pc:chgData name="LI Hongzong" userId="ac49958b-b655-4fa4-b837-6f946156a7c8" providerId="ADAL" clId="{1EA6D1CF-7BCF-43C9-ACBA-F551AFF49D51}" dt="2024-03-29T10:05:24.765" v="8262" actId="20577"/>
        <pc:sldMkLst>
          <pc:docMk/>
          <pc:sldMk cId="2198664435" sldId="546"/>
        </pc:sldMkLst>
      </pc:sldChg>
      <pc:sldChg chg="addSp modSp add mod">
        <pc:chgData name="LI Hongzong" userId="ac49958b-b655-4fa4-b837-6f946156a7c8" providerId="ADAL" clId="{1EA6D1CF-7BCF-43C9-ACBA-F551AFF49D51}" dt="2024-03-29T10:05:16.530" v="8261" actId="20577"/>
        <pc:sldMkLst>
          <pc:docMk/>
          <pc:sldMk cId="117524543" sldId="547"/>
        </pc:sldMkLst>
      </pc:sldChg>
      <pc:sldChg chg="add del">
        <pc:chgData name="LI Hongzong" userId="ac49958b-b655-4fa4-b837-6f946156a7c8" providerId="ADAL" clId="{1EA6D1CF-7BCF-43C9-ACBA-F551AFF49D51}" dt="2024-03-29T08:22:11.970" v="7886" actId="47"/>
        <pc:sldMkLst>
          <pc:docMk/>
          <pc:sldMk cId="727842565" sldId="548"/>
        </pc:sldMkLst>
      </pc:sldChg>
    </pc:docChg>
  </pc:docChgLst>
  <pc:docChgLst>
    <pc:chgData name="Hongzong Li" userId="9bdc67c7f26cb1a6" providerId="LiveId" clId="{F42916EA-A971-40FB-9368-4A6246B15F8D}"/>
    <pc:docChg chg="undo custSel delSld modSld">
      <pc:chgData name="Hongzong Li" userId="9bdc67c7f26cb1a6" providerId="LiveId" clId="{F42916EA-A971-40FB-9368-4A6246B15F8D}" dt="2025-01-08T13:43:16.175" v="81" actId="1076"/>
      <pc:docMkLst>
        <pc:docMk/>
      </pc:docMkLst>
      <pc:sldChg chg="modSp del mod">
        <pc:chgData name="Hongzong Li" userId="9bdc67c7f26cb1a6" providerId="LiveId" clId="{F42916EA-A971-40FB-9368-4A6246B15F8D}" dt="2025-01-08T13:28:14.951" v="29" actId="47"/>
        <pc:sldMkLst>
          <pc:docMk/>
          <pc:sldMk cId="1847076896" sldId="514"/>
        </pc:sldMkLst>
      </pc:sldChg>
      <pc:sldChg chg="addSp delSp modSp mod">
        <pc:chgData name="Hongzong Li" userId="9bdc67c7f26cb1a6" providerId="LiveId" clId="{F42916EA-A971-40FB-9368-4A6246B15F8D}" dt="2025-01-08T13:31:09.695" v="60" actId="20577"/>
        <pc:sldMkLst>
          <pc:docMk/>
          <pc:sldMk cId="1261810409" sldId="621"/>
        </pc:sldMkLst>
      </pc:sldChg>
      <pc:sldChg chg="addSp delSp modSp mod">
        <pc:chgData name="Hongzong Li" userId="9bdc67c7f26cb1a6" providerId="LiveId" clId="{F42916EA-A971-40FB-9368-4A6246B15F8D}" dt="2025-01-08T13:43:16.175" v="81" actId="1076"/>
        <pc:sldMkLst>
          <pc:docMk/>
          <pc:sldMk cId="2671058366" sldId="631"/>
        </pc:sldMkLst>
      </pc:sldChg>
      <pc:sldChg chg="modSp del mod">
        <pc:chgData name="Hongzong Li" userId="9bdc67c7f26cb1a6" providerId="LiveId" clId="{F42916EA-A971-40FB-9368-4A6246B15F8D}" dt="2025-01-08T13:28:20.753" v="31" actId="47"/>
        <pc:sldMkLst>
          <pc:docMk/>
          <pc:sldMk cId="2354319547" sldId="642"/>
        </pc:sldMkLst>
      </pc:sldChg>
    </pc:docChg>
  </pc:docChgLst>
  <pc:docChgLst>
    <pc:chgData name="LI Hongzong" userId="ac49958b-b655-4fa4-b837-6f946156a7c8" providerId="ADAL" clId="{AE6FA167-AD59-4CAA-8D10-66C8FD64B50F}"/>
    <pc:docChg chg="undo custSel addSld modSld">
      <pc:chgData name="LI Hongzong" userId="ac49958b-b655-4fa4-b837-6f946156a7c8" providerId="ADAL" clId="{AE6FA167-AD59-4CAA-8D10-66C8FD64B50F}" dt="2024-04-14T02:08:02.953" v="26" actId="1076"/>
      <pc:docMkLst>
        <pc:docMk/>
      </pc:docMkLst>
      <pc:sldChg chg="addSp delSp modSp mod">
        <pc:chgData name="LI Hongzong" userId="ac49958b-b655-4fa4-b837-6f946156a7c8" providerId="ADAL" clId="{AE6FA167-AD59-4CAA-8D10-66C8FD64B50F}" dt="2024-04-14T02:06:04.019" v="14" actId="1036"/>
        <pc:sldMkLst>
          <pc:docMk/>
          <pc:sldMk cId="806529866" sldId="544"/>
        </pc:sldMkLst>
      </pc:sldChg>
      <pc:sldChg chg="addSp delSp mod">
        <pc:chgData name="LI Hongzong" userId="ac49958b-b655-4fa4-b837-6f946156a7c8" providerId="ADAL" clId="{AE6FA167-AD59-4CAA-8D10-66C8FD64B50F}" dt="2024-04-14T02:07:35.774" v="22" actId="478"/>
        <pc:sldMkLst>
          <pc:docMk/>
          <pc:sldMk cId="117524543" sldId="547"/>
        </pc:sldMkLst>
      </pc:sldChg>
      <pc:sldChg chg="addSp delSp modSp add mod">
        <pc:chgData name="LI Hongzong" userId="ac49958b-b655-4fa4-b837-6f946156a7c8" providerId="ADAL" clId="{AE6FA167-AD59-4CAA-8D10-66C8FD64B50F}" dt="2024-04-14T02:08:02.953" v="26" actId="1076"/>
        <pc:sldMkLst>
          <pc:docMk/>
          <pc:sldMk cId="2354201810" sldId="548"/>
        </pc:sldMkLst>
      </pc:sldChg>
    </pc:docChg>
  </pc:docChgLst>
  <pc:docChgLst>
    <pc:chgData name="Hongzong Li" userId="9bdc67c7f26cb1a6" providerId="LiveId" clId="{3692DABF-9D90-4228-8D3F-2BED0E0F9A8C}"/>
    <pc:docChg chg="delSld modSld">
      <pc:chgData name="Hongzong Li" userId="9bdc67c7f26cb1a6" providerId="LiveId" clId="{3692DABF-9D90-4228-8D3F-2BED0E0F9A8C}" dt="2025-01-15T12:54:42.041" v="2" actId="47"/>
      <pc:docMkLst>
        <pc:docMk/>
      </pc:docMkLst>
      <pc:sldChg chg="delSp">
        <pc:chgData name="Hongzong Li" userId="9bdc67c7f26cb1a6" providerId="LiveId" clId="{3692DABF-9D90-4228-8D3F-2BED0E0F9A8C}" dt="2025-01-15T12:54:37.130" v="1" actId="478"/>
        <pc:sldMkLst>
          <pc:docMk/>
          <pc:sldMk cId="1261810409" sldId="621"/>
        </pc:sldMkLst>
      </pc:sldChg>
      <pc:sldChg chg="del">
        <pc:chgData name="Hongzong Li" userId="9bdc67c7f26cb1a6" providerId="LiveId" clId="{3692DABF-9D90-4228-8D3F-2BED0E0F9A8C}" dt="2025-01-15T12:54:42.041" v="2" actId="47"/>
        <pc:sldMkLst>
          <pc:docMk/>
          <pc:sldMk cId="2671058366" sldId="631"/>
        </pc:sldMkLst>
      </pc:sldChg>
      <pc:sldChg chg="del">
        <pc:chgData name="Hongzong Li" userId="9bdc67c7f26cb1a6" providerId="LiveId" clId="{3692DABF-9D90-4228-8D3F-2BED0E0F9A8C}" dt="2025-01-15T12:54:42.041" v="2" actId="47"/>
        <pc:sldMkLst>
          <pc:docMk/>
          <pc:sldMk cId="4150836263" sldId="658"/>
        </pc:sldMkLst>
      </pc:sldChg>
      <pc:sldChg chg="del">
        <pc:chgData name="Hongzong Li" userId="9bdc67c7f26cb1a6" providerId="LiveId" clId="{3692DABF-9D90-4228-8D3F-2BED0E0F9A8C}" dt="2025-01-15T12:54:42.041" v="2" actId="47"/>
        <pc:sldMkLst>
          <pc:docMk/>
          <pc:sldMk cId="280363987" sldId="659"/>
        </pc:sldMkLst>
      </pc:sldChg>
      <pc:sldChg chg="del">
        <pc:chgData name="Hongzong Li" userId="9bdc67c7f26cb1a6" providerId="LiveId" clId="{3692DABF-9D90-4228-8D3F-2BED0E0F9A8C}" dt="2025-01-15T12:54:42.041" v="2" actId="47"/>
        <pc:sldMkLst>
          <pc:docMk/>
          <pc:sldMk cId="1050721172" sldId="660"/>
        </pc:sldMkLst>
      </pc:sldChg>
      <pc:sldChg chg="del">
        <pc:chgData name="Hongzong Li" userId="9bdc67c7f26cb1a6" providerId="LiveId" clId="{3692DABF-9D90-4228-8D3F-2BED0E0F9A8C}" dt="2025-01-15T12:54:42.041" v="2" actId="47"/>
        <pc:sldMkLst>
          <pc:docMk/>
          <pc:sldMk cId="2824916999" sldId="661"/>
        </pc:sldMkLst>
      </pc:sldChg>
      <pc:sldChg chg="del">
        <pc:chgData name="Hongzong Li" userId="9bdc67c7f26cb1a6" providerId="LiveId" clId="{3692DABF-9D90-4228-8D3F-2BED0E0F9A8C}" dt="2025-01-15T12:54:42.041" v="2" actId="47"/>
        <pc:sldMkLst>
          <pc:docMk/>
          <pc:sldMk cId="2281915960" sldId="662"/>
        </pc:sldMkLst>
      </pc:sldChg>
      <pc:sldChg chg="del">
        <pc:chgData name="Hongzong Li" userId="9bdc67c7f26cb1a6" providerId="LiveId" clId="{3692DABF-9D90-4228-8D3F-2BED0E0F9A8C}" dt="2025-01-15T12:54:42.041" v="2" actId="47"/>
        <pc:sldMkLst>
          <pc:docMk/>
          <pc:sldMk cId="3587308140" sldId="663"/>
        </pc:sldMkLst>
      </pc:sldChg>
      <pc:sldChg chg="del">
        <pc:chgData name="Hongzong Li" userId="9bdc67c7f26cb1a6" providerId="LiveId" clId="{3692DABF-9D90-4228-8D3F-2BED0E0F9A8C}" dt="2025-01-15T12:54:42.041" v="2" actId="47"/>
        <pc:sldMkLst>
          <pc:docMk/>
          <pc:sldMk cId="2709935454" sldId="664"/>
        </pc:sldMkLst>
      </pc:sldChg>
      <pc:sldChg chg="del">
        <pc:chgData name="Hongzong Li" userId="9bdc67c7f26cb1a6" providerId="LiveId" clId="{3692DABF-9D90-4228-8D3F-2BED0E0F9A8C}" dt="2025-01-15T12:54:42.041" v="2" actId="47"/>
        <pc:sldMkLst>
          <pc:docMk/>
          <pc:sldMk cId="432758778" sldId="665"/>
        </pc:sldMkLst>
      </pc:sldChg>
      <pc:sldChg chg="del">
        <pc:chgData name="Hongzong Li" userId="9bdc67c7f26cb1a6" providerId="LiveId" clId="{3692DABF-9D90-4228-8D3F-2BED0E0F9A8C}" dt="2025-01-15T12:54:42.041" v="2" actId="47"/>
        <pc:sldMkLst>
          <pc:docMk/>
          <pc:sldMk cId="2752785219" sldId="666"/>
        </pc:sldMkLst>
      </pc:sldChg>
      <pc:sldChg chg="del">
        <pc:chgData name="Hongzong Li" userId="9bdc67c7f26cb1a6" providerId="LiveId" clId="{3692DABF-9D90-4228-8D3F-2BED0E0F9A8C}" dt="2025-01-15T12:54:42.041" v="2" actId="47"/>
        <pc:sldMkLst>
          <pc:docMk/>
          <pc:sldMk cId="2853329529" sldId="667"/>
        </pc:sldMkLst>
      </pc:sldChg>
      <pc:sldChg chg="del">
        <pc:chgData name="Hongzong Li" userId="9bdc67c7f26cb1a6" providerId="LiveId" clId="{3692DABF-9D90-4228-8D3F-2BED0E0F9A8C}" dt="2025-01-15T12:54:42.041" v="2" actId="47"/>
        <pc:sldMkLst>
          <pc:docMk/>
          <pc:sldMk cId="2826498682" sldId="668"/>
        </pc:sldMkLst>
      </pc:sldChg>
      <pc:sldChg chg="del">
        <pc:chgData name="Hongzong Li" userId="9bdc67c7f26cb1a6" providerId="LiveId" clId="{3692DABF-9D90-4228-8D3F-2BED0E0F9A8C}" dt="2025-01-15T12:54:42.041" v="2" actId="47"/>
        <pc:sldMkLst>
          <pc:docMk/>
          <pc:sldMk cId="1898400193" sldId="669"/>
        </pc:sldMkLst>
      </pc:sldChg>
      <pc:sldChg chg="del">
        <pc:chgData name="Hongzong Li" userId="9bdc67c7f26cb1a6" providerId="LiveId" clId="{3692DABF-9D90-4228-8D3F-2BED0E0F9A8C}" dt="2025-01-15T12:54:42.041" v="2" actId="47"/>
        <pc:sldMkLst>
          <pc:docMk/>
          <pc:sldMk cId="304319722" sldId="670"/>
        </pc:sldMkLst>
      </pc:sldChg>
      <pc:sldChg chg="del">
        <pc:chgData name="Hongzong Li" userId="9bdc67c7f26cb1a6" providerId="LiveId" clId="{3692DABF-9D90-4228-8D3F-2BED0E0F9A8C}" dt="2025-01-15T12:54:42.041" v="2" actId="47"/>
        <pc:sldMkLst>
          <pc:docMk/>
          <pc:sldMk cId="1817694660" sldId="671"/>
        </pc:sldMkLst>
      </pc:sldChg>
      <pc:sldChg chg="del">
        <pc:chgData name="Hongzong Li" userId="9bdc67c7f26cb1a6" providerId="LiveId" clId="{3692DABF-9D90-4228-8D3F-2BED0E0F9A8C}" dt="2025-01-15T12:54:42.041" v="2" actId="47"/>
        <pc:sldMkLst>
          <pc:docMk/>
          <pc:sldMk cId="2788587020" sldId="672"/>
        </pc:sldMkLst>
      </pc:sldChg>
      <pc:sldChg chg="del">
        <pc:chgData name="Hongzong Li" userId="9bdc67c7f26cb1a6" providerId="LiveId" clId="{3692DABF-9D90-4228-8D3F-2BED0E0F9A8C}" dt="2025-01-15T12:54:42.041" v="2" actId="47"/>
        <pc:sldMkLst>
          <pc:docMk/>
          <pc:sldMk cId="256473223" sldId="673"/>
        </pc:sldMkLst>
      </pc:sldChg>
      <pc:sldChg chg="del">
        <pc:chgData name="Hongzong Li" userId="9bdc67c7f26cb1a6" providerId="LiveId" clId="{3692DABF-9D90-4228-8D3F-2BED0E0F9A8C}" dt="2025-01-15T12:54:42.041" v="2" actId="47"/>
        <pc:sldMkLst>
          <pc:docMk/>
          <pc:sldMk cId="2424154648" sldId="674"/>
        </pc:sldMkLst>
      </pc:sldChg>
      <pc:sldChg chg="del">
        <pc:chgData name="Hongzong Li" userId="9bdc67c7f26cb1a6" providerId="LiveId" clId="{3692DABF-9D90-4228-8D3F-2BED0E0F9A8C}" dt="2025-01-15T12:54:42.041" v="2" actId="47"/>
        <pc:sldMkLst>
          <pc:docMk/>
          <pc:sldMk cId="3143782611" sldId="675"/>
        </pc:sldMkLst>
      </pc:sldChg>
      <pc:sldChg chg="del">
        <pc:chgData name="Hongzong Li" userId="9bdc67c7f26cb1a6" providerId="LiveId" clId="{3692DABF-9D90-4228-8D3F-2BED0E0F9A8C}" dt="2025-01-15T12:54:42.041" v="2" actId="47"/>
        <pc:sldMkLst>
          <pc:docMk/>
          <pc:sldMk cId="3043099647" sldId="676"/>
        </pc:sldMkLst>
      </pc:sldChg>
    </pc:docChg>
  </pc:docChgLst>
  <pc:docChgLst>
    <pc:chgData name="LI Hongzong" userId="ac49958b-b655-4fa4-b837-6f946156a7c8" providerId="ADAL" clId="{11824D3B-33E6-456D-A3CF-1609AA7A4499}"/>
    <pc:docChg chg="undo redo custSel addSld modSld sldOrd">
      <pc:chgData name="LI Hongzong" userId="ac49958b-b655-4fa4-b837-6f946156a7c8" providerId="ADAL" clId="{11824D3B-33E6-456D-A3CF-1609AA7A4499}" dt="2024-10-28T12:57:41.082" v="836" actId="1076"/>
      <pc:docMkLst>
        <pc:docMk/>
      </pc:docMkLst>
      <pc:sldChg chg="modSp mod">
        <pc:chgData name="LI Hongzong" userId="ac49958b-b655-4fa4-b837-6f946156a7c8" providerId="ADAL" clId="{11824D3B-33E6-456D-A3CF-1609AA7A4499}" dt="2024-10-28T12:51:33.446" v="737"/>
        <pc:sldMkLst>
          <pc:docMk/>
          <pc:sldMk cId="1615307222" sldId="390"/>
        </pc:sldMkLst>
      </pc:sldChg>
      <pc:sldChg chg="modSp mod">
        <pc:chgData name="LI Hongzong" userId="ac49958b-b655-4fa4-b837-6f946156a7c8" providerId="ADAL" clId="{11824D3B-33E6-456D-A3CF-1609AA7A4499}" dt="2024-10-28T12:56:49.737" v="833" actId="1036"/>
        <pc:sldMkLst>
          <pc:docMk/>
          <pc:sldMk cId="3326953466" sldId="392"/>
        </pc:sldMkLst>
      </pc:sldChg>
      <pc:sldChg chg="addSp delSp modSp mod">
        <pc:chgData name="LI Hongzong" userId="ac49958b-b655-4fa4-b837-6f946156a7c8" providerId="ADAL" clId="{11824D3B-33E6-456D-A3CF-1609AA7A4499}" dt="2024-10-28T12:43:47.440" v="642" actId="20577"/>
        <pc:sldMkLst>
          <pc:docMk/>
          <pc:sldMk cId="2811745174" sldId="487"/>
        </pc:sldMkLst>
      </pc:sldChg>
      <pc:sldChg chg="modSp mod">
        <pc:chgData name="LI Hongzong" userId="ac49958b-b655-4fa4-b837-6f946156a7c8" providerId="ADAL" clId="{11824D3B-33E6-456D-A3CF-1609AA7A4499}" dt="2024-10-28T12:53:30.073" v="758"/>
        <pc:sldMkLst>
          <pc:docMk/>
          <pc:sldMk cId="1847076896" sldId="514"/>
        </pc:sldMkLst>
      </pc:sldChg>
      <pc:sldChg chg="addSp delSp modSp mod ord">
        <pc:chgData name="LI Hongzong" userId="ac49958b-b655-4fa4-b837-6f946156a7c8" providerId="ADAL" clId="{11824D3B-33E6-456D-A3CF-1609AA7A4499}" dt="2024-10-28T12:57:41.082" v="836" actId="1076"/>
        <pc:sldMkLst>
          <pc:docMk/>
          <pc:sldMk cId="909729142" sldId="637"/>
        </pc:sldMkLst>
      </pc:sldChg>
      <pc:sldChg chg="addSp delSp modSp mod">
        <pc:chgData name="LI Hongzong" userId="ac49958b-b655-4fa4-b837-6f946156a7c8" providerId="ADAL" clId="{11824D3B-33E6-456D-A3CF-1609AA7A4499}" dt="2024-10-28T12:55:16.548" v="768" actId="947"/>
        <pc:sldMkLst>
          <pc:docMk/>
          <pc:sldMk cId="3820469915" sldId="640"/>
        </pc:sldMkLst>
      </pc:sldChg>
      <pc:sldChg chg="modSp add mod">
        <pc:chgData name="LI Hongzong" userId="ac49958b-b655-4fa4-b837-6f946156a7c8" providerId="ADAL" clId="{11824D3B-33E6-456D-A3CF-1609AA7A4499}" dt="2024-10-28T12:54:14.907" v="761" actId="2711"/>
        <pc:sldMkLst>
          <pc:docMk/>
          <pc:sldMk cId="2354319547" sldId="6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A1712D-D7FA-4496-B6BD-E8CEE80FCA9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C62F68CF-6F09-4E22-B9E8-F60C85B30E13}"/>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79F9DD8-E320-4ED3-B304-8B56EADFDED5}" type="datetimeFigureOut">
              <a:rPr lang="zh-TW" altLang="en-US"/>
              <a:pPr>
                <a:defRPr/>
              </a:pPr>
              <a:t>2025/3/27</a:t>
            </a:fld>
            <a:endParaRPr lang="zh-TW" altLang="en-US"/>
          </a:p>
        </p:txBody>
      </p:sp>
      <p:sp>
        <p:nvSpPr>
          <p:cNvPr id="4" name="Footer Placeholder 3">
            <a:extLst>
              <a:ext uri="{FF2B5EF4-FFF2-40B4-BE49-F238E27FC236}">
                <a16:creationId xmlns:a16="http://schemas.microsoft.com/office/drawing/2014/main" id="{BD1A9008-A482-43B1-9EFC-4F48D2C6DDEF}"/>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46AD8E69-6929-49FD-9F10-4C07E2ECB000}"/>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1C8A51B-8BEB-4C40-AF52-9C6CF1D2019D}"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7DDA510-F3F4-4037-B5C2-6330AC57DCC3}"/>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1A5C37C3-9DF7-4CE6-A989-A0D3D7A993D2}"/>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F1DE64A-BED1-4632-B6E8-6404C554313E}" type="datetimeFigureOut">
              <a:rPr lang="en-US"/>
              <a:pPr>
                <a:defRPr/>
              </a:pPr>
              <a:t>3/27/2025</a:t>
            </a:fld>
            <a:endParaRPr lang="en-US"/>
          </a:p>
        </p:txBody>
      </p:sp>
      <p:sp>
        <p:nvSpPr>
          <p:cNvPr id="4" name="投影片圖像版面配置區 3">
            <a:extLst>
              <a:ext uri="{FF2B5EF4-FFF2-40B4-BE49-F238E27FC236}">
                <a16:creationId xmlns:a16="http://schemas.microsoft.com/office/drawing/2014/main" id="{E6206B4E-3522-4358-8240-EBA2178A85FF}"/>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備忘稿版面配置區 4">
            <a:extLst>
              <a:ext uri="{FF2B5EF4-FFF2-40B4-BE49-F238E27FC236}">
                <a16:creationId xmlns:a16="http://schemas.microsoft.com/office/drawing/2014/main" id="{17BD9AA1-118B-4092-853F-D4910FB0FCBA}"/>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852FDC0A-5427-407D-8D10-1F64F61A14C7}"/>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03A3916A-8CF5-46F4-B09D-6E4399A64B8A}"/>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125B4D1-821F-4158-BCA9-F73F741AAF6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8C5A942-B0BC-494B-9C48-8C2B9BBAE9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6CB5C2A-8C3D-4C0B-BFDD-FC1DB70970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E737DC81-ECE8-4986-BF82-84684B20B7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eaLnBrk="1" hangingPunct="1"/>
            <a:fld id="{C18389BB-ED6D-47D5-9663-6EBD1CAA7A34}" type="slidenum">
              <a:rPr lang="en-US" altLang="en-US"/>
              <a:pPr eaLnBrk="1" hangingPunct="1"/>
              <a:t>1</a:t>
            </a:fld>
            <a:endParaRPr lang="en-US" altLang="en-US"/>
          </a:p>
        </p:txBody>
      </p:sp>
    </p:spTree>
    <p:extLst>
      <p:ext uri="{BB962C8B-B14F-4D97-AF65-F5344CB8AC3E}">
        <p14:creationId xmlns:p14="http://schemas.microsoft.com/office/powerpoint/2010/main" val="136051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EA9B2-50C7-C463-4FC5-46E501838175}"/>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14653EA4-A3A0-D9F5-8CBA-D4C08EEA28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6125EAD3-8FE3-9AD5-7A77-E103C7B35A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6B5D5A83-B616-CDA2-8C22-4ED3ABFC6BB9}"/>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4295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344DA-E414-78D5-05B3-C0B734DA822B}"/>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7E1DAEEA-5348-6FCB-0800-A20FABE058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89091E8A-064D-7AB2-F8FA-CAE6F80358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5092D41A-E39B-AA5D-891A-1BC306BA9D66}"/>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10873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854B-CCAB-753A-AAB9-F98D038F4A82}"/>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BE350D4A-1D1E-3925-EF68-D99F9EE114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DAF36B9F-BACD-6FAD-B94D-340719BE5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43DB4627-EE83-1E1F-1870-8A6206E808E7}"/>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685463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65432-3C9E-477A-09B1-0C2FEB2F03F1}"/>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ACD7B81E-43E2-6DCC-AC77-1FFCB47380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C30E649C-E457-8098-4901-BA72671A29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81EB211B-64BB-EFA0-008C-4C665EFA34E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874460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8C5A942-B0BC-494B-9C48-8C2B9BBAE9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6CB5C2A-8C3D-4C0B-BFDD-FC1DB70970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E737DC81-ECE8-4986-BF82-84684B20B7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eaLnBrk="1" hangingPunct="1"/>
            <a:fld id="{C18389BB-ED6D-47D5-9663-6EBD1CAA7A34}" type="slidenum">
              <a:rPr lang="en-US" altLang="en-US"/>
              <a:pPr eaLnBrk="1" hangingPunct="1"/>
              <a:t>14</a:t>
            </a:fld>
            <a:endParaRPr lang="en-US" altLang="en-US"/>
          </a:p>
        </p:txBody>
      </p:sp>
    </p:spTree>
    <p:extLst>
      <p:ext uri="{BB962C8B-B14F-4D97-AF65-F5344CB8AC3E}">
        <p14:creationId xmlns:p14="http://schemas.microsoft.com/office/powerpoint/2010/main" val="2806930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E07C6-F371-F9DA-D79F-4856C81264D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0433D92-8387-3874-9DCB-4130CC5215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1E6594C8-E707-3A95-08B9-C62910F1AF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The Simulated Annealing algorithm is based upon Physical Annealing in real life. Physical Annealing is the process of heating up a material until it reaches an </a:t>
            </a:r>
            <a:r>
              <a:rPr lang="en-US" altLang="zh-CN" sz="1200" b="1" i="0" kern="1200" dirty="0">
                <a:solidFill>
                  <a:schemeClr val="tx1"/>
                </a:solidFill>
                <a:effectLst/>
                <a:latin typeface="+mn-lt"/>
                <a:ea typeface="+mn-ea"/>
                <a:cs typeface="+mn-cs"/>
              </a:rPr>
              <a:t>annealing temperature</a:t>
            </a:r>
            <a:r>
              <a:rPr lang="en-US" altLang="zh-CN" sz="1200" b="0" i="0" kern="1200" dirty="0">
                <a:solidFill>
                  <a:schemeClr val="tx1"/>
                </a:solidFill>
                <a:effectLst/>
                <a:latin typeface="+mn-lt"/>
                <a:ea typeface="+mn-ea"/>
                <a:cs typeface="+mn-cs"/>
              </a:rPr>
              <a:t> and then it will be </a:t>
            </a:r>
            <a:r>
              <a:rPr lang="en-US" altLang="zh-CN" sz="1200" b="1" i="0" kern="1200" dirty="0">
                <a:solidFill>
                  <a:schemeClr val="tx1"/>
                </a:solidFill>
                <a:effectLst/>
                <a:latin typeface="+mn-lt"/>
                <a:ea typeface="+mn-ea"/>
                <a:cs typeface="+mn-cs"/>
              </a:rPr>
              <a:t>cooled down</a:t>
            </a:r>
            <a:r>
              <a:rPr lang="en-US" altLang="zh-CN" sz="1200" b="0" i="0" kern="1200" dirty="0">
                <a:solidFill>
                  <a:schemeClr val="tx1"/>
                </a:solidFill>
                <a:effectLst/>
                <a:latin typeface="+mn-lt"/>
                <a:ea typeface="+mn-ea"/>
                <a:cs typeface="+mn-cs"/>
              </a:rPr>
              <a:t> slowly in order to change the material to a desired structure. When the material is hot, the molecular structure is weaker and is more susceptible to change. When the material cools down, the molecular structure is harder and is less susceptible to change.</a:t>
            </a: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D66F2C2C-AFED-9813-7581-DBDB8A300B4B}"/>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91249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D8104-C71C-B5E8-45AC-6D4B74620321}"/>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9EB8FC8E-D439-F11A-8981-6170BD5455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A042081B-CD80-EE7E-2865-764432482C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temperature </a:t>
            </a:r>
            <a:r>
              <a:rPr lang="en-US" altLang="zh-CN" sz="1200" b="0" i="1" kern="1200" dirty="0">
                <a:solidFill>
                  <a:schemeClr val="tx1"/>
                </a:solidFill>
                <a:effectLst/>
                <a:latin typeface="+mn-lt"/>
                <a:ea typeface="+mn-ea"/>
                <a:cs typeface="+mn-cs"/>
              </a:rPr>
              <a:t>t </a:t>
            </a:r>
            <a:r>
              <a:rPr lang="en-US" altLang="zh-CN" sz="1200" b="0" i="0" kern="1200" dirty="0">
                <a:solidFill>
                  <a:schemeClr val="tx1"/>
                </a:solidFill>
                <a:effectLst/>
                <a:latin typeface="+mn-lt"/>
                <a:ea typeface="+mn-ea"/>
                <a:cs typeface="+mn-cs"/>
              </a:rPr>
              <a:t>along with the Boltzmann constant </a:t>
            </a:r>
            <a:r>
              <a:rPr lang="en-US" altLang="zh-CN" sz="1200" b="0" i="1" kern="1200" dirty="0">
                <a:solidFill>
                  <a:schemeClr val="tx1"/>
                </a:solidFill>
                <a:effectLst/>
                <a:latin typeface="+mn-lt"/>
                <a:ea typeface="+mn-ea"/>
                <a:cs typeface="+mn-cs"/>
              </a:rPr>
              <a:t>k</a:t>
            </a:r>
            <a:r>
              <a:rPr lang="en-US" altLang="zh-CN" sz="1200" b="0" i="0" kern="1200" dirty="0">
                <a:solidFill>
                  <a:schemeClr val="tx1"/>
                </a:solidFill>
                <a:effectLst/>
                <a:latin typeface="+mn-lt"/>
                <a:ea typeface="+mn-ea"/>
                <a:cs typeface="+mn-cs"/>
              </a:rPr>
              <a:t>.</a:t>
            </a: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39DD55CA-4C17-1203-4A44-FE5A48C5B7EA}"/>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66187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C3B21-DFDC-C3DE-6BE9-66EBC7E38617}"/>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C5A002C2-A9A4-C665-58C9-934CAEE18A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047DD766-5CE6-024D-1A6F-52D841E697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SA is capable of finding a global maximum and not stuck at local minima.</a:t>
            </a: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6A04F963-471D-6037-B700-F3A44A02F45A}"/>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99394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49CED-C1B4-902A-3673-002CD20C5475}"/>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2E699BE9-9FF9-A279-4E2E-9FAED78256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3AFC34DE-37AD-BBFD-E96E-24A904A52E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1B682015-1B6D-2622-AD6E-7824B786149A}"/>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748790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B3CF6-BD0E-A3AA-B3BA-E0A3E3538C45}"/>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C3527DAB-FEA8-B2E5-6598-3E81F6FA1C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596020F5-220E-6CDD-50F1-E8E3797756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5EE75565-CFCA-08A2-BA86-CC85E5E5A7B5}"/>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15915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3A7B2-9588-ABB1-4D8F-4BC719A7D922}"/>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1513F419-D50B-752D-A8C7-B5562E72F7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D360357E-0C80-017E-1DD0-0EB966103D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230CDB68-ABB3-83F0-32CF-F5BB42CEAEB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003557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0B5C7-E71E-421F-1753-69B4D6D42DCA}"/>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A6CE0D40-D44C-CCDF-575F-9E36993CE5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06F29C6-245E-4710-E93D-E835A0A3A7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DB3D2515-4495-0423-6C52-8170EF0A1786}"/>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427821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D5FEA-613E-D563-0968-4A87CEBD3D54}"/>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B9EDA9D4-1B97-9B7B-266B-8B5959981F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A72E4A00-D54C-5E92-C359-E8A02C087E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6D5A4283-CDDF-2144-1BDB-BB30870EAF8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58228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122A3D97-9FEF-4E09-B6DE-175BABD077DD}" type="datetime1">
              <a:rPr lang="zh-CN" altLang="en-US" smtClean="0"/>
              <a:t>2025/3/27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299948006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C9022FE-D5D6-4B84-805C-51D4B8242E54}" type="datetime1">
              <a:rPr lang="zh-CN" altLang="en-US" smtClean="0"/>
              <a:t>2025/3/27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3683084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14EA46F-E189-4A09-9662-EAFF4013355C}" type="datetime1">
              <a:rPr lang="zh-CN" altLang="en-US" smtClean="0"/>
              <a:t>2025/3/27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0991137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2025/3/27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
        <p:nvSpPr>
          <p:cNvPr id="6" name="Rectangle 5">
            <a:extLst>
              <a:ext uri="{FF2B5EF4-FFF2-40B4-BE49-F238E27FC236}">
                <a16:creationId xmlns:a16="http://schemas.microsoft.com/office/drawing/2014/main" id="{53D8ECA3-5FE0-4FEF-906A-C90309267DAC}"/>
              </a:ext>
            </a:extLst>
          </p:cNvPr>
          <p:cNvSpPr/>
          <p:nvPr userDrawn="1"/>
        </p:nvSpPr>
        <p:spPr>
          <a:xfrm>
            <a:off x="1059245" y="6268460"/>
            <a:ext cx="1069182" cy="211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FC63D3E-E21A-4A95-8ECC-E65A47D52D74}"/>
              </a:ext>
            </a:extLst>
          </p:cNvPr>
          <p:cNvSpPr/>
          <p:nvPr userDrawn="1"/>
        </p:nvSpPr>
        <p:spPr>
          <a:xfrm>
            <a:off x="1059245" y="6351588"/>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24513407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ty u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616B-00DA-4721-BABC-A9545F9DDF5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0FEB5AF-FF05-4440-AA09-6510EB99EE20}"/>
              </a:ext>
            </a:extLst>
          </p:cNvPr>
          <p:cNvSpPr>
            <a:spLocks noGrp="1"/>
          </p:cNvSpPr>
          <p:nvPr>
            <p:ph type="ftr" sz="quarter" idx="11"/>
          </p:nvPr>
        </p:nvSpPr>
        <p:spPr>
          <a:xfrm>
            <a:off x="0" y="6492874"/>
            <a:ext cx="9144000" cy="365126"/>
          </a:xfrm>
          <a:solidFill>
            <a:srgbClr val="99235E"/>
          </a:solidFill>
        </p:spPr>
        <p:txBody>
          <a:bodyPr/>
          <a:lstStyle/>
          <a:p>
            <a:pPr>
              <a:defRPr/>
            </a:pPr>
            <a:endParaRPr lang="en-US"/>
          </a:p>
        </p:txBody>
      </p:sp>
      <p:sp>
        <p:nvSpPr>
          <p:cNvPr id="5" name="Slide Number Placeholder 4">
            <a:extLst>
              <a:ext uri="{FF2B5EF4-FFF2-40B4-BE49-F238E27FC236}">
                <a16:creationId xmlns:a16="http://schemas.microsoft.com/office/drawing/2014/main" id="{FC9E08F8-1389-47EC-83BD-A77210811EA8}"/>
              </a:ext>
            </a:extLst>
          </p:cNvPr>
          <p:cNvSpPr>
            <a:spLocks noGrp="1"/>
          </p:cNvSpPr>
          <p:nvPr>
            <p:ph type="sldNum" sz="quarter" idx="12"/>
          </p:nvPr>
        </p:nvSpPr>
        <p:spPr>
          <a:xfrm>
            <a:off x="6876256" y="6492874"/>
            <a:ext cx="2133600" cy="365125"/>
          </a:xfrm>
        </p:spPr>
        <p:txBody>
          <a:bodyPr/>
          <a:lstStyle>
            <a:lvl1pPr>
              <a:defRPr>
                <a:solidFill>
                  <a:srgbClr val="FFFFFF"/>
                </a:solidFill>
              </a:defRPr>
            </a:lvl1pPr>
          </a:lstStyle>
          <a:p>
            <a:r>
              <a:rPr lang="en-US" altLang="en-US"/>
              <a:t>C</a:t>
            </a:r>
            <a:r>
              <a:rPr lang="en-US" altLang="zh-CN"/>
              <a:t>ity University of Hong Kong</a:t>
            </a:r>
            <a:endParaRPr lang="en-US" altLang="en-US"/>
          </a:p>
        </p:txBody>
      </p:sp>
    </p:spTree>
    <p:extLst>
      <p:ext uri="{BB962C8B-B14F-4D97-AF65-F5344CB8AC3E}">
        <p14:creationId xmlns:p14="http://schemas.microsoft.com/office/powerpoint/2010/main" val="39444239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ity u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616B-00DA-4721-BABC-A9545F9DDF5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0FEB5AF-FF05-4440-AA09-6510EB99EE20}"/>
              </a:ext>
            </a:extLst>
          </p:cNvPr>
          <p:cNvSpPr>
            <a:spLocks noGrp="1"/>
          </p:cNvSpPr>
          <p:nvPr>
            <p:ph type="ftr" sz="quarter" idx="11"/>
          </p:nvPr>
        </p:nvSpPr>
        <p:spPr>
          <a:xfrm>
            <a:off x="0" y="6492874"/>
            <a:ext cx="9144000" cy="365126"/>
          </a:xfrm>
          <a:solidFill>
            <a:srgbClr val="99235E"/>
          </a:solidFill>
        </p:spPr>
        <p:txBody>
          <a:bodyPr/>
          <a:lstStyle/>
          <a:p>
            <a:pPr>
              <a:defRPr/>
            </a:pPr>
            <a:endParaRPr lang="en-US"/>
          </a:p>
        </p:txBody>
      </p:sp>
      <p:sp>
        <p:nvSpPr>
          <p:cNvPr id="5" name="Slide Number Placeholder 4">
            <a:extLst>
              <a:ext uri="{FF2B5EF4-FFF2-40B4-BE49-F238E27FC236}">
                <a16:creationId xmlns:a16="http://schemas.microsoft.com/office/drawing/2014/main" id="{FC9E08F8-1389-47EC-83BD-A77210811EA8}"/>
              </a:ext>
            </a:extLst>
          </p:cNvPr>
          <p:cNvSpPr>
            <a:spLocks noGrp="1"/>
          </p:cNvSpPr>
          <p:nvPr>
            <p:ph type="sldNum" sz="quarter" idx="12"/>
          </p:nvPr>
        </p:nvSpPr>
        <p:spPr>
          <a:xfrm>
            <a:off x="6876256" y="6492874"/>
            <a:ext cx="2133600" cy="365125"/>
          </a:xfrm>
        </p:spPr>
        <p:txBody>
          <a:bodyPr/>
          <a:lstStyle>
            <a:lvl1pPr>
              <a:defRPr>
                <a:solidFill>
                  <a:srgbClr val="FFFFFF"/>
                </a:solidFill>
              </a:defRPr>
            </a:lvl1pPr>
          </a:lstStyle>
          <a:p>
            <a:r>
              <a:rPr lang="en-US" altLang="en-US"/>
              <a:t>C</a:t>
            </a:r>
            <a:r>
              <a:rPr lang="en-US" altLang="zh-CN"/>
              <a:t>ity University of Hong Kong</a:t>
            </a:r>
            <a:endParaRPr lang="en-US" altLang="en-US"/>
          </a:p>
        </p:txBody>
      </p:sp>
    </p:spTree>
    <p:extLst>
      <p:ext uri="{BB962C8B-B14F-4D97-AF65-F5344CB8AC3E}">
        <p14:creationId xmlns:p14="http://schemas.microsoft.com/office/powerpoint/2010/main" val="4461959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2025/3/27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
        <p:nvSpPr>
          <p:cNvPr id="5" name="Rectangle 4">
            <a:extLst>
              <a:ext uri="{FF2B5EF4-FFF2-40B4-BE49-F238E27FC236}">
                <a16:creationId xmlns:a16="http://schemas.microsoft.com/office/drawing/2014/main" id="{6FC63D3E-E21A-4A95-8ECC-E65A47D52D74}"/>
              </a:ext>
            </a:extLst>
          </p:cNvPr>
          <p:cNvSpPr/>
          <p:nvPr userDrawn="1"/>
        </p:nvSpPr>
        <p:spPr>
          <a:xfrm>
            <a:off x="992570" y="6333490"/>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6468256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2025/3/27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Tree>
    <p:extLst>
      <p:ext uri="{BB962C8B-B14F-4D97-AF65-F5344CB8AC3E}">
        <p14:creationId xmlns:p14="http://schemas.microsoft.com/office/powerpoint/2010/main" val="39116750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E823507F-4C37-4EEE-A498-544DBF4CC936}" type="datetime1">
              <a:rPr lang="zh-CN" altLang="en-US" smtClean="0"/>
              <a:t>2025/3/27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1179553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183D5FD-EBBE-4CFD-8A49-1D798A299B64}" type="datetime1">
              <a:rPr lang="zh-CN" altLang="en-US" smtClean="0"/>
              <a:t>2025/3/27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6768034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1CDD3973-48A9-44CC-9121-FFC96A0B3260}" type="datetime1">
              <a:rPr lang="zh-CN" altLang="en-US" smtClean="0"/>
              <a:t>2025/3/27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41897699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0519D904-59C5-4FD4-BCAC-9EE87A475D2C}" type="datetime1">
              <a:rPr lang="zh-CN" altLang="en-US" smtClean="0"/>
              <a:t>2025/3/27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6886384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E11B6EC-6F7F-455D-9410-04B5307CB08E}" type="datetime1">
              <a:rPr lang="zh-CN" altLang="en-US" smtClean="0"/>
              <a:t>2025/3/27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40850628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856B5-A3CC-418A-8C21-6C8271D8B2EE}" type="datetime1">
              <a:rPr lang="zh-CN" altLang="en-US" smtClean="0"/>
              <a:t>2025/3/27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5773696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1" name="Date Placeholder 10">
            <a:extLst>
              <a:ext uri="{FF2B5EF4-FFF2-40B4-BE49-F238E27FC236}">
                <a16:creationId xmlns:a16="http://schemas.microsoft.com/office/drawing/2014/main" id="{83E6CB69-125D-4EBB-A102-B45E2BC9443C}"/>
              </a:ext>
            </a:extLst>
          </p:cNvPr>
          <p:cNvSpPr>
            <a:spLocks noGrp="1"/>
          </p:cNvSpPr>
          <p:nvPr>
            <p:ph type="dt" sz="half" idx="10"/>
          </p:nvPr>
        </p:nvSpPr>
        <p:spPr/>
        <p:txBody>
          <a:bodyPr/>
          <a:lstStyle/>
          <a:p>
            <a:fld id="{7769B534-381B-4AF8-A204-F401F1692C41}" type="datetime1">
              <a:rPr lang="zh-CN" altLang="en-US" smtClean="0"/>
              <a:t>2025/3/27</a:t>
            </a:fld>
            <a:endParaRPr lang="zh-CN" altLang="en-US"/>
          </a:p>
        </p:txBody>
      </p:sp>
      <p:sp>
        <p:nvSpPr>
          <p:cNvPr id="12" name="Footer Placeholder 11">
            <a:extLst>
              <a:ext uri="{FF2B5EF4-FFF2-40B4-BE49-F238E27FC236}">
                <a16:creationId xmlns:a16="http://schemas.microsoft.com/office/drawing/2014/main" id="{3CB7A4E7-5330-45C3-B624-FA054A41717B}"/>
              </a:ext>
            </a:extLst>
          </p:cNvPr>
          <p:cNvSpPr>
            <a:spLocks noGrp="1"/>
          </p:cNvSpPr>
          <p:nvPr>
            <p:ph type="ftr" sz="quarter" idx="11"/>
          </p:nvPr>
        </p:nvSpPr>
        <p:spPr/>
        <p:txBody>
          <a:bodyPr/>
          <a:lstStyle/>
          <a:p>
            <a:endParaRPr lang="zh-CN" altLang="en-US"/>
          </a:p>
        </p:txBody>
      </p:sp>
      <p:sp>
        <p:nvSpPr>
          <p:cNvPr id="13" name="Slide Number Placeholder 12">
            <a:extLst>
              <a:ext uri="{FF2B5EF4-FFF2-40B4-BE49-F238E27FC236}">
                <a16:creationId xmlns:a16="http://schemas.microsoft.com/office/drawing/2014/main" id="{55F6E770-8C88-4D4F-82A7-F888174D16F1}"/>
              </a:ext>
            </a:extLst>
          </p:cNvPr>
          <p:cNvSpPr>
            <a:spLocks noGrp="1"/>
          </p:cNvSpPr>
          <p:nvPr>
            <p:ph type="sldNum" sz="quarter" idx="12"/>
          </p:nvPr>
        </p:nvSpPr>
        <p:spPr/>
        <p:txBody>
          <a:bodyPr/>
          <a:lstStyle/>
          <a:p>
            <a:fld id="{29692F2E-030B-4314-8F28-272C02421518}" type="slidenum">
              <a:rPr lang="zh-CN" altLang="en-US" smtClean="0"/>
              <a:t>‹#›</a:t>
            </a:fld>
            <a:r>
              <a:rPr lang="en-HK" altLang="zh-CN"/>
              <a:t> /</a:t>
            </a:r>
            <a:r>
              <a:rPr lang="en-HK" altLang="zh-CN">
                <a:latin typeface="+mn-ea"/>
              </a:rPr>
              <a:t>28</a:t>
            </a:r>
            <a:endParaRPr lang="zh-CN" altLang="en-US"/>
          </a:p>
        </p:txBody>
      </p:sp>
    </p:spTree>
    <p:extLst>
      <p:ext uri="{BB962C8B-B14F-4D97-AF65-F5344CB8AC3E}">
        <p14:creationId xmlns:p14="http://schemas.microsoft.com/office/powerpoint/2010/main" val="7407454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6F524-FD5A-4555-91A9-8FC687E5C44C}" type="datetime1">
              <a:rPr lang="zh-CN" altLang="en-US" smtClean="0"/>
              <a:t>2025/3/27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37825123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9B534-381B-4AF8-A204-F401F1692C41}" type="datetime1">
              <a:rPr lang="zh-CN" altLang="en-US" smtClean="0"/>
              <a:t>2025/3/27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92F2E-030B-4314-8F28-272C02421518}" type="slidenum">
              <a:rPr lang="zh-CN" altLang="en-US" smtClean="0"/>
              <a:t>‹#›</a:t>
            </a:fld>
            <a:r>
              <a:rPr lang="en-HK" altLang="zh-CN"/>
              <a:t> /</a:t>
            </a:r>
            <a:r>
              <a:rPr lang="en-HK" altLang="zh-CN">
                <a:latin typeface="+mn-ea"/>
              </a:rPr>
              <a:t>28</a:t>
            </a:r>
            <a:endParaRPr lang="zh-CN" altLang="en-US"/>
          </a:p>
        </p:txBody>
      </p:sp>
      <p:sp>
        <p:nvSpPr>
          <p:cNvPr id="8" name="Rectangle 7">
            <a:extLst>
              <a:ext uri="{FF2B5EF4-FFF2-40B4-BE49-F238E27FC236}">
                <a16:creationId xmlns:a16="http://schemas.microsoft.com/office/drawing/2014/main" id="{19526A14-E32D-4B47-93D9-E8369C16DF12}"/>
              </a:ext>
            </a:extLst>
          </p:cNvPr>
          <p:cNvSpPr/>
          <p:nvPr userDrawn="1"/>
        </p:nvSpPr>
        <p:spPr>
          <a:xfrm>
            <a:off x="1059245" y="6268460"/>
            <a:ext cx="1069182" cy="211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1B2B9F-4B87-4F76-A4C1-4E327D1575E1}"/>
              </a:ext>
            </a:extLst>
          </p:cNvPr>
          <p:cNvSpPr/>
          <p:nvPr userDrawn="1"/>
        </p:nvSpPr>
        <p:spPr>
          <a:xfrm>
            <a:off x="1059245" y="6351588"/>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318353582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689" r:id="rId13"/>
    <p:sldLayoutId id="2147483684" r:id="rId14"/>
    <p:sldLayoutId id="2147483691" r:id="rId15"/>
    <p:sldLayoutId id="2147483690" r:id="rId16"/>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xml"/><Relationship Id="rId7" Type="http://schemas.openxmlformats.org/officeDocument/2006/relationships/image" Target="../media/image1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3E4D28-C569-4837-B265-8263CF3B3825}"/>
              </a:ext>
            </a:extLst>
          </p:cNvPr>
          <p:cNvSpPr>
            <a:spLocks noGrp="1"/>
          </p:cNvSpPr>
          <p:nvPr>
            <p:ph type="sldNum" sz="quarter" idx="12"/>
          </p:nvPr>
        </p:nvSpPr>
        <p:spPr/>
        <p:txBody>
          <a:bodyPr/>
          <a:lstStyle/>
          <a:p>
            <a:fld id="{F1C17DF8-17C1-4E96-85E1-F7022951190B}" type="slidenum">
              <a:rPr lang="en-US" altLang="en-US" smtClean="0"/>
              <a:pPr/>
              <a:t>1</a:t>
            </a:fld>
            <a:endParaRPr lang="en-US" altLang="en-US"/>
          </a:p>
        </p:txBody>
      </p:sp>
      <p:sp>
        <p:nvSpPr>
          <p:cNvPr id="7" name="TextBox 6">
            <a:extLst>
              <a:ext uri="{FF2B5EF4-FFF2-40B4-BE49-F238E27FC236}">
                <a16:creationId xmlns:a16="http://schemas.microsoft.com/office/drawing/2014/main" id="{E11148D2-DE58-912B-CE53-C92B5E8EA4AB}"/>
              </a:ext>
            </a:extLst>
          </p:cNvPr>
          <p:cNvSpPr txBox="1"/>
          <p:nvPr/>
        </p:nvSpPr>
        <p:spPr>
          <a:xfrm>
            <a:off x="237314" y="209305"/>
            <a:ext cx="1335008" cy="400110"/>
          </a:xfrm>
          <a:prstGeom prst="rect">
            <a:avLst/>
          </a:prstGeom>
          <a:noFill/>
          <a:ln>
            <a:solidFill>
              <a:srgbClr val="9A2761"/>
            </a:solidFill>
          </a:ln>
        </p:spPr>
        <p:txBody>
          <a:bodyPr wrap="square">
            <a:spAutoFit/>
          </a:bodyPr>
          <a:lstStyle/>
          <a:p>
            <a:pPr algn="ctr"/>
            <a:r>
              <a:rPr lang="en-US" altLang="zh-CN" sz="2000" b="1" dirty="0">
                <a:solidFill>
                  <a:srgbClr val="9A2761"/>
                </a:solidFill>
                <a:latin typeface="+mn-lt"/>
                <a:ea typeface="宋体" panose="02010600030101010101" pitchFamily="2" charset="-122"/>
              </a:rPr>
              <a:t>Tutorial 9</a:t>
            </a:r>
            <a:endParaRPr lang="en-US" sz="2000" dirty="0">
              <a:solidFill>
                <a:srgbClr val="9A2761"/>
              </a:solidFill>
              <a:latin typeface="+mn-lt"/>
              <a:ea typeface="宋体" panose="02010600030101010101" pitchFamily="2" charset="-122"/>
              <a:cs typeface="Times New Roman" pitchFamily="18" charset="0"/>
            </a:endParaRPr>
          </a:p>
        </p:txBody>
      </p:sp>
      <p:sp>
        <p:nvSpPr>
          <p:cNvPr id="5" name="標題 5">
            <a:extLst>
              <a:ext uri="{FF2B5EF4-FFF2-40B4-BE49-F238E27FC236}">
                <a16:creationId xmlns:a16="http://schemas.microsoft.com/office/drawing/2014/main" id="{DC8A2D1F-51E7-FF48-5B95-71B41D57C765}"/>
              </a:ext>
            </a:extLst>
          </p:cNvPr>
          <p:cNvSpPr txBox="1">
            <a:spLocks/>
          </p:cNvSpPr>
          <p:nvPr/>
        </p:nvSpPr>
        <p:spPr bwMode="auto">
          <a:xfrm>
            <a:off x="464618" y="4078545"/>
            <a:ext cx="7605163" cy="22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marL="457200" algn="ctr" eaLnBrk="1" fontAlgn="auto" hangingPunct="1">
              <a:spcAft>
                <a:spcPts val="0"/>
              </a:spcAft>
              <a:defRPr sz="2800">
                <a:latin typeface="+mj-lt"/>
                <a:ea typeface="+mj-ea"/>
                <a:cs typeface="Times New Roman" pitchFamily="18" charset="0"/>
              </a:defRPr>
            </a:lvl1pPr>
            <a:lvl2pPr algn="ctr" eaLnBrk="0" hangingPunct="0">
              <a:defRPr sz="4400"/>
            </a:lvl2pPr>
            <a:lvl3pPr algn="ctr" eaLnBrk="0" hangingPunct="0">
              <a:defRPr sz="4400"/>
            </a:lvl3pPr>
            <a:lvl4pPr algn="ctr" eaLnBrk="0" hangingPunct="0">
              <a:defRPr sz="4400"/>
            </a:lvl4pPr>
            <a:lvl5pPr algn="ctr" eaLnBrk="0" hangingPunct="0">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pPr fontAlgn="base">
              <a:lnSpc>
                <a:spcPct val="150000"/>
              </a:lnSpc>
              <a:spcAft>
                <a:spcPct val="0"/>
              </a:spcAft>
            </a:pPr>
            <a:r>
              <a:rPr lang="en-US" altLang="zh-CN" dirty="0">
                <a:effectLst>
                  <a:outerShdw blurRad="38100" dist="38100" dir="2700000" algn="tl">
                    <a:srgbClr val="000000">
                      <a:alpha val="43137"/>
                    </a:srgbClr>
                  </a:outerShdw>
                </a:effectLst>
                <a:latin typeface="+mn-lt"/>
                <a:ea typeface="宋体" panose="02010600030101010101" pitchFamily="2" charset="-122"/>
              </a:rPr>
              <a:t>Hongzong Li</a:t>
            </a:r>
            <a:endParaRPr lang="en-US" sz="3200" dirty="0">
              <a:effectLst>
                <a:outerShdw blurRad="38100" dist="38100" dir="2700000" algn="tl">
                  <a:srgbClr val="000000">
                    <a:alpha val="43137"/>
                  </a:srgbClr>
                </a:outerShdw>
              </a:effectLst>
              <a:latin typeface="+mn-lt"/>
              <a:ea typeface="宋体" panose="02010600030101010101" pitchFamily="2" charset="-122"/>
            </a:endParaRPr>
          </a:p>
          <a:p>
            <a:pPr fontAlgn="base">
              <a:spcAft>
                <a:spcPct val="0"/>
              </a:spcAft>
            </a:pPr>
            <a:r>
              <a:rPr lang="en-US" altLang="zh-CN" sz="2400" dirty="0">
                <a:effectLst>
                  <a:outerShdw blurRad="38100" dist="38100" dir="2700000" algn="tl">
                    <a:srgbClr val="000000">
                      <a:alpha val="43137"/>
                    </a:srgbClr>
                  </a:outerShdw>
                </a:effectLst>
                <a:latin typeface="+mn-lt"/>
                <a:ea typeface="宋体" panose="02010600030101010101" pitchFamily="2" charset="-122"/>
              </a:rPr>
              <a:t>Department of</a:t>
            </a:r>
            <a:r>
              <a:rPr lang="zh-CN" altLang="en-US" sz="2400" dirty="0">
                <a:effectLst>
                  <a:outerShdw blurRad="38100" dist="38100" dir="2700000" algn="tl">
                    <a:srgbClr val="000000">
                      <a:alpha val="43137"/>
                    </a:srgbClr>
                  </a:outerShdw>
                </a:effectLst>
                <a:latin typeface="+mn-lt"/>
                <a:ea typeface="宋体" panose="02010600030101010101" pitchFamily="2" charset="-122"/>
              </a:rPr>
              <a:t> </a:t>
            </a:r>
            <a:r>
              <a:rPr lang="en-US" sz="2400" dirty="0">
                <a:effectLst>
                  <a:outerShdw blurRad="38100" dist="38100" dir="2700000" algn="tl">
                    <a:srgbClr val="000000">
                      <a:alpha val="43137"/>
                    </a:srgbClr>
                  </a:outerShdw>
                </a:effectLst>
                <a:latin typeface="+mn-lt"/>
                <a:ea typeface="宋体" panose="02010600030101010101" pitchFamily="2" charset="-122"/>
              </a:rPr>
              <a:t>Computer Science</a:t>
            </a:r>
            <a:br>
              <a:rPr lang="en-US" sz="2400" dirty="0">
                <a:effectLst>
                  <a:outerShdw blurRad="38100" dist="38100" dir="2700000" algn="tl">
                    <a:srgbClr val="000000">
                      <a:alpha val="43137"/>
                    </a:srgbClr>
                  </a:outerShdw>
                </a:effectLst>
                <a:latin typeface="+mn-lt"/>
                <a:ea typeface="宋体" panose="02010600030101010101" pitchFamily="2" charset="-122"/>
              </a:rPr>
            </a:br>
            <a:r>
              <a:rPr lang="en-US" sz="2400" dirty="0">
                <a:effectLst>
                  <a:outerShdw blurRad="38100" dist="38100" dir="2700000" algn="tl">
                    <a:srgbClr val="000000">
                      <a:alpha val="43137"/>
                    </a:srgbClr>
                  </a:outerShdw>
                </a:effectLst>
                <a:latin typeface="+mn-lt"/>
                <a:ea typeface="宋体" panose="02010600030101010101" pitchFamily="2" charset="-122"/>
              </a:rPr>
              <a:t>City University of Hong Kong</a:t>
            </a:r>
          </a:p>
        </p:txBody>
      </p:sp>
      <p:sp>
        <p:nvSpPr>
          <p:cNvPr id="6" name="Rectangle 3">
            <a:extLst>
              <a:ext uri="{FF2B5EF4-FFF2-40B4-BE49-F238E27FC236}">
                <a16:creationId xmlns:a16="http://schemas.microsoft.com/office/drawing/2014/main" id="{95082B43-8144-4F0A-FDD6-C7D142C5D6FA}"/>
              </a:ext>
            </a:extLst>
          </p:cNvPr>
          <p:cNvSpPr/>
          <p:nvPr/>
        </p:nvSpPr>
        <p:spPr>
          <a:xfrm>
            <a:off x="171450" y="1205206"/>
            <a:ext cx="8972550" cy="1631216"/>
          </a:xfrm>
          <a:prstGeom prst="rect">
            <a:avLst/>
          </a:prstGeom>
          <a:solidFill>
            <a:schemeClr val="bg1"/>
          </a:solidFill>
          <a:ln>
            <a:noFill/>
          </a:ln>
        </p:spPr>
        <p:txBody>
          <a:bodyPr wrap="square">
            <a:spAutoFit/>
          </a:bodyPr>
          <a:lstStyle/>
          <a:p>
            <a:pPr algn="ctr"/>
            <a:r>
              <a:rPr lang="zh-TW" altLang="en-US" sz="36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a:t>
            </a:r>
            <a:r>
              <a:rPr lang="en-US" altLang="zh-TW" sz="3200" b="1" dirty="0">
                <a:solidFill>
                  <a:srgbClr val="4472C4"/>
                </a:solidFill>
                <a:effectLst>
                  <a:outerShdw blurRad="38100" dist="38100" dir="2700000" algn="tl">
                    <a:srgbClr val="000000">
                      <a:alpha val="43137"/>
                    </a:srgbClr>
                  </a:outerShdw>
                </a:effectLst>
                <a:cs typeface="Times New Roman" pitchFamily="18" charset="0"/>
              </a:rPr>
              <a:t>CS5486</a:t>
            </a:r>
            <a:r>
              <a:rPr lang="en-US" sz="3200" b="1" dirty="0">
                <a:solidFill>
                  <a:srgbClr val="4472C4"/>
                </a:solidFill>
                <a:effectLst>
                  <a:outerShdw blurRad="38100" dist="38100" dir="2700000" algn="tl">
                    <a:srgbClr val="000000">
                      <a:alpha val="43137"/>
                    </a:srgbClr>
                  </a:outerShdw>
                </a:effectLst>
                <a:cs typeface="Times New Roman" pitchFamily="18" charset="0"/>
              </a:rPr>
              <a:t> Intelligent </a:t>
            </a:r>
            <a:r>
              <a:rPr kumimoji="0" lang="en-US" sz="3200" b="1"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Calibri" panose="020F0502020204030204" pitchFamily="34" charset="0"/>
                <a:ea typeface="新細明體" panose="02020500000000000000" pitchFamily="18" charset="-120"/>
                <a:cs typeface="Times New Roman" pitchFamily="18" charset="0"/>
              </a:rPr>
              <a:t>Systems:</a:t>
            </a:r>
            <a:endParaRPr lang="en-US" altLang="zh-TW" sz="36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endParaRPr>
          </a:p>
          <a:p>
            <a:pPr algn="ctr"/>
            <a:r>
              <a:rPr lang="en-US" altLang="zh-TW" sz="32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Simulated Annealing and </a:t>
            </a:r>
          </a:p>
          <a:p>
            <a:pPr algn="ctr"/>
            <a:r>
              <a:rPr lang="en-US" altLang="zh-TW" sz="32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Boltzmann Machine</a:t>
            </a:r>
          </a:p>
        </p:txBody>
      </p:sp>
      <p:pic>
        <p:nvPicPr>
          <p:cNvPr id="1026" name="Picture 2" descr="Simulation of Boltzmann machines">
            <a:extLst>
              <a:ext uri="{FF2B5EF4-FFF2-40B4-BE49-F238E27FC236}">
                <a16:creationId xmlns:a16="http://schemas.microsoft.com/office/drawing/2014/main" id="{B673F2C6-3D7F-3D99-5113-0899324A5E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74" b="17574"/>
          <a:stretch/>
        </p:blipFill>
        <p:spPr bwMode="auto">
          <a:xfrm>
            <a:off x="2711053" y="2779455"/>
            <a:ext cx="3721894" cy="188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30722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B05A1-CEDF-BBBC-975F-34329B6019B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AEE1A2-EC32-4069-CCC5-B67A7BAAE5C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859B2973-4014-1C75-4378-3E4BC169F1BD}"/>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2C26E63C-174B-F1FD-60D2-B04948CEC069}"/>
              </a:ext>
            </a:extLst>
          </p:cNvPr>
          <p:cNvSpPr>
            <a:spLocks noGrp="1"/>
          </p:cNvSpPr>
          <p:nvPr>
            <p:ph type="title"/>
          </p:nvPr>
        </p:nvSpPr>
        <p:spPr>
          <a:xfrm>
            <a:off x="-280818" y="-24922"/>
            <a:ext cx="9150056" cy="490537"/>
          </a:xfrm>
        </p:spPr>
        <p:txBody>
          <a:bodyPr rtlCol="0">
            <a:normAutofit/>
          </a:bodyPr>
          <a:lstStyle/>
          <a:p>
            <a:pPr marL="461963">
              <a:defRPr/>
            </a:pPr>
            <a:r>
              <a:rPr lang="en-US" altLang="zh-CN" sz="2400" b="1" dirty="0">
                <a:solidFill>
                  <a:srgbClr val="99235E"/>
                </a:solidFill>
                <a:cs typeface="Times New Roman" pitchFamily="18" charset="0"/>
              </a:rPr>
              <a:t>Boltzmann Machine</a:t>
            </a:r>
            <a:endParaRPr lang="en-US" altLang="en-US" sz="2400" b="1" dirty="0">
              <a:solidFill>
                <a:schemeClr val="bg2">
                  <a:lumMod val="75000"/>
                </a:schemeClr>
              </a:solidFill>
              <a:cs typeface="Times New Roman" pitchFamily="18" charset="0"/>
            </a:endParaRPr>
          </a:p>
        </p:txBody>
      </p:sp>
      <p:sp>
        <p:nvSpPr>
          <p:cNvPr id="4" name="TextBox 3">
            <a:extLst>
              <a:ext uri="{FF2B5EF4-FFF2-40B4-BE49-F238E27FC236}">
                <a16:creationId xmlns:a16="http://schemas.microsoft.com/office/drawing/2014/main" id="{2518B452-7742-7ADD-42E0-EC1F033B2FB2}"/>
              </a:ext>
            </a:extLst>
          </p:cNvPr>
          <p:cNvSpPr txBox="1"/>
          <p:nvPr/>
        </p:nvSpPr>
        <p:spPr>
          <a:xfrm>
            <a:off x="184150" y="583653"/>
            <a:ext cx="4711700" cy="369332"/>
          </a:xfrm>
          <a:prstGeom prst="rect">
            <a:avLst/>
          </a:prstGeom>
          <a:noFill/>
        </p:spPr>
        <p:txBody>
          <a:bodyPr wrap="square">
            <a:spAutoFit/>
          </a:bodyPr>
          <a:lstStyle/>
          <a:p>
            <a:r>
              <a:rPr lang="en-US" dirty="0">
                <a:highlight>
                  <a:srgbClr val="C0C0C0"/>
                </a:highlight>
              </a:rPr>
              <a:t>Sampling via Gibbs Sampling</a:t>
            </a:r>
          </a:p>
        </p:txBody>
      </p:sp>
      <p:sp>
        <p:nvSpPr>
          <p:cNvPr id="7" name="TextBox 6">
            <a:extLst>
              <a:ext uri="{FF2B5EF4-FFF2-40B4-BE49-F238E27FC236}">
                <a16:creationId xmlns:a16="http://schemas.microsoft.com/office/drawing/2014/main" id="{E89872D4-F7EA-C6BE-3E6B-E9955FBB5FE7}"/>
              </a:ext>
            </a:extLst>
          </p:cNvPr>
          <p:cNvSpPr txBox="1"/>
          <p:nvPr/>
        </p:nvSpPr>
        <p:spPr>
          <a:xfrm>
            <a:off x="184150" y="1174919"/>
            <a:ext cx="8331200" cy="369332"/>
          </a:xfrm>
          <a:prstGeom prst="rect">
            <a:avLst/>
          </a:prstGeom>
          <a:noFill/>
        </p:spPr>
        <p:txBody>
          <a:bodyPr wrap="square">
            <a:spAutoFit/>
          </a:bodyPr>
          <a:lstStyle/>
          <a:p>
            <a:r>
              <a:rPr lang="en-US" dirty="0"/>
              <a:t>Gibbs Sampling lets us </a:t>
            </a:r>
            <a:r>
              <a:rPr lang="en-US" b="1" dirty="0"/>
              <a:t>sample from the joint distribution</a:t>
            </a:r>
            <a:r>
              <a:rPr lang="en-US" dirty="0"/>
              <a:t> of the BM.</a:t>
            </a:r>
          </a:p>
        </p:txBody>
      </p:sp>
      <p:pic>
        <p:nvPicPr>
          <p:cNvPr id="20" name="Picture 19">
            <a:extLst>
              <a:ext uri="{FF2B5EF4-FFF2-40B4-BE49-F238E27FC236}">
                <a16:creationId xmlns:a16="http://schemas.microsoft.com/office/drawing/2014/main" id="{5C102F67-03B6-05BE-749A-A4479B140F5B}"/>
              </a:ext>
            </a:extLst>
          </p:cNvPr>
          <p:cNvPicPr>
            <a:picLocks noChangeAspect="1"/>
          </p:cNvPicPr>
          <p:nvPr>
            <p:custDataLst>
              <p:tags r:id="rId1"/>
            </p:custDataLst>
          </p:nvPr>
        </p:nvPicPr>
        <p:blipFill>
          <a:blip r:embed="rId4"/>
          <a:stretch>
            <a:fillRect/>
          </a:stretch>
        </p:blipFill>
        <p:spPr>
          <a:xfrm>
            <a:off x="2517648" y="4353122"/>
            <a:ext cx="4610608" cy="623824"/>
          </a:xfrm>
          <a:prstGeom prst="rect">
            <a:avLst/>
          </a:prstGeom>
        </p:spPr>
      </p:pic>
      <p:sp>
        <p:nvSpPr>
          <p:cNvPr id="11" name="TextBox 10">
            <a:extLst>
              <a:ext uri="{FF2B5EF4-FFF2-40B4-BE49-F238E27FC236}">
                <a16:creationId xmlns:a16="http://schemas.microsoft.com/office/drawing/2014/main" id="{8FA060F8-AF4C-886A-32D5-0FF9A42EBB6E}"/>
              </a:ext>
            </a:extLst>
          </p:cNvPr>
          <p:cNvSpPr txBox="1"/>
          <p:nvPr/>
        </p:nvSpPr>
        <p:spPr>
          <a:xfrm>
            <a:off x="184150" y="3534802"/>
            <a:ext cx="4711700" cy="369332"/>
          </a:xfrm>
          <a:prstGeom prst="rect">
            <a:avLst/>
          </a:prstGeom>
          <a:noFill/>
        </p:spPr>
        <p:txBody>
          <a:bodyPr wrap="square">
            <a:spAutoFit/>
          </a:bodyPr>
          <a:lstStyle/>
          <a:p>
            <a:r>
              <a:rPr lang="en-US" dirty="0"/>
              <a:t>Update unit </a:t>
            </a:r>
            <a:r>
              <a:rPr lang="en-US" i="1" dirty="0" err="1"/>
              <a:t>i</a:t>
            </a:r>
            <a:r>
              <a:rPr lang="en-US" dirty="0"/>
              <a:t> </a:t>
            </a:r>
          </a:p>
        </p:txBody>
      </p:sp>
      <p:sp>
        <p:nvSpPr>
          <p:cNvPr id="14" name="TextBox 13">
            <a:extLst>
              <a:ext uri="{FF2B5EF4-FFF2-40B4-BE49-F238E27FC236}">
                <a16:creationId xmlns:a16="http://schemas.microsoft.com/office/drawing/2014/main" id="{44651445-B195-4761-2199-D98C8A650214}"/>
              </a:ext>
            </a:extLst>
          </p:cNvPr>
          <p:cNvSpPr txBox="1"/>
          <p:nvPr/>
        </p:nvSpPr>
        <p:spPr>
          <a:xfrm>
            <a:off x="6626352" y="5036751"/>
            <a:ext cx="4711700" cy="369332"/>
          </a:xfrm>
          <a:prstGeom prst="rect">
            <a:avLst/>
          </a:prstGeom>
          <a:noFill/>
        </p:spPr>
        <p:txBody>
          <a:bodyPr wrap="square">
            <a:spAutoFit/>
          </a:bodyPr>
          <a:lstStyle/>
          <a:p>
            <a:r>
              <a:rPr lang="en-US" dirty="0"/>
              <a:t>Sigmoid activation</a:t>
            </a:r>
          </a:p>
        </p:txBody>
      </p:sp>
      <p:sp>
        <p:nvSpPr>
          <p:cNvPr id="16" name="TextBox 15">
            <a:extLst>
              <a:ext uri="{FF2B5EF4-FFF2-40B4-BE49-F238E27FC236}">
                <a16:creationId xmlns:a16="http://schemas.microsoft.com/office/drawing/2014/main" id="{24E00DDC-9D2D-3425-56DD-BB603BC1C41F}"/>
              </a:ext>
            </a:extLst>
          </p:cNvPr>
          <p:cNvSpPr txBox="1"/>
          <p:nvPr/>
        </p:nvSpPr>
        <p:spPr>
          <a:xfrm>
            <a:off x="184150" y="1884223"/>
            <a:ext cx="7969250" cy="646331"/>
          </a:xfrm>
          <a:prstGeom prst="rect">
            <a:avLst/>
          </a:prstGeom>
          <a:noFill/>
        </p:spPr>
        <p:txBody>
          <a:bodyPr wrap="square">
            <a:spAutoFit/>
          </a:bodyPr>
          <a:lstStyle/>
          <a:p>
            <a:pPr marL="342900" indent="-342900">
              <a:buAutoNum type="arabicPeriod"/>
            </a:pPr>
            <a:r>
              <a:rPr lang="en-US" dirty="0"/>
              <a:t>Fix all nodes except one.</a:t>
            </a:r>
          </a:p>
          <a:p>
            <a:pPr marL="342900" indent="-342900">
              <a:buAutoNum type="arabicPeriod"/>
            </a:pPr>
            <a:r>
              <a:rPr lang="en-US" dirty="0"/>
              <a:t>Update one node at a time using its </a:t>
            </a:r>
            <a:r>
              <a:rPr lang="en-US" b="1" dirty="0"/>
              <a:t>conditional probability</a:t>
            </a:r>
            <a:r>
              <a:rPr lang="en-US" dirty="0"/>
              <a:t>:</a:t>
            </a:r>
          </a:p>
        </p:txBody>
      </p:sp>
    </p:spTree>
    <p:extLst>
      <p:ext uri="{BB962C8B-B14F-4D97-AF65-F5344CB8AC3E}">
        <p14:creationId xmlns:p14="http://schemas.microsoft.com/office/powerpoint/2010/main" val="38567923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6532A-3D0A-3CAB-B817-C0008727371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B3542-D514-E5B1-6E2C-FD235EF433F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E9A46169-C6F7-2C0C-5B1E-B6D1A71F4C95}"/>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D97C5961-ADD2-F5B4-C764-13DB83303758}"/>
              </a:ext>
            </a:extLst>
          </p:cNvPr>
          <p:cNvSpPr>
            <a:spLocks noGrp="1"/>
          </p:cNvSpPr>
          <p:nvPr>
            <p:ph type="title"/>
          </p:nvPr>
        </p:nvSpPr>
        <p:spPr>
          <a:xfrm>
            <a:off x="-280818" y="-24922"/>
            <a:ext cx="9150056" cy="490537"/>
          </a:xfrm>
        </p:spPr>
        <p:txBody>
          <a:bodyPr rtlCol="0">
            <a:normAutofit/>
          </a:bodyPr>
          <a:lstStyle/>
          <a:p>
            <a:pPr marL="461963">
              <a:defRPr/>
            </a:pPr>
            <a:r>
              <a:rPr lang="en-US" altLang="zh-CN" sz="2400" b="1" dirty="0">
                <a:solidFill>
                  <a:srgbClr val="99235E"/>
                </a:solidFill>
                <a:cs typeface="Times New Roman" pitchFamily="18" charset="0"/>
              </a:rPr>
              <a:t>Boltzmann Machine</a:t>
            </a:r>
            <a:endParaRPr lang="en-US" altLang="en-US" sz="2400" b="1" dirty="0">
              <a:solidFill>
                <a:schemeClr val="bg2">
                  <a:lumMod val="75000"/>
                </a:schemeClr>
              </a:solidFill>
              <a:cs typeface="Times New Roman" pitchFamily="18" charset="0"/>
            </a:endParaRPr>
          </a:p>
        </p:txBody>
      </p:sp>
      <p:sp>
        <p:nvSpPr>
          <p:cNvPr id="4" name="TextBox 3">
            <a:extLst>
              <a:ext uri="{FF2B5EF4-FFF2-40B4-BE49-F238E27FC236}">
                <a16:creationId xmlns:a16="http://schemas.microsoft.com/office/drawing/2014/main" id="{4002F034-DADD-04C5-BDE8-EDED1F51953B}"/>
              </a:ext>
            </a:extLst>
          </p:cNvPr>
          <p:cNvSpPr txBox="1"/>
          <p:nvPr/>
        </p:nvSpPr>
        <p:spPr>
          <a:xfrm>
            <a:off x="274762" y="782335"/>
            <a:ext cx="8240588" cy="369332"/>
          </a:xfrm>
          <a:prstGeom prst="rect">
            <a:avLst/>
          </a:prstGeom>
          <a:noFill/>
        </p:spPr>
        <p:txBody>
          <a:bodyPr wrap="square">
            <a:spAutoFit/>
          </a:bodyPr>
          <a:lstStyle/>
          <a:p>
            <a:r>
              <a:rPr lang="en-US" dirty="0"/>
              <a:t>A Boltzmann Machine defines a joint probability over visible and hidden units:</a:t>
            </a:r>
          </a:p>
        </p:txBody>
      </p:sp>
      <p:pic>
        <p:nvPicPr>
          <p:cNvPr id="8" name="Picture 7">
            <a:extLst>
              <a:ext uri="{FF2B5EF4-FFF2-40B4-BE49-F238E27FC236}">
                <a16:creationId xmlns:a16="http://schemas.microsoft.com/office/drawing/2014/main" id="{8CF30B56-0B2D-4E3A-9CF7-11DDA2FB1FAC}"/>
              </a:ext>
            </a:extLst>
          </p:cNvPr>
          <p:cNvPicPr>
            <a:picLocks noChangeAspect="1"/>
          </p:cNvPicPr>
          <p:nvPr>
            <p:custDataLst>
              <p:tags r:id="rId1"/>
            </p:custDataLst>
          </p:nvPr>
        </p:nvPicPr>
        <p:blipFill>
          <a:blip r:embed="rId6"/>
          <a:stretch>
            <a:fillRect/>
          </a:stretch>
        </p:blipFill>
        <p:spPr>
          <a:xfrm>
            <a:off x="3096768" y="1468387"/>
            <a:ext cx="2950464" cy="512064"/>
          </a:xfrm>
          <a:prstGeom prst="rect">
            <a:avLst/>
          </a:prstGeom>
        </p:spPr>
      </p:pic>
      <p:pic>
        <p:nvPicPr>
          <p:cNvPr id="10" name="Picture 9">
            <a:extLst>
              <a:ext uri="{FF2B5EF4-FFF2-40B4-BE49-F238E27FC236}">
                <a16:creationId xmlns:a16="http://schemas.microsoft.com/office/drawing/2014/main" id="{00BA0013-6B94-8380-EA4F-66C245E806E0}"/>
              </a:ext>
            </a:extLst>
          </p:cNvPr>
          <p:cNvPicPr>
            <a:picLocks noChangeAspect="1"/>
          </p:cNvPicPr>
          <p:nvPr>
            <p:custDataLst>
              <p:tags r:id="rId2"/>
            </p:custDataLst>
          </p:nvPr>
        </p:nvPicPr>
        <p:blipFill>
          <a:blip r:embed="rId7"/>
          <a:stretch>
            <a:fillRect/>
          </a:stretch>
        </p:blipFill>
        <p:spPr>
          <a:xfrm>
            <a:off x="457200" y="2696128"/>
            <a:ext cx="2464816" cy="579120"/>
          </a:xfrm>
          <a:prstGeom prst="rect">
            <a:avLst/>
          </a:prstGeom>
        </p:spPr>
      </p:pic>
      <p:pic>
        <p:nvPicPr>
          <p:cNvPr id="14" name="Picture 13">
            <a:extLst>
              <a:ext uri="{FF2B5EF4-FFF2-40B4-BE49-F238E27FC236}">
                <a16:creationId xmlns:a16="http://schemas.microsoft.com/office/drawing/2014/main" id="{570D938D-70B8-55AD-719F-322FC0792F7B}"/>
              </a:ext>
            </a:extLst>
          </p:cNvPr>
          <p:cNvPicPr>
            <a:picLocks noChangeAspect="1"/>
          </p:cNvPicPr>
          <p:nvPr>
            <p:custDataLst>
              <p:tags r:id="rId3"/>
            </p:custDataLst>
          </p:nvPr>
        </p:nvPicPr>
        <p:blipFill>
          <a:blip r:embed="rId8"/>
          <a:stretch>
            <a:fillRect/>
          </a:stretch>
        </p:blipFill>
        <p:spPr>
          <a:xfrm>
            <a:off x="3561080" y="4948766"/>
            <a:ext cx="2021840" cy="546608"/>
          </a:xfrm>
          <a:prstGeom prst="rect">
            <a:avLst/>
          </a:prstGeom>
        </p:spPr>
      </p:pic>
      <p:sp>
        <p:nvSpPr>
          <p:cNvPr id="16" name="TextBox 15">
            <a:extLst>
              <a:ext uri="{FF2B5EF4-FFF2-40B4-BE49-F238E27FC236}">
                <a16:creationId xmlns:a16="http://schemas.microsoft.com/office/drawing/2014/main" id="{AE24B0C3-8A8D-F7B3-836F-DB0EDEBCC859}"/>
              </a:ext>
            </a:extLst>
          </p:cNvPr>
          <p:cNvSpPr txBox="1"/>
          <p:nvPr/>
        </p:nvSpPr>
        <p:spPr>
          <a:xfrm>
            <a:off x="274762" y="4177073"/>
            <a:ext cx="4711700" cy="369332"/>
          </a:xfrm>
          <a:prstGeom prst="rect">
            <a:avLst/>
          </a:prstGeom>
          <a:noFill/>
        </p:spPr>
        <p:txBody>
          <a:bodyPr wrap="square">
            <a:spAutoFit/>
          </a:bodyPr>
          <a:lstStyle/>
          <a:p>
            <a:r>
              <a:rPr lang="en-US" dirty="0"/>
              <a:t>The probability of visible vector</a:t>
            </a:r>
          </a:p>
        </p:txBody>
      </p:sp>
    </p:spTree>
    <p:extLst>
      <p:ext uri="{BB962C8B-B14F-4D97-AF65-F5344CB8AC3E}">
        <p14:creationId xmlns:p14="http://schemas.microsoft.com/office/powerpoint/2010/main" val="32381473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0772D-D515-A3CA-33F3-8049A904978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B4FFE3-9189-2472-E74E-315497E1A25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ECFA7FDA-6497-B084-CCC7-7DBDECDF45BF}"/>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9B17688-2BEC-D774-BF72-B91968D28086}"/>
              </a:ext>
            </a:extLst>
          </p:cNvPr>
          <p:cNvSpPr>
            <a:spLocks noGrp="1"/>
          </p:cNvSpPr>
          <p:nvPr>
            <p:ph type="title"/>
          </p:nvPr>
        </p:nvSpPr>
        <p:spPr>
          <a:xfrm>
            <a:off x="-280818" y="-24922"/>
            <a:ext cx="9150056" cy="490537"/>
          </a:xfrm>
        </p:spPr>
        <p:txBody>
          <a:bodyPr rtlCol="0">
            <a:normAutofit/>
          </a:bodyPr>
          <a:lstStyle/>
          <a:p>
            <a:pPr marL="461963">
              <a:defRPr/>
            </a:pPr>
            <a:r>
              <a:rPr lang="en-US" altLang="zh-CN" sz="2400" b="1" dirty="0">
                <a:solidFill>
                  <a:srgbClr val="99235E"/>
                </a:solidFill>
                <a:cs typeface="Times New Roman" pitchFamily="18" charset="0"/>
              </a:rPr>
              <a:t>Boltzmann Machine</a:t>
            </a:r>
            <a:endParaRPr lang="en-US" altLang="en-US" sz="2400" b="1" dirty="0">
              <a:solidFill>
                <a:schemeClr val="bg2">
                  <a:lumMod val="75000"/>
                </a:schemeClr>
              </a:solidFill>
              <a:cs typeface="Times New Roman" pitchFamily="18" charset="0"/>
            </a:endParaRPr>
          </a:p>
        </p:txBody>
      </p:sp>
      <p:sp>
        <p:nvSpPr>
          <p:cNvPr id="4" name="TextBox 3">
            <a:extLst>
              <a:ext uri="{FF2B5EF4-FFF2-40B4-BE49-F238E27FC236}">
                <a16:creationId xmlns:a16="http://schemas.microsoft.com/office/drawing/2014/main" id="{9E981BDF-23C8-888B-A78C-61936223D571}"/>
              </a:ext>
            </a:extLst>
          </p:cNvPr>
          <p:cNvSpPr txBox="1"/>
          <p:nvPr/>
        </p:nvSpPr>
        <p:spPr>
          <a:xfrm>
            <a:off x="274762" y="1493535"/>
            <a:ext cx="8240588" cy="369332"/>
          </a:xfrm>
          <a:prstGeom prst="rect">
            <a:avLst/>
          </a:prstGeom>
          <a:noFill/>
        </p:spPr>
        <p:txBody>
          <a:bodyPr wrap="square">
            <a:spAutoFit/>
          </a:bodyPr>
          <a:lstStyle/>
          <a:p>
            <a:r>
              <a:rPr lang="en-US" dirty="0"/>
              <a:t>Maximize likelihood </a:t>
            </a:r>
            <a:r>
              <a:rPr lang="en-US" i="1" dirty="0"/>
              <a:t>P</a:t>
            </a:r>
            <a:r>
              <a:rPr lang="en-US" dirty="0"/>
              <a:t>(</a:t>
            </a:r>
            <a:r>
              <a:rPr lang="en-US" i="1" dirty="0"/>
              <a:t>v</a:t>
            </a:r>
            <a:r>
              <a:rPr lang="en-US" dirty="0"/>
              <a:t>) of the training data → minimize energy of real data</a:t>
            </a:r>
          </a:p>
        </p:txBody>
      </p:sp>
      <p:pic>
        <p:nvPicPr>
          <p:cNvPr id="8" name="Picture 7">
            <a:extLst>
              <a:ext uri="{FF2B5EF4-FFF2-40B4-BE49-F238E27FC236}">
                <a16:creationId xmlns:a16="http://schemas.microsoft.com/office/drawing/2014/main" id="{300936F5-EFDF-84A3-69E5-393949B72A22}"/>
              </a:ext>
            </a:extLst>
          </p:cNvPr>
          <p:cNvPicPr>
            <a:picLocks noChangeAspect="1"/>
          </p:cNvPicPr>
          <p:nvPr>
            <p:custDataLst>
              <p:tags r:id="rId1"/>
            </p:custDataLst>
          </p:nvPr>
        </p:nvPicPr>
        <p:blipFill>
          <a:blip r:embed="rId5"/>
          <a:stretch>
            <a:fillRect/>
          </a:stretch>
        </p:blipFill>
        <p:spPr>
          <a:xfrm>
            <a:off x="2540000" y="2539999"/>
            <a:ext cx="4001008" cy="609600"/>
          </a:xfrm>
          <a:prstGeom prst="rect">
            <a:avLst/>
          </a:prstGeom>
        </p:spPr>
      </p:pic>
      <p:sp>
        <p:nvSpPr>
          <p:cNvPr id="10" name="TextBox 9">
            <a:extLst>
              <a:ext uri="{FF2B5EF4-FFF2-40B4-BE49-F238E27FC236}">
                <a16:creationId xmlns:a16="http://schemas.microsoft.com/office/drawing/2014/main" id="{45EDAEFE-B042-363D-0800-245ADA4A3F38}"/>
              </a:ext>
            </a:extLst>
          </p:cNvPr>
          <p:cNvSpPr txBox="1"/>
          <p:nvPr/>
        </p:nvSpPr>
        <p:spPr>
          <a:xfrm>
            <a:off x="274762" y="3708402"/>
            <a:ext cx="8240588" cy="646331"/>
          </a:xfrm>
          <a:prstGeom prst="rect">
            <a:avLst/>
          </a:prstGeom>
          <a:noFill/>
        </p:spPr>
        <p:txBody>
          <a:bodyPr wrap="square">
            <a:spAutoFit/>
          </a:bodyPr>
          <a:lstStyle/>
          <a:p>
            <a:pPr marL="285750" indent="-285750">
              <a:buFont typeface="Arial" panose="020B0604020202020204" pitchFamily="34" charset="0"/>
              <a:buChar char="•"/>
            </a:pPr>
            <a:r>
              <a:rPr lang="en-US" b="1" dirty="0"/>
              <a:t>Positive phase</a:t>
            </a:r>
            <a:r>
              <a:rPr lang="en-US" dirty="0"/>
              <a:t>: strengthen connections based on real data</a:t>
            </a:r>
          </a:p>
          <a:p>
            <a:pPr marL="285750" indent="-285750">
              <a:buFont typeface="Arial" panose="020B0604020202020204" pitchFamily="34" charset="0"/>
              <a:buChar char="•"/>
            </a:pPr>
            <a:r>
              <a:rPr lang="en-US" b="1" dirty="0"/>
              <a:t>Negative phase</a:t>
            </a:r>
            <a:r>
              <a:rPr lang="en-US" dirty="0"/>
              <a:t>: weaken connections based on samples from the model</a:t>
            </a:r>
          </a:p>
        </p:txBody>
      </p:sp>
      <p:pic>
        <p:nvPicPr>
          <p:cNvPr id="12" name="Picture 11">
            <a:extLst>
              <a:ext uri="{FF2B5EF4-FFF2-40B4-BE49-F238E27FC236}">
                <a16:creationId xmlns:a16="http://schemas.microsoft.com/office/drawing/2014/main" id="{4767F993-B0D7-134E-9E0B-BA97C89F4C5F}"/>
              </a:ext>
            </a:extLst>
          </p:cNvPr>
          <p:cNvPicPr>
            <a:picLocks noChangeAspect="1"/>
          </p:cNvPicPr>
          <p:nvPr>
            <p:custDataLst>
              <p:tags r:id="rId2"/>
            </p:custDataLst>
          </p:nvPr>
        </p:nvPicPr>
        <p:blipFill>
          <a:blip r:embed="rId6"/>
          <a:stretch>
            <a:fillRect/>
          </a:stretch>
        </p:blipFill>
        <p:spPr>
          <a:xfrm>
            <a:off x="2663952" y="5241227"/>
            <a:ext cx="3816096" cy="264160"/>
          </a:xfrm>
          <a:prstGeom prst="rect">
            <a:avLst/>
          </a:prstGeom>
        </p:spPr>
      </p:pic>
    </p:spTree>
    <p:extLst>
      <p:ext uri="{BB962C8B-B14F-4D97-AF65-F5344CB8AC3E}">
        <p14:creationId xmlns:p14="http://schemas.microsoft.com/office/powerpoint/2010/main" val="4826110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90C2B-448E-1963-6725-06A64245AF9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9E63A0-FF7A-CBE0-9724-1F15A0ABE89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97FC25A7-316D-FE46-B8FC-B838FEE8CC63}"/>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42EE70B-FCEB-AE76-2AB7-C54B591171E9}"/>
              </a:ext>
            </a:extLst>
          </p:cNvPr>
          <p:cNvSpPr>
            <a:spLocks noGrp="1"/>
          </p:cNvSpPr>
          <p:nvPr>
            <p:ph type="title"/>
          </p:nvPr>
        </p:nvSpPr>
        <p:spPr>
          <a:xfrm>
            <a:off x="-280818" y="-24922"/>
            <a:ext cx="9150056" cy="490537"/>
          </a:xfrm>
        </p:spPr>
        <p:txBody>
          <a:bodyPr rtlCol="0">
            <a:normAutofit/>
          </a:bodyPr>
          <a:lstStyle/>
          <a:p>
            <a:pPr marL="461963">
              <a:defRPr/>
            </a:pPr>
            <a:r>
              <a:rPr lang="en-US" altLang="zh-CN" sz="2400" b="1" dirty="0">
                <a:solidFill>
                  <a:srgbClr val="99235E"/>
                </a:solidFill>
                <a:cs typeface="Times New Roman" pitchFamily="18" charset="0"/>
              </a:rPr>
              <a:t>Boltzmann Machine</a:t>
            </a:r>
            <a:endParaRPr lang="en-US" altLang="en-US" sz="2400" b="1" dirty="0">
              <a:solidFill>
                <a:schemeClr val="bg2">
                  <a:lumMod val="75000"/>
                </a:schemeClr>
              </a:solidFill>
              <a:cs typeface="Times New Roman" pitchFamily="18" charset="0"/>
            </a:endParaRPr>
          </a:p>
        </p:txBody>
      </p:sp>
      <p:sp>
        <p:nvSpPr>
          <p:cNvPr id="4" name="TextBox 3">
            <a:extLst>
              <a:ext uri="{FF2B5EF4-FFF2-40B4-BE49-F238E27FC236}">
                <a16:creationId xmlns:a16="http://schemas.microsoft.com/office/drawing/2014/main" id="{47E1C575-B89F-363E-1C57-8BDC517D8B45}"/>
              </a:ext>
            </a:extLst>
          </p:cNvPr>
          <p:cNvSpPr txBox="1"/>
          <p:nvPr/>
        </p:nvSpPr>
        <p:spPr>
          <a:xfrm>
            <a:off x="171450" y="583653"/>
            <a:ext cx="4711700" cy="369332"/>
          </a:xfrm>
          <a:prstGeom prst="rect">
            <a:avLst/>
          </a:prstGeom>
          <a:noFill/>
        </p:spPr>
        <p:txBody>
          <a:bodyPr wrap="square">
            <a:spAutoFit/>
          </a:bodyPr>
          <a:lstStyle/>
          <a:p>
            <a:r>
              <a:rPr lang="en-US" dirty="0">
                <a:highlight>
                  <a:srgbClr val="C0C0C0"/>
                </a:highlight>
              </a:rPr>
              <a:t>Restricted Boltzmann Machine</a:t>
            </a:r>
          </a:p>
        </p:txBody>
      </p:sp>
      <p:sp>
        <p:nvSpPr>
          <p:cNvPr id="8" name="TextBox 7">
            <a:extLst>
              <a:ext uri="{FF2B5EF4-FFF2-40B4-BE49-F238E27FC236}">
                <a16:creationId xmlns:a16="http://schemas.microsoft.com/office/drawing/2014/main" id="{DA9D6169-4AA8-1ECE-BAF1-E398B456DC30}"/>
              </a:ext>
            </a:extLst>
          </p:cNvPr>
          <p:cNvSpPr txBox="1"/>
          <p:nvPr/>
        </p:nvSpPr>
        <p:spPr>
          <a:xfrm>
            <a:off x="171450" y="3195470"/>
            <a:ext cx="4883150" cy="1295868"/>
          </a:xfrm>
          <a:prstGeom prst="rect">
            <a:avLst/>
          </a:prstGeom>
          <a:noFill/>
        </p:spPr>
        <p:txBody>
          <a:bodyPr wrap="square">
            <a:spAutoFit/>
          </a:bodyPr>
          <a:lstStyle/>
          <a:p>
            <a:pPr marL="342900" indent="-342900">
              <a:lnSpc>
                <a:spcPct val="150000"/>
              </a:lnSpc>
              <a:buFont typeface="+mj-lt"/>
              <a:buAutoNum type="arabicPeriod"/>
            </a:pPr>
            <a:r>
              <a:rPr lang="en-US" dirty="0"/>
              <a:t>No connections between units within the same layer.</a:t>
            </a:r>
          </a:p>
          <a:p>
            <a:pPr marL="342900" indent="-342900">
              <a:lnSpc>
                <a:spcPct val="150000"/>
              </a:lnSpc>
              <a:buFont typeface="+mj-lt"/>
              <a:buAutoNum type="arabicPeriod"/>
            </a:pPr>
            <a:r>
              <a:rPr lang="en-US" dirty="0"/>
              <a:t>Only visible-to-hidden connections.</a:t>
            </a:r>
          </a:p>
        </p:txBody>
      </p:sp>
      <p:sp>
        <p:nvSpPr>
          <p:cNvPr id="7" name="TextBox 6">
            <a:extLst>
              <a:ext uri="{FF2B5EF4-FFF2-40B4-BE49-F238E27FC236}">
                <a16:creationId xmlns:a16="http://schemas.microsoft.com/office/drawing/2014/main" id="{1A7570F7-7E58-A40A-3A1F-63F98AC290C0}"/>
              </a:ext>
            </a:extLst>
          </p:cNvPr>
          <p:cNvSpPr txBox="1"/>
          <p:nvPr/>
        </p:nvSpPr>
        <p:spPr>
          <a:xfrm>
            <a:off x="171450" y="1147822"/>
            <a:ext cx="8240588" cy="369332"/>
          </a:xfrm>
          <a:prstGeom prst="rect">
            <a:avLst/>
          </a:prstGeom>
          <a:noFill/>
        </p:spPr>
        <p:txBody>
          <a:bodyPr wrap="square">
            <a:spAutoFit/>
          </a:bodyPr>
          <a:lstStyle/>
          <a:p>
            <a:r>
              <a:rPr lang="en-US" dirty="0"/>
              <a:t>BM is powerful, but slow and hard to train. So we use a simplified version: RBM.</a:t>
            </a:r>
          </a:p>
        </p:txBody>
      </p:sp>
      <p:pic>
        <p:nvPicPr>
          <p:cNvPr id="10" name="Picture 9">
            <a:extLst>
              <a:ext uri="{FF2B5EF4-FFF2-40B4-BE49-F238E27FC236}">
                <a16:creationId xmlns:a16="http://schemas.microsoft.com/office/drawing/2014/main" id="{C950001F-19BA-9A1B-A5C1-E1DB918F2230}"/>
              </a:ext>
            </a:extLst>
          </p:cNvPr>
          <p:cNvPicPr>
            <a:picLocks noChangeAspect="1"/>
          </p:cNvPicPr>
          <p:nvPr/>
        </p:nvPicPr>
        <p:blipFill>
          <a:blip r:embed="rId3"/>
          <a:stretch>
            <a:fillRect/>
          </a:stretch>
        </p:blipFill>
        <p:spPr>
          <a:xfrm>
            <a:off x="4936428" y="2029531"/>
            <a:ext cx="3932810" cy="4188442"/>
          </a:xfrm>
          <a:prstGeom prst="rect">
            <a:avLst/>
          </a:prstGeom>
        </p:spPr>
      </p:pic>
    </p:spTree>
    <p:extLst>
      <p:ext uri="{BB962C8B-B14F-4D97-AF65-F5344CB8AC3E}">
        <p14:creationId xmlns:p14="http://schemas.microsoft.com/office/powerpoint/2010/main" val="41124469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3E4D28-C569-4837-B265-8263CF3B3825}"/>
              </a:ext>
            </a:extLst>
          </p:cNvPr>
          <p:cNvSpPr>
            <a:spLocks noGrp="1"/>
          </p:cNvSpPr>
          <p:nvPr>
            <p:ph type="sldNum" sz="quarter" idx="12"/>
          </p:nvPr>
        </p:nvSpPr>
        <p:spPr/>
        <p:txBody>
          <a:bodyPr/>
          <a:lstStyle/>
          <a:p>
            <a:fld id="{F1C17DF8-17C1-4E96-85E1-F7022951190B}" type="slidenum">
              <a:rPr lang="en-US" altLang="en-US" smtClean="0"/>
              <a:pPr/>
              <a:t>14</a:t>
            </a:fld>
            <a:endParaRPr lang="en-US" altLang="en-US"/>
          </a:p>
        </p:txBody>
      </p:sp>
      <p:sp>
        <p:nvSpPr>
          <p:cNvPr id="7" name="標題 5">
            <a:extLst>
              <a:ext uri="{FF2B5EF4-FFF2-40B4-BE49-F238E27FC236}">
                <a16:creationId xmlns:a16="http://schemas.microsoft.com/office/drawing/2014/main" id="{E7C83185-09D1-4567-8331-E19BC0B8AB2B}"/>
              </a:ext>
            </a:extLst>
          </p:cNvPr>
          <p:cNvSpPr txBox="1">
            <a:spLocks/>
          </p:cNvSpPr>
          <p:nvPr/>
        </p:nvSpPr>
        <p:spPr>
          <a:xfrm>
            <a:off x="1452108" y="2374381"/>
            <a:ext cx="5688632" cy="1472787"/>
          </a:xfrm>
          <a:prstGeom prst="rect">
            <a:avLst/>
          </a:prstGeom>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457200" eaLnBrk="1" fontAlgn="auto" hangingPunct="1">
              <a:spcAft>
                <a:spcPts val="0"/>
              </a:spcAft>
              <a:defRPr/>
            </a:pPr>
            <a:r>
              <a:rPr lang="en-US" altLang="zh-CN" sz="4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itchFamily="18" charset="0"/>
              </a:rPr>
              <a:t>Thanks</a:t>
            </a:r>
            <a:endParaRPr lang="en-US" sz="3600" b="1" dirty="0">
              <a:effectLst>
                <a:outerShdw blurRad="38100" dist="38100" dir="2700000" algn="tl">
                  <a:srgbClr val="000000">
                    <a:alpha val="43137"/>
                  </a:srgbClr>
                </a:outerShdw>
              </a:effectLst>
              <a:highlight>
                <a:srgbClr val="00FFFF"/>
              </a:highlight>
              <a:latin typeface="宋体" panose="02010600030101010101" pitchFamily="2" charset="-122"/>
              <a:ea typeface="宋体" panose="02010600030101010101" pitchFamily="2" charset="-122"/>
              <a:cs typeface="Times New Roman" pitchFamily="18" charset="0"/>
            </a:endParaRPr>
          </a:p>
        </p:txBody>
      </p:sp>
      <p:sp>
        <p:nvSpPr>
          <p:cNvPr id="9" name="Rectangle 8">
            <a:extLst>
              <a:ext uri="{FF2B5EF4-FFF2-40B4-BE49-F238E27FC236}">
                <a16:creationId xmlns:a16="http://schemas.microsoft.com/office/drawing/2014/main" id="{7465FE31-E696-4B3B-9F5E-7CD575523C3D}"/>
              </a:ext>
            </a:extLst>
          </p:cNvPr>
          <p:cNvSpPr/>
          <p:nvPr/>
        </p:nvSpPr>
        <p:spPr>
          <a:xfrm>
            <a:off x="2923972" y="2086350"/>
            <a:ext cx="3479800" cy="144016"/>
          </a:xfrm>
          <a:prstGeom prst="rect">
            <a:avLst/>
          </a:prstGeom>
          <a:gradFill flip="none" rotWithShape="1">
            <a:gsLst>
              <a:gs pos="0">
                <a:srgbClr val="AE0F5A"/>
              </a:gs>
              <a:gs pos="100000">
                <a:srgbClr val="FFFFFF"/>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534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C973E-4C73-D09C-AD6E-799C885EEE6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3E11B2-3140-4FE2-3476-00261141D3A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A0B65282-FF7F-6101-60E3-68689D9B9F96}"/>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EDF0B02A-65E5-934D-F681-8100DDE21784}"/>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Simulated Annealing</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1AEA1E8A-192C-35B7-BF6F-89C8898E64FA}"/>
              </a:ext>
            </a:extLst>
          </p:cNvPr>
          <p:cNvSpPr/>
          <p:nvPr/>
        </p:nvSpPr>
        <p:spPr>
          <a:xfrm>
            <a:off x="274762" y="1596957"/>
            <a:ext cx="2846164" cy="369332"/>
          </a:xfrm>
          <a:prstGeom prst="rect">
            <a:avLst/>
          </a:prstGeom>
        </p:spPr>
        <p:txBody>
          <a:bodyPr wrap="none">
            <a:spAutoFit/>
          </a:bodyPr>
          <a:lstStyle/>
          <a:p>
            <a:r>
              <a:rPr lang="en-US" altLang="zh-CN" dirty="0">
                <a:solidFill>
                  <a:srgbClr val="292929"/>
                </a:solidFill>
                <a:highlight>
                  <a:srgbClr val="C0C0C0"/>
                </a:highlight>
                <a:latin typeface="+mn-lt"/>
              </a:rPr>
              <a:t>What is Physical Annealing?</a:t>
            </a:r>
            <a:endParaRPr lang="en-US" altLang="zh-CN" i="0" dirty="0">
              <a:solidFill>
                <a:srgbClr val="292929"/>
              </a:solidFill>
              <a:effectLst/>
              <a:highlight>
                <a:srgbClr val="C0C0C0"/>
              </a:highlight>
              <a:latin typeface="+mn-lt"/>
            </a:endParaRPr>
          </a:p>
        </p:txBody>
      </p:sp>
      <p:pic>
        <p:nvPicPr>
          <p:cNvPr id="4" name="Picture 2" descr="https://miro.medium.com/max/875/1*-KC33ce7wwSFaFY0sO1IEQ.jpeg">
            <a:extLst>
              <a:ext uri="{FF2B5EF4-FFF2-40B4-BE49-F238E27FC236}">
                <a16:creationId xmlns:a16="http://schemas.microsoft.com/office/drawing/2014/main" id="{E56CFB41-F251-AC77-1812-710829737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153" y="2155802"/>
            <a:ext cx="4991805" cy="33031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50AE33F-0E36-F34F-B0AC-EB31A5187393}"/>
              </a:ext>
            </a:extLst>
          </p:cNvPr>
          <p:cNvSpPr/>
          <p:nvPr/>
        </p:nvSpPr>
        <p:spPr>
          <a:xfrm>
            <a:off x="274762" y="5458952"/>
            <a:ext cx="8240588" cy="707886"/>
          </a:xfrm>
          <a:prstGeom prst="rect">
            <a:avLst/>
          </a:prstGeom>
        </p:spPr>
        <p:txBody>
          <a:bodyPr wrap="square">
            <a:spAutoFit/>
          </a:bodyPr>
          <a:lstStyle/>
          <a:p>
            <a:r>
              <a:rPr lang="en-US" altLang="zh-CN" sz="2000" dirty="0"/>
              <a:t>When the material is hot, the molecular structure is weaker and is more susceptible to change. </a:t>
            </a:r>
            <a:endParaRPr lang="zh-CN" altLang="en-US" sz="2000" dirty="0"/>
          </a:p>
        </p:txBody>
      </p:sp>
      <p:sp>
        <p:nvSpPr>
          <p:cNvPr id="9" name="TextBox 8">
            <a:extLst>
              <a:ext uri="{FF2B5EF4-FFF2-40B4-BE49-F238E27FC236}">
                <a16:creationId xmlns:a16="http://schemas.microsoft.com/office/drawing/2014/main" id="{6A69DA2D-7A7F-9098-96B4-FD9624025970}"/>
              </a:ext>
            </a:extLst>
          </p:cNvPr>
          <p:cNvSpPr txBox="1"/>
          <p:nvPr/>
        </p:nvSpPr>
        <p:spPr>
          <a:xfrm>
            <a:off x="274762" y="629819"/>
            <a:ext cx="8331200" cy="646331"/>
          </a:xfrm>
          <a:prstGeom prst="rect">
            <a:avLst/>
          </a:prstGeom>
          <a:noFill/>
        </p:spPr>
        <p:txBody>
          <a:bodyPr wrap="square">
            <a:spAutoFit/>
          </a:bodyPr>
          <a:lstStyle/>
          <a:p>
            <a:r>
              <a:rPr lang="en-US" dirty="0"/>
              <a:t>It’s inspired by the </a:t>
            </a:r>
            <a:r>
              <a:rPr lang="en-US" b="1" dirty="0"/>
              <a:t>annealing process in metallurgy</a:t>
            </a:r>
            <a:r>
              <a:rPr lang="en-US" dirty="0"/>
              <a:t>, where materials are heated and slowly cooled to achieve a stable structure with </a:t>
            </a:r>
            <a:r>
              <a:rPr lang="en-US" b="1" dirty="0"/>
              <a:t>minimal energy</a:t>
            </a:r>
            <a:r>
              <a:rPr lang="en-US" dirty="0"/>
              <a:t>.</a:t>
            </a:r>
          </a:p>
        </p:txBody>
      </p:sp>
    </p:spTree>
    <p:extLst>
      <p:ext uri="{BB962C8B-B14F-4D97-AF65-F5344CB8AC3E}">
        <p14:creationId xmlns:p14="http://schemas.microsoft.com/office/powerpoint/2010/main" val="13948713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CD0A9-1182-BDEA-FB32-13849D488EC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2F26B8-3C6B-ED83-EFAC-113764B55CF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2427F3E2-21D5-E97C-5112-56E03F740CB6}"/>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76435F9E-C925-B52F-F3DC-14FB1E41E29C}"/>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Simulated Annealing</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088A1E9A-4B77-4CFA-6E7F-C05DB9DF0391}"/>
              </a:ext>
            </a:extLst>
          </p:cNvPr>
          <p:cNvSpPr/>
          <p:nvPr/>
        </p:nvSpPr>
        <p:spPr>
          <a:xfrm>
            <a:off x="274762" y="954568"/>
            <a:ext cx="8240588" cy="707886"/>
          </a:xfrm>
          <a:prstGeom prst="rect">
            <a:avLst/>
          </a:prstGeom>
        </p:spPr>
        <p:txBody>
          <a:bodyPr wrap="square">
            <a:spAutoFit/>
          </a:bodyPr>
          <a:lstStyle/>
          <a:p>
            <a:r>
              <a:rPr lang="en-US" altLang="zh-CN" sz="2000" dirty="0">
                <a:solidFill>
                  <a:srgbClr val="292929"/>
                </a:solidFill>
                <a:latin typeface="+mn-lt"/>
              </a:rPr>
              <a:t>Another important part of this analogy is the following equation from Thermal Dynamics:</a:t>
            </a:r>
            <a:endParaRPr lang="zh-CN" altLang="en-US" sz="2000" dirty="0">
              <a:latin typeface="+mn-lt"/>
            </a:endParaRPr>
          </a:p>
        </p:txBody>
      </p:sp>
      <p:pic>
        <p:nvPicPr>
          <p:cNvPr id="4" name="Picture 2" descr="https://miro.medium.com/max/875/1*WnBJxCX9FBYAhnHl5OfJhg.png">
            <a:extLst>
              <a:ext uri="{FF2B5EF4-FFF2-40B4-BE49-F238E27FC236}">
                <a16:creationId xmlns:a16="http://schemas.microsoft.com/office/drawing/2014/main" id="{7F7F1C03-8EE8-4A9E-769F-6DEDE3D33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62" y="2467310"/>
            <a:ext cx="833437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9209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54AE1-D5FF-F5E8-1C46-DFDF1F5C0C5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E193FF-9916-21FB-4DA7-824CFF4F4F6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F2003539-BE6C-4B44-08DA-3DE7775CC3B6}"/>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234F6190-4B3A-2A4F-93E0-FE593D38AECE}"/>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Simulated Annealing</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A1957581-A224-4FA3-13C3-7676839BA326}"/>
              </a:ext>
            </a:extLst>
          </p:cNvPr>
          <p:cNvSpPr/>
          <p:nvPr/>
        </p:nvSpPr>
        <p:spPr>
          <a:xfrm>
            <a:off x="274762" y="796931"/>
            <a:ext cx="8240588" cy="1323439"/>
          </a:xfrm>
          <a:prstGeom prst="rect">
            <a:avLst/>
          </a:prstGeom>
        </p:spPr>
        <p:txBody>
          <a:bodyPr wrap="square">
            <a:spAutoFit/>
          </a:bodyPr>
          <a:lstStyle/>
          <a:p>
            <a:r>
              <a:rPr lang="en-US" altLang="zh-CN" sz="2000" dirty="0">
                <a:solidFill>
                  <a:srgbClr val="292929"/>
                </a:solidFill>
                <a:latin typeface="+mn-lt"/>
              </a:rPr>
              <a:t>Simulated Annealing (SA) mimics the Physical Annealing process but is used for optimizing parameters in a model. This process is very useful for situations where there are a lot of local minima such that algorithms like Gradient Descent would be stuck at.</a:t>
            </a:r>
            <a:endParaRPr lang="zh-CN" altLang="en-US" sz="2000" dirty="0">
              <a:latin typeface="+mn-lt"/>
            </a:endParaRPr>
          </a:p>
        </p:txBody>
      </p:sp>
      <p:pic>
        <p:nvPicPr>
          <p:cNvPr id="4" name="Picture 2" descr="https://miro.medium.com/max/875/1*iXV2btukAUcn5lfd-ZjU7A.png">
            <a:extLst>
              <a:ext uri="{FF2B5EF4-FFF2-40B4-BE49-F238E27FC236}">
                <a16:creationId xmlns:a16="http://schemas.microsoft.com/office/drawing/2014/main" id="{5EDF464A-8C5C-15E1-D9CA-F49D8FD8D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63" y="2162147"/>
            <a:ext cx="8240588" cy="386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8028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74529-FFD0-25CC-46B6-706F5387DFA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414245-95A5-6F12-2B1D-E521F947DC8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0483E555-C3C3-ECF4-B838-55BC4AFBBDC9}"/>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A3B311F4-E675-713B-E229-990C939A9816}"/>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Simulated Annealing</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DC70C03C-96B0-061F-268E-33567DEE45C2}"/>
              </a:ext>
            </a:extLst>
          </p:cNvPr>
          <p:cNvSpPr/>
          <p:nvPr/>
        </p:nvSpPr>
        <p:spPr>
          <a:xfrm>
            <a:off x="274762" y="549756"/>
            <a:ext cx="1139414" cy="369332"/>
          </a:xfrm>
          <a:prstGeom prst="rect">
            <a:avLst/>
          </a:prstGeom>
        </p:spPr>
        <p:txBody>
          <a:bodyPr wrap="none">
            <a:spAutoFit/>
          </a:bodyPr>
          <a:lstStyle/>
          <a:p>
            <a:r>
              <a:rPr lang="en-US" altLang="zh-CN" b="1" dirty="0">
                <a:solidFill>
                  <a:srgbClr val="292929"/>
                </a:solidFill>
                <a:latin typeface="+mn-lt"/>
              </a:rPr>
              <a:t>Algorithm</a:t>
            </a:r>
            <a:endParaRPr lang="en-US" altLang="zh-CN" b="1" i="0" dirty="0">
              <a:solidFill>
                <a:srgbClr val="292929"/>
              </a:solidFill>
              <a:effectLst/>
              <a:latin typeface="+mn-lt"/>
            </a:endParaRPr>
          </a:p>
        </p:txBody>
      </p:sp>
      <p:pic>
        <p:nvPicPr>
          <p:cNvPr id="4" name="Picture 3">
            <a:extLst>
              <a:ext uri="{FF2B5EF4-FFF2-40B4-BE49-F238E27FC236}">
                <a16:creationId xmlns:a16="http://schemas.microsoft.com/office/drawing/2014/main" id="{9EB484B8-812F-C047-4E47-B1F45BB02031}"/>
              </a:ext>
            </a:extLst>
          </p:cNvPr>
          <p:cNvPicPr>
            <a:picLocks noChangeAspect="1"/>
          </p:cNvPicPr>
          <p:nvPr/>
        </p:nvPicPr>
        <p:blipFill>
          <a:blip r:embed="rId3"/>
          <a:stretch>
            <a:fillRect/>
          </a:stretch>
        </p:blipFill>
        <p:spPr>
          <a:xfrm>
            <a:off x="1134356" y="954568"/>
            <a:ext cx="7083955" cy="5366917"/>
          </a:xfrm>
          <a:prstGeom prst="rect">
            <a:avLst/>
          </a:prstGeom>
        </p:spPr>
      </p:pic>
    </p:spTree>
    <p:extLst>
      <p:ext uri="{BB962C8B-B14F-4D97-AF65-F5344CB8AC3E}">
        <p14:creationId xmlns:p14="http://schemas.microsoft.com/office/powerpoint/2010/main" val="27249816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F7E98-3062-D9DE-FE5D-5DDE9D9DB4D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E3E5FE-72C3-B20D-19DB-264F23606D8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FF7E5A9E-C002-9934-7F4C-DD9A9279D124}"/>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2212B01D-389D-771F-C752-D68B9FB482F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Simulated Annealing</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D58102B0-365C-01A4-2202-D8115F628A9F}"/>
              </a:ext>
            </a:extLst>
          </p:cNvPr>
          <p:cNvSpPr/>
          <p:nvPr/>
        </p:nvSpPr>
        <p:spPr>
          <a:xfrm>
            <a:off x="274762" y="549756"/>
            <a:ext cx="1139414" cy="369332"/>
          </a:xfrm>
          <a:prstGeom prst="rect">
            <a:avLst/>
          </a:prstGeom>
        </p:spPr>
        <p:txBody>
          <a:bodyPr wrap="none">
            <a:spAutoFit/>
          </a:bodyPr>
          <a:lstStyle/>
          <a:p>
            <a:r>
              <a:rPr lang="en-US" altLang="zh-CN" b="1" dirty="0">
                <a:solidFill>
                  <a:srgbClr val="292929"/>
                </a:solidFill>
                <a:latin typeface="+mn-lt"/>
              </a:rPr>
              <a:t>Algorithm</a:t>
            </a:r>
            <a:endParaRPr lang="en-US" altLang="zh-CN" b="1" i="0" dirty="0">
              <a:solidFill>
                <a:srgbClr val="292929"/>
              </a:solidFill>
              <a:effectLst/>
              <a:latin typeface="+mn-lt"/>
            </a:endParaRPr>
          </a:p>
        </p:txBody>
      </p:sp>
      <p:pic>
        <p:nvPicPr>
          <p:cNvPr id="4" name="Picture 2" descr="https://miro.medium.com/max/875/1*v2XktDqca_Y6l53tyOV2Hg.png">
            <a:extLst>
              <a:ext uri="{FF2B5EF4-FFF2-40B4-BE49-F238E27FC236}">
                <a16:creationId xmlns:a16="http://schemas.microsoft.com/office/drawing/2014/main" id="{04FDA4E0-0A1B-E2DA-C45B-6F3009E03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68" y="1570678"/>
            <a:ext cx="8334375" cy="20383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C1A8E7C-56A4-BA91-0798-BBE79D909B33}"/>
              </a:ext>
            </a:extLst>
          </p:cNvPr>
          <p:cNvSpPr/>
          <p:nvPr/>
        </p:nvSpPr>
        <p:spPr>
          <a:xfrm>
            <a:off x="274761" y="4260618"/>
            <a:ext cx="8240588" cy="923330"/>
          </a:xfrm>
          <a:prstGeom prst="rect">
            <a:avLst/>
          </a:prstGeom>
        </p:spPr>
        <p:txBody>
          <a:bodyPr wrap="square">
            <a:spAutoFit/>
          </a:bodyPr>
          <a:lstStyle/>
          <a:p>
            <a:r>
              <a:rPr lang="en-US" altLang="zh-CN" dirty="0">
                <a:solidFill>
                  <a:srgbClr val="292929"/>
                </a:solidFill>
                <a:latin typeface="+mn-lt"/>
              </a:rPr>
              <a:t>Each reduction rule reduces the temperature at a different rate and each method is better at optimizing a different type of model. For the 3rd rule, </a:t>
            </a:r>
            <a:r>
              <a:rPr lang="en-US" altLang="zh-CN" i="1" dirty="0">
                <a:solidFill>
                  <a:srgbClr val="292929"/>
                </a:solidFill>
                <a:latin typeface="+mn-lt"/>
              </a:rPr>
              <a:t>beta</a:t>
            </a:r>
            <a:r>
              <a:rPr lang="en-US" altLang="zh-CN" dirty="0">
                <a:solidFill>
                  <a:srgbClr val="292929"/>
                </a:solidFill>
                <a:latin typeface="+mn-lt"/>
              </a:rPr>
              <a:t> is an arbitrary constant.</a:t>
            </a:r>
            <a:endParaRPr lang="zh-CN" altLang="en-US" dirty="0">
              <a:latin typeface="+mn-lt"/>
            </a:endParaRPr>
          </a:p>
        </p:txBody>
      </p:sp>
    </p:spTree>
    <p:extLst>
      <p:ext uri="{BB962C8B-B14F-4D97-AF65-F5344CB8AC3E}">
        <p14:creationId xmlns:p14="http://schemas.microsoft.com/office/powerpoint/2010/main" val="24445696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6561C-9C05-7B9E-3CF8-E03971B0848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71CA9F-7397-DE0E-4D21-DA5F20DE0FD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B98C7307-DCF5-4646-9975-A15AAB0637B7}"/>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309FC4D-1087-121F-A3DA-6C1558E98CE3}"/>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Simulated Annealing</a:t>
            </a:r>
            <a:endParaRPr lang="en-US" altLang="en-US" sz="2400" b="1" dirty="0">
              <a:solidFill>
                <a:schemeClr val="bg2">
                  <a:lumMod val="75000"/>
                </a:schemeClr>
              </a:solidFill>
              <a:cs typeface="Times New Roman" pitchFamily="18" charset="0"/>
            </a:endParaRPr>
          </a:p>
        </p:txBody>
      </p:sp>
      <p:pic>
        <p:nvPicPr>
          <p:cNvPr id="2" name="Picture 1">
            <a:extLst>
              <a:ext uri="{FF2B5EF4-FFF2-40B4-BE49-F238E27FC236}">
                <a16:creationId xmlns:a16="http://schemas.microsoft.com/office/drawing/2014/main" id="{22786E0C-89B8-C7ED-79BD-65ED2888C0C7}"/>
              </a:ext>
            </a:extLst>
          </p:cNvPr>
          <p:cNvPicPr>
            <a:picLocks noChangeAspect="1"/>
          </p:cNvPicPr>
          <p:nvPr/>
        </p:nvPicPr>
        <p:blipFill>
          <a:blip r:embed="rId3"/>
          <a:stretch>
            <a:fillRect/>
          </a:stretch>
        </p:blipFill>
        <p:spPr>
          <a:xfrm>
            <a:off x="271235" y="868844"/>
            <a:ext cx="8244115" cy="4873497"/>
          </a:xfrm>
          <a:prstGeom prst="rect">
            <a:avLst/>
          </a:prstGeom>
        </p:spPr>
      </p:pic>
    </p:spTree>
    <p:extLst>
      <p:ext uri="{BB962C8B-B14F-4D97-AF65-F5344CB8AC3E}">
        <p14:creationId xmlns:p14="http://schemas.microsoft.com/office/powerpoint/2010/main" val="7761996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FBFBF-DF13-4921-D433-367350927D9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9B560E-11AD-461A-7F21-0977671B92F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E93B32CB-3573-73AE-1D5B-482D15E19939}"/>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372EA21D-8B0D-F40F-83EC-A4C04DA2FB11}"/>
              </a:ext>
            </a:extLst>
          </p:cNvPr>
          <p:cNvSpPr>
            <a:spLocks noGrp="1"/>
          </p:cNvSpPr>
          <p:nvPr>
            <p:ph type="title"/>
          </p:nvPr>
        </p:nvSpPr>
        <p:spPr>
          <a:xfrm>
            <a:off x="-280818" y="-24922"/>
            <a:ext cx="9150056" cy="490537"/>
          </a:xfrm>
        </p:spPr>
        <p:txBody>
          <a:bodyPr rtlCol="0">
            <a:normAutofit/>
          </a:bodyPr>
          <a:lstStyle/>
          <a:p>
            <a:pPr marL="461963">
              <a:defRPr/>
            </a:pPr>
            <a:r>
              <a:rPr lang="en-US" altLang="zh-CN" sz="2400" b="1" dirty="0">
                <a:solidFill>
                  <a:srgbClr val="99235E"/>
                </a:solidFill>
                <a:cs typeface="Times New Roman" pitchFamily="18" charset="0"/>
              </a:rPr>
              <a:t>Boltzmann Machine</a:t>
            </a:r>
            <a:endParaRPr lang="en-US" altLang="en-US" sz="2400" b="1" dirty="0">
              <a:solidFill>
                <a:schemeClr val="bg2">
                  <a:lumMod val="75000"/>
                </a:schemeClr>
              </a:solidFill>
              <a:cs typeface="Times New Roman" pitchFamily="18" charset="0"/>
            </a:endParaRPr>
          </a:p>
        </p:txBody>
      </p:sp>
      <p:sp>
        <p:nvSpPr>
          <p:cNvPr id="7" name="TextBox 6">
            <a:extLst>
              <a:ext uri="{FF2B5EF4-FFF2-40B4-BE49-F238E27FC236}">
                <a16:creationId xmlns:a16="http://schemas.microsoft.com/office/drawing/2014/main" id="{4A740082-878A-EEDA-9CCD-C048626CFB6F}"/>
              </a:ext>
            </a:extLst>
          </p:cNvPr>
          <p:cNvSpPr txBox="1"/>
          <p:nvPr/>
        </p:nvSpPr>
        <p:spPr>
          <a:xfrm>
            <a:off x="274762" y="706414"/>
            <a:ext cx="8240588" cy="923330"/>
          </a:xfrm>
          <a:prstGeom prst="rect">
            <a:avLst/>
          </a:prstGeom>
          <a:noFill/>
        </p:spPr>
        <p:txBody>
          <a:bodyPr wrap="square">
            <a:spAutoFit/>
          </a:bodyPr>
          <a:lstStyle/>
          <a:p>
            <a:r>
              <a:rPr lang="en-US" dirty="0"/>
              <a:t>A Boltzmann Machine (BM) is a type of stochastic recurrent neural network. It is inspired by statistical mechanics and is useful for learning probabilistic distributions over binary vectors.</a:t>
            </a:r>
          </a:p>
        </p:txBody>
      </p:sp>
      <p:sp>
        <p:nvSpPr>
          <p:cNvPr id="11" name="TextBox 10">
            <a:extLst>
              <a:ext uri="{FF2B5EF4-FFF2-40B4-BE49-F238E27FC236}">
                <a16:creationId xmlns:a16="http://schemas.microsoft.com/office/drawing/2014/main" id="{87FA9E05-2D36-0310-4EE3-63C1478F674B}"/>
              </a:ext>
            </a:extLst>
          </p:cNvPr>
          <p:cNvSpPr txBox="1"/>
          <p:nvPr/>
        </p:nvSpPr>
        <p:spPr>
          <a:xfrm>
            <a:off x="274762" y="2142155"/>
            <a:ext cx="4710792" cy="369332"/>
          </a:xfrm>
          <a:prstGeom prst="rect">
            <a:avLst/>
          </a:prstGeom>
          <a:noFill/>
        </p:spPr>
        <p:txBody>
          <a:bodyPr wrap="square">
            <a:spAutoFit/>
          </a:bodyPr>
          <a:lstStyle/>
          <a:p>
            <a:r>
              <a:rPr lang="en-US" dirty="0">
                <a:highlight>
                  <a:srgbClr val="C0C0C0"/>
                </a:highlight>
              </a:rPr>
              <a:t>Structure of a Boltzmann Machine</a:t>
            </a:r>
          </a:p>
        </p:txBody>
      </p:sp>
      <p:pic>
        <p:nvPicPr>
          <p:cNvPr id="13" name="Picture 12">
            <a:extLst>
              <a:ext uri="{FF2B5EF4-FFF2-40B4-BE49-F238E27FC236}">
                <a16:creationId xmlns:a16="http://schemas.microsoft.com/office/drawing/2014/main" id="{DA19DAFB-E911-F1A3-67FA-E8E5BDBE92F7}"/>
              </a:ext>
            </a:extLst>
          </p:cNvPr>
          <p:cNvPicPr>
            <a:picLocks noChangeAspect="1"/>
          </p:cNvPicPr>
          <p:nvPr/>
        </p:nvPicPr>
        <p:blipFill>
          <a:blip r:embed="rId3"/>
          <a:stretch>
            <a:fillRect/>
          </a:stretch>
        </p:blipFill>
        <p:spPr>
          <a:xfrm>
            <a:off x="223962" y="3074698"/>
            <a:ext cx="2743200" cy="2603500"/>
          </a:xfrm>
          <a:prstGeom prst="rect">
            <a:avLst/>
          </a:prstGeom>
        </p:spPr>
      </p:pic>
      <p:sp>
        <p:nvSpPr>
          <p:cNvPr id="15" name="TextBox 14">
            <a:extLst>
              <a:ext uri="{FF2B5EF4-FFF2-40B4-BE49-F238E27FC236}">
                <a16:creationId xmlns:a16="http://schemas.microsoft.com/office/drawing/2014/main" id="{7B74BBFF-0D6C-9B72-A0E3-21E0B3BFE67A}"/>
              </a:ext>
            </a:extLst>
          </p:cNvPr>
          <p:cNvSpPr txBox="1"/>
          <p:nvPr/>
        </p:nvSpPr>
        <p:spPr>
          <a:xfrm>
            <a:off x="3836204" y="2792718"/>
            <a:ext cx="4711700" cy="1200329"/>
          </a:xfrm>
          <a:prstGeom prst="rect">
            <a:avLst/>
          </a:prstGeom>
          <a:noFill/>
        </p:spPr>
        <p:txBody>
          <a:bodyPr wrap="square">
            <a:spAutoFit/>
          </a:bodyPr>
          <a:lstStyle/>
          <a:p>
            <a:r>
              <a:rPr lang="en-US" dirty="0"/>
              <a:t>1. Nodes (Neurons):</a:t>
            </a:r>
          </a:p>
          <a:p>
            <a:pPr marL="285750" indent="-285750">
              <a:buFont typeface="Arial" panose="020B0604020202020204" pitchFamily="34" charset="0"/>
              <a:buChar char="•"/>
            </a:pPr>
            <a:r>
              <a:rPr lang="en-US" dirty="0"/>
              <a:t>Each node is a binary unit (either 0 or 1).</a:t>
            </a:r>
          </a:p>
          <a:p>
            <a:pPr marL="285750" indent="-285750">
              <a:buFont typeface="Arial" panose="020B0604020202020204" pitchFamily="34" charset="0"/>
              <a:buChar char="•"/>
            </a:pPr>
            <a:r>
              <a:rPr lang="en-US" dirty="0"/>
              <a:t>Two types: visible units (input) and hidden units (learn features).</a:t>
            </a:r>
          </a:p>
        </p:txBody>
      </p:sp>
      <p:sp>
        <p:nvSpPr>
          <p:cNvPr id="17" name="TextBox 16">
            <a:extLst>
              <a:ext uri="{FF2B5EF4-FFF2-40B4-BE49-F238E27FC236}">
                <a16:creationId xmlns:a16="http://schemas.microsoft.com/office/drawing/2014/main" id="{4B14F48C-54E1-CA02-F087-C9EEFEA8DC46}"/>
              </a:ext>
            </a:extLst>
          </p:cNvPr>
          <p:cNvSpPr txBox="1"/>
          <p:nvPr/>
        </p:nvSpPr>
        <p:spPr>
          <a:xfrm>
            <a:off x="3836204" y="4555856"/>
            <a:ext cx="4711700" cy="1200329"/>
          </a:xfrm>
          <a:prstGeom prst="rect">
            <a:avLst/>
          </a:prstGeom>
          <a:noFill/>
        </p:spPr>
        <p:txBody>
          <a:bodyPr wrap="square">
            <a:spAutoFit/>
          </a:bodyPr>
          <a:lstStyle/>
          <a:p>
            <a:r>
              <a:rPr lang="en-US" dirty="0"/>
              <a:t>2. Connections:</a:t>
            </a:r>
          </a:p>
          <a:p>
            <a:pPr marL="285750" indent="-285750">
              <a:buFont typeface="Arial" panose="020B0604020202020204" pitchFamily="34" charset="0"/>
              <a:buChar char="•"/>
            </a:pPr>
            <a:r>
              <a:rPr lang="en-US" dirty="0"/>
              <a:t>Every unit is connected to every other unit except to itself.</a:t>
            </a:r>
          </a:p>
          <a:p>
            <a:pPr marL="285750" indent="-285750">
              <a:buFont typeface="Arial" panose="020B0604020202020204" pitchFamily="34" charset="0"/>
              <a:buChar char="•"/>
            </a:pPr>
            <a:r>
              <a:rPr lang="en-US" dirty="0"/>
              <a:t>No directionality – it's an undirected graph.</a:t>
            </a:r>
          </a:p>
        </p:txBody>
      </p:sp>
      <p:sp>
        <p:nvSpPr>
          <p:cNvPr id="19" name="TextBox 18">
            <a:extLst>
              <a:ext uri="{FF2B5EF4-FFF2-40B4-BE49-F238E27FC236}">
                <a16:creationId xmlns:a16="http://schemas.microsoft.com/office/drawing/2014/main" id="{4D66750A-01F8-017E-FDA8-3EF04A3016B0}"/>
              </a:ext>
            </a:extLst>
          </p:cNvPr>
          <p:cNvSpPr txBox="1"/>
          <p:nvPr/>
        </p:nvSpPr>
        <p:spPr>
          <a:xfrm>
            <a:off x="1016804" y="6017797"/>
            <a:ext cx="7531100" cy="338554"/>
          </a:xfrm>
          <a:prstGeom prst="rect">
            <a:avLst/>
          </a:prstGeom>
          <a:noFill/>
        </p:spPr>
        <p:txBody>
          <a:bodyPr wrap="square">
            <a:spAutoFit/>
          </a:bodyPr>
          <a:lstStyle/>
          <a:p>
            <a:r>
              <a:rPr lang="en-US" sz="1600" dirty="0"/>
              <a:t>Hinton, G.E. (2002). </a:t>
            </a:r>
            <a:r>
              <a:rPr lang="en-US" sz="1600" i="1" dirty="0"/>
              <a:t>Training products of experts by minimizing contrastive divergence.</a:t>
            </a:r>
            <a:endParaRPr lang="en-US" sz="1600" dirty="0"/>
          </a:p>
        </p:txBody>
      </p:sp>
    </p:spTree>
    <p:extLst>
      <p:ext uri="{BB962C8B-B14F-4D97-AF65-F5344CB8AC3E}">
        <p14:creationId xmlns:p14="http://schemas.microsoft.com/office/powerpoint/2010/main" val="395124392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2E8B7-6A5E-9AF7-065B-4AEA4C18D60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6E9DAF-E761-1335-23BD-C06A8411BA0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FA0C1B9D-25A1-CCDE-A46F-FC076AE3F927}"/>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DAA8A80A-3211-69A6-6373-0A5886A29EAF}"/>
              </a:ext>
            </a:extLst>
          </p:cNvPr>
          <p:cNvSpPr>
            <a:spLocks noGrp="1"/>
          </p:cNvSpPr>
          <p:nvPr>
            <p:ph type="title"/>
          </p:nvPr>
        </p:nvSpPr>
        <p:spPr>
          <a:xfrm>
            <a:off x="-280818" y="-24922"/>
            <a:ext cx="9150056" cy="490537"/>
          </a:xfrm>
        </p:spPr>
        <p:txBody>
          <a:bodyPr rtlCol="0">
            <a:normAutofit/>
          </a:bodyPr>
          <a:lstStyle/>
          <a:p>
            <a:pPr marL="461963">
              <a:defRPr/>
            </a:pPr>
            <a:r>
              <a:rPr lang="en-US" altLang="zh-CN" sz="2400" b="1" dirty="0">
                <a:solidFill>
                  <a:srgbClr val="99235E"/>
                </a:solidFill>
                <a:cs typeface="Times New Roman" pitchFamily="18" charset="0"/>
              </a:rPr>
              <a:t>Boltzmann Machine</a:t>
            </a:r>
            <a:endParaRPr lang="en-US" altLang="en-US" sz="2400" b="1" dirty="0">
              <a:solidFill>
                <a:schemeClr val="bg2">
                  <a:lumMod val="75000"/>
                </a:schemeClr>
              </a:solidFill>
              <a:cs typeface="Times New Roman" pitchFamily="18" charset="0"/>
            </a:endParaRPr>
          </a:p>
        </p:txBody>
      </p:sp>
      <p:sp>
        <p:nvSpPr>
          <p:cNvPr id="7" name="TextBox 6">
            <a:extLst>
              <a:ext uri="{FF2B5EF4-FFF2-40B4-BE49-F238E27FC236}">
                <a16:creationId xmlns:a16="http://schemas.microsoft.com/office/drawing/2014/main" id="{918DA416-AB89-8137-E7D0-ABE01227A308}"/>
              </a:ext>
            </a:extLst>
          </p:cNvPr>
          <p:cNvSpPr txBox="1"/>
          <p:nvPr/>
        </p:nvSpPr>
        <p:spPr>
          <a:xfrm>
            <a:off x="274762" y="629819"/>
            <a:ext cx="8240588" cy="646331"/>
          </a:xfrm>
          <a:prstGeom prst="rect">
            <a:avLst/>
          </a:prstGeom>
          <a:noFill/>
        </p:spPr>
        <p:txBody>
          <a:bodyPr wrap="square">
            <a:spAutoFit/>
          </a:bodyPr>
          <a:lstStyle/>
          <a:p>
            <a:r>
              <a:rPr lang="en-US" dirty="0"/>
              <a:t>The network assigns an energy to each possible state (configuration of nodes), defined as:</a:t>
            </a:r>
          </a:p>
        </p:txBody>
      </p:sp>
      <p:pic>
        <p:nvPicPr>
          <p:cNvPr id="13" name="Picture 12">
            <a:extLst>
              <a:ext uri="{FF2B5EF4-FFF2-40B4-BE49-F238E27FC236}">
                <a16:creationId xmlns:a16="http://schemas.microsoft.com/office/drawing/2014/main" id="{D3FCA7C6-5FE2-F1E9-44E8-22EE9B634C8A}"/>
              </a:ext>
            </a:extLst>
          </p:cNvPr>
          <p:cNvPicPr>
            <a:picLocks noChangeAspect="1"/>
          </p:cNvPicPr>
          <p:nvPr>
            <p:custDataLst>
              <p:tags r:id="rId1"/>
            </p:custDataLst>
          </p:nvPr>
        </p:nvPicPr>
        <p:blipFill>
          <a:blip r:embed="rId4"/>
          <a:stretch>
            <a:fillRect/>
          </a:stretch>
        </p:blipFill>
        <p:spPr>
          <a:xfrm>
            <a:off x="621792" y="2117247"/>
            <a:ext cx="7900416" cy="581152"/>
          </a:xfrm>
          <a:prstGeom prst="rect">
            <a:avLst/>
          </a:prstGeom>
        </p:spPr>
      </p:pic>
      <p:sp>
        <p:nvSpPr>
          <p:cNvPr id="11" name="TextBox 10">
            <a:extLst>
              <a:ext uri="{FF2B5EF4-FFF2-40B4-BE49-F238E27FC236}">
                <a16:creationId xmlns:a16="http://schemas.microsoft.com/office/drawing/2014/main" id="{F2A38A78-F01B-DD53-412E-F35AC2F808D5}"/>
              </a:ext>
            </a:extLst>
          </p:cNvPr>
          <p:cNvSpPr txBox="1"/>
          <p:nvPr/>
        </p:nvSpPr>
        <p:spPr>
          <a:xfrm>
            <a:off x="3337781" y="2698399"/>
            <a:ext cx="2114550" cy="369332"/>
          </a:xfrm>
          <a:prstGeom prst="rect">
            <a:avLst/>
          </a:prstGeom>
          <a:noFill/>
        </p:spPr>
        <p:txBody>
          <a:bodyPr wrap="square">
            <a:spAutoFit/>
          </a:bodyPr>
          <a:lstStyle/>
          <a:p>
            <a:pPr algn="ctr"/>
            <a:r>
              <a:rPr lang="en-US" dirty="0"/>
              <a:t>Energy-Based Model</a:t>
            </a:r>
          </a:p>
        </p:txBody>
      </p:sp>
      <p:sp>
        <p:nvSpPr>
          <p:cNvPr id="15" name="TextBox 14">
            <a:extLst>
              <a:ext uri="{FF2B5EF4-FFF2-40B4-BE49-F238E27FC236}">
                <a16:creationId xmlns:a16="http://schemas.microsoft.com/office/drawing/2014/main" id="{4AE2775B-2FE6-3C85-C026-9604E56709CF}"/>
              </a:ext>
            </a:extLst>
          </p:cNvPr>
          <p:cNvSpPr txBox="1"/>
          <p:nvPr/>
        </p:nvSpPr>
        <p:spPr>
          <a:xfrm>
            <a:off x="4102100" y="4262040"/>
            <a:ext cx="4711700" cy="646331"/>
          </a:xfrm>
          <a:prstGeom prst="rect">
            <a:avLst/>
          </a:prstGeom>
          <a:noFill/>
        </p:spPr>
        <p:txBody>
          <a:bodyPr wrap="square">
            <a:spAutoFit/>
          </a:bodyPr>
          <a:lstStyle/>
          <a:p>
            <a:r>
              <a:rPr lang="en-US" dirty="0"/>
              <a:t>weights between visible-visible and hidden-hidden units (only in full BM)</a:t>
            </a:r>
          </a:p>
        </p:txBody>
      </p:sp>
      <p:cxnSp>
        <p:nvCxnSpPr>
          <p:cNvPr id="17" name="Straight Arrow Connector 16">
            <a:extLst>
              <a:ext uri="{FF2B5EF4-FFF2-40B4-BE49-F238E27FC236}">
                <a16:creationId xmlns:a16="http://schemas.microsoft.com/office/drawing/2014/main" id="{414A52B7-D957-872B-9C32-A88DD78214FF}"/>
              </a:ext>
            </a:extLst>
          </p:cNvPr>
          <p:cNvCxnSpPr>
            <a:stCxn id="15" idx="0"/>
          </p:cNvCxnSpPr>
          <p:nvPr/>
        </p:nvCxnSpPr>
        <p:spPr>
          <a:xfrm flipV="1">
            <a:off x="6457950" y="2559900"/>
            <a:ext cx="1847850" cy="17021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F07A9E-B025-5865-95BF-EB9515E76BFC}"/>
              </a:ext>
            </a:extLst>
          </p:cNvPr>
          <p:cNvCxnSpPr>
            <a:cxnSpLocks/>
            <a:stCxn id="15" idx="0"/>
          </p:cNvCxnSpPr>
          <p:nvPr/>
        </p:nvCxnSpPr>
        <p:spPr>
          <a:xfrm flipV="1">
            <a:off x="6457950" y="2559900"/>
            <a:ext cx="361950" cy="17021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DA5748D-DDD4-349A-DDB3-8732117411FB}"/>
              </a:ext>
            </a:extLst>
          </p:cNvPr>
          <p:cNvPicPr>
            <a:picLocks noChangeAspect="1"/>
          </p:cNvPicPr>
          <p:nvPr/>
        </p:nvPicPr>
        <p:blipFill>
          <a:blip r:embed="rId5"/>
          <a:stretch>
            <a:fillRect/>
          </a:stretch>
        </p:blipFill>
        <p:spPr>
          <a:xfrm>
            <a:off x="594581" y="3283455"/>
            <a:ext cx="2743200" cy="2603500"/>
          </a:xfrm>
          <a:prstGeom prst="rect">
            <a:avLst/>
          </a:prstGeom>
        </p:spPr>
      </p:pic>
    </p:spTree>
    <p:extLst>
      <p:ext uri="{BB962C8B-B14F-4D97-AF65-F5344CB8AC3E}">
        <p14:creationId xmlns:p14="http://schemas.microsoft.com/office/powerpoint/2010/main" val="41333022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OUTPUTDPI" val=" 1200"/>
  <p:tag name="ORIGINALHEIGHT" val=" 286"/>
  <p:tag name="ORIGINALWIDTH" val=" 3888"/>
  <p:tag name="OUTPUTTYPE" val="PNG"/>
  <p:tag name="IGUANATEXVERSION" val="162"/>
  <p:tag name="LATEXADDIN" val="\documentclass{article}&#10;\usepackage{amsmath}&#10;\pagestyle{empty}&#10;\begin{document}&#10;&#10;$$E(v, h) = -\sum_i a_i v_i - \sum_j b_j h_j - \sum_{i, j} v_i w_{ij} h_j - \sum_{i &lt; k} v_i v_k u_{ik} - \sum_{j &lt; l} h_j h_l u_{jl}$$&#10;&#10;\end{document}"/>
  <p:tag name="IGUANATEXSIZE" val="20"/>
  <p:tag name="IGUANATEXCURSOR" val="214"/>
  <p:tag name="TRANSPARENCY" val="True"/>
  <p:tag name="CHOOSECOLOR" val="False"/>
  <p:tag name="COLORHEX" val="000000"/>
  <p:tag name="LATEXENGINEID" val="0"/>
  <p:tag name="TEMPFOLDER" val="/Users/hongzong/Library/Containers/com.microsoft.Powerpoint/Data/tmp/TemporaryItems/"/>
  <p:tag name="LATEXFORMHEIGHT" val=" 426.65"/>
  <p:tag name="LATEXFORMWIDTH" val=" 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 1200"/>
  <p:tag name="ORIGINALHEIGHT" val=" 307"/>
  <p:tag name="ORIGINALWIDTH" val=" 2269"/>
  <p:tag name="OUTPUTTYPE" val="PNG"/>
  <p:tag name="IGUANATEXVERSION" val="162"/>
  <p:tag name="LATEXADDIN" val="\documentclass{article}&#10;\usepackage{amsmath}&#10;\pagestyle{empty}&#10;\begin{document}&#10;&#10;&#10;$$P(s_i = 1 | s_{-i}) = \frac{1}{1 + \exp(-\sum_j w_{ij} s_j-b_i)}$$&#10;&#10;\end{document}"/>
  <p:tag name="IGUANATEXSIZE" val="20"/>
  <p:tag name="IGUANATEXCURSOR" val="143"/>
  <p:tag name="TRANSPARENCY" val="True"/>
  <p:tag name="CHOOSECOLOR" val="False"/>
  <p:tag name="COLORHEX" val="000000"/>
  <p:tag name="LATEXENGINEID" val="0"/>
  <p:tag name="TEMPFOLDER" val="/Users/hongzong/Library/Containers/com.microsoft.Powerpoint/Data/tmp/TemporaryItems/"/>
  <p:tag name="LATEXFORMHEIGHT" val=" 426.65"/>
  <p:tag name="LATEXFORMWIDTH" val=" 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 1200"/>
  <p:tag name="ORIGINALHEIGHT" val=" 252"/>
  <p:tag name="ORIGINALWIDTH" val=" 1452"/>
  <p:tag name="OUTPUTTYPE" val="PNG"/>
  <p:tag name="IGUANATEXVERSION" val="162"/>
  <p:tag name="LATEXADDIN" val="\documentclass{article}&#10;\usepackage{amsmath}&#10;\pagestyle{empty}&#10;\begin{document}&#10;&#10;$$P(v, h) = \frac{1}{Z} \exp(-E(v, h))$$&#10;&#10;&#10;\end{document}"/>
  <p:tag name="IGUANATEXSIZE" val="20"/>
  <p:tag name="IGUANATEXCURSOR" val="119"/>
  <p:tag name="TRANSPARENCY" val="True"/>
  <p:tag name="CHOOSECOLOR" val="False"/>
  <p:tag name="COLORHEX" val="000000"/>
  <p:tag name="LATEXENGINEID" val="0"/>
  <p:tag name="TEMPFOLDER" val="/Users/hongzong/Library/Containers/com.microsoft.Powerpoint/Data/tmp/TemporaryItems/"/>
  <p:tag name="LATEXFORMHEIGHT" val=" 426.65"/>
  <p:tag name="LATEXFORMWIDTH" val=" 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 1200"/>
  <p:tag name="ORIGINALHEIGHT" val=" 285"/>
  <p:tag name="ORIGINALWIDTH" val=" 1213"/>
  <p:tag name="OUTPUTTYPE" val="PNG"/>
  <p:tag name="IGUANATEXVERSION" val="162"/>
  <p:tag name="LATEXADDIN" val="\documentclass{article}&#10;\usepackage{amsmath}&#10;\pagestyle{empty}&#10;\begin{document}&#10;&#10;$$Z = \sum_{v, h} \exp(-E(v, h))$$&#10;&#10;&#10;\end{document}"/>
  <p:tag name="IGUANATEXSIZE" val="20"/>
  <p:tag name="IGUANATEXCURSOR" val="113"/>
  <p:tag name="TRANSPARENCY" val="True"/>
  <p:tag name="CHOOSECOLOR" val="False"/>
  <p:tag name="COLORHEX" val="000000"/>
  <p:tag name="LATEXENGINEID" val="0"/>
  <p:tag name="TEMPFOLDER" val="/Users/hongzong/Library/Containers/com.microsoft.Powerpoint/Data/tmp/TemporaryItems/"/>
  <p:tag name="LATEXFORMHEIGHT" val=" 426.65"/>
  <p:tag name="LATEXFORMWIDTH" val=" 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 1200"/>
  <p:tag name="ORIGINALHEIGHT" val=" 269"/>
  <p:tag name="ORIGINALWIDTH" val=" 995"/>
  <p:tag name="OUTPUTTYPE" val="PNG"/>
  <p:tag name="IGUANATEXVERSION" val="162"/>
  <p:tag name="LATEXADDIN" val="\documentclass{article}&#10;\usepackage{amsmath}&#10;\pagestyle{empty}&#10;\begin{document}&#10;&#10;&#10;$$P(v) = \sum_h P(v, h)$$&#10;&#10;\end{document}"/>
  <p:tag name="IGUANATEXSIZE" val="20"/>
  <p:tag name="IGUANATEXCURSOR" val="105"/>
  <p:tag name="TRANSPARENCY" val="True"/>
  <p:tag name="CHOOSECOLOR" val="False"/>
  <p:tag name="COLORHEX" val="000000"/>
  <p:tag name="LATEXENGINEID" val="0"/>
  <p:tag name="TEMPFOLDER" val="/Users/hongzong/Library/Containers/com.microsoft.Powerpoint/Data/tmp/TemporaryItems/"/>
  <p:tag name="LATEXFORMHEIGHT" val=" 426.65"/>
  <p:tag name="LATEXFORMWIDTH" val=" 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 1200"/>
  <p:tag name="ORIGINALHEIGHT" val=" 300"/>
  <p:tag name="ORIGINALWIDTH" val=" 1969"/>
  <p:tag name="OUTPUTTYPE" val="PNG"/>
  <p:tag name="IGUANATEXVERSION" val="162"/>
  <p:tag name="LATEXADDIN" val="\documentclass{article}&#10;\usepackage{amsmath}&#10;\pagestyle{empty}&#10;\begin{document}&#10;&#10;$$\frac{\partial \log P(v)}{\partial w_{ij}} = \langle v_i h_j \rangle_{\text{data}} - \langle v_i h_j \rangle_{\text{model}}$$&#10;&#10;&#10;\end{document}"/>
  <p:tag name="IGUANATEXSIZE" val="20"/>
  <p:tag name="IGUANATEXCURSOR" val="83"/>
  <p:tag name="TRANSPARENCY" val="True"/>
  <p:tag name="CHOOSECOLOR" val="False"/>
  <p:tag name="COLORHEX" val="000000"/>
  <p:tag name="LATEXENGINEID" val="0"/>
  <p:tag name="TEMPFOLDER" val="/Users/hongzong/Library/Containers/com.microsoft.Powerpoint/Data/tmp/TemporaryItems/"/>
  <p:tag name="LATEXFORMHEIGHT" val=" 426.65"/>
  <p:tag name="LATEXFORMWIDTH" val=" 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 1200"/>
  <p:tag name="ORIGINALHEIGHT" val=" 130"/>
  <p:tag name="ORIGINALWIDTH" val=" 1878"/>
  <p:tag name="OUTPUTTYPE" val="PNG"/>
  <p:tag name="IGUANATEXVERSION" val="162"/>
  <p:tag name="LATEXADDIN" val="\documentclass{article}&#10;\usepackage{amsmath}&#10;\pagestyle{empty}&#10;\begin{document}&#10;&#10;$$\Delta w_{ij} = \eta \left( \langle v_i h_j \rangle_{\text{data}} - \langle v_i h_j \rangle_{\text{model}} \right)$$&#10;&#10;&#10;\end{document}"/>
  <p:tag name="IGUANATEXSIZE" val="20"/>
  <p:tag name="IGUANATEXCURSOR" val="197"/>
  <p:tag name="TRANSPARENCY" val="True"/>
  <p:tag name="CHOOSECOLOR" val="False"/>
  <p:tag name="COLORHEX" val="000000"/>
  <p:tag name="LATEXENGINEID" val="0"/>
  <p:tag name="TEMPFOLDER" val="/Users/hongzong/Library/Containers/com.microsoft.Powerpoint/Data/tmp/TemporaryItems/"/>
  <p:tag name="LATEXFORMHEIGHT" val=" 426.65"/>
  <p:tag name="LATEXFORMWIDTH" val=" 513.35"/>
  <p:tag name="LATEXFORMWRAP" val="True"/>
  <p:tag name="BITMAPVECTOR"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589E0A74D31149A00A1CB8AE30E890" ma:contentTypeVersion="14" ma:contentTypeDescription="Create a new document." ma:contentTypeScope="" ma:versionID="c50252e6d36964354a63518ed9a41761">
  <xsd:schema xmlns:xsd="http://www.w3.org/2001/XMLSchema" xmlns:xs="http://www.w3.org/2001/XMLSchema" xmlns:p="http://schemas.microsoft.com/office/2006/metadata/properties" xmlns:ns3="afcfbc5d-900a-4cc3-8612-6a40717c1ed2" xmlns:ns4="7a775e89-1e98-4046-a190-5e33dd262ca5" targetNamespace="http://schemas.microsoft.com/office/2006/metadata/properties" ma:root="true" ma:fieldsID="7a29efba84d704da570747a767722739" ns3:_="" ns4:_="">
    <xsd:import namespace="afcfbc5d-900a-4cc3-8612-6a40717c1ed2"/>
    <xsd:import namespace="7a775e89-1e98-4046-a190-5e33dd262ca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fbc5d-900a-4cc3-8612-6a40717c1e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a775e89-1e98-4046-a190-5e33dd262ca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69D4B5-8EC7-4324-A38E-C5ADBD44F875}">
  <ds:schemaRefs>
    <ds:schemaRef ds:uri="7a775e89-1e98-4046-a190-5e33dd262ca5"/>
    <ds:schemaRef ds:uri="afcfbc5d-900a-4cc3-8612-6a40717c1e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260A9801-A459-4B4B-A33A-4F72662F5E99}">
  <ds:schemaRefs>
    <ds:schemaRef ds:uri="http://www.w3.org/XML/1998/namespace"/>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afcfbc5d-900a-4cc3-8612-6a40717c1ed2"/>
    <ds:schemaRef ds:uri="http://schemas.openxmlformats.org/package/2006/metadata/core-properties"/>
    <ds:schemaRef ds:uri="7a775e89-1e98-4046-a190-5e33dd262ca5"/>
    <ds:schemaRef ds:uri="http://purl.org/dc/dcmitype/"/>
  </ds:schemaRefs>
</ds:datastoreItem>
</file>

<file path=customXml/itemProps3.xml><?xml version="1.0" encoding="utf-8"?>
<ds:datastoreItem xmlns:ds="http://schemas.openxmlformats.org/officeDocument/2006/customXml" ds:itemID="{F1F26DCD-C726-4C1B-8F97-2D7063A727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391</TotalTime>
  <Words>601</Words>
  <Application>Microsoft Office PowerPoint</Application>
  <PresentationFormat>全屏显示(4:3)</PresentationFormat>
  <Paragraphs>85</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等线</vt:lpstr>
      <vt:lpstr>Arial</vt:lpstr>
      <vt:lpstr>Calibri</vt:lpstr>
      <vt:lpstr>Calibri Light</vt:lpstr>
      <vt:lpstr>Times New Roman</vt:lpstr>
      <vt:lpstr>Office 主题​​</vt:lpstr>
      <vt:lpstr>PowerPoint 演示文稿</vt:lpstr>
      <vt:lpstr>Simulated Annealing</vt:lpstr>
      <vt:lpstr>Simulated Annealing</vt:lpstr>
      <vt:lpstr>Simulated Annealing</vt:lpstr>
      <vt:lpstr>Simulated Annealing</vt:lpstr>
      <vt:lpstr>Simulated Annealing</vt:lpstr>
      <vt:lpstr>Simulated Annealing</vt:lpstr>
      <vt:lpstr>Boltzmann Machine</vt:lpstr>
      <vt:lpstr>Boltzmann Machine</vt:lpstr>
      <vt:lpstr>Boltzmann Machine</vt:lpstr>
      <vt:lpstr>Boltzmann Machine</vt:lpstr>
      <vt:lpstr>Boltzmann Machine</vt:lpstr>
      <vt:lpstr>Boltzmann Machine</vt:lpstr>
      <vt:lpstr>PowerPoint 演示文稿</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Hongzong Li</cp:lastModifiedBy>
  <cp:revision>1</cp:revision>
  <cp:lastPrinted>2014-05-21T09:26:20Z</cp:lastPrinted>
  <dcterms:created xsi:type="dcterms:W3CDTF">2010-09-21T06:40:43Z</dcterms:created>
  <dcterms:modified xsi:type="dcterms:W3CDTF">2025-03-27T14:29:14Z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0x010100D5589E0A74D31149A00A1CB8AE30E890</vt:lpwstr>
  </property>
</Properties>
</file>