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2" r:id="rId4"/>
  </p:sldMasterIdLst>
  <p:notesMasterIdLst>
    <p:notesMasterId r:id="rId20"/>
  </p:notesMasterIdLst>
  <p:handoutMasterIdLst>
    <p:handoutMasterId r:id="rId21"/>
  </p:handoutMasterIdLst>
  <p:sldIdLst>
    <p:sldId id="390" r:id="rId5"/>
    <p:sldId id="621" r:id="rId6"/>
    <p:sldId id="622" r:id="rId7"/>
    <p:sldId id="623" r:id="rId8"/>
    <p:sldId id="624" r:id="rId9"/>
    <p:sldId id="626" r:id="rId10"/>
    <p:sldId id="625" r:id="rId11"/>
    <p:sldId id="627" r:id="rId12"/>
    <p:sldId id="629" r:id="rId13"/>
    <p:sldId id="630" r:id="rId14"/>
    <p:sldId id="631" r:id="rId15"/>
    <p:sldId id="634" r:id="rId16"/>
    <p:sldId id="632" r:id="rId17"/>
    <p:sldId id="633" r:id="rId18"/>
    <p:sldId id="392" r:id="rId19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B861"/>
    <a:srgbClr val="DBEEF4"/>
    <a:srgbClr val="DE3210"/>
    <a:srgbClr val="9A2761"/>
    <a:srgbClr val="AFABAB"/>
    <a:srgbClr val="CA2B2F"/>
    <a:srgbClr val="C92B30"/>
    <a:srgbClr val="A78138"/>
    <a:srgbClr val="FFFFFF"/>
    <a:srgbClr val="003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804ED-5686-AD4A-BFBD-6757E6368C22}" v="19" dt="2025-04-03T08:02:21.9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04"/>
  </p:normalViewPr>
  <p:slideViewPr>
    <p:cSldViewPr snapToGrid="0">
      <p:cViewPr varScale="1">
        <p:scale>
          <a:sx n="114" d="100"/>
          <a:sy n="114" d="100"/>
        </p:scale>
        <p:origin x="1664" y="168"/>
      </p:cViewPr>
      <p:guideLst>
        <p:guide orient="horz" pos="3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ngzong Li" userId="9bdc67c7f26cb1a6" providerId="LiveId" clId="{B5082C60-0EAC-4490-AA1A-EC124276BD1F}"/>
    <pc:docChg chg="custSel modSld">
      <pc:chgData name="Hongzong Li" userId="9bdc67c7f26cb1a6" providerId="LiveId" clId="{B5082C60-0EAC-4490-AA1A-EC124276BD1F}" dt="2025-02-19T13:44:29.927" v="3"/>
      <pc:docMkLst>
        <pc:docMk/>
      </pc:docMkLst>
      <pc:sldChg chg="addSp delSp modSp mod">
        <pc:chgData name="Hongzong Li" userId="9bdc67c7f26cb1a6" providerId="LiveId" clId="{B5082C60-0EAC-4490-AA1A-EC124276BD1F}" dt="2025-02-19T13:44:29.927" v="3"/>
        <pc:sldMkLst>
          <pc:docMk/>
          <pc:sldMk cId="1615307222" sldId="390"/>
        </pc:sldMkLst>
        <pc:spChg chg="add mod">
          <ac:chgData name="Hongzong Li" userId="9bdc67c7f26cb1a6" providerId="LiveId" clId="{B5082C60-0EAC-4490-AA1A-EC124276BD1F}" dt="2025-02-19T13:44:29.927" v="3"/>
          <ac:spMkLst>
            <pc:docMk/>
            <pc:sldMk cId="1615307222" sldId="390"/>
            <ac:spMk id="5" creationId="{DC8A2D1F-51E7-FF48-5B95-71B41D57C765}"/>
          </ac:spMkLst>
        </pc:spChg>
        <pc:spChg chg="add mod">
          <ac:chgData name="Hongzong Li" userId="9bdc67c7f26cb1a6" providerId="LiveId" clId="{B5082C60-0EAC-4490-AA1A-EC124276BD1F}" dt="2025-02-19T13:44:29.927" v="3"/>
          <ac:spMkLst>
            <pc:docMk/>
            <pc:sldMk cId="1615307222" sldId="390"/>
            <ac:spMk id="6" creationId="{95082B43-8144-4F0A-FDD6-C7D142C5D6FA}"/>
          </ac:spMkLst>
        </pc:spChg>
      </pc:sldChg>
    </pc:docChg>
  </pc:docChgLst>
  <pc:docChgLst>
    <pc:chgData name="Hongzong Li" userId="9bdc67c7f26cb1a6" providerId="LiveId" clId="{BC36FED1-D885-48B3-9D41-A82A14647A80}"/>
    <pc:docChg chg="undo custSel addSld delSld modSld sldOrd">
      <pc:chgData name="Hongzong Li" userId="9bdc67c7f26cb1a6" providerId="LiveId" clId="{BC36FED1-D885-48B3-9D41-A82A14647A80}" dt="2025-03-27T14:36:49.599" v="706" actId="20577"/>
      <pc:docMkLst>
        <pc:docMk/>
      </pc:docMkLst>
      <pc:sldChg chg="addSp delSp modSp mod">
        <pc:chgData name="Hongzong Li" userId="9bdc67c7f26cb1a6" providerId="LiveId" clId="{BC36FED1-D885-48B3-9D41-A82A14647A80}" dt="2025-03-27T14:36:49.599" v="706" actId="20577"/>
        <pc:sldMkLst>
          <pc:docMk/>
          <pc:sldMk cId="1615307222" sldId="390"/>
        </pc:sldMkLst>
        <pc:spChg chg="mod">
          <ac:chgData name="Hongzong Li" userId="9bdc67c7f26cb1a6" providerId="LiveId" clId="{BC36FED1-D885-48B3-9D41-A82A14647A80}" dt="2025-03-27T14:36:49.599" v="706" actId="20577"/>
          <ac:spMkLst>
            <pc:docMk/>
            <pc:sldMk cId="1615307222" sldId="390"/>
            <ac:spMk id="6" creationId="{95082B43-8144-4F0A-FDD6-C7D142C5D6FA}"/>
          </ac:spMkLst>
        </pc:spChg>
        <pc:spChg chg="mod">
          <ac:chgData name="Hongzong Li" userId="9bdc67c7f26cb1a6" providerId="LiveId" clId="{BC36FED1-D885-48B3-9D41-A82A14647A80}" dt="2025-03-27T14:29:34.130" v="705" actId="14100"/>
          <ac:spMkLst>
            <pc:docMk/>
            <pc:sldMk cId="1615307222" sldId="390"/>
            <ac:spMk id="7" creationId="{E11148D2-DE58-912B-CE53-C92B5E8EA4AB}"/>
          </ac:spMkLst>
        </pc:spChg>
        <pc:picChg chg="add mod">
          <ac:chgData name="Hongzong Li" userId="9bdc67c7f26cb1a6" providerId="LiveId" clId="{BC36FED1-D885-48B3-9D41-A82A14647A80}" dt="2025-03-26T15:08:14.600" v="701" actId="1076"/>
          <ac:picMkLst>
            <pc:docMk/>
            <pc:sldMk cId="1615307222" sldId="390"/>
            <ac:picMk id="6146" creationId="{BA2488CF-6C81-9A94-A90F-F2E254C3C5B1}"/>
          </ac:picMkLst>
        </pc:picChg>
      </pc:sldChg>
      <pc:sldChg chg="addSp modSp mod">
        <pc:chgData name="Hongzong Li" userId="9bdc67c7f26cb1a6" providerId="LiveId" clId="{BC36FED1-D885-48B3-9D41-A82A14647A80}" dt="2025-03-26T13:38:11.851" v="69" actId="1076"/>
        <pc:sldMkLst>
          <pc:docMk/>
          <pc:sldMk cId="1261810409" sldId="621"/>
        </pc:sldMkLst>
        <pc:spChg chg="add mod">
          <ac:chgData name="Hongzong Li" userId="9bdc67c7f26cb1a6" providerId="LiveId" clId="{BC36FED1-D885-48B3-9D41-A82A14647A80}" dt="2025-03-26T13:35:18.941" v="10" actId="123"/>
          <ac:spMkLst>
            <pc:docMk/>
            <pc:sldMk cId="1261810409" sldId="621"/>
            <ac:spMk id="4" creationId="{2828F32A-CF9F-19F0-3ECB-1AC03C8EC59B}"/>
          </ac:spMkLst>
        </pc:spChg>
        <pc:spChg chg="mod">
          <ac:chgData name="Hongzong Li" userId="9bdc67c7f26cb1a6" providerId="LiveId" clId="{BC36FED1-D885-48B3-9D41-A82A14647A80}" dt="2025-03-26T13:26:09.251" v="4"/>
          <ac:spMkLst>
            <pc:docMk/>
            <pc:sldMk cId="1261810409" sldId="621"/>
            <ac:spMk id="6" creationId="{FAD83C02-24C8-3806-2E3F-4058342F4D87}"/>
          </ac:spMkLst>
        </pc:spChg>
        <pc:spChg chg="add mod">
          <ac:chgData name="Hongzong Li" userId="9bdc67c7f26cb1a6" providerId="LiveId" clId="{BC36FED1-D885-48B3-9D41-A82A14647A80}" dt="2025-03-26T13:38:11.851" v="69" actId="1076"/>
          <ac:spMkLst>
            <pc:docMk/>
            <pc:sldMk cId="1261810409" sldId="621"/>
            <ac:spMk id="8" creationId="{C03630FA-1BDA-E7EC-FF0B-08EE15C7A12E}"/>
          </ac:spMkLst>
        </pc:spChg>
        <pc:spChg chg="add mod">
          <ac:chgData name="Hongzong Li" userId="9bdc67c7f26cb1a6" providerId="LiveId" clId="{BC36FED1-D885-48B3-9D41-A82A14647A80}" dt="2025-03-26T13:37:55.225" v="52" actId="1076"/>
          <ac:spMkLst>
            <pc:docMk/>
            <pc:sldMk cId="1261810409" sldId="621"/>
            <ac:spMk id="10" creationId="{83C7C9B7-5CBF-20ED-F9D8-0732FB4B8A50}"/>
          </ac:spMkLst>
        </pc:spChg>
        <pc:spChg chg="add mod">
          <ac:chgData name="Hongzong Li" userId="9bdc67c7f26cb1a6" providerId="LiveId" clId="{BC36FED1-D885-48B3-9D41-A82A14647A80}" dt="2025-03-26T13:37:38.818" v="41" actId="1076"/>
          <ac:spMkLst>
            <pc:docMk/>
            <pc:sldMk cId="1261810409" sldId="621"/>
            <ac:spMk id="11" creationId="{F3673D62-59B4-739A-590A-18C88D31D8A1}"/>
          </ac:spMkLst>
        </pc:spChg>
        <pc:spChg chg="add mod">
          <ac:chgData name="Hongzong Li" userId="9bdc67c7f26cb1a6" providerId="LiveId" clId="{BC36FED1-D885-48B3-9D41-A82A14647A80}" dt="2025-03-26T13:37:52.049" v="51" actId="1076"/>
          <ac:spMkLst>
            <pc:docMk/>
            <pc:sldMk cId="1261810409" sldId="621"/>
            <ac:spMk id="12" creationId="{F2089B53-2CA0-09B1-2938-2BF52816C66D}"/>
          </ac:spMkLst>
        </pc:spChg>
        <pc:picChg chg="add mod">
          <ac:chgData name="Hongzong Li" userId="9bdc67c7f26cb1a6" providerId="LiveId" clId="{BC36FED1-D885-48B3-9D41-A82A14647A80}" dt="2025-03-26T13:38:06.409" v="68" actId="1076"/>
          <ac:picMkLst>
            <pc:docMk/>
            <pc:sldMk cId="1261810409" sldId="621"/>
            <ac:picMk id="1026" creationId="{E0473537-A460-CB4A-FAAB-6FD70F5CA734}"/>
          </ac:picMkLst>
        </pc:picChg>
      </pc:sldChg>
      <pc:sldChg chg="addSp delSp modSp add mod">
        <pc:chgData name="Hongzong Li" userId="9bdc67c7f26cb1a6" providerId="LiveId" clId="{BC36FED1-D885-48B3-9D41-A82A14647A80}" dt="2025-03-26T13:47:07.782" v="170" actId="13926"/>
        <pc:sldMkLst>
          <pc:docMk/>
          <pc:sldMk cId="2824983610" sldId="622"/>
        </pc:sldMkLst>
        <pc:spChg chg="add mod">
          <ac:chgData name="Hongzong Li" userId="9bdc67c7f26cb1a6" providerId="LiveId" clId="{BC36FED1-D885-48B3-9D41-A82A14647A80}" dt="2025-03-26T13:46:58.212" v="168" actId="1076"/>
          <ac:spMkLst>
            <pc:docMk/>
            <pc:sldMk cId="2824983610" sldId="622"/>
            <ac:spMk id="13" creationId="{5ADE0977-90F3-1F50-E8C2-006D5F74765D}"/>
          </ac:spMkLst>
        </pc:spChg>
        <pc:spChg chg="add mod">
          <ac:chgData name="Hongzong Li" userId="9bdc67c7f26cb1a6" providerId="LiveId" clId="{BC36FED1-D885-48B3-9D41-A82A14647A80}" dt="2025-03-26T13:46:49.416" v="167" actId="1038"/>
          <ac:spMkLst>
            <pc:docMk/>
            <pc:sldMk cId="2824983610" sldId="622"/>
            <ac:spMk id="15" creationId="{DCB0AE59-1D2A-D6A4-B43D-4AD295700AD7}"/>
          </ac:spMkLst>
        </pc:spChg>
        <pc:spChg chg="add mod">
          <ac:chgData name="Hongzong Li" userId="9bdc67c7f26cb1a6" providerId="LiveId" clId="{BC36FED1-D885-48B3-9D41-A82A14647A80}" dt="2025-03-26T13:47:07.782" v="170" actId="13926"/>
          <ac:spMkLst>
            <pc:docMk/>
            <pc:sldMk cId="2824983610" sldId="622"/>
            <ac:spMk id="17" creationId="{570F5D2E-2CF4-7ABE-A279-C430AC5AAA4B}"/>
          </ac:spMkLst>
        </pc:spChg>
        <pc:spChg chg="add mod">
          <ac:chgData name="Hongzong Li" userId="9bdc67c7f26cb1a6" providerId="LiveId" clId="{BC36FED1-D885-48B3-9D41-A82A14647A80}" dt="2025-03-26T13:47:04.611" v="169" actId="13926"/>
          <ac:spMkLst>
            <pc:docMk/>
            <pc:sldMk cId="2824983610" sldId="622"/>
            <ac:spMk id="19" creationId="{7760B507-3860-8E0A-FBC7-9250BF26085F}"/>
          </ac:spMkLst>
        </pc:spChg>
      </pc:sldChg>
      <pc:sldChg chg="add del">
        <pc:chgData name="Hongzong Li" userId="9bdc67c7f26cb1a6" providerId="LiveId" clId="{BC36FED1-D885-48B3-9D41-A82A14647A80}" dt="2025-03-26T13:39:38.515" v="76"/>
        <pc:sldMkLst>
          <pc:docMk/>
          <pc:sldMk cId="1853459657" sldId="623"/>
        </pc:sldMkLst>
      </pc:sldChg>
      <pc:sldChg chg="addSp modSp add mod">
        <pc:chgData name="Hongzong Li" userId="9bdc67c7f26cb1a6" providerId="LiveId" clId="{BC36FED1-D885-48B3-9D41-A82A14647A80}" dt="2025-03-26T13:52:46.567" v="182" actId="113"/>
        <pc:sldMkLst>
          <pc:docMk/>
          <pc:sldMk cId="4215303227" sldId="623"/>
        </pc:sldMkLst>
        <pc:spChg chg="add mod">
          <ac:chgData name="Hongzong Li" userId="9bdc67c7f26cb1a6" providerId="LiveId" clId="{BC36FED1-D885-48B3-9D41-A82A14647A80}" dt="2025-03-26T13:52:46.567" v="182" actId="113"/>
          <ac:spMkLst>
            <pc:docMk/>
            <pc:sldMk cId="4215303227" sldId="623"/>
            <ac:spMk id="4" creationId="{E08A4DF0-9A33-87ED-E57C-59A079E62B88}"/>
          </ac:spMkLst>
        </pc:spChg>
      </pc:sldChg>
      <pc:sldChg chg="addSp delSp modSp add mod">
        <pc:chgData name="Hongzong Li" userId="9bdc67c7f26cb1a6" providerId="LiveId" clId="{BC36FED1-D885-48B3-9D41-A82A14647A80}" dt="2025-03-26T14:40:43.320" v="302" actId="1076"/>
        <pc:sldMkLst>
          <pc:docMk/>
          <pc:sldMk cId="332909031" sldId="624"/>
        </pc:sldMkLst>
        <pc:spChg chg="add mod">
          <ac:chgData name="Hongzong Li" userId="9bdc67c7f26cb1a6" providerId="LiveId" clId="{BC36FED1-D885-48B3-9D41-A82A14647A80}" dt="2025-03-26T14:33:44.735" v="191" actId="113"/>
          <ac:spMkLst>
            <pc:docMk/>
            <pc:sldMk cId="332909031" sldId="624"/>
            <ac:spMk id="8" creationId="{1389B0C7-28A0-E189-EDBC-00A113EF9CED}"/>
          </ac:spMkLst>
        </pc:spChg>
        <pc:spChg chg="add mod">
          <ac:chgData name="Hongzong Li" userId="9bdc67c7f26cb1a6" providerId="LiveId" clId="{BC36FED1-D885-48B3-9D41-A82A14647A80}" dt="2025-03-26T14:35:22.613" v="212" actId="20577"/>
          <ac:spMkLst>
            <pc:docMk/>
            <pc:sldMk cId="332909031" sldId="624"/>
            <ac:spMk id="12" creationId="{7F97DE66-F175-1E47-9D5A-5ED68C8A3ADC}"/>
          </ac:spMkLst>
        </pc:spChg>
        <pc:picChg chg="mod">
          <ac:chgData name="Hongzong Li" userId="9bdc67c7f26cb1a6" providerId="LiveId" clId="{BC36FED1-D885-48B3-9D41-A82A14647A80}" dt="2025-03-26T14:34:17.643" v="200" actId="1076"/>
          <ac:picMkLst>
            <pc:docMk/>
            <pc:sldMk cId="332909031" sldId="624"/>
            <ac:picMk id="10" creationId="{5978A560-E786-C3AC-B0A0-B999F7BEDEC1}"/>
          </ac:picMkLst>
        </pc:picChg>
        <pc:picChg chg="mod">
          <ac:chgData name="Hongzong Li" userId="9bdc67c7f26cb1a6" providerId="LiveId" clId="{BC36FED1-D885-48B3-9D41-A82A14647A80}" dt="2025-03-26T14:35:56.595" v="221" actId="1076"/>
          <ac:picMkLst>
            <pc:docMk/>
            <pc:sldMk cId="332909031" sldId="624"/>
            <ac:picMk id="14" creationId="{71A14870-123F-D11A-A65B-A382E45EF7A7}"/>
          </ac:picMkLst>
        </pc:picChg>
        <pc:picChg chg="mod">
          <ac:chgData name="Hongzong Li" userId="9bdc67c7f26cb1a6" providerId="LiveId" clId="{BC36FED1-D885-48B3-9D41-A82A14647A80}" dt="2025-03-26T14:40:40.064" v="301" actId="1076"/>
          <ac:picMkLst>
            <pc:docMk/>
            <pc:sldMk cId="332909031" sldId="624"/>
            <ac:picMk id="16" creationId="{A0671232-DA10-0999-4380-8210D892EE1F}"/>
          </ac:picMkLst>
        </pc:picChg>
        <pc:picChg chg="mod">
          <ac:chgData name="Hongzong Li" userId="9bdc67c7f26cb1a6" providerId="LiveId" clId="{BC36FED1-D885-48B3-9D41-A82A14647A80}" dt="2025-03-26T14:40:43.320" v="302" actId="1076"/>
          <ac:picMkLst>
            <pc:docMk/>
            <pc:sldMk cId="332909031" sldId="624"/>
            <ac:picMk id="18" creationId="{8B8E6C5F-9ABD-A2C2-F289-9A677DAC08A6}"/>
          </ac:picMkLst>
        </pc:picChg>
      </pc:sldChg>
      <pc:sldChg chg="add del">
        <pc:chgData name="Hongzong Li" userId="9bdc67c7f26cb1a6" providerId="LiveId" clId="{BC36FED1-D885-48B3-9D41-A82A14647A80}" dt="2025-03-26T13:39:38.257" v="75"/>
        <pc:sldMkLst>
          <pc:docMk/>
          <pc:sldMk cId="3120630381" sldId="624"/>
        </pc:sldMkLst>
      </pc:sldChg>
      <pc:sldChg chg="addSp delSp modSp add mod">
        <pc:chgData name="Hongzong Li" userId="9bdc67c7f26cb1a6" providerId="LiveId" clId="{BC36FED1-D885-48B3-9D41-A82A14647A80}" dt="2025-03-26T14:47:05.100" v="465" actId="20577"/>
        <pc:sldMkLst>
          <pc:docMk/>
          <pc:sldMk cId="3909500836" sldId="625"/>
        </pc:sldMkLst>
        <pc:spChg chg="add mod">
          <ac:chgData name="Hongzong Li" userId="9bdc67c7f26cb1a6" providerId="LiveId" clId="{BC36FED1-D885-48B3-9D41-A82A14647A80}" dt="2025-03-26T14:42:55.616" v="382" actId="1076"/>
          <ac:spMkLst>
            <pc:docMk/>
            <pc:sldMk cId="3909500836" sldId="625"/>
            <ac:spMk id="15" creationId="{130DA837-A1D6-C682-04E0-268E083CD410}"/>
          </ac:spMkLst>
        </pc:spChg>
        <pc:spChg chg="add mod">
          <ac:chgData name="Hongzong Li" userId="9bdc67c7f26cb1a6" providerId="LiveId" clId="{BC36FED1-D885-48B3-9D41-A82A14647A80}" dt="2025-03-26T14:43:18.167" v="397" actId="14100"/>
          <ac:spMkLst>
            <pc:docMk/>
            <pc:sldMk cId="3909500836" sldId="625"/>
            <ac:spMk id="19" creationId="{3150FFE1-B022-026F-B304-B497DAC11CEC}"/>
          </ac:spMkLst>
        </pc:spChg>
        <pc:spChg chg="add mod">
          <ac:chgData name="Hongzong Li" userId="9bdc67c7f26cb1a6" providerId="LiveId" clId="{BC36FED1-D885-48B3-9D41-A82A14647A80}" dt="2025-03-26T14:44:49.310" v="410" actId="1076"/>
          <ac:spMkLst>
            <pc:docMk/>
            <pc:sldMk cId="3909500836" sldId="625"/>
            <ac:spMk id="29" creationId="{362C0C8E-82CC-4D7C-5430-683004CC6833}"/>
          </ac:spMkLst>
        </pc:spChg>
        <pc:spChg chg="add mod">
          <ac:chgData name="Hongzong Li" userId="9bdc67c7f26cb1a6" providerId="LiveId" clId="{BC36FED1-D885-48B3-9D41-A82A14647A80}" dt="2025-03-26T14:47:05.100" v="465" actId="20577"/>
          <ac:spMkLst>
            <pc:docMk/>
            <pc:sldMk cId="3909500836" sldId="625"/>
            <ac:spMk id="37" creationId="{8B0B06AD-B0A7-7CC3-7915-BFCA406F937A}"/>
          </ac:spMkLst>
        </pc:spChg>
        <pc:picChg chg="mod">
          <ac:chgData name="Hongzong Li" userId="9bdc67c7f26cb1a6" providerId="LiveId" clId="{BC36FED1-D885-48B3-9D41-A82A14647A80}" dt="2025-03-26T14:42:55.616" v="382" actId="1076"/>
          <ac:picMkLst>
            <pc:docMk/>
            <pc:sldMk cId="3909500836" sldId="625"/>
            <ac:picMk id="17" creationId="{BCE2D46F-E77F-2DBF-8081-96D962C460B7}"/>
          </ac:picMkLst>
        </pc:picChg>
        <pc:picChg chg="mod">
          <ac:chgData name="Hongzong Li" userId="9bdc67c7f26cb1a6" providerId="LiveId" clId="{BC36FED1-D885-48B3-9D41-A82A14647A80}" dt="2025-03-26T14:44:38.808" v="406" actId="1076"/>
          <ac:picMkLst>
            <pc:docMk/>
            <pc:sldMk cId="3909500836" sldId="625"/>
            <ac:picMk id="22" creationId="{C24E0FB7-E9DA-B4E9-06AA-68FA3F5F7BAC}"/>
          </ac:picMkLst>
        </pc:picChg>
        <pc:picChg chg="mod ord">
          <ac:chgData name="Hongzong Li" userId="9bdc67c7f26cb1a6" providerId="LiveId" clId="{BC36FED1-D885-48B3-9D41-A82A14647A80}" dt="2025-03-26T14:46:16.787" v="447" actId="962"/>
          <ac:picMkLst>
            <pc:docMk/>
            <pc:sldMk cId="3909500836" sldId="625"/>
            <ac:picMk id="35" creationId="{A1D248E6-8864-2B9D-06D1-EB56CB5947FA}"/>
          </ac:picMkLst>
        </pc:picChg>
      </pc:sldChg>
      <pc:sldChg chg="modSp add mod ord">
        <pc:chgData name="Hongzong Li" userId="9bdc67c7f26cb1a6" providerId="LiveId" clId="{BC36FED1-D885-48B3-9D41-A82A14647A80}" dt="2025-03-26T14:42:47.129" v="380"/>
        <pc:sldMkLst>
          <pc:docMk/>
          <pc:sldMk cId="2221204139" sldId="626"/>
        </pc:sldMkLst>
        <pc:spChg chg="mod">
          <ac:chgData name="Hongzong Li" userId="9bdc67c7f26cb1a6" providerId="LiveId" clId="{BC36FED1-D885-48B3-9D41-A82A14647A80}" dt="2025-03-26T14:42:44.368" v="378" actId="1076"/>
          <ac:spMkLst>
            <pc:docMk/>
            <pc:sldMk cId="2221204139" sldId="626"/>
            <ac:spMk id="15" creationId="{E6CC223E-573E-3F31-05FC-CA3B892911D5}"/>
          </ac:spMkLst>
        </pc:spChg>
        <pc:picChg chg="mod">
          <ac:chgData name="Hongzong Li" userId="9bdc67c7f26cb1a6" providerId="LiveId" clId="{BC36FED1-D885-48B3-9D41-A82A14647A80}" dt="2025-03-26T14:42:44.368" v="378" actId="1076"/>
          <ac:picMkLst>
            <pc:docMk/>
            <pc:sldMk cId="2221204139" sldId="626"/>
            <ac:picMk id="17" creationId="{ECA5A267-8F9A-6F7E-D710-D78466F7636E}"/>
          </ac:picMkLst>
        </pc:picChg>
      </pc:sldChg>
      <pc:sldChg chg="addSp delSp modSp add mod">
        <pc:chgData name="Hongzong Li" userId="9bdc67c7f26cb1a6" providerId="LiveId" clId="{BC36FED1-D885-48B3-9D41-A82A14647A80}" dt="2025-03-26T15:06:52.642" v="691" actId="1076"/>
        <pc:sldMkLst>
          <pc:docMk/>
          <pc:sldMk cId="4265772555" sldId="627"/>
        </pc:sldMkLst>
        <pc:spChg chg="add mod">
          <ac:chgData name="Hongzong Li" userId="9bdc67c7f26cb1a6" providerId="LiveId" clId="{BC36FED1-D885-48B3-9D41-A82A14647A80}" dt="2025-03-26T14:54:26.441" v="473" actId="14100"/>
          <ac:spMkLst>
            <pc:docMk/>
            <pc:sldMk cId="4265772555" sldId="627"/>
            <ac:spMk id="4" creationId="{F8B38EB0-3FDC-340B-89CA-0051C73927E9}"/>
          </ac:spMkLst>
        </pc:spChg>
        <pc:spChg chg="mod">
          <ac:chgData name="Hongzong Li" userId="9bdc67c7f26cb1a6" providerId="LiveId" clId="{BC36FED1-D885-48B3-9D41-A82A14647A80}" dt="2025-03-26T14:52:33.661" v="470" actId="20577"/>
          <ac:spMkLst>
            <pc:docMk/>
            <pc:sldMk cId="4265772555" sldId="627"/>
            <ac:spMk id="6" creationId="{45C90BC2-F6FA-1F40-47A3-DA58238D2F5D}"/>
          </ac:spMkLst>
        </pc:spChg>
        <pc:picChg chg="add mod">
          <ac:chgData name="Hongzong Li" userId="9bdc67c7f26cb1a6" providerId="LiveId" clId="{BC36FED1-D885-48B3-9D41-A82A14647A80}" dt="2025-03-26T15:06:52.642" v="691" actId="1076"/>
          <ac:picMkLst>
            <pc:docMk/>
            <pc:sldMk cId="4265772555" sldId="627"/>
            <ac:picMk id="7" creationId="{71CECEA5-1E7D-8516-4F3F-A0499827B4B5}"/>
          </ac:picMkLst>
        </pc:picChg>
      </pc:sldChg>
      <pc:sldChg chg="addSp delSp modSp add del mod">
        <pc:chgData name="Hongzong Li" userId="9bdc67c7f26cb1a6" providerId="LiveId" clId="{BC36FED1-D885-48B3-9D41-A82A14647A80}" dt="2025-03-26T15:07:28.091" v="692" actId="47"/>
        <pc:sldMkLst>
          <pc:docMk/>
          <pc:sldMk cId="4235172954" sldId="628"/>
        </pc:sldMkLst>
      </pc:sldChg>
      <pc:sldChg chg="addSp delSp modSp add mod">
        <pc:chgData name="Hongzong Li" userId="9bdc67c7f26cb1a6" providerId="LiveId" clId="{BC36FED1-D885-48B3-9D41-A82A14647A80}" dt="2025-03-26T15:05:44.514" v="688" actId="1076"/>
        <pc:sldMkLst>
          <pc:docMk/>
          <pc:sldMk cId="904702166" sldId="629"/>
        </pc:sldMkLst>
        <pc:spChg chg="mod">
          <ac:chgData name="Hongzong Li" userId="9bdc67c7f26cb1a6" providerId="LiveId" clId="{BC36FED1-D885-48B3-9D41-A82A14647A80}" dt="2025-03-26T15:05:44.514" v="688" actId="1076"/>
          <ac:spMkLst>
            <pc:docMk/>
            <pc:sldMk cId="904702166" sldId="629"/>
            <ac:spMk id="9" creationId="{C6B0A838-24D4-323C-077D-7CD17F820C69}"/>
          </ac:spMkLst>
        </pc:spChg>
        <pc:spChg chg="add mod">
          <ac:chgData name="Hongzong Li" userId="9bdc67c7f26cb1a6" providerId="LiveId" clId="{BC36FED1-D885-48B3-9D41-A82A14647A80}" dt="2025-03-26T15:05:40.251" v="687" actId="1076"/>
          <ac:spMkLst>
            <pc:docMk/>
            <pc:sldMk cId="904702166" sldId="629"/>
            <ac:spMk id="10" creationId="{094E35C0-682F-435D-884C-748F595D1503}"/>
          </ac:spMkLst>
        </pc:spChg>
        <pc:spChg chg="add mod">
          <ac:chgData name="Hongzong Li" userId="9bdc67c7f26cb1a6" providerId="LiveId" clId="{BC36FED1-D885-48B3-9D41-A82A14647A80}" dt="2025-03-26T14:56:21.408" v="512" actId="1076"/>
          <ac:spMkLst>
            <pc:docMk/>
            <pc:sldMk cId="904702166" sldId="629"/>
            <ac:spMk id="12" creationId="{34895009-54B6-0CAF-5F7A-B21B668462E2}"/>
          </ac:spMkLst>
        </pc:spChg>
        <pc:picChg chg="mod">
          <ac:chgData name="Hongzong Li" userId="9bdc67c7f26cb1a6" providerId="LiveId" clId="{BC36FED1-D885-48B3-9D41-A82A14647A80}" dt="2025-03-26T14:56:48.311" v="521" actId="1076"/>
          <ac:picMkLst>
            <pc:docMk/>
            <pc:sldMk cId="904702166" sldId="629"/>
            <ac:picMk id="14" creationId="{F20749E1-0B85-719C-F011-3A234DB71CC8}"/>
          </ac:picMkLst>
        </pc:picChg>
        <pc:picChg chg="mod">
          <ac:chgData name="Hongzong Li" userId="9bdc67c7f26cb1a6" providerId="LiveId" clId="{BC36FED1-D885-48B3-9D41-A82A14647A80}" dt="2025-03-26T14:57:33.214" v="530" actId="1076"/>
          <ac:picMkLst>
            <pc:docMk/>
            <pc:sldMk cId="904702166" sldId="629"/>
            <ac:picMk id="16" creationId="{262C9F46-A358-7DEE-5CDC-8512C00B3897}"/>
          </ac:picMkLst>
        </pc:picChg>
        <pc:picChg chg="add mod modCrop">
          <ac:chgData name="Hongzong Li" userId="9bdc67c7f26cb1a6" providerId="LiveId" clId="{BC36FED1-D885-48B3-9D41-A82A14647A80}" dt="2025-03-26T15:05:13.899" v="675" actId="732"/>
          <ac:picMkLst>
            <pc:docMk/>
            <pc:sldMk cId="904702166" sldId="629"/>
            <ac:picMk id="17" creationId="{31E4AE27-AA83-DBDA-209B-C62D94D4897F}"/>
          </ac:picMkLst>
        </pc:picChg>
      </pc:sldChg>
      <pc:sldChg chg="addSp delSp modSp add mod ord">
        <pc:chgData name="Hongzong Li" userId="9bdc67c7f26cb1a6" providerId="LiveId" clId="{BC36FED1-D885-48B3-9D41-A82A14647A80}" dt="2025-03-26T15:00:28.077" v="580" actId="1076"/>
        <pc:sldMkLst>
          <pc:docMk/>
          <pc:sldMk cId="1900340144" sldId="630"/>
        </pc:sldMkLst>
        <pc:spChg chg="add mod">
          <ac:chgData name="Hongzong Li" userId="9bdc67c7f26cb1a6" providerId="LiveId" clId="{BC36FED1-D885-48B3-9D41-A82A14647A80}" dt="2025-03-26T14:58:52.446" v="551" actId="1076"/>
          <ac:spMkLst>
            <pc:docMk/>
            <pc:sldMk cId="1900340144" sldId="630"/>
            <ac:spMk id="11" creationId="{01835CE8-55A3-E64F-CE26-72EB91FEF63D}"/>
          </ac:spMkLst>
        </pc:spChg>
        <pc:spChg chg="add mod">
          <ac:chgData name="Hongzong Li" userId="9bdc67c7f26cb1a6" providerId="LiveId" clId="{BC36FED1-D885-48B3-9D41-A82A14647A80}" dt="2025-03-26T14:59:42.255" v="571" actId="13926"/>
          <ac:spMkLst>
            <pc:docMk/>
            <pc:sldMk cId="1900340144" sldId="630"/>
            <ac:spMk id="13" creationId="{3F40BE65-1FB4-B260-E927-E1FA77D981CD}"/>
          </ac:spMkLst>
        </pc:spChg>
        <pc:spChg chg="add mod">
          <ac:chgData name="Hongzong Li" userId="9bdc67c7f26cb1a6" providerId="LiveId" clId="{BC36FED1-D885-48B3-9D41-A82A14647A80}" dt="2025-03-26T14:59:39.246" v="570" actId="13926"/>
          <ac:spMkLst>
            <pc:docMk/>
            <pc:sldMk cId="1900340144" sldId="630"/>
            <ac:spMk id="17" creationId="{13756D4D-785E-3F55-5173-A04FE5513EE4}"/>
          </ac:spMkLst>
        </pc:spChg>
        <pc:spChg chg="add mod">
          <ac:chgData name="Hongzong Li" userId="9bdc67c7f26cb1a6" providerId="LiveId" clId="{BC36FED1-D885-48B3-9D41-A82A14647A80}" dt="2025-03-26T14:59:11.134" v="560" actId="14100"/>
          <ac:spMkLst>
            <pc:docMk/>
            <pc:sldMk cId="1900340144" sldId="630"/>
            <ac:spMk id="21" creationId="{E18A8F60-6B3B-55E4-E72F-7F4D6B7C9C77}"/>
          </ac:spMkLst>
        </pc:spChg>
        <pc:picChg chg="mod">
          <ac:chgData name="Hongzong Li" userId="9bdc67c7f26cb1a6" providerId="LiveId" clId="{BC36FED1-D885-48B3-9D41-A82A14647A80}" dt="2025-03-26T14:59:32.469" v="569" actId="1076"/>
          <ac:picMkLst>
            <pc:docMk/>
            <pc:sldMk cId="1900340144" sldId="630"/>
            <ac:picMk id="23" creationId="{B68CF9FE-0BC8-6569-2BC8-4077724C4C77}"/>
          </ac:picMkLst>
        </pc:picChg>
        <pc:picChg chg="mod">
          <ac:chgData name="Hongzong Li" userId="9bdc67c7f26cb1a6" providerId="LiveId" clId="{BC36FED1-D885-48B3-9D41-A82A14647A80}" dt="2025-03-26T15:00:28.077" v="580" actId="1076"/>
          <ac:picMkLst>
            <pc:docMk/>
            <pc:sldMk cId="1900340144" sldId="630"/>
            <ac:picMk id="25" creationId="{A126FF89-00D4-CF19-14B2-3F7E7C03BDCB}"/>
          </ac:picMkLst>
        </pc:picChg>
      </pc:sldChg>
      <pc:sldChg chg="addSp delSp modSp add mod">
        <pc:chgData name="Hongzong Li" userId="9bdc67c7f26cb1a6" providerId="LiveId" clId="{BC36FED1-D885-48B3-9D41-A82A14647A80}" dt="2025-03-26T15:02:44.941" v="667" actId="13926"/>
        <pc:sldMkLst>
          <pc:docMk/>
          <pc:sldMk cId="96484189" sldId="631"/>
        </pc:sldMkLst>
        <pc:spChg chg="add mod">
          <ac:chgData name="Hongzong Li" userId="9bdc67c7f26cb1a6" providerId="LiveId" clId="{BC36FED1-D885-48B3-9D41-A82A14647A80}" dt="2025-03-26T15:02:38.434" v="665" actId="1076"/>
          <ac:spMkLst>
            <pc:docMk/>
            <pc:sldMk cId="96484189" sldId="631"/>
            <ac:spMk id="4" creationId="{7142621A-0589-911A-3993-A818003BAFA5}"/>
          </ac:spMkLst>
        </pc:spChg>
        <pc:spChg chg="add mod">
          <ac:chgData name="Hongzong Li" userId="9bdc67c7f26cb1a6" providerId="LiveId" clId="{BC36FED1-D885-48B3-9D41-A82A14647A80}" dt="2025-03-26T15:01:09.038" v="632" actId="1076"/>
          <ac:spMkLst>
            <pc:docMk/>
            <pc:sldMk cId="96484189" sldId="631"/>
            <ac:spMk id="10" creationId="{B8A1BE86-52BC-2A00-586F-12F50C4DE927}"/>
          </ac:spMkLst>
        </pc:spChg>
        <pc:spChg chg="mod">
          <ac:chgData name="Hongzong Li" userId="9bdc67c7f26cb1a6" providerId="LiveId" clId="{BC36FED1-D885-48B3-9D41-A82A14647A80}" dt="2025-03-26T15:00:47.346" v="625" actId="1035"/>
          <ac:spMkLst>
            <pc:docMk/>
            <pc:sldMk cId="96484189" sldId="631"/>
            <ac:spMk id="17" creationId="{692DE244-B861-AAB8-B542-CC8BD6A20B52}"/>
          </ac:spMkLst>
        </pc:spChg>
        <pc:spChg chg="mod">
          <ac:chgData name="Hongzong Li" userId="9bdc67c7f26cb1a6" providerId="LiveId" clId="{BC36FED1-D885-48B3-9D41-A82A14647A80}" dt="2025-03-26T15:00:47.346" v="625" actId="1035"/>
          <ac:spMkLst>
            <pc:docMk/>
            <pc:sldMk cId="96484189" sldId="631"/>
            <ac:spMk id="21" creationId="{3F824AB5-264F-CBCB-D362-C6C9072B06CB}"/>
          </ac:spMkLst>
        </pc:spChg>
        <pc:spChg chg="add mod">
          <ac:chgData name="Hongzong Li" userId="9bdc67c7f26cb1a6" providerId="LiveId" clId="{BC36FED1-D885-48B3-9D41-A82A14647A80}" dt="2025-03-26T15:02:44.941" v="667" actId="13926"/>
          <ac:spMkLst>
            <pc:docMk/>
            <pc:sldMk cId="96484189" sldId="631"/>
            <ac:spMk id="26" creationId="{B21A05DE-2E60-6334-BC59-4683A4306E95}"/>
          </ac:spMkLst>
        </pc:spChg>
        <pc:picChg chg="mod">
          <ac:chgData name="Hongzong Li" userId="9bdc67c7f26cb1a6" providerId="LiveId" clId="{BC36FED1-D885-48B3-9D41-A82A14647A80}" dt="2025-03-26T15:01:28.166" v="641" actId="1076"/>
          <ac:picMkLst>
            <pc:docMk/>
            <pc:sldMk cId="96484189" sldId="631"/>
            <ac:picMk id="14" creationId="{EA583862-87DE-C590-0D00-F682358BE152}"/>
          </ac:picMkLst>
        </pc:picChg>
        <pc:picChg chg="mod">
          <ac:chgData name="Hongzong Li" userId="9bdc67c7f26cb1a6" providerId="LiveId" clId="{BC36FED1-D885-48B3-9D41-A82A14647A80}" dt="2025-03-26T15:02:27.684" v="660" actId="1076"/>
          <ac:picMkLst>
            <pc:docMk/>
            <pc:sldMk cId="96484189" sldId="631"/>
            <ac:picMk id="16" creationId="{F1592C1A-15DE-83B4-AFCD-F75C712485B2}"/>
          </ac:picMkLst>
        </pc:picChg>
        <pc:picChg chg="mod">
          <ac:chgData name="Hongzong Li" userId="9bdc67c7f26cb1a6" providerId="LiveId" clId="{BC36FED1-D885-48B3-9D41-A82A14647A80}" dt="2025-03-26T15:02:27.684" v="660" actId="1076"/>
          <ac:picMkLst>
            <pc:docMk/>
            <pc:sldMk cId="96484189" sldId="631"/>
            <ac:picMk id="19" creationId="{DD4FE534-5B0A-7417-511E-90838917134E}"/>
          </ac:picMkLst>
        </pc:picChg>
        <pc:picChg chg="mod">
          <ac:chgData name="Hongzong Li" userId="9bdc67c7f26cb1a6" providerId="LiveId" clId="{BC36FED1-D885-48B3-9D41-A82A14647A80}" dt="2025-03-26T15:00:47.346" v="625" actId="1035"/>
          <ac:picMkLst>
            <pc:docMk/>
            <pc:sldMk cId="96484189" sldId="631"/>
            <ac:picMk id="23" creationId="{9500F879-3E91-953F-59ED-5D6FE6D96FD7}"/>
          </ac:picMkLst>
        </pc:picChg>
        <pc:picChg chg="mod">
          <ac:chgData name="Hongzong Li" userId="9bdc67c7f26cb1a6" providerId="LiveId" clId="{BC36FED1-D885-48B3-9D41-A82A14647A80}" dt="2025-03-26T15:00:47.346" v="625" actId="1035"/>
          <ac:picMkLst>
            <pc:docMk/>
            <pc:sldMk cId="96484189" sldId="631"/>
            <ac:picMk id="25" creationId="{512C8276-A585-BF0B-1FFA-0ABFA32EFDB3}"/>
          </ac:picMkLst>
        </pc:picChg>
      </pc:sldChg>
    </pc:docChg>
  </pc:docChgLst>
  <pc:docChgLst>
    <pc:chgData name="LI Hongzong" userId="ac49958b-b655-4fa4-b837-6f946156a7c8" providerId="ADAL" clId="{4721EEC1-4CD9-4742-824D-4D8ECF8037CC}"/>
    <pc:docChg chg="undo custSel addSld delSld modSld">
      <pc:chgData name="LI Hongzong" userId="ac49958b-b655-4fa4-b837-6f946156a7c8" providerId="ADAL" clId="{4721EEC1-4CD9-4742-824D-4D8ECF8037CC}" dt="2024-12-29T14:40:41.815" v="2875" actId="1076"/>
      <pc:docMkLst>
        <pc:docMk/>
      </pc:docMkLst>
      <pc:sldChg chg="addSp delSp modSp mod">
        <pc:chgData name="LI Hongzong" userId="ac49958b-b655-4fa4-b837-6f946156a7c8" providerId="ADAL" clId="{4721EEC1-4CD9-4742-824D-4D8ECF8037CC}" dt="2024-12-29T14:40:41.815" v="2875" actId="1076"/>
        <pc:sldMkLst>
          <pc:docMk/>
          <pc:sldMk cId="1615307222" sldId="390"/>
        </pc:sldMkLst>
      </pc:sldChg>
      <pc:sldChg chg="modSp mod">
        <pc:chgData name="LI Hongzong" userId="ac49958b-b655-4fa4-b837-6f946156a7c8" providerId="ADAL" clId="{4721EEC1-4CD9-4742-824D-4D8ECF8037CC}" dt="2024-10-25T13:49:20.233" v="408" actId="2711"/>
        <pc:sldMkLst>
          <pc:docMk/>
          <pc:sldMk cId="3326953466" sldId="392"/>
        </pc:sldMkLst>
      </pc:sldChg>
      <pc:sldChg chg="del">
        <pc:chgData name="LI Hongzong" userId="ac49958b-b655-4fa4-b837-6f946156a7c8" providerId="ADAL" clId="{4721EEC1-4CD9-4742-824D-4D8ECF8037CC}" dt="2024-10-25T13:49:30.424" v="409" actId="2696"/>
        <pc:sldMkLst>
          <pc:docMk/>
          <pc:sldMk cId="259278475" sldId="484"/>
        </pc:sldMkLst>
      </pc:sldChg>
      <pc:sldChg chg="addSp delSp modSp mod modNotesTx">
        <pc:chgData name="LI Hongzong" userId="ac49958b-b655-4fa4-b837-6f946156a7c8" providerId="ADAL" clId="{4721EEC1-4CD9-4742-824D-4D8ECF8037CC}" dt="2024-12-13T16:25:09.468" v="2716" actId="114"/>
        <pc:sldMkLst>
          <pc:docMk/>
          <pc:sldMk cId="2811745174" sldId="487"/>
        </pc:sldMkLst>
      </pc:sldChg>
      <pc:sldChg chg="addSp delSp modSp add del mod">
        <pc:chgData name="LI Hongzong" userId="ac49958b-b655-4fa4-b837-6f946156a7c8" providerId="ADAL" clId="{4721EEC1-4CD9-4742-824D-4D8ECF8037CC}" dt="2024-11-27T15:15:55.767" v="2174"/>
        <pc:sldMkLst>
          <pc:docMk/>
          <pc:sldMk cId="2845975111" sldId="497"/>
        </pc:sldMkLst>
      </pc:sldChg>
      <pc:sldChg chg="add del">
        <pc:chgData name="LI Hongzong" userId="ac49958b-b655-4fa4-b837-6f946156a7c8" providerId="ADAL" clId="{4721EEC1-4CD9-4742-824D-4D8ECF8037CC}" dt="2024-11-27T15:23:16.299" v="2211" actId="2696"/>
        <pc:sldMkLst>
          <pc:docMk/>
          <pc:sldMk cId="796727664" sldId="498"/>
        </pc:sldMkLst>
      </pc:sldChg>
      <pc:sldChg chg="modSp add del mod">
        <pc:chgData name="LI Hongzong" userId="ac49958b-b655-4fa4-b837-6f946156a7c8" providerId="ADAL" clId="{4721EEC1-4CD9-4742-824D-4D8ECF8037CC}" dt="2024-11-27T15:15:30.103" v="2170" actId="2696"/>
        <pc:sldMkLst>
          <pc:docMk/>
          <pc:sldMk cId="2369451619" sldId="500"/>
        </pc:sldMkLst>
      </pc:sldChg>
      <pc:sldChg chg="add del">
        <pc:chgData name="LI Hongzong" userId="ac49958b-b655-4fa4-b837-6f946156a7c8" providerId="ADAL" clId="{4721EEC1-4CD9-4742-824D-4D8ECF8037CC}" dt="2024-11-27T15:15:55.767" v="2174"/>
        <pc:sldMkLst>
          <pc:docMk/>
          <pc:sldMk cId="3667704221" sldId="501"/>
        </pc:sldMkLst>
      </pc:sldChg>
      <pc:sldChg chg="add del">
        <pc:chgData name="LI Hongzong" userId="ac49958b-b655-4fa4-b837-6f946156a7c8" providerId="ADAL" clId="{4721EEC1-4CD9-4742-824D-4D8ECF8037CC}" dt="2024-11-27T15:15:55.767" v="2174"/>
        <pc:sldMkLst>
          <pc:docMk/>
          <pc:sldMk cId="4222242206" sldId="502"/>
        </pc:sldMkLst>
      </pc:sldChg>
      <pc:sldChg chg="addSp delSp modSp mod">
        <pc:chgData name="LI Hongzong" userId="ac49958b-b655-4fa4-b837-6f946156a7c8" providerId="ADAL" clId="{4721EEC1-4CD9-4742-824D-4D8ECF8037CC}" dt="2024-12-14T02:58:50.830" v="2793" actId="20577"/>
        <pc:sldMkLst>
          <pc:docMk/>
          <pc:sldMk cId="1847076896" sldId="514"/>
        </pc:sldMkLst>
      </pc:sldChg>
      <pc:sldChg chg="addSp delSp modSp add del mod">
        <pc:chgData name="LI Hongzong" userId="ac49958b-b655-4fa4-b837-6f946156a7c8" providerId="ADAL" clId="{4721EEC1-4CD9-4742-824D-4D8ECF8037CC}" dt="2024-11-27T15:18:59.022" v="2188"/>
        <pc:sldMkLst>
          <pc:docMk/>
          <pc:sldMk cId="3321173846" sldId="516"/>
        </pc:sldMkLst>
      </pc:sldChg>
      <pc:sldChg chg="modSp add del mod">
        <pc:chgData name="LI Hongzong" userId="ac49958b-b655-4fa4-b837-6f946156a7c8" providerId="ADAL" clId="{4721EEC1-4CD9-4742-824D-4D8ECF8037CC}" dt="2024-11-27T15:17:13.068" v="2181" actId="20577"/>
        <pc:sldMkLst>
          <pc:docMk/>
          <pc:sldMk cId="3195430702" sldId="519"/>
        </pc:sldMkLst>
      </pc:sldChg>
      <pc:sldChg chg="addSp modSp add del modAnim">
        <pc:chgData name="LI Hongzong" userId="ac49958b-b655-4fa4-b837-6f946156a7c8" providerId="ADAL" clId="{4721EEC1-4CD9-4742-824D-4D8ECF8037CC}" dt="2024-10-25T15:16:24.122" v="1237" actId="20577"/>
        <pc:sldMkLst>
          <pc:docMk/>
          <pc:sldMk cId="1189121588" sldId="531"/>
        </pc:sldMkLst>
      </pc:sldChg>
      <pc:sldChg chg="add del">
        <pc:chgData name="LI Hongzong" userId="ac49958b-b655-4fa4-b837-6f946156a7c8" providerId="ADAL" clId="{4721EEC1-4CD9-4742-824D-4D8ECF8037CC}" dt="2024-11-27T15:23:17" v="2212" actId="2696"/>
        <pc:sldMkLst>
          <pc:docMk/>
          <pc:sldMk cId="2300423232" sldId="532"/>
        </pc:sldMkLst>
      </pc:sldChg>
      <pc:sldChg chg="addSp delSp modSp add del mod">
        <pc:chgData name="LI Hongzong" userId="ac49958b-b655-4fa4-b837-6f946156a7c8" providerId="ADAL" clId="{4721EEC1-4CD9-4742-824D-4D8ECF8037CC}" dt="2024-11-27T15:27:41.493" v="2249"/>
        <pc:sldMkLst>
          <pc:docMk/>
          <pc:sldMk cId="936414254" sldId="540"/>
        </pc:sldMkLst>
      </pc:sldChg>
      <pc:sldChg chg="add del">
        <pc:chgData name="LI Hongzong" userId="ac49958b-b655-4fa4-b837-6f946156a7c8" providerId="ADAL" clId="{4721EEC1-4CD9-4742-824D-4D8ECF8037CC}" dt="2024-11-27T15:23:18.557" v="2214" actId="2696"/>
        <pc:sldMkLst>
          <pc:docMk/>
          <pc:sldMk cId="2207397264" sldId="543"/>
        </pc:sldMkLst>
      </pc:sldChg>
      <pc:sldChg chg="add del">
        <pc:chgData name="LI Hongzong" userId="ac49958b-b655-4fa4-b837-6f946156a7c8" providerId="ADAL" clId="{4721EEC1-4CD9-4742-824D-4D8ECF8037CC}" dt="2024-11-27T15:23:19.690" v="2215" actId="2696"/>
        <pc:sldMkLst>
          <pc:docMk/>
          <pc:sldMk cId="2198664435" sldId="546"/>
        </pc:sldMkLst>
      </pc:sldChg>
      <pc:sldChg chg="del">
        <pc:chgData name="LI Hongzong" userId="ac49958b-b655-4fa4-b837-6f946156a7c8" providerId="ADAL" clId="{4721EEC1-4CD9-4742-824D-4D8ECF8037CC}" dt="2024-10-25T13:08:56.984" v="195" actId="2696"/>
        <pc:sldMkLst>
          <pc:docMk/>
          <pc:sldMk cId="212550681" sldId="550"/>
        </pc:sldMkLst>
      </pc:sldChg>
      <pc:sldChg chg="addSp delSp modSp add mod modNotesTx">
        <pc:chgData name="LI Hongzong" userId="ac49958b-b655-4fa4-b837-6f946156a7c8" providerId="ADAL" clId="{4721EEC1-4CD9-4742-824D-4D8ECF8037CC}" dt="2024-10-27T07:05:02.442" v="2021" actId="1076"/>
        <pc:sldMkLst>
          <pc:docMk/>
          <pc:sldMk cId="1261810409" sldId="621"/>
        </pc:sldMkLst>
      </pc:sldChg>
      <pc:sldChg chg="addSp delSp modSp add mod delAnim modAnim modNotesTx">
        <pc:chgData name="LI Hongzong" userId="ac49958b-b655-4fa4-b837-6f946156a7c8" providerId="ADAL" clId="{4721EEC1-4CD9-4742-824D-4D8ECF8037CC}" dt="2024-11-27T15:12:45.149" v="2117"/>
        <pc:sldMkLst>
          <pc:docMk/>
          <pc:sldMk cId="2671058366" sldId="631"/>
        </pc:sldMkLst>
      </pc:sldChg>
      <pc:sldChg chg="del">
        <pc:chgData name="LI Hongzong" userId="ac49958b-b655-4fa4-b837-6f946156a7c8" providerId="ADAL" clId="{4721EEC1-4CD9-4742-824D-4D8ECF8037CC}" dt="2024-10-25T13:19:03.551" v="204" actId="2696"/>
        <pc:sldMkLst>
          <pc:docMk/>
          <pc:sldMk cId="3896439483" sldId="633"/>
        </pc:sldMkLst>
      </pc:sldChg>
      <pc:sldChg chg="addSp delSp modSp add del mod">
        <pc:chgData name="LI Hongzong" userId="ac49958b-b655-4fa4-b837-6f946156a7c8" providerId="ADAL" clId="{4721EEC1-4CD9-4742-824D-4D8ECF8037CC}" dt="2024-11-27T15:21:37.646" v="2210" actId="20577"/>
        <pc:sldMkLst>
          <pc:docMk/>
          <pc:sldMk cId="368788545" sldId="636"/>
        </pc:sldMkLst>
      </pc:sldChg>
      <pc:sldChg chg="addSp modSp add mod">
        <pc:chgData name="LI Hongzong" userId="ac49958b-b655-4fa4-b837-6f946156a7c8" providerId="ADAL" clId="{4721EEC1-4CD9-4742-824D-4D8ECF8037CC}" dt="2024-12-14T00:13:51.347" v="2791" actId="20577"/>
        <pc:sldMkLst>
          <pc:docMk/>
          <pc:sldMk cId="909729142" sldId="637"/>
        </pc:sldMkLst>
      </pc:sldChg>
      <pc:sldChg chg="addSp delSp modSp add mod">
        <pc:chgData name="LI Hongzong" userId="ac49958b-b655-4fa4-b837-6f946156a7c8" providerId="ADAL" clId="{4721EEC1-4CD9-4742-824D-4D8ECF8037CC}" dt="2024-12-13T16:36:09.692" v="2783" actId="114"/>
        <pc:sldMkLst>
          <pc:docMk/>
          <pc:sldMk cId="2614691419" sldId="638"/>
        </pc:sldMkLst>
      </pc:sldChg>
      <pc:sldChg chg="addSp delSp modSp add mod modAnim">
        <pc:chgData name="LI Hongzong" userId="ac49958b-b655-4fa4-b837-6f946156a7c8" providerId="ADAL" clId="{4721EEC1-4CD9-4742-824D-4D8ECF8037CC}" dt="2024-11-27T15:14:50.678" v="2168" actId="1076"/>
        <pc:sldMkLst>
          <pc:docMk/>
          <pc:sldMk cId="1794781130" sldId="639"/>
        </pc:sldMkLst>
      </pc:sldChg>
      <pc:sldChg chg="addSp delSp modSp add mod">
        <pc:chgData name="LI Hongzong" userId="ac49958b-b655-4fa4-b837-6f946156a7c8" providerId="ADAL" clId="{4721EEC1-4CD9-4742-824D-4D8ECF8037CC}" dt="2024-12-13T16:34:19.395" v="2781" actId="20577"/>
        <pc:sldMkLst>
          <pc:docMk/>
          <pc:sldMk cId="3820469915" sldId="640"/>
        </pc:sldMkLst>
      </pc:sldChg>
      <pc:sldChg chg="add del">
        <pc:chgData name="LI Hongzong" userId="ac49958b-b655-4fa4-b837-6f946156a7c8" providerId="ADAL" clId="{4721EEC1-4CD9-4742-824D-4D8ECF8037CC}" dt="2024-11-27T15:16:06.555" v="2178" actId="2696"/>
        <pc:sldMkLst>
          <pc:docMk/>
          <pc:sldMk cId="991728368" sldId="641"/>
        </pc:sldMkLst>
      </pc:sldChg>
      <pc:sldChg chg="addSp delSp modSp add del mod">
        <pc:chgData name="LI Hongzong" userId="ac49958b-b655-4fa4-b837-6f946156a7c8" providerId="ADAL" clId="{4721EEC1-4CD9-4742-824D-4D8ECF8037CC}" dt="2024-10-25T15:54:00.909" v="1483" actId="2696"/>
        <pc:sldMkLst>
          <pc:docMk/>
          <pc:sldMk cId="1571306402" sldId="641"/>
        </pc:sldMkLst>
      </pc:sldChg>
      <pc:sldChg chg="add del">
        <pc:chgData name="LI Hongzong" userId="ac49958b-b655-4fa4-b837-6f946156a7c8" providerId="ADAL" clId="{4721EEC1-4CD9-4742-824D-4D8ECF8037CC}" dt="2024-10-25T15:28:00.180" v="1271"/>
        <pc:sldMkLst>
          <pc:docMk/>
          <pc:sldMk cId="2805896357" sldId="641"/>
        </pc:sldMkLst>
      </pc:sldChg>
      <pc:sldChg chg="add">
        <pc:chgData name="LI Hongzong" userId="ac49958b-b655-4fa4-b837-6f946156a7c8" providerId="ADAL" clId="{4721EEC1-4CD9-4742-824D-4D8ECF8037CC}" dt="2024-11-27T15:15:24.374" v="2169"/>
        <pc:sldMkLst>
          <pc:docMk/>
          <pc:sldMk cId="3618358261" sldId="643"/>
        </pc:sldMkLst>
      </pc:sldChg>
      <pc:sldChg chg="add">
        <pc:chgData name="LI Hongzong" userId="ac49958b-b655-4fa4-b837-6f946156a7c8" providerId="ADAL" clId="{4721EEC1-4CD9-4742-824D-4D8ECF8037CC}" dt="2024-11-27T15:16:59.208" v="2179"/>
        <pc:sldMkLst>
          <pc:docMk/>
          <pc:sldMk cId="991728368" sldId="644"/>
        </pc:sldMkLst>
      </pc:sldChg>
      <pc:sldChg chg="modSp add mod">
        <pc:chgData name="LI Hongzong" userId="ac49958b-b655-4fa4-b837-6f946156a7c8" providerId="ADAL" clId="{4721EEC1-4CD9-4742-824D-4D8ECF8037CC}" dt="2024-11-27T15:20:45.225" v="2206" actId="20577"/>
        <pc:sldMkLst>
          <pc:docMk/>
          <pc:sldMk cId="630200938" sldId="646"/>
        </pc:sldMkLst>
      </pc:sldChg>
      <pc:sldChg chg="modSp add mod">
        <pc:chgData name="LI Hongzong" userId="ac49958b-b655-4fa4-b837-6f946156a7c8" providerId="ADAL" clId="{4721EEC1-4CD9-4742-824D-4D8ECF8037CC}" dt="2024-11-27T15:21:18.886" v="2207"/>
        <pc:sldMkLst>
          <pc:docMk/>
          <pc:sldMk cId="3731454665" sldId="647"/>
        </pc:sldMkLst>
      </pc:sldChg>
      <pc:sldChg chg="modSp add mod">
        <pc:chgData name="LI Hongzong" userId="ac49958b-b655-4fa4-b837-6f946156a7c8" providerId="ADAL" clId="{4721EEC1-4CD9-4742-824D-4D8ECF8037CC}" dt="2024-11-27T15:21:26.379" v="2208"/>
        <pc:sldMkLst>
          <pc:docMk/>
          <pc:sldMk cId="282552770" sldId="648"/>
        </pc:sldMkLst>
      </pc:sldChg>
      <pc:sldChg chg="modSp add mod">
        <pc:chgData name="LI Hongzong" userId="ac49958b-b655-4fa4-b837-6f946156a7c8" providerId="ADAL" clId="{4721EEC1-4CD9-4742-824D-4D8ECF8037CC}" dt="2024-11-27T15:23:29.550" v="2230" actId="20577"/>
        <pc:sldMkLst>
          <pc:docMk/>
          <pc:sldMk cId="1575329477" sldId="649"/>
        </pc:sldMkLst>
      </pc:sldChg>
      <pc:sldChg chg="modSp add mod">
        <pc:chgData name="LI Hongzong" userId="ac49958b-b655-4fa4-b837-6f946156a7c8" providerId="ADAL" clId="{4721EEC1-4CD9-4742-824D-4D8ECF8037CC}" dt="2024-11-27T15:23:56.495" v="2242" actId="20577"/>
        <pc:sldMkLst>
          <pc:docMk/>
          <pc:sldMk cId="1352666558" sldId="650"/>
        </pc:sldMkLst>
      </pc:sldChg>
      <pc:sldChg chg="modSp add mod">
        <pc:chgData name="LI Hongzong" userId="ac49958b-b655-4fa4-b837-6f946156a7c8" providerId="ADAL" clId="{4721EEC1-4CD9-4742-824D-4D8ECF8037CC}" dt="2024-11-27T15:24:16.749" v="2245"/>
        <pc:sldMkLst>
          <pc:docMk/>
          <pc:sldMk cId="4053856576" sldId="654"/>
        </pc:sldMkLst>
      </pc:sldChg>
      <pc:sldChg chg="modSp add mod">
        <pc:chgData name="LI Hongzong" userId="ac49958b-b655-4fa4-b837-6f946156a7c8" providerId="ADAL" clId="{4721EEC1-4CD9-4742-824D-4D8ECF8037CC}" dt="2024-11-27T15:24:25.515" v="2246"/>
        <pc:sldMkLst>
          <pc:docMk/>
          <pc:sldMk cId="4176521030" sldId="657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248522678" sldId="658"/>
        </pc:sldMkLst>
      </pc:sldChg>
      <pc:sldChg chg="add del">
        <pc:chgData name="LI Hongzong" userId="ac49958b-b655-4fa4-b837-6f946156a7c8" providerId="ADAL" clId="{4721EEC1-4CD9-4742-824D-4D8ECF8037CC}" dt="2024-12-13T16:34:09.521" v="2771" actId="2696"/>
        <pc:sldMkLst>
          <pc:docMk/>
          <pc:sldMk cId="3076303987" sldId="658"/>
        </pc:sldMkLst>
      </pc:sldChg>
      <pc:sldChg chg="add del">
        <pc:chgData name="LI Hongzong" userId="ac49958b-b655-4fa4-b837-6f946156a7c8" providerId="ADAL" clId="{4721EEC1-4CD9-4742-824D-4D8ECF8037CC}" dt="2024-12-13T16:28:59.052" v="2740" actId="2696"/>
        <pc:sldMkLst>
          <pc:docMk/>
          <pc:sldMk cId="3701632151" sldId="658"/>
        </pc:sldMkLst>
      </pc:sldChg>
      <pc:sldChg chg="addSp delSp modSp add del mod">
        <pc:chgData name="LI Hongzong" userId="ac49958b-b655-4fa4-b837-6f946156a7c8" providerId="ADAL" clId="{4721EEC1-4CD9-4742-824D-4D8ECF8037CC}" dt="2024-12-13T16:28:33.105" v="2738" actId="2696"/>
        <pc:sldMkLst>
          <pc:docMk/>
          <pc:sldMk cId="4106147839" sldId="658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381627885" sldId="659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2923021975" sldId="660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3474734292" sldId="661"/>
        </pc:sldMkLst>
      </pc:sldChg>
      <pc:sldChg chg="add del">
        <pc:chgData name="LI Hongzong" userId="ac49958b-b655-4fa4-b837-6f946156a7c8" providerId="ADAL" clId="{4721EEC1-4CD9-4742-824D-4D8ECF8037CC}" dt="2024-11-27T15:23:40.503" v="2232"/>
        <pc:sldMkLst>
          <pc:docMk/>
          <pc:sldMk cId="1636799581" sldId="662"/>
        </pc:sldMkLst>
      </pc:sldChg>
    </pc:docChg>
  </pc:docChgLst>
  <pc:docChgLst>
    <pc:chgData name="LI Hongzong" userId="ac49958b-b655-4fa4-b837-6f946156a7c8" providerId="ADAL" clId="{C9CB22B6-6DAF-4CD2-9C80-E5CFACE28615}"/>
    <pc:docChg chg="modSld">
      <pc:chgData name="LI Hongzong" userId="ac49958b-b655-4fa4-b837-6f946156a7c8" providerId="ADAL" clId="{C9CB22B6-6DAF-4CD2-9C80-E5CFACE28615}" dt="2024-08-22T15:43:14.634" v="22" actId="20577"/>
      <pc:docMkLst>
        <pc:docMk/>
      </pc:docMkLst>
      <pc:sldChg chg="modSp mod">
        <pc:chgData name="LI Hongzong" userId="ac49958b-b655-4fa4-b837-6f946156a7c8" providerId="ADAL" clId="{C9CB22B6-6DAF-4CD2-9C80-E5CFACE28615}" dt="2024-08-22T15:43:14.634" v="22" actId="20577"/>
        <pc:sldMkLst>
          <pc:docMk/>
          <pc:sldMk cId="1615307222" sldId="390"/>
        </pc:sldMkLst>
      </pc:sldChg>
    </pc:docChg>
  </pc:docChgLst>
  <pc:docChgLst>
    <pc:chgData name="Hongzong Li" userId="9bdc67c7f26cb1a6" providerId="LiveId" clId="{FCCE1AC1-7D58-4EA8-9AB4-704F4CCD6B0F}"/>
    <pc:docChg chg="undo custSel modSld">
      <pc:chgData name="Hongzong Li" userId="9bdc67c7f26cb1a6" providerId="LiveId" clId="{FCCE1AC1-7D58-4EA8-9AB4-704F4CCD6B0F}" dt="2025-01-22T09:57:00.766" v="14" actId="20577"/>
      <pc:docMkLst>
        <pc:docMk/>
      </pc:docMkLst>
      <pc:sldChg chg="modSp mod">
        <pc:chgData name="Hongzong Li" userId="9bdc67c7f26cb1a6" providerId="LiveId" clId="{FCCE1AC1-7D58-4EA8-9AB4-704F4CCD6B0F}" dt="2025-01-22T09:57:00.766" v="14" actId="20577"/>
        <pc:sldMkLst>
          <pc:docMk/>
          <pc:sldMk cId="1615307222" sldId="390"/>
        </pc:sldMkLst>
      </pc:sldChg>
    </pc:docChg>
  </pc:docChgLst>
  <pc:docChgLst>
    <pc:chgData name="LI Hongzong" userId="ac49958b-b655-4fa4-b837-6f946156a7c8" providerId="ADAL" clId="{DE75A02E-0D7A-4F0F-8C61-7474C9E7CD4C}"/>
    <pc:docChg chg="undo custSel addSld delSld modSld sldOrd">
      <pc:chgData name="LI Hongzong" userId="ac49958b-b655-4fa4-b837-6f946156a7c8" providerId="ADAL" clId="{DE75A02E-0D7A-4F0F-8C61-7474C9E7CD4C}" dt="2024-08-28T06:18:38.966" v="915" actId="6549"/>
      <pc:docMkLst>
        <pc:docMk/>
      </pc:docMkLst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622074852" sldId="42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293026267" sldId="42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370124366" sldId="42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720648259" sldId="472"/>
        </pc:sldMkLst>
      </pc:sldChg>
      <pc:sldChg chg="delSp modSp mod">
        <pc:chgData name="LI Hongzong" userId="ac49958b-b655-4fa4-b837-6f946156a7c8" providerId="ADAL" clId="{DE75A02E-0D7A-4F0F-8C61-7474C9E7CD4C}" dt="2024-08-27T14:26:15.944" v="887" actId="6549"/>
        <pc:sldMkLst>
          <pc:docMk/>
          <pc:sldMk cId="2811745174" sldId="487"/>
        </pc:sldMkLst>
      </pc:sldChg>
      <pc:sldChg chg="del">
        <pc:chgData name="LI Hongzong" userId="ac49958b-b655-4fa4-b837-6f946156a7c8" providerId="ADAL" clId="{DE75A02E-0D7A-4F0F-8C61-7474C9E7CD4C}" dt="2024-08-27T13:11:18.609" v="445" actId="47"/>
        <pc:sldMkLst>
          <pc:docMk/>
          <pc:sldMk cId="102603270" sldId="488"/>
        </pc:sldMkLst>
      </pc:sldChg>
      <pc:sldChg chg="del">
        <pc:chgData name="LI Hongzong" userId="ac49958b-b655-4fa4-b837-6f946156a7c8" providerId="ADAL" clId="{DE75A02E-0D7A-4F0F-8C61-7474C9E7CD4C}" dt="2024-08-27T13:11:18.609" v="445" actId="47"/>
        <pc:sldMkLst>
          <pc:docMk/>
          <pc:sldMk cId="202371462" sldId="49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752405181" sldId="49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845975111" sldId="49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796727664" sldId="498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0619265" sldId="49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69451619" sldId="500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667704221" sldId="50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4222242206" sldId="50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065434339" sldId="503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4094151586" sldId="50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774677346" sldId="505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541110708" sldId="50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437703638" sldId="50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337362241" sldId="508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898425003" sldId="50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874427421" sldId="510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174073477" sldId="511"/>
        </pc:sldMkLst>
      </pc:sldChg>
      <pc:sldChg chg="del">
        <pc:chgData name="LI Hongzong" userId="ac49958b-b655-4fa4-b837-6f946156a7c8" providerId="ADAL" clId="{DE75A02E-0D7A-4F0F-8C61-7474C9E7CD4C}" dt="2024-08-26T14:17:02.793" v="430" actId="47"/>
        <pc:sldMkLst>
          <pc:docMk/>
          <pc:sldMk cId="3704641364" sldId="51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562923318" sldId="513"/>
        </pc:sldMkLst>
      </pc:sldChg>
      <pc:sldChg chg="addSp delSp modSp mod">
        <pc:chgData name="LI Hongzong" userId="ac49958b-b655-4fa4-b837-6f946156a7c8" providerId="ADAL" clId="{DE75A02E-0D7A-4F0F-8C61-7474C9E7CD4C}" dt="2024-08-26T13:21:25.672" v="206" actId="1036"/>
        <pc:sldMkLst>
          <pc:docMk/>
          <pc:sldMk cId="1847076896" sldId="51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688353813" sldId="515"/>
        </pc:sldMkLst>
      </pc:sldChg>
      <pc:sldChg chg="addSp delSp modSp del mod">
        <pc:chgData name="LI Hongzong" userId="ac49958b-b655-4fa4-b837-6f946156a7c8" providerId="ADAL" clId="{DE75A02E-0D7A-4F0F-8C61-7474C9E7CD4C}" dt="2024-08-27T13:09:55.424" v="433" actId="47"/>
        <pc:sldMkLst>
          <pc:docMk/>
          <pc:sldMk cId="3321173846" sldId="516"/>
        </pc:sldMkLst>
      </pc:sldChg>
      <pc:sldChg chg="del">
        <pc:chgData name="LI Hongzong" userId="ac49958b-b655-4fa4-b837-6f946156a7c8" providerId="ADAL" clId="{DE75A02E-0D7A-4F0F-8C61-7474C9E7CD4C}" dt="2024-08-26T14:13:26.405" v="403" actId="47"/>
        <pc:sldMkLst>
          <pc:docMk/>
          <pc:sldMk cId="2907889574" sldId="51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320331165" sldId="518"/>
        </pc:sldMkLst>
      </pc:sldChg>
      <pc:sldChg chg="addSp delSp modSp del">
        <pc:chgData name="LI Hongzong" userId="ac49958b-b655-4fa4-b837-6f946156a7c8" providerId="ADAL" clId="{DE75A02E-0D7A-4F0F-8C61-7474C9E7CD4C}" dt="2024-08-27T13:09:55.424" v="433" actId="47"/>
        <pc:sldMkLst>
          <pc:docMk/>
          <pc:sldMk cId="3195430702" sldId="51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173255395" sldId="520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92598842" sldId="52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864420287" sldId="52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727889837" sldId="523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707913042" sldId="52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09594736" sldId="525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29232929" sldId="52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788996461" sldId="52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4228785174" sldId="528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914466725" sldId="52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899434186" sldId="530"/>
        </pc:sldMkLst>
      </pc:sldChg>
      <pc:sldChg chg="modSp mod">
        <pc:chgData name="LI Hongzong" userId="ac49958b-b655-4fa4-b837-6f946156a7c8" providerId="ADAL" clId="{DE75A02E-0D7A-4F0F-8C61-7474C9E7CD4C}" dt="2024-08-27T13:19:16.854" v="575" actId="20577"/>
        <pc:sldMkLst>
          <pc:docMk/>
          <pc:sldMk cId="1189121588" sldId="53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00423232" sldId="53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463335583" sldId="533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816444585" sldId="53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645479320" sldId="535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90655204" sldId="53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790228409" sldId="53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993938528" sldId="538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751694771" sldId="539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936414254" sldId="540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54763359" sldId="541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988160755" sldId="542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207397264" sldId="543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806529866" sldId="544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3909638971" sldId="545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198664435" sldId="546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117524543" sldId="547"/>
        </pc:sldMkLst>
      </pc:sldChg>
      <pc:sldChg chg="del">
        <pc:chgData name="LI Hongzong" userId="ac49958b-b655-4fa4-b837-6f946156a7c8" providerId="ADAL" clId="{DE75A02E-0D7A-4F0F-8C61-7474C9E7CD4C}" dt="2024-08-27T13:09:55.424" v="433" actId="47"/>
        <pc:sldMkLst>
          <pc:docMk/>
          <pc:sldMk cId="2354201810" sldId="548"/>
        </pc:sldMkLst>
      </pc:sldChg>
      <pc:sldChg chg="modSp add del mod">
        <pc:chgData name="LI Hongzong" userId="ac49958b-b655-4fa4-b837-6f946156a7c8" providerId="ADAL" clId="{DE75A02E-0D7A-4F0F-8C61-7474C9E7CD4C}" dt="2024-08-27T13:09:55.424" v="433" actId="47"/>
        <pc:sldMkLst>
          <pc:docMk/>
          <pc:sldMk cId="1014512170" sldId="549"/>
        </pc:sldMkLst>
      </pc:sldChg>
      <pc:sldChg chg="addSp delSp modSp add mod">
        <pc:chgData name="LI Hongzong" userId="ac49958b-b655-4fa4-b837-6f946156a7c8" providerId="ADAL" clId="{DE75A02E-0D7A-4F0F-8C61-7474C9E7CD4C}" dt="2024-08-26T13:50:00.327" v="384" actId="115"/>
        <pc:sldMkLst>
          <pc:docMk/>
          <pc:sldMk cId="212550681" sldId="55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869950899" sldId="55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78794708" sldId="55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260878148" sldId="55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596166393" sldId="55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35703873" sldId="55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016098563" sldId="55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19525225" sldId="55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598523933" sldId="56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523625225" sldId="56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766937760" sldId="56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768876406" sldId="56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318897188" sldId="56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54944195" sldId="56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331359582" sldId="56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964408206" sldId="56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619511715" sldId="56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644113545" sldId="56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866217505" sldId="57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988134339" sldId="57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247319051" sldId="57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40256819" sldId="57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564356034" sldId="57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211211621" sldId="57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529913884" sldId="57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972830683" sldId="57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4137355751" sldId="57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372759891" sldId="57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690328167" sldId="58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882198114" sldId="58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735284479" sldId="58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4238130757" sldId="58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67094071" sldId="58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144534479" sldId="58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816230881" sldId="58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016119425" sldId="58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651889593" sldId="58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230631005" sldId="59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938793753" sldId="59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862616364" sldId="59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003372146" sldId="59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873208360" sldId="59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4270092498" sldId="59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627560036" sldId="59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4141168185" sldId="59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790866518" sldId="59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90876467" sldId="60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229547219" sldId="60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670787436" sldId="60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165255390" sldId="60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875691781" sldId="60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542960465" sldId="60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290017814" sldId="60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2619693" sldId="60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908820381" sldId="60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783250905" sldId="60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705257213" sldId="61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970232633" sldId="62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261810409" sldId="62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517495727" sldId="622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330060381" sldId="623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675280520" sldId="624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2965384674" sldId="625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10181328" sldId="626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084381024" sldId="627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416655494" sldId="628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653992842" sldId="629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1955701224" sldId="630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443855818" sldId="631"/>
        </pc:sldMkLst>
      </pc:sldChg>
      <pc:sldChg chg="add del">
        <pc:chgData name="LI Hongzong" userId="ac49958b-b655-4fa4-b837-6f946156a7c8" providerId="ADAL" clId="{DE75A02E-0D7A-4F0F-8C61-7474C9E7CD4C}" dt="2024-08-27T13:10:13.160" v="434" actId="47"/>
        <pc:sldMkLst>
          <pc:docMk/>
          <pc:sldMk cId="3852122681" sldId="632"/>
        </pc:sldMkLst>
      </pc:sldChg>
      <pc:sldChg chg="modSp add mod ord modAnim">
        <pc:chgData name="LI Hongzong" userId="ac49958b-b655-4fa4-b837-6f946156a7c8" providerId="ADAL" clId="{DE75A02E-0D7A-4F0F-8C61-7474C9E7CD4C}" dt="2024-08-28T06:18:38.966" v="915" actId="6549"/>
        <pc:sldMkLst>
          <pc:docMk/>
          <pc:sldMk cId="3896439483" sldId="633"/>
        </pc:sldMkLst>
      </pc:sldChg>
    </pc:docChg>
  </pc:docChgLst>
  <pc:docChgLst>
    <pc:chgData name="Hongzong Li" userId="9bdc67c7f26cb1a6" providerId="LiveId" clId="{F95DDC15-7572-4088-BD45-4E8C4961A4A4}"/>
    <pc:docChg chg="undo custSel addSld delSld modSld">
      <pc:chgData name="Hongzong Li" userId="9bdc67c7f26cb1a6" providerId="LiveId" clId="{F95DDC15-7572-4088-BD45-4E8C4961A4A4}" dt="2025-01-09T00:33:09.846" v="693" actId="1076"/>
      <pc:docMkLst>
        <pc:docMk/>
      </pc:docMkLst>
      <pc:sldChg chg="addSp delSp modSp mod">
        <pc:chgData name="Hongzong Li" userId="9bdc67c7f26cb1a6" providerId="LiveId" clId="{F95DDC15-7572-4088-BD45-4E8C4961A4A4}" dt="2025-01-09T00:22:15.296" v="631" actId="1076"/>
        <pc:sldMkLst>
          <pc:docMk/>
          <pc:sldMk cId="1615307222" sldId="390"/>
        </pc:sldMkLst>
        <pc:spChg chg="mod">
          <ac:chgData name="Hongzong Li" userId="9bdc67c7f26cb1a6" providerId="LiveId" clId="{F95DDC15-7572-4088-BD45-4E8C4961A4A4}" dt="2025-01-09T00:21:20.209" v="605" actId="14100"/>
          <ac:spMkLst>
            <pc:docMk/>
            <pc:sldMk cId="1615307222" sldId="390"/>
            <ac:spMk id="7" creationId="{E11148D2-DE58-912B-CE53-C92B5E8EA4AB}"/>
          </ac:spMkLst>
        </pc:spChg>
      </pc:sldChg>
      <pc:sldChg chg="modSp mod">
        <pc:chgData name="Hongzong Li" userId="9bdc67c7f26cb1a6" providerId="LiveId" clId="{F95DDC15-7572-4088-BD45-4E8C4961A4A4}" dt="2025-01-08T15:51:58.922" v="204" actId="20577"/>
        <pc:sldMkLst>
          <pc:docMk/>
          <pc:sldMk cId="3326953466" sldId="392"/>
        </pc:sldMkLst>
        <pc:spChg chg="mod">
          <ac:chgData name="Hongzong Li" userId="9bdc67c7f26cb1a6" providerId="LiveId" clId="{F95DDC15-7572-4088-BD45-4E8C4961A4A4}" dt="2025-01-08T15:51:58.922" v="204" actId="20577"/>
          <ac:spMkLst>
            <pc:docMk/>
            <pc:sldMk cId="3326953466" sldId="392"/>
            <ac:spMk id="7" creationId="{E7C83185-09D1-4567-8331-E19BC0B8AB2B}"/>
          </ac:spMkLst>
        </pc:spChg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2811745174" sldId="487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2845975111" sldId="497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667704221" sldId="501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4222242206" sldId="502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321173846" sldId="516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195430702" sldId="519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1189121588" sldId="531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936414254" sldId="540"/>
        </pc:sldMkLst>
      </pc:sldChg>
      <pc:sldChg chg="addSp delSp modSp mod modNotesTx">
        <pc:chgData name="Hongzong Li" userId="9bdc67c7f26cb1a6" providerId="LiveId" clId="{F95DDC15-7572-4088-BD45-4E8C4961A4A4}" dt="2025-01-09T00:22:58.268" v="632" actId="20577"/>
        <pc:sldMkLst>
          <pc:docMk/>
          <pc:sldMk cId="1261810409" sldId="621"/>
        </pc:sldMkLst>
        <pc:spChg chg="mod">
          <ac:chgData name="Hongzong Li" userId="9bdc67c7f26cb1a6" providerId="LiveId" clId="{F95DDC15-7572-4088-BD45-4E8C4961A4A4}" dt="2025-01-08T14:52:03.728" v="6"/>
          <ac:spMkLst>
            <pc:docMk/>
            <pc:sldMk cId="1261810409" sldId="621"/>
            <ac:spMk id="6" creationId="{FAD83C02-24C8-3806-2E3F-4058342F4D87}"/>
          </ac:spMkLst>
        </pc:spChg>
      </pc:sldChg>
      <pc:sldChg chg="modSp mod">
        <pc:chgData name="Hongzong Li" userId="9bdc67c7f26cb1a6" providerId="LiveId" clId="{F95DDC15-7572-4088-BD45-4E8C4961A4A4}" dt="2025-01-08T16:39:09.229" v="436" actId="403"/>
        <pc:sldMkLst>
          <pc:docMk/>
          <pc:sldMk cId="2671058366" sldId="631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68788545" sldId="636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909729142" sldId="637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2614691419" sldId="638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1794781130" sldId="639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820469915" sldId="640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618358261" sldId="643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991728368" sldId="644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630200938" sldId="646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3731454665" sldId="647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282552770" sldId="648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1575329477" sldId="649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1352666558" sldId="650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4053856576" sldId="654"/>
        </pc:sldMkLst>
      </pc:sldChg>
      <pc:sldChg chg="del">
        <pc:chgData name="Hongzong Li" userId="9bdc67c7f26cb1a6" providerId="LiveId" clId="{F95DDC15-7572-4088-BD45-4E8C4961A4A4}" dt="2025-01-08T15:51:54.685" v="197" actId="47"/>
        <pc:sldMkLst>
          <pc:docMk/>
          <pc:sldMk cId="4176521030" sldId="657"/>
        </pc:sldMkLst>
      </pc:sldChg>
      <pc:sldChg chg="addSp delSp modSp add mod">
        <pc:chgData name="Hongzong Li" userId="9bdc67c7f26cb1a6" providerId="LiveId" clId="{F95DDC15-7572-4088-BD45-4E8C4961A4A4}" dt="2025-01-08T15:04:11.339" v="58" actId="1076"/>
        <pc:sldMkLst>
          <pc:docMk/>
          <pc:sldMk cId="4150836263" sldId="658"/>
        </pc:sldMkLst>
      </pc:sldChg>
      <pc:sldChg chg="add">
        <pc:chgData name="Hongzong Li" userId="9bdc67c7f26cb1a6" providerId="LiveId" clId="{F95DDC15-7572-4088-BD45-4E8C4961A4A4}" dt="2025-01-08T14:59:11.390" v="30"/>
        <pc:sldMkLst>
          <pc:docMk/>
          <pc:sldMk cId="280363987" sldId="659"/>
        </pc:sldMkLst>
      </pc:sldChg>
      <pc:sldChg chg="addSp delSp modSp add mod">
        <pc:chgData name="Hongzong Li" userId="9bdc67c7f26cb1a6" providerId="LiveId" clId="{F95DDC15-7572-4088-BD45-4E8C4961A4A4}" dt="2025-01-08T15:27:36.280" v="115" actId="1076"/>
        <pc:sldMkLst>
          <pc:docMk/>
          <pc:sldMk cId="1050721172" sldId="660"/>
        </pc:sldMkLst>
      </pc:sldChg>
      <pc:sldChg chg="addSp delSp modSp add mod">
        <pc:chgData name="Hongzong Li" userId="9bdc67c7f26cb1a6" providerId="LiveId" clId="{F95DDC15-7572-4088-BD45-4E8C4961A4A4}" dt="2025-01-08T15:29:15.809" v="137" actId="14100"/>
        <pc:sldMkLst>
          <pc:docMk/>
          <pc:sldMk cId="2824916999" sldId="661"/>
        </pc:sldMkLst>
      </pc:sldChg>
      <pc:sldChg chg="addSp delSp modSp add mod">
        <pc:chgData name="Hongzong Li" userId="9bdc67c7f26cb1a6" providerId="LiveId" clId="{F95DDC15-7572-4088-BD45-4E8C4961A4A4}" dt="2025-01-08T16:53:15.140" v="493" actId="1035"/>
        <pc:sldMkLst>
          <pc:docMk/>
          <pc:sldMk cId="2281915960" sldId="662"/>
        </pc:sldMkLst>
      </pc:sldChg>
      <pc:sldChg chg="addSp delSp modSp add mod">
        <pc:chgData name="Hongzong Li" userId="9bdc67c7f26cb1a6" providerId="LiveId" clId="{F95DDC15-7572-4088-BD45-4E8C4961A4A4}" dt="2025-01-08T17:05:17.487" v="506" actId="14100"/>
        <pc:sldMkLst>
          <pc:docMk/>
          <pc:sldMk cId="3587308140" sldId="663"/>
        </pc:sldMkLst>
      </pc:sldChg>
      <pc:sldChg chg="addSp delSp modSp add mod">
        <pc:chgData name="Hongzong Li" userId="9bdc67c7f26cb1a6" providerId="LiveId" clId="{F95DDC15-7572-4088-BD45-4E8C4961A4A4}" dt="2025-01-08T17:26:05.158" v="587" actId="14100"/>
        <pc:sldMkLst>
          <pc:docMk/>
          <pc:sldMk cId="2709935454" sldId="664"/>
        </pc:sldMkLst>
      </pc:sldChg>
      <pc:sldChg chg="addSp modSp add mod">
        <pc:chgData name="Hongzong Li" userId="9bdc67c7f26cb1a6" providerId="LiveId" clId="{F95DDC15-7572-4088-BD45-4E8C4961A4A4}" dt="2025-01-08T15:43:54.384" v="174" actId="1076"/>
        <pc:sldMkLst>
          <pc:docMk/>
          <pc:sldMk cId="432758778" sldId="665"/>
        </pc:sldMkLst>
      </pc:sldChg>
      <pc:sldChg chg="addSp modSp add mod">
        <pc:chgData name="Hongzong Li" userId="9bdc67c7f26cb1a6" providerId="LiveId" clId="{F95DDC15-7572-4088-BD45-4E8C4961A4A4}" dt="2025-01-08T15:44:42.254" v="182" actId="1076"/>
        <pc:sldMkLst>
          <pc:docMk/>
          <pc:sldMk cId="2752785219" sldId="666"/>
        </pc:sldMkLst>
      </pc:sldChg>
      <pc:sldChg chg="addSp modSp add mod">
        <pc:chgData name="Hongzong Li" userId="9bdc67c7f26cb1a6" providerId="LiveId" clId="{F95DDC15-7572-4088-BD45-4E8C4961A4A4}" dt="2025-01-08T15:45:32.465" v="187" actId="1076"/>
        <pc:sldMkLst>
          <pc:docMk/>
          <pc:sldMk cId="2853329529" sldId="667"/>
        </pc:sldMkLst>
      </pc:sldChg>
      <pc:sldChg chg="addSp modSp add mod">
        <pc:chgData name="Hongzong Li" userId="9bdc67c7f26cb1a6" providerId="LiveId" clId="{F95DDC15-7572-4088-BD45-4E8C4961A4A4}" dt="2025-01-08T15:46:10.121" v="193" actId="14100"/>
        <pc:sldMkLst>
          <pc:docMk/>
          <pc:sldMk cId="2826498682" sldId="668"/>
        </pc:sldMkLst>
      </pc:sldChg>
      <pc:sldChg chg="modSp add mod">
        <pc:chgData name="Hongzong Li" userId="9bdc67c7f26cb1a6" providerId="LiveId" clId="{F95DDC15-7572-4088-BD45-4E8C4961A4A4}" dt="2025-01-08T15:46:27.409" v="196"/>
        <pc:sldMkLst>
          <pc:docMk/>
          <pc:sldMk cId="1898400193" sldId="669"/>
        </pc:sldMkLst>
      </pc:sldChg>
      <pc:sldChg chg="addSp delSp modSp add mod">
        <pc:chgData name="Hongzong Li" userId="9bdc67c7f26cb1a6" providerId="LiveId" clId="{F95DDC15-7572-4088-BD45-4E8C4961A4A4}" dt="2025-01-09T00:28:18.207" v="670" actId="1076"/>
        <pc:sldMkLst>
          <pc:docMk/>
          <pc:sldMk cId="304319722" sldId="670"/>
        </pc:sldMkLst>
      </pc:sldChg>
      <pc:sldChg chg="addSp delSp modSp add mod">
        <pc:chgData name="Hongzong Li" userId="9bdc67c7f26cb1a6" providerId="LiveId" clId="{F95DDC15-7572-4088-BD45-4E8C4961A4A4}" dt="2025-01-09T00:33:09.846" v="693" actId="1076"/>
        <pc:sldMkLst>
          <pc:docMk/>
          <pc:sldMk cId="1817694660" sldId="671"/>
        </pc:sldMkLst>
      </pc:sldChg>
      <pc:sldChg chg="addSp delSp modSp add mod">
        <pc:chgData name="Hongzong Li" userId="9bdc67c7f26cb1a6" providerId="LiveId" clId="{F95DDC15-7572-4088-BD45-4E8C4961A4A4}" dt="2025-01-08T16:34:11.605" v="411" actId="14100"/>
        <pc:sldMkLst>
          <pc:docMk/>
          <pc:sldMk cId="2788587020" sldId="672"/>
        </pc:sldMkLst>
      </pc:sldChg>
      <pc:sldChg chg="addSp delSp modSp add mod">
        <pc:chgData name="Hongzong Li" userId="9bdc67c7f26cb1a6" providerId="LiveId" clId="{F95DDC15-7572-4088-BD45-4E8C4961A4A4}" dt="2025-01-08T16:34:32.878" v="415" actId="14100"/>
        <pc:sldMkLst>
          <pc:docMk/>
          <pc:sldMk cId="256473223" sldId="673"/>
        </pc:sldMkLst>
      </pc:sldChg>
      <pc:sldChg chg="add del">
        <pc:chgData name="Hongzong Li" userId="9bdc67c7f26cb1a6" providerId="LiveId" clId="{F95DDC15-7572-4088-BD45-4E8C4961A4A4}" dt="2025-01-08T16:33:43.397" v="407"/>
        <pc:sldMkLst>
          <pc:docMk/>
          <pc:sldMk cId="2845624257" sldId="673"/>
        </pc:sldMkLst>
      </pc:sldChg>
      <pc:sldChg chg="addSp delSp modSp add mod">
        <pc:chgData name="Hongzong Li" userId="9bdc67c7f26cb1a6" providerId="LiveId" clId="{F95DDC15-7572-4088-BD45-4E8C4961A4A4}" dt="2025-01-08T16:34:59.604" v="420" actId="14100"/>
        <pc:sldMkLst>
          <pc:docMk/>
          <pc:sldMk cId="2424154648" sldId="674"/>
        </pc:sldMkLst>
      </pc:sldChg>
      <pc:sldChg chg="addSp modSp add mod">
        <pc:chgData name="Hongzong Li" userId="9bdc67c7f26cb1a6" providerId="LiveId" clId="{F95DDC15-7572-4088-BD45-4E8C4961A4A4}" dt="2025-01-08T17:08:25.832" v="523" actId="123"/>
        <pc:sldMkLst>
          <pc:docMk/>
          <pc:sldMk cId="3143782611" sldId="675"/>
        </pc:sldMkLst>
      </pc:sldChg>
      <pc:sldChg chg="addSp delSp modSp add mod">
        <pc:chgData name="Hongzong Li" userId="9bdc67c7f26cb1a6" providerId="LiveId" clId="{F95DDC15-7572-4088-BD45-4E8C4961A4A4}" dt="2025-01-08T17:30:13.284" v="603" actId="14100"/>
        <pc:sldMkLst>
          <pc:docMk/>
          <pc:sldMk cId="3043099647" sldId="676"/>
        </pc:sldMkLst>
      </pc:sldChg>
    </pc:docChg>
  </pc:docChgLst>
  <pc:docChgLst>
    <pc:chgData name="Hongzong Li" userId="9bdc67c7f26cb1a6" providerId="LiveId" clId="{A76804ED-5686-AD4A-BFBD-6757E6368C22}"/>
    <pc:docChg chg="undo custSel addSld delSld modSld">
      <pc:chgData name="Hongzong Li" userId="9bdc67c7f26cb1a6" providerId="LiveId" clId="{A76804ED-5686-AD4A-BFBD-6757E6368C22}" dt="2025-04-03T07:42:01.998" v="112" actId="20577"/>
      <pc:docMkLst>
        <pc:docMk/>
      </pc:docMkLst>
      <pc:sldChg chg="addSp delSp modSp mod">
        <pc:chgData name="Hongzong Li" userId="9bdc67c7f26cb1a6" providerId="LiveId" clId="{A76804ED-5686-AD4A-BFBD-6757E6368C22}" dt="2025-04-03T06:44:28.645" v="23" actId="14100"/>
        <pc:sldMkLst>
          <pc:docMk/>
          <pc:sldMk cId="2824983610" sldId="622"/>
        </pc:sldMkLst>
        <pc:spChg chg="add mod">
          <ac:chgData name="Hongzong Li" userId="9bdc67c7f26cb1a6" providerId="LiveId" clId="{A76804ED-5686-AD4A-BFBD-6757E6368C22}" dt="2025-04-03T06:44:28.645" v="23" actId="14100"/>
          <ac:spMkLst>
            <pc:docMk/>
            <pc:sldMk cId="2824983610" sldId="622"/>
            <ac:spMk id="2" creationId="{8B79DB12-25DD-DAFD-84E1-18A681FAF67C}"/>
          </ac:spMkLst>
        </pc:spChg>
        <pc:spChg chg="mod">
          <ac:chgData name="Hongzong Li" userId="9bdc67c7f26cb1a6" providerId="LiveId" clId="{A76804ED-5686-AD4A-BFBD-6757E6368C22}" dt="2025-04-03T06:44:01.746" v="20" actId="14100"/>
          <ac:spMkLst>
            <pc:docMk/>
            <pc:sldMk cId="2824983610" sldId="622"/>
            <ac:spMk id="13" creationId="{5ADE0977-90F3-1F50-E8C2-006D5F74765D}"/>
          </ac:spMkLst>
        </pc:spChg>
        <pc:spChg chg="mod">
          <ac:chgData name="Hongzong Li" userId="9bdc67c7f26cb1a6" providerId="LiveId" clId="{A76804ED-5686-AD4A-BFBD-6757E6368C22}" dt="2025-04-03T06:44:15.160" v="21" actId="1076"/>
          <ac:spMkLst>
            <pc:docMk/>
            <pc:sldMk cId="2824983610" sldId="622"/>
            <ac:spMk id="17" creationId="{570F5D2E-2CF4-7ABE-A279-C430AC5AAA4B}"/>
          </ac:spMkLst>
        </pc:spChg>
        <pc:spChg chg="mod">
          <ac:chgData name="Hongzong Li" userId="9bdc67c7f26cb1a6" providerId="LiveId" clId="{A76804ED-5686-AD4A-BFBD-6757E6368C22}" dt="2025-04-03T06:44:23.543" v="22" actId="1076"/>
          <ac:spMkLst>
            <pc:docMk/>
            <pc:sldMk cId="2824983610" sldId="622"/>
            <ac:spMk id="19" creationId="{7760B507-3860-8E0A-FBC7-9250BF26085F}"/>
          </ac:spMkLst>
        </pc:spChg>
        <pc:picChg chg="add mod">
          <ac:chgData name="Hongzong Li" userId="9bdc67c7f26cb1a6" providerId="LiveId" clId="{A76804ED-5686-AD4A-BFBD-6757E6368C22}" dt="2025-04-03T06:43:06.825" v="13" actId="1076"/>
          <ac:picMkLst>
            <pc:docMk/>
            <pc:sldMk cId="2824983610" sldId="622"/>
            <ac:picMk id="4" creationId="{69500AC2-671E-BAF3-1DE0-422B7AA526FD}"/>
          </ac:picMkLst>
        </pc:picChg>
        <pc:picChg chg="del mod">
          <ac:chgData name="Hongzong Li" userId="9bdc67c7f26cb1a6" providerId="LiveId" clId="{A76804ED-5686-AD4A-BFBD-6757E6368C22}" dt="2025-04-03T06:42:38.638" v="8" actId="478"/>
          <ac:picMkLst>
            <pc:docMk/>
            <pc:sldMk cId="2824983610" sldId="622"/>
            <ac:picMk id="5124" creationId="{BBAA9A5F-0565-0EF0-039F-D8AFF276BBF9}"/>
          </ac:picMkLst>
        </pc:picChg>
      </pc:sldChg>
      <pc:sldChg chg="modSp mod">
        <pc:chgData name="Hongzong Li" userId="9bdc67c7f26cb1a6" providerId="LiveId" clId="{A76804ED-5686-AD4A-BFBD-6757E6368C22}" dt="2025-04-03T07:17:01.072" v="55"/>
        <pc:sldMkLst>
          <pc:docMk/>
          <pc:sldMk cId="4215303227" sldId="623"/>
        </pc:sldMkLst>
        <pc:spChg chg="mod">
          <ac:chgData name="Hongzong Li" userId="9bdc67c7f26cb1a6" providerId="LiveId" clId="{A76804ED-5686-AD4A-BFBD-6757E6368C22}" dt="2025-04-03T07:17:01.072" v="55"/>
          <ac:spMkLst>
            <pc:docMk/>
            <pc:sldMk cId="4215303227" sldId="623"/>
            <ac:spMk id="4" creationId="{E08A4DF0-9A33-87ED-E57C-59A079E62B88}"/>
          </ac:spMkLst>
        </pc:spChg>
      </pc:sldChg>
      <pc:sldChg chg="addSp modSp mod">
        <pc:chgData name="Hongzong Li" userId="9bdc67c7f26cb1a6" providerId="LiveId" clId="{A76804ED-5686-AD4A-BFBD-6757E6368C22}" dt="2025-04-03T07:42:01.998" v="112" actId="20577"/>
        <pc:sldMkLst>
          <pc:docMk/>
          <pc:sldMk cId="3909500836" sldId="625"/>
        </pc:sldMkLst>
        <pc:spChg chg="add mod">
          <ac:chgData name="Hongzong Li" userId="9bdc67c7f26cb1a6" providerId="LiveId" clId="{A76804ED-5686-AD4A-BFBD-6757E6368C22}" dt="2025-04-03T07:42:01.998" v="112" actId="20577"/>
          <ac:spMkLst>
            <pc:docMk/>
            <pc:sldMk cId="3909500836" sldId="625"/>
            <ac:spMk id="4" creationId="{19761A5B-45CE-368B-BC04-FA781D4AA28D}"/>
          </ac:spMkLst>
        </pc:spChg>
      </pc:sldChg>
      <pc:sldChg chg="addSp delSp modSp new del mod">
        <pc:chgData name="Hongzong Li" userId="9bdc67c7f26cb1a6" providerId="LiveId" clId="{A76804ED-5686-AD4A-BFBD-6757E6368C22}" dt="2025-04-03T07:34:57.334" v="95" actId="2696"/>
        <pc:sldMkLst>
          <pc:docMk/>
          <pc:sldMk cId="155700772" sldId="632"/>
        </pc:sldMkLst>
        <pc:spChg chg="del">
          <ac:chgData name="Hongzong Li" userId="9bdc67c7f26cb1a6" providerId="LiveId" clId="{A76804ED-5686-AD4A-BFBD-6757E6368C22}" dt="2025-04-03T07:19:35.029" v="57" actId="478"/>
          <ac:spMkLst>
            <pc:docMk/>
            <pc:sldMk cId="155700772" sldId="632"/>
            <ac:spMk id="2" creationId="{BFF29E84-9944-6C70-D31C-915310B75A13}"/>
          </ac:spMkLst>
        </pc:spChg>
        <pc:spChg chg="del">
          <ac:chgData name="Hongzong Li" userId="9bdc67c7f26cb1a6" providerId="LiveId" clId="{A76804ED-5686-AD4A-BFBD-6757E6368C22}" dt="2025-04-03T07:19:35.029" v="57" actId="478"/>
          <ac:spMkLst>
            <pc:docMk/>
            <pc:sldMk cId="155700772" sldId="632"/>
            <ac:spMk id="3" creationId="{2FC90C31-8F2A-93D2-8AB2-8417D0D98FC6}"/>
          </ac:spMkLst>
        </pc:spChg>
        <pc:spChg chg="add mod">
          <ac:chgData name="Hongzong Li" userId="9bdc67c7f26cb1a6" providerId="LiveId" clId="{A76804ED-5686-AD4A-BFBD-6757E6368C22}" dt="2025-04-03T07:26:31.427" v="94" actId="1076"/>
          <ac:spMkLst>
            <pc:docMk/>
            <pc:sldMk cId="155700772" sldId="632"/>
            <ac:spMk id="6" creationId="{1ABB7E4F-FF90-E238-3046-55E692F6106A}"/>
          </ac:spMkLst>
        </pc:spChg>
      </pc:sldChg>
      <pc:sldChg chg="addSp delSp modSp new mod">
        <pc:chgData name="Hongzong Li" userId="9bdc67c7f26cb1a6" providerId="LiveId" clId="{A76804ED-5686-AD4A-BFBD-6757E6368C22}" dt="2025-04-03T07:37:34.007" v="104" actId="123"/>
        <pc:sldMkLst>
          <pc:docMk/>
          <pc:sldMk cId="2682266691" sldId="632"/>
        </pc:sldMkLst>
        <pc:spChg chg="del">
          <ac:chgData name="Hongzong Li" userId="9bdc67c7f26cb1a6" providerId="LiveId" clId="{A76804ED-5686-AD4A-BFBD-6757E6368C22}" dt="2025-04-03T07:37:22.049" v="99" actId="478"/>
          <ac:spMkLst>
            <pc:docMk/>
            <pc:sldMk cId="2682266691" sldId="632"/>
            <ac:spMk id="2" creationId="{822F8F6C-C8DD-9732-DA81-9CDAD19DCF7A}"/>
          </ac:spMkLst>
        </pc:spChg>
        <pc:spChg chg="del">
          <ac:chgData name="Hongzong Li" userId="9bdc67c7f26cb1a6" providerId="LiveId" clId="{A76804ED-5686-AD4A-BFBD-6757E6368C22}" dt="2025-04-03T07:37:22.049" v="99" actId="478"/>
          <ac:spMkLst>
            <pc:docMk/>
            <pc:sldMk cId="2682266691" sldId="632"/>
            <ac:spMk id="3" creationId="{F7F8AB4B-77D1-CCAA-49BF-5387AF97E777}"/>
          </ac:spMkLst>
        </pc:spChg>
        <pc:spChg chg="add mod">
          <ac:chgData name="Hongzong Li" userId="9bdc67c7f26cb1a6" providerId="LiveId" clId="{A76804ED-5686-AD4A-BFBD-6757E6368C22}" dt="2025-04-03T07:37:34.007" v="104" actId="123"/>
          <ac:spMkLst>
            <pc:docMk/>
            <pc:sldMk cId="2682266691" sldId="632"/>
            <ac:spMk id="6" creationId="{F423EB5F-A164-745A-B9AE-B79EFA0EE323}"/>
          </ac:spMkLst>
        </pc:spChg>
      </pc:sldChg>
      <pc:sldChg chg="addSp delSp modSp new mod">
        <pc:chgData name="Hongzong Li" userId="9bdc67c7f26cb1a6" providerId="LiveId" clId="{A76804ED-5686-AD4A-BFBD-6757E6368C22}" dt="2025-04-03T07:37:48.528" v="108" actId="478"/>
        <pc:sldMkLst>
          <pc:docMk/>
          <pc:sldMk cId="404578728" sldId="633"/>
        </pc:sldMkLst>
        <pc:spChg chg="del">
          <ac:chgData name="Hongzong Li" userId="9bdc67c7f26cb1a6" providerId="LiveId" clId="{A76804ED-5686-AD4A-BFBD-6757E6368C22}" dt="2025-04-03T07:37:48.528" v="108" actId="478"/>
          <ac:spMkLst>
            <pc:docMk/>
            <pc:sldMk cId="404578728" sldId="633"/>
            <ac:spMk id="2" creationId="{EFC9CB44-4E9B-31A5-7706-49E2D669C47B}"/>
          </ac:spMkLst>
        </pc:spChg>
        <pc:spChg chg="del">
          <ac:chgData name="Hongzong Li" userId="9bdc67c7f26cb1a6" providerId="LiveId" clId="{A76804ED-5686-AD4A-BFBD-6757E6368C22}" dt="2025-04-03T07:37:48.528" v="108" actId="478"/>
          <ac:spMkLst>
            <pc:docMk/>
            <pc:sldMk cId="404578728" sldId="633"/>
            <ac:spMk id="3" creationId="{3086C3A3-2741-D8A5-D966-D8F2C07B024D}"/>
          </ac:spMkLst>
        </pc:spChg>
        <pc:spChg chg="add del mod">
          <ac:chgData name="Hongzong Li" userId="9bdc67c7f26cb1a6" providerId="LiveId" clId="{A76804ED-5686-AD4A-BFBD-6757E6368C22}" dt="2025-04-03T07:37:44.737" v="107" actId="478"/>
          <ac:spMkLst>
            <pc:docMk/>
            <pc:sldMk cId="404578728" sldId="633"/>
            <ac:spMk id="5" creationId="{5B955934-C66B-AE6A-7C62-EA160673AFB1}"/>
          </ac:spMkLst>
        </pc:spChg>
      </pc:sldChg>
      <pc:sldChg chg="add del">
        <pc:chgData name="Hongzong Li" userId="9bdc67c7f26cb1a6" providerId="LiveId" clId="{A76804ED-5686-AD4A-BFBD-6757E6368C22}" dt="2025-04-03T07:34:58.108" v="96" actId="2696"/>
        <pc:sldMkLst>
          <pc:docMk/>
          <pc:sldMk cId="2398122627" sldId="633"/>
        </pc:sldMkLst>
      </pc:sldChg>
      <pc:sldChg chg="add del">
        <pc:chgData name="Hongzong Li" userId="9bdc67c7f26cb1a6" providerId="LiveId" clId="{A76804ED-5686-AD4A-BFBD-6757E6368C22}" dt="2025-04-03T07:34:59.556" v="97" actId="2696"/>
        <pc:sldMkLst>
          <pc:docMk/>
          <pc:sldMk cId="3530844144" sldId="634"/>
        </pc:sldMkLst>
      </pc:sldChg>
    </pc:docChg>
  </pc:docChgLst>
  <pc:docChgLst>
    <pc:chgData name="LI Hongzong" userId="ac49958b-b655-4fa4-b837-6f946156a7c8" providerId="ADAL" clId="{1EA6D1CF-7BCF-43C9-ACBA-F551AFF49D51}"/>
    <pc:docChg chg="undo redo custSel addSld delSld modSld sldOrd">
      <pc:chgData name="LI Hongzong" userId="ac49958b-b655-4fa4-b837-6f946156a7c8" providerId="ADAL" clId="{1EA6D1CF-7BCF-43C9-ACBA-F551AFF49D51}" dt="2024-03-29T10:25:48.488" v="8447" actId="1076"/>
      <pc:docMkLst>
        <pc:docMk/>
      </pc:docMkLst>
      <pc:sldChg chg="delSp add del mod ord">
        <pc:chgData name="LI Hongzong" userId="ac49958b-b655-4fa4-b837-6f946156a7c8" providerId="ADAL" clId="{1EA6D1CF-7BCF-43C9-ACBA-F551AFF49D51}" dt="2024-03-22T09:12:57.424" v="370" actId="47"/>
        <pc:sldMkLst>
          <pc:docMk/>
          <pc:sldMk cId="1416458387" sldId="296"/>
        </pc:sldMkLst>
      </pc:sldChg>
      <pc:sldChg chg="delSp modSp del mod ord">
        <pc:chgData name="LI Hongzong" userId="ac49958b-b655-4fa4-b837-6f946156a7c8" providerId="ADAL" clId="{1EA6D1CF-7BCF-43C9-ACBA-F551AFF49D51}" dt="2024-03-22T09:07:38.607" v="288" actId="47"/>
        <pc:sldMkLst>
          <pc:docMk/>
          <pc:sldMk cId="2529623542" sldId="303"/>
        </pc:sldMkLst>
      </pc:sldChg>
      <pc:sldChg chg="del ord">
        <pc:chgData name="LI Hongzong" userId="ac49958b-b655-4fa4-b837-6f946156a7c8" providerId="ADAL" clId="{1EA6D1CF-7BCF-43C9-ACBA-F551AFF49D51}" dt="2024-03-22T09:12:26.550" v="362" actId="47"/>
        <pc:sldMkLst>
          <pc:docMk/>
          <pc:sldMk cId="2110830549" sldId="304"/>
        </pc:sldMkLst>
      </pc:sldChg>
      <pc:sldChg chg="del ord">
        <pc:chgData name="LI Hongzong" userId="ac49958b-b655-4fa4-b837-6f946156a7c8" providerId="ADAL" clId="{1EA6D1CF-7BCF-43C9-ACBA-F551AFF49D51}" dt="2024-03-22T09:12:35.039" v="363" actId="47"/>
        <pc:sldMkLst>
          <pc:docMk/>
          <pc:sldMk cId="2919791748" sldId="305"/>
        </pc:sldMkLst>
      </pc:sldChg>
      <pc:sldChg chg="addSp delSp add del mod ord">
        <pc:chgData name="LI Hongzong" userId="ac49958b-b655-4fa4-b837-6f946156a7c8" providerId="ADAL" clId="{1EA6D1CF-7BCF-43C9-ACBA-F551AFF49D51}" dt="2024-03-22T09:09:40.304" v="328" actId="47"/>
        <pc:sldMkLst>
          <pc:docMk/>
          <pc:sldMk cId="2894411307" sldId="307"/>
        </pc:sldMkLst>
      </pc:sldChg>
      <pc:sldChg chg="delSp modSp del mod ord">
        <pc:chgData name="LI Hongzong" userId="ac49958b-b655-4fa4-b837-6f946156a7c8" providerId="ADAL" clId="{1EA6D1CF-7BCF-43C9-ACBA-F551AFF49D51}" dt="2024-03-22T09:08:41.551" v="316" actId="47"/>
        <pc:sldMkLst>
          <pc:docMk/>
          <pc:sldMk cId="1960951504" sldId="319"/>
        </pc:sldMkLst>
      </pc:sldChg>
      <pc:sldChg chg="delSp modSp del mod ord">
        <pc:chgData name="LI Hongzong" userId="ac49958b-b655-4fa4-b837-6f946156a7c8" providerId="ADAL" clId="{1EA6D1CF-7BCF-43C9-ACBA-F551AFF49D51}" dt="2024-03-22T09:09:59.158" v="331" actId="47"/>
        <pc:sldMkLst>
          <pc:docMk/>
          <pc:sldMk cId="2008807138" sldId="330"/>
        </pc:sldMkLst>
      </pc:sldChg>
      <pc:sldChg chg="delSp del mod ord">
        <pc:chgData name="LI Hongzong" userId="ac49958b-b655-4fa4-b837-6f946156a7c8" providerId="ADAL" clId="{1EA6D1CF-7BCF-43C9-ACBA-F551AFF49D51}" dt="2024-03-22T09:10:41.942" v="360" actId="47"/>
        <pc:sldMkLst>
          <pc:docMk/>
          <pc:sldMk cId="2615408302" sldId="331"/>
        </pc:sldMkLst>
      </pc:sldChg>
      <pc:sldChg chg="delSp del mod ord">
        <pc:chgData name="LI Hongzong" userId="ac49958b-b655-4fa4-b837-6f946156a7c8" providerId="ADAL" clId="{1EA6D1CF-7BCF-43C9-ACBA-F551AFF49D51}" dt="2024-03-22T09:08:01.426" v="294" actId="47"/>
        <pc:sldMkLst>
          <pc:docMk/>
          <pc:sldMk cId="3267422768" sldId="332"/>
        </pc:sldMkLst>
      </pc:sldChg>
      <pc:sldChg chg="addSp delSp del mod ord">
        <pc:chgData name="LI Hongzong" userId="ac49958b-b655-4fa4-b837-6f946156a7c8" providerId="ADAL" clId="{1EA6D1CF-7BCF-43C9-ACBA-F551AFF49D51}" dt="2024-03-22T08:54:02.980" v="228" actId="47"/>
        <pc:sldMkLst>
          <pc:docMk/>
          <pc:sldMk cId="1406774030" sldId="333"/>
        </pc:sldMkLst>
      </pc:sldChg>
      <pc:sldChg chg="delSp del mod ord">
        <pc:chgData name="LI Hongzong" userId="ac49958b-b655-4fa4-b837-6f946156a7c8" providerId="ADAL" clId="{1EA6D1CF-7BCF-43C9-ACBA-F551AFF49D51}" dt="2024-03-22T08:54:12.477" v="232" actId="47"/>
        <pc:sldMkLst>
          <pc:docMk/>
          <pc:sldMk cId="1244556871" sldId="334"/>
        </pc:sldMkLst>
      </pc:sldChg>
      <pc:sldChg chg="delSp modSp del mod ord">
        <pc:chgData name="LI Hongzong" userId="ac49958b-b655-4fa4-b837-6f946156a7c8" providerId="ADAL" clId="{1EA6D1CF-7BCF-43C9-ACBA-F551AFF49D51}" dt="2024-03-22T08:54:29.450" v="236" actId="47"/>
        <pc:sldMkLst>
          <pc:docMk/>
          <pc:sldMk cId="948750527" sldId="335"/>
        </pc:sldMkLst>
      </pc:sldChg>
      <pc:sldChg chg="delSp modSp del mod ord">
        <pc:chgData name="LI Hongzong" userId="ac49958b-b655-4fa4-b837-6f946156a7c8" providerId="ADAL" clId="{1EA6D1CF-7BCF-43C9-ACBA-F551AFF49D51}" dt="2024-03-22T08:54:46.044" v="242" actId="47"/>
        <pc:sldMkLst>
          <pc:docMk/>
          <pc:sldMk cId="593856184" sldId="336"/>
        </pc:sldMkLst>
      </pc:sldChg>
      <pc:sldChg chg="delSp del mod ord">
        <pc:chgData name="LI Hongzong" userId="ac49958b-b655-4fa4-b837-6f946156a7c8" providerId="ADAL" clId="{1EA6D1CF-7BCF-43C9-ACBA-F551AFF49D51}" dt="2024-03-22T08:54:59.205" v="246" actId="47"/>
        <pc:sldMkLst>
          <pc:docMk/>
          <pc:sldMk cId="4271219954" sldId="337"/>
        </pc:sldMkLst>
      </pc:sldChg>
      <pc:sldChg chg="delSp del mod ord">
        <pc:chgData name="LI Hongzong" userId="ac49958b-b655-4fa4-b837-6f946156a7c8" providerId="ADAL" clId="{1EA6D1CF-7BCF-43C9-ACBA-F551AFF49D51}" dt="2024-03-22T09:13:15.132" v="374" actId="47"/>
        <pc:sldMkLst>
          <pc:docMk/>
          <pc:sldMk cId="330340477" sldId="339"/>
        </pc:sldMkLst>
      </pc:sldChg>
      <pc:sldChg chg="delSp del mod ord">
        <pc:chgData name="LI Hongzong" userId="ac49958b-b655-4fa4-b837-6f946156a7c8" providerId="ADAL" clId="{1EA6D1CF-7BCF-43C9-ACBA-F551AFF49D51}" dt="2024-03-22T09:13:35.209" v="383" actId="47"/>
        <pc:sldMkLst>
          <pc:docMk/>
          <pc:sldMk cId="2931280987" sldId="340"/>
        </pc:sldMkLst>
      </pc:sldChg>
      <pc:sldChg chg="addSp delSp modSp del mod">
        <pc:chgData name="LI Hongzong" userId="ac49958b-b655-4fa4-b837-6f946156a7c8" providerId="ADAL" clId="{1EA6D1CF-7BCF-43C9-ACBA-F551AFF49D51}" dt="2024-03-22T08:45:06.440" v="178" actId="47"/>
        <pc:sldMkLst>
          <pc:docMk/>
          <pc:sldMk cId="3440752098" sldId="341"/>
        </pc:sldMkLst>
      </pc:sldChg>
      <pc:sldChg chg="addSp delSp modSp del mod">
        <pc:chgData name="LI Hongzong" userId="ac49958b-b655-4fa4-b837-6f946156a7c8" providerId="ADAL" clId="{1EA6D1CF-7BCF-43C9-ACBA-F551AFF49D51}" dt="2024-03-22T08:48:02.827" v="196" actId="47"/>
        <pc:sldMkLst>
          <pc:docMk/>
          <pc:sldMk cId="54080014" sldId="342"/>
        </pc:sldMkLst>
      </pc:sldChg>
      <pc:sldChg chg="addSp delSp modSp del mod">
        <pc:chgData name="LI Hongzong" userId="ac49958b-b655-4fa4-b837-6f946156a7c8" providerId="ADAL" clId="{1EA6D1CF-7BCF-43C9-ACBA-F551AFF49D51}" dt="2024-03-22T08:51:53.944" v="205" actId="47"/>
        <pc:sldMkLst>
          <pc:docMk/>
          <pc:sldMk cId="2371115048" sldId="343"/>
        </pc:sldMkLst>
      </pc:sldChg>
      <pc:sldChg chg="addSp delSp modSp del mod">
        <pc:chgData name="LI Hongzong" userId="ac49958b-b655-4fa4-b837-6f946156a7c8" providerId="ADAL" clId="{1EA6D1CF-7BCF-43C9-ACBA-F551AFF49D51}" dt="2024-03-22T08:45:33.829" v="185" actId="47"/>
        <pc:sldMkLst>
          <pc:docMk/>
          <pc:sldMk cId="3075406570" sldId="344"/>
        </pc:sldMkLst>
      </pc:sldChg>
      <pc:sldChg chg="delSp modSp del mod">
        <pc:chgData name="LI Hongzong" userId="ac49958b-b655-4fa4-b837-6f946156a7c8" providerId="ADAL" clId="{1EA6D1CF-7BCF-43C9-ACBA-F551AFF49D51}" dt="2024-03-22T08:52:18.141" v="209" actId="47"/>
        <pc:sldMkLst>
          <pc:docMk/>
          <pc:sldMk cId="3059075209" sldId="345"/>
        </pc:sldMkLst>
      </pc:sldChg>
      <pc:sldChg chg="addSp delSp modSp del mod">
        <pc:chgData name="LI Hongzong" userId="ac49958b-b655-4fa4-b837-6f946156a7c8" providerId="ADAL" clId="{1EA6D1CF-7BCF-43C9-ACBA-F551AFF49D51}" dt="2024-03-22T08:53:01.352" v="215" actId="47"/>
        <pc:sldMkLst>
          <pc:docMk/>
          <pc:sldMk cId="2140319219" sldId="346"/>
        </pc:sldMkLst>
      </pc:sldChg>
      <pc:sldChg chg="addSp delSp modSp del mod">
        <pc:chgData name="LI Hongzong" userId="ac49958b-b655-4fa4-b837-6f946156a7c8" providerId="ADAL" clId="{1EA6D1CF-7BCF-43C9-ACBA-F551AFF49D51}" dt="2024-03-22T09:14:26.066" v="394" actId="47"/>
        <pc:sldMkLst>
          <pc:docMk/>
          <pc:sldMk cId="1574373625" sldId="347"/>
        </pc:sldMkLst>
      </pc:sldChg>
      <pc:sldChg chg="delSp del mod">
        <pc:chgData name="LI Hongzong" userId="ac49958b-b655-4fa4-b837-6f946156a7c8" providerId="ADAL" clId="{1EA6D1CF-7BCF-43C9-ACBA-F551AFF49D51}" dt="2024-03-22T09:15:12.502" v="410" actId="47"/>
        <pc:sldMkLst>
          <pc:docMk/>
          <pc:sldMk cId="635130" sldId="348"/>
        </pc:sldMkLst>
      </pc:sldChg>
      <pc:sldChg chg="addSp delSp del mod">
        <pc:chgData name="LI Hongzong" userId="ac49958b-b655-4fa4-b837-6f946156a7c8" providerId="ADAL" clId="{1EA6D1CF-7BCF-43C9-ACBA-F551AFF49D51}" dt="2024-03-22T09:14:36.261" v="400" actId="47"/>
        <pc:sldMkLst>
          <pc:docMk/>
          <pc:sldMk cId="1546956259" sldId="349"/>
        </pc:sldMkLst>
      </pc:sldChg>
      <pc:sldChg chg="delSp del mod">
        <pc:chgData name="LI Hongzong" userId="ac49958b-b655-4fa4-b837-6f946156a7c8" providerId="ADAL" clId="{1EA6D1CF-7BCF-43C9-ACBA-F551AFF49D51}" dt="2024-03-22T09:14:03.527" v="387" actId="47"/>
        <pc:sldMkLst>
          <pc:docMk/>
          <pc:sldMk cId="3501623512" sldId="350"/>
        </pc:sldMkLst>
      </pc:sldChg>
      <pc:sldChg chg="addSp delSp del mod">
        <pc:chgData name="LI Hongzong" userId="ac49958b-b655-4fa4-b837-6f946156a7c8" providerId="ADAL" clId="{1EA6D1CF-7BCF-43C9-ACBA-F551AFF49D51}" dt="2024-03-22T09:15:06.499" v="407" actId="47"/>
        <pc:sldMkLst>
          <pc:docMk/>
          <pc:sldMk cId="1676576079" sldId="351"/>
        </pc:sldMkLst>
      </pc:sldChg>
      <pc:sldChg chg="delSp del mod">
        <pc:chgData name="LI Hongzong" userId="ac49958b-b655-4fa4-b837-6f946156a7c8" providerId="ADAL" clId="{1EA6D1CF-7BCF-43C9-ACBA-F551AFF49D51}" dt="2024-03-22T09:15:24.407" v="415" actId="47"/>
        <pc:sldMkLst>
          <pc:docMk/>
          <pc:sldMk cId="1812893439" sldId="352"/>
        </pc:sldMkLst>
      </pc:sldChg>
      <pc:sldChg chg="delSp del mod">
        <pc:chgData name="LI Hongzong" userId="ac49958b-b655-4fa4-b837-6f946156a7c8" providerId="ADAL" clId="{1EA6D1CF-7BCF-43C9-ACBA-F551AFF49D51}" dt="2024-03-22T09:15:30.678" v="419" actId="47"/>
        <pc:sldMkLst>
          <pc:docMk/>
          <pc:sldMk cId="2883726985" sldId="353"/>
        </pc:sldMkLst>
      </pc:sldChg>
      <pc:sldChg chg="delSp del mod">
        <pc:chgData name="LI Hongzong" userId="ac49958b-b655-4fa4-b837-6f946156a7c8" providerId="ADAL" clId="{1EA6D1CF-7BCF-43C9-ACBA-F551AFF49D51}" dt="2024-03-22T09:15:35.630" v="422" actId="47"/>
        <pc:sldMkLst>
          <pc:docMk/>
          <pc:sldMk cId="4285881897" sldId="354"/>
        </pc:sldMkLst>
      </pc:sldChg>
      <pc:sldChg chg="delSp del mod">
        <pc:chgData name="LI Hongzong" userId="ac49958b-b655-4fa4-b837-6f946156a7c8" providerId="ADAL" clId="{1EA6D1CF-7BCF-43C9-ACBA-F551AFF49D51}" dt="2024-03-22T09:15:42.709" v="426" actId="47"/>
        <pc:sldMkLst>
          <pc:docMk/>
          <pc:sldMk cId="3668120754" sldId="355"/>
        </pc:sldMkLst>
      </pc:sldChg>
      <pc:sldChg chg="delSp del mod">
        <pc:chgData name="LI Hongzong" userId="ac49958b-b655-4fa4-b837-6f946156a7c8" providerId="ADAL" clId="{1EA6D1CF-7BCF-43C9-ACBA-F551AFF49D51}" dt="2024-03-22T09:16:03.894" v="434" actId="47"/>
        <pc:sldMkLst>
          <pc:docMk/>
          <pc:sldMk cId="1164884830" sldId="356"/>
        </pc:sldMkLst>
      </pc:sldChg>
      <pc:sldChg chg="delSp del mod">
        <pc:chgData name="LI Hongzong" userId="ac49958b-b655-4fa4-b837-6f946156a7c8" providerId="ADAL" clId="{1EA6D1CF-7BCF-43C9-ACBA-F551AFF49D51}" dt="2024-03-22T09:16:03.894" v="434" actId="47"/>
        <pc:sldMkLst>
          <pc:docMk/>
          <pc:sldMk cId="3204864640" sldId="357"/>
        </pc:sldMkLst>
      </pc:sldChg>
      <pc:sldChg chg="addSp delSp modSp mod">
        <pc:chgData name="LI Hongzong" userId="ac49958b-b655-4fa4-b837-6f946156a7c8" providerId="ADAL" clId="{1EA6D1CF-7BCF-43C9-ACBA-F551AFF49D51}" dt="2024-03-25T07:55:51.924" v="815" actId="478"/>
        <pc:sldMkLst>
          <pc:docMk/>
          <pc:sldMk cId="1615307222" sldId="390"/>
        </pc:sldMkLst>
      </pc:sldChg>
      <pc:sldChg chg="del ord">
        <pc:chgData name="LI Hongzong" userId="ac49958b-b655-4fa4-b837-6f946156a7c8" providerId="ADAL" clId="{1EA6D1CF-7BCF-43C9-ACBA-F551AFF49D51}" dt="2024-03-22T09:17:09.599" v="444" actId="47"/>
        <pc:sldMkLst>
          <pc:docMk/>
          <pc:sldMk cId="3852715265" sldId="412"/>
        </pc:sldMkLst>
      </pc:sldChg>
      <pc:sldChg chg="del">
        <pc:chgData name="LI Hongzong" userId="ac49958b-b655-4fa4-b837-6f946156a7c8" providerId="ADAL" clId="{1EA6D1CF-7BCF-43C9-ACBA-F551AFF49D51}" dt="2024-03-22T09:17:05.145" v="441" actId="47"/>
        <pc:sldMkLst>
          <pc:docMk/>
          <pc:sldMk cId="4171942127" sldId="420"/>
        </pc:sldMkLst>
      </pc:sldChg>
      <pc:sldChg chg="del">
        <pc:chgData name="LI Hongzong" userId="ac49958b-b655-4fa4-b837-6f946156a7c8" providerId="ADAL" clId="{1EA6D1CF-7BCF-43C9-ACBA-F551AFF49D51}" dt="2024-03-22T09:17:06.458" v="442" actId="47"/>
        <pc:sldMkLst>
          <pc:docMk/>
          <pc:sldMk cId="3859008276" sldId="421"/>
        </pc:sldMkLst>
      </pc:sldChg>
      <pc:sldChg chg="del">
        <pc:chgData name="LI Hongzong" userId="ac49958b-b655-4fa4-b837-6f946156a7c8" providerId="ADAL" clId="{1EA6D1CF-7BCF-43C9-ACBA-F551AFF49D51}" dt="2024-03-22T09:17:08.113" v="443" actId="47"/>
        <pc:sldMkLst>
          <pc:docMk/>
          <pc:sldMk cId="654403087" sldId="422"/>
        </pc:sldMkLst>
      </pc:sldChg>
      <pc:sldChg chg="delSp del mod ord">
        <pc:chgData name="LI Hongzong" userId="ac49958b-b655-4fa4-b837-6f946156a7c8" providerId="ADAL" clId="{1EA6D1CF-7BCF-43C9-ACBA-F551AFF49D51}" dt="2024-03-22T09:00:53.466" v="278" actId="47"/>
        <pc:sldMkLst>
          <pc:docMk/>
          <pc:sldMk cId="2867447849" sldId="423"/>
        </pc:sldMkLst>
      </pc:sldChg>
      <pc:sldChg chg="ord">
        <pc:chgData name="LI Hongzong" userId="ac49958b-b655-4fa4-b837-6f946156a7c8" providerId="ADAL" clId="{1EA6D1CF-7BCF-43C9-ACBA-F551AFF49D51}" dt="2024-03-21T13:41:56.439" v="103"/>
        <pc:sldMkLst>
          <pc:docMk/>
          <pc:sldMk cId="1622074852" sldId="424"/>
        </pc:sldMkLst>
      </pc:sldChg>
      <pc:sldChg chg="addSp delSp modSp del mod ord">
        <pc:chgData name="LI Hongzong" userId="ac49958b-b655-4fa4-b837-6f946156a7c8" providerId="ADAL" clId="{1EA6D1CF-7BCF-43C9-ACBA-F551AFF49D51}" dt="2024-03-29T09:32:24.185" v="7943" actId="47"/>
        <pc:sldMkLst>
          <pc:docMk/>
          <pc:sldMk cId="4140941896" sldId="425"/>
        </pc:sldMkLst>
      </pc:sldChg>
      <pc:sldChg chg="ord">
        <pc:chgData name="LI Hongzong" userId="ac49958b-b655-4fa4-b837-6f946156a7c8" providerId="ADAL" clId="{1EA6D1CF-7BCF-43C9-ACBA-F551AFF49D51}" dt="2024-03-21T13:41:56.439" v="103"/>
        <pc:sldMkLst>
          <pc:docMk/>
          <pc:sldMk cId="2293026267" sldId="426"/>
        </pc:sldMkLst>
      </pc:sldChg>
      <pc:sldChg chg="ord">
        <pc:chgData name="LI Hongzong" userId="ac49958b-b655-4fa4-b837-6f946156a7c8" providerId="ADAL" clId="{1EA6D1CF-7BCF-43C9-ACBA-F551AFF49D51}" dt="2024-03-21T13:41:56.439" v="103"/>
        <pc:sldMkLst>
          <pc:docMk/>
          <pc:sldMk cId="3370124366" sldId="427"/>
        </pc:sldMkLst>
      </pc:sldChg>
      <pc:sldChg chg="del ord">
        <pc:chgData name="LI Hongzong" userId="ac49958b-b655-4fa4-b837-6f946156a7c8" providerId="ADAL" clId="{1EA6D1CF-7BCF-43C9-ACBA-F551AFF49D51}" dt="2024-03-22T09:17:11.810" v="446" actId="47"/>
        <pc:sldMkLst>
          <pc:docMk/>
          <pc:sldMk cId="1416220806" sldId="428"/>
        </pc:sldMkLst>
      </pc:sldChg>
      <pc:sldChg chg="del">
        <pc:chgData name="LI Hongzong" userId="ac49958b-b655-4fa4-b837-6f946156a7c8" providerId="ADAL" clId="{1EA6D1CF-7BCF-43C9-ACBA-F551AFF49D51}" dt="2024-03-22T09:17:12.351" v="447" actId="47"/>
        <pc:sldMkLst>
          <pc:docMk/>
          <pc:sldMk cId="571447834" sldId="430"/>
        </pc:sldMkLst>
      </pc:sldChg>
      <pc:sldChg chg="del ord">
        <pc:chgData name="LI Hongzong" userId="ac49958b-b655-4fa4-b837-6f946156a7c8" providerId="ADAL" clId="{1EA6D1CF-7BCF-43C9-ACBA-F551AFF49D51}" dt="2024-03-22T09:17:11.228" v="445" actId="47"/>
        <pc:sldMkLst>
          <pc:docMk/>
          <pc:sldMk cId="4005088235" sldId="431"/>
        </pc:sldMkLst>
      </pc:sldChg>
      <pc:sldChg chg="del">
        <pc:chgData name="LI Hongzong" userId="ac49958b-b655-4fa4-b837-6f946156a7c8" providerId="ADAL" clId="{1EA6D1CF-7BCF-43C9-ACBA-F551AFF49D51}" dt="2024-03-22T09:17:16.967" v="453" actId="47"/>
        <pc:sldMkLst>
          <pc:docMk/>
          <pc:sldMk cId="3495709120" sldId="432"/>
        </pc:sldMkLst>
      </pc:sldChg>
      <pc:sldChg chg="del">
        <pc:chgData name="LI Hongzong" userId="ac49958b-b655-4fa4-b837-6f946156a7c8" providerId="ADAL" clId="{1EA6D1CF-7BCF-43C9-ACBA-F551AFF49D51}" dt="2024-03-22T09:17:13.252" v="448" actId="47"/>
        <pc:sldMkLst>
          <pc:docMk/>
          <pc:sldMk cId="2276019954" sldId="433"/>
        </pc:sldMkLst>
      </pc:sldChg>
      <pc:sldChg chg="del">
        <pc:chgData name="LI Hongzong" userId="ac49958b-b655-4fa4-b837-6f946156a7c8" providerId="ADAL" clId="{1EA6D1CF-7BCF-43C9-ACBA-F551AFF49D51}" dt="2024-03-22T09:17:14.013" v="449" actId="47"/>
        <pc:sldMkLst>
          <pc:docMk/>
          <pc:sldMk cId="1390578172" sldId="436"/>
        </pc:sldMkLst>
      </pc:sldChg>
      <pc:sldChg chg="del">
        <pc:chgData name="LI Hongzong" userId="ac49958b-b655-4fa4-b837-6f946156a7c8" providerId="ADAL" clId="{1EA6D1CF-7BCF-43C9-ACBA-F551AFF49D51}" dt="2024-03-22T09:17:14.833" v="450" actId="47"/>
        <pc:sldMkLst>
          <pc:docMk/>
          <pc:sldMk cId="904257332" sldId="438"/>
        </pc:sldMkLst>
      </pc:sldChg>
      <pc:sldChg chg="del">
        <pc:chgData name="LI Hongzong" userId="ac49958b-b655-4fa4-b837-6f946156a7c8" providerId="ADAL" clId="{1EA6D1CF-7BCF-43C9-ACBA-F551AFF49D51}" dt="2024-03-22T09:17:18.222" v="455" actId="47"/>
        <pc:sldMkLst>
          <pc:docMk/>
          <pc:sldMk cId="68158336" sldId="441"/>
        </pc:sldMkLst>
      </pc:sldChg>
      <pc:sldChg chg="del">
        <pc:chgData name="LI Hongzong" userId="ac49958b-b655-4fa4-b837-6f946156a7c8" providerId="ADAL" clId="{1EA6D1CF-7BCF-43C9-ACBA-F551AFF49D51}" dt="2024-03-22T09:17:16.239" v="452" actId="47"/>
        <pc:sldMkLst>
          <pc:docMk/>
          <pc:sldMk cId="2048387922" sldId="444"/>
        </pc:sldMkLst>
      </pc:sldChg>
      <pc:sldChg chg="del">
        <pc:chgData name="LI Hongzong" userId="ac49958b-b655-4fa4-b837-6f946156a7c8" providerId="ADAL" clId="{1EA6D1CF-7BCF-43C9-ACBA-F551AFF49D51}" dt="2024-03-22T09:17:17.622" v="454" actId="47"/>
        <pc:sldMkLst>
          <pc:docMk/>
          <pc:sldMk cId="1900209258" sldId="446"/>
        </pc:sldMkLst>
      </pc:sldChg>
      <pc:sldChg chg="del">
        <pc:chgData name="LI Hongzong" userId="ac49958b-b655-4fa4-b837-6f946156a7c8" providerId="ADAL" clId="{1EA6D1CF-7BCF-43C9-ACBA-F551AFF49D51}" dt="2024-03-22T09:17:22.408" v="457" actId="47"/>
        <pc:sldMkLst>
          <pc:docMk/>
          <pc:sldMk cId="1560367604" sldId="448"/>
        </pc:sldMkLst>
      </pc:sldChg>
      <pc:sldChg chg="del">
        <pc:chgData name="LI Hongzong" userId="ac49958b-b655-4fa4-b837-6f946156a7c8" providerId="ADAL" clId="{1EA6D1CF-7BCF-43C9-ACBA-F551AFF49D51}" dt="2024-03-22T09:17:21.934" v="456" actId="47"/>
        <pc:sldMkLst>
          <pc:docMk/>
          <pc:sldMk cId="550612646" sldId="449"/>
        </pc:sldMkLst>
      </pc:sldChg>
      <pc:sldChg chg="del">
        <pc:chgData name="LI Hongzong" userId="ac49958b-b655-4fa4-b837-6f946156a7c8" providerId="ADAL" clId="{1EA6D1CF-7BCF-43C9-ACBA-F551AFF49D51}" dt="2024-03-22T09:17:23.172" v="458" actId="47"/>
        <pc:sldMkLst>
          <pc:docMk/>
          <pc:sldMk cId="467058621" sldId="450"/>
        </pc:sldMkLst>
      </pc:sldChg>
      <pc:sldChg chg="del">
        <pc:chgData name="LI Hongzong" userId="ac49958b-b655-4fa4-b837-6f946156a7c8" providerId="ADAL" clId="{1EA6D1CF-7BCF-43C9-ACBA-F551AFF49D51}" dt="2024-03-22T09:17:24.016" v="459" actId="47"/>
        <pc:sldMkLst>
          <pc:docMk/>
          <pc:sldMk cId="3543534243" sldId="451"/>
        </pc:sldMkLst>
      </pc:sldChg>
      <pc:sldChg chg="del">
        <pc:chgData name="LI Hongzong" userId="ac49958b-b655-4fa4-b837-6f946156a7c8" providerId="ADAL" clId="{1EA6D1CF-7BCF-43C9-ACBA-F551AFF49D51}" dt="2024-03-22T09:17:24.593" v="460" actId="47"/>
        <pc:sldMkLst>
          <pc:docMk/>
          <pc:sldMk cId="2802836733" sldId="452"/>
        </pc:sldMkLst>
      </pc:sldChg>
      <pc:sldChg chg="del">
        <pc:chgData name="LI Hongzong" userId="ac49958b-b655-4fa4-b837-6f946156a7c8" providerId="ADAL" clId="{1EA6D1CF-7BCF-43C9-ACBA-F551AFF49D51}" dt="2024-03-22T09:17:25.218" v="461" actId="47"/>
        <pc:sldMkLst>
          <pc:docMk/>
          <pc:sldMk cId="2948372471" sldId="454"/>
        </pc:sldMkLst>
      </pc:sldChg>
      <pc:sldChg chg="del">
        <pc:chgData name="LI Hongzong" userId="ac49958b-b655-4fa4-b837-6f946156a7c8" providerId="ADAL" clId="{1EA6D1CF-7BCF-43C9-ACBA-F551AFF49D51}" dt="2024-03-22T09:17:26.381" v="462" actId="47"/>
        <pc:sldMkLst>
          <pc:docMk/>
          <pc:sldMk cId="1238996457" sldId="455"/>
        </pc:sldMkLst>
      </pc:sldChg>
      <pc:sldChg chg="del">
        <pc:chgData name="LI Hongzong" userId="ac49958b-b655-4fa4-b837-6f946156a7c8" providerId="ADAL" clId="{1EA6D1CF-7BCF-43C9-ACBA-F551AFF49D51}" dt="2024-03-22T09:17:27.393" v="463" actId="47"/>
        <pc:sldMkLst>
          <pc:docMk/>
          <pc:sldMk cId="679297246" sldId="456"/>
        </pc:sldMkLst>
      </pc:sldChg>
      <pc:sldChg chg="del">
        <pc:chgData name="LI Hongzong" userId="ac49958b-b655-4fa4-b837-6f946156a7c8" providerId="ADAL" clId="{1EA6D1CF-7BCF-43C9-ACBA-F551AFF49D51}" dt="2024-03-22T09:17:28.658" v="464" actId="47"/>
        <pc:sldMkLst>
          <pc:docMk/>
          <pc:sldMk cId="492681770" sldId="457"/>
        </pc:sldMkLst>
      </pc:sldChg>
      <pc:sldChg chg="del">
        <pc:chgData name="LI Hongzong" userId="ac49958b-b655-4fa4-b837-6f946156a7c8" providerId="ADAL" clId="{1EA6D1CF-7BCF-43C9-ACBA-F551AFF49D51}" dt="2024-03-22T09:17:29.588" v="465" actId="47"/>
        <pc:sldMkLst>
          <pc:docMk/>
          <pc:sldMk cId="1603724423" sldId="458"/>
        </pc:sldMkLst>
      </pc:sldChg>
      <pc:sldChg chg="del">
        <pc:chgData name="LI Hongzong" userId="ac49958b-b655-4fa4-b837-6f946156a7c8" providerId="ADAL" clId="{1EA6D1CF-7BCF-43C9-ACBA-F551AFF49D51}" dt="2024-03-22T09:17:31.027" v="466" actId="47"/>
        <pc:sldMkLst>
          <pc:docMk/>
          <pc:sldMk cId="2670355902" sldId="459"/>
        </pc:sldMkLst>
      </pc:sldChg>
      <pc:sldChg chg="del">
        <pc:chgData name="LI Hongzong" userId="ac49958b-b655-4fa4-b837-6f946156a7c8" providerId="ADAL" clId="{1EA6D1CF-7BCF-43C9-ACBA-F551AFF49D51}" dt="2024-03-22T09:17:32.411" v="467" actId="47"/>
        <pc:sldMkLst>
          <pc:docMk/>
          <pc:sldMk cId="657981875" sldId="461"/>
        </pc:sldMkLst>
      </pc:sldChg>
      <pc:sldChg chg="del">
        <pc:chgData name="LI Hongzong" userId="ac49958b-b655-4fa4-b837-6f946156a7c8" providerId="ADAL" clId="{1EA6D1CF-7BCF-43C9-ACBA-F551AFF49D51}" dt="2024-03-22T09:17:33.317" v="468" actId="47"/>
        <pc:sldMkLst>
          <pc:docMk/>
          <pc:sldMk cId="315665274" sldId="462"/>
        </pc:sldMkLst>
      </pc:sldChg>
      <pc:sldChg chg="del">
        <pc:chgData name="LI Hongzong" userId="ac49958b-b655-4fa4-b837-6f946156a7c8" providerId="ADAL" clId="{1EA6D1CF-7BCF-43C9-ACBA-F551AFF49D51}" dt="2024-03-22T09:17:34.723" v="469" actId="47"/>
        <pc:sldMkLst>
          <pc:docMk/>
          <pc:sldMk cId="41916961" sldId="465"/>
        </pc:sldMkLst>
      </pc:sldChg>
      <pc:sldChg chg="del">
        <pc:chgData name="LI Hongzong" userId="ac49958b-b655-4fa4-b837-6f946156a7c8" providerId="ADAL" clId="{1EA6D1CF-7BCF-43C9-ACBA-F551AFF49D51}" dt="2024-03-22T09:17:35.521" v="470" actId="47"/>
        <pc:sldMkLst>
          <pc:docMk/>
          <pc:sldMk cId="830253175" sldId="467"/>
        </pc:sldMkLst>
      </pc:sldChg>
      <pc:sldChg chg="delSp del mod delAnim">
        <pc:chgData name="LI Hongzong" userId="ac49958b-b655-4fa4-b837-6f946156a7c8" providerId="ADAL" clId="{1EA6D1CF-7BCF-43C9-ACBA-F551AFF49D51}" dt="2024-03-22T09:17:56.463" v="476" actId="47"/>
        <pc:sldMkLst>
          <pc:docMk/>
          <pc:sldMk cId="464084533" sldId="468"/>
        </pc:sldMkLst>
      </pc:sldChg>
      <pc:sldChg chg="modSp mod ord">
        <pc:chgData name="LI Hongzong" userId="ac49958b-b655-4fa4-b837-6f946156a7c8" providerId="ADAL" clId="{1EA6D1CF-7BCF-43C9-ACBA-F551AFF49D51}" dt="2024-03-22T09:00:04.214" v="256" actId="20577"/>
        <pc:sldMkLst>
          <pc:docMk/>
          <pc:sldMk cId="720648259" sldId="472"/>
        </pc:sldMkLst>
      </pc:sldChg>
      <pc:sldChg chg="addSp delSp modSp del mod ord modNotesTx">
        <pc:chgData name="LI Hongzong" userId="ac49958b-b655-4fa4-b837-6f946156a7c8" providerId="ADAL" clId="{1EA6D1CF-7BCF-43C9-ACBA-F551AFF49D51}" dt="2024-03-29T09:32:32.167" v="7944" actId="47"/>
        <pc:sldMkLst>
          <pc:docMk/>
          <pc:sldMk cId="3977025630" sldId="473"/>
        </pc:sldMkLst>
      </pc:sldChg>
      <pc:sldChg chg="del">
        <pc:chgData name="LI Hongzong" userId="ac49958b-b655-4fa4-b837-6f946156a7c8" providerId="ADAL" clId="{1EA6D1CF-7BCF-43C9-ACBA-F551AFF49D51}" dt="2024-03-22T09:17:15.657" v="451" actId="47"/>
        <pc:sldMkLst>
          <pc:docMk/>
          <pc:sldMk cId="4228025745" sldId="475"/>
        </pc:sldMkLst>
      </pc:sldChg>
      <pc:sldChg chg="del">
        <pc:chgData name="LI Hongzong" userId="ac49958b-b655-4fa4-b837-6f946156a7c8" providerId="ADAL" clId="{1EA6D1CF-7BCF-43C9-ACBA-F551AFF49D51}" dt="2024-03-22T09:18:25.805" v="477" actId="47"/>
        <pc:sldMkLst>
          <pc:docMk/>
          <pc:sldMk cId="365617776" sldId="477"/>
        </pc:sldMkLst>
      </pc:sldChg>
      <pc:sldChg chg="del">
        <pc:chgData name="LI Hongzong" userId="ac49958b-b655-4fa4-b837-6f946156a7c8" providerId="ADAL" clId="{1EA6D1CF-7BCF-43C9-ACBA-F551AFF49D51}" dt="2024-03-22T09:18:25.805" v="477" actId="47"/>
        <pc:sldMkLst>
          <pc:docMk/>
          <pc:sldMk cId="790057062" sldId="478"/>
        </pc:sldMkLst>
      </pc:sldChg>
      <pc:sldChg chg="del">
        <pc:chgData name="LI Hongzong" userId="ac49958b-b655-4fa4-b837-6f946156a7c8" providerId="ADAL" clId="{1EA6D1CF-7BCF-43C9-ACBA-F551AFF49D51}" dt="2024-03-22T09:18:25.805" v="477" actId="47"/>
        <pc:sldMkLst>
          <pc:docMk/>
          <pc:sldMk cId="283994566" sldId="480"/>
        </pc:sldMkLst>
      </pc:sldChg>
      <pc:sldChg chg="del">
        <pc:chgData name="LI Hongzong" userId="ac49958b-b655-4fa4-b837-6f946156a7c8" providerId="ADAL" clId="{1EA6D1CF-7BCF-43C9-ACBA-F551AFF49D51}" dt="2024-03-22T09:18:25.805" v="477" actId="47"/>
        <pc:sldMkLst>
          <pc:docMk/>
          <pc:sldMk cId="3762282314" sldId="483"/>
        </pc:sldMkLst>
      </pc:sldChg>
      <pc:sldChg chg="modSp mod">
        <pc:chgData name="LI Hongzong" userId="ac49958b-b655-4fa4-b837-6f946156a7c8" providerId="ADAL" clId="{1EA6D1CF-7BCF-43C9-ACBA-F551AFF49D51}" dt="2024-03-29T10:22:28.861" v="8417" actId="20577"/>
        <pc:sldMkLst>
          <pc:docMk/>
          <pc:sldMk cId="2811745174" sldId="487"/>
        </pc:sldMkLst>
      </pc:sldChg>
      <pc:sldChg chg="del">
        <pc:chgData name="LI Hongzong" userId="ac49958b-b655-4fa4-b837-6f946156a7c8" providerId="ADAL" clId="{1EA6D1CF-7BCF-43C9-ACBA-F551AFF49D51}" dt="2024-03-22T09:17:36.246" v="471" actId="47"/>
        <pc:sldMkLst>
          <pc:docMk/>
          <pc:sldMk cId="1734286805" sldId="489"/>
        </pc:sldMkLst>
      </pc:sldChg>
      <pc:sldChg chg="del">
        <pc:chgData name="LI Hongzong" userId="ac49958b-b655-4fa4-b837-6f946156a7c8" providerId="ADAL" clId="{1EA6D1CF-7BCF-43C9-ACBA-F551AFF49D51}" dt="2024-03-22T09:17:37.046" v="472" actId="47"/>
        <pc:sldMkLst>
          <pc:docMk/>
          <pc:sldMk cId="1637154511" sldId="490"/>
        </pc:sldMkLst>
      </pc:sldChg>
      <pc:sldChg chg="addSp delSp modSp mod">
        <pc:chgData name="LI Hongzong" userId="ac49958b-b655-4fa4-b837-6f946156a7c8" providerId="ADAL" clId="{1EA6D1CF-7BCF-43C9-ACBA-F551AFF49D51}" dt="2024-03-29T10:25:48.488" v="8447" actId="1076"/>
        <pc:sldMkLst>
          <pc:docMk/>
          <pc:sldMk cId="202371462" sldId="491"/>
        </pc:sldMkLst>
      </pc:sldChg>
      <pc:sldChg chg="addSp delSp modSp del mod">
        <pc:chgData name="LI Hongzong" userId="ac49958b-b655-4fa4-b837-6f946156a7c8" providerId="ADAL" clId="{1EA6D1CF-7BCF-43C9-ACBA-F551AFF49D51}" dt="2024-03-22T08:48:16.627" v="201" actId="47"/>
        <pc:sldMkLst>
          <pc:docMk/>
          <pc:sldMk cId="1103431114" sldId="492"/>
        </pc:sldMkLst>
      </pc:sldChg>
      <pc:sldChg chg="delSp del mod ord">
        <pc:chgData name="LI Hongzong" userId="ac49958b-b655-4fa4-b837-6f946156a7c8" providerId="ADAL" clId="{1EA6D1CF-7BCF-43C9-ACBA-F551AFF49D51}" dt="2024-03-22T08:53:49.705" v="222" actId="47"/>
        <pc:sldMkLst>
          <pc:docMk/>
          <pc:sldMk cId="3956311866" sldId="493"/>
        </pc:sldMkLst>
      </pc:sldChg>
      <pc:sldChg chg="addSp delSp del mod">
        <pc:chgData name="LI Hongzong" userId="ac49958b-b655-4fa4-b837-6f946156a7c8" providerId="ADAL" clId="{1EA6D1CF-7BCF-43C9-ACBA-F551AFF49D51}" dt="2024-03-22T09:16:19.501" v="439" actId="47"/>
        <pc:sldMkLst>
          <pc:docMk/>
          <pc:sldMk cId="1976057905" sldId="494"/>
        </pc:sldMkLst>
      </pc:sldChg>
      <pc:sldChg chg="modSp add del mod">
        <pc:chgData name="LI Hongzong" userId="ac49958b-b655-4fa4-b837-6f946156a7c8" providerId="ADAL" clId="{1EA6D1CF-7BCF-43C9-ACBA-F551AFF49D51}" dt="2024-03-22T08:45:14.972" v="179" actId="47"/>
        <pc:sldMkLst>
          <pc:docMk/>
          <pc:sldMk cId="401816934" sldId="495"/>
        </pc:sldMkLst>
      </pc:sldChg>
      <pc:sldChg chg="add del">
        <pc:chgData name="LI Hongzong" userId="ac49958b-b655-4fa4-b837-6f946156a7c8" providerId="ADAL" clId="{1EA6D1CF-7BCF-43C9-ACBA-F551AFF49D51}" dt="2024-03-21T14:01:30.146" v="115" actId="47"/>
        <pc:sldMkLst>
          <pc:docMk/>
          <pc:sldMk cId="203929719" sldId="496"/>
        </pc:sldMkLst>
      </pc:sldChg>
      <pc:sldChg chg="addSp delSp modSp add mod">
        <pc:chgData name="LI Hongzong" userId="ac49958b-b655-4fa4-b837-6f946156a7c8" providerId="ADAL" clId="{1EA6D1CF-7BCF-43C9-ACBA-F551AFF49D51}" dt="2024-03-29T10:06:19.002" v="8273" actId="20577"/>
        <pc:sldMkLst>
          <pc:docMk/>
          <pc:sldMk cId="1752405181" sldId="496"/>
        </pc:sldMkLst>
      </pc:sldChg>
      <pc:sldChg chg="addSp modSp add mod ord">
        <pc:chgData name="LI Hongzong" userId="ac49958b-b655-4fa4-b837-6f946156a7c8" providerId="ADAL" clId="{1EA6D1CF-7BCF-43C9-ACBA-F551AFF49D51}" dt="2024-03-29T10:06:57.808" v="8284" actId="20577"/>
        <pc:sldMkLst>
          <pc:docMk/>
          <pc:sldMk cId="2845975111" sldId="497"/>
        </pc:sldMkLst>
      </pc:sldChg>
      <pc:sldChg chg="add del">
        <pc:chgData name="LI Hongzong" userId="ac49958b-b655-4fa4-b837-6f946156a7c8" providerId="ADAL" clId="{1EA6D1CF-7BCF-43C9-ACBA-F551AFF49D51}" dt="2024-03-21T14:01:25.949" v="114" actId="47"/>
        <pc:sldMkLst>
          <pc:docMk/>
          <pc:sldMk cId="3611052533" sldId="497"/>
        </pc:sldMkLst>
      </pc:sldChg>
      <pc:sldChg chg="addSp delSp modSp add mod ord">
        <pc:chgData name="LI Hongzong" userId="ac49958b-b655-4fa4-b837-6f946156a7c8" providerId="ADAL" clId="{1EA6D1CF-7BCF-43C9-ACBA-F551AFF49D51}" dt="2024-03-29T10:08:32.644" v="8307" actId="20577"/>
        <pc:sldMkLst>
          <pc:docMk/>
          <pc:sldMk cId="796727664" sldId="498"/>
        </pc:sldMkLst>
      </pc:sldChg>
      <pc:sldChg chg="addSp modSp add mod">
        <pc:chgData name="LI Hongzong" userId="ac49958b-b655-4fa4-b837-6f946156a7c8" providerId="ADAL" clId="{1EA6D1CF-7BCF-43C9-ACBA-F551AFF49D51}" dt="2024-03-29T10:06:51.792" v="8282" actId="20577"/>
        <pc:sldMkLst>
          <pc:docMk/>
          <pc:sldMk cId="30619265" sldId="499"/>
        </pc:sldMkLst>
      </pc:sldChg>
      <pc:sldChg chg="addSp delSp modSp add mod">
        <pc:chgData name="LI Hongzong" userId="ac49958b-b655-4fa4-b837-6f946156a7c8" providerId="ADAL" clId="{1EA6D1CF-7BCF-43C9-ACBA-F551AFF49D51}" dt="2024-03-29T10:06:55.846" v="8283" actId="20577"/>
        <pc:sldMkLst>
          <pc:docMk/>
          <pc:sldMk cId="2369451619" sldId="500"/>
        </pc:sldMkLst>
      </pc:sldChg>
      <pc:sldChg chg="addSp modSp add mod">
        <pc:chgData name="LI Hongzong" userId="ac49958b-b655-4fa4-b837-6f946156a7c8" providerId="ADAL" clId="{1EA6D1CF-7BCF-43C9-ACBA-F551AFF49D51}" dt="2024-03-29T10:07:00.910" v="8285" actId="20577"/>
        <pc:sldMkLst>
          <pc:docMk/>
          <pc:sldMk cId="3667704221" sldId="501"/>
        </pc:sldMkLst>
      </pc:sldChg>
      <pc:sldChg chg="addSp modSp add mod">
        <pc:chgData name="LI Hongzong" userId="ac49958b-b655-4fa4-b837-6f946156a7c8" providerId="ADAL" clId="{1EA6D1CF-7BCF-43C9-ACBA-F551AFF49D51}" dt="2024-03-29T10:07:03.127" v="8286" actId="20577"/>
        <pc:sldMkLst>
          <pc:docMk/>
          <pc:sldMk cId="4222242206" sldId="502"/>
        </pc:sldMkLst>
      </pc:sldChg>
      <pc:sldChg chg="addSp modSp add mod">
        <pc:chgData name="LI Hongzong" userId="ac49958b-b655-4fa4-b837-6f946156a7c8" providerId="ADAL" clId="{1EA6D1CF-7BCF-43C9-ACBA-F551AFF49D51}" dt="2024-03-29T10:07:05.489" v="8287" actId="20577"/>
        <pc:sldMkLst>
          <pc:docMk/>
          <pc:sldMk cId="1065434339" sldId="503"/>
        </pc:sldMkLst>
      </pc:sldChg>
      <pc:sldChg chg="addSp modSp add mod">
        <pc:chgData name="LI Hongzong" userId="ac49958b-b655-4fa4-b837-6f946156a7c8" providerId="ADAL" clId="{1EA6D1CF-7BCF-43C9-ACBA-F551AFF49D51}" dt="2024-03-29T10:07:07.958" v="8288" actId="20577"/>
        <pc:sldMkLst>
          <pc:docMk/>
          <pc:sldMk cId="4094151586" sldId="504"/>
        </pc:sldMkLst>
      </pc:sldChg>
      <pc:sldChg chg="addSp modSp add mod">
        <pc:chgData name="LI Hongzong" userId="ac49958b-b655-4fa4-b837-6f946156a7c8" providerId="ADAL" clId="{1EA6D1CF-7BCF-43C9-ACBA-F551AFF49D51}" dt="2024-03-29T10:07:10.051" v="8289" actId="20577"/>
        <pc:sldMkLst>
          <pc:docMk/>
          <pc:sldMk cId="774677346" sldId="505"/>
        </pc:sldMkLst>
      </pc:sldChg>
      <pc:sldChg chg="addSp modSp add mod">
        <pc:chgData name="LI Hongzong" userId="ac49958b-b655-4fa4-b837-6f946156a7c8" providerId="ADAL" clId="{1EA6D1CF-7BCF-43C9-ACBA-F551AFF49D51}" dt="2024-03-29T10:07:12.286" v="8290" actId="20577"/>
        <pc:sldMkLst>
          <pc:docMk/>
          <pc:sldMk cId="541110708" sldId="506"/>
        </pc:sldMkLst>
      </pc:sldChg>
      <pc:sldChg chg="addSp modSp add mod">
        <pc:chgData name="LI Hongzong" userId="ac49958b-b655-4fa4-b837-6f946156a7c8" providerId="ADAL" clId="{1EA6D1CF-7BCF-43C9-ACBA-F551AFF49D51}" dt="2024-03-29T10:06:21.793" v="8274" actId="20577"/>
        <pc:sldMkLst>
          <pc:docMk/>
          <pc:sldMk cId="2437703638" sldId="507"/>
        </pc:sldMkLst>
      </pc:sldChg>
      <pc:sldChg chg="addSp modSp add mod">
        <pc:chgData name="LI Hongzong" userId="ac49958b-b655-4fa4-b837-6f946156a7c8" providerId="ADAL" clId="{1EA6D1CF-7BCF-43C9-ACBA-F551AFF49D51}" dt="2024-03-29T10:06:24.017" v="8275" actId="20577"/>
        <pc:sldMkLst>
          <pc:docMk/>
          <pc:sldMk cId="1337362241" sldId="508"/>
        </pc:sldMkLst>
      </pc:sldChg>
      <pc:sldChg chg="addSp modSp add mod">
        <pc:chgData name="LI Hongzong" userId="ac49958b-b655-4fa4-b837-6f946156a7c8" providerId="ADAL" clId="{1EA6D1CF-7BCF-43C9-ACBA-F551AFF49D51}" dt="2024-03-29T10:06:26.256" v="8276" actId="20577"/>
        <pc:sldMkLst>
          <pc:docMk/>
          <pc:sldMk cId="898425003" sldId="509"/>
        </pc:sldMkLst>
      </pc:sldChg>
      <pc:sldChg chg="addSp modSp add mod">
        <pc:chgData name="LI Hongzong" userId="ac49958b-b655-4fa4-b837-6f946156a7c8" providerId="ADAL" clId="{1EA6D1CF-7BCF-43C9-ACBA-F551AFF49D51}" dt="2024-03-29T10:06:29.297" v="8277" actId="20577"/>
        <pc:sldMkLst>
          <pc:docMk/>
          <pc:sldMk cId="3874427421" sldId="510"/>
        </pc:sldMkLst>
      </pc:sldChg>
      <pc:sldChg chg="addSp modSp add mod">
        <pc:chgData name="LI Hongzong" userId="ac49958b-b655-4fa4-b837-6f946156a7c8" providerId="ADAL" clId="{1EA6D1CF-7BCF-43C9-ACBA-F551AFF49D51}" dt="2024-03-29T10:06:34.114" v="8278" actId="20577"/>
        <pc:sldMkLst>
          <pc:docMk/>
          <pc:sldMk cId="3174073477" sldId="511"/>
        </pc:sldMkLst>
      </pc:sldChg>
      <pc:sldChg chg="addSp modSp add mod">
        <pc:chgData name="LI Hongzong" userId="ac49958b-b655-4fa4-b837-6f946156a7c8" providerId="ADAL" clId="{1EA6D1CF-7BCF-43C9-ACBA-F551AFF49D51}" dt="2024-03-29T10:06:36.473" v="8279" actId="20577"/>
        <pc:sldMkLst>
          <pc:docMk/>
          <pc:sldMk cId="3704641364" sldId="512"/>
        </pc:sldMkLst>
      </pc:sldChg>
      <pc:sldChg chg="addSp modSp add mod">
        <pc:chgData name="LI Hongzong" userId="ac49958b-b655-4fa4-b837-6f946156a7c8" providerId="ADAL" clId="{1EA6D1CF-7BCF-43C9-ACBA-F551AFF49D51}" dt="2024-03-29T10:06:46.063" v="8280" actId="20577"/>
        <pc:sldMkLst>
          <pc:docMk/>
          <pc:sldMk cId="1562923318" sldId="513"/>
        </pc:sldMkLst>
      </pc:sldChg>
      <pc:sldChg chg="add">
        <pc:chgData name="LI Hongzong" userId="ac49958b-b655-4fa4-b837-6f946156a7c8" providerId="ADAL" clId="{1EA6D1CF-7BCF-43C9-ACBA-F551AFF49D51}" dt="2024-03-22T08:56:11.010" v="249"/>
        <pc:sldMkLst>
          <pc:docMk/>
          <pc:sldMk cId="1847076896" sldId="514"/>
        </pc:sldMkLst>
      </pc:sldChg>
      <pc:sldChg chg="addSp delSp modSp add mod">
        <pc:chgData name="LI Hongzong" userId="ac49958b-b655-4fa4-b837-6f946156a7c8" providerId="ADAL" clId="{1EA6D1CF-7BCF-43C9-ACBA-F551AFF49D51}" dt="2024-03-29T09:50:12.487" v="8245" actId="1076"/>
        <pc:sldMkLst>
          <pc:docMk/>
          <pc:sldMk cId="1688353813" sldId="515"/>
        </pc:sldMkLst>
      </pc:sldChg>
      <pc:sldChg chg="addSp delSp modSp add mod">
        <pc:chgData name="LI Hongzong" userId="ac49958b-b655-4fa4-b837-6f946156a7c8" providerId="ADAL" clId="{1EA6D1CF-7BCF-43C9-ACBA-F551AFF49D51}" dt="2024-03-29T09:50:03.822" v="8243" actId="20577"/>
        <pc:sldMkLst>
          <pc:docMk/>
          <pc:sldMk cId="3321173846" sldId="516"/>
        </pc:sldMkLst>
      </pc:sldChg>
      <pc:sldChg chg="addSp modSp add mod">
        <pc:chgData name="LI Hongzong" userId="ac49958b-b655-4fa4-b837-6f946156a7c8" providerId="ADAL" clId="{1EA6D1CF-7BCF-43C9-ACBA-F551AFF49D51}" dt="2024-03-29T09:49:53.245" v="8240" actId="1076"/>
        <pc:sldMkLst>
          <pc:docMk/>
          <pc:sldMk cId="2907889574" sldId="517"/>
        </pc:sldMkLst>
      </pc:sldChg>
      <pc:sldChg chg="addSp delSp modSp add mod">
        <pc:chgData name="LI Hongzong" userId="ac49958b-b655-4fa4-b837-6f946156a7c8" providerId="ADAL" clId="{1EA6D1CF-7BCF-43C9-ACBA-F551AFF49D51}" dt="2024-03-29T09:49:45.390" v="8238" actId="1076"/>
        <pc:sldMkLst>
          <pc:docMk/>
          <pc:sldMk cId="3320331165" sldId="518"/>
        </pc:sldMkLst>
      </pc:sldChg>
      <pc:sldChg chg="add del">
        <pc:chgData name="LI Hongzong" userId="ac49958b-b655-4fa4-b837-6f946156a7c8" providerId="ADAL" clId="{1EA6D1CF-7BCF-43C9-ACBA-F551AFF49D51}" dt="2024-03-22T09:09:19.586" v="322"/>
        <pc:sldMkLst>
          <pc:docMk/>
          <pc:sldMk cId="387100043" sldId="519"/>
        </pc:sldMkLst>
      </pc:sldChg>
      <pc:sldChg chg="addSp delSp modSp add mod">
        <pc:chgData name="LI Hongzong" userId="ac49958b-b655-4fa4-b837-6f946156a7c8" providerId="ADAL" clId="{1EA6D1CF-7BCF-43C9-ACBA-F551AFF49D51}" dt="2024-03-29T09:49:30.159" v="8235" actId="14100"/>
        <pc:sldMkLst>
          <pc:docMk/>
          <pc:sldMk cId="3195430702" sldId="519"/>
        </pc:sldMkLst>
      </pc:sldChg>
      <pc:sldChg chg="addSp modSp add mod">
        <pc:chgData name="LI Hongzong" userId="ac49958b-b655-4fa4-b837-6f946156a7c8" providerId="ADAL" clId="{1EA6D1CF-7BCF-43C9-ACBA-F551AFF49D51}" dt="2024-03-29T10:06:48.615" v="8281" actId="20577"/>
        <pc:sldMkLst>
          <pc:docMk/>
          <pc:sldMk cId="1173255395" sldId="520"/>
        </pc:sldMkLst>
      </pc:sldChg>
      <pc:sldChg chg="add del">
        <pc:chgData name="LI Hongzong" userId="ac49958b-b655-4fa4-b837-6f946156a7c8" providerId="ADAL" clId="{1EA6D1CF-7BCF-43C9-ACBA-F551AFF49D51}" dt="2024-03-22T09:11:07.227" v="361" actId="47"/>
        <pc:sldMkLst>
          <pc:docMk/>
          <pc:sldMk cId="3404225540" sldId="520"/>
        </pc:sldMkLst>
      </pc:sldChg>
      <pc:sldChg chg="addSp modSp add mod">
        <pc:chgData name="LI Hongzong" userId="ac49958b-b655-4fa4-b837-6f946156a7c8" providerId="ADAL" clId="{1EA6D1CF-7BCF-43C9-ACBA-F551AFF49D51}" dt="2024-03-29T10:07:31.021" v="8293" actId="1076"/>
        <pc:sldMkLst>
          <pc:docMk/>
          <pc:sldMk cId="392598842" sldId="521"/>
        </pc:sldMkLst>
      </pc:sldChg>
      <pc:sldChg chg="add del">
        <pc:chgData name="LI Hongzong" userId="ac49958b-b655-4fa4-b837-6f946156a7c8" providerId="ADAL" clId="{1EA6D1CF-7BCF-43C9-ACBA-F551AFF49D51}" dt="2024-03-22T09:13:41.672" v="384" actId="47"/>
        <pc:sldMkLst>
          <pc:docMk/>
          <pc:sldMk cId="420344942" sldId="521"/>
        </pc:sldMkLst>
      </pc:sldChg>
      <pc:sldChg chg="add del">
        <pc:chgData name="LI Hongzong" userId="ac49958b-b655-4fa4-b837-6f946156a7c8" providerId="ADAL" clId="{1EA6D1CF-7BCF-43C9-ACBA-F551AFF49D51}" dt="2024-03-22T09:13:41.672" v="384" actId="47"/>
        <pc:sldMkLst>
          <pc:docMk/>
          <pc:sldMk cId="3426780612" sldId="522"/>
        </pc:sldMkLst>
      </pc:sldChg>
      <pc:sldChg chg="addSp modSp add mod">
        <pc:chgData name="LI Hongzong" userId="ac49958b-b655-4fa4-b837-6f946156a7c8" providerId="ADAL" clId="{1EA6D1CF-7BCF-43C9-ACBA-F551AFF49D51}" dt="2024-03-29T10:07:44.059" v="8296" actId="1076"/>
        <pc:sldMkLst>
          <pc:docMk/>
          <pc:sldMk cId="3864420287" sldId="522"/>
        </pc:sldMkLst>
      </pc:sldChg>
      <pc:sldChg chg="addSp modSp add mod">
        <pc:chgData name="LI Hongzong" userId="ac49958b-b655-4fa4-b837-6f946156a7c8" providerId="ADAL" clId="{1EA6D1CF-7BCF-43C9-ACBA-F551AFF49D51}" dt="2024-03-29T10:08:14.219" v="8299" actId="1076"/>
        <pc:sldMkLst>
          <pc:docMk/>
          <pc:sldMk cId="2727889837" sldId="523"/>
        </pc:sldMkLst>
      </pc:sldChg>
      <pc:sldChg chg="addSp modSp add mod">
        <pc:chgData name="LI Hongzong" userId="ac49958b-b655-4fa4-b837-6f946156a7c8" providerId="ADAL" clId="{1EA6D1CF-7BCF-43C9-ACBA-F551AFF49D51}" dt="2024-03-29T10:08:16.459" v="8300" actId="20577"/>
        <pc:sldMkLst>
          <pc:docMk/>
          <pc:sldMk cId="1707913042" sldId="524"/>
        </pc:sldMkLst>
      </pc:sldChg>
      <pc:sldChg chg="addSp modSp add mod">
        <pc:chgData name="LI Hongzong" userId="ac49958b-b655-4fa4-b837-6f946156a7c8" providerId="ADAL" clId="{1EA6D1CF-7BCF-43C9-ACBA-F551AFF49D51}" dt="2024-03-29T10:08:19.516" v="8301" actId="20577"/>
        <pc:sldMkLst>
          <pc:docMk/>
          <pc:sldMk cId="209594736" sldId="525"/>
        </pc:sldMkLst>
      </pc:sldChg>
      <pc:sldChg chg="addSp modSp add mod">
        <pc:chgData name="LI Hongzong" userId="ac49958b-b655-4fa4-b837-6f946156a7c8" providerId="ADAL" clId="{1EA6D1CF-7BCF-43C9-ACBA-F551AFF49D51}" dt="2024-03-29T10:08:21.732" v="8302" actId="20577"/>
        <pc:sldMkLst>
          <pc:docMk/>
          <pc:sldMk cId="2329232929" sldId="526"/>
        </pc:sldMkLst>
      </pc:sldChg>
      <pc:sldChg chg="addSp modSp add mod">
        <pc:chgData name="LI Hongzong" userId="ac49958b-b655-4fa4-b837-6f946156a7c8" providerId="ADAL" clId="{1EA6D1CF-7BCF-43C9-ACBA-F551AFF49D51}" dt="2024-03-29T10:08:23.798" v="8303" actId="20577"/>
        <pc:sldMkLst>
          <pc:docMk/>
          <pc:sldMk cId="788996461" sldId="527"/>
        </pc:sldMkLst>
      </pc:sldChg>
      <pc:sldChg chg="addSp modSp add mod">
        <pc:chgData name="LI Hongzong" userId="ac49958b-b655-4fa4-b837-6f946156a7c8" providerId="ADAL" clId="{1EA6D1CF-7BCF-43C9-ACBA-F551AFF49D51}" dt="2024-03-29T10:08:26.003" v="8304" actId="20577"/>
        <pc:sldMkLst>
          <pc:docMk/>
          <pc:sldMk cId="4228785174" sldId="528"/>
        </pc:sldMkLst>
      </pc:sldChg>
      <pc:sldChg chg="addSp modSp add mod">
        <pc:chgData name="LI Hongzong" userId="ac49958b-b655-4fa4-b837-6f946156a7c8" providerId="ADAL" clId="{1EA6D1CF-7BCF-43C9-ACBA-F551AFF49D51}" dt="2024-03-29T10:08:27.939" v="8305" actId="20577"/>
        <pc:sldMkLst>
          <pc:docMk/>
          <pc:sldMk cId="2914466725" sldId="529"/>
        </pc:sldMkLst>
      </pc:sldChg>
      <pc:sldChg chg="addSp modSp add mod">
        <pc:chgData name="LI Hongzong" userId="ac49958b-b655-4fa4-b837-6f946156a7c8" providerId="ADAL" clId="{1EA6D1CF-7BCF-43C9-ACBA-F551AFF49D51}" dt="2024-03-29T10:08:30.117" v="8306" actId="20577"/>
        <pc:sldMkLst>
          <pc:docMk/>
          <pc:sldMk cId="899434186" sldId="530"/>
        </pc:sldMkLst>
      </pc:sldChg>
      <pc:sldChg chg="addSp modSp add mod modAnim">
        <pc:chgData name="LI Hongzong" userId="ac49958b-b655-4fa4-b837-6f946156a7c8" providerId="ADAL" clId="{1EA6D1CF-7BCF-43C9-ACBA-F551AFF49D51}" dt="2024-03-29T10:18:30.365" v="8402" actId="1076"/>
        <pc:sldMkLst>
          <pc:docMk/>
          <pc:sldMk cId="1189121588" sldId="531"/>
        </pc:sldMkLst>
      </pc:sldChg>
      <pc:sldChg chg="add del">
        <pc:chgData name="LI Hongzong" userId="ac49958b-b655-4fa4-b837-6f946156a7c8" providerId="ADAL" clId="{1EA6D1CF-7BCF-43C9-ACBA-F551AFF49D51}" dt="2024-03-22T09:16:21.166" v="440" actId="47"/>
        <pc:sldMkLst>
          <pc:docMk/>
          <pc:sldMk cId="2411270091" sldId="531"/>
        </pc:sldMkLst>
      </pc:sldChg>
      <pc:sldChg chg="addSp delSp modSp add mod modNotesTx">
        <pc:chgData name="LI Hongzong" userId="ac49958b-b655-4fa4-b837-6f946156a7c8" providerId="ADAL" clId="{1EA6D1CF-7BCF-43C9-ACBA-F551AFF49D51}" dt="2024-03-29T10:08:35.428" v="8308" actId="20577"/>
        <pc:sldMkLst>
          <pc:docMk/>
          <pc:sldMk cId="2300423232" sldId="532"/>
        </pc:sldMkLst>
      </pc:sldChg>
      <pc:sldChg chg="addSp delSp modSp add mod modNotesTx">
        <pc:chgData name="LI Hongzong" userId="ac49958b-b655-4fa4-b837-6f946156a7c8" providerId="ADAL" clId="{1EA6D1CF-7BCF-43C9-ACBA-F551AFF49D51}" dt="2024-03-29T10:08:38.620" v="8309" actId="20577"/>
        <pc:sldMkLst>
          <pc:docMk/>
          <pc:sldMk cId="2463335583" sldId="533"/>
        </pc:sldMkLst>
      </pc:sldChg>
      <pc:sldChg chg="addSp delSp modSp add mod modNotesTx">
        <pc:chgData name="LI Hongzong" userId="ac49958b-b655-4fa4-b837-6f946156a7c8" providerId="ADAL" clId="{1EA6D1CF-7BCF-43C9-ACBA-F551AFF49D51}" dt="2024-03-29T10:08:41.612" v="8310" actId="20577"/>
        <pc:sldMkLst>
          <pc:docMk/>
          <pc:sldMk cId="3816444585" sldId="534"/>
        </pc:sldMkLst>
      </pc:sldChg>
      <pc:sldChg chg="addSp delSp modSp add mod">
        <pc:chgData name="LI Hongzong" userId="ac49958b-b655-4fa4-b837-6f946156a7c8" providerId="ADAL" clId="{1EA6D1CF-7BCF-43C9-ACBA-F551AFF49D51}" dt="2024-03-29T10:08:43.589" v="8311" actId="20577"/>
        <pc:sldMkLst>
          <pc:docMk/>
          <pc:sldMk cId="1645479320" sldId="535"/>
        </pc:sldMkLst>
      </pc:sldChg>
      <pc:sldChg chg="addSp modSp add mod">
        <pc:chgData name="LI Hongzong" userId="ac49958b-b655-4fa4-b837-6f946156a7c8" providerId="ADAL" clId="{1EA6D1CF-7BCF-43C9-ACBA-F551AFF49D51}" dt="2024-03-29T10:05:57.858" v="8272" actId="20577"/>
        <pc:sldMkLst>
          <pc:docMk/>
          <pc:sldMk cId="290655204" sldId="536"/>
        </pc:sldMkLst>
      </pc:sldChg>
      <pc:sldChg chg="addSp modSp add mod">
        <pc:chgData name="LI Hongzong" userId="ac49958b-b655-4fa4-b837-6f946156a7c8" providerId="ADAL" clId="{1EA6D1CF-7BCF-43C9-ACBA-F551AFF49D51}" dt="2024-03-29T10:05:54.897" v="8271" actId="20577"/>
        <pc:sldMkLst>
          <pc:docMk/>
          <pc:sldMk cId="2790228409" sldId="537"/>
        </pc:sldMkLst>
      </pc:sldChg>
      <pc:sldChg chg="addSp delSp modSp add mod">
        <pc:chgData name="LI Hongzong" userId="ac49958b-b655-4fa4-b837-6f946156a7c8" providerId="ADAL" clId="{1EA6D1CF-7BCF-43C9-ACBA-F551AFF49D51}" dt="2024-03-29T10:05:52.242" v="8270" actId="20577"/>
        <pc:sldMkLst>
          <pc:docMk/>
          <pc:sldMk cId="1993938528" sldId="538"/>
        </pc:sldMkLst>
      </pc:sldChg>
      <pc:sldChg chg="addSp modSp add mod">
        <pc:chgData name="LI Hongzong" userId="ac49958b-b655-4fa4-b837-6f946156a7c8" providerId="ADAL" clId="{1EA6D1CF-7BCF-43C9-ACBA-F551AFF49D51}" dt="2024-03-29T10:05:48.762" v="8269" actId="20577"/>
        <pc:sldMkLst>
          <pc:docMk/>
          <pc:sldMk cId="2751694771" sldId="539"/>
        </pc:sldMkLst>
      </pc:sldChg>
      <pc:sldChg chg="addSp delSp modSp add mod">
        <pc:chgData name="LI Hongzong" userId="ac49958b-b655-4fa4-b837-6f946156a7c8" providerId="ADAL" clId="{1EA6D1CF-7BCF-43C9-ACBA-F551AFF49D51}" dt="2024-03-29T10:05:42.907" v="8268" actId="20577"/>
        <pc:sldMkLst>
          <pc:docMk/>
          <pc:sldMk cId="936414254" sldId="540"/>
        </pc:sldMkLst>
      </pc:sldChg>
      <pc:sldChg chg="addSp delSp modSp add mod">
        <pc:chgData name="LI Hongzong" userId="ac49958b-b655-4fa4-b837-6f946156a7c8" providerId="ADAL" clId="{1EA6D1CF-7BCF-43C9-ACBA-F551AFF49D51}" dt="2024-03-29T10:05:40.426" v="8267" actId="20577"/>
        <pc:sldMkLst>
          <pc:docMk/>
          <pc:sldMk cId="2354763359" sldId="541"/>
        </pc:sldMkLst>
      </pc:sldChg>
      <pc:sldChg chg="addSp delSp modSp add mod modNotesTx">
        <pc:chgData name="LI Hongzong" userId="ac49958b-b655-4fa4-b837-6f946156a7c8" providerId="ADAL" clId="{1EA6D1CF-7BCF-43C9-ACBA-F551AFF49D51}" dt="2024-03-29T10:05:36.785" v="8266" actId="20577"/>
        <pc:sldMkLst>
          <pc:docMk/>
          <pc:sldMk cId="1988160755" sldId="542"/>
        </pc:sldMkLst>
      </pc:sldChg>
      <pc:sldChg chg="delSp modSp add mod modNotesTx">
        <pc:chgData name="LI Hongzong" userId="ac49958b-b655-4fa4-b837-6f946156a7c8" providerId="ADAL" clId="{1EA6D1CF-7BCF-43C9-ACBA-F551AFF49D51}" dt="2024-03-29T10:05:31.802" v="8265" actId="20577"/>
        <pc:sldMkLst>
          <pc:docMk/>
          <pc:sldMk cId="2207397264" sldId="543"/>
        </pc:sldMkLst>
      </pc:sldChg>
      <pc:sldChg chg="addSp delSp modSp add mod">
        <pc:chgData name="LI Hongzong" userId="ac49958b-b655-4fa4-b837-6f946156a7c8" providerId="ADAL" clId="{1EA6D1CF-7BCF-43C9-ACBA-F551AFF49D51}" dt="2024-03-29T10:05:28.861" v="8264" actId="20577"/>
        <pc:sldMkLst>
          <pc:docMk/>
          <pc:sldMk cId="806529866" sldId="544"/>
        </pc:sldMkLst>
      </pc:sldChg>
      <pc:sldChg chg="addSp delSp modSp add mod">
        <pc:chgData name="LI Hongzong" userId="ac49958b-b655-4fa4-b837-6f946156a7c8" providerId="ADAL" clId="{1EA6D1CF-7BCF-43C9-ACBA-F551AFF49D51}" dt="2024-03-29T10:05:26.532" v="8263" actId="20577"/>
        <pc:sldMkLst>
          <pc:docMk/>
          <pc:sldMk cId="3909638971" sldId="545"/>
        </pc:sldMkLst>
      </pc:sldChg>
      <pc:sldChg chg="addSp delSp modSp add mod">
        <pc:chgData name="LI Hongzong" userId="ac49958b-b655-4fa4-b837-6f946156a7c8" providerId="ADAL" clId="{1EA6D1CF-7BCF-43C9-ACBA-F551AFF49D51}" dt="2024-03-29T10:05:24.765" v="8262" actId="20577"/>
        <pc:sldMkLst>
          <pc:docMk/>
          <pc:sldMk cId="2198664435" sldId="546"/>
        </pc:sldMkLst>
      </pc:sldChg>
      <pc:sldChg chg="addSp modSp add mod">
        <pc:chgData name="LI Hongzong" userId="ac49958b-b655-4fa4-b837-6f946156a7c8" providerId="ADAL" clId="{1EA6D1CF-7BCF-43C9-ACBA-F551AFF49D51}" dt="2024-03-29T10:05:16.530" v="8261" actId="20577"/>
        <pc:sldMkLst>
          <pc:docMk/>
          <pc:sldMk cId="117524543" sldId="547"/>
        </pc:sldMkLst>
      </pc:sldChg>
      <pc:sldChg chg="add del">
        <pc:chgData name="LI Hongzong" userId="ac49958b-b655-4fa4-b837-6f946156a7c8" providerId="ADAL" clId="{1EA6D1CF-7BCF-43C9-ACBA-F551AFF49D51}" dt="2024-03-29T08:22:11.970" v="7886" actId="47"/>
        <pc:sldMkLst>
          <pc:docMk/>
          <pc:sldMk cId="727842565" sldId="548"/>
        </pc:sldMkLst>
      </pc:sldChg>
    </pc:docChg>
  </pc:docChgLst>
  <pc:docChgLst>
    <pc:chgData name="Hongzong Li" userId="9bdc67c7f26cb1a6" providerId="LiveId" clId="{F42916EA-A971-40FB-9368-4A6246B15F8D}"/>
    <pc:docChg chg="undo custSel delSld modSld">
      <pc:chgData name="Hongzong Li" userId="9bdc67c7f26cb1a6" providerId="LiveId" clId="{F42916EA-A971-40FB-9368-4A6246B15F8D}" dt="2025-01-08T13:43:16.175" v="81" actId="1076"/>
      <pc:docMkLst>
        <pc:docMk/>
      </pc:docMkLst>
      <pc:sldChg chg="delSp modSp mod">
        <pc:chgData name="Hongzong Li" userId="9bdc67c7f26cb1a6" providerId="LiveId" clId="{F42916EA-A971-40FB-9368-4A6246B15F8D}" dt="2025-01-08T13:27:16" v="26" actId="14100"/>
        <pc:sldMkLst>
          <pc:docMk/>
          <pc:sldMk cId="1615307222" sldId="390"/>
        </pc:sldMkLst>
        <pc:spChg chg="mod">
          <ac:chgData name="Hongzong Li" userId="9bdc67c7f26cb1a6" providerId="LiveId" clId="{F42916EA-A971-40FB-9368-4A6246B15F8D}" dt="2025-01-08T13:27:16" v="26" actId="14100"/>
          <ac:spMkLst>
            <pc:docMk/>
            <pc:sldMk cId="1615307222" sldId="390"/>
            <ac:spMk id="7" creationId="{E11148D2-DE58-912B-CE53-C92B5E8EA4AB}"/>
          </ac:spMkLst>
        </pc:spChg>
      </pc:sldChg>
      <pc:sldChg chg="modSp del mod">
        <pc:chgData name="Hongzong Li" userId="9bdc67c7f26cb1a6" providerId="LiveId" clId="{F42916EA-A971-40FB-9368-4A6246B15F8D}" dt="2025-01-08T13:28:14.951" v="29" actId="47"/>
        <pc:sldMkLst>
          <pc:docMk/>
          <pc:sldMk cId="1847076896" sldId="514"/>
        </pc:sldMkLst>
      </pc:sldChg>
      <pc:sldChg chg="addSp delSp modSp mod">
        <pc:chgData name="Hongzong Li" userId="9bdc67c7f26cb1a6" providerId="LiveId" clId="{F42916EA-A971-40FB-9368-4A6246B15F8D}" dt="2025-01-08T13:31:09.695" v="60" actId="20577"/>
        <pc:sldMkLst>
          <pc:docMk/>
          <pc:sldMk cId="1261810409" sldId="621"/>
        </pc:sldMkLst>
        <pc:spChg chg="mod">
          <ac:chgData name="Hongzong Li" userId="9bdc67c7f26cb1a6" providerId="LiveId" clId="{F42916EA-A971-40FB-9368-4A6246B15F8D}" dt="2025-01-08T13:31:09.695" v="60" actId="20577"/>
          <ac:spMkLst>
            <pc:docMk/>
            <pc:sldMk cId="1261810409" sldId="621"/>
            <ac:spMk id="6" creationId="{FAD83C02-24C8-3806-2E3F-4058342F4D87}"/>
          </ac:spMkLst>
        </pc:spChg>
      </pc:sldChg>
      <pc:sldChg chg="addSp delSp modSp mod">
        <pc:chgData name="Hongzong Li" userId="9bdc67c7f26cb1a6" providerId="LiveId" clId="{F42916EA-A971-40FB-9368-4A6246B15F8D}" dt="2025-01-08T13:43:16.175" v="81" actId="1076"/>
        <pc:sldMkLst>
          <pc:docMk/>
          <pc:sldMk cId="2671058366" sldId="631"/>
        </pc:sldMkLst>
      </pc:sldChg>
      <pc:sldChg chg="modSp del mod">
        <pc:chgData name="Hongzong Li" userId="9bdc67c7f26cb1a6" providerId="LiveId" clId="{F42916EA-A971-40FB-9368-4A6246B15F8D}" dt="2025-01-08T13:28:20.753" v="31" actId="47"/>
        <pc:sldMkLst>
          <pc:docMk/>
          <pc:sldMk cId="2354319547" sldId="642"/>
        </pc:sldMkLst>
      </pc:sldChg>
    </pc:docChg>
  </pc:docChgLst>
  <pc:docChgLst>
    <pc:chgData name="LI Hongzong" userId="ac49958b-b655-4fa4-b837-6f946156a7c8" providerId="ADAL" clId="{AE6FA167-AD59-4CAA-8D10-66C8FD64B50F}"/>
    <pc:docChg chg="undo custSel addSld modSld">
      <pc:chgData name="LI Hongzong" userId="ac49958b-b655-4fa4-b837-6f946156a7c8" providerId="ADAL" clId="{AE6FA167-AD59-4CAA-8D10-66C8FD64B50F}" dt="2024-04-14T02:08:02.953" v="26" actId="1076"/>
      <pc:docMkLst>
        <pc:docMk/>
      </pc:docMkLst>
      <pc:sldChg chg="addSp delSp modSp mod">
        <pc:chgData name="LI Hongzong" userId="ac49958b-b655-4fa4-b837-6f946156a7c8" providerId="ADAL" clId="{AE6FA167-AD59-4CAA-8D10-66C8FD64B50F}" dt="2024-04-14T02:06:04.019" v="14" actId="1036"/>
        <pc:sldMkLst>
          <pc:docMk/>
          <pc:sldMk cId="806529866" sldId="544"/>
        </pc:sldMkLst>
      </pc:sldChg>
      <pc:sldChg chg="addSp delSp mod">
        <pc:chgData name="LI Hongzong" userId="ac49958b-b655-4fa4-b837-6f946156a7c8" providerId="ADAL" clId="{AE6FA167-AD59-4CAA-8D10-66C8FD64B50F}" dt="2024-04-14T02:07:35.774" v="22" actId="478"/>
        <pc:sldMkLst>
          <pc:docMk/>
          <pc:sldMk cId="117524543" sldId="547"/>
        </pc:sldMkLst>
      </pc:sldChg>
      <pc:sldChg chg="addSp delSp modSp add mod">
        <pc:chgData name="LI Hongzong" userId="ac49958b-b655-4fa4-b837-6f946156a7c8" providerId="ADAL" clId="{AE6FA167-AD59-4CAA-8D10-66C8FD64B50F}" dt="2024-04-14T02:08:02.953" v="26" actId="1076"/>
        <pc:sldMkLst>
          <pc:docMk/>
          <pc:sldMk cId="2354201810" sldId="548"/>
        </pc:sldMkLst>
      </pc:sldChg>
    </pc:docChg>
  </pc:docChgLst>
  <pc:docChgLst>
    <pc:chgData name="Hongzong Li" userId="9bdc67c7f26cb1a6" providerId="LiveId" clId="{3692DABF-9D90-4228-8D3F-2BED0E0F9A8C}"/>
    <pc:docChg chg="delSld modSld">
      <pc:chgData name="Hongzong Li" userId="9bdc67c7f26cb1a6" providerId="LiveId" clId="{3692DABF-9D90-4228-8D3F-2BED0E0F9A8C}" dt="2025-01-15T12:54:42.041" v="2" actId="47"/>
      <pc:docMkLst>
        <pc:docMk/>
      </pc:docMkLst>
      <pc:sldChg chg="delSp">
        <pc:chgData name="Hongzong Li" userId="9bdc67c7f26cb1a6" providerId="LiveId" clId="{3692DABF-9D90-4228-8D3F-2BED0E0F9A8C}" dt="2025-01-15T12:54:37.130" v="1" actId="478"/>
        <pc:sldMkLst>
          <pc:docMk/>
          <pc:sldMk cId="1261810409" sldId="621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671058366" sldId="631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4150836263" sldId="658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80363987" sldId="659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1050721172" sldId="660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824916999" sldId="661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281915960" sldId="662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3587308140" sldId="663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709935454" sldId="664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432758778" sldId="665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752785219" sldId="666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853329529" sldId="667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826498682" sldId="668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1898400193" sldId="669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304319722" sldId="670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1817694660" sldId="671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788587020" sldId="672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56473223" sldId="673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2424154648" sldId="674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3143782611" sldId="675"/>
        </pc:sldMkLst>
      </pc:sldChg>
      <pc:sldChg chg="del">
        <pc:chgData name="Hongzong Li" userId="9bdc67c7f26cb1a6" providerId="LiveId" clId="{3692DABF-9D90-4228-8D3F-2BED0E0F9A8C}" dt="2025-01-15T12:54:42.041" v="2" actId="47"/>
        <pc:sldMkLst>
          <pc:docMk/>
          <pc:sldMk cId="3043099647" sldId="676"/>
        </pc:sldMkLst>
      </pc:sldChg>
    </pc:docChg>
  </pc:docChgLst>
  <pc:docChgLst>
    <pc:chgData name="LI Hongzong" userId="ac49958b-b655-4fa4-b837-6f946156a7c8" providerId="ADAL" clId="{11824D3B-33E6-456D-A3CF-1609AA7A4499}"/>
    <pc:docChg chg="undo redo custSel addSld modSld sldOrd">
      <pc:chgData name="LI Hongzong" userId="ac49958b-b655-4fa4-b837-6f946156a7c8" providerId="ADAL" clId="{11824D3B-33E6-456D-A3CF-1609AA7A4499}" dt="2024-10-28T12:57:41.082" v="836" actId="1076"/>
      <pc:docMkLst>
        <pc:docMk/>
      </pc:docMkLst>
      <pc:sldChg chg="modSp mod">
        <pc:chgData name="LI Hongzong" userId="ac49958b-b655-4fa4-b837-6f946156a7c8" providerId="ADAL" clId="{11824D3B-33E6-456D-A3CF-1609AA7A4499}" dt="2024-10-28T12:51:33.446" v="737"/>
        <pc:sldMkLst>
          <pc:docMk/>
          <pc:sldMk cId="1615307222" sldId="390"/>
        </pc:sldMkLst>
      </pc:sldChg>
      <pc:sldChg chg="modSp mod">
        <pc:chgData name="LI Hongzong" userId="ac49958b-b655-4fa4-b837-6f946156a7c8" providerId="ADAL" clId="{11824D3B-33E6-456D-A3CF-1609AA7A4499}" dt="2024-10-28T12:56:49.737" v="833" actId="1036"/>
        <pc:sldMkLst>
          <pc:docMk/>
          <pc:sldMk cId="3326953466" sldId="392"/>
        </pc:sldMkLst>
      </pc:sldChg>
      <pc:sldChg chg="addSp delSp modSp mod">
        <pc:chgData name="LI Hongzong" userId="ac49958b-b655-4fa4-b837-6f946156a7c8" providerId="ADAL" clId="{11824D3B-33E6-456D-A3CF-1609AA7A4499}" dt="2024-10-28T12:43:47.440" v="642" actId="20577"/>
        <pc:sldMkLst>
          <pc:docMk/>
          <pc:sldMk cId="2811745174" sldId="487"/>
        </pc:sldMkLst>
      </pc:sldChg>
      <pc:sldChg chg="modSp mod">
        <pc:chgData name="LI Hongzong" userId="ac49958b-b655-4fa4-b837-6f946156a7c8" providerId="ADAL" clId="{11824D3B-33E6-456D-A3CF-1609AA7A4499}" dt="2024-10-28T12:53:30.073" v="758"/>
        <pc:sldMkLst>
          <pc:docMk/>
          <pc:sldMk cId="1847076896" sldId="514"/>
        </pc:sldMkLst>
      </pc:sldChg>
      <pc:sldChg chg="addSp delSp modSp mod ord">
        <pc:chgData name="LI Hongzong" userId="ac49958b-b655-4fa4-b837-6f946156a7c8" providerId="ADAL" clId="{11824D3B-33E6-456D-A3CF-1609AA7A4499}" dt="2024-10-28T12:57:41.082" v="836" actId="1076"/>
        <pc:sldMkLst>
          <pc:docMk/>
          <pc:sldMk cId="909729142" sldId="637"/>
        </pc:sldMkLst>
      </pc:sldChg>
      <pc:sldChg chg="addSp delSp modSp mod">
        <pc:chgData name="LI Hongzong" userId="ac49958b-b655-4fa4-b837-6f946156a7c8" providerId="ADAL" clId="{11824D3B-33E6-456D-A3CF-1609AA7A4499}" dt="2024-10-28T12:55:16.548" v="768" actId="947"/>
        <pc:sldMkLst>
          <pc:docMk/>
          <pc:sldMk cId="3820469915" sldId="640"/>
        </pc:sldMkLst>
      </pc:sldChg>
      <pc:sldChg chg="modSp add mod">
        <pc:chgData name="LI Hongzong" userId="ac49958b-b655-4fa4-b837-6f946156a7c8" providerId="ADAL" clId="{11824D3B-33E6-456D-A3CF-1609AA7A4499}" dt="2024-10-28T12:54:14.907" v="761" actId="2711"/>
        <pc:sldMkLst>
          <pc:docMk/>
          <pc:sldMk cId="2354319547" sldId="64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4A1712D-D7FA-4496-B6BD-E8CEE80FCA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F68CF-6F09-4E22-B9E8-F60C85B30E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79F9DD8-E320-4ED3-B304-8B56EADFDED5}" type="datetimeFigureOut">
              <a:rPr lang="zh-TW" altLang="en-US"/>
              <a:pPr>
                <a:defRPr/>
              </a:pPr>
              <a:t>2025/4/3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A9008-A482-43B1-9EFC-4F48D2C6DD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D8E69-6929-49FD-9F10-4C07E2ECB00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C8A51B-8BEB-4C40-AF52-9C6CF1D2019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27DDA510-F3F4-4037-B5C2-6330AC57DC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5C37C3-9DF7-4CE6-A989-A0D3D7A993D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F1DE64A-BED1-4632-B6E8-6404C554313E}" type="datetimeFigureOut">
              <a:rPr lang="en-US"/>
              <a:pPr>
                <a:defRPr/>
              </a:pPr>
              <a:t>4/3/25</a:t>
            </a:fld>
            <a:endParaRPr 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E6206B4E-3522-4358-8240-EBA2178A85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17BD9AA1-118B-4092-853F-D4910FB0F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  <a:endParaRPr lang="en-US" noProof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2FDC0A-5427-407D-8D10-1F64F61A14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A3916A-8CF5-46F4-B09D-6E4399A64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125B4D1-821F-4158-BCA9-F73F741AAF6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18C5A942-B0BC-494B-9C48-8C2B9BBAE9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86CB5C2A-8C3D-4C0B-BFDD-FC1DB70970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E737DC81-ECE8-4986-BF82-84684B20B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8389BB-ED6D-47D5-9663-6EBD1CAA7A34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0513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80DC0-46AF-2ABA-879A-C1B667F76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374182C5-C71A-1ED1-E193-EAD4C9C5EAB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238786C9-F0B0-DCA8-668C-5632E6F015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8DB533CD-F3DC-BB74-58F1-0D9A2A948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18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C8618-28FA-158B-1CEC-EA0E60543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38CE7EEC-C7EF-9112-C804-038514E5F4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7BC5008B-9037-6EDB-A5E7-4A49527996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60934FA9-A640-3505-D65B-D0EDDB207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846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18C5A942-B0BC-494B-9C48-8C2B9BBAE9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86CB5C2A-8C3D-4C0B-BFDD-FC1DB70970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E737DC81-ECE8-4986-BF82-84684B20B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8389BB-ED6D-47D5-9663-6EBD1CAA7A34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6930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73A9271E-725C-4631-B182-CB98B06C9E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B0AC16E4-EA37-47F7-BFFD-D338E5F3DB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58219F6F-33DD-458F-A9FE-2BDB4FFBD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674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CB503-135A-2A66-B6A4-303D3B97B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ADA99391-3E8F-9246-FA55-AB072B805F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2B9332D6-8BFB-69FF-F508-E4205BDD1B5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E88F9F27-6106-5FC0-FC20-20AA3BFE3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BF23A-1D31-D596-404C-33C65F6B7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AAD8777D-AF8D-7CCD-53CC-8BCC5B00E3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5075C2B3-23F6-709E-DFAB-5D89CDBC708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B8B213B3-0323-7889-204B-5204B5D024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64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4BF8E-F6AA-ACBE-0BA3-05A3032EF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73FC4EB4-C059-8E72-838F-F6405D3995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18F07CE9-614F-1F16-C9C9-7FB37A0F4B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AAA368F2-9FC6-EB83-116E-2F626F1FA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56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91754-40E8-1719-41CF-3DC490672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589BC4A4-1DC4-61BB-EB31-2D3E2E05E9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7F1EE383-B1CB-3EA9-C8B3-1799BA8A64F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89C21032-C220-CE39-D3E7-83669B9046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877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AD83A-51E3-D93B-B4CC-A5F9CF155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53BE328F-8208-DD81-4823-CA44EA5C70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E95CFC3C-4310-0F20-D7DF-19F1BA659C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0BDA14F9-4ED0-9D72-18EA-48E0933E25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890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2B6B0-BBBC-B46A-2474-BC34B210D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01BA4794-3C35-DECD-1A7D-D3F0FBF66AD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272B296F-C054-3AE4-8EFF-9F337CAF87E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DAC4A07A-A906-78CB-9F31-FAC683937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920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F8DCE-B686-5870-8470-CBC81D682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圖像版面配置區 1">
            <a:extLst>
              <a:ext uri="{FF2B5EF4-FFF2-40B4-BE49-F238E27FC236}">
                <a16:creationId xmlns:a16="http://schemas.microsoft.com/office/drawing/2014/main" id="{276669FD-8D2C-FCDF-30DE-5CDD1165B6C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備忘稿版面配置區 2">
            <a:extLst>
              <a:ext uri="{FF2B5EF4-FFF2-40B4-BE49-F238E27FC236}">
                <a16:creationId xmlns:a16="http://schemas.microsoft.com/office/drawing/2014/main" id="{966A3FBB-773D-577C-B0D6-FDE48B4F260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HK" dirty="0"/>
          </a:p>
        </p:txBody>
      </p:sp>
      <p:sp>
        <p:nvSpPr>
          <p:cNvPr id="21508" name="投影片編號版面配置區 3">
            <a:extLst>
              <a:ext uri="{FF2B5EF4-FFF2-40B4-BE49-F238E27FC236}">
                <a16:creationId xmlns:a16="http://schemas.microsoft.com/office/drawing/2014/main" id="{5CC48E68-4D32-5116-3C3C-A548E85F2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A6AEE9-F9BC-43FE-8523-852481914E3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A3D97-9FEF-4E09-B6DE-175BABD077DD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48006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022FE-D5D6-4B84-805C-51D4B8242E54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0844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EA46F-E189-4A09-9662-EAFF4013355C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1375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C053A-4FD7-48A0-9D6F-0B59302F5820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787F5-1A94-423C-A453-0F65CAD8F5B0}" type="slidenum">
              <a:rPr lang="zh-CN" altLang="en-US" smtClean="0"/>
              <a:pPr>
                <a:defRPr/>
              </a:pPr>
              <a:t>‹#›</a:t>
            </a:fld>
            <a:endParaRPr lang="zh-CN" altLang="en-US">
              <a:latin typeface="+mn-e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D8ECA3-5FE0-4FEF-906A-C90309267DAC}"/>
              </a:ext>
            </a:extLst>
          </p:cNvPr>
          <p:cNvSpPr/>
          <p:nvPr userDrawn="1"/>
        </p:nvSpPr>
        <p:spPr>
          <a:xfrm>
            <a:off x="1059245" y="6268460"/>
            <a:ext cx="1069182" cy="211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63D3E-E21A-4A95-8ECC-E65A47D52D74}"/>
              </a:ext>
            </a:extLst>
          </p:cNvPr>
          <p:cNvSpPr/>
          <p:nvPr userDrawn="1"/>
        </p:nvSpPr>
        <p:spPr>
          <a:xfrm>
            <a:off x="1059245" y="6351588"/>
            <a:ext cx="8014782" cy="45720"/>
          </a:xfrm>
          <a:prstGeom prst="rect">
            <a:avLst/>
          </a:prstGeom>
          <a:gradFill flip="none" rotWithShape="1">
            <a:gsLst>
              <a:gs pos="0">
                <a:srgbClr val="AD0D58"/>
              </a:gs>
              <a:gs pos="100000">
                <a:srgbClr val="FFFFFF"/>
              </a:gs>
              <a:gs pos="100000">
                <a:srgbClr val="FFFFFF"/>
              </a:gs>
              <a:gs pos="100000">
                <a:srgbClr val="E7ABB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56000">
                    <a:schemeClr val="accent1">
                      <a:lumMod val="45000"/>
                      <a:lumOff val="55000"/>
                    </a:schemeClr>
                  </a:gs>
                  <a:gs pos="77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4513407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y 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616B-00DA-4721-BABC-A9545F9D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EB5AF-FF05-4440-AA09-6510EB99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9144000" cy="365126"/>
          </a:xfrm>
          <a:solidFill>
            <a:srgbClr val="99235E"/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E08F8-1389-47EC-83BD-A7721081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492874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C</a:t>
            </a:r>
            <a:r>
              <a:rPr lang="en-US" altLang="zh-CN"/>
              <a:t>ity University of Hong Kong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42396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ity 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F616B-00DA-4721-BABC-A9545F9DD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EB5AF-FF05-4440-AA09-6510EB99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4"/>
            <a:ext cx="9144000" cy="365126"/>
          </a:xfrm>
          <a:solidFill>
            <a:srgbClr val="99235E"/>
          </a:solidFill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E08F8-1389-47EC-83BD-A77210811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76256" y="6492874"/>
            <a:ext cx="21336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en-US"/>
              <a:t>C</a:t>
            </a:r>
            <a:r>
              <a:rPr lang="en-US" altLang="zh-CN"/>
              <a:t>ity University of Hong Kong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19594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C053A-4FD7-48A0-9D6F-0B59302F5820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787F5-1A94-423C-A453-0F65CAD8F5B0}" type="slidenum">
              <a:rPr lang="zh-CN" altLang="en-US" smtClean="0"/>
              <a:pPr>
                <a:defRPr/>
              </a:pPr>
              <a:t>‹#›</a:t>
            </a:fld>
            <a:endParaRPr lang="zh-CN" altLang="en-US">
              <a:latin typeface="+mn-ea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C63D3E-E21A-4A95-8ECC-E65A47D52D74}"/>
              </a:ext>
            </a:extLst>
          </p:cNvPr>
          <p:cNvSpPr/>
          <p:nvPr userDrawn="1"/>
        </p:nvSpPr>
        <p:spPr>
          <a:xfrm>
            <a:off x="992570" y="6333490"/>
            <a:ext cx="8014782" cy="45720"/>
          </a:xfrm>
          <a:prstGeom prst="rect">
            <a:avLst/>
          </a:prstGeom>
          <a:gradFill flip="none" rotWithShape="1">
            <a:gsLst>
              <a:gs pos="0">
                <a:srgbClr val="AD0D58"/>
              </a:gs>
              <a:gs pos="100000">
                <a:srgbClr val="FFFFFF"/>
              </a:gs>
              <a:gs pos="100000">
                <a:srgbClr val="FFFFFF"/>
              </a:gs>
              <a:gs pos="100000">
                <a:srgbClr val="E7ABB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56000">
                    <a:schemeClr val="accent1">
                      <a:lumMod val="45000"/>
                      <a:lumOff val="55000"/>
                    </a:schemeClr>
                  </a:gs>
                  <a:gs pos="77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64682567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1C053A-4FD7-48A0-9D6F-0B59302F5820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787F5-1A94-423C-A453-0F65CAD8F5B0}" type="slidenum">
              <a:rPr lang="zh-CN" altLang="en-US" smtClean="0"/>
              <a:pPr>
                <a:defRPr/>
              </a:pPr>
              <a:t>‹#›</a:t>
            </a:fld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16750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507F-4C37-4EEE-A498-544DBF4CC936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95537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D5FD-EBBE-4CFD-8A49-1D798A299B64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034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D3973-48A9-44CC-9121-FFC96A0B3260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76994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D904-59C5-4FD4-BCAC-9EE87A475D2C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63846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1B6EC-6F7F-455D-9410-04B5307CB08E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6287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856B5-A3CC-418A-8C21-6C8271D8B2EE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36963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3E6CB69-125D-4EBB-A102-B45E2BC94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9B534-381B-4AF8-A204-F401F1692C41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CB7A4E7-5330-45C3-B624-FA054A41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5F6E770-8C88-4D4F-82A7-F888174D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r>
              <a:rPr lang="en-HK" altLang="zh-CN"/>
              <a:t> /</a:t>
            </a:r>
            <a:r>
              <a:rPr lang="en-HK" altLang="zh-CN">
                <a:latin typeface="+mn-ea"/>
              </a:rPr>
              <a:t>28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4547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F524-FD5A-4555-91A9-8FC687E5C44C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5123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9B534-381B-4AF8-A204-F401F1692C41}" type="datetime1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92F2E-030B-4314-8F28-272C02421518}" type="slidenum">
              <a:rPr lang="zh-CN" altLang="en-US" smtClean="0"/>
              <a:t>‹#›</a:t>
            </a:fld>
            <a:r>
              <a:rPr lang="en-HK" altLang="zh-CN"/>
              <a:t> /</a:t>
            </a:r>
            <a:r>
              <a:rPr lang="en-HK" altLang="zh-CN">
                <a:latin typeface="+mn-ea"/>
              </a:rPr>
              <a:t>28</a:t>
            </a:r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26A14-E32D-4B47-93D9-E8369C16DF12}"/>
              </a:ext>
            </a:extLst>
          </p:cNvPr>
          <p:cNvSpPr/>
          <p:nvPr userDrawn="1"/>
        </p:nvSpPr>
        <p:spPr>
          <a:xfrm>
            <a:off x="1059245" y="6268460"/>
            <a:ext cx="1069182" cy="2119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1B2B9F-4B87-4F76-A4C1-4E327D1575E1}"/>
              </a:ext>
            </a:extLst>
          </p:cNvPr>
          <p:cNvSpPr/>
          <p:nvPr userDrawn="1"/>
        </p:nvSpPr>
        <p:spPr>
          <a:xfrm>
            <a:off x="1059245" y="6351588"/>
            <a:ext cx="8014782" cy="45720"/>
          </a:xfrm>
          <a:prstGeom prst="rect">
            <a:avLst/>
          </a:prstGeom>
          <a:gradFill flip="none" rotWithShape="1">
            <a:gsLst>
              <a:gs pos="0">
                <a:srgbClr val="AD0D58"/>
              </a:gs>
              <a:gs pos="100000">
                <a:srgbClr val="FFFFFF"/>
              </a:gs>
              <a:gs pos="100000">
                <a:srgbClr val="FFFFFF"/>
              </a:gs>
              <a:gs pos="100000">
                <a:srgbClr val="E7ABB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3000">
                    <a:schemeClr val="accent1">
                      <a:lumMod val="45000"/>
                      <a:lumOff val="55000"/>
                    </a:schemeClr>
                  </a:gs>
                  <a:gs pos="56000">
                    <a:schemeClr val="accent1">
                      <a:lumMod val="45000"/>
                      <a:lumOff val="55000"/>
                    </a:schemeClr>
                  </a:gs>
                  <a:gs pos="77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18353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689" r:id="rId13"/>
    <p:sldLayoutId id="2147483684" r:id="rId14"/>
    <p:sldLayoutId id="2147483691" r:id="rId15"/>
    <p:sldLayoutId id="2147483690" r:id="rId16"/>
  </p:sldLayoutIdLst>
  <p:transition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1.xml"/><Relationship Id="rId7" Type="http://schemas.openxmlformats.org/officeDocument/2006/relationships/notesSlide" Target="../notesSlides/notesSlide11.xml"/><Relationship Id="rId12" Type="http://schemas.openxmlformats.org/officeDocument/2006/relationships/image" Target="../media/image25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5" Type="http://schemas.openxmlformats.org/officeDocument/2006/relationships/tags" Target="../tags/tag23.xml"/><Relationship Id="rId10" Type="http://schemas.openxmlformats.org/officeDocument/2006/relationships/image" Target="../media/image23.png"/><Relationship Id="rId4" Type="http://schemas.openxmlformats.org/officeDocument/2006/relationships/tags" Target="../tags/tag22.xml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4" Type="http://schemas.openxmlformats.org/officeDocument/2006/relationships/tags" Target="../tags/tag5.xml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13" Type="http://schemas.openxmlformats.org/officeDocument/2006/relationships/image" Target="../media/image13.png"/><Relationship Id="rId3" Type="http://schemas.openxmlformats.org/officeDocument/2006/relationships/tags" Target="../tags/tag8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2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1.png"/><Relationship Id="rId5" Type="http://schemas.openxmlformats.org/officeDocument/2006/relationships/tags" Target="../tags/tag10.xml"/><Relationship Id="rId10" Type="http://schemas.openxmlformats.org/officeDocument/2006/relationships/image" Target="../media/image10.png"/><Relationship Id="rId4" Type="http://schemas.openxmlformats.org/officeDocument/2006/relationships/tags" Target="../tags/tag9.xml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4.xml"/><Relationship Id="rId7" Type="http://schemas.openxmlformats.org/officeDocument/2006/relationships/image" Target="../media/image15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E4D28-C569-4837-B265-8263CF3B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7DF8-17C1-4E96-85E1-F7022951190B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148D2-DE58-912B-CE53-C92B5E8EA4AB}"/>
              </a:ext>
            </a:extLst>
          </p:cNvPr>
          <p:cNvSpPr txBox="1"/>
          <p:nvPr/>
        </p:nvSpPr>
        <p:spPr>
          <a:xfrm>
            <a:off x="237314" y="209305"/>
            <a:ext cx="1390318" cy="400110"/>
          </a:xfrm>
          <a:prstGeom prst="rect">
            <a:avLst/>
          </a:prstGeom>
          <a:noFill/>
          <a:ln>
            <a:solidFill>
              <a:srgbClr val="9A276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9A2761"/>
                </a:solidFill>
                <a:latin typeface="+mn-lt"/>
                <a:ea typeface="宋体" panose="02010600030101010101" pitchFamily="2" charset="-122"/>
              </a:rPr>
              <a:t>Tutorial 10</a:t>
            </a:r>
            <a:endParaRPr lang="en-US" sz="2000" dirty="0">
              <a:solidFill>
                <a:srgbClr val="9A2761"/>
              </a:solidFill>
              <a:latin typeface="+mn-lt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5" name="標題 5">
            <a:extLst>
              <a:ext uri="{FF2B5EF4-FFF2-40B4-BE49-F238E27FC236}">
                <a16:creationId xmlns:a16="http://schemas.microsoft.com/office/drawing/2014/main" id="{DC8A2D1F-51E7-FF48-5B95-71B41D57C765}"/>
              </a:ext>
            </a:extLst>
          </p:cNvPr>
          <p:cNvSpPr txBox="1">
            <a:spLocks/>
          </p:cNvSpPr>
          <p:nvPr/>
        </p:nvSpPr>
        <p:spPr bwMode="auto">
          <a:xfrm>
            <a:off x="464618" y="4078545"/>
            <a:ext cx="7605163" cy="224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7200" algn="ctr" eaLnBrk="1" fontAlgn="auto" hangingPunct="1">
              <a:spcAft>
                <a:spcPts val="0"/>
              </a:spcAft>
              <a:defRPr sz="2800">
                <a:latin typeface="+mj-lt"/>
                <a:ea typeface="+mj-ea"/>
                <a:cs typeface="Times New Roman" pitchFamily="18" charset="0"/>
              </a:defRPr>
            </a:lvl1pPr>
            <a:lvl2pPr algn="ctr" eaLnBrk="0" hangingPunct="0">
              <a:defRPr sz="4400"/>
            </a:lvl2pPr>
            <a:lvl3pPr algn="ctr" eaLnBrk="0" hangingPunct="0">
              <a:defRPr sz="4400"/>
            </a:lvl3pPr>
            <a:lvl4pPr algn="ctr" eaLnBrk="0" hangingPunct="0">
              <a:defRPr sz="4400"/>
            </a:lvl4pPr>
            <a:lvl5pPr algn="ctr" eaLnBrk="0" hangingPunct="0">
              <a:defRPr sz="4400"/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pPr fontAlgn="base">
              <a:lnSpc>
                <a:spcPct val="150000"/>
              </a:lnSpc>
              <a:spcAft>
                <a:spcPct val="0"/>
              </a:spcAft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Hongzong Li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</a:endParaRPr>
          </a:p>
          <a:p>
            <a:pPr fontAlgn="base">
              <a:spcAft>
                <a:spcPct val="0"/>
              </a:spcAft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Department of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Computer Science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</a:rPr>
              <a:t>City University of Hong Kong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5082B43-8144-4F0A-FDD6-C7D142C5D6FA}"/>
              </a:ext>
            </a:extLst>
          </p:cNvPr>
          <p:cNvSpPr/>
          <p:nvPr/>
        </p:nvSpPr>
        <p:spPr>
          <a:xfrm>
            <a:off x="171450" y="1205206"/>
            <a:ext cx="8972550" cy="1138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TW" altLang="en-US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﻿</a:t>
            </a:r>
            <a:r>
              <a:rPr lang="en-US" altLang="zh-TW" sz="3200" b="1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CS5486</a:t>
            </a:r>
            <a:r>
              <a:rPr lang="en-US" sz="3200" b="1" dirty="0"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 Intelligent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Times New Roman" pitchFamily="18" charset="0"/>
              </a:rPr>
              <a:t>Systems:</a:t>
            </a:r>
            <a:endParaRPr lang="en-US" altLang="zh-TW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TW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Self-Organizing Map </a:t>
            </a:r>
            <a:r>
              <a:rPr lang="en-US" altLang="zh-CN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and Gaussian Mixture Model</a:t>
            </a:r>
            <a:endParaRPr lang="en-US" altLang="zh-TW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146" name="Picture 2" descr="Self Organizing Maps (SOM) in NetLogo">
            <a:extLst>
              <a:ext uri="{FF2B5EF4-FFF2-40B4-BE49-F238E27FC236}">
                <a16:creationId xmlns:a16="http://schemas.microsoft.com/office/drawing/2014/main" id="{BA2488CF-6C81-9A94-A90F-F2E254C3C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221" y="2472575"/>
            <a:ext cx="3109557" cy="191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30722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BD90B-62B9-35E2-3362-BE0A88169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FC6223-4E75-D7F8-276A-EF39730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A834DD-B107-0452-D534-1204BBD36E5A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E4968645-3007-9CBD-8ACD-B4F59FE21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Gaussian Mixture Model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835CE8-55A3-E64F-CE26-72EB91FEF63D}"/>
              </a:ext>
            </a:extLst>
          </p:cNvPr>
          <p:cNvSpPr txBox="1"/>
          <p:nvPr/>
        </p:nvSpPr>
        <p:spPr>
          <a:xfrm>
            <a:off x="274762" y="963507"/>
            <a:ext cx="824058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dirty="0"/>
              <a:t>Randomly initialize KK Gaussian distributions with: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Initial means </a:t>
            </a:r>
            <a:r>
              <a:rPr lang="el-GR" dirty="0"/>
              <a:t>μ</a:t>
            </a:r>
            <a:r>
              <a:rPr lang="en-US" dirty="0"/>
              <a:t>k​.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Initial covariances </a:t>
            </a:r>
            <a:r>
              <a:rPr lang="el-GR" dirty="0"/>
              <a:t>Σ</a:t>
            </a:r>
            <a:r>
              <a:rPr lang="en-US" dirty="0"/>
              <a:t>k​.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Initial mixing coefficients </a:t>
            </a:r>
            <a:r>
              <a:rPr lang="el-GR" dirty="0"/>
              <a:t>π</a:t>
            </a:r>
            <a:r>
              <a:rPr lang="en-US" dirty="0"/>
              <a:t>k​.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40BE65-1FB4-B260-E927-E1FA77D981CD}"/>
              </a:ext>
            </a:extLst>
          </p:cNvPr>
          <p:cNvSpPr txBox="1"/>
          <p:nvPr/>
        </p:nvSpPr>
        <p:spPr>
          <a:xfrm>
            <a:off x="274762" y="583653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Step 1</a:t>
            </a:r>
            <a:r>
              <a:rPr lang="en-US" dirty="0"/>
              <a:t>: Initialize Parameters</a:t>
            </a:r>
            <a:endParaRPr lang="en-00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3756D4D-785E-3F55-5173-A04FE5513EE4}"/>
              </a:ext>
            </a:extLst>
          </p:cNvPr>
          <p:cNvSpPr txBox="1"/>
          <p:nvPr/>
        </p:nvSpPr>
        <p:spPr>
          <a:xfrm>
            <a:off x="274762" y="2754060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Step 2</a:t>
            </a:r>
            <a:r>
              <a:rPr lang="en-US" dirty="0"/>
              <a:t>: Expectation (E-Step)</a:t>
            </a:r>
            <a:endParaRPr lang="en-00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8A8F60-6B3B-55E4-E72F-7F4D6B7C9C77}"/>
              </a:ext>
            </a:extLst>
          </p:cNvPr>
          <p:cNvSpPr txBox="1"/>
          <p:nvPr/>
        </p:nvSpPr>
        <p:spPr>
          <a:xfrm>
            <a:off x="274762" y="3301529"/>
            <a:ext cx="814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Compute the probability that each data point belongs to each Gaussian:</a:t>
            </a:r>
            <a:endParaRPr lang="en-001" dirty="0"/>
          </a:p>
        </p:txBody>
      </p:sp>
      <p:pic>
        <p:nvPicPr>
          <p:cNvPr id="23" name="图片 22" descr="\documentclass{article}&#10;\usepackage{amsmath}&#10;\usepackage{amssymb}&#10;\usepackage{amsthm}&#10;\pagestyle{empty}&#10;\begin{document}&#10;&#10;$$\gamma_{ik} = \frac{\pi_k \cdot \mathcal{N}(X_i | \mu_k, \Sigma_k)}{\sum_{j=1}^{K} \pi_j \cdot \mathcal{N}(X_i | \mu_j, \Sigma_j)}$$&#10;&#10;&#10;\end{document}&#10;" title="IguanaTex Bitmap Display">
            <a:extLst>
              <a:ext uri="{FF2B5EF4-FFF2-40B4-BE49-F238E27FC236}">
                <a16:creationId xmlns:a16="http://schemas.microsoft.com/office/drawing/2014/main" id="{B68CF9FE-0BC8-6569-2BC8-4077724C4C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356494" y="3996414"/>
            <a:ext cx="3264000" cy="700952"/>
          </a:xfrm>
          <a:prstGeom prst="rect">
            <a:avLst/>
          </a:prstGeom>
        </p:spPr>
      </p:pic>
      <p:pic>
        <p:nvPicPr>
          <p:cNvPr id="25" name="图片 24" descr="\documentclass{article}&#10;\usepackage{amsmath}&#10;\usepackage{amssymb}&#10;\usepackage{amsthm}&#10;\pagestyle{empty}&#10;\begin{document}&#10;&#10;$\gamma_{ik}$ is the responsibility of cluster $k$ for point $X_i$.&#10;&#10;&#10;\end{document}&#10;" title="IguanaTex Bitmap Display">
            <a:extLst>
              <a:ext uri="{FF2B5EF4-FFF2-40B4-BE49-F238E27FC236}">
                <a16:creationId xmlns:a16="http://schemas.microsoft.com/office/drawing/2014/main" id="{A126FF89-00D4-CF19-14B2-3F7E7C03BD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54584" y="4892249"/>
            <a:ext cx="5374476" cy="2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3401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BE626-FD72-DF93-7D7E-90BDC04E8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440E69-8170-5450-D807-07EAAA4D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0BE61A-72F1-2E5E-9B92-EF45B9BA1F25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475B2651-C689-4B8A-3FA0-1EC90D591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Gaussian Mixture Model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92DE244-B861-AAB8-B542-CC8BD6A20B52}"/>
              </a:ext>
            </a:extLst>
          </p:cNvPr>
          <p:cNvSpPr txBox="1"/>
          <p:nvPr/>
        </p:nvSpPr>
        <p:spPr>
          <a:xfrm>
            <a:off x="274762" y="724092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Step 2</a:t>
            </a:r>
            <a:r>
              <a:rPr lang="en-US" dirty="0"/>
              <a:t>: Expectation (E-Step)</a:t>
            </a:r>
            <a:endParaRPr lang="en-00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F824AB5-264F-CBCB-D362-C6C9072B06CB}"/>
              </a:ext>
            </a:extLst>
          </p:cNvPr>
          <p:cNvSpPr txBox="1"/>
          <p:nvPr/>
        </p:nvSpPr>
        <p:spPr>
          <a:xfrm>
            <a:off x="274762" y="1271561"/>
            <a:ext cx="8146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Compute the probability that each data point belongs to each Gaussian:</a:t>
            </a:r>
            <a:endParaRPr lang="en-001" dirty="0"/>
          </a:p>
        </p:txBody>
      </p:sp>
      <p:pic>
        <p:nvPicPr>
          <p:cNvPr id="23" name="图片 22" descr="\documentclass{article}&#10;\usepackage{amsmath}&#10;\usepackage{amssymb}&#10;\usepackage{amsthm}&#10;\pagestyle{empty}&#10;\begin{document}&#10;&#10;$$\gamma_{ik} = \frac{\pi_k \cdot \mathcal{N}(X_i | \mu_k, \Sigma_k)}{\sum_{j=1}^{K} \pi_j \cdot \mathcal{N}(X_i | \mu_j, \Sigma_j)}$$&#10;&#10;&#10;\end{document}&#10;" title="IguanaTex Bitmap Display">
            <a:extLst>
              <a:ext uri="{FF2B5EF4-FFF2-40B4-BE49-F238E27FC236}">
                <a16:creationId xmlns:a16="http://schemas.microsoft.com/office/drawing/2014/main" id="{9500F879-3E91-953F-59ED-5D6FE6D96F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356494" y="1966446"/>
            <a:ext cx="3264000" cy="700952"/>
          </a:xfrm>
          <a:prstGeom prst="rect">
            <a:avLst/>
          </a:prstGeom>
        </p:spPr>
      </p:pic>
      <p:pic>
        <p:nvPicPr>
          <p:cNvPr id="25" name="图片 24" descr="\documentclass{article}&#10;\usepackage{amsmath}&#10;\usepackage{amssymb}&#10;\usepackage{amsthm}&#10;\pagestyle{empty}&#10;\begin{document}&#10;&#10;$\gamma_{ik}$ is the responsibility of cluster $k$ for point $X_i$.&#10;&#10;&#10;\end{document}&#10;" title="IguanaTex Bitmap Display">
            <a:extLst>
              <a:ext uri="{FF2B5EF4-FFF2-40B4-BE49-F238E27FC236}">
                <a16:creationId xmlns:a16="http://schemas.microsoft.com/office/drawing/2014/main" id="{512C8276-A585-BF0B-1FFA-0ABFA32EFD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354584" y="2862281"/>
            <a:ext cx="5374476" cy="2331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142621A-0589-911A-3993-A818003BAFA5}"/>
              </a:ext>
            </a:extLst>
          </p:cNvPr>
          <p:cNvSpPr txBox="1"/>
          <p:nvPr/>
        </p:nvSpPr>
        <p:spPr>
          <a:xfrm>
            <a:off x="274762" y="3519454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Step 3</a:t>
            </a:r>
            <a:r>
              <a:rPr lang="en-US" dirty="0"/>
              <a:t>: Maximization (M-Step)</a:t>
            </a:r>
            <a:endParaRPr lang="en-00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8A1BE86-52BC-2A00-586F-12F50C4DE927}"/>
              </a:ext>
            </a:extLst>
          </p:cNvPr>
          <p:cNvSpPr txBox="1"/>
          <p:nvPr/>
        </p:nvSpPr>
        <p:spPr>
          <a:xfrm>
            <a:off x="274762" y="4128150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Update the parameters:</a:t>
            </a:r>
            <a:endParaRPr lang="en-001" dirty="0"/>
          </a:p>
        </p:txBody>
      </p:sp>
      <p:pic>
        <p:nvPicPr>
          <p:cNvPr id="14" name="图片 13" descr="\documentclass{article}&#10;\usepackage{amsmath}&#10;\usepackage{amssymb}&#10;\usepackage{amsthm}&#10;\pagestyle{empty}&#10;\begin{document}&#10;&#10;$$\mu_k = \frac{\sum_{i=1}^{N} \gamma_{ik} X_i}{\sum_{i=1}^{N} \gamma_{ik}}$$&#10;&#10;&#10;\end{document}&#10;" title="IguanaTex Bitmap Display">
            <a:extLst>
              <a:ext uri="{FF2B5EF4-FFF2-40B4-BE49-F238E27FC236}">
                <a16:creationId xmlns:a16="http://schemas.microsoft.com/office/drawing/2014/main" id="{EA583862-87DE-C590-0D00-F682358BE15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033827" y="3953197"/>
            <a:ext cx="1909333" cy="719238"/>
          </a:xfrm>
          <a:prstGeom prst="rect">
            <a:avLst/>
          </a:prstGeom>
        </p:spPr>
      </p:pic>
      <p:pic>
        <p:nvPicPr>
          <p:cNvPr id="16" name="图片 15" descr="\documentclass{article}&#10;\usepackage{amsmath}&#10;\usepackage{amssymb}&#10;\usepackage{amsthm}&#10;\pagestyle{empty}&#10;\begin{document}&#10;&#10;$$\Sigma_k = \frac{\sum_{i=1}^{N} \gamma_{ik} (X_i - \mu_k)(X_i - \mu_k)^T}{\sum_{i=1}^{N} \gamma_{ik}}$$&#10;&#10;&#10;\end{document}&#10;" title="IguanaTex Bitmap Display">
            <a:extLst>
              <a:ext uri="{FF2B5EF4-FFF2-40B4-BE49-F238E27FC236}">
                <a16:creationId xmlns:a16="http://schemas.microsoft.com/office/drawing/2014/main" id="{F1592C1A-15DE-83B4-AFCD-F75C712485B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567177" y="4990630"/>
            <a:ext cx="3951238" cy="719238"/>
          </a:xfrm>
          <a:prstGeom prst="rect">
            <a:avLst/>
          </a:prstGeom>
        </p:spPr>
      </p:pic>
      <p:pic>
        <p:nvPicPr>
          <p:cNvPr id="19" name="图片 18" descr="\documentclass{article}&#10;\usepackage{amsmath}&#10;\usepackage{amssymb}&#10;\usepackage{amsthm}&#10;\pagestyle{empty}&#10;\begin{document}&#10;&#10;$$\pi_k = \frac{\sum_{i=1}^{N} \gamma_{ik}}{N}$$&#10;&#10;&#10;\end{document}&#10;" title="IguanaTex Bitmap Display">
            <a:extLst>
              <a:ext uri="{FF2B5EF4-FFF2-40B4-BE49-F238E27FC236}">
                <a16:creationId xmlns:a16="http://schemas.microsoft.com/office/drawing/2014/main" id="{DD4FE534-5B0A-7417-511E-90838917134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5817446" y="4990630"/>
            <a:ext cx="1606095" cy="595809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21A05DE-2E60-6334-BC59-4683A4306E95}"/>
              </a:ext>
            </a:extLst>
          </p:cNvPr>
          <p:cNvSpPr txBox="1"/>
          <p:nvPr/>
        </p:nvSpPr>
        <p:spPr>
          <a:xfrm>
            <a:off x="274761" y="5843397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Step 4</a:t>
            </a:r>
            <a:r>
              <a:rPr lang="en-US" dirty="0"/>
              <a:t>: Repeat Until Convergence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9648418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8F9FF-A5BB-3735-F23B-11A8B9A9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19775-E4FC-E9AF-FF77-99CB2BA41938}"/>
              </a:ext>
            </a:extLst>
          </p:cNvPr>
          <p:cNvSpPr txBox="1"/>
          <p:nvPr/>
        </p:nvSpPr>
        <p:spPr>
          <a:xfrm>
            <a:off x="1611569" y="2352924"/>
            <a:ext cx="72023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type of learning is used in Self-Organizing Maps?</a:t>
            </a:r>
            <a:br>
              <a:rPr lang="en-US" dirty="0"/>
            </a:br>
            <a:r>
              <a:rPr lang="en-US" dirty="0"/>
              <a:t>A. Supervised Learning</a:t>
            </a:r>
            <a:br>
              <a:rPr lang="en-US" dirty="0"/>
            </a:br>
            <a:r>
              <a:rPr lang="en-US" dirty="0"/>
              <a:t>B. Reinforcement Learning</a:t>
            </a:r>
            <a:br>
              <a:rPr lang="en-US" dirty="0"/>
            </a:br>
            <a:r>
              <a:rPr lang="en-US" dirty="0"/>
              <a:t>C. Unsupervised Learning</a:t>
            </a:r>
            <a:br>
              <a:rPr lang="en-US" dirty="0"/>
            </a:br>
            <a:r>
              <a:rPr lang="en-US" dirty="0"/>
              <a:t>D. Semi-supervised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6425190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6CCC3-0131-9D31-0737-5EE403E0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3EB5F-A164-745A-B9AE-B79EFA0EE323}"/>
              </a:ext>
            </a:extLst>
          </p:cNvPr>
          <p:cNvSpPr txBox="1"/>
          <p:nvPr/>
        </p:nvSpPr>
        <p:spPr>
          <a:xfrm>
            <a:off x="1084129" y="1947919"/>
            <a:ext cx="7156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Explain how the Best Matching Unit (BMU) is determined in a Self-Organizing Map.</a:t>
            </a:r>
          </a:p>
        </p:txBody>
      </p:sp>
    </p:spTree>
    <p:extLst>
      <p:ext uri="{BB962C8B-B14F-4D97-AF65-F5344CB8AC3E}">
        <p14:creationId xmlns:p14="http://schemas.microsoft.com/office/powerpoint/2010/main" val="268226669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F3FC-46BB-CD5C-48B5-58A84BD0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92F2E-030B-4314-8F28-272C0242151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4FCF4C-654E-38BE-32E7-7E3D0EAFC1E8}"/>
              </a:ext>
            </a:extLst>
          </p:cNvPr>
          <p:cNvSpPr txBox="1"/>
          <p:nvPr/>
        </p:nvSpPr>
        <p:spPr>
          <a:xfrm>
            <a:off x="2286000" y="2244287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 Gaussian Mixture Model is composed of:</a:t>
            </a:r>
            <a:br>
              <a:rPr lang="en-US" dirty="0"/>
            </a:br>
            <a:r>
              <a:rPr lang="en-US" dirty="0"/>
              <a:t>A. A single Gaussian distribution</a:t>
            </a:r>
            <a:br>
              <a:rPr lang="en-US" dirty="0"/>
            </a:br>
            <a:r>
              <a:rPr lang="en-US" dirty="0"/>
              <a:t>B. Multiple independent variables</a:t>
            </a:r>
            <a:br>
              <a:rPr lang="en-US" dirty="0"/>
            </a:br>
            <a:r>
              <a:rPr lang="en-US" dirty="0"/>
              <a:t>C. A weighted sum of Gaussian components</a:t>
            </a:r>
            <a:br>
              <a:rPr lang="en-US" dirty="0"/>
            </a:br>
            <a:r>
              <a:rPr lang="en-US" dirty="0"/>
              <a:t>D. A combination of linear regressors</a:t>
            </a:r>
          </a:p>
        </p:txBody>
      </p:sp>
    </p:spTree>
    <p:extLst>
      <p:ext uri="{BB962C8B-B14F-4D97-AF65-F5344CB8AC3E}">
        <p14:creationId xmlns:p14="http://schemas.microsoft.com/office/powerpoint/2010/main" val="40457872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E4D28-C569-4837-B265-8263CF3B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17DF8-17C1-4E96-85E1-F7022951190B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7" name="標題 5">
            <a:extLst>
              <a:ext uri="{FF2B5EF4-FFF2-40B4-BE49-F238E27FC236}">
                <a16:creationId xmlns:a16="http://schemas.microsoft.com/office/drawing/2014/main" id="{E7C83185-09D1-4567-8331-E19BC0B8AB2B}"/>
              </a:ext>
            </a:extLst>
          </p:cNvPr>
          <p:cNvSpPr txBox="1">
            <a:spLocks/>
          </p:cNvSpPr>
          <p:nvPr/>
        </p:nvSpPr>
        <p:spPr>
          <a:xfrm>
            <a:off x="1452108" y="2374381"/>
            <a:ext cx="5688632" cy="1472787"/>
          </a:xfrm>
          <a:prstGeom prst="rect">
            <a:avLst/>
          </a:prstGeom>
        </p:spPr>
        <p:txBody>
          <a:bodyPr rtlCol="0"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457200" eaLnBrk="1" fontAlgn="auto" hangingPunct="1">
              <a:spcAft>
                <a:spcPts val="0"/>
              </a:spcAft>
              <a:defRPr/>
            </a:pP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Times New Roman" pitchFamily="18" charset="0"/>
              </a:rPr>
              <a:t>Thanks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FF"/>
              </a:highlight>
              <a:latin typeface="宋体" panose="02010600030101010101" pitchFamily="2" charset="-122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65FE31-E696-4B3B-9F5E-7CD575523C3D}"/>
              </a:ext>
            </a:extLst>
          </p:cNvPr>
          <p:cNvSpPr/>
          <p:nvPr/>
        </p:nvSpPr>
        <p:spPr>
          <a:xfrm>
            <a:off x="2923972" y="2086350"/>
            <a:ext cx="3479800" cy="144016"/>
          </a:xfrm>
          <a:prstGeom prst="rect">
            <a:avLst/>
          </a:prstGeom>
          <a:gradFill flip="none" rotWithShape="1">
            <a:gsLst>
              <a:gs pos="0">
                <a:srgbClr val="AE0F5A"/>
              </a:gs>
              <a:gs pos="100000">
                <a:srgbClr val="FFFFFF"/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534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B0322-04BB-42E2-BFD4-6B20F7C6C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38CBE7-1604-46C6-9E00-3AB4139FF075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FAD83C02-24C8-3806-2E3F-4058342F4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Self-Organizing Map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28F32A-CF9F-19F0-3ECB-1AC03C8EC59B}"/>
              </a:ext>
            </a:extLst>
          </p:cNvPr>
          <p:cNvSpPr txBox="1"/>
          <p:nvPr/>
        </p:nvSpPr>
        <p:spPr>
          <a:xfrm>
            <a:off x="274762" y="599039"/>
            <a:ext cx="8240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Self-Organizing Map (SOM)</a:t>
            </a:r>
            <a:r>
              <a:rPr lang="en-US" dirty="0"/>
              <a:t> is a type of artificial neural network used for unsupervised learning and data visualization.</a:t>
            </a:r>
            <a:endParaRPr lang="en-00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3630FA-1BDA-E7EC-FF0B-08EE15C7A12E}"/>
              </a:ext>
            </a:extLst>
          </p:cNvPr>
          <p:cNvSpPr txBox="1"/>
          <p:nvPr/>
        </p:nvSpPr>
        <p:spPr>
          <a:xfrm>
            <a:off x="560451" y="2690336"/>
            <a:ext cx="33188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It reduces high-dimensional data into a lower-dimensional (typically 2D) representation while preserving the topological relationships of the input data.</a:t>
            </a:r>
            <a:endParaRPr lang="en-001" dirty="0"/>
          </a:p>
        </p:txBody>
      </p:sp>
      <p:pic>
        <p:nvPicPr>
          <p:cNvPr id="1026" name="Picture 2" descr="Self Organizing Maps. Recently, I learned about SOMs while… | by Abhinav  Ralhan | Medium">
            <a:extLst>
              <a:ext uri="{FF2B5EF4-FFF2-40B4-BE49-F238E27FC236}">
                <a16:creationId xmlns:a16="http://schemas.microsoft.com/office/drawing/2014/main" id="{E0473537-A460-CB4A-FAAB-6FD70F5CA7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9" r="18635"/>
          <a:stretch/>
        </p:blipFill>
        <p:spPr bwMode="auto">
          <a:xfrm>
            <a:off x="4187952" y="1846518"/>
            <a:ext cx="4032504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3C7C9B7-5CBF-20ED-F9D8-0732FB4B8A50}"/>
              </a:ext>
            </a:extLst>
          </p:cNvPr>
          <p:cNvSpPr txBox="1"/>
          <p:nvPr/>
        </p:nvSpPr>
        <p:spPr>
          <a:xfrm>
            <a:off x="1035397" y="5739877"/>
            <a:ext cx="1184469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Clustering</a:t>
            </a:r>
            <a:endParaRPr lang="en-00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3673D62-59B4-739A-590A-18C88D31D8A1}"/>
              </a:ext>
            </a:extLst>
          </p:cNvPr>
          <p:cNvSpPr txBox="1"/>
          <p:nvPr/>
        </p:nvSpPr>
        <p:spPr>
          <a:xfrm>
            <a:off x="2964781" y="5739877"/>
            <a:ext cx="1927259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Feature Extraction</a:t>
            </a:r>
            <a:endParaRPr lang="en-00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2089B53-2CA0-09B1-2938-2BF52816C66D}"/>
              </a:ext>
            </a:extLst>
          </p:cNvPr>
          <p:cNvSpPr txBox="1"/>
          <p:nvPr/>
        </p:nvSpPr>
        <p:spPr>
          <a:xfrm>
            <a:off x="5636955" y="5739877"/>
            <a:ext cx="2583501" cy="36933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Dimensionality Reduction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2618104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3EF86-D1A7-5C60-8096-5610B4691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elf Organizing Maps. Recently, I learned about SOMs while… | by Abhinav  Ralhan | Medium">
            <a:extLst>
              <a:ext uri="{FF2B5EF4-FFF2-40B4-BE49-F238E27FC236}">
                <a16:creationId xmlns:a16="http://schemas.microsoft.com/office/drawing/2014/main" id="{69500AC2-671E-BAF3-1DE0-422B7AA52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29" r="18635"/>
          <a:stretch/>
        </p:blipFill>
        <p:spPr bwMode="auto">
          <a:xfrm>
            <a:off x="5111496" y="1053529"/>
            <a:ext cx="4032504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7A3681-EFA9-AF7F-0688-A8BE2A3E0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26A836-8CF8-F853-A7B1-9165EC02BF57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F7A03A74-8D96-340C-24FF-8D370E52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Self-Organizing Map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DE0977-90F3-1F50-E8C2-006D5F74765D}"/>
              </a:ext>
            </a:extLst>
          </p:cNvPr>
          <p:cNvSpPr txBox="1"/>
          <p:nvPr/>
        </p:nvSpPr>
        <p:spPr>
          <a:xfrm>
            <a:off x="274761" y="1329756"/>
            <a:ext cx="4215978" cy="12958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Output Layer (Map): A 2D grid of neurons, each associated with a weight vector of the same dimensionality as the input data.</a:t>
            </a:r>
            <a:endParaRPr lang="en-00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CB0AE59-1D2A-D6A4-B43D-4AD295700AD7}"/>
              </a:ext>
            </a:extLst>
          </p:cNvPr>
          <p:cNvSpPr txBox="1"/>
          <p:nvPr/>
        </p:nvSpPr>
        <p:spPr>
          <a:xfrm>
            <a:off x="5276087" y="4407408"/>
            <a:ext cx="38606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network organizes itself through a competitive learning process, where similar inputs map to nearby neurons.</a:t>
            </a:r>
            <a:endParaRPr lang="en-00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0F5D2E-2CF4-7ABE-A279-C430AC5AAA4B}"/>
              </a:ext>
            </a:extLst>
          </p:cNvPr>
          <p:cNvSpPr txBox="1"/>
          <p:nvPr/>
        </p:nvSpPr>
        <p:spPr>
          <a:xfrm>
            <a:off x="5111496" y="1189264"/>
            <a:ext cx="4786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Output Layer</a:t>
            </a:r>
            <a:endParaRPr lang="en-001" dirty="0">
              <a:highlight>
                <a:srgbClr val="C0C0C0"/>
              </a:highligh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760B507-3860-8E0A-FBC7-9250BF26085F}"/>
              </a:ext>
            </a:extLst>
          </p:cNvPr>
          <p:cNvSpPr txBox="1"/>
          <p:nvPr/>
        </p:nvSpPr>
        <p:spPr>
          <a:xfrm>
            <a:off x="4688586" y="3429000"/>
            <a:ext cx="4878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Input Layer</a:t>
            </a:r>
            <a:endParaRPr lang="en-001" dirty="0">
              <a:highlight>
                <a:srgbClr val="C0C0C0"/>
              </a:highlight>
            </a:endParaRPr>
          </a:p>
        </p:txBody>
      </p:sp>
      <p:sp>
        <p:nvSpPr>
          <p:cNvPr id="2" name="文本框 12">
            <a:extLst>
              <a:ext uri="{FF2B5EF4-FFF2-40B4-BE49-F238E27FC236}">
                <a16:creationId xmlns:a16="http://schemas.microsoft.com/office/drawing/2014/main" id="{8B79DB12-25DD-DAFD-84E1-18A681FAF67C}"/>
              </a:ext>
            </a:extLst>
          </p:cNvPr>
          <p:cNvSpPr txBox="1"/>
          <p:nvPr/>
        </p:nvSpPr>
        <p:spPr>
          <a:xfrm>
            <a:off x="274761" y="3269751"/>
            <a:ext cx="4215977" cy="88036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Input Layer: Represents the feature vectors of the dataset.</a:t>
            </a:r>
          </a:p>
        </p:txBody>
      </p:sp>
    </p:spTree>
    <p:extLst>
      <p:ext uri="{BB962C8B-B14F-4D97-AF65-F5344CB8AC3E}">
        <p14:creationId xmlns:p14="http://schemas.microsoft.com/office/powerpoint/2010/main" val="282498361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80E27-BD39-6267-18EF-3F2742FE8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A52EF-ACE8-9EEC-8785-68D6BAAF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A3B8C5-4EED-40E2-1EB3-316652C759FC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0C81C96A-4F4A-E07B-6720-DBCD9C70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Self-Organizing Map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08A4DF0-9A33-87ED-E57C-59A079E62B88}"/>
              </a:ext>
            </a:extLst>
          </p:cNvPr>
          <p:cNvSpPr txBox="1"/>
          <p:nvPr/>
        </p:nvSpPr>
        <p:spPr>
          <a:xfrm>
            <a:off x="274762" y="952985"/>
            <a:ext cx="8240588" cy="4719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Training: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 1: 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C0C0C0"/>
                </a:highlight>
                <a:latin typeface="Nunito" pitchFamily="2" charset="0"/>
              </a:rPr>
              <a:t>Initialize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the weights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w</a:t>
            </a:r>
            <a:r>
              <a:rPr lang="en-US" b="0" i="0" baseline="-25000" dirty="0" err="1">
                <a:solidFill>
                  <a:srgbClr val="273239"/>
                </a:solidFill>
                <a:effectLst/>
                <a:latin typeface="Nunito" pitchFamily="2" charset="0"/>
              </a:rPr>
              <a:t>ij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random value may be assumed. 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C0C0C0"/>
                </a:highlight>
                <a:latin typeface="Nunito" pitchFamily="2" charset="0"/>
              </a:rPr>
              <a:t>Initialize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the learning rate α.</a:t>
            </a:r>
          </a:p>
          <a:p>
            <a:pPr algn="l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 2: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Calculate </a:t>
            </a:r>
            <a:r>
              <a:rPr lang="en-US" i="0" dirty="0">
                <a:solidFill>
                  <a:srgbClr val="273239"/>
                </a:solidFill>
                <a:effectLst/>
                <a:highlight>
                  <a:srgbClr val="C0C0C0"/>
                </a:highlight>
                <a:latin typeface="Nunito" pitchFamily="2" charset="0"/>
              </a:rPr>
              <a:t>squared Euclidean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distance.</a:t>
            </a:r>
          </a:p>
          <a:p>
            <a:pPr algn="ctr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D(j) =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Σ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(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wij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– xi)^2    where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Nunito" pitchFamily="2" charset="0"/>
              </a:rPr>
              <a:t>i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=1 to n and j=1 to m</a:t>
            </a:r>
          </a:p>
          <a:p>
            <a:pPr algn="l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 3: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Find index J, when D(j) is 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C0C0C0"/>
                </a:highlight>
                <a:latin typeface="Nunito" pitchFamily="2" charset="0"/>
              </a:rPr>
              <a:t>minimum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that will be considered as winning index.</a:t>
            </a:r>
          </a:p>
          <a:p>
            <a:pPr algn="l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 4: 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C0C0C0"/>
                </a:highlight>
                <a:latin typeface="Nunito" pitchFamily="2" charset="0"/>
              </a:rPr>
              <a:t>Update BMU and its neighbors: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ctr" fontAlgn="base">
              <a:spcAft>
                <a:spcPts val="750"/>
              </a:spcAft>
              <a:buNone/>
            </a:pPr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pPr algn="ctr" fontAlgn="base">
              <a:spcAft>
                <a:spcPts val="750"/>
              </a:spcAft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 5: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Update the 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C0C0C0"/>
                </a:highlight>
                <a:latin typeface="Nunito" pitchFamily="2" charset="0"/>
              </a:rPr>
              <a:t>learning rule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by using :</a:t>
            </a:r>
          </a:p>
          <a:p>
            <a:pPr algn="ctr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α(t+1) = 0.5 * t</a:t>
            </a:r>
          </a:p>
          <a:p>
            <a:pPr algn="l" fontAlgn="base">
              <a:spcAft>
                <a:spcPts val="750"/>
              </a:spcAft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 6: 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Test the Stopping Condition.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2CF019-BC47-AD65-75E0-EE8439D9E27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94380" y="4024705"/>
            <a:ext cx="4476902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032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D5037-641B-FF0B-0E39-F971384F3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AE4E9A-6F6E-957F-E886-48B88E59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C320F2-A694-9165-BCEC-CE301A8E1E4B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721E1E93-9D7F-93F5-D864-4BADA813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Self-Organizing Map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89B0C7-28A0-E189-EDBC-00A113EF9CED}"/>
              </a:ext>
            </a:extLst>
          </p:cNvPr>
          <p:cNvSpPr txBox="1"/>
          <p:nvPr/>
        </p:nvSpPr>
        <p:spPr>
          <a:xfrm>
            <a:off x="208026" y="583653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have </a:t>
            </a:r>
            <a:r>
              <a:rPr lang="en-US" b="1" dirty="0"/>
              <a:t>three input vectors</a:t>
            </a:r>
            <a:r>
              <a:rPr lang="en-US" dirty="0"/>
              <a:t>:</a:t>
            </a:r>
            <a:endParaRPr lang="en-001" dirty="0"/>
          </a:p>
        </p:txBody>
      </p:sp>
      <p:pic>
        <p:nvPicPr>
          <p:cNvPr id="10" name="图片 9" descr="\documentclass{article}&#10;\usepackage{amsmath}&#10;\usepackage{amssymb}&#10;\usepackage{amsthm}&#10;\pagestyle{empty}&#10;\begin{document}&#10;&#10;$$&#10;\mathbf{x}_1 = (0.2, 0.8), \quad \mathbf{x}_2 = (0.7, 0.3), \quad \mathbf{x}_3 = (0.9, 0.5)&#10;$$&#10;&#10;&#10;\end{document}&#10;" title="IguanaTex Bitmap Display">
            <a:extLst>
              <a:ext uri="{FF2B5EF4-FFF2-40B4-BE49-F238E27FC236}">
                <a16:creationId xmlns:a16="http://schemas.microsoft.com/office/drawing/2014/main" id="{5978A560-E786-C3AC-B0A0-B999F7BEDE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881714" y="1168399"/>
            <a:ext cx="5380571" cy="25447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F97DE66-F175-1E47-9D5A-5ED68C8A3ADC}"/>
              </a:ext>
            </a:extLst>
          </p:cNvPr>
          <p:cNvSpPr txBox="1"/>
          <p:nvPr/>
        </p:nvSpPr>
        <p:spPr>
          <a:xfrm>
            <a:off x="208026" y="2007440"/>
            <a:ext cx="8307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SOM grid is </a:t>
            </a:r>
            <a:r>
              <a:rPr lang="en-US" b="1" dirty="0"/>
              <a:t>2×2</a:t>
            </a:r>
            <a:r>
              <a:rPr lang="en-US" dirty="0"/>
              <a:t>, meaning there are four neurons, each with a randomly initialized weight vector:</a:t>
            </a:r>
          </a:p>
        </p:txBody>
      </p:sp>
      <p:pic>
        <p:nvPicPr>
          <p:cNvPr id="14" name="图片 13" descr="\documentclass{article}&#10;\usepackage{amsmath}&#10;\usepackage{amssymb}&#10;\usepackage{amsthm}&#10;\pagestyle{empty}&#10;\begin{document}&#10;&#10;$$\mathbf{w}_{1} = (0.1, 0.6), \quad \mathbf{w}_{2} = (0.5, 0.2)$$&#10;&#10;$$\mathbf{w}_{3} = (0.8, 0.4), \quad \mathbf{w}_{4} = (0.3, 0.9)$$&#10;&#10;&#10;\end{document}&#10;" title="IguanaTex Bitmap Display">
            <a:extLst>
              <a:ext uri="{FF2B5EF4-FFF2-40B4-BE49-F238E27FC236}">
                <a16:creationId xmlns:a16="http://schemas.microsoft.com/office/drawing/2014/main" id="{71A14870-123F-D11A-A65B-A382E45EF7A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788380" y="2940892"/>
            <a:ext cx="3567238" cy="1013333"/>
          </a:xfrm>
          <a:prstGeom prst="rect">
            <a:avLst/>
          </a:prstGeom>
        </p:spPr>
      </p:pic>
      <p:pic>
        <p:nvPicPr>
          <p:cNvPr id="16" name="图片 15" descr="\documentclass{article}&#10;\usepackage{amsmath}&#10;\usepackage{amssymb}&#10;\usepackage{amsthm}&#10;\pagestyle{empty}&#10;\begin{document}&#10;&#10;$\alpha = 0.5$&#10;&#10;&#10;\end{document}&#10;" title="IguanaTex Bitmap Display">
            <a:extLst>
              <a:ext uri="{FF2B5EF4-FFF2-40B4-BE49-F238E27FC236}">
                <a16:creationId xmlns:a16="http://schemas.microsoft.com/office/drawing/2014/main" id="{A0671232-DA10-0999-4380-8210D892EE1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564892" y="5143503"/>
            <a:ext cx="801524" cy="175238"/>
          </a:xfrm>
          <a:prstGeom prst="rect">
            <a:avLst/>
          </a:prstGeom>
        </p:spPr>
      </p:pic>
      <p:pic>
        <p:nvPicPr>
          <p:cNvPr id="18" name="图片 17" descr="\documentclass{article}&#10;\usepackage{amsmath}&#10;\usepackage{amssymb}&#10;\usepackage{amsthm}&#10;\pagestyle{empty}&#10;\begin{document}&#10;&#10;$\sigma = 1.0$&#10;&#10;&#10;\end{document}&#10;" title="IguanaTex Bitmap Display">
            <a:extLst>
              <a:ext uri="{FF2B5EF4-FFF2-40B4-BE49-F238E27FC236}">
                <a16:creationId xmlns:a16="http://schemas.microsoft.com/office/drawing/2014/main" id="{8B8E6C5F-9ABD-A2C2-F289-9A677DAC08A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687716" y="5143503"/>
            <a:ext cx="795429" cy="1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90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25B21-22D4-AC63-4678-F9C07A44B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A90BE7-605C-BE30-95AD-316FDEEB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9B78CAE-A529-6264-B8BD-59B25B68BBB0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3F266C4F-31A2-39FC-1D2C-A610A0DB2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Self-Organizing Map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20" name="图片 19" descr="\documentclass{article}&#10;\usepackage{amsmath}&#10;\usepackage{amssymb}&#10;\usepackage{amsthm}&#10;\pagestyle{empty}&#10;\begin{document}&#10;&#10;$\mathbf{x} = (0.2, 0.8)$&#10;&#10;&#10;\end{document}&#10;" title="IguanaTex Bitmap Display">
            <a:extLst>
              <a:ext uri="{FF2B5EF4-FFF2-40B4-BE49-F238E27FC236}">
                <a16:creationId xmlns:a16="http://schemas.microsoft.com/office/drawing/2014/main" id="{FEA01EB5-A59A-3245-9DD8-901440BC06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921758" y="825747"/>
            <a:ext cx="1417143" cy="25447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822484C-EEA2-36A5-DC2B-FF5D54CEDCDA}"/>
              </a:ext>
            </a:extLst>
          </p:cNvPr>
          <p:cNvSpPr txBox="1"/>
          <p:nvPr/>
        </p:nvSpPr>
        <p:spPr>
          <a:xfrm>
            <a:off x="274762" y="768319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1: We randomly select an input sample:</a:t>
            </a:r>
            <a:endParaRPr lang="en-00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249F7EE-5407-AAB4-D8C8-31D88102D220}"/>
              </a:ext>
            </a:extLst>
          </p:cNvPr>
          <p:cNvSpPr txBox="1"/>
          <p:nvPr/>
        </p:nvSpPr>
        <p:spPr>
          <a:xfrm>
            <a:off x="274762" y="1497783"/>
            <a:ext cx="8240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Step 2: We calculate the Euclidean distance between the input vector and all neurons' weight vectors:</a:t>
            </a:r>
            <a:endParaRPr lang="en-001" dirty="0"/>
          </a:p>
        </p:txBody>
      </p:sp>
      <p:pic>
        <p:nvPicPr>
          <p:cNvPr id="28" name="图片 27" descr="\documentclass{article}&#10;\usepackage{amsmath}&#10;\usepackage{amssymb}&#10;\usepackage{amsthm}&#10;\pagestyle{empty}&#10;\begin{document}&#10;&#10;$$D_1 = ||(0.2, 0.8) - (0.1, 0.6)|| = \sqrt{(0.2 - 0.1)^2 + (0.8 - 0.6)^2} = 0.2236$$&#10;&#10;&#10;\end{document}&#10;" title="IguanaTex Bitmap Display">
            <a:extLst>
              <a:ext uri="{FF2B5EF4-FFF2-40B4-BE49-F238E27FC236}">
                <a16:creationId xmlns:a16="http://schemas.microsoft.com/office/drawing/2014/main" id="{05AF27F3-761A-B35A-B5BB-6DB7BCA355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73798" y="2280869"/>
            <a:ext cx="7612952" cy="303238"/>
          </a:xfrm>
          <a:prstGeom prst="rect">
            <a:avLst/>
          </a:prstGeom>
        </p:spPr>
      </p:pic>
      <p:pic>
        <p:nvPicPr>
          <p:cNvPr id="9" name="图片 8" descr="\documentclass{article}&#10;\usepackage{amsmath}&#10;\usepackage{amssymb}&#10;\usepackage{amsthm}&#10;\pagestyle{empty}&#10;\begin{document}&#10;&#10;$$D_2 = ||(0.2, 0.8) - (0.5, 0.2)|| = \sqrt{(0.2 - 0.5)^2 + (0.8 - 0.2)^2} = 0.6708$$&#10;&#10;&#10;\end{document}&#10;" title="IguanaTex Bitmap Display">
            <a:extLst>
              <a:ext uri="{FF2B5EF4-FFF2-40B4-BE49-F238E27FC236}">
                <a16:creationId xmlns:a16="http://schemas.microsoft.com/office/drawing/2014/main" id="{447CA075-4E10-72D6-0EF7-90A51718128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673799" y="2883102"/>
            <a:ext cx="7612951" cy="303238"/>
          </a:xfrm>
          <a:prstGeom prst="rect">
            <a:avLst/>
          </a:prstGeom>
        </p:spPr>
      </p:pic>
      <p:pic>
        <p:nvPicPr>
          <p:cNvPr id="11" name="图片 10" descr="\documentclass{article}&#10;\usepackage{amsmath}&#10;\usepackage{amssymb}&#10;\usepackage{amsthm}&#10;\pagestyle{empty}&#10;\begin{document}&#10;&#10;$$D_3 = ||(0.2, 0.8) - (0.8, 0.4)|| = \sqrt{(0.2 - 0.8)^2 + (0.8 - 0.4)^2} = 0.7211$$&#10;&#10;&#10;\end{document}&#10;" title="IguanaTex Bitmap Display">
            <a:extLst>
              <a:ext uri="{FF2B5EF4-FFF2-40B4-BE49-F238E27FC236}">
                <a16:creationId xmlns:a16="http://schemas.microsoft.com/office/drawing/2014/main" id="{A134BE59-FA56-4C72-3F87-D35A53AD790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73798" y="3485336"/>
            <a:ext cx="7603809" cy="303238"/>
          </a:xfrm>
          <a:prstGeom prst="rect">
            <a:avLst/>
          </a:prstGeom>
        </p:spPr>
      </p:pic>
      <p:pic>
        <p:nvPicPr>
          <p:cNvPr id="13" name="图片 12" descr="\documentclass{article}&#10;\usepackage{amsmath}&#10;\usepackage{amssymb}&#10;\usepackage{amsthm}&#10;\pagestyle{empty}&#10;\begin{document}&#10;&#10;$$D_4 = ||(0.2, 0.8) - (0.3, 0.9)|| = \sqrt{(0.2 - 0.3)^2 + (0.8 - 0.9)^2} = 0.1414$$&#10;&#10;&#10;\end{document}&#10;" title="IguanaTex Bitmap Display">
            <a:extLst>
              <a:ext uri="{FF2B5EF4-FFF2-40B4-BE49-F238E27FC236}">
                <a16:creationId xmlns:a16="http://schemas.microsoft.com/office/drawing/2014/main" id="{C6753919-83BE-EC17-8F93-F92E83196F8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673798" y="4084657"/>
            <a:ext cx="7617523" cy="30323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E6CC223E-573E-3F31-05FC-CA3B892911D5}"/>
              </a:ext>
            </a:extLst>
          </p:cNvPr>
          <p:cNvSpPr txBox="1"/>
          <p:nvPr/>
        </p:nvSpPr>
        <p:spPr>
          <a:xfrm>
            <a:off x="274762" y="5187457"/>
            <a:ext cx="8240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neuron with the </a:t>
            </a:r>
            <a:r>
              <a:rPr lang="en-US" b="1" dirty="0"/>
              <a:t>smallest</a:t>
            </a:r>
            <a:r>
              <a:rPr lang="en-US" dirty="0"/>
              <a:t> distance is selected as the </a:t>
            </a:r>
            <a:r>
              <a:rPr lang="en-US" b="1" dirty="0"/>
              <a:t>BMU</a:t>
            </a:r>
            <a:r>
              <a:rPr lang="en-US" dirty="0"/>
              <a:t>:</a:t>
            </a:r>
            <a:endParaRPr lang="en-001" dirty="0"/>
          </a:p>
        </p:txBody>
      </p:sp>
      <p:pic>
        <p:nvPicPr>
          <p:cNvPr id="17" name="图片 16" descr="\documentclass{article}&#10;\usepackage{amsmath}&#10;\usepackage{amssymb}&#10;\usepackage{amsthm}&#10;\pagestyle{empty}&#10;\begin{document}&#10;&#10;$$\text{BMU} = \mathbf{w}_4 = (0.3, 0.9)$$&#10;&#10;&#10;\end{document}&#10;" title="IguanaTex Bitmap Display">
            <a:extLst>
              <a:ext uri="{FF2B5EF4-FFF2-40B4-BE49-F238E27FC236}">
                <a16:creationId xmlns:a16="http://schemas.microsoft.com/office/drawing/2014/main" id="{ECA5A267-8F9A-6F7E-D710-D78466F7636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457950" y="5244885"/>
            <a:ext cx="2521905" cy="25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0413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3132B-0710-C45D-78F5-2FE48333B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09868-2744-42BC-6E99-506D0269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C65FD2-C6CC-5D5E-CD2E-F6F93C7353DF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08C9D9BB-0D89-8E56-58DC-7C0B8073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Self-Organizing Map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0DA837-A1D6-C682-04E0-268E083CD410}"/>
              </a:ext>
            </a:extLst>
          </p:cNvPr>
          <p:cNvSpPr txBox="1"/>
          <p:nvPr/>
        </p:nvSpPr>
        <p:spPr>
          <a:xfrm>
            <a:off x="274762" y="895557"/>
            <a:ext cx="8240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neuron with the </a:t>
            </a:r>
            <a:r>
              <a:rPr lang="en-US" b="1" dirty="0"/>
              <a:t>smallest</a:t>
            </a:r>
            <a:r>
              <a:rPr lang="en-US" dirty="0"/>
              <a:t> distance is selected as the </a:t>
            </a:r>
            <a:r>
              <a:rPr lang="en-US" b="1" dirty="0"/>
              <a:t>BMU</a:t>
            </a:r>
            <a:r>
              <a:rPr lang="en-US" dirty="0"/>
              <a:t>:</a:t>
            </a:r>
            <a:endParaRPr lang="en-001" dirty="0"/>
          </a:p>
        </p:txBody>
      </p:sp>
      <p:pic>
        <p:nvPicPr>
          <p:cNvPr id="17" name="图片 16" descr="\documentclass{article}&#10;\usepackage{amsmath}&#10;\usepackage{amssymb}&#10;\usepackage{amsthm}&#10;\pagestyle{empty}&#10;\begin{document}&#10;&#10;$$\text{BMU} = \mathbf{w}_4 = (0.3, 0.9)$$&#10;&#10;&#10;\end{document}&#10;" title="IguanaTex Bitmap Display">
            <a:extLst>
              <a:ext uri="{FF2B5EF4-FFF2-40B4-BE49-F238E27FC236}">
                <a16:creationId xmlns:a16="http://schemas.microsoft.com/office/drawing/2014/main" id="{BCE2D46F-E77F-2DBF-8081-96D962C460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457950" y="952985"/>
            <a:ext cx="2521905" cy="25447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150FFE1-B022-026F-B304-B497DAC11CEC}"/>
              </a:ext>
            </a:extLst>
          </p:cNvPr>
          <p:cNvSpPr txBox="1"/>
          <p:nvPr/>
        </p:nvSpPr>
        <p:spPr>
          <a:xfrm>
            <a:off x="274762" y="1694831"/>
            <a:ext cx="8240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4: The BMU’s weight vector is updated using the following rule:</a:t>
            </a:r>
            <a:endParaRPr lang="en-001" dirty="0"/>
          </a:p>
        </p:txBody>
      </p:sp>
      <p:pic>
        <p:nvPicPr>
          <p:cNvPr id="22" name="图片 21" descr="\documentclass{article}&#10;\usepackage{amsmath}&#10;\usepackage{amssymb}&#10;\usepackage{amsthm}&#10;\pagestyle{empty}&#10;\begin{document}&#10;&#10;$$\mathbf{w}_{\text{BMU}}(t+1) = \mathbf{w}_{\text{BMU}}(t) + \alpha \cdot (\mathbf{x} - \mathbf{w}_{\text{BMU}}(t))$$&#10;&#10;&#10;\end{document}&#10;" title="IguanaTex Bitmap Display">
            <a:extLst>
              <a:ext uri="{FF2B5EF4-FFF2-40B4-BE49-F238E27FC236}">
                <a16:creationId xmlns:a16="http://schemas.microsoft.com/office/drawing/2014/main" id="{C24E0FB7-E9DA-B4E9-06AA-68FA3F5F7BA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068381" y="2355650"/>
            <a:ext cx="5007238" cy="254476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362C0C8E-82CC-4D7C-5430-683004CC6833}"/>
              </a:ext>
            </a:extLst>
          </p:cNvPr>
          <p:cNvSpPr txBox="1"/>
          <p:nvPr/>
        </p:nvSpPr>
        <p:spPr>
          <a:xfrm>
            <a:off x="1003554" y="2941837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Substituting values:</a:t>
            </a:r>
            <a:endParaRPr lang="en-001" dirty="0"/>
          </a:p>
        </p:txBody>
      </p:sp>
      <p:pic>
        <p:nvPicPr>
          <p:cNvPr id="35" name="图片 34" descr="\documentclass{article}&#10;\usepackage{amsmath}&#10;\usepackage{amssymb}&#10;\usepackage{amsthm}&#10;\pagestyle{empty}&#10;\begin{document}&#10;&#10;\begin{align*}&#10;\mathbf{w}_4 &amp;= (0.3, 0.9) + 0.5 \times ((0.2, 0.8) - (0.3, 0.9))\\&#10;&amp;= (0.3 - 0.05, 0.9 - 0.05) = (0.25, 0.85)&#10;\end{align*}&#10;&#10;&#10;\end{document}&#10;" title="IguanaTex Bitmap Display">
            <a:extLst>
              <a:ext uri="{FF2B5EF4-FFF2-40B4-BE49-F238E27FC236}">
                <a16:creationId xmlns:a16="http://schemas.microsoft.com/office/drawing/2014/main" id="{A1D248E6-8864-2B9D-06D1-EB56CB5947F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099620" y="3642880"/>
            <a:ext cx="4944761" cy="633905"/>
          </a:xfrm>
          <a:prstGeom prst="rect">
            <a:avLst/>
          </a:prstGeom>
        </p:spPr>
      </p:pic>
      <p:sp>
        <p:nvSpPr>
          <p:cNvPr id="37" name="文本框 36">
            <a:extLst>
              <a:ext uri="{FF2B5EF4-FFF2-40B4-BE49-F238E27FC236}">
                <a16:creationId xmlns:a16="http://schemas.microsoft.com/office/drawing/2014/main" id="{8B0B06AD-B0A7-7CC3-7915-BFCA406F937A}"/>
              </a:ext>
            </a:extLst>
          </p:cNvPr>
          <p:cNvSpPr txBox="1"/>
          <p:nvPr/>
        </p:nvSpPr>
        <p:spPr>
          <a:xfrm>
            <a:off x="274762" y="4978503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 5: Repeat for Other Input Vectors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9095008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341A-050A-50ED-778B-91515A3ED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9A94E9-DE56-511A-983F-4786C6DC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487F35-06F2-3D52-634E-C39D562E0C34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45C90BC2-F6FA-1F40-47A3-DA58238D2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Gaussian Mixture Model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B38EB0-3FDC-340B-89CA-0051C73927E9}"/>
              </a:ext>
            </a:extLst>
          </p:cNvPr>
          <p:cNvSpPr txBox="1"/>
          <p:nvPr/>
        </p:nvSpPr>
        <p:spPr>
          <a:xfrm>
            <a:off x="274762" y="657690"/>
            <a:ext cx="8240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Gaussian Mixture Model (GMM) is a probabilistic clustering algorithm that models data as a mixture of multiple Gaussian distributions. Unlike K-Means, which assigns points to the nearest cluster centroid, GMM assigns probabilities to each data point for belonging to multiple clusters.</a:t>
            </a:r>
            <a:endParaRPr lang="en-00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CECEA5-1E7D-8516-4F3F-A0499827B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13" y="2050094"/>
            <a:ext cx="6242685" cy="426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725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4573D-113F-E06E-790F-C9A9AB060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3CDD52-6CC5-68E3-FE09-684DE6BBF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C17DF8-17C1-4E96-85E1-F7022951190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B07ABDF-3CA1-DFCB-C0B1-43FC69DEA4D8}"/>
              </a:ext>
            </a:extLst>
          </p:cNvPr>
          <p:cNvCxnSpPr>
            <a:cxnSpLocks/>
          </p:cNvCxnSpPr>
          <p:nvPr/>
        </p:nvCxnSpPr>
        <p:spPr>
          <a:xfrm>
            <a:off x="274762" y="464031"/>
            <a:ext cx="35841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99235E"/>
                </a:gs>
                <a:gs pos="100000">
                  <a:srgbClr val="FFFFFF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標題 5">
            <a:extLst>
              <a:ext uri="{FF2B5EF4-FFF2-40B4-BE49-F238E27FC236}">
                <a16:creationId xmlns:a16="http://schemas.microsoft.com/office/drawing/2014/main" id="{E7EAC6AC-09E2-E192-478B-D5899953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818" y="-24922"/>
            <a:ext cx="9150056" cy="490537"/>
          </a:xfrm>
        </p:spPr>
        <p:txBody>
          <a:bodyPr rtlCol="0">
            <a:normAutofit/>
          </a:bodyPr>
          <a:lstStyle/>
          <a:p>
            <a:pPr marL="461963">
              <a:defRPr/>
            </a:pPr>
            <a:r>
              <a:rPr lang="en-US" altLang="en-US" sz="2400" b="1" dirty="0">
                <a:solidFill>
                  <a:srgbClr val="99235E"/>
                </a:solidFill>
                <a:cs typeface="Times New Roman" pitchFamily="18" charset="0"/>
              </a:rPr>
              <a:t>Gaussian Mixture Model</a:t>
            </a:r>
            <a:endParaRPr lang="en-US" altLang="en-US" sz="2400" b="1" dirty="0">
              <a:solidFill>
                <a:schemeClr val="bg2">
                  <a:lumMod val="75000"/>
                </a:schemeClr>
              </a:solidFill>
              <a:cs typeface="Times New Roman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B0A838-24D4-323C-077D-7CD17F820C69}"/>
              </a:ext>
            </a:extLst>
          </p:cNvPr>
          <p:cNvSpPr txBox="1"/>
          <p:nvPr/>
        </p:nvSpPr>
        <p:spPr>
          <a:xfrm>
            <a:off x="173916" y="1526100"/>
            <a:ext cx="5248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Mean (μ): Center of the Gaussian.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Covariance (Σ): Shape and spread of the Gaussian.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Mixing coefficient (π): Probability of selecting each Gaussian.</a:t>
            </a:r>
            <a:endParaRPr lang="en-00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4E35C0-682F-435D-884C-748F595D1503}"/>
              </a:ext>
            </a:extLst>
          </p:cNvPr>
          <p:cNvSpPr txBox="1"/>
          <p:nvPr/>
        </p:nvSpPr>
        <p:spPr>
          <a:xfrm>
            <a:off x="173916" y="668711"/>
            <a:ext cx="82405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GMM assumes that the data is generated from a mixture of </a:t>
            </a:r>
            <a:r>
              <a:rPr lang="en-US" i="1" dirty="0"/>
              <a:t>K</a:t>
            </a:r>
            <a:r>
              <a:rPr lang="en-US" dirty="0"/>
              <a:t> Gaussian distributions, each defined by:</a:t>
            </a:r>
            <a:endParaRPr lang="en-00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4895009-54B6-0CAF-5F7A-B21B668462E2}"/>
              </a:ext>
            </a:extLst>
          </p:cNvPr>
          <p:cNvSpPr txBox="1"/>
          <p:nvPr/>
        </p:nvSpPr>
        <p:spPr>
          <a:xfrm>
            <a:off x="274762" y="3078849"/>
            <a:ext cx="471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GMM is formulated as:</a:t>
            </a:r>
            <a:endParaRPr lang="en-001" dirty="0"/>
          </a:p>
        </p:txBody>
      </p:sp>
      <p:pic>
        <p:nvPicPr>
          <p:cNvPr id="14" name="图片 13" descr="\documentclass{article}&#10;\usepackage{amsmath}&#10;\usepackage{amssymb}&#10;\usepackage{amsthm}&#10;\pagestyle{empty}&#10;\begin{document}&#10;&#10;$$P(X) = \sum_{k=1}^{K} \pi_k \cdot \mathcal{N}(X | \mu_k, \Sigma_k)$$&#10;&#10;&#10;\end{document}&#10;" title="IguanaTex Bitmap Display">
            <a:extLst>
              <a:ext uri="{FF2B5EF4-FFF2-40B4-BE49-F238E27FC236}">
                <a16:creationId xmlns:a16="http://schemas.microsoft.com/office/drawing/2014/main" id="{F20749E1-0B85-719C-F011-3A234DB71CC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959047" y="3652860"/>
            <a:ext cx="3225905" cy="743619"/>
          </a:xfrm>
          <a:prstGeom prst="rect">
            <a:avLst/>
          </a:prstGeom>
        </p:spPr>
      </p:pic>
      <p:pic>
        <p:nvPicPr>
          <p:cNvPr id="16" name="图片 15" descr="\documentclass{article}&#10;\usepackage{amsmath}&#10;\usepackage{amssymb}&#10;\usepackage{amsthm}&#10;\pagestyle{empty}&#10;\begin{document}&#10;&#10;$\pi_k$ is the weight of cluster $k$ (mixing coefficient).&#10;&#10;$\mathcal{N}(X | \mu_k, \Sigma_k)$ is the Gaussian density &#10;&#10;&#10;\end{document}&#10;" title="IguanaTex Bitmap Display">
            <a:extLst>
              <a:ext uri="{FF2B5EF4-FFF2-40B4-BE49-F238E27FC236}">
                <a16:creationId xmlns:a16="http://schemas.microsoft.com/office/drawing/2014/main" id="{262C9F46-A358-7DEE-5CDC-8512C00B38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18592" y="5030103"/>
            <a:ext cx="5360762" cy="5577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1E4AE27-AA83-DBDA-209B-C62D94D4897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6066" t="50507" b="5413"/>
          <a:stretch/>
        </p:blipFill>
        <p:spPr>
          <a:xfrm>
            <a:off x="5586984" y="1270183"/>
            <a:ext cx="3557016" cy="16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0216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2448"/>
  <p:tag name="OUTPUTTYPE" val="PNG"/>
  <p:tag name="IGUANATEXVERSION" val="162"/>
  <p:tag name="LATEXADDIN" val="\documentclass{article}&#10;\usepackage{amsmath}&#10;\pagestyle{empty}&#10;\begin{document}&#10;&#10;&#10;$$w(t+1) = w(t) + \alpha(t) \cdot h(d, \sigma(t)) \cdot (x - w(t))$$&#10;&#10;\end{document}"/>
  <p:tag name="IGUANATEXSIZE" val="18"/>
  <p:tag name="IGUANATEXCURSOR" val="148"/>
  <p:tag name="TRANSPARENCY" val="True"/>
  <p:tag name="CHOOSECOLOR" val="False"/>
  <p:tag name="COLORHEX" val="000000"/>
  <p:tag name="LATEXENGINEID" val="0"/>
  <p:tag name="TEMPFOLDER" val="/Users/hongzong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748.781"/>
  <p:tag name="LATEXADDIN" val="\documentclass{article}&#10;\usepackage{amsmath}&#10;\usepackage{amssymb}&#10;\usepackage{amsthm}&#10;\pagestyle{empty}&#10;\begin{document}&#10;&#10;$$D_4 = ||(0.2, 0.8) - (0.3, 0.9)|| = \sqrt{(0.2 - 0.3)^2 + (0.8 - 0.9)^2} = 0.1414$$&#10;&#10;&#10;\end{document}&#10;"/>
  <p:tag name="IGUANATEXSIZE" val="20"/>
  <p:tag name="IGUANATEXCURSOR" val="205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41.095"/>
  <p:tag name="LATEXADDIN" val="\documentclass{article}&#10;\usepackage{amsmath}&#10;\usepackage{amssymb}&#10;\usepackage{amsthm}&#10;\pagestyle{empty}&#10;\begin{document}&#10;&#10;$$\text{BMU} = \mathbf{w}_4 = (0.3, 0.9)$$&#10;&#10;&#10;\end{document}&#10;"/>
  <p:tag name="IGUANATEXSIZE" val="20"/>
  <p:tag name="IGUANATEXCURSOR" val="162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41.095"/>
  <p:tag name="LATEXADDIN" val="\documentclass{article}&#10;\usepackage{amsmath}&#10;\usepackage{amssymb}&#10;\usepackage{amsthm}&#10;\pagestyle{empty}&#10;\begin{document}&#10;&#10;$$\text{BMU} = \mathbf{w}_4 = (0.3, 0.9)$$&#10;&#10;&#10;\end{document}&#10;"/>
  <p:tag name="IGUANATEXSIZE" val="20"/>
  <p:tag name="IGUANATEXCURSOR" val="162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64.192"/>
  <p:tag name="LATEXADDIN" val="\documentclass{article}&#10;\usepackage{amsmath}&#10;\usepackage{amssymb}&#10;\usepackage{amsthm}&#10;\pagestyle{empty}&#10;\begin{document}&#10;&#10;$$\mathbf{w}_{\text{BMU}}(t+1) = \mathbf{w}_{\text{BMU}}(t) + \alpha \cdot (\mathbf{x} - \mathbf{w}_{\text{BMU}}(t))$$&#10;&#10;&#10;\end{document}&#10;"/>
  <p:tag name="IGUANATEXSIZE" val="20"/>
  <p:tag name="IGUANATEXCURSOR" val="238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961"/>
  <p:tag name="ORIGINALWIDTH" val="2433.446"/>
  <p:tag name="LATEXADDIN" val="\documentclass{article}&#10;\usepackage{amsmath}&#10;\usepackage{amssymb}&#10;\usepackage{amsthm}&#10;\pagestyle{empty}&#10;\begin{document}&#10;&#10;\begin{align*}&#10;\mathbf{w}_4 &amp;= (0.3, 0.9) + 0.5 \times ((0.2, 0.8) - (0.3, 0.9))\\&#10;&amp;= (0.3 - 0.05, 0.9 - 0.05) = (0.25, 0.85)&#10;\end{align*}&#10;&#10;&#10;\end{document}&#10;"/>
  <p:tag name="IGUANATEXSIZE" val="20"/>
  <p:tag name="IGUANATEXCURSOR" val="259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5.9543"/>
  <p:tag name="ORIGINALWIDTH" val="1587.552"/>
  <p:tag name="LATEXADDIN" val="\documentclass{article}&#10;\usepackage{amsmath}&#10;\usepackage{amssymb}&#10;\usepackage{amsthm}&#10;\pagestyle{empty}&#10;\begin{document}&#10;&#10;$$P(X) = \sum_{k=1}^{K} \pi_k \cdot \mathcal{N}(X | \mu_k, \Sigma_k)$$&#10;&#10;&#10;\end{document}&#10;"/>
  <p:tag name="IGUANATEXSIZE" val="20"/>
  <p:tag name="IGUANATEXCURSOR" val="190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2638.17"/>
  <p:tag name="LATEXADDIN" val="\documentclass{article}&#10;\usepackage{amsmath}&#10;\usepackage{amssymb}&#10;\usepackage{amsthm}&#10;\pagestyle{empty}&#10;\begin{document}&#10;&#10;$\pi_k$ is the weight of cluster $k$ (mixing coefficient).&#10;&#10;$\mathcal{N}(X | \mu_k, \Sigma_k)$ is the Gaussian density &#10;&#10;&#10;\end{document}&#10;"/>
  <p:tag name="IGUANATEXSIZE" val="20"/>
  <p:tag name="IGUANATEXCURSOR" val="181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.9568"/>
  <p:tag name="ORIGINALWIDTH" val="1606.299"/>
  <p:tag name="LATEXADDIN" val="\documentclass{article}&#10;\usepackage{amsmath}&#10;\usepackage{amssymb}&#10;\usepackage{amsthm}&#10;\pagestyle{empty}&#10;\begin{document}&#10;&#10;$$\gamma_{ik} = \frac{\pi_k \cdot \mathcal{N}(X_i | \mu_k, \Sigma_k)}{\sum_{j=1}^{K} \pi_j \cdot \mathcal{N}(X_i | \mu_j, \Sigma_j)}$$&#10;&#10;&#10;\end{document}&#10;"/>
  <p:tag name="IGUANATEXSIZE" val="20"/>
  <p:tag name="IGUANATEXCURSOR" val="254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644.919"/>
  <p:tag name="LATEXADDIN" val="\documentclass{article}&#10;\usepackage{amsmath}&#10;\usepackage{amssymb}&#10;\usepackage{amsthm}&#10;\pagestyle{empty}&#10;\begin{document}&#10;&#10;$\gamma_{ik}$ is the responsibility of cluster $k$ for point $X_i$.&#10;&#10;&#10;\end{document}&#10;"/>
  <p:tag name="IGUANATEXSIZE" val="20"/>
  <p:tag name="IGUANATEXCURSOR" val="188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4.9568"/>
  <p:tag name="ORIGINALWIDTH" val="1606.299"/>
  <p:tag name="LATEXADDIN" val="\documentclass{article}&#10;\usepackage{amsmath}&#10;\usepackage{amssymb}&#10;\usepackage{amsthm}&#10;\pagestyle{empty}&#10;\begin{document}&#10;&#10;$$\gamma_{ik} = \frac{\pi_k \cdot \mathcal{N}(X_i | \mu_k, \Sigma_k)}{\sum_{j=1}^{K} \pi_j \cdot \mathcal{N}(X_i | \mu_j, \Sigma_j)}$$&#10;&#10;&#10;\end{document}&#10;"/>
  <p:tag name="IGUANATEXSIZE" val="20"/>
  <p:tag name="IGUANATEXCURSOR" val="254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647.919"/>
  <p:tag name="LATEXADDIN" val="\documentclass{article}&#10;\usepackage{amsmath}&#10;\usepackage{amssymb}&#10;\usepackage{amsthm}&#10;\pagestyle{empty}&#10;\begin{document}&#10;&#10;$$&#10;\mathbf{x}_1 = (0.2, 0.8), \quad \mathbf{x}_2 = (0.7, 0.3), \quad \mathbf{x}_3 = (0.9, 0.5)&#10;$$&#10;&#10;&#10;\end{document}&#10;"/>
  <p:tag name="IGUANATEXSIZE" val="20"/>
  <p:tag name="IGUANATEXCURSOR" val="217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644.919"/>
  <p:tag name="LATEXADDIN" val="\documentclass{article}&#10;\usepackage{amsmath}&#10;\usepackage{amssymb}&#10;\usepackage{amsthm}&#10;\pagestyle{empty}&#10;\begin{document}&#10;&#10;$\gamma_{ik}$ is the responsibility of cluster $k$ for point $X_i$.&#10;&#10;&#10;\end{document}&#10;"/>
  <p:tag name="IGUANATEXSIZE" val="20"/>
  <p:tag name="IGUANATEXCURSOR" val="188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3.9557"/>
  <p:tag name="ORIGINALWIDTH" val="939.6325"/>
  <p:tag name="LATEXADDIN" val="\documentclass{article}&#10;\usepackage{amsmath}&#10;\usepackage{amssymb}&#10;\usepackage{amsthm}&#10;\pagestyle{empty}&#10;\begin{document}&#10;&#10;$$\mu_k = \frac{\sum_{i=1}^{N} \gamma_{ik} X_i}{\sum_{i=1}^{N} \gamma_{ik}}$$&#10;&#10;&#10;\end{document}&#10;"/>
  <p:tag name="IGUANATEXSIZE" val="20"/>
  <p:tag name="IGUANATEXCURSOR" val="197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3.9557"/>
  <p:tag name="ORIGINALWIDTH" val="1944.507"/>
  <p:tag name="LATEXADDIN" val="\documentclass{article}&#10;\usepackage{amsmath}&#10;\usepackage{amssymb}&#10;\usepackage{amsthm}&#10;\pagestyle{empty}&#10;\begin{document}&#10;&#10;$$\Sigma_k = \frac{\sum_{i=1}^{N} \gamma_{ik} (X_i - \mu_k)(X_i - \mu_k)^T}{\sum_{i=1}^{N} \gamma_{ik}}$$&#10;&#10;&#10;\end{document}&#10;"/>
  <p:tag name="IGUANATEXSIZE" val="20"/>
  <p:tag name="IGUANATEXCURSOR" val="225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2133"/>
  <p:tag name="ORIGINALWIDTH" val="790.4012"/>
  <p:tag name="LATEXADDIN" val="\documentclass{article}&#10;\usepackage{amsmath}&#10;\usepackage{amssymb}&#10;\usepackage{amsthm}&#10;\pagestyle{empty}&#10;\begin{document}&#10;&#10;$$\pi_k = \frac{\sum_{i=1}^{N} \gamma_{ik}}{N}$$&#10;&#10;&#10;\end{document}&#10;"/>
  <p:tag name="IGUANATEXSIZE" val="20"/>
  <p:tag name="IGUANATEXCURSOR" val="168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98.6877"/>
  <p:tag name="ORIGINALWIDTH" val="1755.531"/>
  <p:tag name="LATEXADDIN" val="\documentclass{article}&#10;\usepackage{amsmath}&#10;\usepackage{amssymb}&#10;\usepackage{amsthm}&#10;\pagestyle{empty}&#10;\begin{document}&#10;&#10;$$\mathbf{w}_{1} = (0.1, 0.6), \quad \mathbf{w}_{2} = (0.5, 0.2)$$&#10;&#10;$$\mathbf{w}_{3} = (0.8, 0.4), \quad \mathbf{w}_{4} = (0.3, 0.9)$$&#10;&#10;&#10;\end{document}&#10;"/>
  <p:tag name="IGUANATEXSIZE" val="20"/>
  <p:tag name="IGUANATEXCURSOR" val="192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.23921"/>
  <p:tag name="ORIGINALWIDTH" val="394.4507"/>
  <p:tag name="LATEXADDIN" val="\documentclass{article}&#10;\usepackage{amsmath}&#10;\usepackage{amssymb}&#10;\usepackage{amsthm}&#10;\pagestyle{empty}&#10;\begin{document}&#10;&#10;$\alpha = 0.5$&#10;&#10;&#10;\end{document}&#10;"/>
  <p:tag name="IGUANATEXSIZE" val="20"/>
  <p:tag name="IGUANATEXCURSOR" val="136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.48929"/>
  <p:tag name="ORIGINALWIDTH" val="391.4511"/>
  <p:tag name="LATEXADDIN" val="\documentclass{article}&#10;\usepackage{amsmath}&#10;\usepackage{amssymb}&#10;\usepackage{amsthm}&#10;\pagestyle{empty}&#10;\begin{document}&#10;&#10;$\sigma = 1.0$&#10;&#10;&#10;\end{document}&#10;"/>
  <p:tag name="IGUANATEXSIZE" val="20"/>
  <p:tag name="IGUANATEXCURSOR" val="136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697.4128"/>
  <p:tag name="LATEXADDIN" val="\documentclass{article}&#10;\usepackage{amsmath}&#10;\usepackage{amssymb}&#10;\usepackage{amsthm}&#10;\pagestyle{empty}&#10;\begin{document}&#10;&#10;$\mathbf{x} = (0.2, 0.8)$&#10;&#10;&#10;\end{document}&#10;"/>
  <p:tag name="IGUANATEXSIZE" val="20"/>
  <p:tag name="IGUANATEXCURSOR" val="147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746.532"/>
  <p:tag name="LATEXADDIN" val="\documentclass{article}&#10;\usepackage{amsmath}&#10;\usepackage{amssymb}&#10;\usepackage{amsthm}&#10;\pagestyle{empty}&#10;\begin{document}&#10;&#10;$$D_1 = ||(0.2, 0.8) - (0.1, 0.6)|| = \sqrt{(0.2 - 0.1)^2 + (0.8 - 0.6)^2} = 0.2236$$&#10;&#10;&#10;\end{document}&#10;"/>
  <p:tag name="IGUANATEXSIZE" val="20"/>
  <p:tag name="IGUANATEXCURSOR" val="205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746.532"/>
  <p:tag name="LATEXADDIN" val="\documentclass{article}&#10;\usepackage{amsmath}&#10;\usepackage{amssymb}&#10;\usepackage{amsthm}&#10;\pagestyle{empty}&#10;\begin{document}&#10;&#10;$$D_2 = ||(0.2, 0.8) - (0.5, 0.2)|| = \sqrt{(0.2 - 0.5)^2 + (0.8 - 0.2)^2} = 0.6708$$&#10;&#10;&#10;\end{document}&#10;"/>
  <p:tag name="IGUANATEXSIZE" val="20"/>
  <p:tag name="IGUANATEXCURSOR" val="205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742.032"/>
  <p:tag name="LATEXADDIN" val="\documentclass{article}&#10;\usepackage{amsmath}&#10;\usepackage{amssymb}&#10;\usepackage{amsthm}&#10;\pagestyle{empty}&#10;\begin{document}&#10;&#10;$$D_3 = ||(0.2, 0.8) - (0.8, 0.4)|| = \sqrt{(0.2 - 0.8)^2 + (0.8 - 0.4)^2} = 0.7211$$&#10;&#10;&#10;\end{document}&#10;"/>
  <p:tag name="IGUANATEXSIZE" val="20"/>
  <p:tag name="IGUANATEXCURSOR" val="205"/>
  <p:tag name="TRANSPARENCY" val="True"/>
  <p:tag name="LATEXENGINEID" val="0"/>
  <p:tag name="TEMPFOLDER" val="d:\a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589E0A74D31149A00A1CB8AE30E890" ma:contentTypeVersion="14" ma:contentTypeDescription="Create a new document." ma:contentTypeScope="" ma:versionID="c50252e6d36964354a63518ed9a41761">
  <xsd:schema xmlns:xsd="http://www.w3.org/2001/XMLSchema" xmlns:xs="http://www.w3.org/2001/XMLSchema" xmlns:p="http://schemas.microsoft.com/office/2006/metadata/properties" xmlns:ns3="afcfbc5d-900a-4cc3-8612-6a40717c1ed2" xmlns:ns4="7a775e89-1e98-4046-a190-5e33dd262ca5" targetNamespace="http://schemas.microsoft.com/office/2006/metadata/properties" ma:root="true" ma:fieldsID="7a29efba84d704da570747a767722739" ns3:_="" ns4:_="">
    <xsd:import namespace="afcfbc5d-900a-4cc3-8612-6a40717c1ed2"/>
    <xsd:import namespace="7a775e89-1e98-4046-a190-5e33dd262ca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cfbc5d-900a-4cc3-8612-6a40717c1e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775e89-1e98-4046-a190-5e33dd262ca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69D4B5-8EC7-4324-A38E-C5ADBD44F875}">
  <ds:schemaRefs>
    <ds:schemaRef ds:uri="7a775e89-1e98-4046-a190-5e33dd262ca5"/>
    <ds:schemaRef ds:uri="afcfbc5d-900a-4cc3-8612-6a40717c1e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60A9801-A459-4B4B-A33A-4F72662F5E99}">
  <ds:schemaRefs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afcfbc5d-900a-4cc3-8612-6a40717c1ed2"/>
    <ds:schemaRef ds:uri="http://schemas.openxmlformats.org/package/2006/metadata/core-properties"/>
    <ds:schemaRef ds:uri="7a775e89-1e98-4046-a190-5e33dd262ca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1F26DCD-C726-4C1B-8F97-2D7063A727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671</Words>
  <Application>Microsoft Macintosh PowerPoint</Application>
  <PresentationFormat>On-screen Show (4:3)</PresentationFormat>
  <Paragraphs>94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等线</vt:lpstr>
      <vt:lpstr>宋体</vt:lpstr>
      <vt:lpstr>Arial</vt:lpstr>
      <vt:lpstr>Calibri</vt:lpstr>
      <vt:lpstr>Calibri Light</vt:lpstr>
      <vt:lpstr>Nunito</vt:lpstr>
      <vt:lpstr>Times New Roman</vt:lpstr>
      <vt:lpstr>Office 主题​​</vt:lpstr>
      <vt:lpstr>PowerPoint Presentation</vt:lpstr>
      <vt:lpstr>Self-Organizing Map</vt:lpstr>
      <vt:lpstr>Self-Organizing Map</vt:lpstr>
      <vt:lpstr>Self-Organizing Map</vt:lpstr>
      <vt:lpstr>Self-Organizing Map</vt:lpstr>
      <vt:lpstr>Self-Organizing Map</vt:lpstr>
      <vt:lpstr>Self-Organizing Map</vt:lpstr>
      <vt:lpstr>Gaussian Mixture Model</vt:lpstr>
      <vt:lpstr>Gaussian Mixture Model</vt:lpstr>
      <vt:lpstr>Gaussian Mixture Model</vt:lpstr>
      <vt:lpstr>Gaussian Mixture Model</vt:lpstr>
      <vt:lpstr>PowerPoint Presentation</vt:lpstr>
      <vt:lpstr>PowerPoint Presentation</vt:lpstr>
      <vt:lpstr>PowerPoint Presentation</vt:lpstr>
      <vt:lpstr>PowerPoint Presentation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CPRO</dc:creator>
  <cp:lastModifiedBy>Dr. LI Hongzong</cp:lastModifiedBy>
  <cp:revision>1</cp:revision>
  <cp:lastPrinted>2014-05-21T09:26:20Z</cp:lastPrinted>
  <dcterms:created xsi:type="dcterms:W3CDTF">2010-09-21T06:40:43Z</dcterms:created>
  <dcterms:modified xsi:type="dcterms:W3CDTF">2025-04-03T08:03:23Z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0x010100D5589E0A74D31149A00A1CB8AE30E890</vt:lpwstr>
  </property>
</Properties>
</file>