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4"/>
  </p:sldMasterIdLst>
  <p:notesMasterIdLst>
    <p:notesMasterId r:id="rId24"/>
  </p:notesMasterIdLst>
  <p:handoutMasterIdLst>
    <p:handoutMasterId r:id="rId25"/>
  </p:handoutMasterIdLst>
  <p:sldIdLst>
    <p:sldId id="390" r:id="rId5"/>
    <p:sldId id="621" r:id="rId6"/>
    <p:sldId id="623" r:id="rId7"/>
    <p:sldId id="624" r:id="rId8"/>
    <p:sldId id="625" r:id="rId9"/>
    <p:sldId id="622" r:id="rId10"/>
    <p:sldId id="642" r:id="rId11"/>
    <p:sldId id="643" r:id="rId12"/>
    <p:sldId id="626" r:id="rId13"/>
    <p:sldId id="628" r:id="rId14"/>
    <p:sldId id="631" r:id="rId15"/>
    <p:sldId id="632" r:id="rId16"/>
    <p:sldId id="633" r:id="rId17"/>
    <p:sldId id="635" r:id="rId18"/>
    <p:sldId id="636" r:id="rId19"/>
    <p:sldId id="634" r:id="rId20"/>
    <p:sldId id="637" r:id="rId21"/>
    <p:sldId id="638" r:id="rId22"/>
    <p:sldId id="392" r:id="rId23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  <a:srgbClr val="DBEEF4"/>
    <a:srgbClr val="DE3210"/>
    <a:srgbClr val="9A2761"/>
    <a:srgbClr val="AFABAB"/>
    <a:srgbClr val="CA2B2F"/>
    <a:srgbClr val="C92B30"/>
    <a:srgbClr val="A78138"/>
    <a:srgbClr val="FFFFFF"/>
    <a:srgbClr val="00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974EFD-C296-4BF9-B75E-CB44D875F4F7}" v="105" dt="2025-04-09T15:59:51.482"/>
    <p1510:client id="{AF129EB1-5CB5-184F-9A14-C684085F0F42}" v="19" dt="2025-04-10T05:06:06.1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88561" autoAdjust="0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>
        <p:guide orient="horz" pos="3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zong Li" userId="9bdc67c7f26cb1a6" providerId="LiveId" clId="{3692DABF-9D90-4228-8D3F-2BED0E0F9A8C}"/>
    <pc:docChg chg="delSld modSld">
      <pc:chgData name="Hongzong Li" userId="9bdc67c7f26cb1a6" providerId="LiveId" clId="{3692DABF-9D90-4228-8D3F-2BED0E0F9A8C}" dt="2025-01-15T12:54:42.041" v="2" actId="47"/>
      <pc:docMkLst>
        <pc:docMk/>
      </pc:docMkLst>
      <pc:sldChg chg="delSp">
        <pc:chgData name="Hongzong Li" userId="9bdc67c7f26cb1a6" providerId="LiveId" clId="{3692DABF-9D90-4228-8D3F-2BED0E0F9A8C}" dt="2025-01-15T12:54:37.130" v="1" actId="478"/>
        <pc:sldMkLst>
          <pc:docMk/>
          <pc:sldMk cId="1261810409" sldId="62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671058366" sldId="63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150836263" sldId="65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0363987" sldId="65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050721172" sldId="66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4916999" sldId="66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281915960" sldId="66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587308140" sldId="66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09935454" sldId="66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32758778" sldId="66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52785219" sldId="666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53329529" sldId="667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6498682" sldId="66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98400193" sldId="66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19722" sldId="67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17694660" sldId="67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88587020" sldId="67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56473223" sldId="67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424154648" sldId="67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143782611" sldId="67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099647" sldId="676"/>
        </pc:sldMkLst>
      </pc:sldChg>
    </pc:docChg>
  </pc:docChgLst>
  <pc:docChgLst>
    <pc:chgData name="LI Hongzong" userId="ac49958b-b655-4fa4-b837-6f946156a7c8" providerId="ADAL" clId="{1EA6D1CF-7BCF-43C9-ACBA-F551AFF49D51}"/>
    <pc:docChg chg="undo redo custSel addSld delSld modSld sldOrd">
      <pc:chgData name="LI Hongzong" userId="ac49958b-b655-4fa4-b837-6f946156a7c8" providerId="ADAL" clId="{1EA6D1CF-7BCF-43C9-ACBA-F551AFF49D51}" dt="2024-03-29T10:25:48.488" v="8447" actId="1076"/>
      <pc:docMkLst>
        <pc:docMk/>
      </pc:docMkLst>
      <pc:sldChg chg="delSp add del mod ord">
        <pc:chgData name="LI Hongzong" userId="ac49958b-b655-4fa4-b837-6f946156a7c8" providerId="ADAL" clId="{1EA6D1CF-7BCF-43C9-ACBA-F551AFF49D51}" dt="2024-03-22T09:12:57.424" v="370" actId="47"/>
        <pc:sldMkLst>
          <pc:docMk/>
          <pc:sldMk cId="1416458387" sldId="296"/>
        </pc:sldMkLst>
      </pc:sldChg>
      <pc:sldChg chg="delSp modSp del mod ord">
        <pc:chgData name="LI Hongzong" userId="ac49958b-b655-4fa4-b837-6f946156a7c8" providerId="ADAL" clId="{1EA6D1CF-7BCF-43C9-ACBA-F551AFF49D51}" dt="2024-03-22T09:07:38.607" v="288" actId="47"/>
        <pc:sldMkLst>
          <pc:docMk/>
          <pc:sldMk cId="2529623542" sldId="303"/>
        </pc:sldMkLst>
      </pc:sldChg>
      <pc:sldChg chg="del ord">
        <pc:chgData name="LI Hongzong" userId="ac49958b-b655-4fa4-b837-6f946156a7c8" providerId="ADAL" clId="{1EA6D1CF-7BCF-43C9-ACBA-F551AFF49D51}" dt="2024-03-22T09:12:26.550" v="362" actId="47"/>
        <pc:sldMkLst>
          <pc:docMk/>
          <pc:sldMk cId="2110830549" sldId="304"/>
        </pc:sldMkLst>
      </pc:sldChg>
      <pc:sldChg chg="del ord">
        <pc:chgData name="LI Hongzong" userId="ac49958b-b655-4fa4-b837-6f946156a7c8" providerId="ADAL" clId="{1EA6D1CF-7BCF-43C9-ACBA-F551AFF49D51}" dt="2024-03-22T09:12:35.039" v="363" actId="47"/>
        <pc:sldMkLst>
          <pc:docMk/>
          <pc:sldMk cId="2919791748" sldId="305"/>
        </pc:sldMkLst>
      </pc:sldChg>
      <pc:sldChg chg="addSp delSp add del mod ord">
        <pc:chgData name="LI Hongzong" userId="ac49958b-b655-4fa4-b837-6f946156a7c8" providerId="ADAL" clId="{1EA6D1CF-7BCF-43C9-ACBA-F551AFF49D51}" dt="2024-03-22T09:09:40.304" v="328" actId="47"/>
        <pc:sldMkLst>
          <pc:docMk/>
          <pc:sldMk cId="2894411307" sldId="307"/>
        </pc:sldMkLst>
      </pc:sldChg>
      <pc:sldChg chg="delSp modSp del mod ord">
        <pc:chgData name="LI Hongzong" userId="ac49958b-b655-4fa4-b837-6f946156a7c8" providerId="ADAL" clId="{1EA6D1CF-7BCF-43C9-ACBA-F551AFF49D51}" dt="2024-03-22T09:08:41.551" v="316" actId="47"/>
        <pc:sldMkLst>
          <pc:docMk/>
          <pc:sldMk cId="1960951504" sldId="319"/>
        </pc:sldMkLst>
      </pc:sldChg>
      <pc:sldChg chg="delSp modSp del mod ord">
        <pc:chgData name="LI Hongzong" userId="ac49958b-b655-4fa4-b837-6f946156a7c8" providerId="ADAL" clId="{1EA6D1CF-7BCF-43C9-ACBA-F551AFF49D51}" dt="2024-03-22T09:09:59.158" v="331" actId="47"/>
        <pc:sldMkLst>
          <pc:docMk/>
          <pc:sldMk cId="2008807138" sldId="330"/>
        </pc:sldMkLst>
      </pc:sldChg>
      <pc:sldChg chg="delSp del mod ord">
        <pc:chgData name="LI Hongzong" userId="ac49958b-b655-4fa4-b837-6f946156a7c8" providerId="ADAL" clId="{1EA6D1CF-7BCF-43C9-ACBA-F551AFF49D51}" dt="2024-03-22T09:10:41.942" v="360" actId="47"/>
        <pc:sldMkLst>
          <pc:docMk/>
          <pc:sldMk cId="2615408302" sldId="331"/>
        </pc:sldMkLst>
      </pc:sldChg>
      <pc:sldChg chg="delSp del mod ord">
        <pc:chgData name="LI Hongzong" userId="ac49958b-b655-4fa4-b837-6f946156a7c8" providerId="ADAL" clId="{1EA6D1CF-7BCF-43C9-ACBA-F551AFF49D51}" dt="2024-03-22T09:08:01.426" v="294" actId="47"/>
        <pc:sldMkLst>
          <pc:docMk/>
          <pc:sldMk cId="3267422768" sldId="332"/>
        </pc:sldMkLst>
      </pc:sldChg>
      <pc:sldChg chg="addSp delSp del mod ord">
        <pc:chgData name="LI Hongzong" userId="ac49958b-b655-4fa4-b837-6f946156a7c8" providerId="ADAL" clId="{1EA6D1CF-7BCF-43C9-ACBA-F551AFF49D51}" dt="2024-03-22T08:54:02.980" v="228" actId="47"/>
        <pc:sldMkLst>
          <pc:docMk/>
          <pc:sldMk cId="1406774030" sldId="333"/>
        </pc:sldMkLst>
      </pc:sldChg>
      <pc:sldChg chg="delSp del mod ord">
        <pc:chgData name="LI Hongzong" userId="ac49958b-b655-4fa4-b837-6f946156a7c8" providerId="ADAL" clId="{1EA6D1CF-7BCF-43C9-ACBA-F551AFF49D51}" dt="2024-03-22T08:54:12.477" v="232" actId="47"/>
        <pc:sldMkLst>
          <pc:docMk/>
          <pc:sldMk cId="1244556871" sldId="334"/>
        </pc:sldMkLst>
      </pc:sldChg>
      <pc:sldChg chg="delSp modSp del mod ord">
        <pc:chgData name="LI Hongzong" userId="ac49958b-b655-4fa4-b837-6f946156a7c8" providerId="ADAL" clId="{1EA6D1CF-7BCF-43C9-ACBA-F551AFF49D51}" dt="2024-03-22T08:54:29.450" v="236" actId="47"/>
        <pc:sldMkLst>
          <pc:docMk/>
          <pc:sldMk cId="948750527" sldId="335"/>
        </pc:sldMkLst>
      </pc:sldChg>
      <pc:sldChg chg="delSp modSp del mod ord">
        <pc:chgData name="LI Hongzong" userId="ac49958b-b655-4fa4-b837-6f946156a7c8" providerId="ADAL" clId="{1EA6D1CF-7BCF-43C9-ACBA-F551AFF49D51}" dt="2024-03-22T08:54:46.044" v="242" actId="47"/>
        <pc:sldMkLst>
          <pc:docMk/>
          <pc:sldMk cId="593856184" sldId="336"/>
        </pc:sldMkLst>
      </pc:sldChg>
      <pc:sldChg chg="delSp del mod ord">
        <pc:chgData name="LI Hongzong" userId="ac49958b-b655-4fa4-b837-6f946156a7c8" providerId="ADAL" clId="{1EA6D1CF-7BCF-43C9-ACBA-F551AFF49D51}" dt="2024-03-22T08:54:59.205" v="246" actId="47"/>
        <pc:sldMkLst>
          <pc:docMk/>
          <pc:sldMk cId="4271219954" sldId="337"/>
        </pc:sldMkLst>
      </pc:sldChg>
      <pc:sldChg chg="delSp del mod ord">
        <pc:chgData name="LI Hongzong" userId="ac49958b-b655-4fa4-b837-6f946156a7c8" providerId="ADAL" clId="{1EA6D1CF-7BCF-43C9-ACBA-F551AFF49D51}" dt="2024-03-22T09:13:15.132" v="374" actId="47"/>
        <pc:sldMkLst>
          <pc:docMk/>
          <pc:sldMk cId="330340477" sldId="339"/>
        </pc:sldMkLst>
      </pc:sldChg>
      <pc:sldChg chg="delSp del mod ord">
        <pc:chgData name="LI Hongzong" userId="ac49958b-b655-4fa4-b837-6f946156a7c8" providerId="ADAL" clId="{1EA6D1CF-7BCF-43C9-ACBA-F551AFF49D51}" dt="2024-03-22T09:13:35.209" v="383" actId="47"/>
        <pc:sldMkLst>
          <pc:docMk/>
          <pc:sldMk cId="2931280987" sldId="340"/>
        </pc:sldMkLst>
      </pc:sldChg>
      <pc:sldChg chg="addSp delSp modSp del mod">
        <pc:chgData name="LI Hongzong" userId="ac49958b-b655-4fa4-b837-6f946156a7c8" providerId="ADAL" clId="{1EA6D1CF-7BCF-43C9-ACBA-F551AFF49D51}" dt="2024-03-22T08:45:06.440" v="178" actId="47"/>
        <pc:sldMkLst>
          <pc:docMk/>
          <pc:sldMk cId="3440752098" sldId="341"/>
        </pc:sldMkLst>
      </pc:sldChg>
      <pc:sldChg chg="addSp delSp modSp del mod">
        <pc:chgData name="LI Hongzong" userId="ac49958b-b655-4fa4-b837-6f946156a7c8" providerId="ADAL" clId="{1EA6D1CF-7BCF-43C9-ACBA-F551AFF49D51}" dt="2024-03-22T08:48:02.827" v="196" actId="47"/>
        <pc:sldMkLst>
          <pc:docMk/>
          <pc:sldMk cId="54080014" sldId="342"/>
        </pc:sldMkLst>
      </pc:sldChg>
      <pc:sldChg chg="addSp delSp modSp del mod">
        <pc:chgData name="LI Hongzong" userId="ac49958b-b655-4fa4-b837-6f946156a7c8" providerId="ADAL" clId="{1EA6D1CF-7BCF-43C9-ACBA-F551AFF49D51}" dt="2024-03-22T08:51:53.944" v="205" actId="47"/>
        <pc:sldMkLst>
          <pc:docMk/>
          <pc:sldMk cId="2371115048" sldId="343"/>
        </pc:sldMkLst>
      </pc:sldChg>
      <pc:sldChg chg="addSp delSp modSp del mod">
        <pc:chgData name="LI Hongzong" userId="ac49958b-b655-4fa4-b837-6f946156a7c8" providerId="ADAL" clId="{1EA6D1CF-7BCF-43C9-ACBA-F551AFF49D51}" dt="2024-03-22T08:45:33.829" v="185" actId="47"/>
        <pc:sldMkLst>
          <pc:docMk/>
          <pc:sldMk cId="3075406570" sldId="344"/>
        </pc:sldMkLst>
      </pc:sldChg>
      <pc:sldChg chg="delSp modSp del mod">
        <pc:chgData name="LI Hongzong" userId="ac49958b-b655-4fa4-b837-6f946156a7c8" providerId="ADAL" clId="{1EA6D1CF-7BCF-43C9-ACBA-F551AFF49D51}" dt="2024-03-22T08:52:18.141" v="209" actId="47"/>
        <pc:sldMkLst>
          <pc:docMk/>
          <pc:sldMk cId="3059075209" sldId="345"/>
        </pc:sldMkLst>
      </pc:sldChg>
      <pc:sldChg chg="addSp delSp modSp del mod">
        <pc:chgData name="LI Hongzong" userId="ac49958b-b655-4fa4-b837-6f946156a7c8" providerId="ADAL" clId="{1EA6D1CF-7BCF-43C9-ACBA-F551AFF49D51}" dt="2024-03-22T08:53:01.352" v="215" actId="47"/>
        <pc:sldMkLst>
          <pc:docMk/>
          <pc:sldMk cId="2140319219" sldId="346"/>
        </pc:sldMkLst>
      </pc:sldChg>
      <pc:sldChg chg="addSp delSp modSp del mod">
        <pc:chgData name="LI Hongzong" userId="ac49958b-b655-4fa4-b837-6f946156a7c8" providerId="ADAL" clId="{1EA6D1CF-7BCF-43C9-ACBA-F551AFF49D51}" dt="2024-03-22T09:14:26.066" v="394" actId="47"/>
        <pc:sldMkLst>
          <pc:docMk/>
          <pc:sldMk cId="1574373625" sldId="347"/>
        </pc:sldMkLst>
      </pc:sldChg>
      <pc:sldChg chg="delSp del mod">
        <pc:chgData name="LI Hongzong" userId="ac49958b-b655-4fa4-b837-6f946156a7c8" providerId="ADAL" clId="{1EA6D1CF-7BCF-43C9-ACBA-F551AFF49D51}" dt="2024-03-22T09:15:12.502" v="410" actId="47"/>
        <pc:sldMkLst>
          <pc:docMk/>
          <pc:sldMk cId="635130" sldId="348"/>
        </pc:sldMkLst>
      </pc:sldChg>
      <pc:sldChg chg="addSp delSp del mod">
        <pc:chgData name="LI Hongzong" userId="ac49958b-b655-4fa4-b837-6f946156a7c8" providerId="ADAL" clId="{1EA6D1CF-7BCF-43C9-ACBA-F551AFF49D51}" dt="2024-03-22T09:14:36.261" v="400" actId="47"/>
        <pc:sldMkLst>
          <pc:docMk/>
          <pc:sldMk cId="1546956259" sldId="349"/>
        </pc:sldMkLst>
      </pc:sldChg>
      <pc:sldChg chg="delSp del mod">
        <pc:chgData name="LI Hongzong" userId="ac49958b-b655-4fa4-b837-6f946156a7c8" providerId="ADAL" clId="{1EA6D1CF-7BCF-43C9-ACBA-F551AFF49D51}" dt="2024-03-22T09:14:03.527" v="387" actId="47"/>
        <pc:sldMkLst>
          <pc:docMk/>
          <pc:sldMk cId="3501623512" sldId="350"/>
        </pc:sldMkLst>
      </pc:sldChg>
      <pc:sldChg chg="addSp delSp del mod">
        <pc:chgData name="LI Hongzong" userId="ac49958b-b655-4fa4-b837-6f946156a7c8" providerId="ADAL" clId="{1EA6D1CF-7BCF-43C9-ACBA-F551AFF49D51}" dt="2024-03-22T09:15:06.499" v="407" actId="47"/>
        <pc:sldMkLst>
          <pc:docMk/>
          <pc:sldMk cId="1676576079" sldId="351"/>
        </pc:sldMkLst>
      </pc:sldChg>
      <pc:sldChg chg="delSp del mod">
        <pc:chgData name="LI Hongzong" userId="ac49958b-b655-4fa4-b837-6f946156a7c8" providerId="ADAL" clId="{1EA6D1CF-7BCF-43C9-ACBA-F551AFF49D51}" dt="2024-03-22T09:15:24.407" v="415" actId="47"/>
        <pc:sldMkLst>
          <pc:docMk/>
          <pc:sldMk cId="1812893439" sldId="352"/>
        </pc:sldMkLst>
      </pc:sldChg>
      <pc:sldChg chg="delSp del mod">
        <pc:chgData name="LI Hongzong" userId="ac49958b-b655-4fa4-b837-6f946156a7c8" providerId="ADAL" clId="{1EA6D1CF-7BCF-43C9-ACBA-F551AFF49D51}" dt="2024-03-22T09:15:30.678" v="419" actId="47"/>
        <pc:sldMkLst>
          <pc:docMk/>
          <pc:sldMk cId="2883726985" sldId="353"/>
        </pc:sldMkLst>
      </pc:sldChg>
      <pc:sldChg chg="delSp del mod">
        <pc:chgData name="LI Hongzong" userId="ac49958b-b655-4fa4-b837-6f946156a7c8" providerId="ADAL" clId="{1EA6D1CF-7BCF-43C9-ACBA-F551AFF49D51}" dt="2024-03-22T09:15:35.630" v="422" actId="47"/>
        <pc:sldMkLst>
          <pc:docMk/>
          <pc:sldMk cId="4285881897" sldId="354"/>
        </pc:sldMkLst>
      </pc:sldChg>
      <pc:sldChg chg="delSp del mod">
        <pc:chgData name="LI Hongzong" userId="ac49958b-b655-4fa4-b837-6f946156a7c8" providerId="ADAL" clId="{1EA6D1CF-7BCF-43C9-ACBA-F551AFF49D51}" dt="2024-03-22T09:15:42.709" v="426" actId="47"/>
        <pc:sldMkLst>
          <pc:docMk/>
          <pc:sldMk cId="3668120754" sldId="355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1164884830" sldId="356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3204864640" sldId="357"/>
        </pc:sldMkLst>
      </pc:sldChg>
      <pc:sldChg chg="addSp delSp modSp mod">
        <pc:chgData name="LI Hongzong" userId="ac49958b-b655-4fa4-b837-6f946156a7c8" providerId="ADAL" clId="{1EA6D1CF-7BCF-43C9-ACBA-F551AFF49D51}" dt="2024-03-25T07:55:51.924" v="815" actId="478"/>
        <pc:sldMkLst>
          <pc:docMk/>
          <pc:sldMk cId="1615307222" sldId="390"/>
        </pc:sldMkLst>
      </pc:sldChg>
      <pc:sldChg chg="del ord">
        <pc:chgData name="LI Hongzong" userId="ac49958b-b655-4fa4-b837-6f946156a7c8" providerId="ADAL" clId="{1EA6D1CF-7BCF-43C9-ACBA-F551AFF49D51}" dt="2024-03-22T09:17:09.599" v="444" actId="47"/>
        <pc:sldMkLst>
          <pc:docMk/>
          <pc:sldMk cId="3852715265" sldId="412"/>
        </pc:sldMkLst>
      </pc:sldChg>
      <pc:sldChg chg="del">
        <pc:chgData name="LI Hongzong" userId="ac49958b-b655-4fa4-b837-6f946156a7c8" providerId="ADAL" clId="{1EA6D1CF-7BCF-43C9-ACBA-F551AFF49D51}" dt="2024-03-22T09:17:05.145" v="441" actId="47"/>
        <pc:sldMkLst>
          <pc:docMk/>
          <pc:sldMk cId="4171942127" sldId="420"/>
        </pc:sldMkLst>
      </pc:sldChg>
      <pc:sldChg chg="del">
        <pc:chgData name="LI Hongzong" userId="ac49958b-b655-4fa4-b837-6f946156a7c8" providerId="ADAL" clId="{1EA6D1CF-7BCF-43C9-ACBA-F551AFF49D51}" dt="2024-03-22T09:17:06.458" v="442" actId="47"/>
        <pc:sldMkLst>
          <pc:docMk/>
          <pc:sldMk cId="3859008276" sldId="421"/>
        </pc:sldMkLst>
      </pc:sldChg>
      <pc:sldChg chg="del">
        <pc:chgData name="LI Hongzong" userId="ac49958b-b655-4fa4-b837-6f946156a7c8" providerId="ADAL" clId="{1EA6D1CF-7BCF-43C9-ACBA-F551AFF49D51}" dt="2024-03-22T09:17:08.113" v="443" actId="47"/>
        <pc:sldMkLst>
          <pc:docMk/>
          <pc:sldMk cId="654403087" sldId="422"/>
        </pc:sldMkLst>
      </pc:sldChg>
      <pc:sldChg chg="delSp del mod ord">
        <pc:chgData name="LI Hongzong" userId="ac49958b-b655-4fa4-b837-6f946156a7c8" providerId="ADAL" clId="{1EA6D1CF-7BCF-43C9-ACBA-F551AFF49D51}" dt="2024-03-22T09:00:53.466" v="278" actId="47"/>
        <pc:sldMkLst>
          <pc:docMk/>
          <pc:sldMk cId="2867447849" sldId="423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1622074852" sldId="424"/>
        </pc:sldMkLst>
      </pc:sldChg>
      <pc:sldChg chg="addSp delSp modSp del mod ord">
        <pc:chgData name="LI Hongzong" userId="ac49958b-b655-4fa4-b837-6f946156a7c8" providerId="ADAL" clId="{1EA6D1CF-7BCF-43C9-ACBA-F551AFF49D51}" dt="2024-03-29T09:32:24.185" v="7943" actId="47"/>
        <pc:sldMkLst>
          <pc:docMk/>
          <pc:sldMk cId="4140941896" sldId="425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2293026267" sldId="426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3370124366" sldId="427"/>
        </pc:sldMkLst>
      </pc:sldChg>
      <pc:sldChg chg="del ord">
        <pc:chgData name="LI Hongzong" userId="ac49958b-b655-4fa4-b837-6f946156a7c8" providerId="ADAL" clId="{1EA6D1CF-7BCF-43C9-ACBA-F551AFF49D51}" dt="2024-03-22T09:17:11.810" v="446" actId="47"/>
        <pc:sldMkLst>
          <pc:docMk/>
          <pc:sldMk cId="1416220806" sldId="428"/>
        </pc:sldMkLst>
      </pc:sldChg>
      <pc:sldChg chg="del">
        <pc:chgData name="LI Hongzong" userId="ac49958b-b655-4fa4-b837-6f946156a7c8" providerId="ADAL" clId="{1EA6D1CF-7BCF-43C9-ACBA-F551AFF49D51}" dt="2024-03-22T09:17:12.351" v="447" actId="47"/>
        <pc:sldMkLst>
          <pc:docMk/>
          <pc:sldMk cId="571447834" sldId="430"/>
        </pc:sldMkLst>
      </pc:sldChg>
      <pc:sldChg chg="del ord">
        <pc:chgData name="LI Hongzong" userId="ac49958b-b655-4fa4-b837-6f946156a7c8" providerId="ADAL" clId="{1EA6D1CF-7BCF-43C9-ACBA-F551AFF49D51}" dt="2024-03-22T09:17:11.228" v="445" actId="47"/>
        <pc:sldMkLst>
          <pc:docMk/>
          <pc:sldMk cId="4005088235" sldId="431"/>
        </pc:sldMkLst>
      </pc:sldChg>
      <pc:sldChg chg="del">
        <pc:chgData name="LI Hongzong" userId="ac49958b-b655-4fa4-b837-6f946156a7c8" providerId="ADAL" clId="{1EA6D1CF-7BCF-43C9-ACBA-F551AFF49D51}" dt="2024-03-22T09:17:16.967" v="453" actId="47"/>
        <pc:sldMkLst>
          <pc:docMk/>
          <pc:sldMk cId="3495709120" sldId="432"/>
        </pc:sldMkLst>
      </pc:sldChg>
      <pc:sldChg chg="del">
        <pc:chgData name="LI Hongzong" userId="ac49958b-b655-4fa4-b837-6f946156a7c8" providerId="ADAL" clId="{1EA6D1CF-7BCF-43C9-ACBA-F551AFF49D51}" dt="2024-03-22T09:17:13.252" v="448" actId="47"/>
        <pc:sldMkLst>
          <pc:docMk/>
          <pc:sldMk cId="2276019954" sldId="433"/>
        </pc:sldMkLst>
      </pc:sldChg>
      <pc:sldChg chg="del">
        <pc:chgData name="LI Hongzong" userId="ac49958b-b655-4fa4-b837-6f946156a7c8" providerId="ADAL" clId="{1EA6D1CF-7BCF-43C9-ACBA-F551AFF49D51}" dt="2024-03-22T09:17:14.013" v="449" actId="47"/>
        <pc:sldMkLst>
          <pc:docMk/>
          <pc:sldMk cId="1390578172" sldId="436"/>
        </pc:sldMkLst>
      </pc:sldChg>
      <pc:sldChg chg="del">
        <pc:chgData name="LI Hongzong" userId="ac49958b-b655-4fa4-b837-6f946156a7c8" providerId="ADAL" clId="{1EA6D1CF-7BCF-43C9-ACBA-F551AFF49D51}" dt="2024-03-22T09:17:14.833" v="450" actId="47"/>
        <pc:sldMkLst>
          <pc:docMk/>
          <pc:sldMk cId="904257332" sldId="438"/>
        </pc:sldMkLst>
      </pc:sldChg>
      <pc:sldChg chg="del">
        <pc:chgData name="LI Hongzong" userId="ac49958b-b655-4fa4-b837-6f946156a7c8" providerId="ADAL" clId="{1EA6D1CF-7BCF-43C9-ACBA-F551AFF49D51}" dt="2024-03-22T09:17:18.222" v="455" actId="47"/>
        <pc:sldMkLst>
          <pc:docMk/>
          <pc:sldMk cId="68158336" sldId="441"/>
        </pc:sldMkLst>
      </pc:sldChg>
      <pc:sldChg chg="del">
        <pc:chgData name="LI Hongzong" userId="ac49958b-b655-4fa4-b837-6f946156a7c8" providerId="ADAL" clId="{1EA6D1CF-7BCF-43C9-ACBA-F551AFF49D51}" dt="2024-03-22T09:17:16.239" v="452" actId="47"/>
        <pc:sldMkLst>
          <pc:docMk/>
          <pc:sldMk cId="2048387922" sldId="444"/>
        </pc:sldMkLst>
      </pc:sldChg>
      <pc:sldChg chg="del">
        <pc:chgData name="LI Hongzong" userId="ac49958b-b655-4fa4-b837-6f946156a7c8" providerId="ADAL" clId="{1EA6D1CF-7BCF-43C9-ACBA-F551AFF49D51}" dt="2024-03-22T09:17:17.622" v="454" actId="47"/>
        <pc:sldMkLst>
          <pc:docMk/>
          <pc:sldMk cId="1900209258" sldId="446"/>
        </pc:sldMkLst>
      </pc:sldChg>
      <pc:sldChg chg="del">
        <pc:chgData name="LI Hongzong" userId="ac49958b-b655-4fa4-b837-6f946156a7c8" providerId="ADAL" clId="{1EA6D1CF-7BCF-43C9-ACBA-F551AFF49D51}" dt="2024-03-22T09:17:22.408" v="457" actId="47"/>
        <pc:sldMkLst>
          <pc:docMk/>
          <pc:sldMk cId="1560367604" sldId="448"/>
        </pc:sldMkLst>
      </pc:sldChg>
      <pc:sldChg chg="del">
        <pc:chgData name="LI Hongzong" userId="ac49958b-b655-4fa4-b837-6f946156a7c8" providerId="ADAL" clId="{1EA6D1CF-7BCF-43C9-ACBA-F551AFF49D51}" dt="2024-03-22T09:17:21.934" v="456" actId="47"/>
        <pc:sldMkLst>
          <pc:docMk/>
          <pc:sldMk cId="550612646" sldId="449"/>
        </pc:sldMkLst>
      </pc:sldChg>
      <pc:sldChg chg="del">
        <pc:chgData name="LI Hongzong" userId="ac49958b-b655-4fa4-b837-6f946156a7c8" providerId="ADAL" clId="{1EA6D1CF-7BCF-43C9-ACBA-F551AFF49D51}" dt="2024-03-22T09:17:23.172" v="458" actId="47"/>
        <pc:sldMkLst>
          <pc:docMk/>
          <pc:sldMk cId="467058621" sldId="450"/>
        </pc:sldMkLst>
      </pc:sldChg>
      <pc:sldChg chg="del">
        <pc:chgData name="LI Hongzong" userId="ac49958b-b655-4fa4-b837-6f946156a7c8" providerId="ADAL" clId="{1EA6D1CF-7BCF-43C9-ACBA-F551AFF49D51}" dt="2024-03-22T09:17:24.016" v="459" actId="47"/>
        <pc:sldMkLst>
          <pc:docMk/>
          <pc:sldMk cId="3543534243" sldId="451"/>
        </pc:sldMkLst>
      </pc:sldChg>
      <pc:sldChg chg="del">
        <pc:chgData name="LI Hongzong" userId="ac49958b-b655-4fa4-b837-6f946156a7c8" providerId="ADAL" clId="{1EA6D1CF-7BCF-43C9-ACBA-F551AFF49D51}" dt="2024-03-22T09:17:24.593" v="460" actId="47"/>
        <pc:sldMkLst>
          <pc:docMk/>
          <pc:sldMk cId="2802836733" sldId="452"/>
        </pc:sldMkLst>
      </pc:sldChg>
      <pc:sldChg chg="del">
        <pc:chgData name="LI Hongzong" userId="ac49958b-b655-4fa4-b837-6f946156a7c8" providerId="ADAL" clId="{1EA6D1CF-7BCF-43C9-ACBA-F551AFF49D51}" dt="2024-03-22T09:17:25.218" v="461" actId="47"/>
        <pc:sldMkLst>
          <pc:docMk/>
          <pc:sldMk cId="2948372471" sldId="454"/>
        </pc:sldMkLst>
      </pc:sldChg>
      <pc:sldChg chg="del">
        <pc:chgData name="LI Hongzong" userId="ac49958b-b655-4fa4-b837-6f946156a7c8" providerId="ADAL" clId="{1EA6D1CF-7BCF-43C9-ACBA-F551AFF49D51}" dt="2024-03-22T09:17:26.381" v="462" actId="47"/>
        <pc:sldMkLst>
          <pc:docMk/>
          <pc:sldMk cId="1238996457" sldId="455"/>
        </pc:sldMkLst>
      </pc:sldChg>
      <pc:sldChg chg="del">
        <pc:chgData name="LI Hongzong" userId="ac49958b-b655-4fa4-b837-6f946156a7c8" providerId="ADAL" clId="{1EA6D1CF-7BCF-43C9-ACBA-F551AFF49D51}" dt="2024-03-22T09:17:27.393" v="463" actId="47"/>
        <pc:sldMkLst>
          <pc:docMk/>
          <pc:sldMk cId="679297246" sldId="456"/>
        </pc:sldMkLst>
      </pc:sldChg>
      <pc:sldChg chg="del">
        <pc:chgData name="LI Hongzong" userId="ac49958b-b655-4fa4-b837-6f946156a7c8" providerId="ADAL" clId="{1EA6D1CF-7BCF-43C9-ACBA-F551AFF49D51}" dt="2024-03-22T09:17:28.658" v="464" actId="47"/>
        <pc:sldMkLst>
          <pc:docMk/>
          <pc:sldMk cId="492681770" sldId="457"/>
        </pc:sldMkLst>
      </pc:sldChg>
      <pc:sldChg chg="del">
        <pc:chgData name="LI Hongzong" userId="ac49958b-b655-4fa4-b837-6f946156a7c8" providerId="ADAL" clId="{1EA6D1CF-7BCF-43C9-ACBA-F551AFF49D51}" dt="2024-03-22T09:17:29.588" v="465" actId="47"/>
        <pc:sldMkLst>
          <pc:docMk/>
          <pc:sldMk cId="1603724423" sldId="458"/>
        </pc:sldMkLst>
      </pc:sldChg>
      <pc:sldChg chg="del">
        <pc:chgData name="LI Hongzong" userId="ac49958b-b655-4fa4-b837-6f946156a7c8" providerId="ADAL" clId="{1EA6D1CF-7BCF-43C9-ACBA-F551AFF49D51}" dt="2024-03-22T09:17:31.027" v="466" actId="47"/>
        <pc:sldMkLst>
          <pc:docMk/>
          <pc:sldMk cId="2670355902" sldId="459"/>
        </pc:sldMkLst>
      </pc:sldChg>
      <pc:sldChg chg="del">
        <pc:chgData name="LI Hongzong" userId="ac49958b-b655-4fa4-b837-6f946156a7c8" providerId="ADAL" clId="{1EA6D1CF-7BCF-43C9-ACBA-F551AFF49D51}" dt="2024-03-22T09:17:32.411" v="467" actId="47"/>
        <pc:sldMkLst>
          <pc:docMk/>
          <pc:sldMk cId="657981875" sldId="461"/>
        </pc:sldMkLst>
      </pc:sldChg>
      <pc:sldChg chg="del">
        <pc:chgData name="LI Hongzong" userId="ac49958b-b655-4fa4-b837-6f946156a7c8" providerId="ADAL" clId="{1EA6D1CF-7BCF-43C9-ACBA-F551AFF49D51}" dt="2024-03-22T09:17:33.317" v="468" actId="47"/>
        <pc:sldMkLst>
          <pc:docMk/>
          <pc:sldMk cId="315665274" sldId="462"/>
        </pc:sldMkLst>
      </pc:sldChg>
      <pc:sldChg chg="del">
        <pc:chgData name="LI Hongzong" userId="ac49958b-b655-4fa4-b837-6f946156a7c8" providerId="ADAL" clId="{1EA6D1CF-7BCF-43C9-ACBA-F551AFF49D51}" dt="2024-03-22T09:17:34.723" v="469" actId="47"/>
        <pc:sldMkLst>
          <pc:docMk/>
          <pc:sldMk cId="41916961" sldId="465"/>
        </pc:sldMkLst>
      </pc:sldChg>
      <pc:sldChg chg="del">
        <pc:chgData name="LI Hongzong" userId="ac49958b-b655-4fa4-b837-6f946156a7c8" providerId="ADAL" clId="{1EA6D1CF-7BCF-43C9-ACBA-F551AFF49D51}" dt="2024-03-22T09:17:35.521" v="470" actId="47"/>
        <pc:sldMkLst>
          <pc:docMk/>
          <pc:sldMk cId="830253175" sldId="467"/>
        </pc:sldMkLst>
      </pc:sldChg>
      <pc:sldChg chg="delSp del mod delAnim">
        <pc:chgData name="LI Hongzong" userId="ac49958b-b655-4fa4-b837-6f946156a7c8" providerId="ADAL" clId="{1EA6D1CF-7BCF-43C9-ACBA-F551AFF49D51}" dt="2024-03-22T09:17:56.463" v="476" actId="47"/>
        <pc:sldMkLst>
          <pc:docMk/>
          <pc:sldMk cId="464084533" sldId="468"/>
        </pc:sldMkLst>
      </pc:sldChg>
      <pc:sldChg chg="modSp mod ord">
        <pc:chgData name="LI Hongzong" userId="ac49958b-b655-4fa4-b837-6f946156a7c8" providerId="ADAL" clId="{1EA6D1CF-7BCF-43C9-ACBA-F551AFF49D51}" dt="2024-03-22T09:00:04.214" v="256" actId="20577"/>
        <pc:sldMkLst>
          <pc:docMk/>
          <pc:sldMk cId="720648259" sldId="472"/>
        </pc:sldMkLst>
      </pc:sldChg>
      <pc:sldChg chg="addSp delSp modSp del mod ord modNotesTx">
        <pc:chgData name="LI Hongzong" userId="ac49958b-b655-4fa4-b837-6f946156a7c8" providerId="ADAL" clId="{1EA6D1CF-7BCF-43C9-ACBA-F551AFF49D51}" dt="2024-03-29T09:32:32.167" v="7944" actId="47"/>
        <pc:sldMkLst>
          <pc:docMk/>
          <pc:sldMk cId="3977025630" sldId="473"/>
        </pc:sldMkLst>
      </pc:sldChg>
      <pc:sldChg chg="del">
        <pc:chgData name="LI Hongzong" userId="ac49958b-b655-4fa4-b837-6f946156a7c8" providerId="ADAL" clId="{1EA6D1CF-7BCF-43C9-ACBA-F551AFF49D51}" dt="2024-03-22T09:17:15.657" v="451" actId="47"/>
        <pc:sldMkLst>
          <pc:docMk/>
          <pc:sldMk cId="4228025745" sldId="475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65617776" sldId="477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790057062" sldId="478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283994566" sldId="480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762282314" sldId="483"/>
        </pc:sldMkLst>
      </pc:sldChg>
      <pc:sldChg chg="modSp mod">
        <pc:chgData name="LI Hongzong" userId="ac49958b-b655-4fa4-b837-6f946156a7c8" providerId="ADAL" clId="{1EA6D1CF-7BCF-43C9-ACBA-F551AFF49D51}" dt="2024-03-29T10:22:28.861" v="8417" actId="20577"/>
        <pc:sldMkLst>
          <pc:docMk/>
          <pc:sldMk cId="2811745174" sldId="487"/>
        </pc:sldMkLst>
      </pc:sldChg>
      <pc:sldChg chg="del">
        <pc:chgData name="LI Hongzong" userId="ac49958b-b655-4fa4-b837-6f946156a7c8" providerId="ADAL" clId="{1EA6D1CF-7BCF-43C9-ACBA-F551AFF49D51}" dt="2024-03-22T09:17:36.246" v="471" actId="47"/>
        <pc:sldMkLst>
          <pc:docMk/>
          <pc:sldMk cId="1734286805" sldId="489"/>
        </pc:sldMkLst>
      </pc:sldChg>
      <pc:sldChg chg="del">
        <pc:chgData name="LI Hongzong" userId="ac49958b-b655-4fa4-b837-6f946156a7c8" providerId="ADAL" clId="{1EA6D1CF-7BCF-43C9-ACBA-F551AFF49D51}" dt="2024-03-22T09:17:37.046" v="472" actId="47"/>
        <pc:sldMkLst>
          <pc:docMk/>
          <pc:sldMk cId="1637154511" sldId="490"/>
        </pc:sldMkLst>
      </pc:sldChg>
      <pc:sldChg chg="addSp delSp modSp mod">
        <pc:chgData name="LI Hongzong" userId="ac49958b-b655-4fa4-b837-6f946156a7c8" providerId="ADAL" clId="{1EA6D1CF-7BCF-43C9-ACBA-F551AFF49D51}" dt="2024-03-29T10:25:48.488" v="8447" actId="1076"/>
        <pc:sldMkLst>
          <pc:docMk/>
          <pc:sldMk cId="202371462" sldId="491"/>
        </pc:sldMkLst>
      </pc:sldChg>
      <pc:sldChg chg="addSp delSp modSp del mod">
        <pc:chgData name="LI Hongzong" userId="ac49958b-b655-4fa4-b837-6f946156a7c8" providerId="ADAL" clId="{1EA6D1CF-7BCF-43C9-ACBA-F551AFF49D51}" dt="2024-03-22T08:48:16.627" v="201" actId="47"/>
        <pc:sldMkLst>
          <pc:docMk/>
          <pc:sldMk cId="1103431114" sldId="492"/>
        </pc:sldMkLst>
      </pc:sldChg>
      <pc:sldChg chg="delSp del mod ord">
        <pc:chgData name="LI Hongzong" userId="ac49958b-b655-4fa4-b837-6f946156a7c8" providerId="ADAL" clId="{1EA6D1CF-7BCF-43C9-ACBA-F551AFF49D51}" dt="2024-03-22T08:53:49.705" v="222" actId="47"/>
        <pc:sldMkLst>
          <pc:docMk/>
          <pc:sldMk cId="3956311866" sldId="493"/>
        </pc:sldMkLst>
      </pc:sldChg>
      <pc:sldChg chg="addSp delSp del mod">
        <pc:chgData name="LI Hongzong" userId="ac49958b-b655-4fa4-b837-6f946156a7c8" providerId="ADAL" clId="{1EA6D1CF-7BCF-43C9-ACBA-F551AFF49D51}" dt="2024-03-22T09:16:19.501" v="439" actId="47"/>
        <pc:sldMkLst>
          <pc:docMk/>
          <pc:sldMk cId="1976057905" sldId="494"/>
        </pc:sldMkLst>
      </pc:sldChg>
      <pc:sldChg chg="modSp add del mod">
        <pc:chgData name="LI Hongzong" userId="ac49958b-b655-4fa4-b837-6f946156a7c8" providerId="ADAL" clId="{1EA6D1CF-7BCF-43C9-ACBA-F551AFF49D51}" dt="2024-03-22T08:45:14.972" v="179" actId="47"/>
        <pc:sldMkLst>
          <pc:docMk/>
          <pc:sldMk cId="401816934" sldId="495"/>
        </pc:sldMkLst>
      </pc:sldChg>
      <pc:sldChg chg="add del">
        <pc:chgData name="LI Hongzong" userId="ac49958b-b655-4fa4-b837-6f946156a7c8" providerId="ADAL" clId="{1EA6D1CF-7BCF-43C9-ACBA-F551AFF49D51}" dt="2024-03-21T14:01:30.146" v="115" actId="47"/>
        <pc:sldMkLst>
          <pc:docMk/>
          <pc:sldMk cId="203929719" sldId="496"/>
        </pc:sldMkLst>
      </pc:sldChg>
      <pc:sldChg chg="addSp delSp modSp add mod">
        <pc:chgData name="LI Hongzong" userId="ac49958b-b655-4fa4-b837-6f946156a7c8" providerId="ADAL" clId="{1EA6D1CF-7BCF-43C9-ACBA-F551AFF49D51}" dt="2024-03-29T10:06:19.002" v="8273" actId="20577"/>
        <pc:sldMkLst>
          <pc:docMk/>
          <pc:sldMk cId="1752405181" sldId="496"/>
        </pc:sldMkLst>
      </pc:sldChg>
      <pc:sldChg chg="addSp modSp add mod ord">
        <pc:chgData name="LI Hongzong" userId="ac49958b-b655-4fa4-b837-6f946156a7c8" providerId="ADAL" clId="{1EA6D1CF-7BCF-43C9-ACBA-F551AFF49D51}" dt="2024-03-29T10:06:57.808" v="8284" actId="20577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1EA6D1CF-7BCF-43C9-ACBA-F551AFF49D51}" dt="2024-03-21T14:01:25.949" v="114" actId="47"/>
        <pc:sldMkLst>
          <pc:docMk/>
          <pc:sldMk cId="3611052533" sldId="497"/>
        </pc:sldMkLst>
      </pc:sldChg>
      <pc:sldChg chg="addSp delSp modSp add mod ord">
        <pc:chgData name="LI Hongzong" userId="ac49958b-b655-4fa4-b837-6f946156a7c8" providerId="ADAL" clId="{1EA6D1CF-7BCF-43C9-ACBA-F551AFF49D51}" dt="2024-03-29T10:08:32.644" v="8307" actId="20577"/>
        <pc:sldMkLst>
          <pc:docMk/>
          <pc:sldMk cId="796727664" sldId="498"/>
        </pc:sldMkLst>
      </pc:sldChg>
      <pc:sldChg chg="addSp modSp add mod">
        <pc:chgData name="LI Hongzong" userId="ac49958b-b655-4fa4-b837-6f946156a7c8" providerId="ADAL" clId="{1EA6D1CF-7BCF-43C9-ACBA-F551AFF49D51}" dt="2024-03-29T10:06:51.792" v="8282" actId="20577"/>
        <pc:sldMkLst>
          <pc:docMk/>
          <pc:sldMk cId="30619265" sldId="499"/>
        </pc:sldMkLst>
      </pc:sldChg>
      <pc:sldChg chg="addSp delSp modSp add mod">
        <pc:chgData name="LI Hongzong" userId="ac49958b-b655-4fa4-b837-6f946156a7c8" providerId="ADAL" clId="{1EA6D1CF-7BCF-43C9-ACBA-F551AFF49D51}" dt="2024-03-29T10:06:55.846" v="8283" actId="20577"/>
        <pc:sldMkLst>
          <pc:docMk/>
          <pc:sldMk cId="2369451619" sldId="500"/>
        </pc:sldMkLst>
      </pc:sldChg>
      <pc:sldChg chg="addSp modSp add mod">
        <pc:chgData name="LI Hongzong" userId="ac49958b-b655-4fa4-b837-6f946156a7c8" providerId="ADAL" clId="{1EA6D1CF-7BCF-43C9-ACBA-F551AFF49D51}" dt="2024-03-29T10:07:00.910" v="8285" actId="20577"/>
        <pc:sldMkLst>
          <pc:docMk/>
          <pc:sldMk cId="3667704221" sldId="501"/>
        </pc:sldMkLst>
      </pc:sldChg>
      <pc:sldChg chg="addSp modSp add mod">
        <pc:chgData name="LI Hongzong" userId="ac49958b-b655-4fa4-b837-6f946156a7c8" providerId="ADAL" clId="{1EA6D1CF-7BCF-43C9-ACBA-F551AFF49D51}" dt="2024-03-29T10:07:03.127" v="8286" actId="20577"/>
        <pc:sldMkLst>
          <pc:docMk/>
          <pc:sldMk cId="4222242206" sldId="502"/>
        </pc:sldMkLst>
      </pc:sldChg>
      <pc:sldChg chg="addSp modSp add mod">
        <pc:chgData name="LI Hongzong" userId="ac49958b-b655-4fa4-b837-6f946156a7c8" providerId="ADAL" clId="{1EA6D1CF-7BCF-43C9-ACBA-F551AFF49D51}" dt="2024-03-29T10:07:05.489" v="8287" actId="20577"/>
        <pc:sldMkLst>
          <pc:docMk/>
          <pc:sldMk cId="1065434339" sldId="503"/>
        </pc:sldMkLst>
      </pc:sldChg>
      <pc:sldChg chg="addSp modSp add mod">
        <pc:chgData name="LI Hongzong" userId="ac49958b-b655-4fa4-b837-6f946156a7c8" providerId="ADAL" clId="{1EA6D1CF-7BCF-43C9-ACBA-F551AFF49D51}" dt="2024-03-29T10:07:07.958" v="8288" actId="20577"/>
        <pc:sldMkLst>
          <pc:docMk/>
          <pc:sldMk cId="4094151586" sldId="504"/>
        </pc:sldMkLst>
      </pc:sldChg>
      <pc:sldChg chg="addSp modSp add mod">
        <pc:chgData name="LI Hongzong" userId="ac49958b-b655-4fa4-b837-6f946156a7c8" providerId="ADAL" clId="{1EA6D1CF-7BCF-43C9-ACBA-F551AFF49D51}" dt="2024-03-29T10:07:10.051" v="8289" actId="20577"/>
        <pc:sldMkLst>
          <pc:docMk/>
          <pc:sldMk cId="774677346" sldId="505"/>
        </pc:sldMkLst>
      </pc:sldChg>
      <pc:sldChg chg="addSp modSp add mod">
        <pc:chgData name="LI Hongzong" userId="ac49958b-b655-4fa4-b837-6f946156a7c8" providerId="ADAL" clId="{1EA6D1CF-7BCF-43C9-ACBA-F551AFF49D51}" dt="2024-03-29T10:07:12.286" v="8290" actId="20577"/>
        <pc:sldMkLst>
          <pc:docMk/>
          <pc:sldMk cId="541110708" sldId="506"/>
        </pc:sldMkLst>
      </pc:sldChg>
      <pc:sldChg chg="addSp modSp add mod">
        <pc:chgData name="LI Hongzong" userId="ac49958b-b655-4fa4-b837-6f946156a7c8" providerId="ADAL" clId="{1EA6D1CF-7BCF-43C9-ACBA-F551AFF49D51}" dt="2024-03-29T10:06:21.793" v="8274" actId="20577"/>
        <pc:sldMkLst>
          <pc:docMk/>
          <pc:sldMk cId="2437703638" sldId="507"/>
        </pc:sldMkLst>
      </pc:sldChg>
      <pc:sldChg chg="addSp modSp add mod">
        <pc:chgData name="LI Hongzong" userId="ac49958b-b655-4fa4-b837-6f946156a7c8" providerId="ADAL" clId="{1EA6D1CF-7BCF-43C9-ACBA-F551AFF49D51}" dt="2024-03-29T10:06:24.017" v="8275" actId="20577"/>
        <pc:sldMkLst>
          <pc:docMk/>
          <pc:sldMk cId="1337362241" sldId="508"/>
        </pc:sldMkLst>
      </pc:sldChg>
      <pc:sldChg chg="addSp modSp add mod">
        <pc:chgData name="LI Hongzong" userId="ac49958b-b655-4fa4-b837-6f946156a7c8" providerId="ADAL" clId="{1EA6D1CF-7BCF-43C9-ACBA-F551AFF49D51}" dt="2024-03-29T10:06:26.256" v="8276" actId="20577"/>
        <pc:sldMkLst>
          <pc:docMk/>
          <pc:sldMk cId="898425003" sldId="509"/>
        </pc:sldMkLst>
      </pc:sldChg>
      <pc:sldChg chg="addSp modSp add mod">
        <pc:chgData name="LI Hongzong" userId="ac49958b-b655-4fa4-b837-6f946156a7c8" providerId="ADAL" clId="{1EA6D1CF-7BCF-43C9-ACBA-F551AFF49D51}" dt="2024-03-29T10:06:29.297" v="8277" actId="20577"/>
        <pc:sldMkLst>
          <pc:docMk/>
          <pc:sldMk cId="3874427421" sldId="510"/>
        </pc:sldMkLst>
      </pc:sldChg>
      <pc:sldChg chg="addSp modSp add mod">
        <pc:chgData name="LI Hongzong" userId="ac49958b-b655-4fa4-b837-6f946156a7c8" providerId="ADAL" clId="{1EA6D1CF-7BCF-43C9-ACBA-F551AFF49D51}" dt="2024-03-29T10:06:34.114" v="8278" actId="20577"/>
        <pc:sldMkLst>
          <pc:docMk/>
          <pc:sldMk cId="3174073477" sldId="511"/>
        </pc:sldMkLst>
      </pc:sldChg>
      <pc:sldChg chg="addSp modSp add mod">
        <pc:chgData name="LI Hongzong" userId="ac49958b-b655-4fa4-b837-6f946156a7c8" providerId="ADAL" clId="{1EA6D1CF-7BCF-43C9-ACBA-F551AFF49D51}" dt="2024-03-29T10:06:36.473" v="8279" actId="20577"/>
        <pc:sldMkLst>
          <pc:docMk/>
          <pc:sldMk cId="3704641364" sldId="512"/>
        </pc:sldMkLst>
      </pc:sldChg>
      <pc:sldChg chg="addSp modSp add mod">
        <pc:chgData name="LI Hongzong" userId="ac49958b-b655-4fa4-b837-6f946156a7c8" providerId="ADAL" clId="{1EA6D1CF-7BCF-43C9-ACBA-F551AFF49D51}" dt="2024-03-29T10:06:46.063" v="8280" actId="20577"/>
        <pc:sldMkLst>
          <pc:docMk/>
          <pc:sldMk cId="1562923318" sldId="513"/>
        </pc:sldMkLst>
      </pc:sldChg>
      <pc:sldChg chg="add">
        <pc:chgData name="LI Hongzong" userId="ac49958b-b655-4fa4-b837-6f946156a7c8" providerId="ADAL" clId="{1EA6D1CF-7BCF-43C9-ACBA-F551AFF49D51}" dt="2024-03-22T08:56:11.010" v="249"/>
        <pc:sldMkLst>
          <pc:docMk/>
          <pc:sldMk cId="1847076896" sldId="514"/>
        </pc:sldMkLst>
      </pc:sldChg>
      <pc:sldChg chg="addSp delSp modSp add mod">
        <pc:chgData name="LI Hongzong" userId="ac49958b-b655-4fa4-b837-6f946156a7c8" providerId="ADAL" clId="{1EA6D1CF-7BCF-43C9-ACBA-F551AFF49D51}" dt="2024-03-29T09:50:12.487" v="8245" actId="1076"/>
        <pc:sldMkLst>
          <pc:docMk/>
          <pc:sldMk cId="1688353813" sldId="515"/>
        </pc:sldMkLst>
      </pc:sldChg>
      <pc:sldChg chg="addSp delSp modSp add mod">
        <pc:chgData name="LI Hongzong" userId="ac49958b-b655-4fa4-b837-6f946156a7c8" providerId="ADAL" clId="{1EA6D1CF-7BCF-43C9-ACBA-F551AFF49D51}" dt="2024-03-29T09:50:03.822" v="8243" actId="20577"/>
        <pc:sldMkLst>
          <pc:docMk/>
          <pc:sldMk cId="3321173846" sldId="516"/>
        </pc:sldMkLst>
      </pc:sldChg>
      <pc:sldChg chg="addSp modSp add mod">
        <pc:chgData name="LI Hongzong" userId="ac49958b-b655-4fa4-b837-6f946156a7c8" providerId="ADAL" clId="{1EA6D1CF-7BCF-43C9-ACBA-F551AFF49D51}" dt="2024-03-29T09:49:53.245" v="8240" actId="1076"/>
        <pc:sldMkLst>
          <pc:docMk/>
          <pc:sldMk cId="2907889574" sldId="517"/>
        </pc:sldMkLst>
      </pc:sldChg>
      <pc:sldChg chg="addSp delSp modSp add mod">
        <pc:chgData name="LI Hongzong" userId="ac49958b-b655-4fa4-b837-6f946156a7c8" providerId="ADAL" clId="{1EA6D1CF-7BCF-43C9-ACBA-F551AFF49D51}" dt="2024-03-29T09:49:45.390" v="8238" actId="1076"/>
        <pc:sldMkLst>
          <pc:docMk/>
          <pc:sldMk cId="3320331165" sldId="518"/>
        </pc:sldMkLst>
      </pc:sldChg>
      <pc:sldChg chg="add del">
        <pc:chgData name="LI Hongzong" userId="ac49958b-b655-4fa4-b837-6f946156a7c8" providerId="ADAL" clId="{1EA6D1CF-7BCF-43C9-ACBA-F551AFF49D51}" dt="2024-03-22T09:09:19.586" v="322"/>
        <pc:sldMkLst>
          <pc:docMk/>
          <pc:sldMk cId="387100043" sldId="519"/>
        </pc:sldMkLst>
      </pc:sldChg>
      <pc:sldChg chg="addSp delSp modSp add mod">
        <pc:chgData name="LI Hongzong" userId="ac49958b-b655-4fa4-b837-6f946156a7c8" providerId="ADAL" clId="{1EA6D1CF-7BCF-43C9-ACBA-F551AFF49D51}" dt="2024-03-29T09:49:30.159" v="8235" actId="14100"/>
        <pc:sldMkLst>
          <pc:docMk/>
          <pc:sldMk cId="3195430702" sldId="519"/>
        </pc:sldMkLst>
      </pc:sldChg>
      <pc:sldChg chg="addSp modSp add mod">
        <pc:chgData name="LI Hongzong" userId="ac49958b-b655-4fa4-b837-6f946156a7c8" providerId="ADAL" clId="{1EA6D1CF-7BCF-43C9-ACBA-F551AFF49D51}" dt="2024-03-29T10:06:48.615" v="8281" actId="20577"/>
        <pc:sldMkLst>
          <pc:docMk/>
          <pc:sldMk cId="1173255395" sldId="520"/>
        </pc:sldMkLst>
      </pc:sldChg>
      <pc:sldChg chg="add del">
        <pc:chgData name="LI Hongzong" userId="ac49958b-b655-4fa4-b837-6f946156a7c8" providerId="ADAL" clId="{1EA6D1CF-7BCF-43C9-ACBA-F551AFF49D51}" dt="2024-03-22T09:11:07.227" v="361" actId="47"/>
        <pc:sldMkLst>
          <pc:docMk/>
          <pc:sldMk cId="3404225540" sldId="520"/>
        </pc:sldMkLst>
      </pc:sldChg>
      <pc:sldChg chg="addSp modSp add mod">
        <pc:chgData name="LI Hongzong" userId="ac49958b-b655-4fa4-b837-6f946156a7c8" providerId="ADAL" clId="{1EA6D1CF-7BCF-43C9-ACBA-F551AFF49D51}" dt="2024-03-29T10:07:31.021" v="8293" actId="1076"/>
        <pc:sldMkLst>
          <pc:docMk/>
          <pc:sldMk cId="3925988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4203449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3426780612" sldId="522"/>
        </pc:sldMkLst>
      </pc:sldChg>
      <pc:sldChg chg="addSp modSp add mod">
        <pc:chgData name="LI Hongzong" userId="ac49958b-b655-4fa4-b837-6f946156a7c8" providerId="ADAL" clId="{1EA6D1CF-7BCF-43C9-ACBA-F551AFF49D51}" dt="2024-03-29T10:07:44.059" v="8296" actId="1076"/>
        <pc:sldMkLst>
          <pc:docMk/>
          <pc:sldMk cId="3864420287" sldId="522"/>
        </pc:sldMkLst>
      </pc:sldChg>
      <pc:sldChg chg="addSp modSp add mod">
        <pc:chgData name="LI Hongzong" userId="ac49958b-b655-4fa4-b837-6f946156a7c8" providerId="ADAL" clId="{1EA6D1CF-7BCF-43C9-ACBA-F551AFF49D51}" dt="2024-03-29T10:08:14.219" v="8299" actId="1076"/>
        <pc:sldMkLst>
          <pc:docMk/>
          <pc:sldMk cId="2727889837" sldId="523"/>
        </pc:sldMkLst>
      </pc:sldChg>
      <pc:sldChg chg="addSp modSp add mod">
        <pc:chgData name="LI Hongzong" userId="ac49958b-b655-4fa4-b837-6f946156a7c8" providerId="ADAL" clId="{1EA6D1CF-7BCF-43C9-ACBA-F551AFF49D51}" dt="2024-03-29T10:08:16.459" v="8300" actId="20577"/>
        <pc:sldMkLst>
          <pc:docMk/>
          <pc:sldMk cId="1707913042" sldId="524"/>
        </pc:sldMkLst>
      </pc:sldChg>
      <pc:sldChg chg="addSp modSp add mod">
        <pc:chgData name="LI Hongzong" userId="ac49958b-b655-4fa4-b837-6f946156a7c8" providerId="ADAL" clId="{1EA6D1CF-7BCF-43C9-ACBA-F551AFF49D51}" dt="2024-03-29T10:08:19.516" v="8301" actId="20577"/>
        <pc:sldMkLst>
          <pc:docMk/>
          <pc:sldMk cId="209594736" sldId="525"/>
        </pc:sldMkLst>
      </pc:sldChg>
      <pc:sldChg chg="addSp modSp add mod">
        <pc:chgData name="LI Hongzong" userId="ac49958b-b655-4fa4-b837-6f946156a7c8" providerId="ADAL" clId="{1EA6D1CF-7BCF-43C9-ACBA-F551AFF49D51}" dt="2024-03-29T10:08:21.732" v="8302" actId="20577"/>
        <pc:sldMkLst>
          <pc:docMk/>
          <pc:sldMk cId="2329232929" sldId="526"/>
        </pc:sldMkLst>
      </pc:sldChg>
      <pc:sldChg chg="addSp modSp add mod">
        <pc:chgData name="LI Hongzong" userId="ac49958b-b655-4fa4-b837-6f946156a7c8" providerId="ADAL" clId="{1EA6D1CF-7BCF-43C9-ACBA-F551AFF49D51}" dt="2024-03-29T10:08:23.798" v="8303" actId="20577"/>
        <pc:sldMkLst>
          <pc:docMk/>
          <pc:sldMk cId="788996461" sldId="527"/>
        </pc:sldMkLst>
      </pc:sldChg>
      <pc:sldChg chg="addSp modSp add mod">
        <pc:chgData name="LI Hongzong" userId="ac49958b-b655-4fa4-b837-6f946156a7c8" providerId="ADAL" clId="{1EA6D1CF-7BCF-43C9-ACBA-F551AFF49D51}" dt="2024-03-29T10:08:26.003" v="8304" actId="20577"/>
        <pc:sldMkLst>
          <pc:docMk/>
          <pc:sldMk cId="4228785174" sldId="528"/>
        </pc:sldMkLst>
      </pc:sldChg>
      <pc:sldChg chg="addSp modSp add mod">
        <pc:chgData name="LI Hongzong" userId="ac49958b-b655-4fa4-b837-6f946156a7c8" providerId="ADAL" clId="{1EA6D1CF-7BCF-43C9-ACBA-F551AFF49D51}" dt="2024-03-29T10:08:27.939" v="8305" actId="20577"/>
        <pc:sldMkLst>
          <pc:docMk/>
          <pc:sldMk cId="2914466725" sldId="529"/>
        </pc:sldMkLst>
      </pc:sldChg>
      <pc:sldChg chg="addSp modSp add mod">
        <pc:chgData name="LI Hongzong" userId="ac49958b-b655-4fa4-b837-6f946156a7c8" providerId="ADAL" clId="{1EA6D1CF-7BCF-43C9-ACBA-F551AFF49D51}" dt="2024-03-29T10:08:30.117" v="8306" actId="20577"/>
        <pc:sldMkLst>
          <pc:docMk/>
          <pc:sldMk cId="899434186" sldId="530"/>
        </pc:sldMkLst>
      </pc:sldChg>
      <pc:sldChg chg="addSp modSp add mod modAnim">
        <pc:chgData name="LI Hongzong" userId="ac49958b-b655-4fa4-b837-6f946156a7c8" providerId="ADAL" clId="{1EA6D1CF-7BCF-43C9-ACBA-F551AFF49D51}" dt="2024-03-29T10:18:30.365" v="8402" actId="1076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1EA6D1CF-7BCF-43C9-ACBA-F551AFF49D51}" dt="2024-03-22T09:16:21.166" v="440" actId="47"/>
        <pc:sldMkLst>
          <pc:docMk/>
          <pc:sldMk cId="2411270091" sldId="531"/>
        </pc:sldMkLst>
      </pc:sldChg>
      <pc:sldChg chg="addSp delSp modSp add mod modNotesTx">
        <pc:chgData name="LI Hongzong" userId="ac49958b-b655-4fa4-b837-6f946156a7c8" providerId="ADAL" clId="{1EA6D1CF-7BCF-43C9-ACBA-F551AFF49D51}" dt="2024-03-29T10:08:35.428" v="8308" actId="20577"/>
        <pc:sldMkLst>
          <pc:docMk/>
          <pc:sldMk cId="2300423232" sldId="532"/>
        </pc:sldMkLst>
      </pc:sldChg>
      <pc:sldChg chg="addSp delSp modSp add mod modNotesTx">
        <pc:chgData name="LI Hongzong" userId="ac49958b-b655-4fa4-b837-6f946156a7c8" providerId="ADAL" clId="{1EA6D1CF-7BCF-43C9-ACBA-F551AFF49D51}" dt="2024-03-29T10:08:38.620" v="8309" actId="20577"/>
        <pc:sldMkLst>
          <pc:docMk/>
          <pc:sldMk cId="2463335583" sldId="533"/>
        </pc:sldMkLst>
      </pc:sldChg>
      <pc:sldChg chg="addSp delSp modSp add mod modNotesTx">
        <pc:chgData name="LI Hongzong" userId="ac49958b-b655-4fa4-b837-6f946156a7c8" providerId="ADAL" clId="{1EA6D1CF-7BCF-43C9-ACBA-F551AFF49D51}" dt="2024-03-29T10:08:41.612" v="8310" actId="20577"/>
        <pc:sldMkLst>
          <pc:docMk/>
          <pc:sldMk cId="3816444585" sldId="534"/>
        </pc:sldMkLst>
      </pc:sldChg>
      <pc:sldChg chg="addSp delSp modSp add mod">
        <pc:chgData name="LI Hongzong" userId="ac49958b-b655-4fa4-b837-6f946156a7c8" providerId="ADAL" clId="{1EA6D1CF-7BCF-43C9-ACBA-F551AFF49D51}" dt="2024-03-29T10:08:43.589" v="8311" actId="20577"/>
        <pc:sldMkLst>
          <pc:docMk/>
          <pc:sldMk cId="1645479320" sldId="535"/>
        </pc:sldMkLst>
      </pc:sldChg>
      <pc:sldChg chg="addSp modSp add mod">
        <pc:chgData name="LI Hongzong" userId="ac49958b-b655-4fa4-b837-6f946156a7c8" providerId="ADAL" clId="{1EA6D1CF-7BCF-43C9-ACBA-F551AFF49D51}" dt="2024-03-29T10:05:57.858" v="8272" actId="20577"/>
        <pc:sldMkLst>
          <pc:docMk/>
          <pc:sldMk cId="290655204" sldId="536"/>
        </pc:sldMkLst>
      </pc:sldChg>
      <pc:sldChg chg="addSp modSp add mod">
        <pc:chgData name="LI Hongzong" userId="ac49958b-b655-4fa4-b837-6f946156a7c8" providerId="ADAL" clId="{1EA6D1CF-7BCF-43C9-ACBA-F551AFF49D51}" dt="2024-03-29T10:05:54.897" v="8271" actId="20577"/>
        <pc:sldMkLst>
          <pc:docMk/>
          <pc:sldMk cId="2790228409" sldId="537"/>
        </pc:sldMkLst>
      </pc:sldChg>
      <pc:sldChg chg="addSp delSp modSp add mod">
        <pc:chgData name="LI Hongzong" userId="ac49958b-b655-4fa4-b837-6f946156a7c8" providerId="ADAL" clId="{1EA6D1CF-7BCF-43C9-ACBA-F551AFF49D51}" dt="2024-03-29T10:05:52.242" v="8270" actId="20577"/>
        <pc:sldMkLst>
          <pc:docMk/>
          <pc:sldMk cId="1993938528" sldId="538"/>
        </pc:sldMkLst>
      </pc:sldChg>
      <pc:sldChg chg="addSp modSp add mod">
        <pc:chgData name="LI Hongzong" userId="ac49958b-b655-4fa4-b837-6f946156a7c8" providerId="ADAL" clId="{1EA6D1CF-7BCF-43C9-ACBA-F551AFF49D51}" dt="2024-03-29T10:05:48.762" v="8269" actId="20577"/>
        <pc:sldMkLst>
          <pc:docMk/>
          <pc:sldMk cId="2751694771" sldId="539"/>
        </pc:sldMkLst>
      </pc:sldChg>
      <pc:sldChg chg="addSp delSp modSp add mod">
        <pc:chgData name="LI Hongzong" userId="ac49958b-b655-4fa4-b837-6f946156a7c8" providerId="ADAL" clId="{1EA6D1CF-7BCF-43C9-ACBA-F551AFF49D51}" dt="2024-03-29T10:05:42.907" v="8268" actId="20577"/>
        <pc:sldMkLst>
          <pc:docMk/>
          <pc:sldMk cId="936414254" sldId="540"/>
        </pc:sldMkLst>
      </pc:sldChg>
      <pc:sldChg chg="addSp delSp modSp add mod">
        <pc:chgData name="LI Hongzong" userId="ac49958b-b655-4fa4-b837-6f946156a7c8" providerId="ADAL" clId="{1EA6D1CF-7BCF-43C9-ACBA-F551AFF49D51}" dt="2024-03-29T10:05:40.426" v="8267" actId="20577"/>
        <pc:sldMkLst>
          <pc:docMk/>
          <pc:sldMk cId="2354763359" sldId="541"/>
        </pc:sldMkLst>
      </pc:sldChg>
      <pc:sldChg chg="addSp delSp modSp add mod modNotesTx">
        <pc:chgData name="LI Hongzong" userId="ac49958b-b655-4fa4-b837-6f946156a7c8" providerId="ADAL" clId="{1EA6D1CF-7BCF-43C9-ACBA-F551AFF49D51}" dt="2024-03-29T10:05:36.785" v="8266" actId="20577"/>
        <pc:sldMkLst>
          <pc:docMk/>
          <pc:sldMk cId="1988160755" sldId="542"/>
        </pc:sldMkLst>
      </pc:sldChg>
      <pc:sldChg chg="delSp modSp add mod modNotesTx">
        <pc:chgData name="LI Hongzong" userId="ac49958b-b655-4fa4-b837-6f946156a7c8" providerId="ADAL" clId="{1EA6D1CF-7BCF-43C9-ACBA-F551AFF49D51}" dt="2024-03-29T10:05:31.802" v="8265" actId="20577"/>
        <pc:sldMkLst>
          <pc:docMk/>
          <pc:sldMk cId="2207397264" sldId="543"/>
        </pc:sldMkLst>
      </pc:sldChg>
      <pc:sldChg chg="addSp delSp modSp add mod">
        <pc:chgData name="LI Hongzong" userId="ac49958b-b655-4fa4-b837-6f946156a7c8" providerId="ADAL" clId="{1EA6D1CF-7BCF-43C9-ACBA-F551AFF49D51}" dt="2024-03-29T10:05:28.861" v="8264" actId="20577"/>
        <pc:sldMkLst>
          <pc:docMk/>
          <pc:sldMk cId="806529866" sldId="544"/>
        </pc:sldMkLst>
      </pc:sldChg>
      <pc:sldChg chg="addSp delSp modSp add mod">
        <pc:chgData name="LI Hongzong" userId="ac49958b-b655-4fa4-b837-6f946156a7c8" providerId="ADAL" clId="{1EA6D1CF-7BCF-43C9-ACBA-F551AFF49D51}" dt="2024-03-29T10:05:26.532" v="8263" actId="20577"/>
        <pc:sldMkLst>
          <pc:docMk/>
          <pc:sldMk cId="3909638971" sldId="545"/>
        </pc:sldMkLst>
      </pc:sldChg>
      <pc:sldChg chg="addSp delSp modSp add mod">
        <pc:chgData name="LI Hongzong" userId="ac49958b-b655-4fa4-b837-6f946156a7c8" providerId="ADAL" clId="{1EA6D1CF-7BCF-43C9-ACBA-F551AFF49D51}" dt="2024-03-29T10:05:24.765" v="8262" actId="20577"/>
        <pc:sldMkLst>
          <pc:docMk/>
          <pc:sldMk cId="2198664435" sldId="546"/>
        </pc:sldMkLst>
      </pc:sldChg>
      <pc:sldChg chg="addSp modSp add mod">
        <pc:chgData name="LI Hongzong" userId="ac49958b-b655-4fa4-b837-6f946156a7c8" providerId="ADAL" clId="{1EA6D1CF-7BCF-43C9-ACBA-F551AFF49D51}" dt="2024-03-29T10:05:16.530" v="8261" actId="20577"/>
        <pc:sldMkLst>
          <pc:docMk/>
          <pc:sldMk cId="117524543" sldId="547"/>
        </pc:sldMkLst>
      </pc:sldChg>
      <pc:sldChg chg="add del">
        <pc:chgData name="LI Hongzong" userId="ac49958b-b655-4fa4-b837-6f946156a7c8" providerId="ADAL" clId="{1EA6D1CF-7BCF-43C9-ACBA-F551AFF49D51}" dt="2024-03-29T08:22:11.970" v="7886" actId="47"/>
        <pc:sldMkLst>
          <pc:docMk/>
          <pc:sldMk cId="727842565" sldId="548"/>
        </pc:sldMkLst>
      </pc:sldChg>
    </pc:docChg>
  </pc:docChgLst>
  <pc:docChgLst>
    <pc:chgData name="LI Hongzong" userId="ac49958b-b655-4fa4-b837-6f946156a7c8" providerId="ADAL" clId="{C9CB22B6-6DAF-4CD2-9C80-E5CFACE28615}"/>
    <pc:docChg chg="modSld">
      <pc:chgData name="LI Hongzong" userId="ac49958b-b655-4fa4-b837-6f946156a7c8" providerId="ADAL" clId="{C9CB22B6-6DAF-4CD2-9C80-E5CFACE28615}" dt="2024-08-22T15:43:14.634" v="22" actId="20577"/>
      <pc:docMkLst>
        <pc:docMk/>
      </pc:docMkLst>
      <pc:sldChg chg="modSp mod">
        <pc:chgData name="LI Hongzong" userId="ac49958b-b655-4fa4-b837-6f946156a7c8" providerId="ADAL" clId="{C9CB22B6-6DAF-4CD2-9C80-E5CFACE28615}" dt="2024-08-22T15:43:14.634" v="22" actId="20577"/>
        <pc:sldMkLst>
          <pc:docMk/>
          <pc:sldMk cId="1615307222" sldId="390"/>
        </pc:sldMkLst>
      </pc:sldChg>
    </pc:docChg>
  </pc:docChgLst>
  <pc:docChgLst>
    <pc:chgData name="LI Hongzong" userId="ac49958b-b655-4fa4-b837-6f946156a7c8" providerId="ADAL" clId="{4721EEC1-4CD9-4742-824D-4D8ECF8037CC}"/>
    <pc:docChg chg="undo custSel addSld delSld modSld">
      <pc:chgData name="LI Hongzong" userId="ac49958b-b655-4fa4-b837-6f946156a7c8" providerId="ADAL" clId="{4721EEC1-4CD9-4742-824D-4D8ECF8037CC}" dt="2024-12-29T14:40:41.815" v="2875" actId="1076"/>
      <pc:docMkLst>
        <pc:docMk/>
      </pc:docMkLst>
      <pc:sldChg chg="addSp delSp modSp mod">
        <pc:chgData name="LI Hongzong" userId="ac49958b-b655-4fa4-b837-6f946156a7c8" providerId="ADAL" clId="{4721EEC1-4CD9-4742-824D-4D8ECF8037CC}" dt="2024-12-29T14:40:41.815" v="2875" actId="1076"/>
        <pc:sldMkLst>
          <pc:docMk/>
          <pc:sldMk cId="1615307222" sldId="390"/>
        </pc:sldMkLst>
      </pc:sldChg>
      <pc:sldChg chg="modSp mod">
        <pc:chgData name="LI Hongzong" userId="ac49958b-b655-4fa4-b837-6f946156a7c8" providerId="ADAL" clId="{4721EEC1-4CD9-4742-824D-4D8ECF8037CC}" dt="2024-10-25T13:49:20.233" v="408" actId="2711"/>
        <pc:sldMkLst>
          <pc:docMk/>
          <pc:sldMk cId="3326953466" sldId="392"/>
        </pc:sldMkLst>
      </pc:sldChg>
      <pc:sldChg chg="del">
        <pc:chgData name="LI Hongzong" userId="ac49958b-b655-4fa4-b837-6f946156a7c8" providerId="ADAL" clId="{4721EEC1-4CD9-4742-824D-4D8ECF8037CC}" dt="2024-10-25T13:49:30.424" v="409" actId="2696"/>
        <pc:sldMkLst>
          <pc:docMk/>
          <pc:sldMk cId="259278475" sldId="484"/>
        </pc:sldMkLst>
      </pc:sldChg>
      <pc:sldChg chg="addSp delSp modSp mod modNotesTx">
        <pc:chgData name="LI Hongzong" userId="ac49958b-b655-4fa4-b837-6f946156a7c8" providerId="ADAL" clId="{4721EEC1-4CD9-4742-824D-4D8ECF8037CC}" dt="2024-12-13T16:25:09.468" v="2716" actId="114"/>
        <pc:sldMkLst>
          <pc:docMk/>
          <pc:sldMk cId="2811745174" sldId="487"/>
        </pc:sldMkLst>
      </pc:sldChg>
      <pc:sldChg chg="addSp delSp modSp add del mod">
        <pc:chgData name="LI Hongzong" userId="ac49958b-b655-4fa4-b837-6f946156a7c8" providerId="ADAL" clId="{4721EEC1-4CD9-4742-824D-4D8ECF8037CC}" dt="2024-11-27T15:15:55.767" v="2174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4721EEC1-4CD9-4742-824D-4D8ECF8037CC}" dt="2024-11-27T15:23:16.299" v="2211" actId="2696"/>
        <pc:sldMkLst>
          <pc:docMk/>
          <pc:sldMk cId="796727664" sldId="498"/>
        </pc:sldMkLst>
      </pc:sldChg>
      <pc:sldChg chg="modSp add del mod">
        <pc:chgData name="LI Hongzong" userId="ac49958b-b655-4fa4-b837-6f946156a7c8" providerId="ADAL" clId="{4721EEC1-4CD9-4742-824D-4D8ECF8037CC}" dt="2024-11-27T15:15:30.103" v="2170" actId="2696"/>
        <pc:sldMkLst>
          <pc:docMk/>
          <pc:sldMk cId="2369451619" sldId="500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3667704221" sldId="501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4222242206" sldId="502"/>
        </pc:sldMkLst>
      </pc:sldChg>
      <pc:sldChg chg="addSp delSp modSp mod">
        <pc:chgData name="LI Hongzong" userId="ac49958b-b655-4fa4-b837-6f946156a7c8" providerId="ADAL" clId="{4721EEC1-4CD9-4742-824D-4D8ECF8037CC}" dt="2024-12-14T02:58:50.830" v="2793" actId="20577"/>
        <pc:sldMkLst>
          <pc:docMk/>
          <pc:sldMk cId="1847076896" sldId="514"/>
        </pc:sldMkLst>
      </pc:sldChg>
      <pc:sldChg chg="addSp delSp modSp add del mod">
        <pc:chgData name="LI Hongzong" userId="ac49958b-b655-4fa4-b837-6f946156a7c8" providerId="ADAL" clId="{4721EEC1-4CD9-4742-824D-4D8ECF8037CC}" dt="2024-11-27T15:18:59.022" v="2188"/>
        <pc:sldMkLst>
          <pc:docMk/>
          <pc:sldMk cId="3321173846" sldId="516"/>
        </pc:sldMkLst>
      </pc:sldChg>
      <pc:sldChg chg="modSp add del mod">
        <pc:chgData name="LI Hongzong" userId="ac49958b-b655-4fa4-b837-6f946156a7c8" providerId="ADAL" clId="{4721EEC1-4CD9-4742-824D-4D8ECF8037CC}" dt="2024-11-27T15:17:13.068" v="2181" actId="20577"/>
        <pc:sldMkLst>
          <pc:docMk/>
          <pc:sldMk cId="3195430702" sldId="519"/>
        </pc:sldMkLst>
      </pc:sldChg>
      <pc:sldChg chg="addSp modSp add del modAnim">
        <pc:chgData name="LI Hongzong" userId="ac49958b-b655-4fa4-b837-6f946156a7c8" providerId="ADAL" clId="{4721EEC1-4CD9-4742-824D-4D8ECF8037CC}" dt="2024-10-25T15:16:24.122" v="1237" actId="20577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4721EEC1-4CD9-4742-824D-4D8ECF8037CC}" dt="2024-11-27T15:23:17" v="2212" actId="2696"/>
        <pc:sldMkLst>
          <pc:docMk/>
          <pc:sldMk cId="2300423232" sldId="532"/>
        </pc:sldMkLst>
      </pc:sldChg>
      <pc:sldChg chg="addSp delSp modSp add del mod">
        <pc:chgData name="LI Hongzong" userId="ac49958b-b655-4fa4-b837-6f946156a7c8" providerId="ADAL" clId="{4721EEC1-4CD9-4742-824D-4D8ECF8037CC}" dt="2024-11-27T15:27:41.493" v="2249"/>
        <pc:sldMkLst>
          <pc:docMk/>
          <pc:sldMk cId="936414254" sldId="540"/>
        </pc:sldMkLst>
      </pc:sldChg>
      <pc:sldChg chg="add del">
        <pc:chgData name="LI Hongzong" userId="ac49958b-b655-4fa4-b837-6f946156a7c8" providerId="ADAL" clId="{4721EEC1-4CD9-4742-824D-4D8ECF8037CC}" dt="2024-11-27T15:23:18.557" v="2214" actId="2696"/>
        <pc:sldMkLst>
          <pc:docMk/>
          <pc:sldMk cId="2207397264" sldId="543"/>
        </pc:sldMkLst>
      </pc:sldChg>
      <pc:sldChg chg="add del">
        <pc:chgData name="LI Hongzong" userId="ac49958b-b655-4fa4-b837-6f946156a7c8" providerId="ADAL" clId="{4721EEC1-4CD9-4742-824D-4D8ECF8037CC}" dt="2024-11-27T15:23:19.690" v="2215" actId="2696"/>
        <pc:sldMkLst>
          <pc:docMk/>
          <pc:sldMk cId="2198664435" sldId="546"/>
        </pc:sldMkLst>
      </pc:sldChg>
      <pc:sldChg chg="del">
        <pc:chgData name="LI Hongzong" userId="ac49958b-b655-4fa4-b837-6f946156a7c8" providerId="ADAL" clId="{4721EEC1-4CD9-4742-824D-4D8ECF8037CC}" dt="2024-10-25T13:08:56.984" v="195" actId="2696"/>
        <pc:sldMkLst>
          <pc:docMk/>
          <pc:sldMk cId="212550681" sldId="550"/>
        </pc:sldMkLst>
      </pc:sldChg>
      <pc:sldChg chg="addSp delSp modSp add mod modNotesTx">
        <pc:chgData name="LI Hongzong" userId="ac49958b-b655-4fa4-b837-6f946156a7c8" providerId="ADAL" clId="{4721EEC1-4CD9-4742-824D-4D8ECF8037CC}" dt="2024-10-27T07:05:02.442" v="2021" actId="1076"/>
        <pc:sldMkLst>
          <pc:docMk/>
          <pc:sldMk cId="1261810409" sldId="621"/>
        </pc:sldMkLst>
      </pc:sldChg>
      <pc:sldChg chg="addSp delSp modSp add mod delAnim modAnim modNotesTx">
        <pc:chgData name="LI Hongzong" userId="ac49958b-b655-4fa4-b837-6f946156a7c8" providerId="ADAL" clId="{4721EEC1-4CD9-4742-824D-4D8ECF8037CC}" dt="2024-11-27T15:12:45.149" v="2117"/>
        <pc:sldMkLst>
          <pc:docMk/>
          <pc:sldMk cId="2671058366" sldId="631"/>
        </pc:sldMkLst>
      </pc:sldChg>
      <pc:sldChg chg="del">
        <pc:chgData name="LI Hongzong" userId="ac49958b-b655-4fa4-b837-6f946156a7c8" providerId="ADAL" clId="{4721EEC1-4CD9-4742-824D-4D8ECF8037CC}" dt="2024-10-25T13:19:03.551" v="204" actId="2696"/>
        <pc:sldMkLst>
          <pc:docMk/>
          <pc:sldMk cId="3896439483" sldId="633"/>
        </pc:sldMkLst>
      </pc:sldChg>
      <pc:sldChg chg="addSp delSp modSp add del mod">
        <pc:chgData name="LI Hongzong" userId="ac49958b-b655-4fa4-b837-6f946156a7c8" providerId="ADAL" clId="{4721EEC1-4CD9-4742-824D-4D8ECF8037CC}" dt="2024-11-27T15:21:37.646" v="2210" actId="20577"/>
        <pc:sldMkLst>
          <pc:docMk/>
          <pc:sldMk cId="368788545" sldId="636"/>
        </pc:sldMkLst>
      </pc:sldChg>
      <pc:sldChg chg="addSp modSp add mod">
        <pc:chgData name="LI Hongzong" userId="ac49958b-b655-4fa4-b837-6f946156a7c8" providerId="ADAL" clId="{4721EEC1-4CD9-4742-824D-4D8ECF8037CC}" dt="2024-12-14T00:13:51.347" v="2791" actId="20577"/>
        <pc:sldMkLst>
          <pc:docMk/>
          <pc:sldMk cId="909729142" sldId="637"/>
        </pc:sldMkLst>
      </pc:sldChg>
      <pc:sldChg chg="addSp delSp modSp add mod">
        <pc:chgData name="LI Hongzong" userId="ac49958b-b655-4fa4-b837-6f946156a7c8" providerId="ADAL" clId="{4721EEC1-4CD9-4742-824D-4D8ECF8037CC}" dt="2024-12-13T16:36:09.692" v="2783" actId="114"/>
        <pc:sldMkLst>
          <pc:docMk/>
          <pc:sldMk cId="2614691419" sldId="638"/>
        </pc:sldMkLst>
      </pc:sldChg>
      <pc:sldChg chg="addSp delSp modSp add mod modAnim">
        <pc:chgData name="LI Hongzong" userId="ac49958b-b655-4fa4-b837-6f946156a7c8" providerId="ADAL" clId="{4721EEC1-4CD9-4742-824D-4D8ECF8037CC}" dt="2024-11-27T15:14:50.678" v="2168" actId="1076"/>
        <pc:sldMkLst>
          <pc:docMk/>
          <pc:sldMk cId="1794781130" sldId="639"/>
        </pc:sldMkLst>
      </pc:sldChg>
      <pc:sldChg chg="addSp delSp modSp add mod">
        <pc:chgData name="LI Hongzong" userId="ac49958b-b655-4fa4-b837-6f946156a7c8" providerId="ADAL" clId="{4721EEC1-4CD9-4742-824D-4D8ECF8037CC}" dt="2024-12-13T16:34:19.395" v="2781" actId="20577"/>
        <pc:sldMkLst>
          <pc:docMk/>
          <pc:sldMk cId="3820469915" sldId="640"/>
        </pc:sldMkLst>
      </pc:sldChg>
      <pc:sldChg chg="add del">
        <pc:chgData name="LI Hongzong" userId="ac49958b-b655-4fa4-b837-6f946156a7c8" providerId="ADAL" clId="{4721EEC1-4CD9-4742-824D-4D8ECF8037CC}" dt="2024-11-27T15:16:06.555" v="2178" actId="2696"/>
        <pc:sldMkLst>
          <pc:docMk/>
          <pc:sldMk cId="991728368" sldId="641"/>
        </pc:sldMkLst>
      </pc:sldChg>
      <pc:sldChg chg="addSp delSp modSp add del mod">
        <pc:chgData name="LI Hongzong" userId="ac49958b-b655-4fa4-b837-6f946156a7c8" providerId="ADAL" clId="{4721EEC1-4CD9-4742-824D-4D8ECF8037CC}" dt="2024-10-25T15:54:00.909" v="1483" actId="2696"/>
        <pc:sldMkLst>
          <pc:docMk/>
          <pc:sldMk cId="1571306402" sldId="641"/>
        </pc:sldMkLst>
      </pc:sldChg>
      <pc:sldChg chg="add del">
        <pc:chgData name="LI Hongzong" userId="ac49958b-b655-4fa4-b837-6f946156a7c8" providerId="ADAL" clId="{4721EEC1-4CD9-4742-824D-4D8ECF8037CC}" dt="2024-10-25T15:28:00.180" v="1271"/>
        <pc:sldMkLst>
          <pc:docMk/>
          <pc:sldMk cId="2805896357" sldId="641"/>
        </pc:sldMkLst>
      </pc:sldChg>
      <pc:sldChg chg="add">
        <pc:chgData name="LI Hongzong" userId="ac49958b-b655-4fa4-b837-6f946156a7c8" providerId="ADAL" clId="{4721EEC1-4CD9-4742-824D-4D8ECF8037CC}" dt="2024-11-27T15:15:24.374" v="2169"/>
        <pc:sldMkLst>
          <pc:docMk/>
          <pc:sldMk cId="3618358261" sldId="643"/>
        </pc:sldMkLst>
      </pc:sldChg>
      <pc:sldChg chg="add">
        <pc:chgData name="LI Hongzong" userId="ac49958b-b655-4fa4-b837-6f946156a7c8" providerId="ADAL" clId="{4721EEC1-4CD9-4742-824D-4D8ECF8037CC}" dt="2024-11-27T15:16:59.208" v="2179"/>
        <pc:sldMkLst>
          <pc:docMk/>
          <pc:sldMk cId="991728368" sldId="644"/>
        </pc:sldMkLst>
      </pc:sldChg>
      <pc:sldChg chg="modSp add mod">
        <pc:chgData name="LI Hongzong" userId="ac49958b-b655-4fa4-b837-6f946156a7c8" providerId="ADAL" clId="{4721EEC1-4CD9-4742-824D-4D8ECF8037CC}" dt="2024-11-27T15:20:45.225" v="2206" actId="20577"/>
        <pc:sldMkLst>
          <pc:docMk/>
          <pc:sldMk cId="630200938" sldId="646"/>
        </pc:sldMkLst>
      </pc:sldChg>
      <pc:sldChg chg="modSp add mod">
        <pc:chgData name="LI Hongzong" userId="ac49958b-b655-4fa4-b837-6f946156a7c8" providerId="ADAL" clId="{4721EEC1-4CD9-4742-824D-4D8ECF8037CC}" dt="2024-11-27T15:21:18.886" v="2207"/>
        <pc:sldMkLst>
          <pc:docMk/>
          <pc:sldMk cId="3731454665" sldId="647"/>
        </pc:sldMkLst>
      </pc:sldChg>
      <pc:sldChg chg="modSp add mod">
        <pc:chgData name="LI Hongzong" userId="ac49958b-b655-4fa4-b837-6f946156a7c8" providerId="ADAL" clId="{4721EEC1-4CD9-4742-824D-4D8ECF8037CC}" dt="2024-11-27T15:21:26.379" v="2208"/>
        <pc:sldMkLst>
          <pc:docMk/>
          <pc:sldMk cId="282552770" sldId="648"/>
        </pc:sldMkLst>
      </pc:sldChg>
      <pc:sldChg chg="modSp add mod">
        <pc:chgData name="LI Hongzong" userId="ac49958b-b655-4fa4-b837-6f946156a7c8" providerId="ADAL" clId="{4721EEC1-4CD9-4742-824D-4D8ECF8037CC}" dt="2024-11-27T15:23:29.550" v="2230" actId="20577"/>
        <pc:sldMkLst>
          <pc:docMk/>
          <pc:sldMk cId="1575329477" sldId="649"/>
        </pc:sldMkLst>
      </pc:sldChg>
      <pc:sldChg chg="modSp add mod">
        <pc:chgData name="LI Hongzong" userId="ac49958b-b655-4fa4-b837-6f946156a7c8" providerId="ADAL" clId="{4721EEC1-4CD9-4742-824D-4D8ECF8037CC}" dt="2024-11-27T15:23:56.495" v="2242" actId="20577"/>
        <pc:sldMkLst>
          <pc:docMk/>
          <pc:sldMk cId="1352666558" sldId="650"/>
        </pc:sldMkLst>
      </pc:sldChg>
      <pc:sldChg chg="modSp add mod">
        <pc:chgData name="LI Hongzong" userId="ac49958b-b655-4fa4-b837-6f946156a7c8" providerId="ADAL" clId="{4721EEC1-4CD9-4742-824D-4D8ECF8037CC}" dt="2024-11-27T15:24:16.749" v="2245"/>
        <pc:sldMkLst>
          <pc:docMk/>
          <pc:sldMk cId="4053856576" sldId="654"/>
        </pc:sldMkLst>
      </pc:sldChg>
      <pc:sldChg chg="modSp add mod">
        <pc:chgData name="LI Hongzong" userId="ac49958b-b655-4fa4-b837-6f946156a7c8" providerId="ADAL" clId="{4721EEC1-4CD9-4742-824D-4D8ECF8037CC}" dt="2024-11-27T15:24:25.515" v="2246"/>
        <pc:sldMkLst>
          <pc:docMk/>
          <pc:sldMk cId="4176521030" sldId="657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48522678" sldId="658"/>
        </pc:sldMkLst>
      </pc:sldChg>
      <pc:sldChg chg="add del">
        <pc:chgData name="LI Hongzong" userId="ac49958b-b655-4fa4-b837-6f946156a7c8" providerId="ADAL" clId="{4721EEC1-4CD9-4742-824D-4D8ECF8037CC}" dt="2024-12-13T16:34:09.521" v="2771" actId="2696"/>
        <pc:sldMkLst>
          <pc:docMk/>
          <pc:sldMk cId="3076303987" sldId="658"/>
        </pc:sldMkLst>
      </pc:sldChg>
      <pc:sldChg chg="add del">
        <pc:chgData name="LI Hongzong" userId="ac49958b-b655-4fa4-b837-6f946156a7c8" providerId="ADAL" clId="{4721EEC1-4CD9-4742-824D-4D8ECF8037CC}" dt="2024-12-13T16:28:59.052" v="2740" actId="2696"/>
        <pc:sldMkLst>
          <pc:docMk/>
          <pc:sldMk cId="3701632151" sldId="658"/>
        </pc:sldMkLst>
      </pc:sldChg>
      <pc:sldChg chg="addSp delSp modSp add del mod">
        <pc:chgData name="LI Hongzong" userId="ac49958b-b655-4fa4-b837-6f946156a7c8" providerId="ADAL" clId="{4721EEC1-4CD9-4742-824D-4D8ECF8037CC}" dt="2024-12-13T16:28:33.105" v="2738" actId="2696"/>
        <pc:sldMkLst>
          <pc:docMk/>
          <pc:sldMk cId="4106147839" sldId="658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81627885" sldId="659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923021975" sldId="660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474734292" sldId="661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1636799581" sldId="662"/>
        </pc:sldMkLst>
      </pc:sldChg>
    </pc:docChg>
  </pc:docChgLst>
  <pc:docChgLst>
    <pc:chgData name="LI Hongzong" userId="ac49958b-b655-4fa4-b837-6f946156a7c8" providerId="ADAL" clId="{11824D3B-33E6-456D-A3CF-1609AA7A4499}"/>
    <pc:docChg chg="undo redo custSel addSld modSld sldOrd">
      <pc:chgData name="LI Hongzong" userId="ac49958b-b655-4fa4-b837-6f946156a7c8" providerId="ADAL" clId="{11824D3B-33E6-456D-A3CF-1609AA7A4499}" dt="2024-10-28T12:57:41.082" v="836" actId="1076"/>
      <pc:docMkLst>
        <pc:docMk/>
      </pc:docMkLst>
      <pc:sldChg chg="modSp mod">
        <pc:chgData name="LI Hongzong" userId="ac49958b-b655-4fa4-b837-6f946156a7c8" providerId="ADAL" clId="{11824D3B-33E6-456D-A3CF-1609AA7A4499}" dt="2024-10-28T12:51:33.446" v="737"/>
        <pc:sldMkLst>
          <pc:docMk/>
          <pc:sldMk cId="1615307222" sldId="390"/>
        </pc:sldMkLst>
      </pc:sldChg>
      <pc:sldChg chg="modSp mod">
        <pc:chgData name="LI Hongzong" userId="ac49958b-b655-4fa4-b837-6f946156a7c8" providerId="ADAL" clId="{11824D3B-33E6-456D-A3CF-1609AA7A4499}" dt="2024-10-28T12:56:49.737" v="833" actId="1036"/>
        <pc:sldMkLst>
          <pc:docMk/>
          <pc:sldMk cId="3326953466" sldId="392"/>
        </pc:sldMkLst>
      </pc:sldChg>
      <pc:sldChg chg="addSp delSp modSp mod">
        <pc:chgData name="LI Hongzong" userId="ac49958b-b655-4fa4-b837-6f946156a7c8" providerId="ADAL" clId="{11824D3B-33E6-456D-A3CF-1609AA7A4499}" dt="2024-10-28T12:43:47.440" v="642" actId="20577"/>
        <pc:sldMkLst>
          <pc:docMk/>
          <pc:sldMk cId="2811745174" sldId="487"/>
        </pc:sldMkLst>
      </pc:sldChg>
      <pc:sldChg chg="modSp mod">
        <pc:chgData name="LI Hongzong" userId="ac49958b-b655-4fa4-b837-6f946156a7c8" providerId="ADAL" clId="{11824D3B-33E6-456D-A3CF-1609AA7A4499}" dt="2024-10-28T12:53:30.073" v="758"/>
        <pc:sldMkLst>
          <pc:docMk/>
          <pc:sldMk cId="1847076896" sldId="514"/>
        </pc:sldMkLst>
      </pc:sldChg>
      <pc:sldChg chg="addSp delSp modSp mod ord">
        <pc:chgData name="LI Hongzong" userId="ac49958b-b655-4fa4-b837-6f946156a7c8" providerId="ADAL" clId="{11824D3B-33E6-456D-A3CF-1609AA7A4499}" dt="2024-10-28T12:57:41.082" v="836" actId="1076"/>
        <pc:sldMkLst>
          <pc:docMk/>
          <pc:sldMk cId="909729142" sldId="637"/>
        </pc:sldMkLst>
      </pc:sldChg>
      <pc:sldChg chg="addSp delSp modSp mod">
        <pc:chgData name="LI Hongzong" userId="ac49958b-b655-4fa4-b837-6f946156a7c8" providerId="ADAL" clId="{11824D3B-33E6-456D-A3CF-1609AA7A4499}" dt="2024-10-28T12:55:16.548" v="768" actId="947"/>
        <pc:sldMkLst>
          <pc:docMk/>
          <pc:sldMk cId="3820469915" sldId="640"/>
        </pc:sldMkLst>
      </pc:sldChg>
      <pc:sldChg chg="modSp add mod">
        <pc:chgData name="LI Hongzong" userId="ac49958b-b655-4fa4-b837-6f946156a7c8" providerId="ADAL" clId="{11824D3B-33E6-456D-A3CF-1609AA7A4499}" dt="2024-10-28T12:54:14.907" v="761" actId="2711"/>
        <pc:sldMkLst>
          <pc:docMk/>
          <pc:sldMk cId="2354319547" sldId="642"/>
        </pc:sldMkLst>
      </pc:sldChg>
    </pc:docChg>
  </pc:docChgLst>
  <pc:docChgLst>
    <pc:chgData name="Hongzong Li" userId="9bdc67c7f26cb1a6" providerId="LiveId" clId="{44974EFD-C296-4BF9-B75E-CB44D875F4F7}"/>
    <pc:docChg chg="undo custSel addSld modSld sldOrd">
      <pc:chgData name="Hongzong Li" userId="9bdc67c7f26cb1a6" providerId="LiveId" clId="{44974EFD-C296-4BF9-B75E-CB44D875F4F7}" dt="2025-04-09T15:59:53.733" v="506" actId="1076"/>
      <pc:docMkLst>
        <pc:docMk/>
      </pc:docMkLst>
      <pc:sldChg chg="addSp delSp modSp mod modNotesTx">
        <pc:chgData name="Hongzong Li" userId="9bdc67c7f26cb1a6" providerId="LiveId" clId="{44974EFD-C296-4BF9-B75E-CB44D875F4F7}" dt="2025-04-09T15:42:06.743" v="392" actId="1076"/>
        <pc:sldMkLst>
          <pc:docMk/>
          <pc:sldMk cId="494534355" sldId="622"/>
        </pc:sldMkLst>
        <pc:spChg chg="del">
          <ac:chgData name="Hongzong Li" userId="9bdc67c7f26cb1a6" providerId="LiveId" clId="{44974EFD-C296-4BF9-B75E-CB44D875F4F7}" dt="2025-04-09T15:37:00.230" v="229" actId="478"/>
          <ac:spMkLst>
            <pc:docMk/>
            <pc:sldMk cId="494534355" sldId="622"/>
            <ac:spMk id="4" creationId="{0E91B529-9955-7DA3-EA8B-0EA3CD0365BA}"/>
          </ac:spMkLst>
        </pc:spChg>
        <pc:spChg chg="mod">
          <ac:chgData name="Hongzong Li" userId="9bdc67c7f26cb1a6" providerId="LiveId" clId="{44974EFD-C296-4BF9-B75E-CB44D875F4F7}" dt="2025-04-09T15:36:20.568" v="228"/>
          <ac:spMkLst>
            <pc:docMk/>
            <pc:sldMk cId="494534355" sldId="622"/>
            <ac:spMk id="6" creationId="{DF7E2C94-D248-6E35-7EED-EE64418694D2}"/>
          </ac:spMkLst>
        </pc:spChg>
        <pc:spChg chg="add mod">
          <ac:chgData name="Hongzong Li" userId="9bdc67c7f26cb1a6" providerId="LiveId" clId="{44974EFD-C296-4BF9-B75E-CB44D875F4F7}" dt="2025-04-09T15:39:58.610" v="336" actId="1036"/>
          <ac:spMkLst>
            <pc:docMk/>
            <pc:sldMk cId="494534355" sldId="622"/>
            <ac:spMk id="7" creationId="{81008353-FF4D-636E-4C2C-7D281249E1BF}"/>
          </ac:spMkLst>
        </pc:spChg>
        <pc:spChg chg="add mod">
          <ac:chgData name="Hongzong Li" userId="9bdc67c7f26cb1a6" providerId="LiveId" clId="{44974EFD-C296-4BF9-B75E-CB44D875F4F7}" dt="2025-04-09T15:37:18.328" v="234" actId="1076"/>
          <ac:spMkLst>
            <pc:docMk/>
            <pc:sldMk cId="494534355" sldId="622"/>
            <ac:spMk id="8" creationId="{A8C929D1-A19A-16C1-325F-238CD7498456}"/>
          </ac:spMkLst>
        </pc:spChg>
        <pc:spChg chg="add mod">
          <ac:chgData name="Hongzong Li" userId="9bdc67c7f26cb1a6" providerId="LiveId" clId="{44974EFD-C296-4BF9-B75E-CB44D875F4F7}" dt="2025-04-09T15:39:58.610" v="336" actId="1036"/>
          <ac:spMkLst>
            <pc:docMk/>
            <pc:sldMk cId="494534355" sldId="622"/>
            <ac:spMk id="10" creationId="{84CF0D73-1BDA-3CA1-0BDA-84CF47A1E2DB}"/>
          </ac:spMkLst>
        </pc:spChg>
        <pc:spChg chg="add del mod">
          <ac:chgData name="Hongzong Li" userId="9bdc67c7f26cb1a6" providerId="LiveId" clId="{44974EFD-C296-4BF9-B75E-CB44D875F4F7}" dt="2025-04-09T14:03:58.673" v="33" actId="21"/>
          <ac:spMkLst>
            <pc:docMk/>
            <pc:sldMk cId="494534355" sldId="622"/>
            <ac:spMk id="11" creationId="{DB61D093-E8C9-0E75-F224-D388C49C902B}"/>
          </ac:spMkLst>
        </pc:spChg>
        <pc:spChg chg="add mod ord">
          <ac:chgData name="Hongzong Li" userId="9bdc67c7f26cb1a6" providerId="LiveId" clId="{44974EFD-C296-4BF9-B75E-CB44D875F4F7}" dt="2025-04-09T15:39:45.509" v="298" actId="1035"/>
          <ac:spMkLst>
            <pc:docMk/>
            <pc:sldMk cId="494534355" sldId="622"/>
            <ac:spMk id="13" creationId="{E963BC11-F8DF-12CE-F8B0-15757C252722}"/>
          </ac:spMkLst>
        </pc:spChg>
        <pc:spChg chg="add del mod">
          <ac:chgData name="Hongzong Li" userId="9bdc67c7f26cb1a6" providerId="LiveId" clId="{44974EFD-C296-4BF9-B75E-CB44D875F4F7}" dt="2025-04-09T15:40:10.356" v="340" actId="478"/>
          <ac:spMkLst>
            <pc:docMk/>
            <pc:sldMk cId="494534355" sldId="622"/>
            <ac:spMk id="15" creationId="{43437528-8CD5-DFF2-D307-51B417E221BB}"/>
          </ac:spMkLst>
        </pc:spChg>
        <pc:spChg chg="add mod">
          <ac:chgData name="Hongzong Li" userId="9bdc67c7f26cb1a6" providerId="LiveId" clId="{44974EFD-C296-4BF9-B75E-CB44D875F4F7}" dt="2025-04-09T15:40:25.128" v="343" actId="1076"/>
          <ac:spMkLst>
            <pc:docMk/>
            <pc:sldMk cId="494534355" sldId="622"/>
            <ac:spMk id="17" creationId="{10C1BC61-C7BB-E6F6-DECC-6D24FC1DE422}"/>
          </ac:spMkLst>
        </pc:spChg>
        <pc:spChg chg="add mod">
          <ac:chgData name="Hongzong Li" userId="9bdc67c7f26cb1a6" providerId="LiveId" clId="{44974EFD-C296-4BF9-B75E-CB44D875F4F7}" dt="2025-04-09T15:39:50.727" v="312" actId="1035"/>
          <ac:spMkLst>
            <pc:docMk/>
            <pc:sldMk cId="494534355" sldId="622"/>
            <ac:spMk id="19" creationId="{22D6EC5E-D566-4678-337C-98498942E1A9}"/>
          </ac:spMkLst>
        </pc:spChg>
        <pc:spChg chg="add mod">
          <ac:chgData name="Hongzong Li" userId="9bdc67c7f26cb1a6" providerId="LiveId" clId="{44974EFD-C296-4BF9-B75E-CB44D875F4F7}" dt="2025-04-09T15:42:06.743" v="392" actId="1076"/>
          <ac:spMkLst>
            <pc:docMk/>
            <pc:sldMk cId="494534355" sldId="622"/>
            <ac:spMk id="20" creationId="{4FD819D4-E5F7-5023-2724-F4D8ABFA3786}"/>
          </ac:spMkLst>
        </pc:spChg>
        <pc:spChg chg="add mod">
          <ac:chgData name="Hongzong Li" userId="9bdc67c7f26cb1a6" providerId="LiveId" clId="{44974EFD-C296-4BF9-B75E-CB44D875F4F7}" dt="2025-04-09T15:39:50.727" v="312" actId="1035"/>
          <ac:spMkLst>
            <pc:docMk/>
            <pc:sldMk cId="494534355" sldId="622"/>
            <ac:spMk id="26" creationId="{DE5C9C17-1943-930B-2E28-D4BCF2D9662E}"/>
          </ac:spMkLst>
        </pc:spChg>
        <pc:spChg chg="add mod">
          <ac:chgData name="Hongzong Li" userId="9bdc67c7f26cb1a6" providerId="LiveId" clId="{44974EFD-C296-4BF9-B75E-CB44D875F4F7}" dt="2025-04-09T15:39:58.610" v="336" actId="1036"/>
          <ac:spMkLst>
            <pc:docMk/>
            <pc:sldMk cId="494534355" sldId="622"/>
            <ac:spMk id="28" creationId="{DDEFE4F7-97B7-D599-43A7-D3D264D4FA8E}"/>
          </ac:spMkLst>
        </pc:spChg>
        <pc:spChg chg="add mod">
          <ac:chgData name="Hongzong Li" userId="9bdc67c7f26cb1a6" providerId="LiveId" clId="{44974EFD-C296-4BF9-B75E-CB44D875F4F7}" dt="2025-04-09T15:39:58.610" v="336" actId="1036"/>
          <ac:spMkLst>
            <pc:docMk/>
            <pc:sldMk cId="494534355" sldId="622"/>
            <ac:spMk id="32" creationId="{D92F8C7E-862E-8075-05E4-EAB36A73424A}"/>
          </ac:spMkLst>
        </pc:spChg>
        <pc:spChg chg="add mod">
          <ac:chgData name="Hongzong Li" userId="9bdc67c7f26cb1a6" providerId="LiveId" clId="{44974EFD-C296-4BF9-B75E-CB44D875F4F7}" dt="2025-04-09T15:39:58.610" v="336" actId="1036"/>
          <ac:spMkLst>
            <pc:docMk/>
            <pc:sldMk cId="494534355" sldId="622"/>
            <ac:spMk id="34" creationId="{132ACAC0-A8D9-9680-4C00-CFA8E98D9833}"/>
          </ac:spMkLst>
        </pc:spChg>
        <pc:picChg chg="add mod">
          <ac:chgData name="Hongzong Li" userId="9bdc67c7f26cb1a6" providerId="LiveId" clId="{44974EFD-C296-4BF9-B75E-CB44D875F4F7}" dt="2025-04-09T15:39:58.610" v="336" actId="1036"/>
          <ac:picMkLst>
            <pc:docMk/>
            <pc:sldMk cId="494534355" sldId="622"/>
            <ac:picMk id="12" creationId="{34A905C2-89A7-17AE-2D21-A22A8ADEFF5B}"/>
          </ac:picMkLst>
        </pc:picChg>
        <pc:picChg chg="add del mod">
          <ac:chgData name="Hongzong Li" userId="9bdc67c7f26cb1a6" providerId="LiveId" clId="{44974EFD-C296-4BF9-B75E-CB44D875F4F7}" dt="2025-04-09T15:41:44.854" v="373" actId="478"/>
          <ac:picMkLst>
            <pc:docMk/>
            <pc:sldMk cId="494534355" sldId="622"/>
            <ac:picMk id="21" creationId="{DCA70FAC-1ADA-D6D3-ADC3-8FEE837E1266}"/>
          </ac:picMkLst>
        </pc:picChg>
        <pc:picChg chg="mod ord">
          <ac:chgData name="Hongzong Li" userId="9bdc67c7f26cb1a6" providerId="LiveId" clId="{44974EFD-C296-4BF9-B75E-CB44D875F4F7}" dt="2025-04-09T15:42:06.743" v="392" actId="1076"/>
          <ac:picMkLst>
            <pc:docMk/>
            <pc:sldMk cId="494534355" sldId="622"/>
            <ac:picMk id="23" creationId="{B352112E-719C-0D5E-2E90-530C7A6B773F}"/>
          </ac:picMkLst>
        </pc:picChg>
        <pc:picChg chg="add mod">
          <ac:chgData name="Hongzong Li" userId="9bdc67c7f26cb1a6" providerId="LiveId" clId="{44974EFD-C296-4BF9-B75E-CB44D875F4F7}" dt="2025-04-09T15:39:58.610" v="336" actId="1036"/>
          <ac:picMkLst>
            <pc:docMk/>
            <pc:sldMk cId="494534355" sldId="622"/>
            <ac:picMk id="30" creationId="{ECEB8174-62BD-1421-6ECA-8BD190017548}"/>
          </ac:picMkLst>
        </pc:picChg>
        <pc:picChg chg="add mod">
          <ac:chgData name="Hongzong Li" userId="9bdc67c7f26cb1a6" providerId="LiveId" clId="{44974EFD-C296-4BF9-B75E-CB44D875F4F7}" dt="2025-04-09T15:39:58.610" v="336" actId="1036"/>
          <ac:picMkLst>
            <pc:docMk/>
            <pc:sldMk cId="494534355" sldId="622"/>
            <ac:picMk id="37" creationId="{050D2ADC-C52B-244B-4B82-29268E06F80E}"/>
          </ac:picMkLst>
        </pc:picChg>
        <pc:picChg chg="add mod">
          <ac:chgData name="Hongzong Li" userId="9bdc67c7f26cb1a6" providerId="LiveId" clId="{44974EFD-C296-4BF9-B75E-CB44D875F4F7}" dt="2025-04-09T15:39:58.610" v="336" actId="1036"/>
          <ac:picMkLst>
            <pc:docMk/>
            <pc:sldMk cId="494534355" sldId="622"/>
            <ac:picMk id="40" creationId="{0E0E25C7-9377-12C1-4068-2BCD2D28CA2D}"/>
          </ac:picMkLst>
        </pc:picChg>
      </pc:sldChg>
      <pc:sldChg chg="addSp delSp modSp mod">
        <pc:chgData name="Hongzong Li" userId="9bdc67c7f26cb1a6" providerId="LiveId" clId="{44974EFD-C296-4BF9-B75E-CB44D875F4F7}" dt="2025-04-09T14:03:00.159" v="27" actId="21"/>
        <pc:sldMkLst>
          <pc:docMk/>
          <pc:sldMk cId="3932074188" sldId="623"/>
        </pc:sldMkLst>
        <pc:spChg chg="add mod">
          <ac:chgData name="Hongzong Li" userId="9bdc67c7f26cb1a6" providerId="LiveId" clId="{44974EFD-C296-4BF9-B75E-CB44D875F4F7}" dt="2025-04-09T14:02:37.586" v="25" actId="1076"/>
          <ac:spMkLst>
            <pc:docMk/>
            <pc:sldMk cId="3932074188" sldId="623"/>
            <ac:spMk id="4" creationId="{AFAB2F0B-A782-C5AB-CEAD-016694C40EE0}"/>
          </ac:spMkLst>
        </pc:spChg>
        <pc:spChg chg="mod">
          <ac:chgData name="Hongzong Li" userId="9bdc67c7f26cb1a6" providerId="LiveId" clId="{44974EFD-C296-4BF9-B75E-CB44D875F4F7}" dt="2025-04-09T14:02:12.182" v="16" actId="113"/>
          <ac:spMkLst>
            <pc:docMk/>
            <pc:sldMk cId="3932074188" sldId="623"/>
            <ac:spMk id="7" creationId="{567964BE-1167-6154-1A20-6FA21FEDF755}"/>
          </ac:spMkLst>
        </pc:spChg>
        <pc:spChg chg="add mod">
          <ac:chgData name="Hongzong Li" userId="9bdc67c7f26cb1a6" providerId="LiveId" clId="{44974EFD-C296-4BF9-B75E-CB44D875F4F7}" dt="2025-04-09T14:02:45.675" v="26" actId="1076"/>
          <ac:spMkLst>
            <pc:docMk/>
            <pc:sldMk cId="3932074188" sldId="623"/>
            <ac:spMk id="9" creationId="{3573162F-49AA-884A-E3A0-4DDA149048F8}"/>
          </ac:spMkLst>
        </pc:spChg>
        <pc:spChg chg="del mod">
          <ac:chgData name="Hongzong Li" userId="9bdc67c7f26cb1a6" providerId="LiveId" clId="{44974EFD-C296-4BF9-B75E-CB44D875F4F7}" dt="2025-04-09T14:03:00.159" v="27" actId="21"/>
          <ac:spMkLst>
            <pc:docMk/>
            <pc:sldMk cId="3932074188" sldId="623"/>
            <ac:spMk id="11" creationId="{DB61D093-E8C9-0E75-F224-D388C49C902B}"/>
          </ac:spMkLst>
        </pc:spChg>
      </pc:sldChg>
      <pc:sldChg chg="addSp delSp modSp add mod">
        <pc:chgData name="Hongzong Li" userId="9bdc67c7f26cb1a6" providerId="LiveId" clId="{44974EFD-C296-4BF9-B75E-CB44D875F4F7}" dt="2025-04-09T14:32:19.431" v="125" actId="1076"/>
        <pc:sldMkLst>
          <pc:docMk/>
          <pc:sldMk cId="2800753471" sldId="624"/>
        </pc:sldMkLst>
        <pc:spChg chg="add">
          <ac:chgData name="Hongzong Li" userId="9bdc67c7f26cb1a6" providerId="LiveId" clId="{44974EFD-C296-4BF9-B75E-CB44D875F4F7}" dt="2025-04-09T14:04:42.828" v="36"/>
          <ac:spMkLst>
            <pc:docMk/>
            <pc:sldMk cId="2800753471" sldId="624"/>
            <ac:spMk id="2" creationId="{6F5DBE27-7ED4-9222-E5F1-7AC989139305}"/>
          </ac:spMkLst>
        </pc:spChg>
        <pc:spChg chg="del">
          <ac:chgData name="Hongzong Li" userId="9bdc67c7f26cb1a6" providerId="LiveId" clId="{44974EFD-C296-4BF9-B75E-CB44D875F4F7}" dt="2025-04-09T14:03:53.780" v="30" actId="478"/>
          <ac:spMkLst>
            <pc:docMk/>
            <pc:sldMk cId="2800753471" sldId="624"/>
            <ac:spMk id="4" creationId="{D8EB03E2-972B-EE14-569E-320D8D36B3C6}"/>
          </ac:spMkLst>
        </pc:spChg>
        <pc:spChg chg="del">
          <ac:chgData name="Hongzong Li" userId="9bdc67c7f26cb1a6" providerId="LiveId" clId="{44974EFD-C296-4BF9-B75E-CB44D875F4F7}" dt="2025-04-09T14:03:56.618" v="32" actId="478"/>
          <ac:spMkLst>
            <pc:docMk/>
            <pc:sldMk cId="2800753471" sldId="624"/>
            <ac:spMk id="7" creationId="{E04103CE-793D-9BF2-B8C9-5D5A1F9732D8}"/>
          </ac:spMkLst>
        </pc:spChg>
        <pc:spChg chg="del">
          <ac:chgData name="Hongzong Li" userId="9bdc67c7f26cb1a6" providerId="LiveId" clId="{44974EFD-C296-4BF9-B75E-CB44D875F4F7}" dt="2025-04-09T14:03:55.275" v="31" actId="478"/>
          <ac:spMkLst>
            <pc:docMk/>
            <pc:sldMk cId="2800753471" sldId="624"/>
            <ac:spMk id="9" creationId="{9F28934C-5D03-FFBA-EF82-964682B03DB4}"/>
          </ac:spMkLst>
        </pc:spChg>
        <pc:spChg chg="add mod">
          <ac:chgData name="Hongzong Li" userId="9bdc67c7f26cb1a6" providerId="LiveId" clId="{44974EFD-C296-4BF9-B75E-CB44D875F4F7}" dt="2025-04-09T14:19:01.063" v="85" actId="1076"/>
          <ac:spMkLst>
            <pc:docMk/>
            <pc:sldMk cId="2800753471" sldId="624"/>
            <ac:spMk id="10" creationId="{E4B12A18-8617-ED59-BCC0-C7C69259D940}"/>
          </ac:spMkLst>
        </pc:spChg>
        <pc:spChg chg="add mod">
          <ac:chgData name="Hongzong Li" userId="9bdc67c7f26cb1a6" providerId="LiveId" clId="{44974EFD-C296-4BF9-B75E-CB44D875F4F7}" dt="2025-04-09T14:04:03.714" v="35" actId="1076"/>
          <ac:spMkLst>
            <pc:docMk/>
            <pc:sldMk cId="2800753471" sldId="624"/>
            <ac:spMk id="11" creationId="{DB61D093-E8C9-0E75-F224-D388C49C902B}"/>
          </ac:spMkLst>
        </pc:spChg>
        <pc:spChg chg="add mod">
          <ac:chgData name="Hongzong Li" userId="9bdc67c7f26cb1a6" providerId="LiveId" clId="{44974EFD-C296-4BF9-B75E-CB44D875F4F7}" dt="2025-04-09T14:32:08.418" v="123" actId="164"/>
          <ac:spMkLst>
            <pc:docMk/>
            <pc:sldMk cId="2800753471" sldId="624"/>
            <ac:spMk id="14" creationId="{1624EBC3-269A-85BE-6E69-FE398246F068}"/>
          </ac:spMkLst>
        </pc:spChg>
        <pc:spChg chg="add mod">
          <ac:chgData name="Hongzong Li" userId="9bdc67c7f26cb1a6" providerId="LiveId" clId="{44974EFD-C296-4BF9-B75E-CB44D875F4F7}" dt="2025-04-09T14:30:19.230" v="94" actId="14100"/>
          <ac:spMkLst>
            <pc:docMk/>
            <pc:sldMk cId="2800753471" sldId="624"/>
            <ac:spMk id="17" creationId="{CD8CA685-E135-749D-2A9D-451C2079A8C7}"/>
          </ac:spMkLst>
        </pc:spChg>
        <pc:spChg chg="add mod">
          <ac:chgData name="Hongzong Li" userId="9bdc67c7f26cb1a6" providerId="LiveId" clId="{44974EFD-C296-4BF9-B75E-CB44D875F4F7}" dt="2025-04-09T14:30:33.920" v="100" actId="122"/>
          <ac:spMkLst>
            <pc:docMk/>
            <pc:sldMk cId="2800753471" sldId="624"/>
            <ac:spMk id="20" creationId="{E6C1A05F-DEC2-F9E5-2150-94F54F9F1688}"/>
          </ac:spMkLst>
        </pc:spChg>
        <pc:grpChg chg="add mod">
          <ac:chgData name="Hongzong Li" userId="9bdc67c7f26cb1a6" providerId="LiveId" clId="{44974EFD-C296-4BF9-B75E-CB44D875F4F7}" dt="2025-04-09T14:32:19.431" v="125" actId="1076"/>
          <ac:grpSpMkLst>
            <pc:docMk/>
            <pc:sldMk cId="2800753471" sldId="624"/>
            <ac:grpSpMk id="15" creationId="{114D480D-32AE-6F5E-CF31-00C5F0F58613}"/>
          </ac:grpSpMkLst>
        </pc:grpChg>
        <pc:grpChg chg="add mod">
          <ac:chgData name="Hongzong Li" userId="9bdc67c7f26cb1a6" providerId="LiveId" clId="{44974EFD-C296-4BF9-B75E-CB44D875F4F7}" dt="2025-04-09T14:30:19.230" v="94" actId="14100"/>
          <ac:grpSpMkLst>
            <pc:docMk/>
            <pc:sldMk cId="2800753471" sldId="624"/>
            <ac:grpSpMk id="18" creationId="{7C844B18-F922-8847-95DE-ED424AB4ECE6}"/>
          </ac:grpSpMkLst>
        </pc:grpChg>
        <pc:grpChg chg="add mod">
          <ac:chgData name="Hongzong Li" userId="9bdc67c7f26cb1a6" providerId="LiveId" clId="{44974EFD-C296-4BF9-B75E-CB44D875F4F7}" dt="2025-04-09T14:32:13.111" v="124" actId="1076"/>
          <ac:grpSpMkLst>
            <pc:docMk/>
            <pc:sldMk cId="2800753471" sldId="624"/>
            <ac:grpSpMk id="22" creationId="{0B203BB7-92E8-25BA-F0F6-FB8CF7396B30}"/>
          </ac:grpSpMkLst>
        </pc:grpChg>
        <pc:grpChg chg="add mod">
          <ac:chgData name="Hongzong Li" userId="9bdc67c7f26cb1a6" providerId="LiveId" clId="{44974EFD-C296-4BF9-B75E-CB44D875F4F7}" dt="2025-04-09T14:32:08.418" v="123" actId="164"/>
          <ac:grpSpMkLst>
            <pc:docMk/>
            <pc:sldMk cId="2800753471" sldId="624"/>
            <ac:grpSpMk id="25" creationId="{333FC28E-0694-8E5D-0E4C-4069A1D746F5}"/>
          </ac:grpSpMkLst>
        </pc:grpChg>
        <pc:picChg chg="add mod modCrop">
          <ac:chgData name="Hongzong Li" userId="9bdc67c7f26cb1a6" providerId="LiveId" clId="{44974EFD-C296-4BF9-B75E-CB44D875F4F7}" dt="2025-04-09T14:19:01.063" v="85" actId="1076"/>
          <ac:picMkLst>
            <pc:docMk/>
            <pc:sldMk cId="2800753471" sldId="624"/>
            <ac:picMk id="12" creationId="{954AC7CB-D4EE-522F-B855-E6BDC85CF964}"/>
          </ac:picMkLst>
        </pc:picChg>
        <pc:picChg chg="add mod">
          <ac:chgData name="Hongzong Li" userId="9bdc67c7f26cb1a6" providerId="LiveId" clId="{44974EFD-C296-4BF9-B75E-CB44D875F4F7}" dt="2025-04-09T14:30:31.805" v="99" actId="164"/>
          <ac:picMkLst>
            <pc:docMk/>
            <pc:sldMk cId="2800753471" sldId="624"/>
            <ac:picMk id="21" creationId="{2DBC1D91-27C9-FD4F-A28F-6B048D938402}"/>
          </ac:picMkLst>
        </pc:picChg>
        <pc:picChg chg="add del mod">
          <ac:chgData name="Hongzong Li" userId="9bdc67c7f26cb1a6" providerId="LiveId" clId="{44974EFD-C296-4BF9-B75E-CB44D875F4F7}" dt="2025-04-09T14:31:40.785" v="111" actId="478"/>
          <ac:picMkLst>
            <pc:docMk/>
            <pc:sldMk cId="2800753471" sldId="624"/>
            <ac:picMk id="23" creationId="{4F418142-B1B7-4B97-261B-B8D373BB076B}"/>
          </ac:picMkLst>
        </pc:picChg>
        <pc:picChg chg="add mod">
          <ac:chgData name="Hongzong Li" userId="9bdc67c7f26cb1a6" providerId="LiveId" clId="{44974EFD-C296-4BF9-B75E-CB44D875F4F7}" dt="2025-04-09T14:32:08.418" v="123" actId="164"/>
          <ac:picMkLst>
            <pc:docMk/>
            <pc:sldMk cId="2800753471" sldId="624"/>
            <ac:picMk id="24" creationId="{18F778EB-44BA-1371-6149-93AA304190B5}"/>
          </ac:picMkLst>
        </pc:picChg>
        <pc:picChg chg="add mod">
          <ac:chgData name="Hongzong Li" userId="9bdc67c7f26cb1a6" providerId="LiveId" clId="{44974EFD-C296-4BF9-B75E-CB44D875F4F7}" dt="2025-04-09T14:30:19.230" v="94" actId="14100"/>
          <ac:picMkLst>
            <pc:docMk/>
            <pc:sldMk cId="2800753471" sldId="624"/>
            <ac:picMk id="1027" creationId="{B0B011F4-57E7-7558-7FFF-7F3CED64BD6D}"/>
          </ac:picMkLst>
        </pc:picChg>
      </pc:sldChg>
      <pc:sldChg chg="addSp delSp modSp add mod">
        <pc:chgData name="Hongzong Li" userId="9bdc67c7f26cb1a6" providerId="LiveId" clId="{44974EFD-C296-4BF9-B75E-CB44D875F4F7}" dt="2025-04-09T15:37:09.765" v="232" actId="21"/>
        <pc:sldMkLst>
          <pc:docMk/>
          <pc:sldMk cId="531837938" sldId="625"/>
        </pc:sldMkLst>
        <pc:spChg chg="add mod">
          <ac:chgData name="Hongzong Li" userId="9bdc67c7f26cb1a6" providerId="LiveId" clId="{44974EFD-C296-4BF9-B75E-CB44D875F4F7}" dt="2025-04-09T14:41:58.615" v="136" actId="14100"/>
          <ac:spMkLst>
            <pc:docMk/>
            <pc:sldMk cId="531837938" sldId="625"/>
            <ac:spMk id="4" creationId="{C6969B89-A3F2-D477-C44E-C5522FCF1DC3}"/>
          </ac:spMkLst>
        </pc:spChg>
        <pc:spChg chg="mod">
          <ac:chgData name="Hongzong Li" userId="9bdc67c7f26cb1a6" providerId="LiveId" clId="{44974EFD-C296-4BF9-B75E-CB44D875F4F7}" dt="2025-04-09T14:41:44.984" v="133"/>
          <ac:spMkLst>
            <pc:docMk/>
            <pc:sldMk cId="531837938" sldId="625"/>
            <ac:spMk id="6" creationId="{003C75B0-5DD4-3EF6-C23F-59E44F39A362}"/>
          </ac:spMkLst>
        </pc:spChg>
        <pc:spChg chg="add del mod">
          <ac:chgData name="Hongzong Li" userId="9bdc67c7f26cb1a6" providerId="LiveId" clId="{44974EFD-C296-4BF9-B75E-CB44D875F4F7}" dt="2025-04-09T15:37:09.765" v="232" actId="21"/>
          <ac:spMkLst>
            <pc:docMk/>
            <pc:sldMk cId="531837938" sldId="625"/>
            <ac:spMk id="8" creationId="{A8C929D1-A19A-16C1-325F-238CD7498456}"/>
          </ac:spMkLst>
        </pc:spChg>
        <pc:spChg chg="del">
          <ac:chgData name="Hongzong Li" userId="9bdc67c7f26cb1a6" providerId="LiveId" clId="{44974EFD-C296-4BF9-B75E-CB44D875F4F7}" dt="2025-04-09T14:41:37.231" v="132" actId="478"/>
          <ac:spMkLst>
            <pc:docMk/>
            <pc:sldMk cId="531837938" sldId="625"/>
            <ac:spMk id="11" creationId="{8C4F2905-2079-992A-F693-11E536C3E9CF}"/>
          </ac:spMkLst>
        </pc:spChg>
        <pc:spChg chg="add del mod">
          <ac:chgData name="Hongzong Li" userId="9bdc67c7f26cb1a6" providerId="LiveId" clId="{44974EFD-C296-4BF9-B75E-CB44D875F4F7}" dt="2025-04-09T15:37:09.765" v="232" actId="21"/>
          <ac:spMkLst>
            <pc:docMk/>
            <pc:sldMk cId="531837938" sldId="625"/>
            <ac:spMk id="13" creationId="{E963BC11-F8DF-12CE-F8B0-15757C252722}"/>
          </ac:spMkLst>
        </pc:spChg>
        <pc:spChg chg="mod">
          <ac:chgData name="Hongzong Li" userId="9bdc67c7f26cb1a6" providerId="LiveId" clId="{44974EFD-C296-4BF9-B75E-CB44D875F4F7}" dt="2025-04-09T14:41:34.783" v="129" actId="6549"/>
          <ac:spMkLst>
            <pc:docMk/>
            <pc:sldMk cId="531837938" sldId="625"/>
            <ac:spMk id="14" creationId="{3F7C9FCA-BBFC-5E26-3E80-99BE3EFB4C11}"/>
          </ac:spMkLst>
        </pc:spChg>
        <pc:spChg chg="add del mod">
          <ac:chgData name="Hongzong Li" userId="9bdc67c7f26cb1a6" providerId="LiveId" clId="{44974EFD-C296-4BF9-B75E-CB44D875F4F7}" dt="2025-04-09T15:37:09.765" v="232" actId="21"/>
          <ac:spMkLst>
            <pc:docMk/>
            <pc:sldMk cId="531837938" sldId="625"/>
            <ac:spMk id="19" creationId="{22D6EC5E-D566-4678-337C-98498942E1A9}"/>
          </ac:spMkLst>
        </pc:spChg>
        <pc:spChg chg="add del mod">
          <ac:chgData name="Hongzong Li" userId="9bdc67c7f26cb1a6" providerId="LiveId" clId="{44974EFD-C296-4BF9-B75E-CB44D875F4F7}" dt="2025-04-09T15:37:09.765" v="232" actId="21"/>
          <ac:spMkLst>
            <pc:docMk/>
            <pc:sldMk cId="531837938" sldId="625"/>
            <ac:spMk id="26" creationId="{DE5C9C17-1943-930B-2E28-D4BCF2D9662E}"/>
          </ac:spMkLst>
        </pc:spChg>
        <pc:spChg chg="add del mod">
          <ac:chgData name="Hongzong Li" userId="9bdc67c7f26cb1a6" providerId="LiveId" clId="{44974EFD-C296-4BF9-B75E-CB44D875F4F7}" dt="2025-04-09T15:37:09.765" v="232" actId="21"/>
          <ac:spMkLst>
            <pc:docMk/>
            <pc:sldMk cId="531837938" sldId="625"/>
            <ac:spMk id="28" creationId="{DDEFE4F7-97B7-D599-43A7-D3D264D4FA8E}"/>
          </ac:spMkLst>
        </pc:spChg>
        <pc:spChg chg="add del mod">
          <ac:chgData name="Hongzong Li" userId="9bdc67c7f26cb1a6" providerId="LiveId" clId="{44974EFD-C296-4BF9-B75E-CB44D875F4F7}" dt="2025-04-09T15:37:09.765" v="232" actId="21"/>
          <ac:spMkLst>
            <pc:docMk/>
            <pc:sldMk cId="531837938" sldId="625"/>
            <ac:spMk id="32" creationId="{D92F8C7E-862E-8075-05E4-EAB36A73424A}"/>
          </ac:spMkLst>
        </pc:spChg>
        <pc:spChg chg="add del mod">
          <ac:chgData name="Hongzong Li" userId="9bdc67c7f26cb1a6" providerId="LiveId" clId="{44974EFD-C296-4BF9-B75E-CB44D875F4F7}" dt="2025-04-09T15:37:09.765" v="232" actId="21"/>
          <ac:spMkLst>
            <pc:docMk/>
            <pc:sldMk cId="531837938" sldId="625"/>
            <ac:spMk id="34" creationId="{132ACAC0-A8D9-9680-4C00-CFA8E98D9833}"/>
          </ac:spMkLst>
        </pc:spChg>
        <pc:grpChg chg="del">
          <ac:chgData name="Hongzong Li" userId="9bdc67c7f26cb1a6" providerId="LiveId" clId="{44974EFD-C296-4BF9-B75E-CB44D875F4F7}" dt="2025-04-09T14:41:33.594" v="127" actId="478"/>
          <ac:grpSpMkLst>
            <pc:docMk/>
            <pc:sldMk cId="531837938" sldId="625"/>
            <ac:grpSpMk id="15" creationId="{5193CF82-8F49-450B-6A85-077A751381E2}"/>
          </ac:grpSpMkLst>
        </pc:grpChg>
        <pc:grpChg chg="del">
          <ac:chgData name="Hongzong Li" userId="9bdc67c7f26cb1a6" providerId="LiveId" clId="{44974EFD-C296-4BF9-B75E-CB44D875F4F7}" dt="2025-04-09T14:41:34.226" v="128" actId="478"/>
          <ac:grpSpMkLst>
            <pc:docMk/>
            <pc:sldMk cId="531837938" sldId="625"/>
            <ac:grpSpMk id="18" creationId="{8513CC98-ED5A-B5D5-9080-CB647D64BA3F}"/>
          </ac:grpSpMkLst>
        </pc:grpChg>
        <pc:grpChg chg="del">
          <ac:chgData name="Hongzong Li" userId="9bdc67c7f26cb1a6" providerId="LiveId" clId="{44974EFD-C296-4BF9-B75E-CB44D875F4F7}" dt="2025-04-09T14:41:35.418" v="130" actId="478"/>
          <ac:grpSpMkLst>
            <pc:docMk/>
            <pc:sldMk cId="531837938" sldId="625"/>
            <ac:grpSpMk id="22" creationId="{421D03E6-AC7E-CA13-8DFA-3DE1798F2C74}"/>
          </ac:grpSpMkLst>
        </pc:grpChg>
        <pc:grpChg chg="del">
          <ac:chgData name="Hongzong Li" userId="9bdc67c7f26cb1a6" providerId="LiveId" clId="{44974EFD-C296-4BF9-B75E-CB44D875F4F7}" dt="2025-04-09T14:41:35.926" v="131" actId="478"/>
          <ac:grpSpMkLst>
            <pc:docMk/>
            <pc:sldMk cId="531837938" sldId="625"/>
            <ac:grpSpMk id="25" creationId="{0459C3E2-2538-C94F-EAF2-518C0DB552DA}"/>
          </ac:grpSpMkLst>
        </pc:grpChg>
        <pc:picChg chg="del mod">
          <ac:chgData name="Hongzong Li" userId="9bdc67c7f26cb1a6" providerId="LiveId" clId="{44974EFD-C296-4BF9-B75E-CB44D875F4F7}" dt="2025-04-09T15:37:09.765" v="232" actId="21"/>
          <ac:picMkLst>
            <pc:docMk/>
            <pc:sldMk cId="531837938" sldId="625"/>
            <ac:picMk id="30" creationId="{ECEB8174-62BD-1421-6ECA-8BD190017548}"/>
          </ac:picMkLst>
        </pc:picChg>
        <pc:picChg chg="add del mod">
          <ac:chgData name="Hongzong Li" userId="9bdc67c7f26cb1a6" providerId="LiveId" clId="{44974EFD-C296-4BF9-B75E-CB44D875F4F7}" dt="2025-04-09T15:32:32.594" v="197" actId="478"/>
          <ac:picMkLst>
            <pc:docMk/>
            <pc:sldMk cId="531837938" sldId="625"/>
            <ac:picMk id="35" creationId="{26AB0FDC-D591-1172-B305-C28D4DF6247D}"/>
          </ac:picMkLst>
        </pc:picChg>
        <pc:picChg chg="del mod ord">
          <ac:chgData name="Hongzong Li" userId="9bdc67c7f26cb1a6" providerId="LiveId" clId="{44974EFD-C296-4BF9-B75E-CB44D875F4F7}" dt="2025-04-09T15:37:09.765" v="232" actId="21"/>
          <ac:picMkLst>
            <pc:docMk/>
            <pc:sldMk cId="531837938" sldId="625"/>
            <ac:picMk id="37" creationId="{050D2ADC-C52B-244B-4B82-29268E06F80E}"/>
          </ac:picMkLst>
        </pc:picChg>
        <pc:picChg chg="add del mod">
          <ac:chgData name="Hongzong Li" userId="9bdc67c7f26cb1a6" providerId="LiveId" clId="{44974EFD-C296-4BF9-B75E-CB44D875F4F7}" dt="2025-04-09T15:33:04.957" v="216" actId="478"/>
          <ac:picMkLst>
            <pc:docMk/>
            <pc:sldMk cId="531837938" sldId="625"/>
            <ac:picMk id="38" creationId="{5AFA8473-D023-FFFE-922A-8FE0E2A81063}"/>
          </ac:picMkLst>
        </pc:picChg>
        <pc:picChg chg="del mod ord">
          <ac:chgData name="Hongzong Li" userId="9bdc67c7f26cb1a6" providerId="LiveId" clId="{44974EFD-C296-4BF9-B75E-CB44D875F4F7}" dt="2025-04-09T15:37:09.765" v="232" actId="21"/>
          <ac:picMkLst>
            <pc:docMk/>
            <pc:sldMk cId="531837938" sldId="625"/>
            <ac:picMk id="40" creationId="{0E0E25C7-9377-12C1-4068-2BCD2D28CA2D}"/>
          </ac:picMkLst>
        </pc:picChg>
      </pc:sldChg>
      <pc:sldChg chg="addSp delSp modSp add mod">
        <pc:chgData name="Hongzong Li" userId="9bdc67c7f26cb1a6" providerId="LiveId" clId="{44974EFD-C296-4BF9-B75E-CB44D875F4F7}" dt="2025-04-09T15:48:34.746" v="401" actId="21"/>
        <pc:sldMkLst>
          <pc:docMk/>
          <pc:sldMk cId="2936563202" sldId="626"/>
        </pc:sldMkLst>
        <pc:spChg chg="del mod">
          <ac:chgData name="Hongzong Li" userId="9bdc67c7f26cb1a6" providerId="LiveId" clId="{44974EFD-C296-4BF9-B75E-CB44D875F4F7}" dt="2025-04-09T15:48:34.746" v="401" actId="21"/>
          <ac:spMkLst>
            <pc:docMk/>
            <pc:sldMk cId="2936563202" sldId="626"/>
            <ac:spMk id="4" creationId="{D3A1B1F2-DF03-0D7A-542A-0023329741DC}"/>
          </ac:spMkLst>
        </pc:spChg>
        <pc:spChg chg="add mod">
          <ac:chgData name="Hongzong Li" userId="9bdc67c7f26cb1a6" providerId="LiveId" clId="{44974EFD-C296-4BF9-B75E-CB44D875F4F7}" dt="2025-04-09T15:48:19.344" v="396" actId="14100"/>
          <ac:spMkLst>
            <pc:docMk/>
            <pc:sldMk cId="2936563202" sldId="626"/>
            <ac:spMk id="7" creationId="{21B121D5-970C-F4AE-ECE8-21B95BC1E742}"/>
          </ac:spMkLst>
        </pc:spChg>
        <pc:spChg chg="add del">
          <ac:chgData name="Hongzong Li" userId="9bdc67c7f26cb1a6" providerId="LiveId" clId="{44974EFD-C296-4BF9-B75E-CB44D875F4F7}" dt="2025-04-09T15:48:28.240" v="398" actId="22"/>
          <ac:spMkLst>
            <pc:docMk/>
            <pc:sldMk cId="2936563202" sldId="626"/>
            <ac:spMk id="9" creationId="{B9E1C21E-4A40-53D1-9FD9-8C1FA37F2D8A}"/>
          </ac:spMkLst>
        </pc:spChg>
      </pc:sldChg>
      <pc:sldChg chg="addSp delSp modSp add mod">
        <pc:chgData name="Hongzong Li" userId="9bdc67c7f26cb1a6" providerId="LiveId" clId="{44974EFD-C296-4BF9-B75E-CB44D875F4F7}" dt="2025-04-09T15:50:35.886" v="424" actId="1076"/>
        <pc:sldMkLst>
          <pc:docMk/>
          <pc:sldMk cId="3073697844" sldId="627"/>
        </pc:sldMkLst>
        <pc:spChg chg="add del mod">
          <ac:chgData name="Hongzong Li" userId="9bdc67c7f26cb1a6" providerId="LiveId" clId="{44974EFD-C296-4BF9-B75E-CB44D875F4F7}" dt="2025-04-09T15:48:52.485" v="408" actId="478"/>
          <ac:spMkLst>
            <pc:docMk/>
            <pc:sldMk cId="3073697844" sldId="627"/>
            <ac:spMk id="2" creationId="{D3A1B1F2-DF03-0D7A-542A-0023329741DC}"/>
          </ac:spMkLst>
        </pc:spChg>
        <pc:spChg chg="del">
          <ac:chgData name="Hongzong Li" userId="9bdc67c7f26cb1a6" providerId="LiveId" clId="{44974EFD-C296-4BF9-B75E-CB44D875F4F7}" dt="2025-04-09T15:48:31.213" v="400" actId="478"/>
          <ac:spMkLst>
            <pc:docMk/>
            <pc:sldMk cId="3073697844" sldId="627"/>
            <ac:spMk id="4" creationId="{69570B23-B5EE-7816-EE68-68BD3F6A98BB}"/>
          </ac:spMkLst>
        </pc:spChg>
        <pc:spChg chg="mod">
          <ac:chgData name="Hongzong Li" userId="9bdc67c7f26cb1a6" providerId="LiveId" clId="{44974EFD-C296-4BF9-B75E-CB44D875F4F7}" dt="2025-04-09T15:49:15.573" v="418" actId="6549"/>
          <ac:spMkLst>
            <pc:docMk/>
            <pc:sldMk cId="3073697844" sldId="627"/>
            <ac:spMk id="7" creationId="{228B3393-A845-80DC-1281-C62F1D3A2359}"/>
          </ac:spMkLst>
        </pc:spChg>
        <pc:spChg chg="add del mod">
          <ac:chgData name="Hongzong Li" userId="9bdc67c7f26cb1a6" providerId="LiveId" clId="{44974EFD-C296-4BF9-B75E-CB44D875F4F7}" dt="2025-04-09T15:48:51.280" v="407" actId="478"/>
          <ac:spMkLst>
            <pc:docMk/>
            <pc:sldMk cId="3073697844" sldId="627"/>
            <ac:spMk id="8" creationId="{D5836E9A-38CA-E9E0-6419-A732D9C36FD2}"/>
          </ac:spMkLst>
        </pc:spChg>
        <pc:spChg chg="add mod">
          <ac:chgData name="Hongzong Li" userId="9bdc67c7f26cb1a6" providerId="LiveId" clId="{44974EFD-C296-4BF9-B75E-CB44D875F4F7}" dt="2025-04-09T15:50:23.454" v="420" actId="1076"/>
          <ac:spMkLst>
            <pc:docMk/>
            <pc:sldMk cId="3073697844" sldId="627"/>
            <ac:spMk id="10" creationId="{34F48D07-1475-C346-B928-A603501550EA}"/>
          </ac:spMkLst>
        </pc:spChg>
        <pc:spChg chg="add mod">
          <ac:chgData name="Hongzong Li" userId="9bdc67c7f26cb1a6" providerId="LiveId" clId="{44974EFD-C296-4BF9-B75E-CB44D875F4F7}" dt="2025-04-09T15:50:35.886" v="424" actId="1076"/>
          <ac:spMkLst>
            <pc:docMk/>
            <pc:sldMk cId="3073697844" sldId="627"/>
            <ac:spMk id="12" creationId="{DBDBB12F-7C84-AF45-F8B9-40C838AEA734}"/>
          </ac:spMkLst>
        </pc:spChg>
      </pc:sldChg>
      <pc:sldChg chg="addSp delSp modSp add mod">
        <pc:chgData name="Hongzong Li" userId="9bdc67c7f26cb1a6" providerId="LiveId" clId="{44974EFD-C296-4BF9-B75E-CB44D875F4F7}" dt="2025-04-09T15:55:56.094" v="450" actId="14100"/>
        <pc:sldMkLst>
          <pc:docMk/>
          <pc:sldMk cId="2553578924" sldId="628"/>
        </pc:sldMkLst>
        <pc:spChg chg="mod">
          <ac:chgData name="Hongzong Li" userId="9bdc67c7f26cb1a6" providerId="LiveId" clId="{44974EFD-C296-4BF9-B75E-CB44D875F4F7}" dt="2025-04-09T15:53:53.944" v="446" actId="1076"/>
          <ac:spMkLst>
            <pc:docMk/>
            <pc:sldMk cId="2553578924" sldId="628"/>
            <ac:spMk id="2" creationId="{F4626672-727E-9B1A-6051-4F20E3362E6D}"/>
          </ac:spMkLst>
        </pc:spChg>
        <pc:spChg chg="del">
          <ac:chgData name="Hongzong Li" userId="9bdc67c7f26cb1a6" providerId="LiveId" clId="{44974EFD-C296-4BF9-B75E-CB44D875F4F7}" dt="2025-04-09T15:48:48.526" v="406" actId="478"/>
          <ac:spMkLst>
            <pc:docMk/>
            <pc:sldMk cId="2553578924" sldId="628"/>
            <ac:spMk id="7" creationId="{B2E905E9-EE1E-1230-EDB9-AF11D6183301}"/>
          </ac:spMkLst>
        </pc:spChg>
        <pc:spChg chg="del">
          <ac:chgData name="Hongzong Li" userId="9bdc67c7f26cb1a6" providerId="LiveId" clId="{44974EFD-C296-4BF9-B75E-CB44D875F4F7}" dt="2025-04-09T15:48:47.273" v="405" actId="478"/>
          <ac:spMkLst>
            <pc:docMk/>
            <pc:sldMk cId="2553578924" sldId="628"/>
            <ac:spMk id="8" creationId="{A3C0A196-EECF-3468-7E18-379C0954CA6B}"/>
          </ac:spMkLst>
        </pc:spChg>
        <pc:spChg chg="add mod">
          <ac:chgData name="Hongzong Li" userId="9bdc67c7f26cb1a6" providerId="LiveId" clId="{44974EFD-C296-4BF9-B75E-CB44D875F4F7}" dt="2025-04-09T15:55:56.094" v="450" actId="14100"/>
          <ac:spMkLst>
            <pc:docMk/>
            <pc:sldMk cId="2553578924" sldId="628"/>
            <ac:spMk id="9" creationId="{1512DEEE-F2C1-0F42-4F41-7A74D83DDB6A}"/>
          </ac:spMkLst>
        </pc:spChg>
      </pc:sldChg>
      <pc:sldChg chg="addSp delSp modSp add mod">
        <pc:chgData name="Hongzong Li" userId="9bdc67c7f26cb1a6" providerId="LiveId" clId="{44974EFD-C296-4BF9-B75E-CB44D875F4F7}" dt="2025-04-09T15:52:10.014" v="437" actId="1076"/>
        <pc:sldMkLst>
          <pc:docMk/>
          <pc:sldMk cId="2686963319" sldId="629"/>
        </pc:sldMkLst>
        <pc:spChg chg="add mod">
          <ac:chgData name="Hongzong Li" userId="9bdc67c7f26cb1a6" providerId="LiveId" clId="{44974EFD-C296-4BF9-B75E-CB44D875F4F7}" dt="2025-04-09T15:51:45.402" v="435" actId="20577"/>
          <ac:spMkLst>
            <pc:docMk/>
            <pc:sldMk cId="2686963319" sldId="629"/>
            <ac:spMk id="4" creationId="{28672CB3-A9CF-FFF9-5A94-87BA694B20EB}"/>
          </ac:spMkLst>
        </pc:spChg>
        <pc:spChg chg="del">
          <ac:chgData name="Hongzong Li" userId="9bdc67c7f26cb1a6" providerId="LiveId" clId="{44974EFD-C296-4BF9-B75E-CB44D875F4F7}" dt="2025-04-09T15:51:23.768" v="426" actId="478"/>
          <ac:spMkLst>
            <pc:docMk/>
            <pc:sldMk cId="2686963319" sldId="629"/>
            <ac:spMk id="7" creationId="{22E5E323-9C61-0C1B-D038-D2EE50BC5F15}"/>
          </ac:spMkLst>
        </pc:spChg>
        <pc:spChg chg="del">
          <ac:chgData name="Hongzong Li" userId="9bdc67c7f26cb1a6" providerId="LiveId" clId="{44974EFD-C296-4BF9-B75E-CB44D875F4F7}" dt="2025-04-09T15:51:23.768" v="426" actId="478"/>
          <ac:spMkLst>
            <pc:docMk/>
            <pc:sldMk cId="2686963319" sldId="629"/>
            <ac:spMk id="10" creationId="{48FB499A-DC27-3997-1552-77F7141B3682}"/>
          </ac:spMkLst>
        </pc:spChg>
        <pc:spChg chg="del">
          <ac:chgData name="Hongzong Li" userId="9bdc67c7f26cb1a6" providerId="LiveId" clId="{44974EFD-C296-4BF9-B75E-CB44D875F4F7}" dt="2025-04-09T15:51:23.768" v="426" actId="478"/>
          <ac:spMkLst>
            <pc:docMk/>
            <pc:sldMk cId="2686963319" sldId="629"/>
            <ac:spMk id="12" creationId="{B2BAA952-8781-DB32-4F31-C83B60824651}"/>
          </ac:spMkLst>
        </pc:spChg>
        <pc:picChg chg="add mod">
          <ac:chgData name="Hongzong Li" userId="9bdc67c7f26cb1a6" providerId="LiveId" clId="{44974EFD-C296-4BF9-B75E-CB44D875F4F7}" dt="2025-04-09T15:52:10.014" v="437" actId="1076"/>
          <ac:picMkLst>
            <pc:docMk/>
            <pc:sldMk cId="2686963319" sldId="629"/>
            <ac:picMk id="9" creationId="{DF53033D-0AC6-927B-0140-41B5A6BA83CB}"/>
          </ac:picMkLst>
        </pc:picChg>
      </pc:sldChg>
      <pc:sldChg chg="addSp delSp modSp add mod">
        <pc:chgData name="Hongzong Li" userId="9bdc67c7f26cb1a6" providerId="LiveId" clId="{44974EFD-C296-4BF9-B75E-CB44D875F4F7}" dt="2025-04-09T15:52:36.870" v="445" actId="1076"/>
        <pc:sldMkLst>
          <pc:docMk/>
          <pc:sldMk cId="1106355166" sldId="630"/>
        </pc:sldMkLst>
        <pc:spChg chg="add mod">
          <ac:chgData name="Hongzong Li" userId="9bdc67c7f26cb1a6" providerId="LiveId" clId="{44974EFD-C296-4BF9-B75E-CB44D875F4F7}" dt="2025-04-09T15:52:30.489" v="443" actId="20577"/>
          <ac:spMkLst>
            <pc:docMk/>
            <pc:sldMk cId="1106355166" sldId="630"/>
            <ac:spMk id="4" creationId="{AC9161B0-9A54-D7BD-7260-03505F0C10F9}"/>
          </ac:spMkLst>
        </pc:spChg>
        <pc:spChg chg="del">
          <ac:chgData name="Hongzong Li" userId="9bdc67c7f26cb1a6" providerId="LiveId" clId="{44974EFD-C296-4BF9-B75E-CB44D875F4F7}" dt="2025-04-09T15:51:28.503" v="428" actId="478"/>
          <ac:spMkLst>
            <pc:docMk/>
            <pc:sldMk cId="1106355166" sldId="630"/>
            <ac:spMk id="7" creationId="{7DF96E69-C867-FF87-15FC-4DD4F870954E}"/>
          </ac:spMkLst>
        </pc:spChg>
        <pc:spChg chg="add mod">
          <ac:chgData name="Hongzong Li" userId="9bdc67c7f26cb1a6" providerId="LiveId" clId="{44974EFD-C296-4BF9-B75E-CB44D875F4F7}" dt="2025-04-09T15:52:36.870" v="445" actId="1076"/>
          <ac:spMkLst>
            <pc:docMk/>
            <pc:sldMk cId="1106355166" sldId="630"/>
            <ac:spMk id="9" creationId="{EA9FFFDC-0A6B-BF1D-477B-AF1B461648EB}"/>
          </ac:spMkLst>
        </pc:spChg>
        <pc:spChg chg="del">
          <ac:chgData name="Hongzong Li" userId="9bdc67c7f26cb1a6" providerId="LiveId" clId="{44974EFD-C296-4BF9-B75E-CB44D875F4F7}" dt="2025-04-09T15:51:28.503" v="428" actId="478"/>
          <ac:spMkLst>
            <pc:docMk/>
            <pc:sldMk cId="1106355166" sldId="630"/>
            <ac:spMk id="10" creationId="{195E9F23-3CF8-F804-CD92-19D53674DD69}"/>
          </ac:spMkLst>
        </pc:spChg>
        <pc:spChg chg="del">
          <ac:chgData name="Hongzong Li" userId="9bdc67c7f26cb1a6" providerId="LiveId" clId="{44974EFD-C296-4BF9-B75E-CB44D875F4F7}" dt="2025-04-09T15:51:28.503" v="428" actId="478"/>
          <ac:spMkLst>
            <pc:docMk/>
            <pc:sldMk cId="1106355166" sldId="630"/>
            <ac:spMk id="12" creationId="{13F4AE2A-108A-DA13-D76E-84E8BB16A979}"/>
          </ac:spMkLst>
        </pc:spChg>
      </pc:sldChg>
      <pc:sldChg chg="addSp delSp modSp add mod">
        <pc:chgData name="Hongzong Li" userId="9bdc67c7f26cb1a6" providerId="LiveId" clId="{44974EFD-C296-4BF9-B75E-CB44D875F4F7}" dt="2025-04-09T15:57:07.734" v="464" actId="1076"/>
        <pc:sldMkLst>
          <pc:docMk/>
          <pc:sldMk cId="168798980" sldId="631"/>
        </pc:sldMkLst>
        <pc:spChg chg="del">
          <ac:chgData name="Hongzong Li" userId="9bdc67c7f26cb1a6" providerId="LiveId" clId="{44974EFD-C296-4BF9-B75E-CB44D875F4F7}" dt="2025-04-09T15:56:13.440" v="452" actId="478"/>
          <ac:spMkLst>
            <pc:docMk/>
            <pc:sldMk cId="168798980" sldId="631"/>
            <ac:spMk id="2" creationId="{1BE83A33-CCFC-BCA4-A16E-0CFDE4FE46F2}"/>
          </ac:spMkLst>
        </pc:spChg>
        <pc:spChg chg="add mod">
          <ac:chgData name="Hongzong Li" userId="9bdc67c7f26cb1a6" providerId="LiveId" clId="{44974EFD-C296-4BF9-B75E-CB44D875F4F7}" dt="2025-04-09T15:56:23.303" v="455" actId="1076"/>
          <ac:spMkLst>
            <pc:docMk/>
            <pc:sldMk cId="168798980" sldId="631"/>
            <ac:spMk id="7" creationId="{5660AB2C-9C9D-964A-7845-83901CCCE391}"/>
          </ac:spMkLst>
        </pc:spChg>
        <pc:spChg chg="del">
          <ac:chgData name="Hongzong Li" userId="9bdc67c7f26cb1a6" providerId="LiveId" clId="{44974EFD-C296-4BF9-B75E-CB44D875F4F7}" dt="2025-04-09T15:56:14.265" v="453" actId="478"/>
          <ac:spMkLst>
            <pc:docMk/>
            <pc:sldMk cId="168798980" sldId="631"/>
            <ac:spMk id="9" creationId="{D4ED072B-5D8C-E451-A0FB-F73156814E5D}"/>
          </ac:spMkLst>
        </pc:spChg>
        <pc:spChg chg="add mod">
          <ac:chgData name="Hongzong Li" userId="9bdc67c7f26cb1a6" providerId="LiveId" clId="{44974EFD-C296-4BF9-B75E-CB44D875F4F7}" dt="2025-04-09T15:56:33.798" v="458" actId="14100"/>
          <ac:spMkLst>
            <pc:docMk/>
            <pc:sldMk cId="168798980" sldId="631"/>
            <ac:spMk id="10" creationId="{EB83A03C-E035-E6F4-55B7-D73A86FEC226}"/>
          </ac:spMkLst>
        </pc:spChg>
        <pc:spChg chg="add mod">
          <ac:chgData name="Hongzong Li" userId="9bdc67c7f26cb1a6" providerId="LiveId" clId="{44974EFD-C296-4BF9-B75E-CB44D875F4F7}" dt="2025-04-09T15:57:07.734" v="464" actId="1076"/>
          <ac:spMkLst>
            <pc:docMk/>
            <pc:sldMk cId="168798980" sldId="631"/>
            <ac:spMk id="14" creationId="{A09B5416-0A54-ED01-78D5-86414738BB36}"/>
          </ac:spMkLst>
        </pc:spChg>
        <pc:picChg chg="add mod">
          <ac:chgData name="Hongzong Li" userId="9bdc67c7f26cb1a6" providerId="LiveId" clId="{44974EFD-C296-4BF9-B75E-CB44D875F4F7}" dt="2025-04-09T15:57:04.503" v="463" actId="1076"/>
          <ac:picMkLst>
            <pc:docMk/>
            <pc:sldMk cId="168798980" sldId="631"/>
            <ac:picMk id="12" creationId="{6526DE18-4DA9-5BD6-B212-07B97B9B47AE}"/>
          </ac:picMkLst>
        </pc:picChg>
      </pc:sldChg>
      <pc:sldChg chg="addSp delSp modSp add mod">
        <pc:chgData name="Hongzong Li" userId="9bdc67c7f26cb1a6" providerId="LiveId" clId="{44974EFD-C296-4BF9-B75E-CB44D875F4F7}" dt="2025-04-09T15:58:16.335" v="484" actId="1076"/>
        <pc:sldMkLst>
          <pc:docMk/>
          <pc:sldMk cId="1519353689" sldId="632"/>
        </pc:sldMkLst>
        <pc:spChg chg="add mod">
          <ac:chgData name="Hongzong Li" userId="9bdc67c7f26cb1a6" providerId="LiveId" clId="{44974EFD-C296-4BF9-B75E-CB44D875F4F7}" dt="2025-04-09T15:57:27.653" v="470" actId="1076"/>
          <ac:spMkLst>
            <pc:docMk/>
            <pc:sldMk cId="1519353689" sldId="632"/>
            <ac:spMk id="4" creationId="{5107570F-F0F1-FD2F-735B-FE238A9D5C40}"/>
          </ac:spMkLst>
        </pc:spChg>
        <pc:spChg chg="add del">
          <ac:chgData name="Hongzong Li" userId="9bdc67c7f26cb1a6" providerId="LiveId" clId="{44974EFD-C296-4BF9-B75E-CB44D875F4F7}" dt="2025-04-09T15:57:18.935" v="468" actId="478"/>
          <ac:spMkLst>
            <pc:docMk/>
            <pc:sldMk cId="1519353689" sldId="632"/>
            <ac:spMk id="7" creationId="{F3F4DD49-6777-B207-E311-35F85FB8BC25}"/>
          </ac:spMkLst>
        </pc:spChg>
        <pc:spChg chg="add mod">
          <ac:chgData name="Hongzong Li" userId="9bdc67c7f26cb1a6" providerId="LiveId" clId="{44974EFD-C296-4BF9-B75E-CB44D875F4F7}" dt="2025-04-09T15:57:35.910" v="473" actId="14100"/>
          <ac:spMkLst>
            <pc:docMk/>
            <pc:sldMk cId="1519353689" sldId="632"/>
            <ac:spMk id="9" creationId="{FA4200FA-0225-41CA-8BF3-AF51DEBD95E3}"/>
          </ac:spMkLst>
        </pc:spChg>
        <pc:spChg chg="add del">
          <ac:chgData name="Hongzong Li" userId="9bdc67c7f26cb1a6" providerId="LiveId" clId="{44974EFD-C296-4BF9-B75E-CB44D875F4F7}" dt="2025-04-09T15:57:18.935" v="468" actId="478"/>
          <ac:spMkLst>
            <pc:docMk/>
            <pc:sldMk cId="1519353689" sldId="632"/>
            <ac:spMk id="10" creationId="{89984870-D7EF-CE78-420A-475A2951135D}"/>
          </ac:spMkLst>
        </pc:spChg>
        <pc:spChg chg="add del">
          <ac:chgData name="Hongzong Li" userId="9bdc67c7f26cb1a6" providerId="LiveId" clId="{44974EFD-C296-4BF9-B75E-CB44D875F4F7}" dt="2025-04-09T15:57:18.935" v="468" actId="478"/>
          <ac:spMkLst>
            <pc:docMk/>
            <pc:sldMk cId="1519353689" sldId="632"/>
            <ac:spMk id="14" creationId="{5224B8FE-32FE-8502-5C21-41E597AB4A0C}"/>
          </ac:spMkLst>
        </pc:spChg>
        <pc:spChg chg="add mod">
          <ac:chgData name="Hongzong Li" userId="9bdc67c7f26cb1a6" providerId="LiveId" clId="{44974EFD-C296-4BF9-B75E-CB44D875F4F7}" dt="2025-04-09T15:58:03.584" v="481" actId="20577"/>
          <ac:spMkLst>
            <pc:docMk/>
            <pc:sldMk cId="1519353689" sldId="632"/>
            <ac:spMk id="16" creationId="{7B1B8DDD-95DD-D072-77C9-35E1042C0E5C}"/>
          </ac:spMkLst>
        </pc:spChg>
        <pc:spChg chg="add mod">
          <ac:chgData name="Hongzong Li" userId="9bdc67c7f26cb1a6" providerId="LiveId" clId="{44974EFD-C296-4BF9-B75E-CB44D875F4F7}" dt="2025-04-09T15:58:16.335" v="484" actId="1076"/>
          <ac:spMkLst>
            <pc:docMk/>
            <pc:sldMk cId="1519353689" sldId="632"/>
            <ac:spMk id="18" creationId="{D7F0E786-08F8-6D23-EEEB-1E41933044D5}"/>
          </ac:spMkLst>
        </pc:spChg>
        <pc:picChg chg="add del">
          <ac:chgData name="Hongzong Li" userId="9bdc67c7f26cb1a6" providerId="LiveId" clId="{44974EFD-C296-4BF9-B75E-CB44D875F4F7}" dt="2025-04-09T15:57:18.935" v="468" actId="478"/>
          <ac:picMkLst>
            <pc:docMk/>
            <pc:sldMk cId="1519353689" sldId="632"/>
            <ac:picMk id="12" creationId="{8A1320BB-EDEE-CA28-386B-33D9AED77CA5}"/>
          </ac:picMkLst>
        </pc:picChg>
        <pc:picChg chg="add mod">
          <ac:chgData name="Hongzong Li" userId="9bdc67c7f26cb1a6" providerId="LiveId" clId="{44974EFD-C296-4BF9-B75E-CB44D875F4F7}" dt="2025-04-09T15:57:47.046" v="475" actId="1076"/>
          <ac:picMkLst>
            <pc:docMk/>
            <pc:sldMk cId="1519353689" sldId="632"/>
            <ac:picMk id="13" creationId="{4FBF1780-2AE2-BC1D-7632-5F5829445136}"/>
          </ac:picMkLst>
        </pc:picChg>
        <pc:cxnChg chg="add del">
          <ac:chgData name="Hongzong Li" userId="9bdc67c7f26cb1a6" providerId="LiveId" clId="{44974EFD-C296-4BF9-B75E-CB44D875F4F7}" dt="2025-04-09T15:57:16.925" v="467" actId="478"/>
          <ac:cxnSpMkLst>
            <pc:docMk/>
            <pc:sldMk cId="1519353689" sldId="632"/>
            <ac:cxnSpMk id="5" creationId="{E27BF2FB-7FA5-2D14-699A-F7C5659AEE7C}"/>
          </ac:cxnSpMkLst>
        </pc:cxnChg>
      </pc:sldChg>
      <pc:sldChg chg="addSp delSp modSp add mod ord">
        <pc:chgData name="Hongzong Li" userId="9bdc67c7f26cb1a6" providerId="LiveId" clId="{44974EFD-C296-4BF9-B75E-CB44D875F4F7}" dt="2025-04-09T15:59:53.733" v="506" actId="1076"/>
        <pc:sldMkLst>
          <pc:docMk/>
          <pc:sldMk cId="668708425" sldId="633"/>
        </pc:sldMkLst>
        <pc:spChg chg="del">
          <ac:chgData name="Hongzong Li" userId="9bdc67c7f26cb1a6" providerId="LiveId" clId="{44974EFD-C296-4BF9-B75E-CB44D875F4F7}" dt="2025-04-09T15:58:29.435" v="488" actId="478"/>
          <ac:spMkLst>
            <pc:docMk/>
            <pc:sldMk cId="668708425" sldId="633"/>
            <ac:spMk id="7" creationId="{CA7946E0-7917-07BF-E28D-05D7EBF78D5A}"/>
          </ac:spMkLst>
        </pc:spChg>
        <pc:spChg chg="del">
          <ac:chgData name="Hongzong Li" userId="9bdc67c7f26cb1a6" providerId="LiveId" clId="{44974EFD-C296-4BF9-B75E-CB44D875F4F7}" dt="2025-04-09T15:58:29.435" v="488" actId="478"/>
          <ac:spMkLst>
            <pc:docMk/>
            <pc:sldMk cId="668708425" sldId="633"/>
            <ac:spMk id="10" creationId="{082478CD-32D1-AC3A-2FD5-38EE57452414}"/>
          </ac:spMkLst>
        </pc:spChg>
        <pc:spChg chg="del">
          <ac:chgData name="Hongzong Li" userId="9bdc67c7f26cb1a6" providerId="LiveId" clId="{44974EFD-C296-4BF9-B75E-CB44D875F4F7}" dt="2025-04-09T15:58:29.435" v="488" actId="478"/>
          <ac:spMkLst>
            <pc:docMk/>
            <pc:sldMk cId="668708425" sldId="633"/>
            <ac:spMk id="14" creationId="{09AF96E2-554B-8F6D-AA6D-DD63C4B327F4}"/>
          </ac:spMkLst>
        </pc:spChg>
        <pc:spChg chg="add del mod">
          <ac:chgData name="Hongzong Li" userId="9bdc67c7f26cb1a6" providerId="LiveId" clId="{44974EFD-C296-4BF9-B75E-CB44D875F4F7}" dt="2025-04-09T15:59:24.510" v="499" actId="22"/>
          <ac:spMkLst>
            <pc:docMk/>
            <pc:sldMk cId="668708425" sldId="633"/>
            <ac:spMk id="15" creationId="{C2B4ABD4-FCFE-5B49-EBDA-CF654A51E25D}"/>
          </ac:spMkLst>
        </pc:spChg>
        <pc:graphicFrameChg chg="add del mod">
          <ac:chgData name="Hongzong Li" userId="9bdc67c7f26cb1a6" providerId="LiveId" clId="{44974EFD-C296-4BF9-B75E-CB44D875F4F7}" dt="2025-04-09T15:59:19.680" v="494" actId="478"/>
          <ac:graphicFrameMkLst>
            <pc:docMk/>
            <pc:sldMk cId="668708425" sldId="633"/>
            <ac:graphicFrameMk id="8" creationId="{014A50E0-D84D-A4AF-4CF7-84AE47B50853}"/>
          </ac:graphicFrameMkLst>
        </pc:graphicFrameChg>
        <pc:graphicFrameChg chg="add del mod">
          <ac:chgData name="Hongzong Li" userId="9bdc67c7f26cb1a6" providerId="LiveId" clId="{44974EFD-C296-4BF9-B75E-CB44D875F4F7}" dt="2025-04-09T15:59:19.680" v="494" actId="478"/>
          <ac:graphicFrameMkLst>
            <pc:docMk/>
            <pc:sldMk cId="668708425" sldId="633"/>
            <ac:graphicFrameMk id="9" creationId="{68FF3933-DBC2-49A1-3B51-E62608A8E72D}"/>
          </ac:graphicFrameMkLst>
        </pc:graphicFrameChg>
        <pc:graphicFrameChg chg="add del mod">
          <ac:chgData name="Hongzong Li" userId="9bdc67c7f26cb1a6" providerId="LiveId" clId="{44974EFD-C296-4BF9-B75E-CB44D875F4F7}" dt="2025-04-09T15:59:19.680" v="494" actId="478"/>
          <ac:graphicFrameMkLst>
            <pc:docMk/>
            <pc:sldMk cId="668708425" sldId="633"/>
            <ac:graphicFrameMk id="11" creationId="{DF0197B1-CE60-86E7-0644-023BF18F4BA1}"/>
          </ac:graphicFrameMkLst>
        </pc:graphicFrameChg>
        <pc:graphicFrameChg chg="add mod">
          <ac:chgData name="Hongzong Li" userId="9bdc67c7f26cb1a6" providerId="LiveId" clId="{44974EFD-C296-4BF9-B75E-CB44D875F4F7}" dt="2025-04-09T15:59:25.808" v="500"/>
          <ac:graphicFrameMkLst>
            <pc:docMk/>
            <pc:sldMk cId="668708425" sldId="633"/>
            <ac:graphicFrameMk id="16" creationId="{F4EC006D-507F-6748-7F9E-C14A77A3C776}"/>
          </ac:graphicFrameMkLst>
        </pc:graphicFrameChg>
        <pc:graphicFrameChg chg="add mod">
          <ac:chgData name="Hongzong Li" userId="9bdc67c7f26cb1a6" providerId="LiveId" clId="{44974EFD-C296-4BF9-B75E-CB44D875F4F7}" dt="2025-04-09T15:59:33.405" v="503" actId="1076"/>
          <ac:graphicFrameMkLst>
            <pc:docMk/>
            <pc:sldMk cId="668708425" sldId="633"/>
            <ac:graphicFrameMk id="17" creationId="{A680648C-D08C-D247-D2BD-0326A9E205CF}"/>
          </ac:graphicFrameMkLst>
        </pc:graphicFrameChg>
        <pc:graphicFrameChg chg="add mod">
          <ac:chgData name="Hongzong Li" userId="9bdc67c7f26cb1a6" providerId="LiveId" clId="{44974EFD-C296-4BF9-B75E-CB44D875F4F7}" dt="2025-04-09T15:59:35.301" v="504" actId="1076"/>
          <ac:graphicFrameMkLst>
            <pc:docMk/>
            <pc:sldMk cId="668708425" sldId="633"/>
            <ac:graphicFrameMk id="18" creationId="{24ECBDF8-8EF5-4A3F-027F-4195207A9D35}"/>
          </ac:graphicFrameMkLst>
        </pc:graphicFrameChg>
        <pc:graphicFrameChg chg="add mod">
          <ac:chgData name="Hongzong Li" userId="9bdc67c7f26cb1a6" providerId="LiveId" clId="{44974EFD-C296-4BF9-B75E-CB44D875F4F7}" dt="2025-04-09T15:59:53.733" v="506" actId="1076"/>
          <ac:graphicFrameMkLst>
            <pc:docMk/>
            <pc:sldMk cId="668708425" sldId="633"/>
            <ac:graphicFrameMk id="19" creationId="{03600B2F-CAC3-D278-5071-5B95AAB51395}"/>
          </ac:graphicFrameMkLst>
        </pc:graphicFrameChg>
        <pc:picChg chg="add del">
          <ac:chgData name="Hongzong Li" userId="9bdc67c7f26cb1a6" providerId="LiveId" clId="{44974EFD-C296-4BF9-B75E-CB44D875F4F7}" dt="2025-04-09T15:59:13.611" v="492" actId="478"/>
          <ac:picMkLst>
            <pc:docMk/>
            <pc:sldMk cId="668708425" sldId="633"/>
            <ac:picMk id="4" creationId="{1E2C6850-DBD9-5C5B-A664-2CBB5882EEB9}"/>
          </ac:picMkLst>
        </pc:picChg>
        <pc:picChg chg="del">
          <ac:chgData name="Hongzong Li" userId="9bdc67c7f26cb1a6" providerId="LiveId" clId="{44974EFD-C296-4BF9-B75E-CB44D875F4F7}" dt="2025-04-09T15:58:29.435" v="488" actId="478"/>
          <ac:picMkLst>
            <pc:docMk/>
            <pc:sldMk cId="668708425" sldId="633"/>
            <ac:picMk id="12" creationId="{9C581FED-0D51-25BA-DDED-9F37DBF37BC8}"/>
          </ac:picMkLst>
        </pc:picChg>
      </pc:sldChg>
    </pc:docChg>
  </pc:docChgLst>
  <pc:docChgLst>
    <pc:chgData name="Hongzong Li" userId="9bdc67c7f26cb1a6" providerId="LiveId" clId="{AF129EB1-5CB5-184F-9A14-C684085F0F42}"/>
    <pc:docChg chg="undo custSel addSld delSld modSld sldOrd">
      <pc:chgData name="Hongzong Li" userId="9bdc67c7f26cb1a6" providerId="LiveId" clId="{AF129EB1-5CB5-184F-9A14-C684085F0F42}" dt="2025-03-29T09:00:48.360" v="57" actId="20577"/>
      <pc:docMkLst>
        <pc:docMk/>
      </pc:docMkLst>
      <pc:sldChg chg="addSp delSp modSp mod">
        <pc:chgData name="Hongzong Li" userId="9bdc67c7f26cb1a6" providerId="LiveId" clId="{AF129EB1-5CB5-184F-9A14-C684085F0F42}" dt="2025-03-29T08:34:31.577" v="33" actId="20577"/>
        <pc:sldMkLst>
          <pc:docMk/>
          <pc:sldMk cId="1615307222" sldId="390"/>
        </pc:sldMkLst>
        <pc:spChg chg="mod">
          <ac:chgData name="Hongzong Li" userId="9bdc67c7f26cb1a6" providerId="LiveId" clId="{AF129EB1-5CB5-184F-9A14-C684085F0F42}" dt="2025-03-29T08:34:31.577" v="33" actId="20577"/>
          <ac:spMkLst>
            <pc:docMk/>
            <pc:sldMk cId="1615307222" sldId="390"/>
            <ac:spMk id="6" creationId="{95082B43-8144-4F0A-FDD6-C7D142C5D6FA}"/>
          </ac:spMkLst>
        </pc:spChg>
        <pc:spChg chg="mod">
          <ac:chgData name="Hongzong Li" userId="9bdc67c7f26cb1a6" providerId="LiveId" clId="{AF129EB1-5CB5-184F-9A14-C684085F0F42}" dt="2025-03-29T08:26:52.511" v="1" actId="14100"/>
          <ac:spMkLst>
            <pc:docMk/>
            <pc:sldMk cId="1615307222" sldId="390"/>
            <ac:spMk id="7" creationId="{E11148D2-DE58-912B-CE53-C92B5E8EA4AB}"/>
          </ac:spMkLst>
        </pc:spChg>
      </pc:sldChg>
      <pc:sldChg chg="addSp modSp mod">
        <pc:chgData name="Hongzong Li" userId="9bdc67c7f26cb1a6" providerId="LiveId" clId="{AF129EB1-5CB5-184F-9A14-C684085F0F42}" dt="2025-03-29T08:54:23.199" v="46" actId="208"/>
        <pc:sldMkLst>
          <pc:docMk/>
          <pc:sldMk cId="1261810409" sldId="621"/>
        </pc:sldMkLst>
        <pc:spChg chg="add mod">
          <ac:chgData name="Hongzong Li" userId="9bdc67c7f26cb1a6" providerId="LiveId" clId="{AF129EB1-5CB5-184F-9A14-C684085F0F42}" dt="2025-03-29T08:51:26.761" v="35" actId="1076"/>
          <ac:spMkLst>
            <pc:docMk/>
            <pc:sldMk cId="1261810409" sldId="621"/>
            <ac:spMk id="4" creationId="{3E9394D0-353E-D7A4-AFDA-7CBC02CE298E}"/>
          </ac:spMkLst>
        </pc:spChg>
        <pc:spChg chg="mod">
          <ac:chgData name="Hongzong Li" userId="9bdc67c7f26cb1a6" providerId="LiveId" clId="{AF129EB1-5CB5-184F-9A14-C684085F0F42}" dt="2025-03-29T08:31:05.641" v="23" actId="20577"/>
          <ac:spMkLst>
            <pc:docMk/>
            <pc:sldMk cId="1261810409" sldId="621"/>
            <ac:spMk id="6" creationId="{FAD83C02-24C8-3806-2E3F-4058342F4D87}"/>
          </ac:spMkLst>
        </pc:spChg>
        <pc:spChg chg="add mod">
          <ac:chgData name="Hongzong Li" userId="9bdc67c7f26cb1a6" providerId="LiveId" clId="{AF129EB1-5CB5-184F-9A14-C684085F0F42}" dt="2025-03-29T08:53:35.857" v="39" actId="14100"/>
          <ac:spMkLst>
            <pc:docMk/>
            <pc:sldMk cId="1261810409" sldId="621"/>
            <ac:spMk id="8" creationId="{E1EE42C9-4E9B-ADE4-62D7-281BE281046F}"/>
          </ac:spMkLst>
        </pc:spChg>
        <pc:spChg chg="add mod">
          <ac:chgData name="Hongzong Li" userId="9bdc67c7f26cb1a6" providerId="LiveId" clId="{AF129EB1-5CB5-184F-9A14-C684085F0F42}" dt="2025-03-29T08:54:23.199" v="46" actId="208"/>
          <ac:spMkLst>
            <pc:docMk/>
            <pc:sldMk cId="1261810409" sldId="621"/>
            <ac:spMk id="10" creationId="{D06A024D-7FA8-7601-D55C-29815812833A}"/>
          </ac:spMkLst>
        </pc:spChg>
      </pc:sldChg>
      <pc:sldChg chg="addSp modSp add mod">
        <pc:chgData name="Hongzong Li" userId="9bdc67c7f26cb1a6" providerId="LiveId" clId="{AF129EB1-5CB5-184F-9A14-C684085F0F42}" dt="2025-03-29T08:30:52.044" v="20" actId="1076"/>
        <pc:sldMkLst>
          <pc:docMk/>
          <pc:sldMk cId="494534355" sldId="622"/>
        </pc:sldMkLst>
        <pc:spChg chg="mod">
          <ac:chgData name="Hongzong Li" userId="9bdc67c7f26cb1a6" providerId="LiveId" clId="{AF129EB1-5CB5-184F-9A14-C684085F0F42}" dt="2025-03-29T08:30:23.158" v="18" actId="20577"/>
          <ac:spMkLst>
            <pc:docMk/>
            <pc:sldMk cId="494534355" sldId="622"/>
            <ac:spMk id="6" creationId="{DF7E2C94-D248-6E35-7EED-EE64418694D2}"/>
          </ac:spMkLst>
        </pc:spChg>
      </pc:sldChg>
      <pc:sldChg chg="add del ord">
        <pc:chgData name="Hongzong Li" userId="9bdc67c7f26cb1a6" providerId="LiveId" clId="{AF129EB1-5CB5-184F-9A14-C684085F0F42}" dt="2025-03-29T08:33:20.344" v="24" actId="2696"/>
        <pc:sldMkLst>
          <pc:docMk/>
          <pc:sldMk cId="733697102" sldId="623"/>
        </pc:sldMkLst>
      </pc:sldChg>
      <pc:sldChg chg="addSp delSp modSp add mod">
        <pc:chgData name="Hongzong Li" userId="9bdc67c7f26cb1a6" providerId="LiveId" clId="{AF129EB1-5CB5-184F-9A14-C684085F0F42}" dt="2025-03-29T09:00:48.360" v="57" actId="20577"/>
        <pc:sldMkLst>
          <pc:docMk/>
          <pc:sldMk cId="3932074188" sldId="623"/>
        </pc:sldMkLst>
        <pc:spChg chg="mod">
          <ac:chgData name="Hongzong Li" userId="9bdc67c7f26cb1a6" providerId="LiveId" clId="{AF129EB1-5CB5-184F-9A14-C684085F0F42}" dt="2025-03-29T08:58:04.162" v="49" actId="1076"/>
          <ac:spMkLst>
            <pc:docMk/>
            <pc:sldMk cId="3932074188" sldId="623"/>
            <ac:spMk id="6" creationId="{9665A2CA-A725-1FBB-57B2-0A5BF9E37040}"/>
          </ac:spMkLst>
        </pc:spChg>
        <pc:spChg chg="add mod">
          <ac:chgData name="Hongzong Li" userId="9bdc67c7f26cb1a6" providerId="LiveId" clId="{AF129EB1-5CB5-184F-9A14-C684085F0F42}" dt="2025-03-29T08:58:39.924" v="54" actId="20577"/>
          <ac:spMkLst>
            <pc:docMk/>
            <pc:sldMk cId="3932074188" sldId="623"/>
            <ac:spMk id="7" creationId="{567964BE-1167-6154-1A20-6FA21FEDF755}"/>
          </ac:spMkLst>
        </pc:spChg>
      </pc:sldChg>
    </pc:docChg>
  </pc:docChgLst>
  <pc:docChgLst>
    <pc:chgData name="Hongzong Li" userId="9bdc67c7f26cb1a6" providerId="LiveId" clId="{FCCE1AC1-7D58-4EA8-9AB4-704F4CCD6B0F}"/>
    <pc:docChg chg="undo custSel modSld">
      <pc:chgData name="Hongzong Li" userId="9bdc67c7f26cb1a6" providerId="LiveId" clId="{FCCE1AC1-7D58-4EA8-9AB4-704F4CCD6B0F}" dt="2025-01-22T09:57:00.766" v="14" actId="20577"/>
      <pc:docMkLst>
        <pc:docMk/>
      </pc:docMkLst>
      <pc:sldChg chg="modSp mod">
        <pc:chgData name="Hongzong Li" userId="9bdc67c7f26cb1a6" providerId="LiveId" clId="{FCCE1AC1-7D58-4EA8-9AB4-704F4CCD6B0F}" dt="2025-01-22T09:57:00.766" v="14" actId="20577"/>
        <pc:sldMkLst>
          <pc:docMk/>
          <pc:sldMk cId="1615307222" sldId="390"/>
        </pc:sldMkLst>
      </pc:sldChg>
    </pc:docChg>
  </pc:docChgLst>
  <pc:docChgLst>
    <pc:chgData name="Hongzong Li" userId="9bdc67c7f26cb1a6" providerId="LiveId" clId="{B5082C60-0EAC-4490-AA1A-EC124276BD1F}"/>
    <pc:docChg chg="custSel modSld">
      <pc:chgData name="Hongzong Li" userId="9bdc67c7f26cb1a6" providerId="LiveId" clId="{B5082C60-0EAC-4490-AA1A-EC124276BD1F}" dt="2025-02-19T13:44:29.927" v="3"/>
      <pc:docMkLst>
        <pc:docMk/>
      </pc:docMkLst>
      <pc:sldChg chg="addSp delSp modSp mod">
        <pc:chgData name="Hongzong Li" userId="9bdc67c7f26cb1a6" providerId="LiveId" clId="{B5082C60-0EAC-4490-AA1A-EC124276BD1F}" dt="2025-02-19T13:44:29.927" v="3"/>
        <pc:sldMkLst>
          <pc:docMk/>
          <pc:sldMk cId="1615307222" sldId="390"/>
        </pc:sldMkLst>
        <pc:spChg chg="add mod">
          <ac:chgData name="Hongzong Li" userId="9bdc67c7f26cb1a6" providerId="LiveId" clId="{B5082C60-0EAC-4490-AA1A-EC124276BD1F}" dt="2025-02-19T13:44:29.927" v="3"/>
          <ac:spMkLst>
            <pc:docMk/>
            <pc:sldMk cId="1615307222" sldId="390"/>
            <ac:spMk id="5" creationId="{DC8A2D1F-51E7-FF48-5B95-71B41D57C765}"/>
          </ac:spMkLst>
        </pc:spChg>
        <pc:spChg chg="add mod">
          <ac:chgData name="Hongzong Li" userId="9bdc67c7f26cb1a6" providerId="LiveId" clId="{B5082C60-0EAC-4490-AA1A-EC124276BD1F}" dt="2025-02-19T13:44:29.927" v="3"/>
          <ac:spMkLst>
            <pc:docMk/>
            <pc:sldMk cId="1615307222" sldId="390"/>
            <ac:spMk id="6" creationId="{95082B43-8144-4F0A-FDD6-C7D142C5D6FA}"/>
          </ac:spMkLst>
        </pc:spChg>
      </pc:sldChg>
    </pc:docChg>
  </pc:docChgLst>
  <pc:docChgLst>
    <pc:chgData name="Hongzong Li" userId="9bdc67c7f26cb1a6" providerId="LiveId" clId="{F95DDC15-7572-4088-BD45-4E8C4961A4A4}"/>
    <pc:docChg chg="undo custSel addSld delSld modSld">
      <pc:chgData name="Hongzong Li" userId="9bdc67c7f26cb1a6" providerId="LiveId" clId="{F95DDC15-7572-4088-BD45-4E8C4961A4A4}" dt="2025-01-09T00:33:09.846" v="693" actId="1076"/>
      <pc:docMkLst>
        <pc:docMk/>
      </pc:docMkLst>
      <pc:sldChg chg="addSp delSp modSp mod">
        <pc:chgData name="Hongzong Li" userId="9bdc67c7f26cb1a6" providerId="LiveId" clId="{F95DDC15-7572-4088-BD45-4E8C4961A4A4}" dt="2025-01-09T00:22:15.296" v="631" actId="1076"/>
        <pc:sldMkLst>
          <pc:docMk/>
          <pc:sldMk cId="1615307222" sldId="390"/>
        </pc:sldMkLst>
      </pc:sldChg>
      <pc:sldChg chg="modSp mod">
        <pc:chgData name="Hongzong Li" userId="9bdc67c7f26cb1a6" providerId="LiveId" clId="{F95DDC15-7572-4088-BD45-4E8C4961A4A4}" dt="2025-01-08T15:51:58.922" v="204" actId="20577"/>
        <pc:sldMkLst>
          <pc:docMk/>
          <pc:sldMk cId="3326953466" sldId="392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11745174" sldId="48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45975111" sldId="49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67704221" sldId="50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222242206" sldId="502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321173846" sldId="51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195430702" sldId="51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189121588" sldId="5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36414254" sldId="540"/>
        </pc:sldMkLst>
      </pc:sldChg>
      <pc:sldChg chg="addSp delSp modSp mod modNotesTx">
        <pc:chgData name="Hongzong Li" userId="9bdc67c7f26cb1a6" providerId="LiveId" clId="{F95DDC15-7572-4088-BD45-4E8C4961A4A4}" dt="2025-01-09T00:22:58.268" v="632" actId="20577"/>
        <pc:sldMkLst>
          <pc:docMk/>
          <pc:sldMk cId="1261810409" sldId="621"/>
        </pc:sldMkLst>
      </pc:sldChg>
      <pc:sldChg chg="modSp mod">
        <pc:chgData name="Hongzong Li" userId="9bdc67c7f26cb1a6" providerId="LiveId" clId="{F95DDC15-7572-4088-BD45-4E8C4961A4A4}" dt="2025-01-08T16:39:09.229" v="436" actId="403"/>
        <pc:sldMkLst>
          <pc:docMk/>
          <pc:sldMk cId="2671058366" sldId="6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8788545" sldId="63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09729142" sldId="63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614691419" sldId="63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794781130" sldId="63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820469915" sldId="64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18358261" sldId="643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91728368" sldId="64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630200938" sldId="64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731454665" sldId="64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2552770" sldId="64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575329477" sldId="64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352666558" sldId="65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053856576" sldId="65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176521030" sldId="657"/>
        </pc:sldMkLst>
      </pc:sldChg>
      <pc:sldChg chg="addSp delSp modSp add mod">
        <pc:chgData name="Hongzong Li" userId="9bdc67c7f26cb1a6" providerId="LiveId" clId="{F95DDC15-7572-4088-BD45-4E8C4961A4A4}" dt="2025-01-08T15:04:11.339" v="58" actId="1076"/>
        <pc:sldMkLst>
          <pc:docMk/>
          <pc:sldMk cId="4150836263" sldId="658"/>
        </pc:sldMkLst>
      </pc:sldChg>
      <pc:sldChg chg="add">
        <pc:chgData name="Hongzong Li" userId="9bdc67c7f26cb1a6" providerId="LiveId" clId="{F95DDC15-7572-4088-BD45-4E8C4961A4A4}" dt="2025-01-08T14:59:11.390" v="30"/>
        <pc:sldMkLst>
          <pc:docMk/>
          <pc:sldMk cId="280363987" sldId="659"/>
        </pc:sldMkLst>
      </pc:sldChg>
      <pc:sldChg chg="addSp delSp modSp add mod">
        <pc:chgData name="Hongzong Li" userId="9bdc67c7f26cb1a6" providerId="LiveId" clId="{F95DDC15-7572-4088-BD45-4E8C4961A4A4}" dt="2025-01-08T15:27:36.280" v="115" actId="1076"/>
        <pc:sldMkLst>
          <pc:docMk/>
          <pc:sldMk cId="1050721172" sldId="660"/>
        </pc:sldMkLst>
      </pc:sldChg>
      <pc:sldChg chg="addSp delSp modSp add mod">
        <pc:chgData name="Hongzong Li" userId="9bdc67c7f26cb1a6" providerId="LiveId" clId="{F95DDC15-7572-4088-BD45-4E8C4961A4A4}" dt="2025-01-08T15:29:15.809" v="137" actId="14100"/>
        <pc:sldMkLst>
          <pc:docMk/>
          <pc:sldMk cId="2824916999" sldId="661"/>
        </pc:sldMkLst>
      </pc:sldChg>
      <pc:sldChg chg="addSp delSp modSp add mod">
        <pc:chgData name="Hongzong Li" userId="9bdc67c7f26cb1a6" providerId="LiveId" clId="{F95DDC15-7572-4088-BD45-4E8C4961A4A4}" dt="2025-01-08T16:53:15.140" v="493" actId="1035"/>
        <pc:sldMkLst>
          <pc:docMk/>
          <pc:sldMk cId="2281915960" sldId="662"/>
        </pc:sldMkLst>
      </pc:sldChg>
      <pc:sldChg chg="addSp delSp modSp add mod">
        <pc:chgData name="Hongzong Li" userId="9bdc67c7f26cb1a6" providerId="LiveId" clId="{F95DDC15-7572-4088-BD45-4E8C4961A4A4}" dt="2025-01-08T17:05:17.487" v="506" actId="14100"/>
        <pc:sldMkLst>
          <pc:docMk/>
          <pc:sldMk cId="3587308140" sldId="663"/>
        </pc:sldMkLst>
      </pc:sldChg>
      <pc:sldChg chg="addSp delSp modSp add mod">
        <pc:chgData name="Hongzong Li" userId="9bdc67c7f26cb1a6" providerId="LiveId" clId="{F95DDC15-7572-4088-BD45-4E8C4961A4A4}" dt="2025-01-08T17:26:05.158" v="587" actId="14100"/>
        <pc:sldMkLst>
          <pc:docMk/>
          <pc:sldMk cId="2709935454" sldId="664"/>
        </pc:sldMkLst>
      </pc:sldChg>
      <pc:sldChg chg="addSp modSp add mod">
        <pc:chgData name="Hongzong Li" userId="9bdc67c7f26cb1a6" providerId="LiveId" clId="{F95DDC15-7572-4088-BD45-4E8C4961A4A4}" dt="2025-01-08T15:43:54.384" v="174" actId="1076"/>
        <pc:sldMkLst>
          <pc:docMk/>
          <pc:sldMk cId="432758778" sldId="665"/>
        </pc:sldMkLst>
      </pc:sldChg>
      <pc:sldChg chg="addSp modSp add mod">
        <pc:chgData name="Hongzong Li" userId="9bdc67c7f26cb1a6" providerId="LiveId" clId="{F95DDC15-7572-4088-BD45-4E8C4961A4A4}" dt="2025-01-08T15:44:42.254" v="182" actId="1076"/>
        <pc:sldMkLst>
          <pc:docMk/>
          <pc:sldMk cId="2752785219" sldId="666"/>
        </pc:sldMkLst>
      </pc:sldChg>
      <pc:sldChg chg="addSp modSp add mod">
        <pc:chgData name="Hongzong Li" userId="9bdc67c7f26cb1a6" providerId="LiveId" clId="{F95DDC15-7572-4088-BD45-4E8C4961A4A4}" dt="2025-01-08T15:45:32.465" v="187" actId="1076"/>
        <pc:sldMkLst>
          <pc:docMk/>
          <pc:sldMk cId="2853329529" sldId="667"/>
        </pc:sldMkLst>
      </pc:sldChg>
      <pc:sldChg chg="addSp modSp add mod">
        <pc:chgData name="Hongzong Li" userId="9bdc67c7f26cb1a6" providerId="LiveId" clId="{F95DDC15-7572-4088-BD45-4E8C4961A4A4}" dt="2025-01-08T15:46:10.121" v="193" actId="14100"/>
        <pc:sldMkLst>
          <pc:docMk/>
          <pc:sldMk cId="2826498682" sldId="668"/>
        </pc:sldMkLst>
      </pc:sldChg>
      <pc:sldChg chg="modSp add mod">
        <pc:chgData name="Hongzong Li" userId="9bdc67c7f26cb1a6" providerId="LiveId" clId="{F95DDC15-7572-4088-BD45-4E8C4961A4A4}" dt="2025-01-08T15:46:27.409" v="196"/>
        <pc:sldMkLst>
          <pc:docMk/>
          <pc:sldMk cId="1898400193" sldId="669"/>
        </pc:sldMkLst>
      </pc:sldChg>
      <pc:sldChg chg="addSp delSp modSp add mod">
        <pc:chgData name="Hongzong Li" userId="9bdc67c7f26cb1a6" providerId="LiveId" clId="{F95DDC15-7572-4088-BD45-4E8C4961A4A4}" dt="2025-01-09T00:28:18.207" v="670" actId="1076"/>
        <pc:sldMkLst>
          <pc:docMk/>
          <pc:sldMk cId="304319722" sldId="670"/>
        </pc:sldMkLst>
      </pc:sldChg>
      <pc:sldChg chg="addSp delSp modSp add mod">
        <pc:chgData name="Hongzong Li" userId="9bdc67c7f26cb1a6" providerId="LiveId" clId="{F95DDC15-7572-4088-BD45-4E8C4961A4A4}" dt="2025-01-09T00:33:09.846" v="693" actId="1076"/>
        <pc:sldMkLst>
          <pc:docMk/>
          <pc:sldMk cId="1817694660" sldId="671"/>
        </pc:sldMkLst>
      </pc:sldChg>
      <pc:sldChg chg="addSp delSp modSp add mod">
        <pc:chgData name="Hongzong Li" userId="9bdc67c7f26cb1a6" providerId="LiveId" clId="{F95DDC15-7572-4088-BD45-4E8C4961A4A4}" dt="2025-01-08T16:34:11.605" v="411" actId="14100"/>
        <pc:sldMkLst>
          <pc:docMk/>
          <pc:sldMk cId="2788587020" sldId="672"/>
        </pc:sldMkLst>
      </pc:sldChg>
      <pc:sldChg chg="addSp delSp modSp add mod">
        <pc:chgData name="Hongzong Li" userId="9bdc67c7f26cb1a6" providerId="LiveId" clId="{F95DDC15-7572-4088-BD45-4E8C4961A4A4}" dt="2025-01-08T16:34:32.878" v="415" actId="14100"/>
        <pc:sldMkLst>
          <pc:docMk/>
          <pc:sldMk cId="256473223" sldId="673"/>
        </pc:sldMkLst>
      </pc:sldChg>
      <pc:sldChg chg="add del">
        <pc:chgData name="Hongzong Li" userId="9bdc67c7f26cb1a6" providerId="LiveId" clId="{F95DDC15-7572-4088-BD45-4E8C4961A4A4}" dt="2025-01-08T16:33:43.397" v="407"/>
        <pc:sldMkLst>
          <pc:docMk/>
          <pc:sldMk cId="2845624257" sldId="673"/>
        </pc:sldMkLst>
      </pc:sldChg>
      <pc:sldChg chg="addSp delSp modSp add mod">
        <pc:chgData name="Hongzong Li" userId="9bdc67c7f26cb1a6" providerId="LiveId" clId="{F95DDC15-7572-4088-BD45-4E8C4961A4A4}" dt="2025-01-08T16:34:59.604" v="420" actId="14100"/>
        <pc:sldMkLst>
          <pc:docMk/>
          <pc:sldMk cId="2424154648" sldId="674"/>
        </pc:sldMkLst>
      </pc:sldChg>
      <pc:sldChg chg="addSp modSp add mod">
        <pc:chgData name="Hongzong Li" userId="9bdc67c7f26cb1a6" providerId="LiveId" clId="{F95DDC15-7572-4088-BD45-4E8C4961A4A4}" dt="2025-01-08T17:08:25.832" v="523" actId="123"/>
        <pc:sldMkLst>
          <pc:docMk/>
          <pc:sldMk cId="3143782611" sldId="675"/>
        </pc:sldMkLst>
      </pc:sldChg>
      <pc:sldChg chg="addSp delSp modSp add mod">
        <pc:chgData name="Hongzong Li" userId="9bdc67c7f26cb1a6" providerId="LiveId" clId="{F95DDC15-7572-4088-BD45-4E8C4961A4A4}" dt="2025-01-08T17:30:13.284" v="603" actId="14100"/>
        <pc:sldMkLst>
          <pc:docMk/>
          <pc:sldMk cId="3043099647" sldId="676"/>
        </pc:sldMkLst>
      </pc:sldChg>
    </pc:docChg>
  </pc:docChgLst>
  <pc:docChgLst>
    <pc:chgData name="LI Hongzong" userId="ac49958b-b655-4fa4-b837-6f946156a7c8" providerId="ADAL" clId="{DE75A02E-0D7A-4F0F-8C61-7474C9E7CD4C}"/>
    <pc:docChg chg="undo custSel addSld delSld modSld sldOrd">
      <pc:chgData name="LI Hongzong" userId="ac49958b-b655-4fa4-b837-6f946156a7c8" providerId="ADAL" clId="{DE75A02E-0D7A-4F0F-8C61-7474C9E7CD4C}" dt="2024-08-28T06:18:38.966" v="915" actId="6549"/>
      <pc:docMkLst>
        <pc:docMk/>
      </pc:docMkLst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22074852" sldId="4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93026267" sldId="4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70124366" sldId="4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20648259" sldId="472"/>
        </pc:sldMkLst>
      </pc:sldChg>
      <pc:sldChg chg="delSp modSp mod">
        <pc:chgData name="LI Hongzong" userId="ac49958b-b655-4fa4-b837-6f946156a7c8" providerId="ADAL" clId="{DE75A02E-0D7A-4F0F-8C61-7474C9E7CD4C}" dt="2024-08-27T14:26:15.944" v="887" actId="6549"/>
        <pc:sldMkLst>
          <pc:docMk/>
          <pc:sldMk cId="2811745174" sldId="487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102603270" sldId="488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202371462" sldId="49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52405181" sldId="49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845975111" sldId="49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96727664" sldId="49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0619265" sldId="49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69451619" sldId="50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667704221" sldId="50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2242206" sldId="50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065434339" sldId="50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094151586" sldId="50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74677346" sldId="50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541110708" sldId="50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37703638" sldId="50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337362241" sldId="50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8425003" sldId="50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74427421" sldId="51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174073477" sldId="511"/>
        </pc:sldMkLst>
      </pc:sldChg>
      <pc:sldChg chg="del">
        <pc:chgData name="LI Hongzong" userId="ac49958b-b655-4fa4-b837-6f946156a7c8" providerId="ADAL" clId="{DE75A02E-0D7A-4F0F-8C61-7474C9E7CD4C}" dt="2024-08-26T14:17:02.793" v="430" actId="47"/>
        <pc:sldMkLst>
          <pc:docMk/>
          <pc:sldMk cId="3704641364" sldId="51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562923318" sldId="513"/>
        </pc:sldMkLst>
      </pc:sldChg>
      <pc:sldChg chg="addSp delSp modSp mod">
        <pc:chgData name="LI Hongzong" userId="ac49958b-b655-4fa4-b837-6f946156a7c8" providerId="ADAL" clId="{DE75A02E-0D7A-4F0F-8C61-7474C9E7CD4C}" dt="2024-08-26T13:21:25.672" v="206" actId="1036"/>
        <pc:sldMkLst>
          <pc:docMk/>
          <pc:sldMk cId="1847076896" sldId="51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88353813" sldId="515"/>
        </pc:sldMkLst>
      </pc:sldChg>
      <pc:sldChg chg="addSp delSp modSp del mod">
        <pc:chgData name="LI Hongzong" userId="ac49958b-b655-4fa4-b837-6f946156a7c8" providerId="ADAL" clId="{DE75A02E-0D7A-4F0F-8C61-7474C9E7CD4C}" dt="2024-08-27T13:09:55.424" v="433" actId="47"/>
        <pc:sldMkLst>
          <pc:docMk/>
          <pc:sldMk cId="3321173846" sldId="516"/>
        </pc:sldMkLst>
      </pc:sldChg>
      <pc:sldChg chg="del">
        <pc:chgData name="LI Hongzong" userId="ac49958b-b655-4fa4-b837-6f946156a7c8" providerId="ADAL" clId="{DE75A02E-0D7A-4F0F-8C61-7474C9E7CD4C}" dt="2024-08-26T14:13:26.405" v="403" actId="47"/>
        <pc:sldMkLst>
          <pc:docMk/>
          <pc:sldMk cId="2907889574" sldId="51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20331165" sldId="518"/>
        </pc:sldMkLst>
      </pc:sldChg>
      <pc:sldChg chg="addSp delSp modSp del">
        <pc:chgData name="LI Hongzong" userId="ac49958b-b655-4fa4-b837-6f946156a7c8" providerId="ADAL" clId="{DE75A02E-0D7A-4F0F-8C61-7474C9E7CD4C}" dt="2024-08-27T13:09:55.424" v="433" actId="47"/>
        <pc:sldMkLst>
          <pc:docMk/>
          <pc:sldMk cId="3195430702" sldId="51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3255395" sldId="52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2598842" sldId="52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64420287" sldId="52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27889837" sldId="52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07913042" sldId="5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09594736" sldId="52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29232929" sldId="5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88996461" sldId="5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8785174" sldId="52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14466725" sldId="52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9434186" sldId="530"/>
        </pc:sldMkLst>
      </pc:sldChg>
      <pc:sldChg chg="modSp mod">
        <pc:chgData name="LI Hongzong" userId="ac49958b-b655-4fa4-b837-6f946156a7c8" providerId="ADAL" clId="{DE75A02E-0D7A-4F0F-8C61-7474C9E7CD4C}" dt="2024-08-27T13:19:16.854" v="575" actId="20577"/>
        <pc:sldMkLst>
          <pc:docMk/>
          <pc:sldMk cId="1189121588" sldId="53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00423232" sldId="53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63335583" sldId="53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16444585" sldId="53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45479320" sldId="53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0655204" sldId="53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90228409" sldId="53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93938528" sldId="53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51694771" sldId="53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936414254" sldId="54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763359" sldId="54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88160755" sldId="54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07397264" sldId="54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06529866" sldId="54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09638971" sldId="54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198664435" sldId="54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524543" sldId="54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201810" sldId="548"/>
        </pc:sldMkLst>
      </pc:sldChg>
      <pc:sldChg chg="modSp add del mod">
        <pc:chgData name="LI Hongzong" userId="ac49958b-b655-4fa4-b837-6f946156a7c8" providerId="ADAL" clId="{DE75A02E-0D7A-4F0F-8C61-7474C9E7CD4C}" dt="2024-08-27T13:09:55.424" v="433" actId="47"/>
        <pc:sldMkLst>
          <pc:docMk/>
          <pc:sldMk cId="1014512170" sldId="549"/>
        </pc:sldMkLst>
      </pc:sldChg>
      <pc:sldChg chg="addSp delSp modSp add mod">
        <pc:chgData name="LI Hongzong" userId="ac49958b-b655-4fa4-b837-6f946156a7c8" providerId="ADAL" clId="{DE75A02E-0D7A-4F0F-8C61-7474C9E7CD4C}" dt="2024-08-26T13:50:00.327" v="384" actId="115"/>
        <pc:sldMkLst>
          <pc:docMk/>
          <pc:sldMk cId="212550681" sldId="55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69950899" sldId="55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78794708" sldId="55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60878148" sldId="55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96166393" sldId="55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35703873" sldId="55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016098563" sldId="55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19525225" sldId="55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598523933" sldId="56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523625225" sldId="56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66937760" sldId="56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68876406" sldId="56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18897188" sldId="56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54944195" sldId="56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31359582" sldId="56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964408206" sldId="56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19511715" sldId="56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44113545" sldId="56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6217505" sldId="57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88134339" sldId="57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47319051" sldId="57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40256819" sldId="57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64356034" sldId="57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11211621" sldId="57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29913884" sldId="57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72830683" sldId="57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37355751" sldId="57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72759891" sldId="57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90328167" sldId="58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82198114" sldId="58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735284479" sldId="58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38130757" sldId="58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67094071" sldId="58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144534479" sldId="58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16230881" sldId="58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016119425" sldId="58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1889593" sldId="58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30631005" sldId="59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38793753" sldId="59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2616364" sldId="59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03372146" sldId="59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873208360" sldId="59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70092498" sldId="59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27560036" sldId="59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41168185" sldId="59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90866518" sldId="59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0876467" sldId="60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29547219" sldId="60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70787436" sldId="60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165255390" sldId="60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75691781" sldId="60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42960465" sldId="60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90017814" sldId="60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2619693" sldId="60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08820381" sldId="60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83250905" sldId="60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05257213" sldId="61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70232633" sldId="62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61810409" sldId="62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17495727" sldId="62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30060381" sldId="62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675280520" sldId="62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65384674" sldId="62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0181328" sldId="62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84381024" sldId="62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6655494" sldId="62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3992842" sldId="62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55701224" sldId="63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443855818" sldId="63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52122681" sldId="632"/>
        </pc:sldMkLst>
      </pc:sldChg>
      <pc:sldChg chg="modSp add mod ord modAnim">
        <pc:chgData name="LI Hongzong" userId="ac49958b-b655-4fa4-b837-6f946156a7c8" providerId="ADAL" clId="{DE75A02E-0D7A-4F0F-8C61-7474C9E7CD4C}" dt="2024-08-28T06:18:38.966" v="915" actId="6549"/>
        <pc:sldMkLst>
          <pc:docMk/>
          <pc:sldMk cId="3896439483" sldId="633"/>
        </pc:sldMkLst>
      </pc:sldChg>
    </pc:docChg>
  </pc:docChgLst>
  <pc:docChgLst>
    <pc:chgData name="LI Hongzong" userId="ac49958b-b655-4fa4-b837-6f946156a7c8" providerId="ADAL" clId="{AE6FA167-AD59-4CAA-8D10-66C8FD64B50F}"/>
    <pc:docChg chg="undo custSel addSld modSld">
      <pc:chgData name="LI Hongzong" userId="ac49958b-b655-4fa4-b837-6f946156a7c8" providerId="ADAL" clId="{AE6FA167-AD59-4CAA-8D10-66C8FD64B50F}" dt="2024-04-14T02:08:02.953" v="26" actId="1076"/>
      <pc:docMkLst>
        <pc:docMk/>
      </pc:docMkLst>
      <pc:sldChg chg="addSp delSp modSp mod">
        <pc:chgData name="LI Hongzong" userId="ac49958b-b655-4fa4-b837-6f946156a7c8" providerId="ADAL" clId="{AE6FA167-AD59-4CAA-8D10-66C8FD64B50F}" dt="2024-04-14T02:06:04.019" v="14" actId="1036"/>
        <pc:sldMkLst>
          <pc:docMk/>
          <pc:sldMk cId="806529866" sldId="544"/>
        </pc:sldMkLst>
      </pc:sldChg>
      <pc:sldChg chg="addSp delSp mod">
        <pc:chgData name="LI Hongzong" userId="ac49958b-b655-4fa4-b837-6f946156a7c8" providerId="ADAL" clId="{AE6FA167-AD59-4CAA-8D10-66C8FD64B50F}" dt="2024-04-14T02:07:35.774" v="22" actId="478"/>
        <pc:sldMkLst>
          <pc:docMk/>
          <pc:sldMk cId="117524543" sldId="547"/>
        </pc:sldMkLst>
      </pc:sldChg>
      <pc:sldChg chg="addSp delSp modSp add mod">
        <pc:chgData name="LI Hongzong" userId="ac49958b-b655-4fa4-b837-6f946156a7c8" providerId="ADAL" clId="{AE6FA167-AD59-4CAA-8D10-66C8FD64B50F}" dt="2024-04-14T02:08:02.953" v="26" actId="1076"/>
        <pc:sldMkLst>
          <pc:docMk/>
          <pc:sldMk cId="2354201810" sldId="548"/>
        </pc:sldMkLst>
      </pc:sldChg>
    </pc:docChg>
  </pc:docChgLst>
  <pc:docChgLst>
    <pc:chgData name="Hongzong Li" userId="9bdc67c7f26cb1a6" providerId="LiveId" clId="{F42916EA-A971-40FB-9368-4A6246B15F8D}"/>
    <pc:docChg chg="undo custSel delSld modSld">
      <pc:chgData name="Hongzong Li" userId="9bdc67c7f26cb1a6" providerId="LiveId" clId="{F42916EA-A971-40FB-9368-4A6246B15F8D}" dt="2025-01-08T13:43:16.175" v="81" actId="1076"/>
      <pc:docMkLst>
        <pc:docMk/>
      </pc:docMkLst>
      <pc:sldChg chg="delSp modSp mod">
        <pc:chgData name="Hongzong Li" userId="9bdc67c7f26cb1a6" providerId="LiveId" clId="{F42916EA-A971-40FB-9368-4A6246B15F8D}" dt="2025-01-08T13:27:16" v="26" actId="14100"/>
        <pc:sldMkLst>
          <pc:docMk/>
          <pc:sldMk cId="1615307222" sldId="390"/>
        </pc:sldMkLst>
      </pc:sldChg>
      <pc:sldChg chg="modSp del mod">
        <pc:chgData name="Hongzong Li" userId="9bdc67c7f26cb1a6" providerId="LiveId" clId="{F42916EA-A971-40FB-9368-4A6246B15F8D}" dt="2025-01-08T13:28:14.951" v="29" actId="47"/>
        <pc:sldMkLst>
          <pc:docMk/>
          <pc:sldMk cId="1847076896" sldId="514"/>
        </pc:sldMkLst>
      </pc:sldChg>
      <pc:sldChg chg="addSp delSp modSp mod">
        <pc:chgData name="Hongzong Li" userId="9bdc67c7f26cb1a6" providerId="LiveId" clId="{F42916EA-A971-40FB-9368-4A6246B15F8D}" dt="2025-01-08T13:31:09.695" v="60" actId="20577"/>
        <pc:sldMkLst>
          <pc:docMk/>
          <pc:sldMk cId="1261810409" sldId="621"/>
        </pc:sldMkLst>
      </pc:sldChg>
      <pc:sldChg chg="addSp delSp modSp mod">
        <pc:chgData name="Hongzong Li" userId="9bdc67c7f26cb1a6" providerId="LiveId" clId="{F42916EA-A971-40FB-9368-4A6246B15F8D}" dt="2025-01-08T13:43:16.175" v="81" actId="1076"/>
        <pc:sldMkLst>
          <pc:docMk/>
          <pc:sldMk cId="2671058366" sldId="631"/>
        </pc:sldMkLst>
      </pc:sldChg>
      <pc:sldChg chg="modSp del mod">
        <pc:chgData name="Hongzong Li" userId="9bdc67c7f26cb1a6" providerId="LiveId" clId="{F42916EA-A971-40FB-9368-4A6246B15F8D}" dt="2025-01-08T13:28:20.753" v="31" actId="47"/>
        <pc:sldMkLst>
          <pc:docMk/>
          <pc:sldMk cId="2354319547" sldId="6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1712D-D7FA-4496-B6BD-E8CEE80FCA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68CF-6F09-4E22-B9E8-F60C85B30E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9F9DD8-E320-4ED3-B304-8B56EADFDED5}" type="datetimeFigureOut">
              <a:rPr lang="zh-TW" altLang="en-US"/>
              <a:pPr>
                <a:defRPr/>
              </a:pPr>
              <a:t>2025/4/10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A9008-A482-43B1-9EFC-4F48D2C6DD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8E69-6929-49FD-9F10-4C07E2ECB0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C8A51B-8BEB-4C40-AF52-9C6CF1D201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7DDA510-F3F4-4037-B5C2-6330AC57D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5C37C3-9DF7-4CE6-A989-A0D3D7A993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1DE64A-BED1-4632-B6E8-6404C554313E}" type="datetimeFigureOut">
              <a:rPr lang="en-US"/>
              <a:pPr>
                <a:defRPr/>
              </a:pPr>
              <a:t>4/10/25</a:t>
            </a:fld>
            <a:endParaRPr 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E6206B4E-3522-4358-8240-EBA2178A8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17BD9AA1-118B-4092-853F-D4910FB0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2FDC0A-5427-407D-8D10-1F64F61A14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3916A-8CF5-46F4-B09D-6E4399A6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5B4D1-821F-4158-BCA9-F73F741AA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51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2A08A-4D23-714D-949D-A9FF07ED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F650AF5-51AC-6ABD-05C1-A1DF653757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DE0ED2AF-66AF-3D8E-71B5-BE06F61802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80BD26EE-79EF-604A-3A9C-4AC45EB2B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2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A9F4-74E4-2E8C-F942-108E1A6E5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F3961F51-6C57-A162-3AF2-D84EA694129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48FC2212-A85C-1D7B-6C74-D8B75B3C7F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423315AA-A2F2-D8DD-8795-FDCB9EE330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461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67CFD-8DDD-DDB5-9728-7BC74A060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281B1D66-6537-B057-998F-04883DE5AE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A5379401-2888-C9F8-E65E-8481AE132E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F61CF0F2-EEFB-0BE9-0159-3FDCC8745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5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CECD4-4AA3-D965-9D76-8287E1B60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185449CD-A70D-DA6C-56FA-FA2509B0C6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3477E133-BFF5-199D-674F-084E0F2A237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191CF5AD-68C3-A87E-E9CD-058C10A4E6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71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3327A-F7A7-A3CF-3350-8659F5EF7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0A70B94-8355-251D-3A63-EA2C6A3D5F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D3436092-1039-6475-8AB0-768739F8F0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D60F13BF-A35D-29DF-4043-AAD711D59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934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A73A3-D3B4-731A-0AEF-E5E00F3C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3BFDD342-AE7F-94AC-0D40-76837BE89F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2B8C13F2-63B6-13FA-2654-AA090266A7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80F32505-CE2B-8494-7012-D1B38309C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842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A6324-3ED0-0C60-2DB2-FBDC0DAE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FDBE253A-A2C7-6BDB-A2A2-F4FFA83F5D7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92204AEC-AA40-3930-61A1-AF91025F3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0A592C47-49BC-1831-6A80-750D16345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319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3A9271E-725C-4631-B182-CB98B06C9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B0AC16E4-EA37-47F7-BFFD-D338E5F3D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8219F6F-33DD-458F-A9FE-2BDB4FFBD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7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DEDE7-A7F8-07EF-21A7-C080612C8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9E0A3F22-D195-9DC8-8C75-ACF4062A90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95AD1066-3B44-1B6E-1B63-A2E9E17534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78343624-E8F1-97E0-A1CD-D67F357C5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43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800A8-3C5B-DB19-4ED5-4822200DB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69CB8228-191F-7D7E-4468-2676B3EFD7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7C51DE54-8FCD-C3B2-7AB2-5D5A42F717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10E29142-FB9F-0794-9535-BF01B4EB5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88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B01E0-43F9-8F9C-CC86-E51A6D063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10A828B4-D883-B839-18F1-538E5F939D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692B7E2C-6CA1-9EEA-2D15-FBE40D63DB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3044038C-B32B-A3D5-0C65-FEE64E4DC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7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D3258-FC57-5C4D-5884-AC121E52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FA5EF2BC-934D-70BD-0DF5-BE8E3A10F2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343B3BC0-79C0-9C09-9FE0-1B95321BDF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Let’s say we want 3 fuzzy sets (Low, Medium, High), we might set:</a:t>
            </a:r>
          </a:p>
          <a:p>
            <a:r>
              <a:rPr lang="en-US" dirty="0"/>
              <a:t>centers = [0.2, 0.5, 0.8]</a:t>
            </a:r>
            <a:endParaRPr lang="en-001" dirty="0"/>
          </a:p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79A9B7B9-2FFB-7804-29FA-084A9E462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442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DE822-405B-C791-CB3A-21CA395D2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CFAE6FEE-BE55-901A-B291-9F42A3B9A8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43007023-16C6-EA3D-4754-14258EFCDD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BF6D86D1-D9D2-2C58-CD47-376527F78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0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28779-3709-7D9B-61D0-30E66B24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2518030D-DE4C-F3C1-AEF4-5B79979FA5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D2C069D6-13D5-3FC3-7C28-8CD6255F38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4DA40CBB-E79D-3E0D-BE37-D00B09046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335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8B5F-3720-5D78-9BC7-8C2FD24E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4AB015CF-6431-B134-6B5F-74193B2BDD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F087909B-A74F-447E-09DC-056A422514A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BA891D76-6EE9-661A-1DC2-0124E7E6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9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D97-9FEF-4E09-B6DE-175BABD077DD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80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22FE-D5D6-4B84-805C-51D4B8242E54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84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46F-E189-4A09-9662-EAFF4013355C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137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8ECA3-5FE0-4FEF-906A-C90309267DAC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0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239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1959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992570" y="6333490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68256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675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07F-4C37-4EEE-A498-544DBF4CC936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553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D5FD-EBBE-4CFD-8A49-1D798A299B64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034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3973-48A9-44CC-9121-FFC96A0B3260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699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D904-59C5-4FD4-BCAC-9EE87A475D2C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84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B6EC-6F7F-455D-9410-04B5307CB08E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28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6B5-A3CC-418A-8C21-6C8271D8B2EE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696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E6CB69-125D-4EBB-A102-B45E2BC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B534-381B-4AF8-A204-F401F1692C41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B7A4E7-5330-45C3-B624-FA054A41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F6E770-8C88-4D4F-82A7-F888174D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54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524-FD5A-4555-91A9-8FC687E5C44C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123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B534-381B-4AF8-A204-F401F1692C41}" type="datetime1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26A14-E32D-4B47-93D9-E8369C16DF12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B2B9F-4B87-4F76-A4C1-4E327D1575E1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835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89" r:id="rId13"/>
    <p:sldLayoutId id="2147483684" r:id="rId14"/>
    <p:sldLayoutId id="2147483691" r:id="rId15"/>
    <p:sldLayoutId id="2147483690" r:id="rId16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5" Type="http://schemas.openxmlformats.org/officeDocument/2006/relationships/tags" Target="../tags/tag5.xml"/><Relationship Id="rId10" Type="http://schemas.openxmlformats.org/officeDocument/2006/relationships/image" Target="../media/image12.png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148D2-DE58-912B-CE53-C92B5E8EA4AB}"/>
              </a:ext>
            </a:extLst>
          </p:cNvPr>
          <p:cNvSpPr txBox="1"/>
          <p:nvPr/>
        </p:nvSpPr>
        <p:spPr>
          <a:xfrm>
            <a:off x="237314" y="209305"/>
            <a:ext cx="1413066" cy="400110"/>
          </a:xfrm>
          <a:prstGeom prst="rect">
            <a:avLst/>
          </a:prstGeom>
          <a:noFill/>
          <a:ln>
            <a:solidFill>
              <a:srgbClr val="9A276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A2761"/>
                </a:solidFill>
                <a:latin typeface="+mn-lt"/>
                <a:ea typeface="宋体" panose="02010600030101010101" pitchFamily="2" charset="-122"/>
              </a:rPr>
              <a:t>Tutorial 11</a:t>
            </a:r>
            <a:endParaRPr lang="en-US" sz="2000" dirty="0">
              <a:solidFill>
                <a:srgbClr val="9A2761"/>
              </a:solidFill>
              <a:latin typeface="+mn-lt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標題 5">
            <a:extLst>
              <a:ext uri="{FF2B5EF4-FFF2-40B4-BE49-F238E27FC236}">
                <a16:creationId xmlns:a16="http://schemas.microsoft.com/office/drawing/2014/main" id="{DC8A2D1F-51E7-FF48-5B95-71B41D57C765}"/>
              </a:ext>
            </a:extLst>
          </p:cNvPr>
          <p:cNvSpPr txBox="1">
            <a:spLocks/>
          </p:cNvSpPr>
          <p:nvPr/>
        </p:nvSpPr>
        <p:spPr bwMode="auto">
          <a:xfrm>
            <a:off x="464618" y="4078545"/>
            <a:ext cx="7605163" cy="224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7200" algn="ctr" eaLnBrk="1" fontAlgn="auto" hangingPunct="1">
              <a:spcAft>
                <a:spcPts val="0"/>
              </a:spcAft>
              <a:defRPr sz="2800">
                <a:latin typeface="+mj-lt"/>
                <a:ea typeface="+mj-ea"/>
                <a:cs typeface="Times New Roman" pitchFamily="18" charset="0"/>
              </a:defRPr>
            </a:lvl1pPr>
            <a:lvl2pPr algn="ctr" eaLnBrk="0" hangingPunct="0">
              <a:defRPr sz="4400"/>
            </a:lvl2pPr>
            <a:lvl3pPr algn="ctr" eaLnBrk="0" hangingPunct="0">
              <a:defRPr sz="4400"/>
            </a:lvl3pPr>
            <a:lvl4pPr algn="ctr" eaLnBrk="0" hangingPunct="0">
              <a:defRPr sz="4400"/>
            </a:lvl4pPr>
            <a:lvl5pPr algn="ctr" eaLnBrk="0" hangingPunct="0"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Hongzong Li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Department of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Computer Science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City University of Hong Kong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82B43-8144-4F0A-FDD6-C7D142C5D6FA}"/>
              </a:ext>
            </a:extLst>
          </p:cNvPr>
          <p:cNvSpPr/>
          <p:nvPr/>
        </p:nvSpPr>
        <p:spPr>
          <a:xfrm>
            <a:off x="171450" y="1205206"/>
            <a:ext cx="8972550" cy="113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﻿</a:t>
            </a:r>
            <a:r>
              <a:rPr lang="en-US" altLang="zh-TW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CS5486</a:t>
            </a:r>
            <a:r>
              <a:rPr lang="en-US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Intelligent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itchFamily="18" charset="0"/>
              </a:rPr>
              <a:t>Systems:</a:t>
            </a:r>
            <a:endParaRPr lang="en-US" altLang="zh-TW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 algn="ctr"/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Fuzzy Logic and Fuzzy Systems</a:t>
            </a:r>
          </a:p>
        </p:txBody>
      </p:sp>
      <p:pic>
        <p:nvPicPr>
          <p:cNvPr id="2050" name="Picture 2" descr="DATA WAREHOUSING AND DATA MINING: Fuzzy Logic">
            <a:extLst>
              <a:ext uri="{FF2B5EF4-FFF2-40B4-BE49-F238E27FC236}">
                <a16:creationId xmlns:a16="http://schemas.microsoft.com/office/drawing/2014/main" id="{2A38A175-C3AC-932D-7B46-E40289384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30" y="2374426"/>
            <a:ext cx="4335740" cy="224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072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0C591-4FEE-3AD6-F639-AE64862C5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D6E5F2-6D2C-A693-7FEC-404C1002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0670D-E7FE-C599-008E-39245F9855A4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A13C721C-AB2C-BDE7-9144-800D1E9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4626672-727E-9B1A-6051-4F20E3362E6D}"/>
              </a:ext>
            </a:extLst>
          </p:cNvPr>
          <p:cNvSpPr txBox="1"/>
          <p:nvPr/>
        </p:nvSpPr>
        <p:spPr>
          <a:xfrm>
            <a:off x="197759" y="676175"/>
            <a:ext cx="47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﻿</a:t>
            </a:r>
            <a:r>
              <a:rPr lang="en-US" dirty="0">
                <a:highlight>
                  <a:srgbClr val="C0C0C0"/>
                </a:highlight>
              </a:rPr>
              <a:t>Type-I fuzzy systems vs. Type-II fuzzy systems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12DEEE-F2C1-0F42-4F41-7A74D83DDB6A}"/>
              </a:ext>
            </a:extLst>
          </p:cNvPr>
          <p:cNvSpPr txBox="1"/>
          <p:nvPr/>
        </p:nvSpPr>
        <p:spPr>
          <a:xfrm>
            <a:off x="1764871" y="3108955"/>
            <a:ext cx="5721779" cy="120032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Type1 fuzzy systems are working with a fixed membership function, while in type-2 fuzzy systems the membership function is fluctuating. A fuzzy set determines how input values are converted into fuzzy variables.</a:t>
            </a:r>
            <a:endParaRPr lang="en-0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D40396-A213-487D-61BF-10238AD2CEBC}"/>
              </a:ext>
            </a:extLst>
          </p:cNvPr>
          <p:cNvSpPr txBox="1"/>
          <p:nvPr/>
        </p:nvSpPr>
        <p:spPr>
          <a:xfrm>
            <a:off x="202573" y="1235474"/>
            <a:ext cx="83175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Type-2 fuzzy sets and systems generalize standard Type-1 fuzzy sets and systems so that more uncertainty can be handled.</a:t>
            </a:r>
          </a:p>
        </p:txBody>
      </p:sp>
    </p:spTree>
    <p:extLst>
      <p:ext uri="{BB962C8B-B14F-4D97-AF65-F5344CB8AC3E}">
        <p14:creationId xmlns:p14="http://schemas.microsoft.com/office/powerpoint/2010/main" val="25535789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8B929-BED5-2933-1BEE-F91FC9E1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353011-1DEF-DC5C-3EDA-EED2DF8A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7A3E66-3801-B8F4-54A0-BF7BD3A10B62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BCFDB87D-B687-3EAD-FA0F-A6E00E9D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60AB2C-9C9D-964A-7845-83901CCCE391}"/>
              </a:ext>
            </a:extLst>
          </p:cNvPr>
          <p:cNvSpPr txBox="1"/>
          <p:nvPr/>
        </p:nvSpPr>
        <p:spPr>
          <a:xfrm>
            <a:off x="180473" y="583653"/>
            <a:ext cx="471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Type-I Fuzzy Systems</a:t>
            </a:r>
            <a:endParaRPr lang="en-001" dirty="0">
              <a:highlight>
                <a:srgbClr val="C0C0C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83A03C-E035-E6F4-55B7-D73A86FEC226}"/>
              </a:ext>
            </a:extLst>
          </p:cNvPr>
          <p:cNvSpPr txBox="1"/>
          <p:nvPr/>
        </p:nvSpPr>
        <p:spPr>
          <a:xfrm>
            <a:off x="180472" y="1119390"/>
            <a:ext cx="8334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Type-I fuzzy logic uses crisp membership functions (single-valued). Each element has a degree of membership between 0 and 1 in a fuzzy set.</a:t>
            </a:r>
            <a:endParaRPr lang="en-00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26DE18-4DA9-5BD6-B212-07B97B9B4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685" y="2213186"/>
            <a:ext cx="5124450" cy="184785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09B5416-0A54-ED01-78D5-86414738BB36}"/>
              </a:ext>
            </a:extLst>
          </p:cNvPr>
          <p:cNvSpPr txBox="1"/>
          <p:nvPr/>
        </p:nvSpPr>
        <p:spPr>
          <a:xfrm>
            <a:off x="1938427" y="5415444"/>
            <a:ext cx="47115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membership function μ(x) assigns a specific degree of membership to each input.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6879898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2ABE1-B291-A6DA-C078-7852ED8CF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E2424B-9E7F-7020-3606-FE75FB44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7BF2FB-7FA5-2D14-699A-F7C5659AEE7C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0B0F5616-8C03-8DE4-7ABA-74A643781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07570F-F0F1-FD2F-735B-FE238A9D5C40}"/>
              </a:ext>
            </a:extLst>
          </p:cNvPr>
          <p:cNvSpPr txBox="1"/>
          <p:nvPr/>
        </p:nvSpPr>
        <p:spPr>
          <a:xfrm>
            <a:off x="180473" y="583653"/>
            <a:ext cx="471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Type-II Fuzzy Systems</a:t>
            </a:r>
            <a:endParaRPr lang="en-001" dirty="0">
              <a:highlight>
                <a:srgbClr val="C0C0C0"/>
              </a:highlight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A4200FA-0225-41CA-8BF3-AF51DEBD95E3}"/>
              </a:ext>
            </a:extLst>
          </p:cNvPr>
          <p:cNvSpPr txBox="1"/>
          <p:nvPr/>
        </p:nvSpPr>
        <p:spPr>
          <a:xfrm>
            <a:off x="180472" y="1194991"/>
            <a:ext cx="8334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Type-II fuzzy logic systems use fuzzy membership functions. That means, the </a:t>
            </a:r>
            <a:r>
              <a:rPr lang="en-US" b="1" dirty="0"/>
              <a:t>membership degree itself is a fuzzy set</a:t>
            </a:r>
            <a:r>
              <a:rPr lang="en-US" dirty="0"/>
              <a:t>. This allows them to model uncertainty about uncertainty.</a:t>
            </a:r>
            <a:endParaRPr lang="en-00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BF1780-2AE2-BC1D-7632-5F5829445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989" y="2095629"/>
            <a:ext cx="5438775" cy="11525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1B8DDD-95DD-D072-77C9-35E1042C0E5C}"/>
              </a:ext>
            </a:extLst>
          </p:cNvPr>
          <p:cNvSpPr txBox="1"/>
          <p:nvPr/>
        </p:nvSpPr>
        <p:spPr>
          <a:xfrm>
            <a:off x="180472" y="3326372"/>
            <a:ext cx="80557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means the degree of membership is not fixed—it’s an interval or even a fuzzy set of values.</a:t>
            </a:r>
          </a:p>
          <a:p>
            <a:endParaRPr lang="en-US" dirty="0"/>
          </a:p>
          <a:p>
            <a:r>
              <a:rPr lang="en-US" dirty="0"/>
              <a:t>Type-II systems are especially useful when expert knowledge, measurements, or linguistic terms are imprecise or vary among different people.</a:t>
            </a:r>
            <a:endParaRPr lang="en-00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0E786-08F8-6D23-EEEB-1E41933044D5}"/>
              </a:ext>
            </a:extLst>
          </p:cNvPr>
          <p:cNvSpPr txBox="1"/>
          <p:nvPr/>
        </p:nvSpPr>
        <p:spPr>
          <a:xfrm>
            <a:off x="1282565" y="5074018"/>
            <a:ext cx="613069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Can model more uncertain environments.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More robust in noisy settings.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Computationally more intensive.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Needs extra steps like type-reduction before defuzzification.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5193536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B2350-F726-D447-7C7E-22871E72F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3E5C44-AC43-FF6E-DE37-1350F6793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2F3ED5-E4FC-DE94-5CDA-D6EBC608B463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05B37167-B0B1-B171-2BD8-89B49BA8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08DA0-A0C4-5B8A-F856-C197A60DBF6E}"/>
              </a:ext>
            </a:extLst>
          </p:cNvPr>
          <p:cNvSpPr txBox="1"/>
          <p:nvPr/>
        </p:nvSpPr>
        <p:spPr>
          <a:xfrm>
            <a:off x="168442" y="584810"/>
            <a:ext cx="83469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Imagine you're building a </a:t>
            </a:r>
            <a:r>
              <a:rPr lang="en-US" b="1" dirty="0"/>
              <a:t>voice-controlled system</a:t>
            </a:r>
            <a:r>
              <a:rPr lang="en-US" dirty="0"/>
              <a:t> that interprets commands based on how users speak — particularly their </a:t>
            </a:r>
            <a:r>
              <a:rPr lang="en-US" b="1" dirty="0"/>
              <a:t>speaking speed</a:t>
            </a:r>
            <a:r>
              <a:rPr lang="en-US" dirty="0"/>
              <a:t> (slow/medium/fast) and </a:t>
            </a:r>
            <a:r>
              <a:rPr lang="en-US" b="1" dirty="0"/>
              <a:t>volume</a:t>
            </a:r>
            <a:r>
              <a:rPr lang="en-US" dirty="0"/>
              <a:t> (low/medium/high).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BE38C-6F06-FF72-3D3E-7FA1C1C47F6C}"/>
              </a:ext>
            </a:extLst>
          </p:cNvPr>
          <p:cNvSpPr txBox="1"/>
          <p:nvPr/>
        </p:nvSpPr>
        <p:spPr>
          <a:xfrm>
            <a:off x="259502" y="1951672"/>
            <a:ext cx="4716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Challenge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Different users speak at different speeds and volumes.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Microphones vary in quality; background noise is unpredictable.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1C2017-1824-73DD-A895-FC25E00C8730}"/>
              </a:ext>
            </a:extLst>
          </p:cNvPr>
          <p:cNvSpPr txBox="1"/>
          <p:nvPr/>
        </p:nvSpPr>
        <p:spPr>
          <a:xfrm>
            <a:off x="274761" y="3872532"/>
            <a:ext cx="7930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Type-I Fuzzy: “Fast speech” = 160–200 words per minute, </a:t>
            </a:r>
            <a:r>
              <a:rPr lang="el-GR" dirty="0"/>
              <a:t>μ = 0.8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E9FC75-D5B6-9372-9182-309354FC87FD}"/>
              </a:ext>
            </a:extLst>
          </p:cNvPr>
          <p:cNvSpPr txBox="1"/>
          <p:nvPr/>
        </p:nvSpPr>
        <p:spPr>
          <a:xfrm>
            <a:off x="1588169" y="4375777"/>
            <a:ext cx="4716378" cy="92333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Type-I systems cannot capture these kinds of uncertainties. They break down when facing vague, noisy, or subjective input.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9DFED2-22E5-B3C6-C42B-E5E47EF7321A}"/>
              </a:ext>
            </a:extLst>
          </p:cNvPr>
          <p:cNvSpPr txBox="1"/>
          <p:nvPr/>
        </p:nvSpPr>
        <p:spPr>
          <a:xfrm>
            <a:off x="274761" y="5579854"/>
            <a:ext cx="60297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Type-I Fuzzy:</a:t>
            </a:r>
            <a:r>
              <a:rPr lang="zh-CN" altLang="en-US" dirty="0"/>
              <a:t> </a:t>
            </a:r>
            <a:r>
              <a:rPr lang="en-US" dirty="0"/>
              <a:t>“Fast speech” = 160–200 wpm, with membership </a:t>
            </a:r>
            <a:r>
              <a:rPr lang="el-GR" dirty="0"/>
              <a:t>μ ∈ [0.6, 0.9]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B10448-8084-36F4-6E7A-0F386CFB161C}"/>
              </a:ext>
            </a:extLst>
          </p:cNvPr>
          <p:cNvSpPr txBox="1"/>
          <p:nvPr/>
        </p:nvSpPr>
        <p:spPr>
          <a:xfrm>
            <a:off x="6157161" y="136524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An</a:t>
            </a:r>
            <a:r>
              <a:rPr lang="zh-CN" altLang="en-US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  <a:r>
              <a:rPr lang="en-US" altLang="zh-CN" dirty="0">
                <a:solidFill>
                  <a:srgbClr val="FF0000"/>
                </a:solidFill>
                <a:highlight>
                  <a:srgbClr val="C0C0C0"/>
                </a:highlight>
              </a:rPr>
              <a:t>Example</a:t>
            </a:r>
            <a:r>
              <a:rPr lang="en-US" dirty="0">
                <a:solidFill>
                  <a:srgbClr val="FF0000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70842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7DB07-5114-A668-73C8-FBC57CB2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06B8FA-FED7-613F-5C62-E930CEAA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37CC38-908F-850D-14FA-89EF4A52E5E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06415667-89B6-D0F0-239F-4A00E0CB2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AB03B-0F22-7227-7166-652DDE012868}"/>
              </a:ext>
            </a:extLst>
          </p:cNvPr>
          <p:cNvSpPr txBox="1"/>
          <p:nvPr/>
        </p:nvSpPr>
        <p:spPr>
          <a:xfrm>
            <a:off x="168443" y="585507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Fuzzification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A59777-BA8A-60C1-125A-DC871F36511B}"/>
              </a:ext>
            </a:extLst>
          </p:cNvPr>
          <p:cNvSpPr txBox="1"/>
          <p:nvPr/>
        </p:nvSpPr>
        <p:spPr>
          <a:xfrm>
            <a:off x="385011" y="1076585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speech_speed</a:t>
            </a:r>
            <a:r>
              <a:rPr lang="en-US" dirty="0"/>
              <a:t> = 180 wpm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D265AB-5FCF-CC59-AF91-6DF27693D6DE}"/>
              </a:ext>
            </a:extLst>
          </p:cNvPr>
          <p:cNvSpPr txBox="1"/>
          <p:nvPr/>
        </p:nvSpPr>
        <p:spPr>
          <a:xfrm>
            <a:off x="385010" y="1733721"/>
            <a:ext cx="8130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Instead of mapping it to a crisp </a:t>
            </a:r>
            <a:r>
              <a:rPr lang="el-GR" dirty="0"/>
              <a:t>μ, </a:t>
            </a:r>
            <a:r>
              <a:rPr lang="en-US" dirty="0"/>
              <a:t>you map it to a </a:t>
            </a:r>
            <a:r>
              <a:rPr lang="en-US" b="1" dirty="0"/>
              <a:t>fuzzy membership interval</a:t>
            </a:r>
            <a:r>
              <a:rPr lang="en-US" dirty="0"/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AE2B8-7885-04AA-AE7A-C26AA4CF8EF7}"/>
              </a:ext>
            </a:extLst>
          </p:cNvPr>
          <p:cNvSpPr txBox="1"/>
          <p:nvPr/>
        </p:nvSpPr>
        <p:spPr>
          <a:xfrm>
            <a:off x="3501190" y="2386664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μ</a:t>
            </a:r>
            <a:r>
              <a:rPr lang="en-US" dirty="0"/>
              <a:t>Fast(180) = [0.6,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5E0DB-CFD5-BDA4-5456-9827D4668F20}"/>
              </a:ext>
            </a:extLst>
          </p:cNvPr>
          <p:cNvSpPr txBox="1"/>
          <p:nvPr/>
        </p:nvSpPr>
        <p:spPr>
          <a:xfrm>
            <a:off x="168443" y="3533898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Rule Evaluation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04DF13-BF7B-19A4-FF51-E131B242F5DB}"/>
              </a:ext>
            </a:extLst>
          </p:cNvPr>
          <p:cNvSpPr txBox="1"/>
          <p:nvPr/>
        </p:nvSpPr>
        <p:spPr>
          <a:xfrm>
            <a:off x="385011" y="4011544"/>
            <a:ext cx="4716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Assume a fuzzy rule:</a:t>
            </a:r>
          </a:p>
          <a:p>
            <a:r>
              <a:rPr lang="en-US" dirty="0"/>
              <a:t>IF speech is Fast THEN increase volume.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C5F4AC-00B7-59FB-CC3F-309DCFE28188}"/>
              </a:ext>
            </a:extLst>
          </p:cNvPr>
          <p:cNvSpPr txBox="1"/>
          <p:nvPr/>
        </p:nvSpPr>
        <p:spPr>
          <a:xfrm>
            <a:off x="1612231" y="4981292"/>
            <a:ext cx="654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Type-I system: you’d apply the rule with </a:t>
            </a:r>
            <a:r>
              <a:rPr lang="el-GR" dirty="0"/>
              <a:t>μ = 0.8, </a:t>
            </a:r>
            <a:r>
              <a:rPr lang="en-US" dirty="0"/>
              <a:t>and that gets passed through the inference engine.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35AEF3-91EC-08E8-4B0A-D2A750E87578}"/>
              </a:ext>
            </a:extLst>
          </p:cNvPr>
          <p:cNvSpPr txBox="1"/>
          <p:nvPr/>
        </p:nvSpPr>
        <p:spPr>
          <a:xfrm>
            <a:off x="1612232" y="5810735"/>
            <a:ext cx="65451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Type-II system: You apply the rule using the interval [0.6, 0.9]</a:t>
            </a:r>
          </a:p>
        </p:txBody>
      </p:sp>
    </p:spTree>
    <p:extLst>
      <p:ext uri="{BB962C8B-B14F-4D97-AF65-F5344CB8AC3E}">
        <p14:creationId xmlns:p14="http://schemas.microsoft.com/office/powerpoint/2010/main" val="28908176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36163-8E4E-60FD-8C29-6A510A9E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D58B7-F9E1-5334-4F2E-1B5BBAD0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F51ED2-AAB5-43B9-A475-148DF3EAAB81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D8F21958-337D-ACED-7F65-63BAC080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D3E5E8-9647-8837-371D-E5186215B431}"/>
              </a:ext>
            </a:extLst>
          </p:cNvPr>
          <p:cNvSpPr txBox="1"/>
          <p:nvPr/>
        </p:nvSpPr>
        <p:spPr>
          <a:xfrm>
            <a:off x="156411" y="609570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Type-Reduction (Type-II systems)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5B7E0-C97A-389D-60BD-C25E3A645CA8}"/>
              </a:ext>
            </a:extLst>
          </p:cNvPr>
          <p:cNvSpPr txBox="1"/>
          <p:nvPr/>
        </p:nvSpPr>
        <p:spPr>
          <a:xfrm>
            <a:off x="397042" y="1277035"/>
            <a:ext cx="83619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say after all rule processing, the final output fuzzy set for "volume level” becomes: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DBF59-CBD6-023C-7BB8-CB29A0505FB3}"/>
              </a:ext>
            </a:extLst>
          </p:cNvPr>
          <p:cNvSpPr txBox="1"/>
          <p:nvPr/>
        </p:nvSpPr>
        <p:spPr>
          <a:xfrm>
            <a:off x="2959769" y="2221499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volume_output</a:t>
            </a:r>
            <a:r>
              <a:rPr lang="en-US" dirty="0"/>
              <a:t> = [5.3, 6.8]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DB2D9C-7C2F-25DF-AD1E-82716A3BD48D}"/>
              </a:ext>
            </a:extLst>
          </p:cNvPr>
          <p:cNvSpPr txBox="1"/>
          <p:nvPr/>
        </p:nvSpPr>
        <p:spPr>
          <a:xfrm>
            <a:off x="156411" y="3453018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Defuzzification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D3D678-D021-4A19-507C-4DF882D9CC32}"/>
              </a:ext>
            </a:extLst>
          </p:cNvPr>
          <p:cNvSpPr txBox="1"/>
          <p:nvPr/>
        </p:nvSpPr>
        <p:spPr>
          <a:xfrm>
            <a:off x="397041" y="4267170"/>
            <a:ext cx="83619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Finally, convert that interval into a crisp output (like 6.05) — usually by averaging the endpoints or applying weighted strategies.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75560F-050F-D563-7E18-CC9A06EB4E36}"/>
              </a:ext>
            </a:extLst>
          </p:cNvPr>
          <p:cNvSpPr txBox="1"/>
          <p:nvPr/>
        </p:nvSpPr>
        <p:spPr>
          <a:xfrm>
            <a:off x="2213811" y="5342097"/>
            <a:ext cx="471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final_output</a:t>
            </a:r>
            <a:r>
              <a:rPr lang="en-US" dirty="0"/>
              <a:t> = (5.3 + 6.8) / 2 = 6.05</a:t>
            </a:r>
          </a:p>
        </p:txBody>
      </p:sp>
    </p:spTree>
    <p:extLst>
      <p:ext uri="{BB962C8B-B14F-4D97-AF65-F5344CB8AC3E}">
        <p14:creationId xmlns:p14="http://schemas.microsoft.com/office/powerpoint/2010/main" val="269535926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353F-8EC1-40D7-BA72-7B4B5145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61A7C34-8F59-0B07-AE33-36E4C3D16563}"/>
              </a:ext>
            </a:extLst>
          </p:cNvPr>
          <p:cNvSpPr/>
          <p:nvPr/>
        </p:nvSpPr>
        <p:spPr>
          <a:xfrm>
            <a:off x="507732" y="3920571"/>
            <a:ext cx="8094245" cy="19874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8FFBD1-B175-AD37-02BD-6347E288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DE6E01-D51E-AD57-9041-3D5EED9E3116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8F3907F6-8416-EC10-640D-C5CD23B9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1E3FB8F-434A-FE36-F995-7BAA3CC86146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3920571"/>
          <a:ext cx="7886700" cy="3657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4407710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252495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5316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716579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BC9C27EC-AAF2-1136-9275-D5321C70A338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4286331"/>
          <a:ext cx="7886700" cy="6400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31645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05143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56803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Type-I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Simple, efficient, widely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ability to handle complex uncertainty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738903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88C5EED9-79DE-37DA-4340-80E3492BFB15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4926411"/>
          <a:ext cx="7886700" cy="9144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0983301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676873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014126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Type-II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Robust, handles uncertainty in rules &amp; inputs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Computationally expensive, harder to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62112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984D8EE-413F-F5A7-546C-222AAA410ABC}"/>
              </a:ext>
            </a:extLst>
          </p:cNvPr>
          <p:cNvGraphicFramePr>
            <a:graphicFrameLocks noGrp="1"/>
          </p:cNvGraphicFramePr>
          <p:nvPr/>
        </p:nvGraphicFramePr>
        <p:xfrm>
          <a:off x="274762" y="733405"/>
          <a:ext cx="8869238" cy="2468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30784">
                  <a:extLst>
                    <a:ext uri="{9D8B030D-6E8A-4147-A177-3AD203B41FA5}">
                      <a16:colId xmlns:a16="http://schemas.microsoft.com/office/drawing/2014/main" val="2159488005"/>
                    </a:ext>
                  </a:extLst>
                </a:gridCol>
                <a:gridCol w="3150086">
                  <a:extLst>
                    <a:ext uri="{9D8B030D-6E8A-4147-A177-3AD203B41FA5}">
                      <a16:colId xmlns:a16="http://schemas.microsoft.com/office/drawing/2014/main" val="874694090"/>
                    </a:ext>
                  </a:extLst>
                </a:gridCol>
                <a:gridCol w="3188368">
                  <a:extLst>
                    <a:ext uri="{9D8B030D-6E8A-4147-A177-3AD203B41FA5}">
                      <a16:colId xmlns:a16="http://schemas.microsoft.com/office/drawing/2014/main" val="18326036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Type-I Fuzzy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Type-II Fuzzy System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279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Membership 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Crisp (single 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Fuzzy (range or fuzzy set)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28505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Uncertainty Handling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 to 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533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98264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or moderately uncertain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uncertain systems (e.g., noisy environments)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56166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Defuzzification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</a:t>
                      </a:r>
                      <a:r>
                        <a:rPr lang="en-US" b="1" dirty="0"/>
                        <a:t>type-reduction</a:t>
                      </a:r>
                      <a:r>
                        <a:rPr lang="en-US" dirty="0"/>
                        <a:t> first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088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54226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54120-49E1-732A-2C07-5BDD549A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A65CFA-19BA-6A04-6517-1C0C98777615}"/>
              </a:ext>
            </a:extLst>
          </p:cNvPr>
          <p:cNvSpPr txBox="1"/>
          <p:nvPr/>
        </p:nvSpPr>
        <p:spPr>
          <a:xfrm>
            <a:off x="2286000" y="27826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the difference between crisp sets and fuzzy sets?</a:t>
            </a:r>
          </a:p>
        </p:txBody>
      </p:sp>
    </p:spTree>
    <p:extLst>
      <p:ext uri="{BB962C8B-B14F-4D97-AF65-F5344CB8AC3E}">
        <p14:creationId xmlns:p14="http://schemas.microsoft.com/office/powerpoint/2010/main" val="31895018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1E239-310A-AD0C-1758-4F3F404D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34703-2F59-C560-3CC3-A81358BCF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E119F3-E763-4AE4-E8BE-671C0F5E7C5F}"/>
              </a:ext>
            </a:extLst>
          </p:cNvPr>
          <p:cNvSpPr txBox="1"/>
          <p:nvPr/>
        </p:nvSpPr>
        <p:spPr>
          <a:xfrm>
            <a:off x="1215187" y="2359877"/>
            <a:ext cx="6521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Explain the terms: (a) Fuzzification, (b) Inference Engine, and (c) Defuzzification.</a:t>
            </a:r>
          </a:p>
        </p:txBody>
      </p:sp>
    </p:spTree>
    <p:extLst>
      <p:ext uri="{BB962C8B-B14F-4D97-AF65-F5344CB8AC3E}">
        <p14:creationId xmlns:p14="http://schemas.microsoft.com/office/powerpoint/2010/main" val="21954155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E7C83185-09D1-4567-8331-E19BC0B8AB2B}"/>
              </a:ext>
            </a:extLst>
          </p:cNvPr>
          <p:cNvSpPr txBox="1">
            <a:spLocks/>
          </p:cNvSpPr>
          <p:nvPr/>
        </p:nvSpPr>
        <p:spPr>
          <a:xfrm>
            <a:off x="1452108" y="2374381"/>
            <a:ext cx="5688632" cy="1472787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eaLnBrk="1" fontAlgn="auto" hangingPunct="1">
              <a:spcAft>
                <a:spcPts val="0"/>
              </a:spcAft>
              <a:defRPr/>
            </a:pP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Thanks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5FE31-E696-4B3B-9F5E-7CD575523C3D}"/>
              </a:ext>
            </a:extLst>
          </p:cNvPr>
          <p:cNvSpPr/>
          <p:nvPr/>
        </p:nvSpPr>
        <p:spPr>
          <a:xfrm>
            <a:off x="2923972" y="2086350"/>
            <a:ext cx="3479800" cy="144016"/>
          </a:xfrm>
          <a:prstGeom prst="rect">
            <a:avLst/>
          </a:prstGeom>
          <a:gradFill flip="none" rotWithShape="1">
            <a:gsLst>
              <a:gs pos="0">
                <a:srgbClr val="AE0F5A"/>
              </a:gs>
              <a:gs pos="100000">
                <a:srgbClr val="FFFFFF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3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B0322-04BB-42E2-BFD4-6B20F7C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38CBE7-1604-46C6-9E00-3AB4139FF07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FAD83C02-24C8-3806-2E3F-4058342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Logic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9394D0-353E-D7A4-AFDA-7CBC02CE298E}"/>
              </a:ext>
            </a:extLst>
          </p:cNvPr>
          <p:cNvSpPr txBox="1"/>
          <p:nvPr/>
        </p:nvSpPr>
        <p:spPr>
          <a:xfrm>
            <a:off x="197290" y="583653"/>
            <a:ext cx="47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What is Fuzzy Logic?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EE42C9-4E9B-ADE4-62D7-281BE281046F}"/>
              </a:ext>
            </a:extLst>
          </p:cNvPr>
          <p:cNvSpPr txBox="1"/>
          <p:nvPr/>
        </p:nvSpPr>
        <p:spPr>
          <a:xfrm>
            <a:off x="197290" y="1180237"/>
            <a:ext cx="8318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Fuzzy Logic is a form of many-valued logic that deals with approximate reasoning rather than fixed and exact inference. Unlike classical binary logic (where variables are either 0 or 1), fuzzy logic variables can have a value anywhere in the range [0, 1].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6A024D-7FA8-7601-D55C-29815812833A}"/>
              </a:ext>
            </a:extLst>
          </p:cNvPr>
          <p:cNvSpPr txBox="1"/>
          <p:nvPr/>
        </p:nvSpPr>
        <p:spPr>
          <a:xfrm>
            <a:off x="2216305" y="5589726"/>
            <a:ext cx="47113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/>
              <a:t>Inspired by human reasoning – not everything is black or white.</a:t>
            </a:r>
          </a:p>
        </p:txBody>
      </p:sp>
      <p:pic>
        <p:nvPicPr>
          <p:cNvPr id="1026" name="Picture 2" descr="What is Fuzzy Logic? | Data Basecamp">
            <a:extLst>
              <a:ext uri="{FF2B5EF4-FFF2-40B4-BE49-F238E27FC236}">
                <a16:creationId xmlns:a16="http://schemas.microsoft.com/office/drawing/2014/main" id="{ADA846EE-3069-76E2-23A9-211A2E50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63909"/>
            <a:ext cx="4572000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8104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58B6-6C49-731B-DF09-91322B162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0D1DF7-E01E-54E4-B6A3-9FA58F522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42586-A361-94D0-9116-B824945A27B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9665A2CA-A725-1FBB-57B2-0A5BF9E37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Logic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7964BE-1167-6154-1A20-6FA21FEDF755}"/>
              </a:ext>
            </a:extLst>
          </p:cNvPr>
          <p:cNvSpPr txBox="1"/>
          <p:nvPr/>
        </p:nvSpPr>
        <p:spPr>
          <a:xfrm>
            <a:off x="174178" y="589442"/>
            <a:ext cx="8128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highlight>
                  <a:srgbClr val="C0C0C0"/>
                </a:highlight>
              </a:rPr>
              <a:t>Crisp vs. Fuzzy Set</a:t>
            </a:r>
          </a:p>
        </p:txBody>
      </p:sp>
      <p:pic>
        <p:nvPicPr>
          <p:cNvPr id="3074" name="Picture 2" descr="Difference between Fuzzy Set and Crisp Set - Tpoint Tech">
            <a:extLst>
              <a:ext uri="{FF2B5EF4-FFF2-40B4-BE49-F238E27FC236}">
                <a16:creationId xmlns:a16="http://schemas.microsoft.com/office/drawing/2014/main" id="{7C1C5302-029C-9C21-9BC5-43E046729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29" y="3327973"/>
            <a:ext cx="5723021" cy="235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C6C668-1E07-B24B-413B-D2CE9B05D2F5}"/>
              </a:ext>
            </a:extLst>
          </p:cNvPr>
          <p:cNvSpPr txBox="1"/>
          <p:nvPr/>
        </p:nvSpPr>
        <p:spPr>
          <a:xfrm>
            <a:off x="545391" y="1035956"/>
            <a:ext cx="7757361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Crisp sets</a:t>
            </a:r>
            <a:r>
              <a:rPr lang="en-US" dirty="0"/>
              <a:t> have clearly defined boundaries; an element either belongs to the set or not.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Fuzzy sets</a:t>
            </a:r>
            <a:r>
              <a:rPr lang="en-US" dirty="0"/>
              <a:t> allow partial membership, meaning an element can belong to a set to a certain degree between 0 and 1.</a:t>
            </a:r>
          </a:p>
        </p:txBody>
      </p:sp>
    </p:spTree>
    <p:extLst>
      <p:ext uri="{BB962C8B-B14F-4D97-AF65-F5344CB8AC3E}">
        <p14:creationId xmlns:p14="http://schemas.microsoft.com/office/powerpoint/2010/main" val="393207418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DFB0-E338-99E0-C909-0397C8B09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F8A69-E702-332C-58FB-4C2B571F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CA4BC5-0123-37DA-DA93-1F7EBEA567F0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3AEA1D94-A01D-FC28-1905-8DA17138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Logic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1D093-E8C9-0E75-F224-D388C49C902B}"/>
              </a:ext>
            </a:extLst>
          </p:cNvPr>
          <p:cNvSpPr txBox="1"/>
          <p:nvPr/>
        </p:nvSpPr>
        <p:spPr>
          <a:xfrm>
            <a:off x="6218213" y="156254"/>
            <a:ext cx="4711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Membership Functions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14D480D-32AE-6F5E-CF31-00C5F0F58613}"/>
              </a:ext>
            </a:extLst>
          </p:cNvPr>
          <p:cNvGrpSpPr/>
          <p:nvPr/>
        </p:nvGrpSpPr>
        <p:grpSpPr>
          <a:xfrm>
            <a:off x="914982" y="497001"/>
            <a:ext cx="2943926" cy="2652541"/>
            <a:chOff x="3246119" y="583653"/>
            <a:chExt cx="3456433" cy="304278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4B12A18-8617-ED59-BCC0-C7C69259D940}"/>
                </a:ext>
              </a:extLst>
            </p:cNvPr>
            <p:cNvSpPr txBox="1"/>
            <p:nvPr/>
          </p:nvSpPr>
          <p:spPr>
            <a:xfrm>
              <a:off x="3246119" y="3257101"/>
              <a:ext cx="34564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Triangular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954AC7CB-D4EE-522F-B855-E6BDC85CF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748" r="7682" b="3326"/>
            <a:stretch/>
          </p:blipFill>
          <p:spPr>
            <a:xfrm>
              <a:off x="3246119" y="583653"/>
              <a:ext cx="3456433" cy="2573156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B203BB7-92E8-25BA-F0F6-FB8CF7396B30}"/>
              </a:ext>
            </a:extLst>
          </p:cNvPr>
          <p:cNvGrpSpPr/>
          <p:nvPr/>
        </p:nvGrpSpPr>
        <p:grpSpPr>
          <a:xfrm>
            <a:off x="1136770" y="3114134"/>
            <a:ext cx="2822780" cy="2432824"/>
            <a:chOff x="395910" y="3605526"/>
            <a:chExt cx="2822780" cy="2432824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2DBC1D91-27C9-FD4F-A28F-6B048D938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910" y="3605526"/>
              <a:ext cx="2822780" cy="1986825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6C1A05F-DEC2-F9E5-2150-94F54F9F1688}"/>
                </a:ext>
              </a:extLst>
            </p:cNvPr>
            <p:cNvSpPr txBox="1"/>
            <p:nvPr/>
          </p:nvSpPr>
          <p:spPr>
            <a:xfrm>
              <a:off x="395910" y="5669018"/>
              <a:ext cx="2822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Gaussian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C844B18-F922-8847-95DE-ED424AB4ECE6}"/>
              </a:ext>
            </a:extLst>
          </p:cNvPr>
          <p:cNvGrpSpPr/>
          <p:nvPr/>
        </p:nvGrpSpPr>
        <p:grpSpPr>
          <a:xfrm>
            <a:off x="4487732" y="616093"/>
            <a:ext cx="3377846" cy="2552249"/>
            <a:chOff x="3858908" y="1305737"/>
            <a:chExt cx="3902525" cy="2942488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D8CA685-E135-749D-2A9D-451C2079A8C7}"/>
                </a:ext>
              </a:extLst>
            </p:cNvPr>
            <p:cNvSpPr txBox="1"/>
            <p:nvPr/>
          </p:nvSpPr>
          <p:spPr>
            <a:xfrm>
              <a:off x="3858908" y="3878893"/>
              <a:ext cx="39025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Trapezoidal</a:t>
              </a:r>
            </a:p>
          </p:txBody>
        </p:sp>
        <p:pic>
          <p:nvPicPr>
            <p:cNvPr id="1027" name="Picture 3" descr="4: The trapezoidal fuzzy membership function. | Download Scientific Diagram">
              <a:extLst>
                <a:ext uri="{FF2B5EF4-FFF2-40B4-BE49-F238E27FC236}">
                  <a16:creationId xmlns:a16="http://schemas.microsoft.com/office/drawing/2014/main" id="{B0B011F4-57E7-7558-7FFF-7F3CED64BD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8908" y="1305737"/>
              <a:ext cx="3902525" cy="25731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3FC28E-0694-8E5D-0E4C-4069A1D746F5}"/>
              </a:ext>
            </a:extLst>
          </p:cNvPr>
          <p:cNvGrpSpPr/>
          <p:nvPr/>
        </p:nvGrpSpPr>
        <p:grpSpPr>
          <a:xfrm>
            <a:off x="4600518" y="3356575"/>
            <a:ext cx="3213766" cy="2187945"/>
            <a:chOff x="4571999" y="4086402"/>
            <a:chExt cx="3213766" cy="218794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624EBC3-269A-85BE-6E69-FE398246F068}"/>
                </a:ext>
              </a:extLst>
            </p:cNvPr>
            <p:cNvSpPr txBox="1"/>
            <p:nvPr/>
          </p:nvSpPr>
          <p:spPr>
            <a:xfrm>
              <a:off x="4571999" y="5905015"/>
              <a:ext cx="32137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Bell-shaped</a:t>
              </a:r>
              <a:endParaRPr lang="en-001" dirty="0"/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8F778EB-44BA-1371-6149-93AA30419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4086402"/>
              <a:ext cx="3213765" cy="1818613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DBD73-35A3-0837-CA8E-DAA73401E614}"/>
              </a:ext>
            </a:extLst>
          </p:cNvPr>
          <p:cNvSpPr txBox="1"/>
          <p:nvPr/>
        </p:nvSpPr>
        <p:spPr>
          <a:xfrm>
            <a:off x="1010653" y="5470639"/>
            <a:ext cx="81333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1D35"/>
                </a:solidFill>
                <a:latin typeface="Google Sans"/>
              </a:rPr>
              <a:t>M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embership functions </a:t>
            </a:r>
            <a:r>
              <a:rPr lang="en-US" dirty="0"/>
              <a:t>map elements of a universe of discourse to a membership value between 0 and 1, representing the degree to which an element belongs to a fuzzy set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5347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1E0-5DF4-36ED-2901-87D7B585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2E4911-EDB9-1772-2B16-03C56C21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4E8578-4CB2-0137-A13F-2BC811AA97BB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003C75B0-5DD4-3EF6-C23F-59E44F39A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﻿Fuzzification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26" name="Picture 2" descr="70. | Classification Methods for Remotely Sensed Data, Second Edition">
            <a:extLst>
              <a:ext uri="{FF2B5EF4-FFF2-40B4-BE49-F238E27FC236}">
                <a16:creationId xmlns:a16="http://schemas.microsoft.com/office/drawing/2014/main" id="{1E70D5BC-8896-06C7-2A0D-4D256B7F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38" y="2076450"/>
            <a:ext cx="4483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FE380-E1CF-3996-E66F-021F2CA522C0}"/>
              </a:ext>
            </a:extLst>
          </p:cNvPr>
          <p:cNvSpPr txBox="1"/>
          <p:nvPr/>
        </p:nvSpPr>
        <p:spPr>
          <a:xfrm>
            <a:off x="177244" y="761624"/>
            <a:ext cx="833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Fuzzification</a:t>
            </a:r>
            <a:r>
              <a:rPr lang="en-US" dirty="0"/>
              <a:t>: Converting crisp input values into fuzzy values using membership functions.</a:t>
            </a:r>
          </a:p>
        </p:txBody>
      </p:sp>
    </p:spTree>
    <p:extLst>
      <p:ext uri="{BB962C8B-B14F-4D97-AF65-F5344CB8AC3E}">
        <p14:creationId xmlns:p14="http://schemas.microsoft.com/office/powerpoint/2010/main" val="53183793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AAF7D-5CFA-DBB8-6590-79720A8DB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963BC11-F8DF-12CE-F8B0-15757C252722}"/>
              </a:ext>
            </a:extLst>
          </p:cNvPr>
          <p:cNvSpPr txBox="1"/>
          <p:nvPr/>
        </p:nvSpPr>
        <p:spPr>
          <a:xfrm>
            <a:off x="198882" y="1038226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Data Normalization</a:t>
            </a:r>
            <a:endParaRPr lang="en-00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3D0FAC-651F-94B2-D6F1-AD9BA8B8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63F28-843E-1D5F-0E9E-5D867481C2EE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DF7E2C94-D248-6E35-7EED-EE644186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 Fuzzification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008353-FF4D-636E-4C2C-7D281249E1BF}"/>
              </a:ext>
            </a:extLst>
          </p:cNvPr>
          <p:cNvSpPr txBox="1"/>
          <p:nvPr/>
        </p:nvSpPr>
        <p:spPr>
          <a:xfrm>
            <a:off x="198882" y="4138987"/>
            <a:ext cx="8316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3: Select Set Centers: Choose centers         of fuzzy sets (either:</a:t>
            </a:r>
          </a:p>
          <a:p>
            <a:endParaRPr lang="en-00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C929D1-A19A-16C1-325F-238CD7498456}"/>
              </a:ext>
            </a:extLst>
          </p:cNvPr>
          <p:cNvSpPr txBox="1"/>
          <p:nvPr/>
        </p:nvSpPr>
        <p:spPr>
          <a:xfrm>
            <a:off x="198882" y="665772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Support Fuzzification(s-fuzzification) Method</a:t>
            </a:r>
            <a:endParaRPr lang="en-001" dirty="0">
              <a:highlight>
                <a:srgbClr val="C0C0C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D6EC5E-D566-4678-337C-98498942E1A9}"/>
              </a:ext>
            </a:extLst>
          </p:cNvPr>
          <p:cNvSpPr txBox="1"/>
          <p:nvPr/>
        </p:nvSpPr>
        <p:spPr>
          <a:xfrm>
            <a:off x="2205990" y="1508352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x_normalized</a:t>
            </a:r>
            <a:r>
              <a:rPr lang="en-US" dirty="0"/>
              <a:t> = (x - min(x)) / (max(x) - min(x))</a:t>
            </a:r>
            <a:endParaRPr lang="en-00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E5C9C17-1943-930B-2E28-D4BCF2D9662E}"/>
              </a:ext>
            </a:extLst>
          </p:cNvPr>
          <p:cNvSpPr txBox="1"/>
          <p:nvPr/>
        </p:nvSpPr>
        <p:spPr>
          <a:xfrm>
            <a:off x="198882" y="2115350"/>
            <a:ext cx="6293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2: Define Support-Based Membership Function</a:t>
            </a:r>
            <a:endParaRPr lang="en-00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EFE4F7-97B7-D599-43A7-D3D264D4FA8E}"/>
              </a:ext>
            </a:extLst>
          </p:cNvPr>
          <p:cNvSpPr txBox="1"/>
          <p:nvPr/>
        </p:nvSpPr>
        <p:spPr>
          <a:xfrm>
            <a:off x="1012698" y="2737195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commonly used support function is:</a:t>
            </a:r>
            <a:endParaRPr lang="en-001" dirty="0"/>
          </a:p>
        </p:txBody>
      </p:sp>
      <p:pic>
        <p:nvPicPr>
          <p:cNvPr id="30" name="图片 29" descr="\documentclass{article}&#10;\usepackage{amsmath}&#10;\usepackage{amssymb}&#10;\usepackage{amsthm}&#10;\pagestyle{empty}&#10;\begin{document}&#10;&#10;$$&#10;\mu_A(x_i) = \frac{1}{1 + \left(\frac{\|x_i - c_A\|}{\sigma_A}\right)^p}&#10;$$&#10;&#10;&#10;\end{document}&#10;" title="IguanaTex Bitmap Display">
            <a:extLst>
              <a:ext uri="{FF2B5EF4-FFF2-40B4-BE49-F238E27FC236}">
                <a16:creationId xmlns:a16="http://schemas.microsoft.com/office/drawing/2014/main" id="{ECEB8174-62BD-1421-6ECA-8BD1900175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59272" y="2627155"/>
            <a:ext cx="2814476" cy="780190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92F8C7E-862E-8075-05E4-EAB36A73424A}"/>
              </a:ext>
            </a:extLst>
          </p:cNvPr>
          <p:cNvSpPr txBox="1"/>
          <p:nvPr/>
        </p:nvSpPr>
        <p:spPr>
          <a:xfrm>
            <a:off x="1317673" y="3502571"/>
            <a:ext cx="2407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center of fuzzy set A</a:t>
            </a:r>
            <a:endParaRPr lang="en-00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2ACAC0-A8D9-9680-4C00-CFA8E98D9833}"/>
              </a:ext>
            </a:extLst>
          </p:cNvPr>
          <p:cNvSpPr txBox="1"/>
          <p:nvPr/>
        </p:nvSpPr>
        <p:spPr>
          <a:xfrm>
            <a:off x="3932060" y="3502571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: spread or bandwidth</a:t>
            </a:r>
            <a:endParaRPr lang="en-001" dirty="0"/>
          </a:p>
        </p:txBody>
      </p:sp>
      <p:pic>
        <p:nvPicPr>
          <p:cNvPr id="37" name="图片 36" descr="\documentclass{article}&#10;\usepackage{amsmath}&#10;\usepackage{amssymb}&#10;\usepackage{amsthm}&#10;\pagestyle{empty}&#10;\begin{document}&#10;&#10;$$&#10;\sigma_A&#10;$$&#10;&#10;&#10;\end{document}&#10;" title="IguanaTex Bitmap Display">
            <a:extLst>
              <a:ext uri="{FF2B5EF4-FFF2-40B4-BE49-F238E27FC236}">
                <a16:creationId xmlns:a16="http://schemas.microsoft.com/office/drawing/2014/main" id="{050D2ADC-C52B-244B-4B82-29268E06F8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724831" y="3641185"/>
            <a:ext cx="280381" cy="147810"/>
          </a:xfrm>
          <a:prstGeom prst="rect">
            <a:avLst/>
          </a:prstGeom>
        </p:spPr>
      </p:pic>
      <p:pic>
        <p:nvPicPr>
          <p:cNvPr id="40" name="图片 39" descr="\documentclass{article}&#10;\usepackage{amsmath}&#10;\usepackage{amssymb}&#10;\usepackage{amsthm}&#10;\pagestyle{empty}&#10;\begin{document}&#10;&#10;$$&#10;c_A&#10;$$&#10;&#10;&#10;\end{document}&#10;" title="IguanaTex Bitmap Display">
            <a:extLst>
              <a:ext uri="{FF2B5EF4-FFF2-40B4-BE49-F238E27FC236}">
                <a16:creationId xmlns:a16="http://schemas.microsoft.com/office/drawing/2014/main" id="{0E0E25C7-9377-12C1-4068-2BCD2D28CA2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137876" y="3628075"/>
            <a:ext cx="245333" cy="14933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4CF0D73-1BDA-3CA1-0BDA-84CF47A1E2DB}"/>
              </a:ext>
            </a:extLst>
          </p:cNvPr>
          <p:cNvSpPr txBox="1"/>
          <p:nvPr/>
        </p:nvSpPr>
        <p:spPr>
          <a:xfrm>
            <a:off x="1260542" y="4523046"/>
            <a:ext cx="65333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Manually (e.g., evenly spaced)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Cluster-based (e.g., K-means or FCM cluster centers))</a:t>
            </a:r>
          </a:p>
        </p:txBody>
      </p:sp>
      <p:pic>
        <p:nvPicPr>
          <p:cNvPr id="12" name="图片 11" descr="\documentclass{article}&#10;\usepackage{amsmath}&#10;\usepackage{amssymb}&#10;\usepackage{amsthm}&#10;\pagestyle{empty}&#10;\begin{document}&#10;&#10;$$&#10;c_A&#10;$$&#10;&#10;&#10;\end{document}&#10;" title="IguanaTex Bitmap Display">
            <a:extLst>
              <a:ext uri="{FF2B5EF4-FFF2-40B4-BE49-F238E27FC236}">
                <a16:creationId xmlns:a16="http://schemas.microsoft.com/office/drawing/2014/main" id="{34A905C2-89A7-17AE-2D21-A22A8ADEFF5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317523" y="4256350"/>
            <a:ext cx="245333" cy="1493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0C1BC61-C7BB-E6F6-DECC-6D24FC1DE422}"/>
              </a:ext>
            </a:extLst>
          </p:cNvPr>
          <p:cNvSpPr txBox="1"/>
          <p:nvPr/>
        </p:nvSpPr>
        <p:spPr>
          <a:xfrm>
            <a:off x="199965" y="5286740"/>
            <a:ext cx="4711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4: Compute Memberships</a:t>
            </a:r>
            <a:endParaRPr lang="en-00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D819D4-E5F7-5023-2724-F4D8ABFA3786}"/>
              </a:ext>
            </a:extLst>
          </p:cNvPr>
          <p:cNvSpPr txBox="1"/>
          <p:nvPr/>
        </p:nvSpPr>
        <p:spPr>
          <a:xfrm>
            <a:off x="997659" y="5746798"/>
            <a:ext cx="7705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each data point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and each fuzzy set center </a:t>
            </a:r>
            <a:r>
              <a:rPr lang="en-US" i="1" dirty="0" err="1"/>
              <a:t>c</a:t>
            </a:r>
            <a:r>
              <a:rPr lang="en-US" i="1" baseline="-25000" dirty="0" err="1"/>
              <a:t>j</a:t>
            </a:r>
            <a:r>
              <a:rPr lang="en-US" dirty="0"/>
              <a:t>, compute membership       using the selected support function.</a:t>
            </a:r>
            <a:endParaRPr lang="en-001" dirty="0"/>
          </a:p>
        </p:txBody>
      </p:sp>
      <p:pic>
        <p:nvPicPr>
          <p:cNvPr id="23" name="图片 22" descr="\documentclass{article}&#10;\usepackage{amsmath}&#10;\usepackage{amssymb}&#10;\usepackage{amsthm}&#10;\pagestyle{empty}&#10;\begin{document}&#10;&#10;$$&#10;\mu_A(x_i)&#10;$$&#10;&#10;&#10;\end{document}&#10;" title="IguanaTex Bitmap Display">
            <a:extLst>
              <a:ext uri="{FF2B5EF4-FFF2-40B4-BE49-F238E27FC236}">
                <a16:creationId xmlns:a16="http://schemas.microsoft.com/office/drawing/2014/main" id="{B352112E-719C-0D5E-2E90-530C7A6B773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897718" y="5818897"/>
            <a:ext cx="711619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343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85A39-FC50-9C73-D453-3C093107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B020D-1E49-3DA7-96E9-C78B4679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A86DC03-13BB-88EA-DA83-22A9ECFE90A0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BAF6307E-9F70-9615-2BC5-1443DB86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﻿Inference Engine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26" name="Picture 2" descr="70. | Classification Methods for Remotely Sensed Data, Second Edition">
            <a:extLst>
              <a:ext uri="{FF2B5EF4-FFF2-40B4-BE49-F238E27FC236}">
                <a16:creationId xmlns:a16="http://schemas.microsoft.com/office/drawing/2014/main" id="{3AE240D4-E3C2-3016-E6AF-95A89A4EF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38" y="2076450"/>
            <a:ext cx="4483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468FC-B302-C3B1-7AF8-9AACC4401588}"/>
              </a:ext>
            </a:extLst>
          </p:cNvPr>
          <p:cNvSpPr txBox="1"/>
          <p:nvPr/>
        </p:nvSpPr>
        <p:spPr>
          <a:xfrm>
            <a:off x="177244" y="761624"/>
            <a:ext cx="833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Inference Engine</a:t>
            </a:r>
            <a:r>
              <a:rPr lang="en-US" dirty="0"/>
              <a:t>: Applies fuzzy logic rules to the fuzzified inputs to derive fuzzy outputs.</a:t>
            </a:r>
          </a:p>
        </p:txBody>
      </p:sp>
    </p:spTree>
    <p:extLst>
      <p:ext uri="{BB962C8B-B14F-4D97-AF65-F5344CB8AC3E}">
        <p14:creationId xmlns:p14="http://schemas.microsoft.com/office/powerpoint/2010/main" val="40353142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83DCD-2EA6-7895-75DF-7B95BA62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C0A5B-A20B-26DA-56C4-961DD340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5AD031-718E-72D2-AE37-F321B38402AC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4E26647B-6A4B-EC02-8E06-5D43C8E19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Defuzzification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1026" name="Picture 2" descr="70. | Classification Methods for Remotely Sensed Data, Second Edition">
            <a:extLst>
              <a:ext uri="{FF2B5EF4-FFF2-40B4-BE49-F238E27FC236}">
                <a16:creationId xmlns:a16="http://schemas.microsoft.com/office/drawing/2014/main" id="{78AB8C56-14AD-61E0-BCE6-536036DBB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138" y="2076450"/>
            <a:ext cx="44831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78C345-0F3F-3D26-5B90-25465E9BCC33}"/>
              </a:ext>
            </a:extLst>
          </p:cNvPr>
          <p:cNvSpPr txBox="1"/>
          <p:nvPr/>
        </p:nvSpPr>
        <p:spPr>
          <a:xfrm>
            <a:off x="177244" y="761624"/>
            <a:ext cx="83381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Defuzzification</a:t>
            </a:r>
            <a:r>
              <a:rPr lang="en-US" dirty="0"/>
              <a:t>: Converts fuzzy output sets into a single crisp value, often using methods like Centroid or Max-membership.</a:t>
            </a:r>
          </a:p>
        </p:txBody>
      </p:sp>
    </p:spTree>
    <p:extLst>
      <p:ext uri="{BB962C8B-B14F-4D97-AF65-F5344CB8AC3E}">
        <p14:creationId xmlns:p14="http://schemas.microsoft.com/office/powerpoint/2010/main" val="20200372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BE07B-BF4D-1D1D-9722-C8C05931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BA6FF-AA1C-BEAE-9102-E91DE298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756760-8A71-B0C8-D178-87399C9DC080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E1B17EA4-B449-908A-F352-85CC6642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﻿Fuzzy Systems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B121D5-970C-F4AE-ECE8-21B95BC1E742}"/>
              </a:ext>
            </a:extLst>
          </p:cNvPr>
          <p:cNvSpPr txBox="1"/>
          <p:nvPr/>
        </p:nvSpPr>
        <p:spPr>
          <a:xfrm>
            <a:off x="274762" y="797654"/>
            <a:ext cx="824058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Fuzzy System is a rule-based system that uses fuzzy logic to map inputs to outputs. It models human-like reasoning by using imprecise or vague information and producing meaningful outputs based on degrees of truth rather than binary true/false values.</a:t>
            </a:r>
            <a:r>
              <a:rPr lang="zh-CN" altLang="en-US" dirty="0"/>
              <a:t> </a:t>
            </a:r>
            <a:endParaRPr lang="en-US" altLang="zh-CN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It is commonly used in control systems, decision support, and AI where crisp mathematical models are hard to obtain.</a:t>
            </a:r>
            <a:endParaRPr lang="en-00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E9D1D-93AC-3256-6A84-E2AE763F375B}"/>
              </a:ext>
            </a:extLst>
          </p:cNvPr>
          <p:cNvSpPr txBox="1"/>
          <p:nvPr/>
        </p:nvSpPr>
        <p:spPr>
          <a:xfrm>
            <a:off x="1936021" y="3459657"/>
            <a:ext cx="4716378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/>
              <a:t>﻿</a:t>
            </a:r>
            <a:r>
              <a:rPr lang="en-US" dirty="0">
                <a:highlight>
                  <a:srgbClr val="C0C0C0"/>
                </a:highlight>
              </a:rPr>
              <a:t>Type-I fuzzy systems</a:t>
            </a:r>
          </a:p>
          <a:p>
            <a:pPr algn="ctr">
              <a:lnSpc>
                <a:spcPct val="200000"/>
              </a:lnSpc>
            </a:pPr>
            <a:r>
              <a:rPr lang="en-US" dirty="0">
                <a:highlight>
                  <a:srgbClr val="C0C0C0"/>
                </a:highlight>
              </a:rPr>
              <a:t>Type-II fuzzy systems</a:t>
            </a:r>
          </a:p>
        </p:txBody>
      </p:sp>
    </p:spTree>
    <p:extLst>
      <p:ext uri="{BB962C8B-B14F-4D97-AF65-F5344CB8AC3E}">
        <p14:creationId xmlns:p14="http://schemas.microsoft.com/office/powerpoint/2010/main" val="293656320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952"/>
  <p:tag name="ORIGINALWIDTH" val="1385.077"/>
  <p:tag name="LATEXADDIN" val="\documentclass{article}&#10;\usepackage{amsmath}&#10;\usepackage{amssymb}&#10;\usepackage{amsthm}&#10;\pagestyle{empty}&#10;\begin{document}&#10;&#10;$$&#10;\mu_A(x_i) = \frac{1}{1 + \left(\frac{\|x_i - c_A\|}{\sigma_A}\right)^p}&#10;$$&#10;&#10;&#10;\end{document}&#10;"/>
  <p:tag name="IGUANATEXSIZE" val="20"/>
  <p:tag name="IGUANATEXCURSOR" val="200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137.9828"/>
  <p:tag name="LATEXADDIN" val="\documentclass{article}&#10;\usepackage{amsmath}&#10;\usepackage{amssymb}&#10;\usepackage{amsthm}&#10;\pagestyle{empty}&#10;\begin{document}&#10;&#10;$$&#10;\sigma_A&#10;$$&#10;&#10;&#10;\end{document}&#10;"/>
  <p:tag name="IGUANATEXSIZE" val="20"/>
  <p:tag name="IGUANATEXCURSOR" val="133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0.7349"/>
  <p:tag name="LATEXADDIN" val="\documentclass{article}&#10;\usepackage{amsmath}&#10;\usepackage{amssymb}&#10;\usepackage{amsthm}&#10;\pagestyle{empty}&#10;\begin{document}&#10;&#10;$$&#10;c_A&#10;$$&#10;&#10;&#10;\end{document}&#10;"/>
  <p:tag name="IGUANATEXSIZE" val="20"/>
  <p:tag name="IGUANATEXCURSOR" val="128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20.7349"/>
  <p:tag name="LATEXADDIN" val="\documentclass{article}&#10;\usepackage{amsmath}&#10;\usepackage{amssymb}&#10;\usepackage{amsthm}&#10;\pagestyle{empty}&#10;\begin{document}&#10;&#10;$$&#10;c_A&#10;$$&#10;&#10;&#10;\end{document}&#10;"/>
  <p:tag name="IGUANATEXSIZE" val="20"/>
  <p:tag name="IGUANATEXCURSOR" val="128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50.2062"/>
  <p:tag name="LATEXADDIN" val="\documentclass{article}&#10;\usepackage{amsmath}&#10;\usepackage{amssymb}&#10;\usepackage{amsthm}&#10;\pagestyle{empty}&#10;\begin{document}&#10;&#10;$$&#10;\mu_A(x_i)&#10;$$&#10;&#10;&#10;\end{document}&#10;"/>
  <p:tag name="IGUANATEXSIZE" val="20"/>
  <p:tag name="IGUANATEXCURSOR" val="13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89E0A74D31149A00A1CB8AE30E890" ma:contentTypeVersion="14" ma:contentTypeDescription="Create a new document." ma:contentTypeScope="" ma:versionID="c50252e6d36964354a63518ed9a41761">
  <xsd:schema xmlns:xsd="http://www.w3.org/2001/XMLSchema" xmlns:xs="http://www.w3.org/2001/XMLSchema" xmlns:p="http://schemas.microsoft.com/office/2006/metadata/properties" xmlns:ns3="afcfbc5d-900a-4cc3-8612-6a40717c1ed2" xmlns:ns4="7a775e89-1e98-4046-a190-5e33dd262ca5" targetNamespace="http://schemas.microsoft.com/office/2006/metadata/properties" ma:root="true" ma:fieldsID="7a29efba84d704da570747a767722739" ns3:_="" ns4:_="">
    <xsd:import namespace="afcfbc5d-900a-4cc3-8612-6a40717c1ed2"/>
    <xsd:import namespace="7a775e89-1e98-4046-a190-5e33dd262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fbc5d-900a-4cc3-8612-6a40717c1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75e89-1e98-4046-a190-5e33dd262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F26DCD-C726-4C1B-8F97-2D7063A727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0A9801-A459-4B4B-A33A-4F72662F5E99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afcfbc5d-900a-4cc3-8612-6a40717c1ed2"/>
    <ds:schemaRef ds:uri="http://schemas.openxmlformats.org/package/2006/metadata/core-properties"/>
    <ds:schemaRef ds:uri="7a775e89-1e98-4046-a190-5e33dd262c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69D4B5-8EC7-4324-A38E-C5ADBD44F875}">
  <ds:schemaRefs>
    <ds:schemaRef ds:uri="7a775e89-1e98-4046-a190-5e33dd262ca5"/>
    <ds:schemaRef ds:uri="afcfbc5d-900a-4cc3-8612-6a40717c1e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Words>1126</Words>
  <Application>Microsoft Macintosh PowerPoint</Application>
  <PresentationFormat>On-screen Show (4:3)</PresentationFormat>
  <Paragraphs>158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等线</vt:lpstr>
      <vt:lpstr>Google Sans</vt:lpstr>
      <vt:lpstr>宋体</vt:lpstr>
      <vt:lpstr>Arial</vt:lpstr>
      <vt:lpstr>Calibri</vt:lpstr>
      <vt:lpstr>Calibri Light</vt:lpstr>
      <vt:lpstr>Times New Roman</vt:lpstr>
      <vt:lpstr>Office 主题​​</vt:lpstr>
      <vt:lpstr>PowerPoint Presentation</vt:lpstr>
      <vt:lpstr>Fuzzy Logic</vt:lpstr>
      <vt:lpstr>Fuzzy Logic</vt:lpstr>
      <vt:lpstr>Fuzzy Logic</vt:lpstr>
      <vt:lpstr>Fuzzification</vt:lpstr>
      <vt:lpstr> Fuzzification</vt:lpstr>
      <vt:lpstr>Inference Engine</vt:lpstr>
      <vt:lpstr>Defuzzification</vt:lpstr>
      <vt:lpstr>Fuzzy Systems</vt:lpstr>
      <vt:lpstr>Fuzzy Systems</vt:lpstr>
      <vt:lpstr>Fuzzy Systems</vt:lpstr>
      <vt:lpstr>Fuzzy Systems</vt:lpstr>
      <vt:lpstr>Fuzzy Systems</vt:lpstr>
      <vt:lpstr>Fuzzy Systems</vt:lpstr>
      <vt:lpstr>Fuzzy Systems</vt:lpstr>
      <vt:lpstr>Fuzzy Systems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hongzong</cp:lastModifiedBy>
  <cp:revision>2</cp:revision>
  <cp:lastPrinted>2014-05-21T09:26:20Z</cp:lastPrinted>
  <dcterms:created xsi:type="dcterms:W3CDTF">2010-09-21T06:40:43Z</dcterms:created>
  <dcterms:modified xsi:type="dcterms:W3CDTF">2025-04-10T08:31:14Z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0x010100D5589E0A74D31149A00A1CB8AE30E890</vt:lpwstr>
  </property>
</Properties>
</file>