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4"/>
  </p:sldMasterIdLst>
  <p:notesMasterIdLst>
    <p:notesMasterId r:id="rId20"/>
  </p:notesMasterIdLst>
  <p:handoutMasterIdLst>
    <p:handoutMasterId r:id="rId21"/>
  </p:handoutMasterIdLst>
  <p:sldIdLst>
    <p:sldId id="390" r:id="rId5"/>
    <p:sldId id="621" r:id="rId6"/>
    <p:sldId id="622" r:id="rId7"/>
    <p:sldId id="625" r:id="rId8"/>
    <p:sldId id="623" r:id="rId9"/>
    <p:sldId id="629" r:id="rId10"/>
    <p:sldId id="626" r:id="rId11"/>
    <p:sldId id="627" r:id="rId12"/>
    <p:sldId id="630" r:id="rId13"/>
    <p:sldId id="632" r:id="rId14"/>
    <p:sldId id="631" r:id="rId15"/>
    <p:sldId id="633" r:id="rId16"/>
    <p:sldId id="634" r:id="rId17"/>
    <p:sldId id="635" r:id="rId18"/>
    <p:sldId id="392" r:id="rId19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861"/>
    <a:srgbClr val="DBEEF4"/>
    <a:srgbClr val="DE3210"/>
    <a:srgbClr val="9A2761"/>
    <a:srgbClr val="AFABAB"/>
    <a:srgbClr val="CA2B2F"/>
    <a:srgbClr val="C92B30"/>
    <a:srgbClr val="A78138"/>
    <a:srgbClr val="FFFFFF"/>
    <a:srgbClr val="00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F64761-2A7F-BA43-9453-3E544EE48CA9}" v="17" dt="2025-04-17T07:57:40.188"/>
    <p1510:client id="{FC21EA2A-B9CC-4402-BE14-8FAE40D75CF3}" v="484" dt="2025-04-16T14:51:56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578"/>
  </p:normalViewPr>
  <p:slideViewPr>
    <p:cSldViewPr snapToGrid="0">
      <p:cViewPr varScale="1">
        <p:scale>
          <a:sx n="108" d="100"/>
          <a:sy n="108" d="100"/>
        </p:scale>
        <p:origin x="1864" y="200"/>
      </p:cViewPr>
      <p:guideLst>
        <p:guide orient="horz" pos="3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zong Li" userId="9bdc67c7f26cb1a6" providerId="LiveId" clId="{B5082C60-0EAC-4490-AA1A-EC124276BD1F}"/>
    <pc:docChg chg="custSel modSld">
      <pc:chgData name="Hongzong Li" userId="9bdc67c7f26cb1a6" providerId="LiveId" clId="{B5082C60-0EAC-4490-AA1A-EC124276BD1F}" dt="2025-02-19T13:44:29.927" v="3"/>
      <pc:docMkLst>
        <pc:docMk/>
      </pc:docMkLst>
      <pc:sldChg chg="addSp delSp modSp mod">
        <pc:chgData name="Hongzong Li" userId="9bdc67c7f26cb1a6" providerId="LiveId" clId="{B5082C60-0EAC-4490-AA1A-EC124276BD1F}" dt="2025-02-19T13:44:29.927" v="3"/>
        <pc:sldMkLst>
          <pc:docMk/>
          <pc:sldMk cId="1615307222" sldId="390"/>
        </pc:sldMkLst>
        <pc:spChg chg="add mod">
          <ac:chgData name="Hongzong Li" userId="9bdc67c7f26cb1a6" providerId="LiveId" clId="{B5082C60-0EAC-4490-AA1A-EC124276BD1F}" dt="2025-02-19T13:44:29.927" v="3"/>
          <ac:spMkLst>
            <pc:docMk/>
            <pc:sldMk cId="1615307222" sldId="390"/>
            <ac:spMk id="5" creationId="{DC8A2D1F-51E7-FF48-5B95-71B41D57C765}"/>
          </ac:spMkLst>
        </pc:spChg>
        <pc:spChg chg="add mod">
          <ac:chgData name="Hongzong Li" userId="9bdc67c7f26cb1a6" providerId="LiveId" clId="{B5082C60-0EAC-4490-AA1A-EC124276BD1F}" dt="2025-02-19T13:44:29.927" v="3"/>
          <ac:spMkLst>
            <pc:docMk/>
            <pc:sldMk cId="1615307222" sldId="390"/>
            <ac:spMk id="6" creationId="{95082B43-8144-4F0A-FDD6-C7D142C5D6FA}"/>
          </ac:spMkLst>
        </pc:spChg>
      </pc:sldChg>
    </pc:docChg>
  </pc:docChgLst>
  <pc:docChgLst>
    <pc:chgData name="LI Hongzong" userId="ac49958b-b655-4fa4-b837-6f946156a7c8" providerId="ADAL" clId="{4721EEC1-4CD9-4742-824D-4D8ECF8037CC}"/>
    <pc:docChg chg="undo custSel addSld delSld modSld">
      <pc:chgData name="LI Hongzong" userId="ac49958b-b655-4fa4-b837-6f946156a7c8" providerId="ADAL" clId="{4721EEC1-4CD9-4742-824D-4D8ECF8037CC}" dt="2024-12-29T14:40:41.815" v="2875" actId="1076"/>
      <pc:docMkLst>
        <pc:docMk/>
      </pc:docMkLst>
      <pc:sldChg chg="addSp delSp modSp mod">
        <pc:chgData name="LI Hongzong" userId="ac49958b-b655-4fa4-b837-6f946156a7c8" providerId="ADAL" clId="{4721EEC1-4CD9-4742-824D-4D8ECF8037CC}" dt="2024-12-29T14:40:41.815" v="2875" actId="1076"/>
        <pc:sldMkLst>
          <pc:docMk/>
          <pc:sldMk cId="1615307222" sldId="390"/>
        </pc:sldMkLst>
      </pc:sldChg>
      <pc:sldChg chg="modSp mod">
        <pc:chgData name="LI Hongzong" userId="ac49958b-b655-4fa4-b837-6f946156a7c8" providerId="ADAL" clId="{4721EEC1-4CD9-4742-824D-4D8ECF8037CC}" dt="2024-10-25T13:49:20.233" v="408" actId="2711"/>
        <pc:sldMkLst>
          <pc:docMk/>
          <pc:sldMk cId="3326953466" sldId="392"/>
        </pc:sldMkLst>
      </pc:sldChg>
      <pc:sldChg chg="del">
        <pc:chgData name="LI Hongzong" userId="ac49958b-b655-4fa4-b837-6f946156a7c8" providerId="ADAL" clId="{4721EEC1-4CD9-4742-824D-4D8ECF8037CC}" dt="2024-10-25T13:49:30.424" v="409" actId="2696"/>
        <pc:sldMkLst>
          <pc:docMk/>
          <pc:sldMk cId="259278475" sldId="484"/>
        </pc:sldMkLst>
      </pc:sldChg>
      <pc:sldChg chg="addSp delSp modSp mod modNotesTx">
        <pc:chgData name="LI Hongzong" userId="ac49958b-b655-4fa4-b837-6f946156a7c8" providerId="ADAL" clId="{4721EEC1-4CD9-4742-824D-4D8ECF8037CC}" dt="2024-12-13T16:25:09.468" v="2716" actId="114"/>
        <pc:sldMkLst>
          <pc:docMk/>
          <pc:sldMk cId="2811745174" sldId="487"/>
        </pc:sldMkLst>
      </pc:sldChg>
      <pc:sldChg chg="addSp delSp modSp add del mod">
        <pc:chgData name="LI Hongzong" userId="ac49958b-b655-4fa4-b837-6f946156a7c8" providerId="ADAL" clId="{4721EEC1-4CD9-4742-824D-4D8ECF8037CC}" dt="2024-11-27T15:15:55.767" v="2174"/>
        <pc:sldMkLst>
          <pc:docMk/>
          <pc:sldMk cId="2845975111" sldId="497"/>
        </pc:sldMkLst>
      </pc:sldChg>
      <pc:sldChg chg="add del">
        <pc:chgData name="LI Hongzong" userId="ac49958b-b655-4fa4-b837-6f946156a7c8" providerId="ADAL" clId="{4721EEC1-4CD9-4742-824D-4D8ECF8037CC}" dt="2024-11-27T15:23:16.299" v="2211" actId="2696"/>
        <pc:sldMkLst>
          <pc:docMk/>
          <pc:sldMk cId="796727664" sldId="498"/>
        </pc:sldMkLst>
      </pc:sldChg>
      <pc:sldChg chg="modSp add del mod">
        <pc:chgData name="LI Hongzong" userId="ac49958b-b655-4fa4-b837-6f946156a7c8" providerId="ADAL" clId="{4721EEC1-4CD9-4742-824D-4D8ECF8037CC}" dt="2024-11-27T15:15:30.103" v="2170" actId="2696"/>
        <pc:sldMkLst>
          <pc:docMk/>
          <pc:sldMk cId="2369451619" sldId="500"/>
        </pc:sldMkLst>
      </pc:sldChg>
      <pc:sldChg chg="add del">
        <pc:chgData name="LI Hongzong" userId="ac49958b-b655-4fa4-b837-6f946156a7c8" providerId="ADAL" clId="{4721EEC1-4CD9-4742-824D-4D8ECF8037CC}" dt="2024-11-27T15:15:55.767" v="2174"/>
        <pc:sldMkLst>
          <pc:docMk/>
          <pc:sldMk cId="3667704221" sldId="501"/>
        </pc:sldMkLst>
      </pc:sldChg>
      <pc:sldChg chg="add del">
        <pc:chgData name="LI Hongzong" userId="ac49958b-b655-4fa4-b837-6f946156a7c8" providerId="ADAL" clId="{4721EEC1-4CD9-4742-824D-4D8ECF8037CC}" dt="2024-11-27T15:15:55.767" v="2174"/>
        <pc:sldMkLst>
          <pc:docMk/>
          <pc:sldMk cId="4222242206" sldId="502"/>
        </pc:sldMkLst>
      </pc:sldChg>
      <pc:sldChg chg="addSp delSp modSp mod">
        <pc:chgData name="LI Hongzong" userId="ac49958b-b655-4fa4-b837-6f946156a7c8" providerId="ADAL" clId="{4721EEC1-4CD9-4742-824D-4D8ECF8037CC}" dt="2024-12-14T02:58:50.830" v="2793" actId="20577"/>
        <pc:sldMkLst>
          <pc:docMk/>
          <pc:sldMk cId="1847076896" sldId="514"/>
        </pc:sldMkLst>
      </pc:sldChg>
      <pc:sldChg chg="addSp delSp modSp add del mod">
        <pc:chgData name="LI Hongzong" userId="ac49958b-b655-4fa4-b837-6f946156a7c8" providerId="ADAL" clId="{4721EEC1-4CD9-4742-824D-4D8ECF8037CC}" dt="2024-11-27T15:18:59.022" v="2188"/>
        <pc:sldMkLst>
          <pc:docMk/>
          <pc:sldMk cId="3321173846" sldId="516"/>
        </pc:sldMkLst>
      </pc:sldChg>
      <pc:sldChg chg="modSp add del mod">
        <pc:chgData name="LI Hongzong" userId="ac49958b-b655-4fa4-b837-6f946156a7c8" providerId="ADAL" clId="{4721EEC1-4CD9-4742-824D-4D8ECF8037CC}" dt="2024-11-27T15:17:13.068" v="2181" actId="20577"/>
        <pc:sldMkLst>
          <pc:docMk/>
          <pc:sldMk cId="3195430702" sldId="519"/>
        </pc:sldMkLst>
      </pc:sldChg>
      <pc:sldChg chg="addSp modSp add del modAnim">
        <pc:chgData name="LI Hongzong" userId="ac49958b-b655-4fa4-b837-6f946156a7c8" providerId="ADAL" clId="{4721EEC1-4CD9-4742-824D-4D8ECF8037CC}" dt="2024-10-25T15:16:24.122" v="1237" actId="20577"/>
        <pc:sldMkLst>
          <pc:docMk/>
          <pc:sldMk cId="1189121588" sldId="531"/>
        </pc:sldMkLst>
      </pc:sldChg>
      <pc:sldChg chg="add del">
        <pc:chgData name="LI Hongzong" userId="ac49958b-b655-4fa4-b837-6f946156a7c8" providerId="ADAL" clId="{4721EEC1-4CD9-4742-824D-4D8ECF8037CC}" dt="2024-11-27T15:23:17" v="2212" actId="2696"/>
        <pc:sldMkLst>
          <pc:docMk/>
          <pc:sldMk cId="2300423232" sldId="532"/>
        </pc:sldMkLst>
      </pc:sldChg>
      <pc:sldChg chg="addSp delSp modSp add del mod">
        <pc:chgData name="LI Hongzong" userId="ac49958b-b655-4fa4-b837-6f946156a7c8" providerId="ADAL" clId="{4721EEC1-4CD9-4742-824D-4D8ECF8037CC}" dt="2024-11-27T15:27:41.493" v="2249"/>
        <pc:sldMkLst>
          <pc:docMk/>
          <pc:sldMk cId="936414254" sldId="540"/>
        </pc:sldMkLst>
      </pc:sldChg>
      <pc:sldChg chg="add del">
        <pc:chgData name="LI Hongzong" userId="ac49958b-b655-4fa4-b837-6f946156a7c8" providerId="ADAL" clId="{4721EEC1-4CD9-4742-824D-4D8ECF8037CC}" dt="2024-11-27T15:23:18.557" v="2214" actId="2696"/>
        <pc:sldMkLst>
          <pc:docMk/>
          <pc:sldMk cId="2207397264" sldId="543"/>
        </pc:sldMkLst>
      </pc:sldChg>
      <pc:sldChg chg="add del">
        <pc:chgData name="LI Hongzong" userId="ac49958b-b655-4fa4-b837-6f946156a7c8" providerId="ADAL" clId="{4721EEC1-4CD9-4742-824D-4D8ECF8037CC}" dt="2024-11-27T15:23:19.690" v="2215" actId="2696"/>
        <pc:sldMkLst>
          <pc:docMk/>
          <pc:sldMk cId="2198664435" sldId="546"/>
        </pc:sldMkLst>
      </pc:sldChg>
      <pc:sldChg chg="del">
        <pc:chgData name="LI Hongzong" userId="ac49958b-b655-4fa4-b837-6f946156a7c8" providerId="ADAL" clId="{4721EEC1-4CD9-4742-824D-4D8ECF8037CC}" dt="2024-10-25T13:08:56.984" v="195" actId="2696"/>
        <pc:sldMkLst>
          <pc:docMk/>
          <pc:sldMk cId="212550681" sldId="550"/>
        </pc:sldMkLst>
      </pc:sldChg>
      <pc:sldChg chg="addSp delSp modSp add mod modNotesTx">
        <pc:chgData name="LI Hongzong" userId="ac49958b-b655-4fa4-b837-6f946156a7c8" providerId="ADAL" clId="{4721EEC1-4CD9-4742-824D-4D8ECF8037CC}" dt="2024-10-27T07:05:02.442" v="2021" actId="1076"/>
        <pc:sldMkLst>
          <pc:docMk/>
          <pc:sldMk cId="1261810409" sldId="621"/>
        </pc:sldMkLst>
      </pc:sldChg>
      <pc:sldChg chg="addSp delSp modSp add mod delAnim modAnim modNotesTx">
        <pc:chgData name="LI Hongzong" userId="ac49958b-b655-4fa4-b837-6f946156a7c8" providerId="ADAL" clId="{4721EEC1-4CD9-4742-824D-4D8ECF8037CC}" dt="2024-11-27T15:12:45.149" v="2117"/>
        <pc:sldMkLst>
          <pc:docMk/>
          <pc:sldMk cId="2671058366" sldId="631"/>
        </pc:sldMkLst>
      </pc:sldChg>
      <pc:sldChg chg="del">
        <pc:chgData name="LI Hongzong" userId="ac49958b-b655-4fa4-b837-6f946156a7c8" providerId="ADAL" clId="{4721EEC1-4CD9-4742-824D-4D8ECF8037CC}" dt="2024-10-25T13:19:03.551" v="204" actId="2696"/>
        <pc:sldMkLst>
          <pc:docMk/>
          <pc:sldMk cId="3896439483" sldId="633"/>
        </pc:sldMkLst>
      </pc:sldChg>
      <pc:sldChg chg="addSp delSp modSp add del mod">
        <pc:chgData name="LI Hongzong" userId="ac49958b-b655-4fa4-b837-6f946156a7c8" providerId="ADAL" clId="{4721EEC1-4CD9-4742-824D-4D8ECF8037CC}" dt="2024-11-27T15:21:37.646" v="2210" actId="20577"/>
        <pc:sldMkLst>
          <pc:docMk/>
          <pc:sldMk cId="368788545" sldId="636"/>
        </pc:sldMkLst>
      </pc:sldChg>
      <pc:sldChg chg="addSp modSp add mod">
        <pc:chgData name="LI Hongzong" userId="ac49958b-b655-4fa4-b837-6f946156a7c8" providerId="ADAL" clId="{4721EEC1-4CD9-4742-824D-4D8ECF8037CC}" dt="2024-12-14T00:13:51.347" v="2791" actId="20577"/>
        <pc:sldMkLst>
          <pc:docMk/>
          <pc:sldMk cId="909729142" sldId="637"/>
        </pc:sldMkLst>
      </pc:sldChg>
      <pc:sldChg chg="addSp delSp modSp add mod">
        <pc:chgData name="LI Hongzong" userId="ac49958b-b655-4fa4-b837-6f946156a7c8" providerId="ADAL" clId="{4721EEC1-4CD9-4742-824D-4D8ECF8037CC}" dt="2024-12-13T16:36:09.692" v="2783" actId="114"/>
        <pc:sldMkLst>
          <pc:docMk/>
          <pc:sldMk cId="2614691419" sldId="638"/>
        </pc:sldMkLst>
      </pc:sldChg>
      <pc:sldChg chg="addSp delSp modSp add mod modAnim">
        <pc:chgData name="LI Hongzong" userId="ac49958b-b655-4fa4-b837-6f946156a7c8" providerId="ADAL" clId="{4721EEC1-4CD9-4742-824D-4D8ECF8037CC}" dt="2024-11-27T15:14:50.678" v="2168" actId="1076"/>
        <pc:sldMkLst>
          <pc:docMk/>
          <pc:sldMk cId="1794781130" sldId="639"/>
        </pc:sldMkLst>
      </pc:sldChg>
      <pc:sldChg chg="addSp delSp modSp add mod">
        <pc:chgData name="LI Hongzong" userId="ac49958b-b655-4fa4-b837-6f946156a7c8" providerId="ADAL" clId="{4721EEC1-4CD9-4742-824D-4D8ECF8037CC}" dt="2024-12-13T16:34:19.395" v="2781" actId="20577"/>
        <pc:sldMkLst>
          <pc:docMk/>
          <pc:sldMk cId="3820469915" sldId="640"/>
        </pc:sldMkLst>
      </pc:sldChg>
      <pc:sldChg chg="add del">
        <pc:chgData name="LI Hongzong" userId="ac49958b-b655-4fa4-b837-6f946156a7c8" providerId="ADAL" clId="{4721EEC1-4CD9-4742-824D-4D8ECF8037CC}" dt="2024-11-27T15:16:06.555" v="2178" actId="2696"/>
        <pc:sldMkLst>
          <pc:docMk/>
          <pc:sldMk cId="991728368" sldId="641"/>
        </pc:sldMkLst>
      </pc:sldChg>
      <pc:sldChg chg="addSp delSp modSp add del mod">
        <pc:chgData name="LI Hongzong" userId="ac49958b-b655-4fa4-b837-6f946156a7c8" providerId="ADAL" clId="{4721EEC1-4CD9-4742-824D-4D8ECF8037CC}" dt="2024-10-25T15:54:00.909" v="1483" actId="2696"/>
        <pc:sldMkLst>
          <pc:docMk/>
          <pc:sldMk cId="1571306402" sldId="641"/>
        </pc:sldMkLst>
      </pc:sldChg>
      <pc:sldChg chg="add del">
        <pc:chgData name="LI Hongzong" userId="ac49958b-b655-4fa4-b837-6f946156a7c8" providerId="ADAL" clId="{4721EEC1-4CD9-4742-824D-4D8ECF8037CC}" dt="2024-10-25T15:28:00.180" v="1271"/>
        <pc:sldMkLst>
          <pc:docMk/>
          <pc:sldMk cId="2805896357" sldId="641"/>
        </pc:sldMkLst>
      </pc:sldChg>
      <pc:sldChg chg="add">
        <pc:chgData name="LI Hongzong" userId="ac49958b-b655-4fa4-b837-6f946156a7c8" providerId="ADAL" clId="{4721EEC1-4CD9-4742-824D-4D8ECF8037CC}" dt="2024-11-27T15:15:24.374" v="2169"/>
        <pc:sldMkLst>
          <pc:docMk/>
          <pc:sldMk cId="3618358261" sldId="643"/>
        </pc:sldMkLst>
      </pc:sldChg>
      <pc:sldChg chg="add">
        <pc:chgData name="LI Hongzong" userId="ac49958b-b655-4fa4-b837-6f946156a7c8" providerId="ADAL" clId="{4721EEC1-4CD9-4742-824D-4D8ECF8037CC}" dt="2024-11-27T15:16:59.208" v="2179"/>
        <pc:sldMkLst>
          <pc:docMk/>
          <pc:sldMk cId="991728368" sldId="644"/>
        </pc:sldMkLst>
      </pc:sldChg>
      <pc:sldChg chg="modSp add mod">
        <pc:chgData name="LI Hongzong" userId="ac49958b-b655-4fa4-b837-6f946156a7c8" providerId="ADAL" clId="{4721EEC1-4CD9-4742-824D-4D8ECF8037CC}" dt="2024-11-27T15:20:45.225" v="2206" actId="20577"/>
        <pc:sldMkLst>
          <pc:docMk/>
          <pc:sldMk cId="630200938" sldId="646"/>
        </pc:sldMkLst>
      </pc:sldChg>
      <pc:sldChg chg="modSp add mod">
        <pc:chgData name="LI Hongzong" userId="ac49958b-b655-4fa4-b837-6f946156a7c8" providerId="ADAL" clId="{4721EEC1-4CD9-4742-824D-4D8ECF8037CC}" dt="2024-11-27T15:21:18.886" v="2207"/>
        <pc:sldMkLst>
          <pc:docMk/>
          <pc:sldMk cId="3731454665" sldId="647"/>
        </pc:sldMkLst>
      </pc:sldChg>
      <pc:sldChg chg="modSp add mod">
        <pc:chgData name="LI Hongzong" userId="ac49958b-b655-4fa4-b837-6f946156a7c8" providerId="ADAL" clId="{4721EEC1-4CD9-4742-824D-4D8ECF8037CC}" dt="2024-11-27T15:21:26.379" v="2208"/>
        <pc:sldMkLst>
          <pc:docMk/>
          <pc:sldMk cId="282552770" sldId="648"/>
        </pc:sldMkLst>
      </pc:sldChg>
      <pc:sldChg chg="modSp add mod">
        <pc:chgData name="LI Hongzong" userId="ac49958b-b655-4fa4-b837-6f946156a7c8" providerId="ADAL" clId="{4721EEC1-4CD9-4742-824D-4D8ECF8037CC}" dt="2024-11-27T15:23:29.550" v="2230" actId="20577"/>
        <pc:sldMkLst>
          <pc:docMk/>
          <pc:sldMk cId="1575329477" sldId="649"/>
        </pc:sldMkLst>
      </pc:sldChg>
      <pc:sldChg chg="modSp add mod">
        <pc:chgData name="LI Hongzong" userId="ac49958b-b655-4fa4-b837-6f946156a7c8" providerId="ADAL" clId="{4721EEC1-4CD9-4742-824D-4D8ECF8037CC}" dt="2024-11-27T15:23:56.495" v="2242" actId="20577"/>
        <pc:sldMkLst>
          <pc:docMk/>
          <pc:sldMk cId="1352666558" sldId="650"/>
        </pc:sldMkLst>
      </pc:sldChg>
      <pc:sldChg chg="modSp add mod">
        <pc:chgData name="LI Hongzong" userId="ac49958b-b655-4fa4-b837-6f946156a7c8" providerId="ADAL" clId="{4721EEC1-4CD9-4742-824D-4D8ECF8037CC}" dt="2024-11-27T15:24:16.749" v="2245"/>
        <pc:sldMkLst>
          <pc:docMk/>
          <pc:sldMk cId="4053856576" sldId="654"/>
        </pc:sldMkLst>
      </pc:sldChg>
      <pc:sldChg chg="modSp add mod">
        <pc:chgData name="LI Hongzong" userId="ac49958b-b655-4fa4-b837-6f946156a7c8" providerId="ADAL" clId="{4721EEC1-4CD9-4742-824D-4D8ECF8037CC}" dt="2024-11-27T15:24:25.515" v="2246"/>
        <pc:sldMkLst>
          <pc:docMk/>
          <pc:sldMk cId="4176521030" sldId="657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248522678" sldId="658"/>
        </pc:sldMkLst>
      </pc:sldChg>
      <pc:sldChg chg="add del">
        <pc:chgData name="LI Hongzong" userId="ac49958b-b655-4fa4-b837-6f946156a7c8" providerId="ADAL" clId="{4721EEC1-4CD9-4742-824D-4D8ECF8037CC}" dt="2024-12-13T16:34:09.521" v="2771" actId="2696"/>
        <pc:sldMkLst>
          <pc:docMk/>
          <pc:sldMk cId="3076303987" sldId="658"/>
        </pc:sldMkLst>
      </pc:sldChg>
      <pc:sldChg chg="add del">
        <pc:chgData name="LI Hongzong" userId="ac49958b-b655-4fa4-b837-6f946156a7c8" providerId="ADAL" clId="{4721EEC1-4CD9-4742-824D-4D8ECF8037CC}" dt="2024-12-13T16:28:59.052" v="2740" actId="2696"/>
        <pc:sldMkLst>
          <pc:docMk/>
          <pc:sldMk cId="3701632151" sldId="658"/>
        </pc:sldMkLst>
      </pc:sldChg>
      <pc:sldChg chg="addSp delSp modSp add del mod">
        <pc:chgData name="LI Hongzong" userId="ac49958b-b655-4fa4-b837-6f946156a7c8" providerId="ADAL" clId="{4721EEC1-4CD9-4742-824D-4D8ECF8037CC}" dt="2024-12-13T16:28:33.105" v="2738" actId="2696"/>
        <pc:sldMkLst>
          <pc:docMk/>
          <pc:sldMk cId="4106147839" sldId="658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381627885" sldId="659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2923021975" sldId="660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3474734292" sldId="661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1636799581" sldId="662"/>
        </pc:sldMkLst>
      </pc:sldChg>
    </pc:docChg>
  </pc:docChgLst>
  <pc:docChgLst>
    <pc:chgData name="LI Hongzong" userId="ac49958b-b655-4fa4-b837-6f946156a7c8" providerId="ADAL" clId="{C9CB22B6-6DAF-4CD2-9C80-E5CFACE28615}"/>
    <pc:docChg chg="modSld">
      <pc:chgData name="LI Hongzong" userId="ac49958b-b655-4fa4-b837-6f946156a7c8" providerId="ADAL" clId="{C9CB22B6-6DAF-4CD2-9C80-E5CFACE28615}" dt="2024-08-22T15:43:14.634" v="22" actId="20577"/>
      <pc:docMkLst>
        <pc:docMk/>
      </pc:docMkLst>
      <pc:sldChg chg="modSp mod">
        <pc:chgData name="LI Hongzong" userId="ac49958b-b655-4fa4-b837-6f946156a7c8" providerId="ADAL" clId="{C9CB22B6-6DAF-4CD2-9C80-E5CFACE28615}" dt="2024-08-22T15:43:14.634" v="22" actId="20577"/>
        <pc:sldMkLst>
          <pc:docMk/>
          <pc:sldMk cId="1615307222" sldId="390"/>
        </pc:sldMkLst>
      </pc:sldChg>
    </pc:docChg>
  </pc:docChgLst>
  <pc:docChgLst>
    <pc:chgData name="Hongzong Li" userId="9bdc67c7f26cb1a6" providerId="LiveId" clId="{FCCE1AC1-7D58-4EA8-9AB4-704F4CCD6B0F}"/>
    <pc:docChg chg="undo custSel modSld">
      <pc:chgData name="Hongzong Li" userId="9bdc67c7f26cb1a6" providerId="LiveId" clId="{FCCE1AC1-7D58-4EA8-9AB4-704F4CCD6B0F}" dt="2025-01-22T09:57:00.766" v="14" actId="20577"/>
      <pc:docMkLst>
        <pc:docMk/>
      </pc:docMkLst>
      <pc:sldChg chg="modSp mod">
        <pc:chgData name="Hongzong Li" userId="9bdc67c7f26cb1a6" providerId="LiveId" clId="{FCCE1AC1-7D58-4EA8-9AB4-704F4CCD6B0F}" dt="2025-01-22T09:57:00.766" v="14" actId="20577"/>
        <pc:sldMkLst>
          <pc:docMk/>
          <pc:sldMk cId="1615307222" sldId="390"/>
        </pc:sldMkLst>
      </pc:sldChg>
    </pc:docChg>
  </pc:docChgLst>
  <pc:docChgLst>
    <pc:chgData name="LI Hongzong" userId="ac49958b-b655-4fa4-b837-6f946156a7c8" providerId="ADAL" clId="{DE75A02E-0D7A-4F0F-8C61-7474C9E7CD4C}"/>
    <pc:docChg chg="undo custSel addSld delSld modSld sldOrd">
      <pc:chgData name="LI Hongzong" userId="ac49958b-b655-4fa4-b837-6f946156a7c8" providerId="ADAL" clId="{DE75A02E-0D7A-4F0F-8C61-7474C9E7CD4C}" dt="2024-08-28T06:18:38.966" v="915" actId="6549"/>
      <pc:docMkLst>
        <pc:docMk/>
      </pc:docMkLst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622074852" sldId="42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293026267" sldId="42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370124366" sldId="42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720648259" sldId="472"/>
        </pc:sldMkLst>
      </pc:sldChg>
      <pc:sldChg chg="delSp modSp mod">
        <pc:chgData name="LI Hongzong" userId="ac49958b-b655-4fa4-b837-6f946156a7c8" providerId="ADAL" clId="{DE75A02E-0D7A-4F0F-8C61-7474C9E7CD4C}" dt="2024-08-27T14:26:15.944" v="887" actId="6549"/>
        <pc:sldMkLst>
          <pc:docMk/>
          <pc:sldMk cId="2811745174" sldId="487"/>
        </pc:sldMkLst>
      </pc:sldChg>
      <pc:sldChg chg="del">
        <pc:chgData name="LI Hongzong" userId="ac49958b-b655-4fa4-b837-6f946156a7c8" providerId="ADAL" clId="{DE75A02E-0D7A-4F0F-8C61-7474C9E7CD4C}" dt="2024-08-27T13:11:18.609" v="445" actId="47"/>
        <pc:sldMkLst>
          <pc:docMk/>
          <pc:sldMk cId="102603270" sldId="488"/>
        </pc:sldMkLst>
      </pc:sldChg>
      <pc:sldChg chg="del">
        <pc:chgData name="LI Hongzong" userId="ac49958b-b655-4fa4-b837-6f946156a7c8" providerId="ADAL" clId="{DE75A02E-0D7A-4F0F-8C61-7474C9E7CD4C}" dt="2024-08-27T13:11:18.609" v="445" actId="47"/>
        <pc:sldMkLst>
          <pc:docMk/>
          <pc:sldMk cId="202371462" sldId="49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752405181" sldId="49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845975111" sldId="49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796727664" sldId="498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0619265" sldId="49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69451619" sldId="500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667704221" sldId="50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4222242206" sldId="50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065434339" sldId="503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4094151586" sldId="50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774677346" sldId="505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541110708" sldId="50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437703638" sldId="50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337362241" sldId="508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898425003" sldId="50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874427421" sldId="510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174073477" sldId="511"/>
        </pc:sldMkLst>
      </pc:sldChg>
      <pc:sldChg chg="del">
        <pc:chgData name="LI Hongzong" userId="ac49958b-b655-4fa4-b837-6f946156a7c8" providerId="ADAL" clId="{DE75A02E-0D7A-4F0F-8C61-7474C9E7CD4C}" dt="2024-08-26T14:17:02.793" v="430" actId="47"/>
        <pc:sldMkLst>
          <pc:docMk/>
          <pc:sldMk cId="3704641364" sldId="51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562923318" sldId="513"/>
        </pc:sldMkLst>
      </pc:sldChg>
      <pc:sldChg chg="addSp delSp modSp mod">
        <pc:chgData name="LI Hongzong" userId="ac49958b-b655-4fa4-b837-6f946156a7c8" providerId="ADAL" clId="{DE75A02E-0D7A-4F0F-8C61-7474C9E7CD4C}" dt="2024-08-26T13:21:25.672" v="206" actId="1036"/>
        <pc:sldMkLst>
          <pc:docMk/>
          <pc:sldMk cId="1847076896" sldId="51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688353813" sldId="515"/>
        </pc:sldMkLst>
      </pc:sldChg>
      <pc:sldChg chg="addSp delSp modSp del mod">
        <pc:chgData name="LI Hongzong" userId="ac49958b-b655-4fa4-b837-6f946156a7c8" providerId="ADAL" clId="{DE75A02E-0D7A-4F0F-8C61-7474C9E7CD4C}" dt="2024-08-27T13:09:55.424" v="433" actId="47"/>
        <pc:sldMkLst>
          <pc:docMk/>
          <pc:sldMk cId="3321173846" sldId="516"/>
        </pc:sldMkLst>
      </pc:sldChg>
      <pc:sldChg chg="del">
        <pc:chgData name="LI Hongzong" userId="ac49958b-b655-4fa4-b837-6f946156a7c8" providerId="ADAL" clId="{DE75A02E-0D7A-4F0F-8C61-7474C9E7CD4C}" dt="2024-08-26T14:13:26.405" v="403" actId="47"/>
        <pc:sldMkLst>
          <pc:docMk/>
          <pc:sldMk cId="2907889574" sldId="51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320331165" sldId="518"/>
        </pc:sldMkLst>
      </pc:sldChg>
      <pc:sldChg chg="addSp delSp modSp del">
        <pc:chgData name="LI Hongzong" userId="ac49958b-b655-4fa4-b837-6f946156a7c8" providerId="ADAL" clId="{DE75A02E-0D7A-4F0F-8C61-7474C9E7CD4C}" dt="2024-08-27T13:09:55.424" v="433" actId="47"/>
        <pc:sldMkLst>
          <pc:docMk/>
          <pc:sldMk cId="3195430702" sldId="51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173255395" sldId="520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92598842" sldId="52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864420287" sldId="52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727889837" sldId="523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707913042" sldId="52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09594736" sldId="525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29232929" sldId="52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788996461" sldId="52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4228785174" sldId="528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914466725" sldId="52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899434186" sldId="530"/>
        </pc:sldMkLst>
      </pc:sldChg>
      <pc:sldChg chg="modSp mod">
        <pc:chgData name="LI Hongzong" userId="ac49958b-b655-4fa4-b837-6f946156a7c8" providerId="ADAL" clId="{DE75A02E-0D7A-4F0F-8C61-7474C9E7CD4C}" dt="2024-08-27T13:19:16.854" v="575" actId="20577"/>
        <pc:sldMkLst>
          <pc:docMk/>
          <pc:sldMk cId="1189121588" sldId="53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00423232" sldId="53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463335583" sldId="533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816444585" sldId="53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645479320" sldId="535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90655204" sldId="53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790228409" sldId="53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993938528" sldId="538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751694771" sldId="53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936414254" sldId="540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54763359" sldId="54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988160755" sldId="54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207397264" sldId="543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806529866" sldId="54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909638971" sldId="545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198664435" sldId="54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17524543" sldId="54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54201810" sldId="548"/>
        </pc:sldMkLst>
      </pc:sldChg>
      <pc:sldChg chg="modSp add del mod">
        <pc:chgData name="LI Hongzong" userId="ac49958b-b655-4fa4-b837-6f946156a7c8" providerId="ADAL" clId="{DE75A02E-0D7A-4F0F-8C61-7474C9E7CD4C}" dt="2024-08-27T13:09:55.424" v="433" actId="47"/>
        <pc:sldMkLst>
          <pc:docMk/>
          <pc:sldMk cId="1014512170" sldId="549"/>
        </pc:sldMkLst>
      </pc:sldChg>
      <pc:sldChg chg="addSp delSp modSp add mod">
        <pc:chgData name="LI Hongzong" userId="ac49958b-b655-4fa4-b837-6f946156a7c8" providerId="ADAL" clId="{DE75A02E-0D7A-4F0F-8C61-7474C9E7CD4C}" dt="2024-08-26T13:50:00.327" v="384" actId="115"/>
        <pc:sldMkLst>
          <pc:docMk/>
          <pc:sldMk cId="212550681" sldId="55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869950899" sldId="55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78794708" sldId="55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260878148" sldId="55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596166393" sldId="55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35703873" sldId="55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016098563" sldId="55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19525225" sldId="55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598523933" sldId="56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523625225" sldId="56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766937760" sldId="56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768876406" sldId="56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318897188" sldId="56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54944195" sldId="56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331359582" sldId="56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964408206" sldId="56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619511715" sldId="56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644113545" sldId="56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866217505" sldId="57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988134339" sldId="57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247319051" sldId="57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40256819" sldId="57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564356034" sldId="57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211211621" sldId="57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529913884" sldId="57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972830683" sldId="57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4137355751" sldId="57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372759891" sldId="57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690328167" sldId="58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882198114" sldId="58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735284479" sldId="58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4238130757" sldId="58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67094071" sldId="58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144534479" sldId="58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816230881" sldId="58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016119425" sldId="58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651889593" sldId="58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230631005" sldId="59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938793753" sldId="59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862616364" sldId="59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003372146" sldId="59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873208360" sldId="59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4270092498" sldId="59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627560036" sldId="59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4141168185" sldId="59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790866518" sldId="59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90876467" sldId="60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229547219" sldId="60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670787436" sldId="60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165255390" sldId="60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875691781" sldId="60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542960465" sldId="60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290017814" sldId="60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2619693" sldId="60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908820381" sldId="60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783250905" sldId="60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705257213" sldId="61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970232633" sldId="62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261810409" sldId="62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517495727" sldId="62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330060381" sldId="62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675280520" sldId="62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965384674" sldId="62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10181328" sldId="62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084381024" sldId="62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16655494" sldId="62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653992842" sldId="62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955701224" sldId="63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443855818" sldId="63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852122681" sldId="632"/>
        </pc:sldMkLst>
      </pc:sldChg>
      <pc:sldChg chg="modSp add mod ord modAnim">
        <pc:chgData name="LI Hongzong" userId="ac49958b-b655-4fa4-b837-6f946156a7c8" providerId="ADAL" clId="{DE75A02E-0D7A-4F0F-8C61-7474C9E7CD4C}" dt="2024-08-28T06:18:38.966" v="915" actId="6549"/>
        <pc:sldMkLst>
          <pc:docMk/>
          <pc:sldMk cId="3896439483" sldId="633"/>
        </pc:sldMkLst>
      </pc:sldChg>
    </pc:docChg>
  </pc:docChgLst>
  <pc:docChgLst>
    <pc:chgData name="Hongzong Li" userId="9bdc67c7f26cb1a6" providerId="LiveId" clId="{F95DDC15-7572-4088-BD45-4E8C4961A4A4}"/>
    <pc:docChg chg="undo custSel addSld delSld modSld">
      <pc:chgData name="Hongzong Li" userId="9bdc67c7f26cb1a6" providerId="LiveId" clId="{F95DDC15-7572-4088-BD45-4E8C4961A4A4}" dt="2025-01-09T00:33:09.846" v="693" actId="1076"/>
      <pc:docMkLst>
        <pc:docMk/>
      </pc:docMkLst>
      <pc:sldChg chg="addSp delSp modSp mod">
        <pc:chgData name="Hongzong Li" userId="9bdc67c7f26cb1a6" providerId="LiveId" clId="{F95DDC15-7572-4088-BD45-4E8C4961A4A4}" dt="2025-01-09T00:22:15.296" v="631" actId="1076"/>
        <pc:sldMkLst>
          <pc:docMk/>
          <pc:sldMk cId="1615307222" sldId="390"/>
        </pc:sldMkLst>
      </pc:sldChg>
      <pc:sldChg chg="modSp mod">
        <pc:chgData name="Hongzong Li" userId="9bdc67c7f26cb1a6" providerId="LiveId" clId="{F95DDC15-7572-4088-BD45-4E8C4961A4A4}" dt="2025-01-08T15:51:58.922" v="204" actId="20577"/>
        <pc:sldMkLst>
          <pc:docMk/>
          <pc:sldMk cId="3326953466" sldId="392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2811745174" sldId="487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2845975111" sldId="497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667704221" sldId="501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4222242206" sldId="502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321173846" sldId="516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195430702" sldId="519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1189121588" sldId="531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936414254" sldId="540"/>
        </pc:sldMkLst>
      </pc:sldChg>
      <pc:sldChg chg="addSp delSp modSp mod modNotesTx">
        <pc:chgData name="Hongzong Li" userId="9bdc67c7f26cb1a6" providerId="LiveId" clId="{F95DDC15-7572-4088-BD45-4E8C4961A4A4}" dt="2025-01-09T00:22:58.268" v="632" actId="20577"/>
        <pc:sldMkLst>
          <pc:docMk/>
          <pc:sldMk cId="1261810409" sldId="621"/>
        </pc:sldMkLst>
      </pc:sldChg>
      <pc:sldChg chg="modSp mod">
        <pc:chgData name="Hongzong Li" userId="9bdc67c7f26cb1a6" providerId="LiveId" clId="{F95DDC15-7572-4088-BD45-4E8C4961A4A4}" dt="2025-01-08T16:39:09.229" v="436" actId="403"/>
        <pc:sldMkLst>
          <pc:docMk/>
          <pc:sldMk cId="2671058366" sldId="631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68788545" sldId="636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909729142" sldId="637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2614691419" sldId="638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1794781130" sldId="639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820469915" sldId="640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618358261" sldId="643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991728368" sldId="644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630200938" sldId="646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731454665" sldId="647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282552770" sldId="648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1575329477" sldId="649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1352666558" sldId="650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4053856576" sldId="654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4176521030" sldId="657"/>
        </pc:sldMkLst>
      </pc:sldChg>
      <pc:sldChg chg="addSp delSp modSp add mod">
        <pc:chgData name="Hongzong Li" userId="9bdc67c7f26cb1a6" providerId="LiveId" clId="{F95DDC15-7572-4088-BD45-4E8C4961A4A4}" dt="2025-01-08T15:04:11.339" v="58" actId="1076"/>
        <pc:sldMkLst>
          <pc:docMk/>
          <pc:sldMk cId="4150836263" sldId="658"/>
        </pc:sldMkLst>
      </pc:sldChg>
      <pc:sldChg chg="add">
        <pc:chgData name="Hongzong Li" userId="9bdc67c7f26cb1a6" providerId="LiveId" clId="{F95DDC15-7572-4088-BD45-4E8C4961A4A4}" dt="2025-01-08T14:59:11.390" v="30"/>
        <pc:sldMkLst>
          <pc:docMk/>
          <pc:sldMk cId="280363987" sldId="659"/>
        </pc:sldMkLst>
      </pc:sldChg>
      <pc:sldChg chg="addSp delSp modSp add mod">
        <pc:chgData name="Hongzong Li" userId="9bdc67c7f26cb1a6" providerId="LiveId" clId="{F95DDC15-7572-4088-BD45-4E8C4961A4A4}" dt="2025-01-08T15:27:36.280" v="115" actId="1076"/>
        <pc:sldMkLst>
          <pc:docMk/>
          <pc:sldMk cId="1050721172" sldId="660"/>
        </pc:sldMkLst>
      </pc:sldChg>
      <pc:sldChg chg="addSp delSp modSp add mod">
        <pc:chgData name="Hongzong Li" userId="9bdc67c7f26cb1a6" providerId="LiveId" clId="{F95DDC15-7572-4088-BD45-4E8C4961A4A4}" dt="2025-01-08T15:29:15.809" v="137" actId="14100"/>
        <pc:sldMkLst>
          <pc:docMk/>
          <pc:sldMk cId="2824916999" sldId="661"/>
        </pc:sldMkLst>
      </pc:sldChg>
      <pc:sldChg chg="addSp delSp modSp add mod">
        <pc:chgData name="Hongzong Li" userId="9bdc67c7f26cb1a6" providerId="LiveId" clId="{F95DDC15-7572-4088-BD45-4E8C4961A4A4}" dt="2025-01-08T16:53:15.140" v="493" actId="1035"/>
        <pc:sldMkLst>
          <pc:docMk/>
          <pc:sldMk cId="2281915960" sldId="662"/>
        </pc:sldMkLst>
      </pc:sldChg>
      <pc:sldChg chg="addSp delSp modSp add mod">
        <pc:chgData name="Hongzong Li" userId="9bdc67c7f26cb1a6" providerId="LiveId" clId="{F95DDC15-7572-4088-BD45-4E8C4961A4A4}" dt="2025-01-08T17:05:17.487" v="506" actId="14100"/>
        <pc:sldMkLst>
          <pc:docMk/>
          <pc:sldMk cId="3587308140" sldId="663"/>
        </pc:sldMkLst>
      </pc:sldChg>
      <pc:sldChg chg="addSp delSp modSp add mod">
        <pc:chgData name="Hongzong Li" userId="9bdc67c7f26cb1a6" providerId="LiveId" clId="{F95DDC15-7572-4088-BD45-4E8C4961A4A4}" dt="2025-01-08T17:26:05.158" v="587" actId="14100"/>
        <pc:sldMkLst>
          <pc:docMk/>
          <pc:sldMk cId="2709935454" sldId="664"/>
        </pc:sldMkLst>
      </pc:sldChg>
      <pc:sldChg chg="addSp modSp add mod">
        <pc:chgData name="Hongzong Li" userId="9bdc67c7f26cb1a6" providerId="LiveId" clId="{F95DDC15-7572-4088-BD45-4E8C4961A4A4}" dt="2025-01-08T15:43:54.384" v="174" actId="1076"/>
        <pc:sldMkLst>
          <pc:docMk/>
          <pc:sldMk cId="432758778" sldId="665"/>
        </pc:sldMkLst>
      </pc:sldChg>
      <pc:sldChg chg="addSp modSp add mod">
        <pc:chgData name="Hongzong Li" userId="9bdc67c7f26cb1a6" providerId="LiveId" clId="{F95DDC15-7572-4088-BD45-4E8C4961A4A4}" dt="2025-01-08T15:44:42.254" v="182" actId="1076"/>
        <pc:sldMkLst>
          <pc:docMk/>
          <pc:sldMk cId="2752785219" sldId="666"/>
        </pc:sldMkLst>
      </pc:sldChg>
      <pc:sldChg chg="addSp modSp add mod">
        <pc:chgData name="Hongzong Li" userId="9bdc67c7f26cb1a6" providerId="LiveId" clId="{F95DDC15-7572-4088-BD45-4E8C4961A4A4}" dt="2025-01-08T15:45:32.465" v="187" actId="1076"/>
        <pc:sldMkLst>
          <pc:docMk/>
          <pc:sldMk cId="2853329529" sldId="667"/>
        </pc:sldMkLst>
      </pc:sldChg>
      <pc:sldChg chg="addSp modSp add mod">
        <pc:chgData name="Hongzong Li" userId="9bdc67c7f26cb1a6" providerId="LiveId" clId="{F95DDC15-7572-4088-BD45-4E8C4961A4A4}" dt="2025-01-08T15:46:10.121" v="193" actId="14100"/>
        <pc:sldMkLst>
          <pc:docMk/>
          <pc:sldMk cId="2826498682" sldId="668"/>
        </pc:sldMkLst>
      </pc:sldChg>
      <pc:sldChg chg="modSp add mod">
        <pc:chgData name="Hongzong Li" userId="9bdc67c7f26cb1a6" providerId="LiveId" clId="{F95DDC15-7572-4088-BD45-4E8C4961A4A4}" dt="2025-01-08T15:46:27.409" v="196"/>
        <pc:sldMkLst>
          <pc:docMk/>
          <pc:sldMk cId="1898400193" sldId="669"/>
        </pc:sldMkLst>
      </pc:sldChg>
      <pc:sldChg chg="addSp delSp modSp add mod">
        <pc:chgData name="Hongzong Li" userId="9bdc67c7f26cb1a6" providerId="LiveId" clId="{F95DDC15-7572-4088-BD45-4E8C4961A4A4}" dt="2025-01-09T00:28:18.207" v="670" actId="1076"/>
        <pc:sldMkLst>
          <pc:docMk/>
          <pc:sldMk cId="304319722" sldId="670"/>
        </pc:sldMkLst>
      </pc:sldChg>
      <pc:sldChg chg="addSp delSp modSp add mod">
        <pc:chgData name="Hongzong Li" userId="9bdc67c7f26cb1a6" providerId="LiveId" clId="{F95DDC15-7572-4088-BD45-4E8C4961A4A4}" dt="2025-01-09T00:33:09.846" v="693" actId="1076"/>
        <pc:sldMkLst>
          <pc:docMk/>
          <pc:sldMk cId="1817694660" sldId="671"/>
        </pc:sldMkLst>
      </pc:sldChg>
      <pc:sldChg chg="addSp delSp modSp add mod">
        <pc:chgData name="Hongzong Li" userId="9bdc67c7f26cb1a6" providerId="LiveId" clId="{F95DDC15-7572-4088-BD45-4E8C4961A4A4}" dt="2025-01-08T16:34:11.605" v="411" actId="14100"/>
        <pc:sldMkLst>
          <pc:docMk/>
          <pc:sldMk cId="2788587020" sldId="672"/>
        </pc:sldMkLst>
      </pc:sldChg>
      <pc:sldChg chg="addSp delSp modSp add mod">
        <pc:chgData name="Hongzong Li" userId="9bdc67c7f26cb1a6" providerId="LiveId" clId="{F95DDC15-7572-4088-BD45-4E8C4961A4A4}" dt="2025-01-08T16:34:32.878" v="415" actId="14100"/>
        <pc:sldMkLst>
          <pc:docMk/>
          <pc:sldMk cId="256473223" sldId="673"/>
        </pc:sldMkLst>
      </pc:sldChg>
      <pc:sldChg chg="add del">
        <pc:chgData name="Hongzong Li" userId="9bdc67c7f26cb1a6" providerId="LiveId" clId="{F95DDC15-7572-4088-BD45-4E8C4961A4A4}" dt="2025-01-08T16:33:43.397" v="407"/>
        <pc:sldMkLst>
          <pc:docMk/>
          <pc:sldMk cId="2845624257" sldId="673"/>
        </pc:sldMkLst>
      </pc:sldChg>
      <pc:sldChg chg="addSp delSp modSp add mod">
        <pc:chgData name="Hongzong Li" userId="9bdc67c7f26cb1a6" providerId="LiveId" clId="{F95DDC15-7572-4088-BD45-4E8C4961A4A4}" dt="2025-01-08T16:34:59.604" v="420" actId="14100"/>
        <pc:sldMkLst>
          <pc:docMk/>
          <pc:sldMk cId="2424154648" sldId="674"/>
        </pc:sldMkLst>
      </pc:sldChg>
      <pc:sldChg chg="addSp modSp add mod">
        <pc:chgData name="Hongzong Li" userId="9bdc67c7f26cb1a6" providerId="LiveId" clId="{F95DDC15-7572-4088-BD45-4E8C4961A4A4}" dt="2025-01-08T17:08:25.832" v="523" actId="123"/>
        <pc:sldMkLst>
          <pc:docMk/>
          <pc:sldMk cId="3143782611" sldId="675"/>
        </pc:sldMkLst>
      </pc:sldChg>
      <pc:sldChg chg="addSp delSp modSp add mod">
        <pc:chgData name="Hongzong Li" userId="9bdc67c7f26cb1a6" providerId="LiveId" clId="{F95DDC15-7572-4088-BD45-4E8C4961A4A4}" dt="2025-01-08T17:30:13.284" v="603" actId="14100"/>
        <pc:sldMkLst>
          <pc:docMk/>
          <pc:sldMk cId="3043099647" sldId="676"/>
        </pc:sldMkLst>
      </pc:sldChg>
    </pc:docChg>
  </pc:docChgLst>
  <pc:docChgLst>
    <pc:chgData name="Hongzong LI" userId="992089a21079c22a" providerId="LiveId" clId="{DCF64761-2A7F-BA43-9453-3E544EE48CA9}"/>
    <pc:docChg chg="undo custSel modSld">
      <pc:chgData name="Hongzong LI" userId="992089a21079c22a" providerId="LiveId" clId="{DCF64761-2A7F-BA43-9453-3E544EE48CA9}" dt="2025-04-17T07:57:40.188" v="127"/>
      <pc:docMkLst>
        <pc:docMk/>
      </pc:docMkLst>
      <pc:sldChg chg="addSp delSp modSp mod">
        <pc:chgData name="Hongzong LI" userId="992089a21079c22a" providerId="LiveId" clId="{DCF64761-2A7F-BA43-9453-3E544EE48CA9}" dt="2025-04-17T07:32:06.251" v="73" actId="478"/>
        <pc:sldMkLst>
          <pc:docMk/>
          <pc:sldMk cId="4113078421" sldId="623"/>
        </pc:sldMkLst>
        <pc:spChg chg="add del mod">
          <ac:chgData name="Hongzong LI" userId="992089a21079c22a" providerId="LiveId" clId="{DCF64761-2A7F-BA43-9453-3E544EE48CA9}" dt="2025-04-17T07:32:06.251" v="73" actId="478"/>
          <ac:spMkLst>
            <pc:docMk/>
            <pc:sldMk cId="4113078421" sldId="623"/>
            <ac:spMk id="2" creationId="{1A254C97-C2A2-DC4F-C9D3-68BCD87A69C0}"/>
          </ac:spMkLst>
        </pc:spChg>
        <pc:spChg chg="mod">
          <ac:chgData name="Hongzong LI" userId="992089a21079c22a" providerId="LiveId" clId="{DCF64761-2A7F-BA43-9453-3E544EE48CA9}" dt="2025-04-17T07:29:33.107" v="71" actId="113"/>
          <ac:spMkLst>
            <pc:docMk/>
            <pc:sldMk cId="4113078421" sldId="623"/>
            <ac:spMk id="10" creationId="{6782955B-B652-2308-AD7B-61531C2DDB75}"/>
          </ac:spMkLst>
        </pc:spChg>
      </pc:sldChg>
      <pc:sldChg chg="delSp modSp mod">
        <pc:chgData name="Hongzong LI" userId="992089a21079c22a" providerId="LiveId" clId="{DCF64761-2A7F-BA43-9453-3E544EE48CA9}" dt="2025-04-17T05:28:01.574" v="63" actId="1036"/>
        <pc:sldMkLst>
          <pc:docMk/>
          <pc:sldMk cId="2465884503" sldId="625"/>
        </pc:sldMkLst>
        <pc:spChg chg="mod">
          <ac:chgData name="Hongzong LI" userId="992089a21079c22a" providerId="LiveId" clId="{DCF64761-2A7F-BA43-9453-3E544EE48CA9}" dt="2025-04-17T05:28:01.574" v="63" actId="1036"/>
          <ac:spMkLst>
            <pc:docMk/>
            <pc:sldMk cId="2465884503" sldId="625"/>
            <ac:spMk id="7" creationId="{0153BD0E-A534-E2E2-311C-0717E101A31A}"/>
          </ac:spMkLst>
        </pc:spChg>
        <pc:spChg chg="del">
          <ac:chgData name="Hongzong LI" userId="992089a21079c22a" providerId="LiveId" clId="{DCF64761-2A7F-BA43-9453-3E544EE48CA9}" dt="2025-04-17T05:27:45.392" v="0" actId="478"/>
          <ac:spMkLst>
            <pc:docMk/>
            <pc:sldMk cId="2465884503" sldId="625"/>
            <ac:spMk id="8" creationId="{A2A0C1D5-9909-F7E6-AC02-363F3400553F}"/>
          </ac:spMkLst>
        </pc:spChg>
        <pc:spChg chg="mod">
          <ac:chgData name="Hongzong LI" userId="992089a21079c22a" providerId="LiveId" clId="{DCF64761-2A7F-BA43-9453-3E544EE48CA9}" dt="2025-04-17T05:28:01.574" v="63" actId="1036"/>
          <ac:spMkLst>
            <pc:docMk/>
            <pc:sldMk cId="2465884503" sldId="625"/>
            <ac:spMk id="10" creationId="{5CFEBB56-21A3-2DA2-70E3-C7B18AE7CE13}"/>
          </ac:spMkLst>
        </pc:spChg>
        <pc:picChg chg="mod">
          <ac:chgData name="Hongzong LI" userId="992089a21079c22a" providerId="LiveId" clId="{DCF64761-2A7F-BA43-9453-3E544EE48CA9}" dt="2025-04-17T05:27:52.189" v="38" actId="1036"/>
          <ac:picMkLst>
            <pc:docMk/>
            <pc:sldMk cId="2465884503" sldId="625"/>
            <ac:picMk id="18" creationId="{B0DA93B7-4FC4-AE35-C7FF-E4A41F2513EA}"/>
          </ac:picMkLst>
        </pc:picChg>
      </pc:sldChg>
      <pc:sldChg chg="addSp delSp modSp mod">
        <pc:chgData name="Hongzong LI" userId="992089a21079c22a" providerId="LiveId" clId="{DCF64761-2A7F-BA43-9453-3E544EE48CA9}" dt="2025-04-17T07:57:40.188" v="127"/>
        <pc:sldMkLst>
          <pc:docMk/>
          <pc:sldMk cId="100984784" sldId="627"/>
        </pc:sldMkLst>
        <pc:picChg chg="add del mod">
          <ac:chgData name="Hongzong LI" userId="992089a21079c22a" providerId="LiveId" clId="{DCF64761-2A7F-BA43-9453-3E544EE48CA9}" dt="2025-04-17T07:57:40.188" v="127"/>
          <ac:picMkLst>
            <pc:docMk/>
            <pc:sldMk cId="100984784" sldId="627"/>
            <ac:picMk id="2" creationId="{1CE75464-69DA-8AE0-4EC3-8F271C4CD8FD}"/>
          </ac:picMkLst>
        </pc:picChg>
        <pc:picChg chg="add mod">
          <ac:chgData name="Hongzong LI" userId="992089a21079c22a" providerId="LiveId" clId="{DCF64761-2A7F-BA43-9453-3E544EE48CA9}" dt="2025-04-17T07:57:40.187" v="126"/>
          <ac:picMkLst>
            <pc:docMk/>
            <pc:sldMk cId="100984784" sldId="627"/>
            <ac:picMk id="10" creationId="{78341F4C-549F-AA69-13DF-B8583F6DEB81}"/>
          </ac:picMkLst>
        </pc:picChg>
        <pc:picChg chg="mod">
          <ac:chgData name="Hongzong LI" userId="992089a21079c22a" providerId="LiveId" clId="{DCF64761-2A7F-BA43-9453-3E544EE48CA9}" dt="2025-04-17T07:48:34.876" v="114"/>
          <ac:picMkLst>
            <pc:docMk/>
            <pc:sldMk cId="100984784" sldId="627"/>
            <ac:picMk id="20" creationId="{B22F386F-B819-D161-F97C-5C7F0DF7209D}"/>
          </ac:picMkLst>
        </pc:picChg>
      </pc:sldChg>
      <pc:sldChg chg="addSp modSp mod">
        <pc:chgData name="Hongzong LI" userId="992089a21079c22a" providerId="LiveId" clId="{DCF64761-2A7F-BA43-9453-3E544EE48CA9}" dt="2025-04-17T07:38:09.613" v="111" actId="14100"/>
        <pc:sldMkLst>
          <pc:docMk/>
          <pc:sldMk cId="868444538" sldId="629"/>
        </pc:sldMkLst>
        <pc:spChg chg="add mod">
          <ac:chgData name="Hongzong LI" userId="992089a21079c22a" providerId="LiveId" clId="{DCF64761-2A7F-BA43-9453-3E544EE48CA9}" dt="2025-04-17T07:37:33.023" v="96" actId="2711"/>
          <ac:spMkLst>
            <pc:docMk/>
            <pc:sldMk cId="868444538" sldId="629"/>
            <ac:spMk id="7" creationId="{5CF416A0-B415-7636-AF31-2588086723A1}"/>
          </ac:spMkLst>
        </pc:spChg>
        <pc:spChg chg="add mod">
          <ac:chgData name="Hongzong LI" userId="992089a21079c22a" providerId="LiveId" clId="{DCF64761-2A7F-BA43-9453-3E544EE48CA9}" dt="2025-04-17T07:38:09.613" v="111" actId="14100"/>
          <ac:spMkLst>
            <pc:docMk/>
            <pc:sldMk cId="868444538" sldId="629"/>
            <ac:spMk id="11" creationId="{EA2B64E8-5B66-9FF1-D423-D19784929945}"/>
          </ac:spMkLst>
        </pc:spChg>
      </pc:sldChg>
    </pc:docChg>
  </pc:docChgLst>
  <pc:docChgLst>
    <pc:chgData name="LI Hongzong" userId="ac49958b-b655-4fa4-b837-6f946156a7c8" providerId="ADAL" clId="{1EA6D1CF-7BCF-43C9-ACBA-F551AFF49D51}"/>
    <pc:docChg chg="undo redo custSel addSld delSld modSld sldOrd">
      <pc:chgData name="LI Hongzong" userId="ac49958b-b655-4fa4-b837-6f946156a7c8" providerId="ADAL" clId="{1EA6D1CF-7BCF-43C9-ACBA-F551AFF49D51}" dt="2024-03-29T10:25:48.488" v="8447" actId="1076"/>
      <pc:docMkLst>
        <pc:docMk/>
      </pc:docMkLst>
      <pc:sldChg chg="delSp add del mod ord">
        <pc:chgData name="LI Hongzong" userId="ac49958b-b655-4fa4-b837-6f946156a7c8" providerId="ADAL" clId="{1EA6D1CF-7BCF-43C9-ACBA-F551AFF49D51}" dt="2024-03-22T09:12:57.424" v="370" actId="47"/>
        <pc:sldMkLst>
          <pc:docMk/>
          <pc:sldMk cId="1416458387" sldId="296"/>
        </pc:sldMkLst>
      </pc:sldChg>
      <pc:sldChg chg="delSp modSp del mod ord">
        <pc:chgData name="LI Hongzong" userId="ac49958b-b655-4fa4-b837-6f946156a7c8" providerId="ADAL" clId="{1EA6D1CF-7BCF-43C9-ACBA-F551AFF49D51}" dt="2024-03-22T09:07:38.607" v="288" actId="47"/>
        <pc:sldMkLst>
          <pc:docMk/>
          <pc:sldMk cId="2529623542" sldId="303"/>
        </pc:sldMkLst>
      </pc:sldChg>
      <pc:sldChg chg="del ord">
        <pc:chgData name="LI Hongzong" userId="ac49958b-b655-4fa4-b837-6f946156a7c8" providerId="ADAL" clId="{1EA6D1CF-7BCF-43C9-ACBA-F551AFF49D51}" dt="2024-03-22T09:12:26.550" v="362" actId="47"/>
        <pc:sldMkLst>
          <pc:docMk/>
          <pc:sldMk cId="2110830549" sldId="304"/>
        </pc:sldMkLst>
      </pc:sldChg>
      <pc:sldChg chg="del ord">
        <pc:chgData name="LI Hongzong" userId="ac49958b-b655-4fa4-b837-6f946156a7c8" providerId="ADAL" clId="{1EA6D1CF-7BCF-43C9-ACBA-F551AFF49D51}" dt="2024-03-22T09:12:35.039" v="363" actId="47"/>
        <pc:sldMkLst>
          <pc:docMk/>
          <pc:sldMk cId="2919791748" sldId="305"/>
        </pc:sldMkLst>
      </pc:sldChg>
      <pc:sldChg chg="addSp delSp add del mod ord">
        <pc:chgData name="LI Hongzong" userId="ac49958b-b655-4fa4-b837-6f946156a7c8" providerId="ADAL" clId="{1EA6D1CF-7BCF-43C9-ACBA-F551AFF49D51}" dt="2024-03-22T09:09:40.304" v="328" actId="47"/>
        <pc:sldMkLst>
          <pc:docMk/>
          <pc:sldMk cId="2894411307" sldId="307"/>
        </pc:sldMkLst>
      </pc:sldChg>
      <pc:sldChg chg="delSp modSp del mod ord">
        <pc:chgData name="LI Hongzong" userId="ac49958b-b655-4fa4-b837-6f946156a7c8" providerId="ADAL" clId="{1EA6D1CF-7BCF-43C9-ACBA-F551AFF49D51}" dt="2024-03-22T09:08:41.551" v="316" actId="47"/>
        <pc:sldMkLst>
          <pc:docMk/>
          <pc:sldMk cId="1960951504" sldId="319"/>
        </pc:sldMkLst>
      </pc:sldChg>
      <pc:sldChg chg="delSp modSp del mod ord">
        <pc:chgData name="LI Hongzong" userId="ac49958b-b655-4fa4-b837-6f946156a7c8" providerId="ADAL" clId="{1EA6D1CF-7BCF-43C9-ACBA-F551AFF49D51}" dt="2024-03-22T09:09:59.158" v="331" actId="47"/>
        <pc:sldMkLst>
          <pc:docMk/>
          <pc:sldMk cId="2008807138" sldId="330"/>
        </pc:sldMkLst>
      </pc:sldChg>
      <pc:sldChg chg="delSp del mod ord">
        <pc:chgData name="LI Hongzong" userId="ac49958b-b655-4fa4-b837-6f946156a7c8" providerId="ADAL" clId="{1EA6D1CF-7BCF-43C9-ACBA-F551AFF49D51}" dt="2024-03-22T09:10:41.942" v="360" actId="47"/>
        <pc:sldMkLst>
          <pc:docMk/>
          <pc:sldMk cId="2615408302" sldId="331"/>
        </pc:sldMkLst>
      </pc:sldChg>
      <pc:sldChg chg="delSp del mod ord">
        <pc:chgData name="LI Hongzong" userId="ac49958b-b655-4fa4-b837-6f946156a7c8" providerId="ADAL" clId="{1EA6D1CF-7BCF-43C9-ACBA-F551AFF49D51}" dt="2024-03-22T09:08:01.426" v="294" actId="47"/>
        <pc:sldMkLst>
          <pc:docMk/>
          <pc:sldMk cId="3267422768" sldId="332"/>
        </pc:sldMkLst>
      </pc:sldChg>
      <pc:sldChg chg="addSp delSp del mod ord">
        <pc:chgData name="LI Hongzong" userId="ac49958b-b655-4fa4-b837-6f946156a7c8" providerId="ADAL" clId="{1EA6D1CF-7BCF-43C9-ACBA-F551AFF49D51}" dt="2024-03-22T08:54:02.980" v="228" actId="47"/>
        <pc:sldMkLst>
          <pc:docMk/>
          <pc:sldMk cId="1406774030" sldId="333"/>
        </pc:sldMkLst>
      </pc:sldChg>
      <pc:sldChg chg="delSp del mod ord">
        <pc:chgData name="LI Hongzong" userId="ac49958b-b655-4fa4-b837-6f946156a7c8" providerId="ADAL" clId="{1EA6D1CF-7BCF-43C9-ACBA-F551AFF49D51}" dt="2024-03-22T08:54:12.477" v="232" actId="47"/>
        <pc:sldMkLst>
          <pc:docMk/>
          <pc:sldMk cId="1244556871" sldId="334"/>
        </pc:sldMkLst>
      </pc:sldChg>
      <pc:sldChg chg="delSp modSp del mod ord">
        <pc:chgData name="LI Hongzong" userId="ac49958b-b655-4fa4-b837-6f946156a7c8" providerId="ADAL" clId="{1EA6D1CF-7BCF-43C9-ACBA-F551AFF49D51}" dt="2024-03-22T08:54:29.450" v="236" actId="47"/>
        <pc:sldMkLst>
          <pc:docMk/>
          <pc:sldMk cId="948750527" sldId="335"/>
        </pc:sldMkLst>
      </pc:sldChg>
      <pc:sldChg chg="delSp modSp del mod ord">
        <pc:chgData name="LI Hongzong" userId="ac49958b-b655-4fa4-b837-6f946156a7c8" providerId="ADAL" clId="{1EA6D1CF-7BCF-43C9-ACBA-F551AFF49D51}" dt="2024-03-22T08:54:46.044" v="242" actId="47"/>
        <pc:sldMkLst>
          <pc:docMk/>
          <pc:sldMk cId="593856184" sldId="336"/>
        </pc:sldMkLst>
      </pc:sldChg>
      <pc:sldChg chg="delSp del mod ord">
        <pc:chgData name="LI Hongzong" userId="ac49958b-b655-4fa4-b837-6f946156a7c8" providerId="ADAL" clId="{1EA6D1CF-7BCF-43C9-ACBA-F551AFF49D51}" dt="2024-03-22T08:54:59.205" v="246" actId="47"/>
        <pc:sldMkLst>
          <pc:docMk/>
          <pc:sldMk cId="4271219954" sldId="337"/>
        </pc:sldMkLst>
      </pc:sldChg>
      <pc:sldChg chg="delSp del mod ord">
        <pc:chgData name="LI Hongzong" userId="ac49958b-b655-4fa4-b837-6f946156a7c8" providerId="ADAL" clId="{1EA6D1CF-7BCF-43C9-ACBA-F551AFF49D51}" dt="2024-03-22T09:13:15.132" v="374" actId="47"/>
        <pc:sldMkLst>
          <pc:docMk/>
          <pc:sldMk cId="330340477" sldId="339"/>
        </pc:sldMkLst>
      </pc:sldChg>
      <pc:sldChg chg="delSp del mod ord">
        <pc:chgData name="LI Hongzong" userId="ac49958b-b655-4fa4-b837-6f946156a7c8" providerId="ADAL" clId="{1EA6D1CF-7BCF-43C9-ACBA-F551AFF49D51}" dt="2024-03-22T09:13:35.209" v="383" actId="47"/>
        <pc:sldMkLst>
          <pc:docMk/>
          <pc:sldMk cId="2931280987" sldId="340"/>
        </pc:sldMkLst>
      </pc:sldChg>
      <pc:sldChg chg="addSp delSp modSp del mod">
        <pc:chgData name="LI Hongzong" userId="ac49958b-b655-4fa4-b837-6f946156a7c8" providerId="ADAL" clId="{1EA6D1CF-7BCF-43C9-ACBA-F551AFF49D51}" dt="2024-03-22T08:45:06.440" v="178" actId="47"/>
        <pc:sldMkLst>
          <pc:docMk/>
          <pc:sldMk cId="3440752098" sldId="341"/>
        </pc:sldMkLst>
      </pc:sldChg>
      <pc:sldChg chg="addSp delSp modSp del mod">
        <pc:chgData name="LI Hongzong" userId="ac49958b-b655-4fa4-b837-6f946156a7c8" providerId="ADAL" clId="{1EA6D1CF-7BCF-43C9-ACBA-F551AFF49D51}" dt="2024-03-22T08:48:02.827" v="196" actId="47"/>
        <pc:sldMkLst>
          <pc:docMk/>
          <pc:sldMk cId="54080014" sldId="342"/>
        </pc:sldMkLst>
      </pc:sldChg>
      <pc:sldChg chg="addSp delSp modSp del mod">
        <pc:chgData name="LI Hongzong" userId="ac49958b-b655-4fa4-b837-6f946156a7c8" providerId="ADAL" clId="{1EA6D1CF-7BCF-43C9-ACBA-F551AFF49D51}" dt="2024-03-22T08:51:53.944" v="205" actId="47"/>
        <pc:sldMkLst>
          <pc:docMk/>
          <pc:sldMk cId="2371115048" sldId="343"/>
        </pc:sldMkLst>
      </pc:sldChg>
      <pc:sldChg chg="addSp delSp modSp del mod">
        <pc:chgData name="LI Hongzong" userId="ac49958b-b655-4fa4-b837-6f946156a7c8" providerId="ADAL" clId="{1EA6D1CF-7BCF-43C9-ACBA-F551AFF49D51}" dt="2024-03-22T08:45:33.829" v="185" actId="47"/>
        <pc:sldMkLst>
          <pc:docMk/>
          <pc:sldMk cId="3075406570" sldId="344"/>
        </pc:sldMkLst>
      </pc:sldChg>
      <pc:sldChg chg="delSp modSp del mod">
        <pc:chgData name="LI Hongzong" userId="ac49958b-b655-4fa4-b837-6f946156a7c8" providerId="ADAL" clId="{1EA6D1CF-7BCF-43C9-ACBA-F551AFF49D51}" dt="2024-03-22T08:52:18.141" v="209" actId="47"/>
        <pc:sldMkLst>
          <pc:docMk/>
          <pc:sldMk cId="3059075209" sldId="345"/>
        </pc:sldMkLst>
      </pc:sldChg>
      <pc:sldChg chg="addSp delSp modSp del mod">
        <pc:chgData name="LI Hongzong" userId="ac49958b-b655-4fa4-b837-6f946156a7c8" providerId="ADAL" clId="{1EA6D1CF-7BCF-43C9-ACBA-F551AFF49D51}" dt="2024-03-22T08:53:01.352" v="215" actId="47"/>
        <pc:sldMkLst>
          <pc:docMk/>
          <pc:sldMk cId="2140319219" sldId="346"/>
        </pc:sldMkLst>
      </pc:sldChg>
      <pc:sldChg chg="addSp delSp modSp del mod">
        <pc:chgData name="LI Hongzong" userId="ac49958b-b655-4fa4-b837-6f946156a7c8" providerId="ADAL" clId="{1EA6D1CF-7BCF-43C9-ACBA-F551AFF49D51}" dt="2024-03-22T09:14:26.066" v="394" actId="47"/>
        <pc:sldMkLst>
          <pc:docMk/>
          <pc:sldMk cId="1574373625" sldId="347"/>
        </pc:sldMkLst>
      </pc:sldChg>
      <pc:sldChg chg="delSp del mod">
        <pc:chgData name="LI Hongzong" userId="ac49958b-b655-4fa4-b837-6f946156a7c8" providerId="ADAL" clId="{1EA6D1CF-7BCF-43C9-ACBA-F551AFF49D51}" dt="2024-03-22T09:15:12.502" v="410" actId="47"/>
        <pc:sldMkLst>
          <pc:docMk/>
          <pc:sldMk cId="635130" sldId="348"/>
        </pc:sldMkLst>
      </pc:sldChg>
      <pc:sldChg chg="addSp delSp del mod">
        <pc:chgData name="LI Hongzong" userId="ac49958b-b655-4fa4-b837-6f946156a7c8" providerId="ADAL" clId="{1EA6D1CF-7BCF-43C9-ACBA-F551AFF49D51}" dt="2024-03-22T09:14:36.261" v="400" actId="47"/>
        <pc:sldMkLst>
          <pc:docMk/>
          <pc:sldMk cId="1546956259" sldId="349"/>
        </pc:sldMkLst>
      </pc:sldChg>
      <pc:sldChg chg="delSp del mod">
        <pc:chgData name="LI Hongzong" userId="ac49958b-b655-4fa4-b837-6f946156a7c8" providerId="ADAL" clId="{1EA6D1CF-7BCF-43C9-ACBA-F551AFF49D51}" dt="2024-03-22T09:14:03.527" v="387" actId="47"/>
        <pc:sldMkLst>
          <pc:docMk/>
          <pc:sldMk cId="3501623512" sldId="350"/>
        </pc:sldMkLst>
      </pc:sldChg>
      <pc:sldChg chg="addSp delSp del mod">
        <pc:chgData name="LI Hongzong" userId="ac49958b-b655-4fa4-b837-6f946156a7c8" providerId="ADAL" clId="{1EA6D1CF-7BCF-43C9-ACBA-F551AFF49D51}" dt="2024-03-22T09:15:06.499" v="407" actId="47"/>
        <pc:sldMkLst>
          <pc:docMk/>
          <pc:sldMk cId="1676576079" sldId="351"/>
        </pc:sldMkLst>
      </pc:sldChg>
      <pc:sldChg chg="delSp del mod">
        <pc:chgData name="LI Hongzong" userId="ac49958b-b655-4fa4-b837-6f946156a7c8" providerId="ADAL" clId="{1EA6D1CF-7BCF-43C9-ACBA-F551AFF49D51}" dt="2024-03-22T09:15:24.407" v="415" actId="47"/>
        <pc:sldMkLst>
          <pc:docMk/>
          <pc:sldMk cId="1812893439" sldId="352"/>
        </pc:sldMkLst>
      </pc:sldChg>
      <pc:sldChg chg="delSp del mod">
        <pc:chgData name="LI Hongzong" userId="ac49958b-b655-4fa4-b837-6f946156a7c8" providerId="ADAL" clId="{1EA6D1CF-7BCF-43C9-ACBA-F551AFF49D51}" dt="2024-03-22T09:15:30.678" v="419" actId="47"/>
        <pc:sldMkLst>
          <pc:docMk/>
          <pc:sldMk cId="2883726985" sldId="353"/>
        </pc:sldMkLst>
      </pc:sldChg>
      <pc:sldChg chg="delSp del mod">
        <pc:chgData name="LI Hongzong" userId="ac49958b-b655-4fa4-b837-6f946156a7c8" providerId="ADAL" clId="{1EA6D1CF-7BCF-43C9-ACBA-F551AFF49D51}" dt="2024-03-22T09:15:35.630" v="422" actId="47"/>
        <pc:sldMkLst>
          <pc:docMk/>
          <pc:sldMk cId="4285881897" sldId="354"/>
        </pc:sldMkLst>
      </pc:sldChg>
      <pc:sldChg chg="delSp del mod">
        <pc:chgData name="LI Hongzong" userId="ac49958b-b655-4fa4-b837-6f946156a7c8" providerId="ADAL" clId="{1EA6D1CF-7BCF-43C9-ACBA-F551AFF49D51}" dt="2024-03-22T09:15:42.709" v="426" actId="47"/>
        <pc:sldMkLst>
          <pc:docMk/>
          <pc:sldMk cId="3668120754" sldId="355"/>
        </pc:sldMkLst>
      </pc:sldChg>
      <pc:sldChg chg="delSp del mod">
        <pc:chgData name="LI Hongzong" userId="ac49958b-b655-4fa4-b837-6f946156a7c8" providerId="ADAL" clId="{1EA6D1CF-7BCF-43C9-ACBA-F551AFF49D51}" dt="2024-03-22T09:16:03.894" v="434" actId="47"/>
        <pc:sldMkLst>
          <pc:docMk/>
          <pc:sldMk cId="1164884830" sldId="356"/>
        </pc:sldMkLst>
      </pc:sldChg>
      <pc:sldChg chg="delSp del mod">
        <pc:chgData name="LI Hongzong" userId="ac49958b-b655-4fa4-b837-6f946156a7c8" providerId="ADAL" clId="{1EA6D1CF-7BCF-43C9-ACBA-F551AFF49D51}" dt="2024-03-22T09:16:03.894" v="434" actId="47"/>
        <pc:sldMkLst>
          <pc:docMk/>
          <pc:sldMk cId="3204864640" sldId="357"/>
        </pc:sldMkLst>
      </pc:sldChg>
      <pc:sldChg chg="addSp delSp modSp mod">
        <pc:chgData name="LI Hongzong" userId="ac49958b-b655-4fa4-b837-6f946156a7c8" providerId="ADAL" clId="{1EA6D1CF-7BCF-43C9-ACBA-F551AFF49D51}" dt="2024-03-25T07:55:51.924" v="815" actId="478"/>
        <pc:sldMkLst>
          <pc:docMk/>
          <pc:sldMk cId="1615307222" sldId="390"/>
        </pc:sldMkLst>
      </pc:sldChg>
      <pc:sldChg chg="del ord">
        <pc:chgData name="LI Hongzong" userId="ac49958b-b655-4fa4-b837-6f946156a7c8" providerId="ADAL" clId="{1EA6D1CF-7BCF-43C9-ACBA-F551AFF49D51}" dt="2024-03-22T09:17:09.599" v="444" actId="47"/>
        <pc:sldMkLst>
          <pc:docMk/>
          <pc:sldMk cId="3852715265" sldId="412"/>
        </pc:sldMkLst>
      </pc:sldChg>
      <pc:sldChg chg="del">
        <pc:chgData name="LI Hongzong" userId="ac49958b-b655-4fa4-b837-6f946156a7c8" providerId="ADAL" clId="{1EA6D1CF-7BCF-43C9-ACBA-F551AFF49D51}" dt="2024-03-22T09:17:05.145" v="441" actId="47"/>
        <pc:sldMkLst>
          <pc:docMk/>
          <pc:sldMk cId="4171942127" sldId="420"/>
        </pc:sldMkLst>
      </pc:sldChg>
      <pc:sldChg chg="del">
        <pc:chgData name="LI Hongzong" userId="ac49958b-b655-4fa4-b837-6f946156a7c8" providerId="ADAL" clId="{1EA6D1CF-7BCF-43C9-ACBA-F551AFF49D51}" dt="2024-03-22T09:17:06.458" v="442" actId="47"/>
        <pc:sldMkLst>
          <pc:docMk/>
          <pc:sldMk cId="3859008276" sldId="421"/>
        </pc:sldMkLst>
      </pc:sldChg>
      <pc:sldChg chg="del">
        <pc:chgData name="LI Hongzong" userId="ac49958b-b655-4fa4-b837-6f946156a7c8" providerId="ADAL" clId="{1EA6D1CF-7BCF-43C9-ACBA-F551AFF49D51}" dt="2024-03-22T09:17:08.113" v="443" actId="47"/>
        <pc:sldMkLst>
          <pc:docMk/>
          <pc:sldMk cId="654403087" sldId="422"/>
        </pc:sldMkLst>
      </pc:sldChg>
      <pc:sldChg chg="delSp del mod ord">
        <pc:chgData name="LI Hongzong" userId="ac49958b-b655-4fa4-b837-6f946156a7c8" providerId="ADAL" clId="{1EA6D1CF-7BCF-43C9-ACBA-F551AFF49D51}" dt="2024-03-22T09:00:53.466" v="278" actId="47"/>
        <pc:sldMkLst>
          <pc:docMk/>
          <pc:sldMk cId="2867447849" sldId="423"/>
        </pc:sldMkLst>
      </pc:sldChg>
      <pc:sldChg chg="ord">
        <pc:chgData name="LI Hongzong" userId="ac49958b-b655-4fa4-b837-6f946156a7c8" providerId="ADAL" clId="{1EA6D1CF-7BCF-43C9-ACBA-F551AFF49D51}" dt="2024-03-21T13:41:56.439" v="103"/>
        <pc:sldMkLst>
          <pc:docMk/>
          <pc:sldMk cId="1622074852" sldId="424"/>
        </pc:sldMkLst>
      </pc:sldChg>
      <pc:sldChg chg="addSp delSp modSp del mod ord">
        <pc:chgData name="LI Hongzong" userId="ac49958b-b655-4fa4-b837-6f946156a7c8" providerId="ADAL" clId="{1EA6D1CF-7BCF-43C9-ACBA-F551AFF49D51}" dt="2024-03-29T09:32:24.185" v="7943" actId="47"/>
        <pc:sldMkLst>
          <pc:docMk/>
          <pc:sldMk cId="4140941896" sldId="425"/>
        </pc:sldMkLst>
      </pc:sldChg>
      <pc:sldChg chg="ord">
        <pc:chgData name="LI Hongzong" userId="ac49958b-b655-4fa4-b837-6f946156a7c8" providerId="ADAL" clId="{1EA6D1CF-7BCF-43C9-ACBA-F551AFF49D51}" dt="2024-03-21T13:41:56.439" v="103"/>
        <pc:sldMkLst>
          <pc:docMk/>
          <pc:sldMk cId="2293026267" sldId="426"/>
        </pc:sldMkLst>
      </pc:sldChg>
      <pc:sldChg chg="ord">
        <pc:chgData name="LI Hongzong" userId="ac49958b-b655-4fa4-b837-6f946156a7c8" providerId="ADAL" clId="{1EA6D1CF-7BCF-43C9-ACBA-F551AFF49D51}" dt="2024-03-21T13:41:56.439" v="103"/>
        <pc:sldMkLst>
          <pc:docMk/>
          <pc:sldMk cId="3370124366" sldId="427"/>
        </pc:sldMkLst>
      </pc:sldChg>
      <pc:sldChg chg="del ord">
        <pc:chgData name="LI Hongzong" userId="ac49958b-b655-4fa4-b837-6f946156a7c8" providerId="ADAL" clId="{1EA6D1CF-7BCF-43C9-ACBA-F551AFF49D51}" dt="2024-03-22T09:17:11.810" v="446" actId="47"/>
        <pc:sldMkLst>
          <pc:docMk/>
          <pc:sldMk cId="1416220806" sldId="428"/>
        </pc:sldMkLst>
      </pc:sldChg>
      <pc:sldChg chg="del">
        <pc:chgData name="LI Hongzong" userId="ac49958b-b655-4fa4-b837-6f946156a7c8" providerId="ADAL" clId="{1EA6D1CF-7BCF-43C9-ACBA-F551AFF49D51}" dt="2024-03-22T09:17:12.351" v="447" actId="47"/>
        <pc:sldMkLst>
          <pc:docMk/>
          <pc:sldMk cId="571447834" sldId="430"/>
        </pc:sldMkLst>
      </pc:sldChg>
      <pc:sldChg chg="del ord">
        <pc:chgData name="LI Hongzong" userId="ac49958b-b655-4fa4-b837-6f946156a7c8" providerId="ADAL" clId="{1EA6D1CF-7BCF-43C9-ACBA-F551AFF49D51}" dt="2024-03-22T09:17:11.228" v="445" actId="47"/>
        <pc:sldMkLst>
          <pc:docMk/>
          <pc:sldMk cId="4005088235" sldId="431"/>
        </pc:sldMkLst>
      </pc:sldChg>
      <pc:sldChg chg="del">
        <pc:chgData name="LI Hongzong" userId="ac49958b-b655-4fa4-b837-6f946156a7c8" providerId="ADAL" clId="{1EA6D1CF-7BCF-43C9-ACBA-F551AFF49D51}" dt="2024-03-22T09:17:16.967" v="453" actId="47"/>
        <pc:sldMkLst>
          <pc:docMk/>
          <pc:sldMk cId="3495709120" sldId="432"/>
        </pc:sldMkLst>
      </pc:sldChg>
      <pc:sldChg chg="del">
        <pc:chgData name="LI Hongzong" userId="ac49958b-b655-4fa4-b837-6f946156a7c8" providerId="ADAL" clId="{1EA6D1CF-7BCF-43C9-ACBA-F551AFF49D51}" dt="2024-03-22T09:17:13.252" v="448" actId="47"/>
        <pc:sldMkLst>
          <pc:docMk/>
          <pc:sldMk cId="2276019954" sldId="433"/>
        </pc:sldMkLst>
      </pc:sldChg>
      <pc:sldChg chg="del">
        <pc:chgData name="LI Hongzong" userId="ac49958b-b655-4fa4-b837-6f946156a7c8" providerId="ADAL" clId="{1EA6D1CF-7BCF-43C9-ACBA-F551AFF49D51}" dt="2024-03-22T09:17:14.013" v="449" actId="47"/>
        <pc:sldMkLst>
          <pc:docMk/>
          <pc:sldMk cId="1390578172" sldId="436"/>
        </pc:sldMkLst>
      </pc:sldChg>
      <pc:sldChg chg="del">
        <pc:chgData name="LI Hongzong" userId="ac49958b-b655-4fa4-b837-6f946156a7c8" providerId="ADAL" clId="{1EA6D1CF-7BCF-43C9-ACBA-F551AFF49D51}" dt="2024-03-22T09:17:14.833" v="450" actId="47"/>
        <pc:sldMkLst>
          <pc:docMk/>
          <pc:sldMk cId="904257332" sldId="438"/>
        </pc:sldMkLst>
      </pc:sldChg>
      <pc:sldChg chg="del">
        <pc:chgData name="LI Hongzong" userId="ac49958b-b655-4fa4-b837-6f946156a7c8" providerId="ADAL" clId="{1EA6D1CF-7BCF-43C9-ACBA-F551AFF49D51}" dt="2024-03-22T09:17:18.222" v="455" actId="47"/>
        <pc:sldMkLst>
          <pc:docMk/>
          <pc:sldMk cId="68158336" sldId="441"/>
        </pc:sldMkLst>
      </pc:sldChg>
      <pc:sldChg chg="del">
        <pc:chgData name="LI Hongzong" userId="ac49958b-b655-4fa4-b837-6f946156a7c8" providerId="ADAL" clId="{1EA6D1CF-7BCF-43C9-ACBA-F551AFF49D51}" dt="2024-03-22T09:17:16.239" v="452" actId="47"/>
        <pc:sldMkLst>
          <pc:docMk/>
          <pc:sldMk cId="2048387922" sldId="444"/>
        </pc:sldMkLst>
      </pc:sldChg>
      <pc:sldChg chg="del">
        <pc:chgData name="LI Hongzong" userId="ac49958b-b655-4fa4-b837-6f946156a7c8" providerId="ADAL" clId="{1EA6D1CF-7BCF-43C9-ACBA-F551AFF49D51}" dt="2024-03-22T09:17:17.622" v="454" actId="47"/>
        <pc:sldMkLst>
          <pc:docMk/>
          <pc:sldMk cId="1900209258" sldId="446"/>
        </pc:sldMkLst>
      </pc:sldChg>
      <pc:sldChg chg="del">
        <pc:chgData name="LI Hongzong" userId="ac49958b-b655-4fa4-b837-6f946156a7c8" providerId="ADAL" clId="{1EA6D1CF-7BCF-43C9-ACBA-F551AFF49D51}" dt="2024-03-22T09:17:22.408" v="457" actId="47"/>
        <pc:sldMkLst>
          <pc:docMk/>
          <pc:sldMk cId="1560367604" sldId="448"/>
        </pc:sldMkLst>
      </pc:sldChg>
      <pc:sldChg chg="del">
        <pc:chgData name="LI Hongzong" userId="ac49958b-b655-4fa4-b837-6f946156a7c8" providerId="ADAL" clId="{1EA6D1CF-7BCF-43C9-ACBA-F551AFF49D51}" dt="2024-03-22T09:17:21.934" v="456" actId="47"/>
        <pc:sldMkLst>
          <pc:docMk/>
          <pc:sldMk cId="550612646" sldId="449"/>
        </pc:sldMkLst>
      </pc:sldChg>
      <pc:sldChg chg="del">
        <pc:chgData name="LI Hongzong" userId="ac49958b-b655-4fa4-b837-6f946156a7c8" providerId="ADAL" clId="{1EA6D1CF-7BCF-43C9-ACBA-F551AFF49D51}" dt="2024-03-22T09:17:23.172" v="458" actId="47"/>
        <pc:sldMkLst>
          <pc:docMk/>
          <pc:sldMk cId="467058621" sldId="450"/>
        </pc:sldMkLst>
      </pc:sldChg>
      <pc:sldChg chg="del">
        <pc:chgData name="LI Hongzong" userId="ac49958b-b655-4fa4-b837-6f946156a7c8" providerId="ADAL" clId="{1EA6D1CF-7BCF-43C9-ACBA-F551AFF49D51}" dt="2024-03-22T09:17:24.016" v="459" actId="47"/>
        <pc:sldMkLst>
          <pc:docMk/>
          <pc:sldMk cId="3543534243" sldId="451"/>
        </pc:sldMkLst>
      </pc:sldChg>
      <pc:sldChg chg="del">
        <pc:chgData name="LI Hongzong" userId="ac49958b-b655-4fa4-b837-6f946156a7c8" providerId="ADAL" clId="{1EA6D1CF-7BCF-43C9-ACBA-F551AFF49D51}" dt="2024-03-22T09:17:24.593" v="460" actId="47"/>
        <pc:sldMkLst>
          <pc:docMk/>
          <pc:sldMk cId="2802836733" sldId="452"/>
        </pc:sldMkLst>
      </pc:sldChg>
      <pc:sldChg chg="del">
        <pc:chgData name="LI Hongzong" userId="ac49958b-b655-4fa4-b837-6f946156a7c8" providerId="ADAL" clId="{1EA6D1CF-7BCF-43C9-ACBA-F551AFF49D51}" dt="2024-03-22T09:17:25.218" v="461" actId="47"/>
        <pc:sldMkLst>
          <pc:docMk/>
          <pc:sldMk cId="2948372471" sldId="454"/>
        </pc:sldMkLst>
      </pc:sldChg>
      <pc:sldChg chg="del">
        <pc:chgData name="LI Hongzong" userId="ac49958b-b655-4fa4-b837-6f946156a7c8" providerId="ADAL" clId="{1EA6D1CF-7BCF-43C9-ACBA-F551AFF49D51}" dt="2024-03-22T09:17:26.381" v="462" actId="47"/>
        <pc:sldMkLst>
          <pc:docMk/>
          <pc:sldMk cId="1238996457" sldId="455"/>
        </pc:sldMkLst>
      </pc:sldChg>
      <pc:sldChg chg="del">
        <pc:chgData name="LI Hongzong" userId="ac49958b-b655-4fa4-b837-6f946156a7c8" providerId="ADAL" clId="{1EA6D1CF-7BCF-43C9-ACBA-F551AFF49D51}" dt="2024-03-22T09:17:27.393" v="463" actId="47"/>
        <pc:sldMkLst>
          <pc:docMk/>
          <pc:sldMk cId="679297246" sldId="456"/>
        </pc:sldMkLst>
      </pc:sldChg>
      <pc:sldChg chg="del">
        <pc:chgData name="LI Hongzong" userId="ac49958b-b655-4fa4-b837-6f946156a7c8" providerId="ADAL" clId="{1EA6D1CF-7BCF-43C9-ACBA-F551AFF49D51}" dt="2024-03-22T09:17:28.658" v="464" actId="47"/>
        <pc:sldMkLst>
          <pc:docMk/>
          <pc:sldMk cId="492681770" sldId="457"/>
        </pc:sldMkLst>
      </pc:sldChg>
      <pc:sldChg chg="del">
        <pc:chgData name="LI Hongzong" userId="ac49958b-b655-4fa4-b837-6f946156a7c8" providerId="ADAL" clId="{1EA6D1CF-7BCF-43C9-ACBA-F551AFF49D51}" dt="2024-03-22T09:17:29.588" v="465" actId="47"/>
        <pc:sldMkLst>
          <pc:docMk/>
          <pc:sldMk cId="1603724423" sldId="458"/>
        </pc:sldMkLst>
      </pc:sldChg>
      <pc:sldChg chg="del">
        <pc:chgData name="LI Hongzong" userId="ac49958b-b655-4fa4-b837-6f946156a7c8" providerId="ADAL" clId="{1EA6D1CF-7BCF-43C9-ACBA-F551AFF49D51}" dt="2024-03-22T09:17:31.027" v="466" actId="47"/>
        <pc:sldMkLst>
          <pc:docMk/>
          <pc:sldMk cId="2670355902" sldId="459"/>
        </pc:sldMkLst>
      </pc:sldChg>
      <pc:sldChg chg="del">
        <pc:chgData name="LI Hongzong" userId="ac49958b-b655-4fa4-b837-6f946156a7c8" providerId="ADAL" clId="{1EA6D1CF-7BCF-43C9-ACBA-F551AFF49D51}" dt="2024-03-22T09:17:32.411" v="467" actId="47"/>
        <pc:sldMkLst>
          <pc:docMk/>
          <pc:sldMk cId="657981875" sldId="461"/>
        </pc:sldMkLst>
      </pc:sldChg>
      <pc:sldChg chg="del">
        <pc:chgData name="LI Hongzong" userId="ac49958b-b655-4fa4-b837-6f946156a7c8" providerId="ADAL" clId="{1EA6D1CF-7BCF-43C9-ACBA-F551AFF49D51}" dt="2024-03-22T09:17:33.317" v="468" actId="47"/>
        <pc:sldMkLst>
          <pc:docMk/>
          <pc:sldMk cId="315665274" sldId="462"/>
        </pc:sldMkLst>
      </pc:sldChg>
      <pc:sldChg chg="del">
        <pc:chgData name="LI Hongzong" userId="ac49958b-b655-4fa4-b837-6f946156a7c8" providerId="ADAL" clId="{1EA6D1CF-7BCF-43C9-ACBA-F551AFF49D51}" dt="2024-03-22T09:17:34.723" v="469" actId="47"/>
        <pc:sldMkLst>
          <pc:docMk/>
          <pc:sldMk cId="41916961" sldId="465"/>
        </pc:sldMkLst>
      </pc:sldChg>
      <pc:sldChg chg="del">
        <pc:chgData name="LI Hongzong" userId="ac49958b-b655-4fa4-b837-6f946156a7c8" providerId="ADAL" clId="{1EA6D1CF-7BCF-43C9-ACBA-F551AFF49D51}" dt="2024-03-22T09:17:35.521" v="470" actId="47"/>
        <pc:sldMkLst>
          <pc:docMk/>
          <pc:sldMk cId="830253175" sldId="467"/>
        </pc:sldMkLst>
      </pc:sldChg>
      <pc:sldChg chg="delSp del mod delAnim">
        <pc:chgData name="LI Hongzong" userId="ac49958b-b655-4fa4-b837-6f946156a7c8" providerId="ADAL" clId="{1EA6D1CF-7BCF-43C9-ACBA-F551AFF49D51}" dt="2024-03-22T09:17:56.463" v="476" actId="47"/>
        <pc:sldMkLst>
          <pc:docMk/>
          <pc:sldMk cId="464084533" sldId="468"/>
        </pc:sldMkLst>
      </pc:sldChg>
      <pc:sldChg chg="modSp mod ord">
        <pc:chgData name="LI Hongzong" userId="ac49958b-b655-4fa4-b837-6f946156a7c8" providerId="ADAL" clId="{1EA6D1CF-7BCF-43C9-ACBA-F551AFF49D51}" dt="2024-03-22T09:00:04.214" v="256" actId="20577"/>
        <pc:sldMkLst>
          <pc:docMk/>
          <pc:sldMk cId="720648259" sldId="472"/>
        </pc:sldMkLst>
      </pc:sldChg>
      <pc:sldChg chg="addSp delSp modSp del mod ord modNotesTx">
        <pc:chgData name="LI Hongzong" userId="ac49958b-b655-4fa4-b837-6f946156a7c8" providerId="ADAL" clId="{1EA6D1CF-7BCF-43C9-ACBA-F551AFF49D51}" dt="2024-03-29T09:32:32.167" v="7944" actId="47"/>
        <pc:sldMkLst>
          <pc:docMk/>
          <pc:sldMk cId="3977025630" sldId="473"/>
        </pc:sldMkLst>
      </pc:sldChg>
      <pc:sldChg chg="del">
        <pc:chgData name="LI Hongzong" userId="ac49958b-b655-4fa4-b837-6f946156a7c8" providerId="ADAL" clId="{1EA6D1CF-7BCF-43C9-ACBA-F551AFF49D51}" dt="2024-03-22T09:17:15.657" v="451" actId="47"/>
        <pc:sldMkLst>
          <pc:docMk/>
          <pc:sldMk cId="4228025745" sldId="475"/>
        </pc:sldMkLst>
      </pc:sldChg>
      <pc:sldChg chg="del">
        <pc:chgData name="LI Hongzong" userId="ac49958b-b655-4fa4-b837-6f946156a7c8" providerId="ADAL" clId="{1EA6D1CF-7BCF-43C9-ACBA-F551AFF49D51}" dt="2024-03-22T09:18:25.805" v="477" actId="47"/>
        <pc:sldMkLst>
          <pc:docMk/>
          <pc:sldMk cId="365617776" sldId="477"/>
        </pc:sldMkLst>
      </pc:sldChg>
      <pc:sldChg chg="del">
        <pc:chgData name="LI Hongzong" userId="ac49958b-b655-4fa4-b837-6f946156a7c8" providerId="ADAL" clId="{1EA6D1CF-7BCF-43C9-ACBA-F551AFF49D51}" dt="2024-03-22T09:18:25.805" v="477" actId="47"/>
        <pc:sldMkLst>
          <pc:docMk/>
          <pc:sldMk cId="790057062" sldId="478"/>
        </pc:sldMkLst>
      </pc:sldChg>
      <pc:sldChg chg="del">
        <pc:chgData name="LI Hongzong" userId="ac49958b-b655-4fa4-b837-6f946156a7c8" providerId="ADAL" clId="{1EA6D1CF-7BCF-43C9-ACBA-F551AFF49D51}" dt="2024-03-22T09:18:25.805" v="477" actId="47"/>
        <pc:sldMkLst>
          <pc:docMk/>
          <pc:sldMk cId="283994566" sldId="480"/>
        </pc:sldMkLst>
      </pc:sldChg>
      <pc:sldChg chg="del">
        <pc:chgData name="LI Hongzong" userId="ac49958b-b655-4fa4-b837-6f946156a7c8" providerId="ADAL" clId="{1EA6D1CF-7BCF-43C9-ACBA-F551AFF49D51}" dt="2024-03-22T09:18:25.805" v="477" actId="47"/>
        <pc:sldMkLst>
          <pc:docMk/>
          <pc:sldMk cId="3762282314" sldId="483"/>
        </pc:sldMkLst>
      </pc:sldChg>
      <pc:sldChg chg="modSp mod">
        <pc:chgData name="LI Hongzong" userId="ac49958b-b655-4fa4-b837-6f946156a7c8" providerId="ADAL" clId="{1EA6D1CF-7BCF-43C9-ACBA-F551AFF49D51}" dt="2024-03-29T10:22:28.861" v="8417" actId="20577"/>
        <pc:sldMkLst>
          <pc:docMk/>
          <pc:sldMk cId="2811745174" sldId="487"/>
        </pc:sldMkLst>
      </pc:sldChg>
      <pc:sldChg chg="del">
        <pc:chgData name="LI Hongzong" userId="ac49958b-b655-4fa4-b837-6f946156a7c8" providerId="ADAL" clId="{1EA6D1CF-7BCF-43C9-ACBA-F551AFF49D51}" dt="2024-03-22T09:17:36.246" v="471" actId="47"/>
        <pc:sldMkLst>
          <pc:docMk/>
          <pc:sldMk cId="1734286805" sldId="489"/>
        </pc:sldMkLst>
      </pc:sldChg>
      <pc:sldChg chg="del">
        <pc:chgData name="LI Hongzong" userId="ac49958b-b655-4fa4-b837-6f946156a7c8" providerId="ADAL" clId="{1EA6D1CF-7BCF-43C9-ACBA-F551AFF49D51}" dt="2024-03-22T09:17:37.046" v="472" actId="47"/>
        <pc:sldMkLst>
          <pc:docMk/>
          <pc:sldMk cId="1637154511" sldId="490"/>
        </pc:sldMkLst>
      </pc:sldChg>
      <pc:sldChg chg="addSp delSp modSp mod">
        <pc:chgData name="LI Hongzong" userId="ac49958b-b655-4fa4-b837-6f946156a7c8" providerId="ADAL" clId="{1EA6D1CF-7BCF-43C9-ACBA-F551AFF49D51}" dt="2024-03-29T10:25:48.488" v="8447" actId="1076"/>
        <pc:sldMkLst>
          <pc:docMk/>
          <pc:sldMk cId="202371462" sldId="491"/>
        </pc:sldMkLst>
      </pc:sldChg>
      <pc:sldChg chg="addSp delSp modSp del mod">
        <pc:chgData name="LI Hongzong" userId="ac49958b-b655-4fa4-b837-6f946156a7c8" providerId="ADAL" clId="{1EA6D1CF-7BCF-43C9-ACBA-F551AFF49D51}" dt="2024-03-22T08:48:16.627" v="201" actId="47"/>
        <pc:sldMkLst>
          <pc:docMk/>
          <pc:sldMk cId="1103431114" sldId="492"/>
        </pc:sldMkLst>
      </pc:sldChg>
      <pc:sldChg chg="delSp del mod ord">
        <pc:chgData name="LI Hongzong" userId="ac49958b-b655-4fa4-b837-6f946156a7c8" providerId="ADAL" clId="{1EA6D1CF-7BCF-43C9-ACBA-F551AFF49D51}" dt="2024-03-22T08:53:49.705" v="222" actId="47"/>
        <pc:sldMkLst>
          <pc:docMk/>
          <pc:sldMk cId="3956311866" sldId="493"/>
        </pc:sldMkLst>
      </pc:sldChg>
      <pc:sldChg chg="addSp delSp del mod">
        <pc:chgData name="LI Hongzong" userId="ac49958b-b655-4fa4-b837-6f946156a7c8" providerId="ADAL" clId="{1EA6D1CF-7BCF-43C9-ACBA-F551AFF49D51}" dt="2024-03-22T09:16:19.501" v="439" actId="47"/>
        <pc:sldMkLst>
          <pc:docMk/>
          <pc:sldMk cId="1976057905" sldId="494"/>
        </pc:sldMkLst>
      </pc:sldChg>
      <pc:sldChg chg="modSp add del mod">
        <pc:chgData name="LI Hongzong" userId="ac49958b-b655-4fa4-b837-6f946156a7c8" providerId="ADAL" clId="{1EA6D1CF-7BCF-43C9-ACBA-F551AFF49D51}" dt="2024-03-22T08:45:14.972" v="179" actId="47"/>
        <pc:sldMkLst>
          <pc:docMk/>
          <pc:sldMk cId="401816934" sldId="495"/>
        </pc:sldMkLst>
      </pc:sldChg>
      <pc:sldChg chg="add del">
        <pc:chgData name="LI Hongzong" userId="ac49958b-b655-4fa4-b837-6f946156a7c8" providerId="ADAL" clId="{1EA6D1CF-7BCF-43C9-ACBA-F551AFF49D51}" dt="2024-03-21T14:01:30.146" v="115" actId="47"/>
        <pc:sldMkLst>
          <pc:docMk/>
          <pc:sldMk cId="203929719" sldId="496"/>
        </pc:sldMkLst>
      </pc:sldChg>
      <pc:sldChg chg="addSp delSp modSp add mod">
        <pc:chgData name="LI Hongzong" userId="ac49958b-b655-4fa4-b837-6f946156a7c8" providerId="ADAL" clId="{1EA6D1CF-7BCF-43C9-ACBA-F551AFF49D51}" dt="2024-03-29T10:06:19.002" v="8273" actId="20577"/>
        <pc:sldMkLst>
          <pc:docMk/>
          <pc:sldMk cId="1752405181" sldId="496"/>
        </pc:sldMkLst>
      </pc:sldChg>
      <pc:sldChg chg="addSp modSp add mod ord">
        <pc:chgData name="LI Hongzong" userId="ac49958b-b655-4fa4-b837-6f946156a7c8" providerId="ADAL" clId="{1EA6D1CF-7BCF-43C9-ACBA-F551AFF49D51}" dt="2024-03-29T10:06:57.808" v="8284" actId="20577"/>
        <pc:sldMkLst>
          <pc:docMk/>
          <pc:sldMk cId="2845975111" sldId="497"/>
        </pc:sldMkLst>
      </pc:sldChg>
      <pc:sldChg chg="add del">
        <pc:chgData name="LI Hongzong" userId="ac49958b-b655-4fa4-b837-6f946156a7c8" providerId="ADAL" clId="{1EA6D1CF-7BCF-43C9-ACBA-F551AFF49D51}" dt="2024-03-21T14:01:25.949" v="114" actId="47"/>
        <pc:sldMkLst>
          <pc:docMk/>
          <pc:sldMk cId="3611052533" sldId="497"/>
        </pc:sldMkLst>
      </pc:sldChg>
      <pc:sldChg chg="addSp delSp modSp add mod ord">
        <pc:chgData name="LI Hongzong" userId="ac49958b-b655-4fa4-b837-6f946156a7c8" providerId="ADAL" clId="{1EA6D1CF-7BCF-43C9-ACBA-F551AFF49D51}" dt="2024-03-29T10:08:32.644" v="8307" actId="20577"/>
        <pc:sldMkLst>
          <pc:docMk/>
          <pc:sldMk cId="796727664" sldId="498"/>
        </pc:sldMkLst>
      </pc:sldChg>
      <pc:sldChg chg="addSp modSp add mod">
        <pc:chgData name="LI Hongzong" userId="ac49958b-b655-4fa4-b837-6f946156a7c8" providerId="ADAL" clId="{1EA6D1CF-7BCF-43C9-ACBA-F551AFF49D51}" dt="2024-03-29T10:06:51.792" v="8282" actId="20577"/>
        <pc:sldMkLst>
          <pc:docMk/>
          <pc:sldMk cId="30619265" sldId="499"/>
        </pc:sldMkLst>
      </pc:sldChg>
      <pc:sldChg chg="addSp delSp modSp add mod">
        <pc:chgData name="LI Hongzong" userId="ac49958b-b655-4fa4-b837-6f946156a7c8" providerId="ADAL" clId="{1EA6D1CF-7BCF-43C9-ACBA-F551AFF49D51}" dt="2024-03-29T10:06:55.846" v="8283" actId="20577"/>
        <pc:sldMkLst>
          <pc:docMk/>
          <pc:sldMk cId="2369451619" sldId="500"/>
        </pc:sldMkLst>
      </pc:sldChg>
      <pc:sldChg chg="addSp modSp add mod">
        <pc:chgData name="LI Hongzong" userId="ac49958b-b655-4fa4-b837-6f946156a7c8" providerId="ADAL" clId="{1EA6D1CF-7BCF-43C9-ACBA-F551AFF49D51}" dt="2024-03-29T10:07:00.910" v="8285" actId="20577"/>
        <pc:sldMkLst>
          <pc:docMk/>
          <pc:sldMk cId="3667704221" sldId="501"/>
        </pc:sldMkLst>
      </pc:sldChg>
      <pc:sldChg chg="addSp modSp add mod">
        <pc:chgData name="LI Hongzong" userId="ac49958b-b655-4fa4-b837-6f946156a7c8" providerId="ADAL" clId="{1EA6D1CF-7BCF-43C9-ACBA-F551AFF49D51}" dt="2024-03-29T10:07:03.127" v="8286" actId="20577"/>
        <pc:sldMkLst>
          <pc:docMk/>
          <pc:sldMk cId="4222242206" sldId="502"/>
        </pc:sldMkLst>
      </pc:sldChg>
      <pc:sldChg chg="addSp modSp add mod">
        <pc:chgData name="LI Hongzong" userId="ac49958b-b655-4fa4-b837-6f946156a7c8" providerId="ADAL" clId="{1EA6D1CF-7BCF-43C9-ACBA-F551AFF49D51}" dt="2024-03-29T10:07:05.489" v="8287" actId="20577"/>
        <pc:sldMkLst>
          <pc:docMk/>
          <pc:sldMk cId="1065434339" sldId="503"/>
        </pc:sldMkLst>
      </pc:sldChg>
      <pc:sldChg chg="addSp modSp add mod">
        <pc:chgData name="LI Hongzong" userId="ac49958b-b655-4fa4-b837-6f946156a7c8" providerId="ADAL" clId="{1EA6D1CF-7BCF-43C9-ACBA-F551AFF49D51}" dt="2024-03-29T10:07:07.958" v="8288" actId="20577"/>
        <pc:sldMkLst>
          <pc:docMk/>
          <pc:sldMk cId="4094151586" sldId="504"/>
        </pc:sldMkLst>
      </pc:sldChg>
      <pc:sldChg chg="addSp modSp add mod">
        <pc:chgData name="LI Hongzong" userId="ac49958b-b655-4fa4-b837-6f946156a7c8" providerId="ADAL" clId="{1EA6D1CF-7BCF-43C9-ACBA-F551AFF49D51}" dt="2024-03-29T10:07:10.051" v="8289" actId="20577"/>
        <pc:sldMkLst>
          <pc:docMk/>
          <pc:sldMk cId="774677346" sldId="505"/>
        </pc:sldMkLst>
      </pc:sldChg>
      <pc:sldChg chg="addSp modSp add mod">
        <pc:chgData name="LI Hongzong" userId="ac49958b-b655-4fa4-b837-6f946156a7c8" providerId="ADAL" clId="{1EA6D1CF-7BCF-43C9-ACBA-F551AFF49D51}" dt="2024-03-29T10:07:12.286" v="8290" actId="20577"/>
        <pc:sldMkLst>
          <pc:docMk/>
          <pc:sldMk cId="541110708" sldId="506"/>
        </pc:sldMkLst>
      </pc:sldChg>
      <pc:sldChg chg="addSp modSp add mod">
        <pc:chgData name="LI Hongzong" userId="ac49958b-b655-4fa4-b837-6f946156a7c8" providerId="ADAL" clId="{1EA6D1CF-7BCF-43C9-ACBA-F551AFF49D51}" dt="2024-03-29T10:06:21.793" v="8274" actId="20577"/>
        <pc:sldMkLst>
          <pc:docMk/>
          <pc:sldMk cId="2437703638" sldId="507"/>
        </pc:sldMkLst>
      </pc:sldChg>
      <pc:sldChg chg="addSp modSp add mod">
        <pc:chgData name="LI Hongzong" userId="ac49958b-b655-4fa4-b837-6f946156a7c8" providerId="ADAL" clId="{1EA6D1CF-7BCF-43C9-ACBA-F551AFF49D51}" dt="2024-03-29T10:06:24.017" v="8275" actId="20577"/>
        <pc:sldMkLst>
          <pc:docMk/>
          <pc:sldMk cId="1337362241" sldId="508"/>
        </pc:sldMkLst>
      </pc:sldChg>
      <pc:sldChg chg="addSp modSp add mod">
        <pc:chgData name="LI Hongzong" userId="ac49958b-b655-4fa4-b837-6f946156a7c8" providerId="ADAL" clId="{1EA6D1CF-7BCF-43C9-ACBA-F551AFF49D51}" dt="2024-03-29T10:06:26.256" v="8276" actId="20577"/>
        <pc:sldMkLst>
          <pc:docMk/>
          <pc:sldMk cId="898425003" sldId="509"/>
        </pc:sldMkLst>
      </pc:sldChg>
      <pc:sldChg chg="addSp modSp add mod">
        <pc:chgData name="LI Hongzong" userId="ac49958b-b655-4fa4-b837-6f946156a7c8" providerId="ADAL" clId="{1EA6D1CF-7BCF-43C9-ACBA-F551AFF49D51}" dt="2024-03-29T10:06:29.297" v="8277" actId="20577"/>
        <pc:sldMkLst>
          <pc:docMk/>
          <pc:sldMk cId="3874427421" sldId="510"/>
        </pc:sldMkLst>
      </pc:sldChg>
      <pc:sldChg chg="addSp modSp add mod">
        <pc:chgData name="LI Hongzong" userId="ac49958b-b655-4fa4-b837-6f946156a7c8" providerId="ADAL" clId="{1EA6D1CF-7BCF-43C9-ACBA-F551AFF49D51}" dt="2024-03-29T10:06:34.114" v="8278" actId="20577"/>
        <pc:sldMkLst>
          <pc:docMk/>
          <pc:sldMk cId="3174073477" sldId="511"/>
        </pc:sldMkLst>
      </pc:sldChg>
      <pc:sldChg chg="addSp modSp add mod">
        <pc:chgData name="LI Hongzong" userId="ac49958b-b655-4fa4-b837-6f946156a7c8" providerId="ADAL" clId="{1EA6D1CF-7BCF-43C9-ACBA-F551AFF49D51}" dt="2024-03-29T10:06:36.473" v="8279" actId="20577"/>
        <pc:sldMkLst>
          <pc:docMk/>
          <pc:sldMk cId="3704641364" sldId="512"/>
        </pc:sldMkLst>
      </pc:sldChg>
      <pc:sldChg chg="addSp modSp add mod">
        <pc:chgData name="LI Hongzong" userId="ac49958b-b655-4fa4-b837-6f946156a7c8" providerId="ADAL" clId="{1EA6D1CF-7BCF-43C9-ACBA-F551AFF49D51}" dt="2024-03-29T10:06:46.063" v="8280" actId="20577"/>
        <pc:sldMkLst>
          <pc:docMk/>
          <pc:sldMk cId="1562923318" sldId="513"/>
        </pc:sldMkLst>
      </pc:sldChg>
      <pc:sldChg chg="add">
        <pc:chgData name="LI Hongzong" userId="ac49958b-b655-4fa4-b837-6f946156a7c8" providerId="ADAL" clId="{1EA6D1CF-7BCF-43C9-ACBA-F551AFF49D51}" dt="2024-03-22T08:56:11.010" v="249"/>
        <pc:sldMkLst>
          <pc:docMk/>
          <pc:sldMk cId="1847076896" sldId="514"/>
        </pc:sldMkLst>
      </pc:sldChg>
      <pc:sldChg chg="addSp delSp modSp add mod">
        <pc:chgData name="LI Hongzong" userId="ac49958b-b655-4fa4-b837-6f946156a7c8" providerId="ADAL" clId="{1EA6D1CF-7BCF-43C9-ACBA-F551AFF49D51}" dt="2024-03-29T09:50:12.487" v="8245" actId="1076"/>
        <pc:sldMkLst>
          <pc:docMk/>
          <pc:sldMk cId="1688353813" sldId="515"/>
        </pc:sldMkLst>
      </pc:sldChg>
      <pc:sldChg chg="addSp delSp modSp add mod">
        <pc:chgData name="LI Hongzong" userId="ac49958b-b655-4fa4-b837-6f946156a7c8" providerId="ADAL" clId="{1EA6D1CF-7BCF-43C9-ACBA-F551AFF49D51}" dt="2024-03-29T09:50:03.822" v="8243" actId="20577"/>
        <pc:sldMkLst>
          <pc:docMk/>
          <pc:sldMk cId="3321173846" sldId="516"/>
        </pc:sldMkLst>
      </pc:sldChg>
      <pc:sldChg chg="addSp modSp add mod">
        <pc:chgData name="LI Hongzong" userId="ac49958b-b655-4fa4-b837-6f946156a7c8" providerId="ADAL" clId="{1EA6D1CF-7BCF-43C9-ACBA-F551AFF49D51}" dt="2024-03-29T09:49:53.245" v="8240" actId="1076"/>
        <pc:sldMkLst>
          <pc:docMk/>
          <pc:sldMk cId="2907889574" sldId="517"/>
        </pc:sldMkLst>
      </pc:sldChg>
      <pc:sldChg chg="addSp delSp modSp add mod">
        <pc:chgData name="LI Hongzong" userId="ac49958b-b655-4fa4-b837-6f946156a7c8" providerId="ADAL" clId="{1EA6D1CF-7BCF-43C9-ACBA-F551AFF49D51}" dt="2024-03-29T09:49:45.390" v="8238" actId="1076"/>
        <pc:sldMkLst>
          <pc:docMk/>
          <pc:sldMk cId="3320331165" sldId="518"/>
        </pc:sldMkLst>
      </pc:sldChg>
      <pc:sldChg chg="add del">
        <pc:chgData name="LI Hongzong" userId="ac49958b-b655-4fa4-b837-6f946156a7c8" providerId="ADAL" clId="{1EA6D1CF-7BCF-43C9-ACBA-F551AFF49D51}" dt="2024-03-22T09:09:19.586" v="322"/>
        <pc:sldMkLst>
          <pc:docMk/>
          <pc:sldMk cId="387100043" sldId="519"/>
        </pc:sldMkLst>
      </pc:sldChg>
      <pc:sldChg chg="addSp delSp modSp add mod">
        <pc:chgData name="LI Hongzong" userId="ac49958b-b655-4fa4-b837-6f946156a7c8" providerId="ADAL" clId="{1EA6D1CF-7BCF-43C9-ACBA-F551AFF49D51}" dt="2024-03-29T09:49:30.159" v="8235" actId="14100"/>
        <pc:sldMkLst>
          <pc:docMk/>
          <pc:sldMk cId="3195430702" sldId="519"/>
        </pc:sldMkLst>
      </pc:sldChg>
      <pc:sldChg chg="addSp modSp add mod">
        <pc:chgData name="LI Hongzong" userId="ac49958b-b655-4fa4-b837-6f946156a7c8" providerId="ADAL" clId="{1EA6D1CF-7BCF-43C9-ACBA-F551AFF49D51}" dt="2024-03-29T10:06:48.615" v="8281" actId="20577"/>
        <pc:sldMkLst>
          <pc:docMk/>
          <pc:sldMk cId="1173255395" sldId="520"/>
        </pc:sldMkLst>
      </pc:sldChg>
      <pc:sldChg chg="add del">
        <pc:chgData name="LI Hongzong" userId="ac49958b-b655-4fa4-b837-6f946156a7c8" providerId="ADAL" clId="{1EA6D1CF-7BCF-43C9-ACBA-F551AFF49D51}" dt="2024-03-22T09:11:07.227" v="361" actId="47"/>
        <pc:sldMkLst>
          <pc:docMk/>
          <pc:sldMk cId="3404225540" sldId="520"/>
        </pc:sldMkLst>
      </pc:sldChg>
      <pc:sldChg chg="addSp modSp add mod">
        <pc:chgData name="LI Hongzong" userId="ac49958b-b655-4fa4-b837-6f946156a7c8" providerId="ADAL" clId="{1EA6D1CF-7BCF-43C9-ACBA-F551AFF49D51}" dt="2024-03-29T10:07:31.021" v="8293" actId="1076"/>
        <pc:sldMkLst>
          <pc:docMk/>
          <pc:sldMk cId="392598842" sldId="521"/>
        </pc:sldMkLst>
      </pc:sldChg>
      <pc:sldChg chg="add del">
        <pc:chgData name="LI Hongzong" userId="ac49958b-b655-4fa4-b837-6f946156a7c8" providerId="ADAL" clId="{1EA6D1CF-7BCF-43C9-ACBA-F551AFF49D51}" dt="2024-03-22T09:13:41.672" v="384" actId="47"/>
        <pc:sldMkLst>
          <pc:docMk/>
          <pc:sldMk cId="420344942" sldId="521"/>
        </pc:sldMkLst>
      </pc:sldChg>
      <pc:sldChg chg="add del">
        <pc:chgData name="LI Hongzong" userId="ac49958b-b655-4fa4-b837-6f946156a7c8" providerId="ADAL" clId="{1EA6D1CF-7BCF-43C9-ACBA-F551AFF49D51}" dt="2024-03-22T09:13:41.672" v="384" actId="47"/>
        <pc:sldMkLst>
          <pc:docMk/>
          <pc:sldMk cId="3426780612" sldId="522"/>
        </pc:sldMkLst>
      </pc:sldChg>
      <pc:sldChg chg="addSp modSp add mod">
        <pc:chgData name="LI Hongzong" userId="ac49958b-b655-4fa4-b837-6f946156a7c8" providerId="ADAL" clId="{1EA6D1CF-7BCF-43C9-ACBA-F551AFF49D51}" dt="2024-03-29T10:07:44.059" v="8296" actId="1076"/>
        <pc:sldMkLst>
          <pc:docMk/>
          <pc:sldMk cId="3864420287" sldId="522"/>
        </pc:sldMkLst>
      </pc:sldChg>
      <pc:sldChg chg="addSp modSp add mod">
        <pc:chgData name="LI Hongzong" userId="ac49958b-b655-4fa4-b837-6f946156a7c8" providerId="ADAL" clId="{1EA6D1CF-7BCF-43C9-ACBA-F551AFF49D51}" dt="2024-03-29T10:08:14.219" v="8299" actId="1076"/>
        <pc:sldMkLst>
          <pc:docMk/>
          <pc:sldMk cId="2727889837" sldId="523"/>
        </pc:sldMkLst>
      </pc:sldChg>
      <pc:sldChg chg="addSp modSp add mod">
        <pc:chgData name="LI Hongzong" userId="ac49958b-b655-4fa4-b837-6f946156a7c8" providerId="ADAL" clId="{1EA6D1CF-7BCF-43C9-ACBA-F551AFF49D51}" dt="2024-03-29T10:08:16.459" v="8300" actId="20577"/>
        <pc:sldMkLst>
          <pc:docMk/>
          <pc:sldMk cId="1707913042" sldId="524"/>
        </pc:sldMkLst>
      </pc:sldChg>
      <pc:sldChg chg="addSp modSp add mod">
        <pc:chgData name="LI Hongzong" userId="ac49958b-b655-4fa4-b837-6f946156a7c8" providerId="ADAL" clId="{1EA6D1CF-7BCF-43C9-ACBA-F551AFF49D51}" dt="2024-03-29T10:08:19.516" v="8301" actId="20577"/>
        <pc:sldMkLst>
          <pc:docMk/>
          <pc:sldMk cId="209594736" sldId="525"/>
        </pc:sldMkLst>
      </pc:sldChg>
      <pc:sldChg chg="addSp modSp add mod">
        <pc:chgData name="LI Hongzong" userId="ac49958b-b655-4fa4-b837-6f946156a7c8" providerId="ADAL" clId="{1EA6D1CF-7BCF-43C9-ACBA-F551AFF49D51}" dt="2024-03-29T10:08:21.732" v="8302" actId="20577"/>
        <pc:sldMkLst>
          <pc:docMk/>
          <pc:sldMk cId="2329232929" sldId="526"/>
        </pc:sldMkLst>
      </pc:sldChg>
      <pc:sldChg chg="addSp modSp add mod">
        <pc:chgData name="LI Hongzong" userId="ac49958b-b655-4fa4-b837-6f946156a7c8" providerId="ADAL" clId="{1EA6D1CF-7BCF-43C9-ACBA-F551AFF49D51}" dt="2024-03-29T10:08:23.798" v="8303" actId="20577"/>
        <pc:sldMkLst>
          <pc:docMk/>
          <pc:sldMk cId="788996461" sldId="527"/>
        </pc:sldMkLst>
      </pc:sldChg>
      <pc:sldChg chg="addSp modSp add mod">
        <pc:chgData name="LI Hongzong" userId="ac49958b-b655-4fa4-b837-6f946156a7c8" providerId="ADAL" clId="{1EA6D1CF-7BCF-43C9-ACBA-F551AFF49D51}" dt="2024-03-29T10:08:26.003" v="8304" actId="20577"/>
        <pc:sldMkLst>
          <pc:docMk/>
          <pc:sldMk cId="4228785174" sldId="528"/>
        </pc:sldMkLst>
      </pc:sldChg>
      <pc:sldChg chg="addSp modSp add mod">
        <pc:chgData name="LI Hongzong" userId="ac49958b-b655-4fa4-b837-6f946156a7c8" providerId="ADAL" clId="{1EA6D1CF-7BCF-43C9-ACBA-F551AFF49D51}" dt="2024-03-29T10:08:27.939" v="8305" actId="20577"/>
        <pc:sldMkLst>
          <pc:docMk/>
          <pc:sldMk cId="2914466725" sldId="529"/>
        </pc:sldMkLst>
      </pc:sldChg>
      <pc:sldChg chg="addSp modSp add mod">
        <pc:chgData name="LI Hongzong" userId="ac49958b-b655-4fa4-b837-6f946156a7c8" providerId="ADAL" clId="{1EA6D1CF-7BCF-43C9-ACBA-F551AFF49D51}" dt="2024-03-29T10:08:30.117" v="8306" actId="20577"/>
        <pc:sldMkLst>
          <pc:docMk/>
          <pc:sldMk cId="899434186" sldId="530"/>
        </pc:sldMkLst>
      </pc:sldChg>
      <pc:sldChg chg="addSp modSp add mod modAnim">
        <pc:chgData name="LI Hongzong" userId="ac49958b-b655-4fa4-b837-6f946156a7c8" providerId="ADAL" clId="{1EA6D1CF-7BCF-43C9-ACBA-F551AFF49D51}" dt="2024-03-29T10:18:30.365" v="8402" actId="1076"/>
        <pc:sldMkLst>
          <pc:docMk/>
          <pc:sldMk cId="1189121588" sldId="531"/>
        </pc:sldMkLst>
      </pc:sldChg>
      <pc:sldChg chg="add del">
        <pc:chgData name="LI Hongzong" userId="ac49958b-b655-4fa4-b837-6f946156a7c8" providerId="ADAL" clId="{1EA6D1CF-7BCF-43C9-ACBA-F551AFF49D51}" dt="2024-03-22T09:16:21.166" v="440" actId="47"/>
        <pc:sldMkLst>
          <pc:docMk/>
          <pc:sldMk cId="2411270091" sldId="531"/>
        </pc:sldMkLst>
      </pc:sldChg>
      <pc:sldChg chg="addSp delSp modSp add mod modNotesTx">
        <pc:chgData name="LI Hongzong" userId="ac49958b-b655-4fa4-b837-6f946156a7c8" providerId="ADAL" clId="{1EA6D1CF-7BCF-43C9-ACBA-F551AFF49D51}" dt="2024-03-29T10:08:35.428" v="8308" actId="20577"/>
        <pc:sldMkLst>
          <pc:docMk/>
          <pc:sldMk cId="2300423232" sldId="532"/>
        </pc:sldMkLst>
      </pc:sldChg>
      <pc:sldChg chg="addSp delSp modSp add mod modNotesTx">
        <pc:chgData name="LI Hongzong" userId="ac49958b-b655-4fa4-b837-6f946156a7c8" providerId="ADAL" clId="{1EA6D1CF-7BCF-43C9-ACBA-F551AFF49D51}" dt="2024-03-29T10:08:38.620" v="8309" actId="20577"/>
        <pc:sldMkLst>
          <pc:docMk/>
          <pc:sldMk cId="2463335583" sldId="533"/>
        </pc:sldMkLst>
      </pc:sldChg>
      <pc:sldChg chg="addSp delSp modSp add mod modNotesTx">
        <pc:chgData name="LI Hongzong" userId="ac49958b-b655-4fa4-b837-6f946156a7c8" providerId="ADAL" clId="{1EA6D1CF-7BCF-43C9-ACBA-F551AFF49D51}" dt="2024-03-29T10:08:41.612" v="8310" actId="20577"/>
        <pc:sldMkLst>
          <pc:docMk/>
          <pc:sldMk cId="3816444585" sldId="534"/>
        </pc:sldMkLst>
      </pc:sldChg>
      <pc:sldChg chg="addSp delSp modSp add mod">
        <pc:chgData name="LI Hongzong" userId="ac49958b-b655-4fa4-b837-6f946156a7c8" providerId="ADAL" clId="{1EA6D1CF-7BCF-43C9-ACBA-F551AFF49D51}" dt="2024-03-29T10:08:43.589" v="8311" actId="20577"/>
        <pc:sldMkLst>
          <pc:docMk/>
          <pc:sldMk cId="1645479320" sldId="535"/>
        </pc:sldMkLst>
      </pc:sldChg>
      <pc:sldChg chg="addSp modSp add mod">
        <pc:chgData name="LI Hongzong" userId="ac49958b-b655-4fa4-b837-6f946156a7c8" providerId="ADAL" clId="{1EA6D1CF-7BCF-43C9-ACBA-F551AFF49D51}" dt="2024-03-29T10:05:57.858" v="8272" actId="20577"/>
        <pc:sldMkLst>
          <pc:docMk/>
          <pc:sldMk cId="290655204" sldId="536"/>
        </pc:sldMkLst>
      </pc:sldChg>
      <pc:sldChg chg="addSp modSp add mod">
        <pc:chgData name="LI Hongzong" userId="ac49958b-b655-4fa4-b837-6f946156a7c8" providerId="ADAL" clId="{1EA6D1CF-7BCF-43C9-ACBA-F551AFF49D51}" dt="2024-03-29T10:05:54.897" v="8271" actId="20577"/>
        <pc:sldMkLst>
          <pc:docMk/>
          <pc:sldMk cId="2790228409" sldId="537"/>
        </pc:sldMkLst>
      </pc:sldChg>
      <pc:sldChg chg="addSp delSp modSp add mod">
        <pc:chgData name="LI Hongzong" userId="ac49958b-b655-4fa4-b837-6f946156a7c8" providerId="ADAL" clId="{1EA6D1CF-7BCF-43C9-ACBA-F551AFF49D51}" dt="2024-03-29T10:05:52.242" v="8270" actId="20577"/>
        <pc:sldMkLst>
          <pc:docMk/>
          <pc:sldMk cId="1993938528" sldId="538"/>
        </pc:sldMkLst>
      </pc:sldChg>
      <pc:sldChg chg="addSp modSp add mod">
        <pc:chgData name="LI Hongzong" userId="ac49958b-b655-4fa4-b837-6f946156a7c8" providerId="ADAL" clId="{1EA6D1CF-7BCF-43C9-ACBA-F551AFF49D51}" dt="2024-03-29T10:05:48.762" v="8269" actId="20577"/>
        <pc:sldMkLst>
          <pc:docMk/>
          <pc:sldMk cId="2751694771" sldId="539"/>
        </pc:sldMkLst>
      </pc:sldChg>
      <pc:sldChg chg="addSp delSp modSp add mod">
        <pc:chgData name="LI Hongzong" userId="ac49958b-b655-4fa4-b837-6f946156a7c8" providerId="ADAL" clId="{1EA6D1CF-7BCF-43C9-ACBA-F551AFF49D51}" dt="2024-03-29T10:05:42.907" v="8268" actId="20577"/>
        <pc:sldMkLst>
          <pc:docMk/>
          <pc:sldMk cId="936414254" sldId="540"/>
        </pc:sldMkLst>
      </pc:sldChg>
      <pc:sldChg chg="addSp delSp modSp add mod">
        <pc:chgData name="LI Hongzong" userId="ac49958b-b655-4fa4-b837-6f946156a7c8" providerId="ADAL" clId="{1EA6D1CF-7BCF-43C9-ACBA-F551AFF49D51}" dt="2024-03-29T10:05:40.426" v="8267" actId="20577"/>
        <pc:sldMkLst>
          <pc:docMk/>
          <pc:sldMk cId="2354763359" sldId="541"/>
        </pc:sldMkLst>
      </pc:sldChg>
      <pc:sldChg chg="addSp delSp modSp add mod modNotesTx">
        <pc:chgData name="LI Hongzong" userId="ac49958b-b655-4fa4-b837-6f946156a7c8" providerId="ADAL" clId="{1EA6D1CF-7BCF-43C9-ACBA-F551AFF49D51}" dt="2024-03-29T10:05:36.785" v="8266" actId="20577"/>
        <pc:sldMkLst>
          <pc:docMk/>
          <pc:sldMk cId="1988160755" sldId="542"/>
        </pc:sldMkLst>
      </pc:sldChg>
      <pc:sldChg chg="delSp modSp add mod modNotesTx">
        <pc:chgData name="LI Hongzong" userId="ac49958b-b655-4fa4-b837-6f946156a7c8" providerId="ADAL" clId="{1EA6D1CF-7BCF-43C9-ACBA-F551AFF49D51}" dt="2024-03-29T10:05:31.802" v="8265" actId="20577"/>
        <pc:sldMkLst>
          <pc:docMk/>
          <pc:sldMk cId="2207397264" sldId="543"/>
        </pc:sldMkLst>
      </pc:sldChg>
      <pc:sldChg chg="addSp delSp modSp add mod">
        <pc:chgData name="LI Hongzong" userId="ac49958b-b655-4fa4-b837-6f946156a7c8" providerId="ADAL" clId="{1EA6D1CF-7BCF-43C9-ACBA-F551AFF49D51}" dt="2024-03-29T10:05:28.861" v="8264" actId="20577"/>
        <pc:sldMkLst>
          <pc:docMk/>
          <pc:sldMk cId="806529866" sldId="544"/>
        </pc:sldMkLst>
      </pc:sldChg>
      <pc:sldChg chg="addSp delSp modSp add mod">
        <pc:chgData name="LI Hongzong" userId="ac49958b-b655-4fa4-b837-6f946156a7c8" providerId="ADAL" clId="{1EA6D1CF-7BCF-43C9-ACBA-F551AFF49D51}" dt="2024-03-29T10:05:26.532" v="8263" actId="20577"/>
        <pc:sldMkLst>
          <pc:docMk/>
          <pc:sldMk cId="3909638971" sldId="545"/>
        </pc:sldMkLst>
      </pc:sldChg>
      <pc:sldChg chg="addSp delSp modSp add mod">
        <pc:chgData name="LI Hongzong" userId="ac49958b-b655-4fa4-b837-6f946156a7c8" providerId="ADAL" clId="{1EA6D1CF-7BCF-43C9-ACBA-F551AFF49D51}" dt="2024-03-29T10:05:24.765" v="8262" actId="20577"/>
        <pc:sldMkLst>
          <pc:docMk/>
          <pc:sldMk cId="2198664435" sldId="546"/>
        </pc:sldMkLst>
      </pc:sldChg>
      <pc:sldChg chg="addSp modSp add mod">
        <pc:chgData name="LI Hongzong" userId="ac49958b-b655-4fa4-b837-6f946156a7c8" providerId="ADAL" clId="{1EA6D1CF-7BCF-43C9-ACBA-F551AFF49D51}" dt="2024-03-29T10:05:16.530" v="8261" actId="20577"/>
        <pc:sldMkLst>
          <pc:docMk/>
          <pc:sldMk cId="117524543" sldId="547"/>
        </pc:sldMkLst>
      </pc:sldChg>
      <pc:sldChg chg="add del">
        <pc:chgData name="LI Hongzong" userId="ac49958b-b655-4fa4-b837-6f946156a7c8" providerId="ADAL" clId="{1EA6D1CF-7BCF-43C9-ACBA-F551AFF49D51}" dt="2024-03-29T08:22:11.970" v="7886" actId="47"/>
        <pc:sldMkLst>
          <pc:docMk/>
          <pc:sldMk cId="727842565" sldId="548"/>
        </pc:sldMkLst>
      </pc:sldChg>
    </pc:docChg>
  </pc:docChgLst>
  <pc:docChgLst>
    <pc:chgData name="Hongzong Li" userId="9bdc67c7f26cb1a6" providerId="LiveId" clId="{F42916EA-A971-40FB-9368-4A6246B15F8D}"/>
    <pc:docChg chg="undo custSel delSld modSld">
      <pc:chgData name="Hongzong Li" userId="9bdc67c7f26cb1a6" providerId="LiveId" clId="{F42916EA-A971-40FB-9368-4A6246B15F8D}" dt="2025-01-08T13:43:16.175" v="81" actId="1076"/>
      <pc:docMkLst>
        <pc:docMk/>
      </pc:docMkLst>
      <pc:sldChg chg="delSp modSp mod">
        <pc:chgData name="Hongzong Li" userId="9bdc67c7f26cb1a6" providerId="LiveId" clId="{F42916EA-A971-40FB-9368-4A6246B15F8D}" dt="2025-01-08T13:27:16" v="26" actId="14100"/>
        <pc:sldMkLst>
          <pc:docMk/>
          <pc:sldMk cId="1615307222" sldId="390"/>
        </pc:sldMkLst>
      </pc:sldChg>
      <pc:sldChg chg="modSp del mod">
        <pc:chgData name="Hongzong Li" userId="9bdc67c7f26cb1a6" providerId="LiveId" clId="{F42916EA-A971-40FB-9368-4A6246B15F8D}" dt="2025-01-08T13:28:14.951" v="29" actId="47"/>
        <pc:sldMkLst>
          <pc:docMk/>
          <pc:sldMk cId="1847076896" sldId="514"/>
        </pc:sldMkLst>
      </pc:sldChg>
      <pc:sldChg chg="addSp delSp modSp mod">
        <pc:chgData name="Hongzong Li" userId="9bdc67c7f26cb1a6" providerId="LiveId" clId="{F42916EA-A971-40FB-9368-4A6246B15F8D}" dt="2025-01-08T13:31:09.695" v="60" actId="20577"/>
        <pc:sldMkLst>
          <pc:docMk/>
          <pc:sldMk cId="1261810409" sldId="621"/>
        </pc:sldMkLst>
      </pc:sldChg>
      <pc:sldChg chg="addSp delSp modSp mod">
        <pc:chgData name="Hongzong Li" userId="9bdc67c7f26cb1a6" providerId="LiveId" clId="{F42916EA-A971-40FB-9368-4A6246B15F8D}" dt="2025-01-08T13:43:16.175" v="81" actId="1076"/>
        <pc:sldMkLst>
          <pc:docMk/>
          <pc:sldMk cId="2671058366" sldId="631"/>
        </pc:sldMkLst>
      </pc:sldChg>
      <pc:sldChg chg="modSp del mod">
        <pc:chgData name="Hongzong Li" userId="9bdc67c7f26cb1a6" providerId="LiveId" clId="{F42916EA-A971-40FB-9368-4A6246B15F8D}" dt="2025-01-08T13:28:20.753" v="31" actId="47"/>
        <pc:sldMkLst>
          <pc:docMk/>
          <pc:sldMk cId="2354319547" sldId="642"/>
        </pc:sldMkLst>
      </pc:sldChg>
    </pc:docChg>
  </pc:docChgLst>
  <pc:docChgLst>
    <pc:chgData name="LI Hongzong" userId="ac49958b-b655-4fa4-b837-6f946156a7c8" providerId="ADAL" clId="{AE6FA167-AD59-4CAA-8D10-66C8FD64B50F}"/>
    <pc:docChg chg="undo custSel addSld modSld">
      <pc:chgData name="LI Hongzong" userId="ac49958b-b655-4fa4-b837-6f946156a7c8" providerId="ADAL" clId="{AE6FA167-AD59-4CAA-8D10-66C8FD64B50F}" dt="2024-04-14T02:08:02.953" v="26" actId="1076"/>
      <pc:docMkLst>
        <pc:docMk/>
      </pc:docMkLst>
      <pc:sldChg chg="addSp delSp modSp mod">
        <pc:chgData name="LI Hongzong" userId="ac49958b-b655-4fa4-b837-6f946156a7c8" providerId="ADAL" clId="{AE6FA167-AD59-4CAA-8D10-66C8FD64B50F}" dt="2024-04-14T02:06:04.019" v="14" actId="1036"/>
        <pc:sldMkLst>
          <pc:docMk/>
          <pc:sldMk cId="806529866" sldId="544"/>
        </pc:sldMkLst>
      </pc:sldChg>
      <pc:sldChg chg="addSp delSp mod">
        <pc:chgData name="LI Hongzong" userId="ac49958b-b655-4fa4-b837-6f946156a7c8" providerId="ADAL" clId="{AE6FA167-AD59-4CAA-8D10-66C8FD64B50F}" dt="2024-04-14T02:07:35.774" v="22" actId="478"/>
        <pc:sldMkLst>
          <pc:docMk/>
          <pc:sldMk cId="117524543" sldId="547"/>
        </pc:sldMkLst>
      </pc:sldChg>
      <pc:sldChg chg="addSp delSp modSp add mod">
        <pc:chgData name="LI Hongzong" userId="ac49958b-b655-4fa4-b837-6f946156a7c8" providerId="ADAL" clId="{AE6FA167-AD59-4CAA-8D10-66C8FD64B50F}" dt="2024-04-14T02:08:02.953" v="26" actId="1076"/>
        <pc:sldMkLst>
          <pc:docMk/>
          <pc:sldMk cId="2354201810" sldId="548"/>
        </pc:sldMkLst>
      </pc:sldChg>
    </pc:docChg>
  </pc:docChgLst>
  <pc:docChgLst>
    <pc:chgData name="Hongzong Li" userId="9bdc67c7f26cb1a6" providerId="LiveId" clId="{3692DABF-9D90-4228-8D3F-2BED0E0F9A8C}"/>
    <pc:docChg chg="delSld modSld">
      <pc:chgData name="Hongzong Li" userId="9bdc67c7f26cb1a6" providerId="LiveId" clId="{3692DABF-9D90-4228-8D3F-2BED0E0F9A8C}" dt="2025-01-15T12:54:42.041" v="2" actId="47"/>
      <pc:docMkLst>
        <pc:docMk/>
      </pc:docMkLst>
      <pc:sldChg chg="delSp">
        <pc:chgData name="Hongzong Li" userId="9bdc67c7f26cb1a6" providerId="LiveId" clId="{3692DABF-9D90-4228-8D3F-2BED0E0F9A8C}" dt="2025-01-15T12:54:37.130" v="1" actId="478"/>
        <pc:sldMkLst>
          <pc:docMk/>
          <pc:sldMk cId="1261810409" sldId="621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671058366" sldId="631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4150836263" sldId="658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80363987" sldId="659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1050721172" sldId="660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824916999" sldId="661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281915960" sldId="662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3587308140" sldId="663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709935454" sldId="664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432758778" sldId="665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752785219" sldId="666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853329529" sldId="667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826498682" sldId="668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1898400193" sldId="669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304319722" sldId="670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1817694660" sldId="671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788587020" sldId="672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56473223" sldId="673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424154648" sldId="674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3143782611" sldId="675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3043099647" sldId="676"/>
        </pc:sldMkLst>
      </pc:sldChg>
    </pc:docChg>
  </pc:docChgLst>
  <pc:docChgLst>
    <pc:chgData name="Hongzong Li" userId="9bdc67c7f26cb1a6" providerId="LiveId" clId="{FC21EA2A-B9CC-4402-BE14-8FAE40D75CF3}"/>
    <pc:docChg chg="undo custSel addSld delSld modSld sldOrd">
      <pc:chgData name="Hongzong Li" userId="9bdc67c7f26cb1a6" providerId="LiveId" clId="{FC21EA2A-B9CC-4402-BE14-8FAE40D75CF3}" dt="2025-04-16T14:54:43.929" v="1292" actId="47"/>
      <pc:docMkLst>
        <pc:docMk/>
      </pc:docMkLst>
      <pc:sldChg chg="addSp delSp modSp mod">
        <pc:chgData name="Hongzong Li" userId="9bdc67c7f26cb1a6" providerId="LiveId" clId="{FC21EA2A-B9CC-4402-BE14-8FAE40D75CF3}" dt="2025-04-16T12:13:20.055" v="43" actId="1076"/>
        <pc:sldMkLst>
          <pc:docMk/>
          <pc:sldMk cId="1615307222" sldId="390"/>
        </pc:sldMkLst>
        <pc:spChg chg="mod">
          <ac:chgData name="Hongzong Li" userId="9bdc67c7f26cb1a6" providerId="LiveId" clId="{FC21EA2A-B9CC-4402-BE14-8FAE40D75CF3}" dt="2025-04-16T11:55:40.874" v="0"/>
          <ac:spMkLst>
            <pc:docMk/>
            <pc:sldMk cId="1615307222" sldId="390"/>
            <ac:spMk id="6" creationId="{95082B43-8144-4F0A-FDD6-C7D142C5D6FA}"/>
          </ac:spMkLst>
        </pc:spChg>
        <pc:spChg chg="mod">
          <ac:chgData name="Hongzong Li" userId="9bdc67c7f26cb1a6" providerId="LiveId" clId="{FC21EA2A-B9CC-4402-BE14-8FAE40D75CF3}" dt="2025-04-16T11:55:53.392" v="8" actId="14100"/>
          <ac:spMkLst>
            <pc:docMk/>
            <pc:sldMk cId="1615307222" sldId="390"/>
            <ac:spMk id="7" creationId="{E11148D2-DE58-912B-CE53-C92B5E8EA4AB}"/>
          </ac:spMkLst>
        </pc:spChg>
        <pc:picChg chg="del">
          <ac:chgData name="Hongzong Li" userId="9bdc67c7f26cb1a6" providerId="LiveId" clId="{FC21EA2A-B9CC-4402-BE14-8FAE40D75CF3}" dt="2025-04-16T11:55:43.622" v="1" actId="478"/>
          <ac:picMkLst>
            <pc:docMk/>
            <pc:sldMk cId="1615307222" sldId="390"/>
            <ac:picMk id="8" creationId="{B7ED755B-2EF9-C552-9DFE-DC81CA0F387F}"/>
          </ac:picMkLst>
        </pc:picChg>
        <pc:picChg chg="add mod">
          <ac:chgData name="Hongzong Li" userId="9bdc67c7f26cb1a6" providerId="LiveId" clId="{FC21EA2A-B9CC-4402-BE14-8FAE40D75CF3}" dt="2025-04-16T12:13:20.055" v="43" actId="1076"/>
          <ac:picMkLst>
            <pc:docMk/>
            <pc:sldMk cId="1615307222" sldId="390"/>
            <ac:picMk id="1026" creationId="{06AADE16-C6E6-027A-14F9-46BCE839DB54}"/>
          </ac:picMkLst>
        </pc:picChg>
      </pc:sldChg>
      <pc:sldChg chg="addSp delSp modSp mod">
        <pc:chgData name="Hongzong Li" userId="9bdc67c7f26cb1a6" providerId="LiveId" clId="{FC21EA2A-B9CC-4402-BE14-8FAE40D75CF3}" dt="2025-04-16T13:49:40.820" v="545" actId="14100"/>
        <pc:sldMkLst>
          <pc:docMk/>
          <pc:sldMk cId="1261810409" sldId="621"/>
        </pc:sldMkLst>
        <pc:spChg chg="add mod">
          <ac:chgData name="Hongzong Li" userId="9bdc67c7f26cb1a6" providerId="LiveId" clId="{FC21EA2A-B9CC-4402-BE14-8FAE40D75CF3}" dt="2025-04-16T12:10:59.045" v="19" actId="20577"/>
          <ac:spMkLst>
            <pc:docMk/>
            <pc:sldMk cId="1261810409" sldId="621"/>
            <ac:spMk id="4" creationId="{34E1E507-897F-2A44-4A4C-3F695C767D55}"/>
          </ac:spMkLst>
        </pc:spChg>
        <pc:spChg chg="mod">
          <ac:chgData name="Hongzong Li" userId="9bdc67c7f26cb1a6" providerId="LiveId" clId="{FC21EA2A-B9CC-4402-BE14-8FAE40D75CF3}" dt="2025-04-16T12:01:47.772" v="9"/>
          <ac:spMkLst>
            <pc:docMk/>
            <pc:sldMk cId="1261810409" sldId="621"/>
            <ac:spMk id="6" creationId="{FAD83C02-24C8-3806-2E3F-4058342F4D87}"/>
          </ac:spMkLst>
        </pc:spChg>
        <pc:spChg chg="add mod">
          <ac:chgData name="Hongzong Li" userId="9bdc67c7f26cb1a6" providerId="LiveId" clId="{FC21EA2A-B9CC-4402-BE14-8FAE40D75CF3}" dt="2025-04-16T12:27:44.383" v="63" actId="1035"/>
          <ac:spMkLst>
            <pc:docMk/>
            <pc:sldMk cId="1261810409" sldId="621"/>
            <ac:spMk id="8" creationId="{CB5CA9C0-0C05-FACC-468D-F7B498DE4BBC}"/>
          </ac:spMkLst>
        </pc:spChg>
        <pc:picChg chg="add mod">
          <ac:chgData name="Hongzong Li" userId="9bdc67c7f26cb1a6" providerId="LiveId" clId="{FC21EA2A-B9CC-4402-BE14-8FAE40D75CF3}" dt="2025-04-16T13:49:40.820" v="545" actId="14100"/>
          <ac:picMkLst>
            <pc:docMk/>
            <pc:sldMk cId="1261810409" sldId="621"/>
            <ac:picMk id="9" creationId="{24EA6C3E-E4AE-5BDC-47C8-5F503D47EAC2}"/>
          </ac:picMkLst>
        </pc:picChg>
        <pc:picChg chg="add del mod">
          <ac:chgData name="Hongzong Li" userId="9bdc67c7f26cb1a6" providerId="LiveId" clId="{FC21EA2A-B9CC-4402-BE14-8FAE40D75CF3}" dt="2025-04-16T13:49:17.205" v="538" actId="21"/>
          <ac:picMkLst>
            <pc:docMk/>
            <pc:sldMk cId="1261810409" sldId="621"/>
            <ac:picMk id="2050" creationId="{6B4A8D21-E9CC-F041-112D-350C70AFA5A4}"/>
          </ac:picMkLst>
        </pc:picChg>
      </pc:sldChg>
      <pc:sldChg chg="addSp delSp modSp add mod">
        <pc:chgData name="Hongzong Li" userId="9bdc67c7f26cb1a6" providerId="LiveId" clId="{FC21EA2A-B9CC-4402-BE14-8FAE40D75CF3}" dt="2025-04-16T12:40:47.679" v="157" actId="1076"/>
        <pc:sldMkLst>
          <pc:docMk/>
          <pc:sldMk cId="200535547" sldId="622"/>
        </pc:sldMkLst>
        <pc:spChg chg="add mod">
          <ac:chgData name="Hongzong Li" userId="9bdc67c7f26cb1a6" providerId="LiveId" clId="{FC21EA2A-B9CC-4402-BE14-8FAE40D75CF3}" dt="2025-04-16T12:38:50.665" v="94" actId="113"/>
          <ac:spMkLst>
            <pc:docMk/>
            <pc:sldMk cId="200535547" sldId="622"/>
            <ac:spMk id="4" creationId="{2DC5A5C4-D8BC-3779-415F-84BB691B224D}"/>
          </ac:spMkLst>
        </pc:spChg>
        <pc:spChg chg="mod">
          <ac:chgData name="Hongzong Li" userId="9bdc67c7f26cb1a6" providerId="LiveId" clId="{FC21EA2A-B9CC-4402-BE14-8FAE40D75CF3}" dt="2025-04-16T12:31:14.655" v="64"/>
          <ac:spMkLst>
            <pc:docMk/>
            <pc:sldMk cId="200535547" sldId="622"/>
            <ac:spMk id="6" creationId="{85D58421-29F8-72DE-A596-9922E1C4E7E9}"/>
          </ac:spMkLst>
        </pc:spChg>
        <pc:spChg chg="add mod">
          <ac:chgData name="Hongzong Li" userId="9bdc67c7f26cb1a6" providerId="LiveId" clId="{FC21EA2A-B9CC-4402-BE14-8FAE40D75CF3}" dt="2025-04-16T12:38:57.274" v="95" actId="113"/>
          <ac:spMkLst>
            <pc:docMk/>
            <pc:sldMk cId="200535547" sldId="622"/>
            <ac:spMk id="8" creationId="{54E641D6-7CF8-B435-4DFF-36C368BEFBBD}"/>
          </ac:spMkLst>
        </pc:spChg>
        <pc:picChg chg="del mod">
          <ac:chgData name="Hongzong Li" userId="9bdc67c7f26cb1a6" providerId="LiveId" clId="{FC21EA2A-B9CC-4402-BE14-8FAE40D75CF3}" dt="2025-04-16T12:39:08.201" v="108" actId="478"/>
          <ac:picMkLst>
            <pc:docMk/>
            <pc:sldMk cId="200535547" sldId="622"/>
            <ac:picMk id="10" creationId="{DD0B0148-CBCB-3BE1-585E-87D578F1FA8F}"/>
          </ac:picMkLst>
        </pc:picChg>
        <pc:picChg chg="del mod ord">
          <ac:chgData name="Hongzong Li" userId="9bdc67c7f26cb1a6" providerId="LiveId" clId="{FC21EA2A-B9CC-4402-BE14-8FAE40D75CF3}" dt="2025-04-16T12:40:18.914" v="124" actId="478"/>
          <ac:picMkLst>
            <pc:docMk/>
            <pc:sldMk cId="200535547" sldId="622"/>
            <ac:picMk id="12" creationId="{BEF49553-8245-26FC-46C0-CBB5257E7183}"/>
          </ac:picMkLst>
        </pc:picChg>
        <pc:picChg chg="del mod ord">
          <ac:chgData name="Hongzong Li" userId="9bdc67c7f26cb1a6" providerId="LiveId" clId="{FC21EA2A-B9CC-4402-BE14-8FAE40D75CF3}" dt="2025-04-16T12:40:33.645" v="139" actId="478"/>
          <ac:picMkLst>
            <pc:docMk/>
            <pc:sldMk cId="200535547" sldId="622"/>
            <ac:picMk id="14" creationId="{1DD90E1B-6B4B-BA20-12B1-F7BC09761E30}"/>
          </ac:picMkLst>
        </pc:picChg>
        <pc:picChg chg="del mod ord">
          <ac:chgData name="Hongzong Li" userId="9bdc67c7f26cb1a6" providerId="LiveId" clId="{FC21EA2A-B9CC-4402-BE14-8FAE40D75CF3}" dt="2025-04-16T12:40:44.251" v="154" actId="478"/>
          <ac:picMkLst>
            <pc:docMk/>
            <pc:sldMk cId="200535547" sldId="622"/>
            <ac:picMk id="16" creationId="{35951B23-AA2B-9BE7-7931-AE4294D5D9B4}"/>
          </ac:picMkLst>
        </pc:picChg>
        <pc:picChg chg="mod ord">
          <ac:chgData name="Hongzong Li" userId="9bdc67c7f26cb1a6" providerId="LiveId" clId="{FC21EA2A-B9CC-4402-BE14-8FAE40D75CF3}" dt="2025-04-16T12:40:47.679" v="157" actId="1076"/>
          <ac:picMkLst>
            <pc:docMk/>
            <pc:sldMk cId="200535547" sldId="622"/>
            <ac:picMk id="18" creationId="{2F562093-8DFA-34EF-D852-05540B3235A3}"/>
          </ac:picMkLst>
        </pc:picChg>
        <pc:picChg chg="add mod">
          <ac:chgData name="Hongzong Li" userId="9bdc67c7f26cb1a6" providerId="LiveId" clId="{FC21EA2A-B9CC-4402-BE14-8FAE40D75CF3}" dt="2025-04-16T12:38:33.358" v="90" actId="1076"/>
          <ac:picMkLst>
            <pc:docMk/>
            <pc:sldMk cId="200535547" sldId="622"/>
            <ac:picMk id="3074" creationId="{9875FB08-8665-DE82-2E98-CF8A7C21AB37}"/>
          </ac:picMkLst>
        </pc:picChg>
      </pc:sldChg>
      <pc:sldChg chg="addSp modSp add mod">
        <pc:chgData name="Hongzong Li" userId="9bdc67c7f26cb1a6" providerId="LiveId" clId="{FC21EA2A-B9CC-4402-BE14-8FAE40D75CF3}" dt="2025-04-16T13:13:10.745" v="329" actId="13926"/>
        <pc:sldMkLst>
          <pc:docMk/>
          <pc:sldMk cId="4113078421" sldId="623"/>
        </pc:sldMkLst>
        <pc:spChg chg="add mod">
          <ac:chgData name="Hongzong Li" userId="9bdc67c7f26cb1a6" providerId="LiveId" clId="{FC21EA2A-B9CC-4402-BE14-8FAE40D75CF3}" dt="2025-04-16T13:13:10.745" v="329" actId="13926"/>
          <ac:spMkLst>
            <pc:docMk/>
            <pc:sldMk cId="4113078421" sldId="623"/>
            <ac:spMk id="4" creationId="{D2F52341-74DF-E681-CCEA-622CA2847FBE}"/>
          </ac:spMkLst>
        </pc:spChg>
        <pc:spChg chg="mod">
          <ac:chgData name="Hongzong Li" userId="9bdc67c7f26cb1a6" providerId="LiveId" clId="{FC21EA2A-B9CC-4402-BE14-8FAE40D75CF3}" dt="2025-04-16T13:01:14.914" v="287"/>
          <ac:spMkLst>
            <pc:docMk/>
            <pc:sldMk cId="4113078421" sldId="623"/>
            <ac:spMk id="6" creationId="{868B44BF-489A-3B5B-67D1-C1F57D5444D1}"/>
          </ac:spMkLst>
        </pc:spChg>
        <pc:spChg chg="add mod">
          <ac:chgData name="Hongzong Li" userId="9bdc67c7f26cb1a6" providerId="LiveId" clId="{FC21EA2A-B9CC-4402-BE14-8FAE40D75CF3}" dt="2025-04-16T13:10:36.865" v="316" actId="115"/>
          <ac:spMkLst>
            <pc:docMk/>
            <pc:sldMk cId="4113078421" sldId="623"/>
            <ac:spMk id="8" creationId="{2A990EF8-86B5-1C9A-D891-625AF5F8C882}"/>
          </ac:spMkLst>
        </pc:spChg>
        <pc:spChg chg="add mod">
          <ac:chgData name="Hongzong Li" userId="9bdc67c7f26cb1a6" providerId="LiveId" clId="{FC21EA2A-B9CC-4402-BE14-8FAE40D75CF3}" dt="2025-04-16T13:13:03.901" v="328" actId="207"/>
          <ac:spMkLst>
            <pc:docMk/>
            <pc:sldMk cId="4113078421" sldId="623"/>
            <ac:spMk id="10" creationId="{6782955B-B652-2308-AD7B-61531C2DDB75}"/>
          </ac:spMkLst>
        </pc:spChg>
      </pc:sldChg>
      <pc:sldChg chg="modSp add del mod">
        <pc:chgData name="Hongzong Li" userId="9bdc67c7f26cb1a6" providerId="LiveId" clId="{FC21EA2A-B9CC-4402-BE14-8FAE40D75CF3}" dt="2025-04-16T13:00:58.788" v="280" actId="47"/>
        <pc:sldMkLst>
          <pc:docMk/>
          <pc:sldMk cId="3228601494" sldId="624"/>
        </pc:sldMkLst>
        <pc:spChg chg="mod">
          <ac:chgData name="Hongzong Li" userId="9bdc67c7f26cb1a6" providerId="LiveId" clId="{FC21EA2A-B9CC-4402-BE14-8FAE40D75CF3}" dt="2025-04-16T13:00:02.819" v="258"/>
          <ac:spMkLst>
            <pc:docMk/>
            <pc:sldMk cId="3228601494" sldId="624"/>
            <ac:spMk id="6" creationId="{48AB30BD-DCC0-5E3B-60B2-3F89FEB6A9D8}"/>
          </ac:spMkLst>
        </pc:spChg>
      </pc:sldChg>
      <pc:sldChg chg="addSp delSp modSp add mod">
        <pc:chgData name="Hongzong Li" userId="9bdc67c7f26cb1a6" providerId="LiveId" clId="{FC21EA2A-B9CC-4402-BE14-8FAE40D75CF3}" dt="2025-04-16T12:44:52.083" v="251" actId="20577"/>
        <pc:sldMkLst>
          <pc:docMk/>
          <pc:sldMk cId="2465884503" sldId="625"/>
        </pc:sldMkLst>
        <pc:spChg chg="del">
          <ac:chgData name="Hongzong Li" userId="9bdc67c7f26cb1a6" providerId="LiveId" clId="{FC21EA2A-B9CC-4402-BE14-8FAE40D75CF3}" dt="2025-04-16T12:41:58.966" v="159" actId="478"/>
          <ac:spMkLst>
            <pc:docMk/>
            <pc:sldMk cId="2465884503" sldId="625"/>
            <ac:spMk id="4" creationId="{31626E48-12CD-BE3D-D77C-38536EA65378}"/>
          </ac:spMkLst>
        </pc:spChg>
        <pc:spChg chg="add mod">
          <ac:chgData name="Hongzong Li" userId="9bdc67c7f26cb1a6" providerId="LiveId" clId="{FC21EA2A-B9CC-4402-BE14-8FAE40D75CF3}" dt="2025-04-16T12:44:05.218" v="240" actId="114"/>
          <ac:spMkLst>
            <pc:docMk/>
            <pc:sldMk cId="2465884503" sldId="625"/>
            <ac:spMk id="7" creationId="{0153BD0E-A534-E2E2-311C-0717E101A31A}"/>
          </ac:spMkLst>
        </pc:spChg>
        <pc:spChg chg="mod">
          <ac:chgData name="Hongzong Li" userId="9bdc67c7f26cb1a6" providerId="LiveId" clId="{FC21EA2A-B9CC-4402-BE14-8FAE40D75CF3}" dt="2025-04-16T12:44:52.083" v="251" actId="20577"/>
          <ac:spMkLst>
            <pc:docMk/>
            <pc:sldMk cId="2465884503" sldId="625"/>
            <ac:spMk id="8" creationId="{A2A0C1D5-9909-F7E6-AC02-363F3400553F}"/>
          </ac:spMkLst>
        </pc:spChg>
        <pc:spChg chg="add mod">
          <ac:chgData name="Hongzong Li" userId="9bdc67c7f26cb1a6" providerId="LiveId" clId="{FC21EA2A-B9CC-4402-BE14-8FAE40D75CF3}" dt="2025-04-16T12:44:36.843" v="245" actId="208"/>
          <ac:spMkLst>
            <pc:docMk/>
            <pc:sldMk cId="2465884503" sldId="625"/>
            <ac:spMk id="10" creationId="{5CFEBB56-21A3-2DA2-70E3-C7B18AE7CE13}"/>
          </ac:spMkLst>
        </pc:spChg>
        <pc:picChg chg="mod">
          <ac:chgData name="Hongzong Li" userId="9bdc67c7f26cb1a6" providerId="LiveId" clId="{FC21EA2A-B9CC-4402-BE14-8FAE40D75CF3}" dt="2025-04-16T12:42:04.643" v="207" actId="1035"/>
          <ac:picMkLst>
            <pc:docMk/>
            <pc:sldMk cId="2465884503" sldId="625"/>
            <ac:picMk id="18" creationId="{B0DA93B7-4FC4-AE35-C7FF-E4A41F2513EA}"/>
          </ac:picMkLst>
        </pc:picChg>
        <pc:picChg chg="del">
          <ac:chgData name="Hongzong Li" userId="9bdc67c7f26cb1a6" providerId="LiveId" clId="{FC21EA2A-B9CC-4402-BE14-8FAE40D75CF3}" dt="2025-04-16T12:41:59.356" v="160" actId="478"/>
          <ac:picMkLst>
            <pc:docMk/>
            <pc:sldMk cId="2465884503" sldId="625"/>
            <ac:picMk id="3074" creationId="{9D6D98CB-FFE7-C167-2387-6D9BCC6416F8}"/>
          </ac:picMkLst>
        </pc:picChg>
      </pc:sldChg>
      <pc:sldChg chg="addSp delSp modSp add mod">
        <pc:chgData name="Hongzong Li" userId="9bdc67c7f26cb1a6" providerId="LiveId" clId="{FC21EA2A-B9CC-4402-BE14-8FAE40D75CF3}" dt="2025-04-16T14:24:12.686" v="804" actId="1036"/>
        <pc:sldMkLst>
          <pc:docMk/>
          <pc:sldMk cId="3532807365" sldId="626"/>
        </pc:sldMkLst>
        <pc:spChg chg="add mod">
          <ac:chgData name="Hongzong Li" userId="9bdc67c7f26cb1a6" providerId="LiveId" clId="{FC21EA2A-B9CC-4402-BE14-8FAE40D75CF3}" dt="2025-04-16T13:47:36.285" v="536" actId="13926"/>
          <ac:spMkLst>
            <pc:docMk/>
            <pc:sldMk cId="3532807365" sldId="626"/>
            <ac:spMk id="4" creationId="{1294FAD9-9608-6EF7-4D6D-CF6B7AAFC8DC}"/>
          </ac:spMkLst>
        </pc:spChg>
        <pc:spChg chg="mod">
          <ac:chgData name="Hongzong Li" userId="9bdc67c7f26cb1a6" providerId="LiveId" clId="{FC21EA2A-B9CC-4402-BE14-8FAE40D75CF3}" dt="2025-04-16T13:00:36.458" v="275" actId="20577"/>
          <ac:spMkLst>
            <pc:docMk/>
            <pc:sldMk cId="3532807365" sldId="626"/>
            <ac:spMk id="6" creationId="{62ECB3A0-3CD9-3993-11EF-5361F2672215}"/>
          </ac:spMkLst>
        </pc:spChg>
        <pc:spChg chg="add mod">
          <ac:chgData name="Hongzong Li" userId="9bdc67c7f26cb1a6" providerId="LiveId" clId="{FC21EA2A-B9CC-4402-BE14-8FAE40D75CF3}" dt="2025-04-16T14:21:02.384" v="785" actId="164"/>
          <ac:spMkLst>
            <pc:docMk/>
            <pc:sldMk cId="3532807365" sldId="626"/>
            <ac:spMk id="10" creationId="{2E85835D-FC58-0C5B-1CA7-4D7B441E0DD3}"/>
          </ac:spMkLst>
        </pc:spChg>
        <pc:spChg chg="add mod">
          <ac:chgData name="Hongzong Li" userId="9bdc67c7f26cb1a6" providerId="LiveId" clId="{FC21EA2A-B9CC-4402-BE14-8FAE40D75CF3}" dt="2025-04-16T14:21:02.384" v="785" actId="164"/>
          <ac:spMkLst>
            <pc:docMk/>
            <pc:sldMk cId="3532807365" sldId="626"/>
            <ac:spMk id="15" creationId="{BD9F4C7D-846A-E631-D8A4-7810E0EA4FAC}"/>
          </ac:spMkLst>
        </pc:spChg>
        <pc:spChg chg="add del mod">
          <ac:chgData name="Hongzong Li" userId="9bdc67c7f26cb1a6" providerId="LiveId" clId="{FC21EA2A-B9CC-4402-BE14-8FAE40D75CF3}" dt="2025-04-16T14:20:17.368" v="761" actId="22"/>
          <ac:spMkLst>
            <pc:docMk/>
            <pc:sldMk cId="3532807365" sldId="626"/>
            <ac:spMk id="28" creationId="{E953F65C-ED68-CC8F-440F-35464369FA58}"/>
          </ac:spMkLst>
        </pc:spChg>
        <pc:spChg chg="add mod">
          <ac:chgData name="Hongzong Li" userId="9bdc67c7f26cb1a6" providerId="LiveId" clId="{FC21EA2A-B9CC-4402-BE14-8FAE40D75CF3}" dt="2025-04-16T14:24:12.686" v="804" actId="1036"/>
          <ac:spMkLst>
            <pc:docMk/>
            <pc:sldMk cId="3532807365" sldId="626"/>
            <ac:spMk id="30" creationId="{5ED78460-0A32-C035-F815-E4057873162D}"/>
          </ac:spMkLst>
        </pc:spChg>
        <pc:spChg chg="add mod">
          <ac:chgData name="Hongzong Li" userId="9bdc67c7f26cb1a6" providerId="LiveId" clId="{FC21EA2A-B9CC-4402-BE14-8FAE40D75CF3}" dt="2025-04-16T14:24:04.564" v="791" actId="14100"/>
          <ac:spMkLst>
            <pc:docMk/>
            <pc:sldMk cId="3532807365" sldId="626"/>
            <ac:spMk id="36" creationId="{57FE8BEC-4260-821B-99BD-4510C3FB1550}"/>
          </ac:spMkLst>
        </pc:spChg>
        <pc:grpChg chg="add mod">
          <ac:chgData name="Hongzong Li" userId="9bdc67c7f26cb1a6" providerId="LiveId" clId="{FC21EA2A-B9CC-4402-BE14-8FAE40D75CF3}" dt="2025-04-16T14:24:12.686" v="804" actId="1036"/>
          <ac:grpSpMkLst>
            <pc:docMk/>
            <pc:sldMk cId="3532807365" sldId="626"/>
            <ac:grpSpMk id="34" creationId="{2FAF3AB0-9E45-86AC-DB5F-7138C826A6F5}"/>
          </ac:grpSpMkLst>
        </pc:grpChg>
        <pc:picChg chg="add del mod">
          <ac:chgData name="Hongzong Li" userId="9bdc67c7f26cb1a6" providerId="LiveId" clId="{FC21EA2A-B9CC-4402-BE14-8FAE40D75CF3}" dt="2025-04-16T13:49:24.427" v="540" actId="21"/>
          <ac:picMkLst>
            <pc:docMk/>
            <pc:sldMk cId="3532807365" sldId="626"/>
            <ac:picMk id="7" creationId="{24EA6C3E-E4AE-5BDC-47C8-5F503D47EAC2}"/>
          </ac:picMkLst>
        </pc:picChg>
        <pc:picChg chg="add del mod">
          <ac:chgData name="Hongzong Li" userId="9bdc67c7f26cb1a6" providerId="LiveId" clId="{FC21EA2A-B9CC-4402-BE14-8FAE40D75CF3}" dt="2025-04-16T14:09:12.102" v="563" actId="21"/>
          <ac:picMkLst>
            <pc:docMk/>
            <pc:sldMk cId="3532807365" sldId="626"/>
            <ac:picMk id="8" creationId="{0F6DCA43-ED6E-1EBD-ACAA-2DF3F22A862B}"/>
          </ac:picMkLst>
        </pc:picChg>
        <pc:picChg chg="mod">
          <ac:chgData name="Hongzong Li" userId="9bdc67c7f26cb1a6" providerId="LiveId" clId="{FC21EA2A-B9CC-4402-BE14-8FAE40D75CF3}" dt="2025-04-16T14:21:02.384" v="785" actId="164"/>
          <ac:picMkLst>
            <pc:docMk/>
            <pc:sldMk cId="3532807365" sldId="626"/>
            <ac:picMk id="12" creationId="{D1518B5C-F931-67F7-C8A4-E7B333CAF429}"/>
          </ac:picMkLst>
        </pc:picChg>
        <pc:picChg chg="add mod">
          <ac:chgData name="Hongzong Li" userId="9bdc67c7f26cb1a6" providerId="LiveId" clId="{FC21EA2A-B9CC-4402-BE14-8FAE40D75CF3}" dt="2025-04-16T14:09:27.612" v="565" actId="1076"/>
          <ac:picMkLst>
            <pc:docMk/>
            <pc:sldMk cId="3532807365" sldId="626"/>
            <ac:picMk id="13" creationId="{0F6DCA43-ED6E-1EBD-ACAA-2DF3F22A862B}"/>
          </ac:picMkLst>
        </pc:picChg>
        <pc:picChg chg="mod">
          <ac:chgData name="Hongzong Li" userId="9bdc67c7f26cb1a6" providerId="LiveId" clId="{FC21EA2A-B9CC-4402-BE14-8FAE40D75CF3}" dt="2025-04-16T14:21:02.384" v="785" actId="164"/>
          <ac:picMkLst>
            <pc:docMk/>
            <pc:sldMk cId="3532807365" sldId="626"/>
            <ac:picMk id="17" creationId="{04D2510E-56FD-8820-5F4A-1AF7AEA07936}"/>
          </ac:picMkLst>
        </pc:picChg>
        <pc:picChg chg="add del mod">
          <ac:chgData name="Hongzong Li" userId="9bdc67c7f26cb1a6" providerId="LiveId" clId="{FC21EA2A-B9CC-4402-BE14-8FAE40D75CF3}" dt="2025-04-16T14:18:44.377" v="639" actId="478"/>
          <ac:picMkLst>
            <pc:docMk/>
            <pc:sldMk cId="3532807365" sldId="626"/>
            <ac:picMk id="18" creationId="{EE7449F8-0FF0-3347-DC62-3F00E4B38A62}"/>
          </ac:picMkLst>
        </pc:picChg>
        <pc:picChg chg="add del mod">
          <ac:chgData name="Hongzong Li" userId="9bdc67c7f26cb1a6" providerId="LiveId" clId="{FC21EA2A-B9CC-4402-BE14-8FAE40D75CF3}" dt="2025-04-16T14:19:05.734" v="663" actId="478"/>
          <ac:picMkLst>
            <pc:docMk/>
            <pc:sldMk cId="3532807365" sldId="626"/>
            <ac:picMk id="19" creationId="{3512050D-BEF8-3AB7-38C0-8C6AC4D9E169}"/>
          </ac:picMkLst>
        </pc:picChg>
        <pc:picChg chg="add del mod">
          <ac:chgData name="Hongzong Li" userId="9bdc67c7f26cb1a6" providerId="LiveId" clId="{FC21EA2A-B9CC-4402-BE14-8FAE40D75CF3}" dt="2025-04-16T14:19:30.487" v="686" actId="478"/>
          <ac:picMkLst>
            <pc:docMk/>
            <pc:sldMk cId="3532807365" sldId="626"/>
            <ac:picMk id="20" creationId="{EA442023-3132-D0B7-C34D-F609C0D5937D}"/>
          </ac:picMkLst>
        </pc:picChg>
        <pc:picChg chg="mod ord">
          <ac:chgData name="Hongzong Li" userId="9bdc67c7f26cb1a6" providerId="LiveId" clId="{FC21EA2A-B9CC-4402-BE14-8FAE40D75CF3}" dt="2025-04-16T14:21:02.384" v="785" actId="164"/>
          <ac:picMkLst>
            <pc:docMk/>
            <pc:sldMk cId="3532807365" sldId="626"/>
            <ac:picMk id="22" creationId="{B3B08151-9C07-DEC4-FE5A-973C871247AB}"/>
          </ac:picMkLst>
        </pc:picChg>
        <pc:picChg chg="mod ord">
          <ac:chgData name="Hongzong Li" userId="9bdc67c7f26cb1a6" providerId="LiveId" clId="{FC21EA2A-B9CC-4402-BE14-8FAE40D75CF3}" dt="2025-04-16T14:21:02.384" v="785" actId="164"/>
          <ac:picMkLst>
            <pc:docMk/>
            <pc:sldMk cId="3532807365" sldId="626"/>
            <ac:picMk id="24" creationId="{9F8C1EBE-2024-FAEF-5632-71DD9FB0435B}"/>
          </ac:picMkLst>
        </pc:picChg>
        <pc:picChg chg="mod ord">
          <ac:chgData name="Hongzong Li" userId="9bdc67c7f26cb1a6" providerId="LiveId" clId="{FC21EA2A-B9CC-4402-BE14-8FAE40D75CF3}" dt="2025-04-16T14:21:02.384" v="785" actId="164"/>
          <ac:picMkLst>
            <pc:docMk/>
            <pc:sldMk cId="3532807365" sldId="626"/>
            <ac:picMk id="26" creationId="{F283D9AF-ED48-AA4A-3529-BBDA6DFFCBF4}"/>
          </ac:picMkLst>
        </pc:picChg>
        <pc:picChg chg="add del mod">
          <ac:chgData name="Hongzong Li" userId="9bdc67c7f26cb1a6" providerId="LiveId" clId="{FC21EA2A-B9CC-4402-BE14-8FAE40D75CF3}" dt="2025-04-16T14:20:51.031" v="780" actId="478"/>
          <ac:picMkLst>
            <pc:docMk/>
            <pc:sldMk cId="3532807365" sldId="626"/>
            <ac:picMk id="31" creationId="{DBBCCD94-CDE0-C0B3-F34E-9128E75B769A}"/>
          </ac:picMkLst>
        </pc:picChg>
        <pc:picChg chg="mod ord">
          <ac:chgData name="Hongzong Li" userId="9bdc67c7f26cb1a6" providerId="LiveId" clId="{FC21EA2A-B9CC-4402-BE14-8FAE40D75CF3}" dt="2025-04-16T14:24:12.686" v="804" actId="1036"/>
          <ac:picMkLst>
            <pc:docMk/>
            <pc:sldMk cId="3532807365" sldId="626"/>
            <ac:picMk id="33" creationId="{C28C9A95-CC46-A90C-A9F4-F25161217EDB}"/>
          </ac:picMkLst>
        </pc:picChg>
      </pc:sldChg>
      <pc:sldChg chg="addSp delSp modSp add mod">
        <pc:chgData name="Hongzong Li" userId="9bdc67c7f26cb1a6" providerId="LiveId" clId="{FC21EA2A-B9CC-4402-BE14-8FAE40D75CF3}" dt="2025-04-16T14:38:11.222" v="1095" actId="20577"/>
        <pc:sldMkLst>
          <pc:docMk/>
          <pc:sldMk cId="100984784" sldId="627"/>
        </pc:sldMkLst>
        <pc:spChg chg="mod">
          <ac:chgData name="Hongzong Li" userId="9bdc67c7f26cb1a6" providerId="LiveId" clId="{FC21EA2A-B9CC-4402-BE14-8FAE40D75CF3}" dt="2025-04-16T14:21:23.118" v="788" actId="13926"/>
          <ac:spMkLst>
            <pc:docMk/>
            <pc:sldMk cId="100984784" sldId="627"/>
            <ac:spMk id="4" creationId="{BFAFCE57-E70E-0CE3-4C99-38FA5A9FE1D4}"/>
          </ac:spMkLst>
        </pc:spChg>
        <pc:spChg chg="mod">
          <ac:chgData name="Hongzong Li" userId="9bdc67c7f26cb1a6" providerId="LiveId" clId="{FC21EA2A-B9CC-4402-BE14-8FAE40D75CF3}" dt="2025-04-16T13:00:51.983" v="279" actId="20577"/>
          <ac:spMkLst>
            <pc:docMk/>
            <pc:sldMk cId="100984784" sldId="627"/>
            <ac:spMk id="6" creationId="{FDBAC676-6052-2984-3B11-DCD8CA7D545D}"/>
          </ac:spMkLst>
        </pc:spChg>
        <pc:spChg chg="add mod">
          <ac:chgData name="Hongzong Li" userId="9bdc67c7f26cb1a6" providerId="LiveId" clId="{FC21EA2A-B9CC-4402-BE14-8FAE40D75CF3}" dt="2025-04-16T14:28:38.485" v="822" actId="14100"/>
          <ac:spMkLst>
            <pc:docMk/>
            <pc:sldMk cId="100984784" sldId="627"/>
            <ac:spMk id="7" creationId="{F8F27233-AEDB-5245-486C-B1BA4AB97C65}"/>
          </ac:spMkLst>
        </pc:spChg>
        <pc:spChg chg="add mod">
          <ac:chgData name="Hongzong Li" userId="9bdc67c7f26cb1a6" providerId="LiveId" clId="{FC21EA2A-B9CC-4402-BE14-8FAE40D75CF3}" dt="2025-04-16T14:33:05.088" v="990" actId="164"/>
          <ac:spMkLst>
            <pc:docMk/>
            <pc:sldMk cId="100984784" sldId="627"/>
            <ac:spMk id="11" creationId="{96A0EEB2-E42E-9991-87DD-1BAF46FA13C5}"/>
          </ac:spMkLst>
        </pc:spChg>
        <pc:spChg chg="add mod">
          <ac:chgData name="Hongzong Li" userId="9bdc67c7f26cb1a6" providerId="LiveId" clId="{FC21EA2A-B9CC-4402-BE14-8FAE40D75CF3}" dt="2025-04-16T14:34:26.204" v="1008" actId="1076"/>
          <ac:spMkLst>
            <pc:docMk/>
            <pc:sldMk cId="100984784" sldId="627"/>
            <ac:spMk id="29" creationId="{8BE0D84C-132E-12DE-2845-BDE239CB5561}"/>
          </ac:spMkLst>
        </pc:spChg>
        <pc:spChg chg="add mod">
          <ac:chgData name="Hongzong Li" userId="9bdc67c7f26cb1a6" providerId="LiveId" clId="{FC21EA2A-B9CC-4402-BE14-8FAE40D75CF3}" dt="2025-04-16T14:38:11.222" v="1095" actId="20577"/>
          <ac:spMkLst>
            <pc:docMk/>
            <pc:sldMk cId="100984784" sldId="627"/>
            <ac:spMk id="31" creationId="{80E45F4E-6BDA-DE7F-0C14-1705FFA29FA1}"/>
          </ac:spMkLst>
        </pc:spChg>
        <pc:grpChg chg="add mod">
          <ac:chgData name="Hongzong Li" userId="9bdc67c7f26cb1a6" providerId="LiveId" clId="{FC21EA2A-B9CC-4402-BE14-8FAE40D75CF3}" dt="2025-04-16T14:34:26.204" v="1008" actId="1076"/>
          <ac:grpSpMkLst>
            <pc:docMk/>
            <pc:sldMk cId="100984784" sldId="627"/>
            <ac:grpSpMk id="27" creationId="{C0A6EF3B-BF53-39ED-03F5-CBBDD1F63A26}"/>
          </ac:grpSpMkLst>
        </pc:grpChg>
        <pc:picChg chg="mod">
          <ac:chgData name="Hongzong Li" userId="9bdc67c7f26cb1a6" providerId="LiveId" clId="{FC21EA2A-B9CC-4402-BE14-8FAE40D75CF3}" dt="2025-04-16T14:34:26.204" v="1008" actId="1076"/>
          <ac:picMkLst>
            <pc:docMk/>
            <pc:sldMk cId="100984784" sldId="627"/>
            <ac:picMk id="9" creationId="{3F059831-1CDD-414F-CFC1-42DCBEC78988}"/>
          </ac:picMkLst>
        </pc:picChg>
        <pc:picChg chg="add del mod">
          <ac:chgData name="Hongzong Li" userId="9bdc67c7f26cb1a6" providerId="LiveId" clId="{FC21EA2A-B9CC-4402-BE14-8FAE40D75CF3}" dt="2025-04-16T14:29:56.513" v="841" actId="478"/>
          <ac:picMkLst>
            <pc:docMk/>
            <pc:sldMk cId="100984784" sldId="627"/>
            <ac:picMk id="12" creationId="{6B02E3A4-E4FA-DA74-4C4C-CB70D14D8442}"/>
          </ac:picMkLst>
        </pc:picChg>
        <pc:picChg chg="mod ord">
          <ac:chgData name="Hongzong Li" userId="9bdc67c7f26cb1a6" providerId="LiveId" clId="{FC21EA2A-B9CC-4402-BE14-8FAE40D75CF3}" dt="2025-04-16T14:33:05.088" v="990" actId="164"/>
          <ac:picMkLst>
            <pc:docMk/>
            <pc:sldMk cId="100984784" sldId="627"/>
            <ac:picMk id="14" creationId="{A70AACCE-EF8E-E4A4-BB39-3206201AB36D}"/>
          </ac:picMkLst>
        </pc:picChg>
        <pc:picChg chg="add del mod">
          <ac:chgData name="Hongzong Li" userId="9bdc67c7f26cb1a6" providerId="LiveId" clId="{FC21EA2A-B9CC-4402-BE14-8FAE40D75CF3}" dt="2025-04-16T14:30:16.731" v="867" actId="478"/>
          <ac:picMkLst>
            <pc:docMk/>
            <pc:sldMk cId="100984784" sldId="627"/>
            <ac:picMk id="15" creationId="{4F1B0417-6A0D-30B0-97E0-EDAB20DC3846}"/>
          </ac:picMkLst>
        </pc:picChg>
        <pc:picChg chg="add del mod">
          <ac:chgData name="Hongzong Li" userId="9bdc67c7f26cb1a6" providerId="LiveId" clId="{FC21EA2A-B9CC-4402-BE14-8FAE40D75CF3}" dt="2025-04-16T14:30:25.082" v="884" actId="478"/>
          <ac:picMkLst>
            <pc:docMk/>
            <pc:sldMk cId="100984784" sldId="627"/>
            <ac:picMk id="16" creationId="{C68227CD-2372-BEC0-6E87-853969292159}"/>
          </ac:picMkLst>
        </pc:picChg>
        <pc:picChg chg="add del mod">
          <ac:chgData name="Hongzong Li" userId="9bdc67c7f26cb1a6" providerId="LiveId" clId="{FC21EA2A-B9CC-4402-BE14-8FAE40D75CF3}" dt="2025-04-16T14:30:34.584" v="900" actId="478"/>
          <ac:picMkLst>
            <pc:docMk/>
            <pc:sldMk cId="100984784" sldId="627"/>
            <ac:picMk id="17" creationId="{E105EE2A-52B4-B7D4-60E0-BDDA5BF47D4A}"/>
          </ac:picMkLst>
        </pc:picChg>
        <pc:picChg chg="add del mod">
          <ac:chgData name="Hongzong Li" userId="9bdc67c7f26cb1a6" providerId="LiveId" clId="{FC21EA2A-B9CC-4402-BE14-8FAE40D75CF3}" dt="2025-04-16T14:30:46.499" v="916" actId="478"/>
          <ac:picMkLst>
            <pc:docMk/>
            <pc:sldMk cId="100984784" sldId="627"/>
            <ac:picMk id="18" creationId="{AB22D083-6C60-35A3-A4B1-9D72B8AE920C}"/>
          </ac:picMkLst>
        </pc:picChg>
        <pc:picChg chg="mod ord">
          <ac:chgData name="Hongzong Li" userId="9bdc67c7f26cb1a6" providerId="LiveId" clId="{FC21EA2A-B9CC-4402-BE14-8FAE40D75CF3}" dt="2025-04-16T14:33:05.088" v="990" actId="164"/>
          <ac:picMkLst>
            <pc:docMk/>
            <pc:sldMk cId="100984784" sldId="627"/>
            <ac:picMk id="20" creationId="{B22F386F-B819-D161-F97C-5C7F0DF7209D}"/>
          </ac:picMkLst>
        </pc:picChg>
        <pc:picChg chg="mod ord">
          <ac:chgData name="Hongzong Li" userId="9bdc67c7f26cb1a6" providerId="LiveId" clId="{FC21EA2A-B9CC-4402-BE14-8FAE40D75CF3}" dt="2025-04-16T14:33:05.088" v="990" actId="164"/>
          <ac:picMkLst>
            <pc:docMk/>
            <pc:sldMk cId="100984784" sldId="627"/>
            <ac:picMk id="22" creationId="{A8818D85-A0ED-07A5-DDDC-044F94E9E18C}"/>
          </ac:picMkLst>
        </pc:picChg>
        <pc:picChg chg="mod ord">
          <ac:chgData name="Hongzong Li" userId="9bdc67c7f26cb1a6" providerId="LiveId" clId="{FC21EA2A-B9CC-4402-BE14-8FAE40D75CF3}" dt="2025-04-16T14:33:05.088" v="990" actId="164"/>
          <ac:picMkLst>
            <pc:docMk/>
            <pc:sldMk cId="100984784" sldId="627"/>
            <ac:picMk id="24" creationId="{A442B3DE-D868-29CE-03F1-F2B81E35EB5B}"/>
          </ac:picMkLst>
        </pc:picChg>
        <pc:picChg chg="mod ord">
          <ac:chgData name="Hongzong Li" userId="9bdc67c7f26cb1a6" providerId="LiveId" clId="{FC21EA2A-B9CC-4402-BE14-8FAE40D75CF3}" dt="2025-04-16T14:33:05.088" v="990" actId="164"/>
          <ac:picMkLst>
            <pc:docMk/>
            <pc:sldMk cId="100984784" sldId="627"/>
            <ac:picMk id="26" creationId="{9264E1D5-5D8B-A4DA-054E-73582A9E166B}"/>
          </ac:picMkLst>
        </pc:picChg>
        <pc:picChg chg="add mod">
          <ac:chgData name="Hongzong Li" userId="9bdc67c7f26cb1a6" providerId="LiveId" clId="{FC21EA2A-B9CC-4402-BE14-8FAE40D75CF3}" dt="2025-04-16T14:28:30.843" v="819" actId="14100"/>
          <ac:picMkLst>
            <pc:docMk/>
            <pc:sldMk cId="100984784" sldId="627"/>
            <ac:picMk id="2050" creationId="{6B4A8D21-E9CC-F041-112D-350C70AFA5A4}"/>
          </ac:picMkLst>
        </pc:picChg>
      </pc:sldChg>
      <pc:sldChg chg="addSp delSp modSp add del mod ord">
        <pc:chgData name="Hongzong Li" userId="9bdc67c7f26cb1a6" providerId="LiveId" clId="{FC21EA2A-B9CC-4402-BE14-8FAE40D75CF3}" dt="2025-04-16T13:46:57.202" v="534" actId="47"/>
        <pc:sldMkLst>
          <pc:docMk/>
          <pc:sldMk cId="2551454757" sldId="628"/>
        </pc:sldMkLst>
        <pc:spChg chg="add mod">
          <ac:chgData name="Hongzong Li" userId="9bdc67c7f26cb1a6" providerId="LiveId" clId="{FC21EA2A-B9CC-4402-BE14-8FAE40D75CF3}" dt="2025-04-16T13:38:06.214" v="497" actId="13926"/>
          <ac:spMkLst>
            <pc:docMk/>
            <pc:sldMk cId="2551454757" sldId="628"/>
            <ac:spMk id="4" creationId="{F5B84B01-DCE0-9CB3-1D32-5EA66B21F1D1}"/>
          </ac:spMkLst>
        </pc:spChg>
        <pc:spChg chg="mod">
          <ac:chgData name="Hongzong Li" userId="9bdc67c7f26cb1a6" providerId="LiveId" clId="{FC21EA2A-B9CC-4402-BE14-8FAE40D75CF3}" dt="2025-04-16T13:01:41.628" v="304"/>
          <ac:spMkLst>
            <pc:docMk/>
            <pc:sldMk cId="2551454757" sldId="628"/>
            <ac:spMk id="6" creationId="{208C7C33-C699-9364-0B96-0A6ED30531FD}"/>
          </ac:spMkLst>
        </pc:spChg>
        <pc:spChg chg="add mod">
          <ac:chgData name="Hongzong Li" userId="9bdc67c7f26cb1a6" providerId="LiveId" clId="{FC21EA2A-B9CC-4402-BE14-8FAE40D75CF3}" dt="2025-04-16T13:40:12.166" v="506" actId="14100"/>
          <ac:spMkLst>
            <pc:docMk/>
            <pc:sldMk cId="2551454757" sldId="628"/>
            <ac:spMk id="8" creationId="{B6048193-2CF3-6629-8F45-D87D20C7BE6E}"/>
          </ac:spMkLst>
        </pc:spChg>
        <pc:spChg chg="mod topLvl">
          <ac:chgData name="Hongzong Li" userId="9bdc67c7f26cb1a6" providerId="LiveId" clId="{FC21EA2A-B9CC-4402-BE14-8FAE40D75CF3}" dt="2025-04-16T13:43:51.133" v="532" actId="20577"/>
          <ac:spMkLst>
            <pc:docMk/>
            <pc:sldMk cId="2551454757" sldId="628"/>
            <ac:spMk id="10" creationId="{265F6F4A-49FC-8B5F-8075-B57A99CD274C}"/>
          </ac:spMkLst>
        </pc:spChg>
        <pc:grpChg chg="add del mod">
          <ac:chgData name="Hongzong Li" userId="9bdc67c7f26cb1a6" providerId="LiveId" clId="{FC21EA2A-B9CC-4402-BE14-8FAE40D75CF3}" dt="2025-04-16T13:42:18.235" v="508" actId="165"/>
          <ac:grpSpMkLst>
            <pc:docMk/>
            <pc:sldMk cId="2551454757" sldId="628"/>
            <ac:grpSpMk id="9" creationId="{EB1CEEA4-853F-5283-BA93-27DBA166B8C0}"/>
          </ac:grpSpMkLst>
        </pc:grpChg>
        <pc:picChg chg="del mod topLvl">
          <ac:chgData name="Hongzong Li" userId="9bdc67c7f26cb1a6" providerId="LiveId" clId="{FC21EA2A-B9CC-4402-BE14-8FAE40D75CF3}" dt="2025-04-16T13:42:19.300" v="509" actId="478"/>
          <ac:picMkLst>
            <pc:docMk/>
            <pc:sldMk cId="2551454757" sldId="628"/>
            <ac:picMk id="11" creationId="{62875A60-6D57-286D-AAB7-C3D6F81EE75E}"/>
          </ac:picMkLst>
        </pc:picChg>
        <pc:picChg chg="del mod topLvl">
          <ac:chgData name="Hongzong Li" userId="9bdc67c7f26cb1a6" providerId="LiveId" clId="{FC21EA2A-B9CC-4402-BE14-8FAE40D75CF3}" dt="2025-04-16T13:43:37.039" v="526" actId="478"/>
          <ac:picMkLst>
            <pc:docMk/>
            <pc:sldMk cId="2551454757" sldId="628"/>
            <ac:picMk id="12" creationId="{2F75DF47-8925-2B5C-FF3D-9A78888490FE}"/>
          </ac:picMkLst>
        </pc:picChg>
        <pc:picChg chg="mod topLvl">
          <ac:chgData name="Hongzong Li" userId="9bdc67c7f26cb1a6" providerId="LiveId" clId="{FC21EA2A-B9CC-4402-BE14-8FAE40D75CF3}" dt="2025-04-16T13:42:18.235" v="508" actId="165"/>
          <ac:picMkLst>
            <pc:docMk/>
            <pc:sldMk cId="2551454757" sldId="628"/>
            <ac:picMk id="13" creationId="{6837D628-15DD-6359-0A7A-ABD5644F764A}"/>
          </ac:picMkLst>
        </pc:picChg>
        <pc:picChg chg="mod topLvl">
          <ac:chgData name="Hongzong Li" userId="9bdc67c7f26cb1a6" providerId="LiveId" clId="{FC21EA2A-B9CC-4402-BE14-8FAE40D75CF3}" dt="2025-04-16T13:42:18.235" v="508" actId="165"/>
          <ac:picMkLst>
            <pc:docMk/>
            <pc:sldMk cId="2551454757" sldId="628"/>
            <ac:picMk id="14" creationId="{A6787FCD-5C1A-A441-5C66-F2D56E3DA3DC}"/>
          </ac:picMkLst>
        </pc:picChg>
        <pc:picChg chg="mod ord">
          <ac:chgData name="Hongzong Li" userId="9bdc67c7f26cb1a6" providerId="LiveId" clId="{FC21EA2A-B9CC-4402-BE14-8FAE40D75CF3}" dt="2025-04-16T13:43:55.981" v="533" actId="1076"/>
          <ac:picMkLst>
            <pc:docMk/>
            <pc:sldMk cId="2551454757" sldId="628"/>
            <ac:picMk id="16" creationId="{43943B7E-968F-694E-F5AC-E75DD949866A}"/>
          </ac:picMkLst>
        </pc:picChg>
      </pc:sldChg>
      <pc:sldChg chg="addSp delSp modSp add mod">
        <pc:chgData name="Hongzong Li" userId="9bdc67c7f26cb1a6" providerId="LiveId" clId="{FC21EA2A-B9CC-4402-BE14-8FAE40D75CF3}" dt="2025-04-16T13:37:36.213" v="494" actId="20577"/>
        <pc:sldMkLst>
          <pc:docMk/>
          <pc:sldMk cId="868444538" sldId="629"/>
        </pc:sldMkLst>
        <pc:spChg chg="add mod">
          <ac:chgData name="Hongzong Li" userId="9bdc67c7f26cb1a6" providerId="LiveId" clId="{FC21EA2A-B9CC-4402-BE14-8FAE40D75CF3}" dt="2025-04-16T13:13:25.831" v="331" actId="13926"/>
          <ac:spMkLst>
            <pc:docMk/>
            <pc:sldMk cId="868444538" sldId="629"/>
            <ac:spMk id="4" creationId="{E39EAD34-7125-9714-2B28-8EB2C42CEDC1}"/>
          </ac:spMkLst>
        </pc:spChg>
        <pc:spChg chg="mod">
          <ac:chgData name="Hongzong Li" userId="9bdc67c7f26cb1a6" providerId="LiveId" clId="{FC21EA2A-B9CC-4402-BE14-8FAE40D75CF3}" dt="2025-04-16T13:01:25.779" v="294"/>
          <ac:spMkLst>
            <pc:docMk/>
            <pc:sldMk cId="868444538" sldId="629"/>
            <ac:spMk id="6" creationId="{599E5B22-738A-D920-82A3-8C1B62BDFE7B}"/>
          </ac:spMkLst>
        </pc:spChg>
        <pc:spChg chg="add mod">
          <ac:chgData name="Hongzong Li" userId="9bdc67c7f26cb1a6" providerId="LiveId" clId="{FC21EA2A-B9CC-4402-BE14-8FAE40D75CF3}" dt="2025-04-16T13:37:36.213" v="494" actId="20577"/>
          <ac:spMkLst>
            <pc:docMk/>
            <pc:sldMk cId="868444538" sldId="629"/>
            <ac:spMk id="8" creationId="{68E94802-38B4-1807-6EBD-A72E2225DAC5}"/>
          </ac:spMkLst>
        </pc:spChg>
        <pc:spChg chg="add mod">
          <ac:chgData name="Hongzong Li" userId="9bdc67c7f26cb1a6" providerId="LiveId" clId="{FC21EA2A-B9CC-4402-BE14-8FAE40D75CF3}" dt="2025-04-16T13:34:58.685" v="478" actId="1076"/>
          <ac:spMkLst>
            <pc:docMk/>
            <pc:sldMk cId="868444538" sldId="629"/>
            <ac:spMk id="10" creationId="{6D0579EA-56E0-EE6D-0053-C91F7E85797D}"/>
          </ac:spMkLst>
        </pc:spChg>
        <pc:grpChg chg="add mod">
          <ac:chgData name="Hongzong Li" userId="9bdc67c7f26cb1a6" providerId="LiveId" clId="{FC21EA2A-B9CC-4402-BE14-8FAE40D75CF3}" dt="2025-04-16T13:34:47.485" v="476" actId="1076"/>
          <ac:grpSpMkLst>
            <pc:docMk/>
            <pc:sldMk cId="868444538" sldId="629"/>
            <ac:grpSpMk id="21" creationId="{E5CDAE78-EB87-EEAA-3CC3-8B7A3EE68FF5}"/>
          </ac:grpSpMkLst>
        </pc:grpChg>
        <pc:picChg chg="del mod">
          <ac:chgData name="Hongzong Li" userId="9bdc67c7f26cb1a6" providerId="LiveId" clId="{FC21EA2A-B9CC-4402-BE14-8FAE40D75CF3}" dt="2025-04-16T13:22:18.666" v="387" actId="478"/>
          <ac:picMkLst>
            <pc:docMk/>
            <pc:sldMk cId="868444538" sldId="629"/>
            <ac:picMk id="12" creationId="{B8E4FB83-10E8-A897-E272-5910A888F9F9}"/>
          </ac:picMkLst>
        </pc:picChg>
        <pc:picChg chg="mod ord">
          <ac:chgData name="Hongzong Li" userId="9bdc67c7f26cb1a6" providerId="LiveId" clId="{FC21EA2A-B9CC-4402-BE14-8FAE40D75CF3}" dt="2025-04-16T13:34:39.169" v="474" actId="164"/>
          <ac:picMkLst>
            <pc:docMk/>
            <pc:sldMk cId="868444538" sldId="629"/>
            <ac:picMk id="14" creationId="{382D6F53-D556-5023-05C1-3718AC52817A}"/>
          </ac:picMkLst>
        </pc:picChg>
        <pc:picChg chg="mod">
          <ac:chgData name="Hongzong Li" userId="9bdc67c7f26cb1a6" providerId="LiveId" clId="{FC21EA2A-B9CC-4402-BE14-8FAE40D75CF3}" dt="2025-04-16T13:34:39.169" v="474" actId="164"/>
          <ac:picMkLst>
            <pc:docMk/>
            <pc:sldMk cId="868444538" sldId="629"/>
            <ac:picMk id="16" creationId="{4B756C84-46A7-35AE-8FF3-AEC68406B686}"/>
          </ac:picMkLst>
        </pc:picChg>
        <pc:picChg chg="mod">
          <ac:chgData name="Hongzong Li" userId="9bdc67c7f26cb1a6" providerId="LiveId" clId="{FC21EA2A-B9CC-4402-BE14-8FAE40D75CF3}" dt="2025-04-16T13:34:39.169" v="474" actId="164"/>
          <ac:picMkLst>
            <pc:docMk/>
            <pc:sldMk cId="868444538" sldId="629"/>
            <ac:picMk id="18" creationId="{B35CC680-FA99-99AA-929F-AD1E7857871B}"/>
          </ac:picMkLst>
        </pc:picChg>
        <pc:picChg chg="mod">
          <ac:chgData name="Hongzong Li" userId="9bdc67c7f26cb1a6" providerId="LiveId" clId="{FC21EA2A-B9CC-4402-BE14-8FAE40D75CF3}" dt="2025-04-16T13:34:39.169" v="474" actId="164"/>
          <ac:picMkLst>
            <pc:docMk/>
            <pc:sldMk cId="868444538" sldId="629"/>
            <ac:picMk id="20" creationId="{E977C958-0818-9753-520B-F5E35CA5E11E}"/>
          </ac:picMkLst>
        </pc:picChg>
      </pc:sldChg>
      <pc:sldChg chg="addSp delSp modSp add mod">
        <pc:chgData name="Hongzong Li" userId="9bdc67c7f26cb1a6" providerId="LiveId" clId="{FC21EA2A-B9CC-4402-BE14-8FAE40D75CF3}" dt="2025-04-16T14:38:46.127" v="1146" actId="1037"/>
        <pc:sldMkLst>
          <pc:docMk/>
          <pc:sldMk cId="2105209060" sldId="630"/>
        </pc:sldMkLst>
        <pc:spChg chg="del">
          <ac:chgData name="Hongzong Li" userId="9bdc67c7f26cb1a6" providerId="LiveId" clId="{FC21EA2A-B9CC-4402-BE14-8FAE40D75CF3}" dt="2025-04-16T14:34:32.261" v="1010" actId="478"/>
          <ac:spMkLst>
            <pc:docMk/>
            <pc:sldMk cId="2105209060" sldId="630"/>
            <ac:spMk id="7" creationId="{23F5F726-9717-E779-0329-18D1D2DABA26}"/>
          </ac:spMkLst>
        </pc:spChg>
        <pc:spChg chg="add del">
          <ac:chgData name="Hongzong Li" userId="9bdc67c7f26cb1a6" providerId="LiveId" clId="{FC21EA2A-B9CC-4402-BE14-8FAE40D75CF3}" dt="2025-04-16T14:34:48.795" v="1014" actId="22"/>
          <ac:spMkLst>
            <pc:docMk/>
            <pc:sldMk cId="2105209060" sldId="630"/>
            <ac:spMk id="8" creationId="{2335E7B3-9F11-D83B-04D3-9E4F3B0CFEE9}"/>
          </ac:spMkLst>
        </pc:spChg>
        <pc:spChg chg="add mod">
          <ac:chgData name="Hongzong Li" userId="9bdc67c7f26cb1a6" providerId="LiveId" clId="{FC21EA2A-B9CC-4402-BE14-8FAE40D75CF3}" dt="2025-04-16T14:38:46.127" v="1146" actId="1037"/>
          <ac:spMkLst>
            <pc:docMk/>
            <pc:sldMk cId="2105209060" sldId="630"/>
            <ac:spMk id="12" creationId="{FD948CE2-B402-E568-8D51-D1CBBF304219}"/>
          </ac:spMkLst>
        </pc:spChg>
        <pc:spChg chg="add mod">
          <ac:chgData name="Hongzong Li" userId="9bdc67c7f26cb1a6" providerId="LiveId" clId="{FC21EA2A-B9CC-4402-BE14-8FAE40D75CF3}" dt="2025-04-16T14:38:46.127" v="1146" actId="1037"/>
          <ac:spMkLst>
            <pc:docMk/>
            <pc:sldMk cId="2105209060" sldId="630"/>
            <ac:spMk id="17" creationId="{276E0A9A-0C17-54D8-FCCF-61DCE66DFDAD}"/>
          </ac:spMkLst>
        </pc:spChg>
        <pc:spChg chg="add mod">
          <ac:chgData name="Hongzong Li" userId="9bdc67c7f26cb1a6" providerId="LiveId" clId="{FC21EA2A-B9CC-4402-BE14-8FAE40D75CF3}" dt="2025-04-16T14:38:46.127" v="1146" actId="1037"/>
          <ac:spMkLst>
            <pc:docMk/>
            <pc:sldMk cId="2105209060" sldId="630"/>
            <ac:spMk id="28" creationId="{4DBFC645-3770-C4EC-E258-F822BCF90245}"/>
          </ac:spMkLst>
        </pc:spChg>
        <pc:spChg chg="del">
          <ac:chgData name="Hongzong Li" userId="9bdc67c7f26cb1a6" providerId="LiveId" clId="{FC21EA2A-B9CC-4402-BE14-8FAE40D75CF3}" dt="2025-04-16T14:34:32.261" v="1010" actId="478"/>
          <ac:spMkLst>
            <pc:docMk/>
            <pc:sldMk cId="2105209060" sldId="630"/>
            <ac:spMk id="29" creationId="{DE34EA9E-5F81-3601-7D6C-808C643AC48C}"/>
          </ac:spMkLst>
        </pc:spChg>
        <pc:spChg chg="add mod">
          <ac:chgData name="Hongzong Li" userId="9bdc67c7f26cb1a6" providerId="LiveId" clId="{FC21EA2A-B9CC-4402-BE14-8FAE40D75CF3}" dt="2025-04-16T14:38:39.014" v="1126" actId="1036"/>
          <ac:spMkLst>
            <pc:docMk/>
            <pc:sldMk cId="2105209060" sldId="630"/>
            <ac:spMk id="33" creationId="{491EBD2D-55F0-EA01-E692-05B78E9629F2}"/>
          </ac:spMkLst>
        </pc:spChg>
        <pc:grpChg chg="del">
          <ac:chgData name="Hongzong Li" userId="9bdc67c7f26cb1a6" providerId="LiveId" clId="{FC21EA2A-B9CC-4402-BE14-8FAE40D75CF3}" dt="2025-04-16T14:34:32.261" v="1010" actId="478"/>
          <ac:grpSpMkLst>
            <pc:docMk/>
            <pc:sldMk cId="2105209060" sldId="630"/>
            <ac:grpSpMk id="27" creationId="{511CCAC4-7809-8CA9-FC57-E2B4E9E76682}"/>
          </ac:grpSpMkLst>
        </pc:grpChg>
        <pc:picChg chg="del">
          <ac:chgData name="Hongzong Li" userId="9bdc67c7f26cb1a6" providerId="LiveId" clId="{FC21EA2A-B9CC-4402-BE14-8FAE40D75CF3}" dt="2025-04-16T14:34:32.261" v="1010" actId="478"/>
          <ac:picMkLst>
            <pc:docMk/>
            <pc:sldMk cId="2105209060" sldId="630"/>
            <ac:picMk id="9" creationId="{43A4B852-9C84-ED79-937D-DA52D72C6590}"/>
          </ac:picMkLst>
        </pc:picChg>
        <pc:picChg chg="mod">
          <ac:chgData name="Hongzong Li" userId="9bdc67c7f26cb1a6" providerId="LiveId" clId="{FC21EA2A-B9CC-4402-BE14-8FAE40D75CF3}" dt="2025-04-16T14:38:46.127" v="1146" actId="1037"/>
          <ac:picMkLst>
            <pc:docMk/>
            <pc:sldMk cId="2105209060" sldId="630"/>
            <ac:picMk id="15" creationId="{6DCFBCBB-A9AD-8D4C-E6EA-930CA3193C76}"/>
          </ac:picMkLst>
        </pc:picChg>
        <pc:picChg chg="mod">
          <ac:chgData name="Hongzong Li" userId="9bdc67c7f26cb1a6" providerId="LiveId" clId="{FC21EA2A-B9CC-4402-BE14-8FAE40D75CF3}" dt="2025-04-16T14:38:46.127" v="1146" actId="1037"/>
          <ac:picMkLst>
            <pc:docMk/>
            <pc:sldMk cId="2105209060" sldId="630"/>
            <ac:picMk id="19" creationId="{A7AEACBA-D1FB-C42F-1626-21127AE131F1}"/>
          </ac:picMkLst>
        </pc:picChg>
        <pc:picChg chg="mod">
          <ac:chgData name="Hongzong Li" userId="9bdc67c7f26cb1a6" providerId="LiveId" clId="{FC21EA2A-B9CC-4402-BE14-8FAE40D75CF3}" dt="2025-04-16T14:38:46.127" v="1146" actId="1037"/>
          <ac:picMkLst>
            <pc:docMk/>
            <pc:sldMk cId="2105209060" sldId="630"/>
            <ac:picMk id="23" creationId="{DB63D322-1530-36DC-046B-A308B62F3104}"/>
          </ac:picMkLst>
        </pc:picChg>
        <pc:picChg chg="mod">
          <ac:chgData name="Hongzong Li" userId="9bdc67c7f26cb1a6" providerId="LiveId" clId="{FC21EA2A-B9CC-4402-BE14-8FAE40D75CF3}" dt="2025-04-16T14:38:46.127" v="1146" actId="1037"/>
          <ac:picMkLst>
            <pc:docMk/>
            <pc:sldMk cId="2105209060" sldId="630"/>
            <ac:picMk id="31" creationId="{09FD548B-376E-0A2A-ACEF-0CA28A38A0C4}"/>
          </ac:picMkLst>
        </pc:picChg>
        <pc:picChg chg="add del">
          <ac:chgData name="Hongzong Li" userId="9bdc67c7f26cb1a6" providerId="LiveId" clId="{FC21EA2A-B9CC-4402-BE14-8FAE40D75CF3}" dt="2025-04-16T14:34:35.179" v="1012" actId="478"/>
          <ac:picMkLst>
            <pc:docMk/>
            <pc:sldMk cId="2105209060" sldId="630"/>
            <ac:picMk id="2050" creationId="{E6BA0D00-D43E-D1C0-7621-2548FA21D8FF}"/>
          </ac:picMkLst>
        </pc:picChg>
      </pc:sldChg>
      <pc:sldChg chg="addSp delSp modSp new mod">
        <pc:chgData name="Hongzong Li" userId="9bdc67c7f26cb1a6" providerId="LiveId" clId="{FC21EA2A-B9CC-4402-BE14-8FAE40D75CF3}" dt="2025-04-16T14:53:56.855" v="1270" actId="14100"/>
        <pc:sldMkLst>
          <pc:docMk/>
          <pc:sldMk cId="1835820899" sldId="631"/>
        </pc:sldMkLst>
        <pc:spChg chg="del">
          <ac:chgData name="Hongzong Li" userId="9bdc67c7f26cb1a6" providerId="LiveId" clId="{FC21EA2A-B9CC-4402-BE14-8FAE40D75CF3}" dt="2025-04-16T14:40:19.597" v="1148" actId="478"/>
          <ac:spMkLst>
            <pc:docMk/>
            <pc:sldMk cId="1835820899" sldId="631"/>
            <ac:spMk id="2" creationId="{CBE93A91-F90B-74C0-3743-C650CBD9E6E3}"/>
          </ac:spMkLst>
        </pc:spChg>
        <pc:spChg chg="del">
          <ac:chgData name="Hongzong Li" userId="9bdc67c7f26cb1a6" providerId="LiveId" clId="{FC21EA2A-B9CC-4402-BE14-8FAE40D75CF3}" dt="2025-04-16T14:40:19.597" v="1148" actId="478"/>
          <ac:spMkLst>
            <pc:docMk/>
            <pc:sldMk cId="1835820899" sldId="631"/>
            <ac:spMk id="3" creationId="{55B631DE-6016-52CC-1DDB-FF076C78063A}"/>
          </ac:spMkLst>
        </pc:spChg>
        <pc:spChg chg="add del mod">
          <ac:chgData name="Hongzong Li" userId="9bdc67c7f26cb1a6" providerId="LiveId" clId="{FC21EA2A-B9CC-4402-BE14-8FAE40D75CF3}" dt="2025-04-16T14:41:34.958" v="1156" actId="478"/>
          <ac:spMkLst>
            <pc:docMk/>
            <pc:sldMk cId="1835820899" sldId="631"/>
            <ac:spMk id="6" creationId="{E6A461EF-C277-99A5-DF9D-CFE298715562}"/>
          </ac:spMkLst>
        </pc:spChg>
        <pc:spChg chg="add del mod">
          <ac:chgData name="Hongzong Li" userId="9bdc67c7f26cb1a6" providerId="LiveId" clId="{FC21EA2A-B9CC-4402-BE14-8FAE40D75CF3}" dt="2025-04-16T14:41:22.940" v="1155" actId="478"/>
          <ac:spMkLst>
            <pc:docMk/>
            <pc:sldMk cId="1835820899" sldId="631"/>
            <ac:spMk id="8" creationId="{B0854AB1-3BFC-2FF8-8E12-C7D6506CE6A4}"/>
          </ac:spMkLst>
        </pc:spChg>
        <pc:spChg chg="add del mod">
          <ac:chgData name="Hongzong Li" userId="9bdc67c7f26cb1a6" providerId="LiveId" clId="{FC21EA2A-B9CC-4402-BE14-8FAE40D75CF3}" dt="2025-04-16T14:51:37.983" v="1212" actId="22"/>
          <ac:spMkLst>
            <pc:docMk/>
            <pc:sldMk cId="1835820899" sldId="631"/>
            <ac:spMk id="10" creationId="{206A1321-C3EA-026B-FE37-18AAC6D32C8C}"/>
          </ac:spMkLst>
        </pc:spChg>
        <pc:spChg chg="add mod">
          <ac:chgData name="Hongzong Li" userId="9bdc67c7f26cb1a6" providerId="LiveId" clId="{FC21EA2A-B9CC-4402-BE14-8FAE40D75CF3}" dt="2025-04-16T14:53:56.855" v="1270" actId="14100"/>
          <ac:spMkLst>
            <pc:docMk/>
            <pc:sldMk cId="1835820899" sldId="631"/>
            <ac:spMk id="12" creationId="{D10AC27D-488E-C2C3-86EA-96B7FA7D66B7}"/>
          </ac:spMkLst>
        </pc:spChg>
      </pc:sldChg>
      <pc:sldChg chg="addSp delSp modSp add mod">
        <pc:chgData name="Hongzong Li" userId="9bdc67c7f26cb1a6" providerId="LiveId" clId="{FC21EA2A-B9CC-4402-BE14-8FAE40D75CF3}" dt="2025-04-16T14:46:39.188" v="1208" actId="1076"/>
        <pc:sldMkLst>
          <pc:docMk/>
          <pc:sldMk cId="732837329" sldId="632"/>
        </pc:sldMkLst>
        <pc:spChg chg="del">
          <ac:chgData name="Hongzong Li" userId="9bdc67c7f26cb1a6" providerId="LiveId" clId="{FC21EA2A-B9CC-4402-BE14-8FAE40D75CF3}" dt="2025-04-16T14:41:54.598" v="1160" actId="478"/>
          <ac:spMkLst>
            <pc:docMk/>
            <pc:sldMk cId="732837329" sldId="632"/>
            <ac:spMk id="4" creationId="{8BE02C8E-B729-D3DB-5369-684E08F35138}"/>
          </ac:spMkLst>
        </pc:spChg>
        <pc:spChg chg="mod">
          <ac:chgData name="Hongzong Li" userId="9bdc67c7f26cb1a6" providerId="LiveId" clId="{FC21EA2A-B9CC-4402-BE14-8FAE40D75CF3}" dt="2025-04-16T14:42:19.478" v="1171" actId="20577"/>
          <ac:spMkLst>
            <pc:docMk/>
            <pc:sldMk cId="732837329" sldId="632"/>
            <ac:spMk id="6" creationId="{6952445D-580A-6415-914D-8EF35F7399E5}"/>
          </ac:spMkLst>
        </pc:spChg>
        <pc:spChg chg="del">
          <ac:chgData name="Hongzong Li" userId="9bdc67c7f26cb1a6" providerId="LiveId" clId="{FC21EA2A-B9CC-4402-BE14-8FAE40D75CF3}" dt="2025-04-16T14:41:53.033" v="1158" actId="478"/>
          <ac:spMkLst>
            <pc:docMk/>
            <pc:sldMk cId="732837329" sldId="632"/>
            <ac:spMk id="12" creationId="{B93B1496-8A48-8050-291B-59A60C1C95F5}"/>
          </ac:spMkLst>
        </pc:spChg>
        <pc:spChg chg="del">
          <ac:chgData name="Hongzong Li" userId="9bdc67c7f26cb1a6" providerId="LiveId" clId="{FC21EA2A-B9CC-4402-BE14-8FAE40D75CF3}" dt="2025-04-16T14:41:53.033" v="1158" actId="478"/>
          <ac:spMkLst>
            <pc:docMk/>
            <pc:sldMk cId="732837329" sldId="632"/>
            <ac:spMk id="17" creationId="{B33FD369-AE37-BABB-4617-FBAF389EFD13}"/>
          </ac:spMkLst>
        </pc:spChg>
        <pc:spChg chg="del">
          <ac:chgData name="Hongzong Li" userId="9bdc67c7f26cb1a6" providerId="LiveId" clId="{FC21EA2A-B9CC-4402-BE14-8FAE40D75CF3}" dt="2025-04-16T14:41:53.033" v="1158" actId="478"/>
          <ac:spMkLst>
            <pc:docMk/>
            <pc:sldMk cId="732837329" sldId="632"/>
            <ac:spMk id="28" creationId="{52AB5664-AF21-34AC-268B-79499A4B441A}"/>
          </ac:spMkLst>
        </pc:spChg>
        <pc:spChg chg="del">
          <ac:chgData name="Hongzong Li" userId="9bdc67c7f26cb1a6" providerId="LiveId" clId="{FC21EA2A-B9CC-4402-BE14-8FAE40D75CF3}" dt="2025-04-16T14:41:53.033" v="1158" actId="478"/>
          <ac:spMkLst>
            <pc:docMk/>
            <pc:sldMk cId="732837329" sldId="632"/>
            <ac:spMk id="33" creationId="{D5CCF7AE-8964-6301-B940-D03FF7F3EC04}"/>
          </ac:spMkLst>
        </pc:spChg>
        <pc:graphicFrameChg chg="add mod">
          <ac:chgData name="Hongzong Li" userId="9bdc67c7f26cb1a6" providerId="LiveId" clId="{FC21EA2A-B9CC-4402-BE14-8FAE40D75CF3}" dt="2025-04-16T14:42:32.516" v="1172"/>
          <ac:graphicFrameMkLst>
            <pc:docMk/>
            <pc:sldMk cId="732837329" sldId="632"/>
            <ac:graphicFrameMk id="2" creationId="{A8C2AC95-FD3B-4A13-7478-56D6E184DAAD}"/>
          </ac:graphicFrameMkLst>
        </pc:graphicFrameChg>
        <pc:graphicFrameChg chg="add mod">
          <ac:chgData name="Hongzong Li" userId="9bdc67c7f26cb1a6" providerId="LiveId" clId="{FC21EA2A-B9CC-4402-BE14-8FAE40D75CF3}" dt="2025-04-16T14:42:32.516" v="1172"/>
          <ac:graphicFrameMkLst>
            <pc:docMk/>
            <pc:sldMk cId="732837329" sldId="632"/>
            <ac:graphicFrameMk id="7" creationId="{3ED0FC1C-7103-A147-3D8E-1A21B91B84A6}"/>
          </ac:graphicFrameMkLst>
        </pc:graphicFrameChg>
        <pc:graphicFrameChg chg="add mod">
          <ac:chgData name="Hongzong Li" userId="9bdc67c7f26cb1a6" providerId="LiveId" clId="{FC21EA2A-B9CC-4402-BE14-8FAE40D75CF3}" dt="2025-04-16T14:42:32.516" v="1172"/>
          <ac:graphicFrameMkLst>
            <pc:docMk/>
            <pc:sldMk cId="732837329" sldId="632"/>
            <ac:graphicFrameMk id="8" creationId="{7879CBA3-CF68-37B3-DBB7-5E69854E5358}"/>
          </ac:graphicFrameMkLst>
        </pc:graphicFrameChg>
        <pc:graphicFrameChg chg="add mod">
          <ac:chgData name="Hongzong Li" userId="9bdc67c7f26cb1a6" providerId="LiveId" clId="{FC21EA2A-B9CC-4402-BE14-8FAE40D75CF3}" dt="2025-04-16T14:42:32.516" v="1172"/>
          <ac:graphicFrameMkLst>
            <pc:docMk/>
            <pc:sldMk cId="732837329" sldId="632"/>
            <ac:graphicFrameMk id="10" creationId="{D1AA033D-ADC7-6FCC-3792-1639A90478D7}"/>
          </ac:graphicFrameMkLst>
        </pc:graphicFrameChg>
        <pc:graphicFrameChg chg="add mod">
          <ac:chgData name="Hongzong Li" userId="9bdc67c7f26cb1a6" providerId="LiveId" clId="{FC21EA2A-B9CC-4402-BE14-8FAE40D75CF3}" dt="2025-04-16T14:42:32.516" v="1172"/>
          <ac:graphicFrameMkLst>
            <pc:docMk/>
            <pc:sldMk cId="732837329" sldId="632"/>
            <ac:graphicFrameMk id="11" creationId="{1F8FEF25-F49F-AA9A-F2BD-26FCBE3C886F}"/>
          </ac:graphicFrameMkLst>
        </pc:graphicFrameChg>
        <pc:graphicFrameChg chg="add mod">
          <ac:chgData name="Hongzong Li" userId="9bdc67c7f26cb1a6" providerId="LiveId" clId="{FC21EA2A-B9CC-4402-BE14-8FAE40D75CF3}" dt="2025-04-16T14:42:32.516" v="1172"/>
          <ac:graphicFrameMkLst>
            <pc:docMk/>
            <pc:sldMk cId="732837329" sldId="632"/>
            <ac:graphicFrameMk id="14" creationId="{7A150F9D-305B-27B0-52B1-520F3A8910EF}"/>
          </ac:graphicFrameMkLst>
        </pc:graphicFrameChg>
        <pc:graphicFrameChg chg="add mod">
          <ac:chgData name="Hongzong Li" userId="9bdc67c7f26cb1a6" providerId="LiveId" clId="{FC21EA2A-B9CC-4402-BE14-8FAE40D75CF3}" dt="2025-04-16T14:42:32.516" v="1172"/>
          <ac:graphicFrameMkLst>
            <pc:docMk/>
            <pc:sldMk cId="732837329" sldId="632"/>
            <ac:graphicFrameMk id="16" creationId="{9B656678-9BE4-BDF3-F271-145B7E9A8684}"/>
          </ac:graphicFrameMkLst>
        </pc:graphicFrameChg>
        <pc:graphicFrameChg chg="add mod">
          <ac:chgData name="Hongzong Li" userId="9bdc67c7f26cb1a6" providerId="LiveId" clId="{FC21EA2A-B9CC-4402-BE14-8FAE40D75CF3}" dt="2025-04-16T14:42:32.516" v="1172"/>
          <ac:graphicFrameMkLst>
            <pc:docMk/>
            <pc:sldMk cId="732837329" sldId="632"/>
            <ac:graphicFrameMk id="18" creationId="{8E2B3DDF-D464-166D-98C9-AC06C29ED6C7}"/>
          </ac:graphicFrameMkLst>
        </pc:graphicFrameChg>
        <pc:graphicFrameChg chg="add mod">
          <ac:chgData name="Hongzong Li" userId="9bdc67c7f26cb1a6" providerId="LiveId" clId="{FC21EA2A-B9CC-4402-BE14-8FAE40D75CF3}" dt="2025-04-16T14:42:32.516" v="1172"/>
          <ac:graphicFrameMkLst>
            <pc:docMk/>
            <pc:sldMk cId="732837329" sldId="632"/>
            <ac:graphicFrameMk id="20" creationId="{8BCD66F3-6BAC-60E9-3C2D-46232D587467}"/>
          </ac:graphicFrameMkLst>
        </pc:graphicFrameChg>
        <pc:graphicFrameChg chg="add mod">
          <ac:chgData name="Hongzong Li" userId="9bdc67c7f26cb1a6" providerId="LiveId" clId="{FC21EA2A-B9CC-4402-BE14-8FAE40D75CF3}" dt="2025-04-16T14:42:37.709" v="1174" actId="1076"/>
          <ac:graphicFrameMkLst>
            <pc:docMk/>
            <pc:sldMk cId="732837329" sldId="632"/>
            <ac:graphicFrameMk id="21" creationId="{4280CA83-95C6-3E40-0360-377E067ACD5B}"/>
          </ac:graphicFrameMkLst>
        </pc:graphicFrameChg>
        <pc:graphicFrameChg chg="add mod modGraphic">
          <ac:chgData name="Hongzong Li" userId="9bdc67c7f26cb1a6" providerId="LiveId" clId="{FC21EA2A-B9CC-4402-BE14-8FAE40D75CF3}" dt="2025-04-16T14:46:39.188" v="1208" actId="1076"/>
          <ac:graphicFrameMkLst>
            <pc:docMk/>
            <pc:sldMk cId="732837329" sldId="632"/>
            <ac:graphicFrameMk id="22" creationId="{6042A271-F6E2-CF67-0706-6E5640EC67F5}"/>
          </ac:graphicFrameMkLst>
        </pc:graphicFrameChg>
        <pc:picChg chg="del">
          <ac:chgData name="Hongzong Li" userId="9bdc67c7f26cb1a6" providerId="LiveId" clId="{FC21EA2A-B9CC-4402-BE14-8FAE40D75CF3}" dt="2025-04-16T14:41:53.033" v="1158" actId="478"/>
          <ac:picMkLst>
            <pc:docMk/>
            <pc:sldMk cId="732837329" sldId="632"/>
            <ac:picMk id="15" creationId="{01D47761-7260-31F9-5B0E-0AC4A5C14D99}"/>
          </ac:picMkLst>
        </pc:picChg>
        <pc:picChg chg="del">
          <ac:chgData name="Hongzong Li" userId="9bdc67c7f26cb1a6" providerId="LiveId" clId="{FC21EA2A-B9CC-4402-BE14-8FAE40D75CF3}" dt="2025-04-16T14:41:53.033" v="1158" actId="478"/>
          <ac:picMkLst>
            <pc:docMk/>
            <pc:sldMk cId="732837329" sldId="632"/>
            <ac:picMk id="19" creationId="{580C0E18-15AE-FC74-075F-6BA4E4CB42C2}"/>
          </ac:picMkLst>
        </pc:picChg>
        <pc:picChg chg="del">
          <ac:chgData name="Hongzong Li" userId="9bdc67c7f26cb1a6" providerId="LiveId" clId="{FC21EA2A-B9CC-4402-BE14-8FAE40D75CF3}" dt="2025-04-16T14:41:53.033" v="1158" actId="478"/>
          <ac:picMkLst>
            <pc:docMk/>
            <pc:sldMk cId="732837329" sldId="632"/>
            <ac:picMk id="23" creationId="{C09DDAFB-3553-F651-54C4-5C0496BC99B3}"/>
          </ac:picMkLst>
        </pc:picChg>
        <pc:picChg chg="del">
          <ac:chgData name="Hongzong Li" userId="9bdc67c7f26cb1a6" providerId="LiveId" clId="{FC21EA2A-B9CC-4402-BE14-8FAE40D75CF3}" dt="2025-04-16T14:41:53.033" v="1158" actId="478"/>
          <ac:picMkLst>
            <pc:docMk/>
            <pc:sldMk cId="732837329" sldId="632"/>
            <ac:picMk id="31" creationId="{CF045067-AE3E-416F-658C-82CC7D115C95}"/>
          </ac:picMkLst>
        </pc:picChg>
        <pc:picChg chg="del">
          <ac:chgData name="Hongzong Li" userId="9bdc67c7f26cb1a6" providerId="LiveId" clId="{FC21EA2A-B9CC-4402-BE14-8FAE40D75CF3}" dt="2025-04-16T14:41:53.596" v="1159" actId="478"/>
          <ac:picMkLst>
            <pc:docMk/>
            <pc:sldMk cId="732837329" sldId="632"/>
            <ac:picMk id="2050" creationId="{2FD0EEAB-3CE5-1C57-D0AD-7247887CDB89}"/>
          </ac:picMkLst>
        </pc:picChg>
      </pc:sldChg>
      <pc:sldChg chg="addSp delSp modSp new mod">
        <pc:chgData name="Hongzong Li" userId="9bdc67c7f26cb1a6" providerId="LiveId" clId="{FC21EA2A-B9CC-4402-BE14-8FAE40D75CF3}" dt="2025-04-16T14:53:50.668" v="1268" actId="1076"/>
        <pc:sldMkLst>
          <pc:docMk/>
          <pc:sldMk cId="2661955061" sldId="633"/>
        </pc:sldMkLst>
        <pc:spChg chg="del">
          <ac:chgData name="Hongzong Li" userId="9bdc67c7f26cb1a6" providerId="LiveId" clId="{FC21EA2A-B9CC-4402-BE14-8FAE40D75CF3}" dt="2025-04-16T14:51:53.811" v="1221" actId="478"/>
          <ac:spMkLst>
            <pc:docMk/>
            <pc:sldMk cId="2661955061" sldId="633"/>
            <ac:spMk id="2" creationId="{84559D0C-37ED-23BF-B5FB-072A67604C05}"/>
          </ac:spMkLst>
        </pc:spChg>
        <pc:spChg chg="del">
          <ac:chgData name="Hongzong Li" userId="9bdc67c7f26cb1a6" providerId="LiveId" clId="{FC21EA2A-B9CC-4402-BE14-8FAE40D75CF3}" dt="2025-04-16T14:51:53.811" v="1221" actId="478"/>
          <ac:spMkLst>
            <pc:docMk/>
            <pc:sldMk cId="2661955061" sldId="633"/>
            <ac:spMk id="3" creationId="{30DA99F0-6459-3830-98E9-59F2ECDAA475}"/>
          </ac:spMkLst>
        </pc:spChg>
        <pc:spChg chg="add mod">
          <ac:chgData name="Hongzong Li" userId="9bdc67c7f26cb1a6" providerId="LiveId" clId="{FC21EA2A-B9CC-4402-BE14-8FAE40D75CF3}" dt="2025-04-16T14:53:50.668" v="1268" actId="1076"/>
          <ac:spMkLst>
            <pc:docMk/>
            <pc:sldMk cId="2661955061" sldId="633"/>
            <ac:spMk id="6" creationId="{AC46E3E6-B7C2-499C-BCE6-BEC2EA8608A5}"/>
          </ac:spMkLst>
        </pc:spChg>
      </pc:sldChg>
      <pc:sldChg chg="add del">
        <pc:chgData name="Hongzong Li" userId="9bdc67c7f26cb1a6" providerId="LiveId" clId="{FC21EA2A-B9CC-4402-BE14-8FAE40D75CF3}" dt="2025-04-16T14:41:58.753" v="1162"/>
        <pc:sldMkLst>
          <pc:docMk/>
          <pc:sldMk cId="3835901977" sldId="633"/>
        </pc:sldMkLst>
      </pc:sldChg>
      <pc:sldChg chg="addSp delSp modSp add mod">
        <pc:chgData name="Hongzong Li" userId="9bdc67c7f26cb1a6" providerId="LiveId" clId="{FC21EA2A-B9CC-4402-BE14-8FAE40D75CF3}" dt="2025-04-16T14:53:42.084" v="1265" actId="1076"/>
        <pc:sldMkLst>
          <pc:docMk/>
          <pc:sldMk cId="1088706987" sldId="634"/>
        </pc:sldMkLst>
        <pc:spChg chg="add del">
          <ac:chgData name="Hongzong Li" userId="9bdc67c7f26cb1a6" providerId="LiveId" clId="{FC21EA2A-B9CC-4402-BE14-8FAE40D75CF3}" dt="2025-04-16T14:53:03.572" v="1243" actId="22"/>
          <ac:spMkLst>
            <pc:docMk/>
            <pc:sldMk cId="1088706987" sldId="634"/>
            <ac:spMk id="3" creationId="{F0FDEB81-AB42-D902-E7E2-93A3F5B5925F}"/>
          </ac:spMkLst>
        </pc:spChg>
        <pc:spChg chg="add mod">
          <ac:chgData name="Hongzong Li" userId="9bdc67c7f26cb1a6" providerId="LiveId" clId="{FC21EA2A-B9CC-4402-BE14-8FAE40D75CF3}" dt="2025-04-16T14:53:42.084" v="1265" actId="1076"/>
          <ac:spMkLst>
            <pc:docMk/>
            <pc:sldMk cId="1088706987" sldId="634"/>
            <ac:spMk id="6" creationId="{5E7D3AF6-9C5E-A91F-67CE-A822D6E3C0CD}"/>
          </ac:spMkLst>
        </pc:spChg>
      </pc:sldChg>
      <pc:sldChg chg="addSp modSp add mod">
        <pc:chgData name="Hongzong Li" userId="9bdc67c7f26cb1a6" providerId="LiveId" clId="{FC21EA2A-B9CC-4402-BE14-8FAE40D75CF3}" dt="2025-04-16T14:54:34.076" v="1290" actId="1076"/>
        <pc:sldMkLst>
          <pc:docMk/>
          <pc:sldMk cId="4127009103" sldId="635"/>
        </pc:sldMkLst>
        <pc:spChg chg="add mod">
          <ac:chgData name="Hongzong Li" userId="9bdc67c7f26cb1a6" providerId="LiveId" clId="{FC21EA2A-B9CC-4402-BE14-8FAE40D75CF3}" dt="2025-04-16T14:54:34.076" v="1290" actId="1076"/>
          <ac:spMkLst>
            <pc:docMk/>
            <pc:sldMk cId="4127009103" sldId="635"/>
            <ac:spMk id="3" creationId="{E67DD315-86A0-9B6C-6034-E0F5825726DE}"/>
          </ac:spMkLst>
        </pc:spChg>
      </pc:sldChg>
      <pc:sldChg chg="add del">
        <pc:chgData name="Hongzong Li" userId="9bdc67c7f26cb1a6" providerId="LiveId" clId="{FC21EA2A-B9CC-4402-BE14-8FAE40D75CF3}" dt="2025-04-16T14:54:43.259" v="1291" actId="47"/>
        <pc:sldMkLst>
          <pc:docMk/>
          <pc:sldMk cId="3854612747" sldId="636"/>
        </pc:sldMkLst>
      </pc:sldChg>
      <pc:sldChg chg="add del">
        <pc:chgData name="Hongzong Li" userId="9bdc67c7f26cb1a6" providerId="LiveId" clId="{FC21EA2A-B9CC-4402-BE14-8FAE40D75CF3}" dt="2025-04-16T14:54:43.929" v="1292" actId="47"/>
        <pc:sldMkLst>
          <pc:docMk/>
          <pc:sldMk cId="1413231803" sldId="637"/>
        </pc:sldMkLst>
      </pc:sldChg>
    </pc:docChg>
  </pc:docChgLst>
  <pc:docChgLst>
    <pc:chgData name="LI Hongzong" userId="ac49958b-b655-4fa4-b837-6f946156a7c8" providerId="ADAL" clId="{11824D3B-33E6-456D-A3CF-1609AA7A4499}"/>
    <pc:docChg chg="undo redo custSel addSld modSld sldOrd">
      <pc:chgData name="LI Hongzong" userId="ac49958b-b655-4fa4-b837-6f946156a7c8" providerId="ADAL" clId="{11824D3B-33E6-456D-A3CF-1609AA7A4499}" dt="2024-10-28T12:57:41.082" v="836" actId="1076"/>
      <pc:docMkLst>
        <pc:docMk/>
      </pc:docMkLst>
      <pc:sldChg chg="modSp mod">
        <pc:chgData name="LI Hongzong" userId="ac49958b-b655-4fa4-b837-6f946156a7c8" providerId="ADAL" clId="{11824D3B-33E6-456D-A3CF-1609AA7A4499}" dt="2024-10-28T12:51:33.446" v="737"/>
        <pc:sldMkLst>
          <pc:docMk/>
          <pc:sldMk cId="1615307222" sldId="390"/>
        </pc:sldMkLst>
      </pc:sldChg>
      <pc:sldChg chg="modSp mod">
        <pc:chgData name="LI Hongzong" userId="ac49958b-b655-4fa4-b837-6f946156a7c8" providerId="ADAL" clId="{11824D3B-33E6-456D-A3CF-1609AA7A4499}" dt="2024-10-28T12:56:49.737" v="833" actId="1036"/>
        <pc:sldMkLst>
          <pc:docMk/>
          <pc:sldMk cId="3326953466" sldId="392"/>
        </pc:sldMkLst>
      </pc:sldChg>
      <pc:sldChg chg="addSp delSp modSp mod">
        <pc:chgData name="LI Hongzong" userId="ac49958b-b655-4fa4-b837-6f946156a7c8" providerId="ADAL" clId="{11824D3B-33E6-456D-A3CF-1609AA7A4499}" dt="2024-10-28T12:43:47.440" v="642" actId="20577"/>
        <pc:sldMkLst>
          <pc:docMk/>
          <pc:sldMk cId="2811745174" sldId="487"/>
        </pc:sldMkLst>
      </pc:sldChg>
      <pc:sldChg chg="modSp mod">
        <pc:chgData name="LI Hongzong" userId="ac49958b-b655-4fa4-b837-6f946156a7c8" providerId="ADAL" clId="{11824D3B-33E6-456D-A3CF-1609AA7A4499}" dt="2024-10-28T12:53:30.073" v="758"/>
        <pc:sldMkLst>
          <pc:docMk/>
          <pc:sldMk cId="1847076896" sldId="514"/>
        </pc:sldMkLst>
      </pc:sldChg>
      <pc:sldChg chg="addSp delSp modSp mod ord">
        <pc:chgData name="LI Hongzong" userId="ac49958b-b655-4fa4-b837-6f946156a7c8" providerId="ADAL" clId="{11824D3B-33E6-456D-A3CF-1609AA7A4499}" dt="2024-10-28T12:57:41.082" v="836" actId="1076"/>
        <pc:sldMkLst>
          <pc:docMk/>
          <pc:sldMk cId="909729142" sldId="637"/>
        </pc:sldMkLst>
      </pc:sldChg>
      <pc:sldChg chg="addSp delSp modSp mod">
        <pc:chgData name="LI Hongzong" userId="ac49958b-b655-4fa4-b837-6f946156a7c8" providerId="ADAL" clId="{11824D3B-33E6-456D-A3CF-1609AA7A4499}" dt="2024-10-28T12:55:16.548" v="768" actId="947"/>
        <pc:sldMkLst>
          <pc:docMk/>
          <pc:sldMk cId="3820469915" sldId="640"/>
        </pc:sldMkLst>
      </pc:sldChg>
      <pc:sldChg chg="modSp add mod">
        <pc:chgData name="LI Hongzong" userId="ac49958b-b655-4fa4-b837-6f946156a7c8" providerId="ADAL" clId="{11824D3B-33E6-456D-A3CF-1609AA7A4499}" dt="2024-10-28T12:54:14.907" v="761" actId="2711"/>
        <pc:sldMkLst>
          <pc:docMk/>
          <pc:sldMk cId="2354319547" sldId="6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1712D-D7FA-4496-B6BD-E8CEE80FCA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F68CF-6F09-4E22-B9E8-F60C85B30E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79F9DD8-E320-4ED3-B304-8B56EADFDED5}" type="datetimeFigureOut">
              <a:rPr lang="zh-TW" altLang="en-US"/>
              <a:pPr>
                <a:defRPr/>
              </a:pPr>
              <a:t>2025/4/17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A9008-A482-43B1-9EFC-4F48D2C6DD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D8E69-6929-49FD-9F10-4C07E2ECB0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C8A51B-8BEB-4C40-AF52-9C6CF1D201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7DDA510-F3F4-4037-B5C2-6330AC57DC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5C37C3-9DF7-4CE6-A989-A0D3D7A993D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1DE64A-BED1-4632-B6E8-6404C554313E}" type="datetimeFigureOut">
              <a:rPr lang="en-US"/>
              <a:pPr>
                <a:defRPr/>
              </a:pPr>
              <a:t>4/17/25</a:t>
            </a:fld>
            <a:endParaRPr 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E6206B4E-3522-4358-8240-EBA2178A85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17BD9AA1-118B-4092-853F-D4910FB0F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2FDC0A-5427-407D-8D10-1F64F61A14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A3916A-8CF5-46F4-B09D-6E4399A64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5B4D1-821F-4158-BCA9-F73F741AAF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18C5A942-B0BC-494B-9C48-8C2B9BBAE9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86CB5C2A-8C3D-4C0B-BFDD-FC1DB70970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737DC81-ECE8-4986-BF82-84684B20B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8389BB-ED6D-47D5-9663-6EBD1CAA7A34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513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11DE9-2DF4-1135-82DC-E9C062F9F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40943B89-EDA3-D522-2FC2-5E1A8A5E1F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597354B4-8707-DBDA-BF70-BC9A71B727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0ECDFBC8-3406-9443-F3D7-FDC7B0398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16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18C5A942-B0BC-494B-9C48-8C2B9BBAE9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86CB5C2A-8C3D-4C0B-BFDD-FC1DB70970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737DC81-ECE8-4986-BF82-84684B20B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8389BB-ED6D-47D5-9663-6EBD1CAA7A34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93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73A9271E-725C-4631-B182-CB98B06C9E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B0AC16E4-EA37-47F7-BFFD-D338E5F3DB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58219F6F-33DD-458F-A9FE-2BDB4FFBD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74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7F7B4-55E0-5490-9D0B-C481EF261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29CE43A1-A4A3-C1EC-7E10-0F3D33DF33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AC76AB64-5276-6D25-1F36-69B3E87D12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06702C0E-4B8F-DFF0-9317-229221167D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0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C72BA-6278-AEF4-A358-98EEA309D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D2AA767E-2B79-FB94-5BAA-23F3DB9D50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47831F59-6ED8-DC38-7502-0A7663FC81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D0DCD219-0FAC-B745-08AA-4D2DF98C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471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232B9-B4EB-3C56-9FA5-AE0DA9B3E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495FBAF4-081E-3111-5D97-E1464B430C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FEF904FD-E921-B231-9C04-1D1970E1E3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4180A980-0FEC-AA78-1D8B-2655173F7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69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7010F-BA97-C5E0-EB08-B7E74FDE9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AC7E91A3-3F21-11E3-51B7-83D06F070C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37C4AE4B-3366-2BBD-8B28-CAA54BA61D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8CC357CC-4A49-FEDD-ABCD-1DF008257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51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957B7-4691-D92B-FA87-92D5F2015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2A45C585-2190-C99A-A7EA-DE3FD9B7C4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40C031A1-C97E-2A9D-374A-7679E890AE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67B8B3C6-60E8-5433-052A-0393150A3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56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9DFDF-167E-106E-2BD2-97C9327F4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3000ABC9-1EB7-E4D0-CC6E-E016CBEE9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880637CC-228B-FD71-0BD1-9E60EEBF18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EBC2989B-6411-DD52-55EE-E6A45AB80A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7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3F26A-7344-C3F1-94BF-66386A04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75082534-A920-1A5B-620F-58A925B52F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48BD2BE2-1006-F317-E447-18BB33FF2A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854955FF-880F-8657-E452-9640D8CD8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6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3D97-9FEF-4E09-B6DE-175BABD077DD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8006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22FE-D5D6-4B84-805C-51D4B8242E54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84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A46F-E189-4A09-9662-EAFF4013355C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1375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C053A-4FD7-48A0-9D6F-0B59302F5820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787F5-1A94-423C-A453-0F65CAD8F5B0}" type="slidenum">
              <a:rPr lang="zh-CN" altLang="en-US" smtClean="0"/>
              <a:pPr>
                <a:defRPr/>
              </a:pPr>
              <a:t>‹#›</a:t>
            </a:fld>
            <a:endParaRPr lang="zh-CN" altLang="en-US"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D8ECA3-5FE0-4FEF-906A-C90309267DAC}"/>
              </a:ext>
            </a:extLst>
          </p:cNvPr>
          <p:cNvSpPr/>
          <p:nvPr userDrawn="1"/>
        </p:nvSpPr>
        <p:spPr>
          <a:xfrm>
            <a:off x="1059245" y="6268460"/>
            <a:ext cx="1069182" cy="21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63D3E-E21A-4A95-8ECC-E65A47D52D74}"/>
              </a:ext>
            </a:extLst>
          </p:cNvPr>
          <p:cNvSpPr/>
          <p:nvPr userDrawn="1"/>
        </p:nvSpPr>
        <p:spPr>
          <a:xfrm>
            <a:off x="1059245" y="6351588"/>
            <a:ext cx="8014782" cy="45720"/>
          </a:xfrm>
          <a:prstGeom prst="rect">
            <a:avLst/>
          </a:prstGeom>
          <a:gradFill flip="none" rotWithShape="1">
            <a:gsLst>
              <a:gs pos="0">
                <a:srgbClr val="AD0D58"/>
              </a:gs>
              <a:gs pos="100000">
                <a:srgbClr val="FFFFFF"/>
              </a:gs>
              <a:gs pos="100000">
                <a:srgbClr val="FFFFFF"/>
              </a:gs>
              <a:gs pos="100000">
                <a:srgbClr val="E7ABB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56000">
                    <a:schemeClr val="accent1">
                      <a:lumMod val="45000"/>
                      <a:lumOff val="55000"/>
                    </a:schemeClr>
                  </a:gs>
                  <a:gs pos="77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513407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 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616B-00DA-4721-BABC-A9545F9D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EB5AF-FF05-4440-AA09-6510EB99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9144000" cy="365126"/>
          </a:xfrm>
          <a:solidFill>
            <a:srgbClr val="99235E"/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E08F8-1389-47EC-83BD-A7721081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492874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C</a:t>
            </a:r>
            <a:r>
              <a:rPr lang="en-US" altLang="zh-CN"/>
              <a:t>ity University of Hong Kong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4239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y 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616B-00DA-4721-BABC-A9545F9D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EB5AF-FF05-4440-AA09-6510EB99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9144000" cy="365126"/>
          </a:xfrm>
          <a:solidFill>
            <a:srgbClr val="99235E"/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E08F8-1389-47EC-83BD-A7721081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492874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C</a:t>
            </a:r>
            <a:r>
              <a:rPr lang="en-US" altLang="zh-CN"/>
              <a:t>ity University of Hong Kong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19594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C053A-4FD7-48A0-9D6F-0B59302F5820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787F5-1A94-423C-A453-0F65CAD8F5B0}" type="slidenum">
              <a:rPr lang="zh-CN" altLang="en-US" smtClean="0"/>
              <a:pPr>
                <a:defRPr/>
              </a:pPr>
              <a:t>‹#›</a:t>
            </a:fld>
            <a:endParaRPr lang="zh-CN" altLang="en-US"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63D3E-E21A-4A95-8ECC-E65A47D52D74}"/>
              </a:ext>
            </a:extLst>
          </p:cNvPr>
          <p:cNvSpPr/>
          <p:nvPr userDrawn="1"/>
        </p:nvSpPr>
        <p:spPr>
          <a:xfrm>
            <a:off x="992570" y="6333490"/>
            <a:ext cx="8014782" cy="45720"/>
          </a:xfrm>
          <a:prstGeom prst="rect">
            <a:avLst/>
          </a:prstGeom>
          <a:gradFill flip="none" rotWithShape="1">
            <a:gsLst>
              <a:gs pos="0">
                <a:srgbClr val="AD0D58"/>
              </a:gs>
              <a:gs pos="100000">
                <a:srgbClr val="FFFFFF"/>
              </a:gs>
              <a:gs pos="100000">
                <a:srgbClr val="FFFFFF"/>
              </a:gs>
              <a:gs pos="100000">
                <a:srgbClr val="E7ABB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56000">
                    <a:schemeClr val="accent1">
                      <a:lumMod val="45000"/>
                      <a:lumOff val="55000"/>
                    </a:schemeClr>
                  </a:gs>
                  <a:gs pos="77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468256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C053A-4FD7-48A0-9D6F-0B59302F5820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787F5-1A94-423C-A453-0F65CAD8F5B0}" type="slidenum">
              <a:rPr lang="zh-CN" altLang="en-US" smtClean="0"/>
              <a:pPr>
                <a:defRPr/>
              </a:pPr>
              <a:t>‹#›</a:t>
            </a:fld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16750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507F-4C37-4EEE-A498-544DBF4CC936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553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D5FD-EBBE-4CFD-8A49-1D798A299B64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034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3973-48A9-44CC-9121-FFC96A0B3260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6994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D904-59C5-4FD4-BCAC-9EE87A475D2C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384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B6EC-6F7F-455D-9410-04B5307CB08E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6287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6B5-A3CC-418A-8C21-6C8271D8B2EE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696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3E6CB69-125D-4EBB-A102-B45E2BC9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B534-381B-4AF8-A204-F401F1692C41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CB7A4E7-5330-45C3-B624-FA054A41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5F6E770-8C88-4D4F-82A7-F888174D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r>
              <a:rPr lang="en-HK" altLang="zh-CN"/>
              <a:t> /</a:t>
            </a:r>
            <a:r>
              <a:rPr lang="en-HK" altLang="zh-CN">
                <a:latin typeface="+mn-ea"/>
              </a:rPr>
              <a:t>28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454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524-FD5A-4555-91A9-8FC687E5C44C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123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B534-381B-4AF8-A204-F401F1692C41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92F2E-030B-4314-8F28-272C02421518}" type="slidenum">
              <a:rPr lang="zh-CN" altLang="en-US" smtClean="0"/>
              <a:t>‹#›</a:t>
            </a:fld>
            <a:r>
              <a:rPr lang="en-HK" altLang="zh-CN"/>
              <a:t> /</a:t>
            </a:r>
            <a:r>
              <a:rPr lang="en-HK" altLang="zh-CN">
                <a:latin typeface="+mn-ea"/>
              </a:rPr>
              <a:t>28</a:t>
            </a:r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26A14-E32D-4B47-93D9-E8369C16DF12}"/>
              </a:ext>
            </a:extLst>
          </p:cNvPr>
          <p:cNvSpPr/>
          <p:nvPr userDrawn="1"/>
        </p:nvSpPr>
        <p:spPr>
          <a:xfrm>
            <a:off x="1059245" y="6268460"/>
            <a:ext cx="1069182" cy="21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1B2B9F-4B87-4F76-A4C1-4E327D1575E1}"/>
              </a:ext>
            </a:extLst>
          </p:cNvPr>
          <p:cNvSpPr/>
          <p:nvPr userDrawn="1"/>
        </p:nvSpPr>
        <p:spPr>
          <a:xfrm>
            <a:off x="1059245" y="6351588"/>
            <a:ext cx="8014782" cy="45720"/>
          </a:xfrm>
          <a:prstGeom prst="rect">
            <a:avLst/>
          </a:prstGeom>
          <a:gradFill flip="none" rotWithShape="1">
            <a:gsLst>
              <a:gs pos="0">
                <a:srgbClr val="AD0D58"/>
              </a:gs>
              <a:gs pos="100000">
                <a:srgbClr val="FFFFFF"/>
              </a:gs>
              <a:gs pos="100000">
                <a:srgbClr val="FFFFFF"/>
              </a:gs>
              <a:gs pos="100000">
                <a:srgbClr val="E7ABB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56000">
                    <a:schemeClr val="accent1">
                      <a:lumMod val="45000"/>
                      <a:lumOff val="55000"/>
                    </a:schemeClr>
                  </a:gs>
                  <a:gs pos="77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8353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689" r:id="rId13"/>
    <p:sldLayoutId id="2147483684" r:id="rId14"/>
    <p:sldLayoutId id="2147483691" r:id="rId15"/>
    <p:sldLayoutId id="2147483690" r:id="rId16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0.xml"/><Relationship Id="rId7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11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2.png"/><Relationship Id="rId5" Type="http://schemas.openxmlformats.org/officeDocument/2006/relationships/tags" Target="../tags/tag16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tags" Target="../tags/tag15.xml"/><Relationship Id="rId9" Type="http://schemas.openxmlformats.org/officeDocument/2006/relationships/image" Target="../media/image10.gif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0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19.xml"/><Relationship Id="rId16" Type="http://schemas.openxmlformats.org/officeDocument/2006/relationships/image" Target="../media/image2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8.png"/><Relationship Id="rId5" Type="http://schemas.openxmlformats.org/officeDocument/2006/relationships/tags" Target="../tags/tag22.xml"/><Relationship Id="rId15" Type="http://schemas.openxmlformats.org/officeDocument/2006/relationships/image" Target="../media/image22.png"/><Relationship Id="rId10" Type="http://schemas.openxmlformats.org/officeDocument/2006/relationships/image" Target="../media/image17.jpeg"/><Relationship Id="rId4" Type="http://schemas.openxmlformats.org/officeDocument/2006/relationships/tags" Target="../tags/tag21.xml"/><Relationship Id="rId9" Type="http://schemas.openxmlformats.org/officeDocument/2006/relationships/notesSlide" Target="../notesSlides/notesSlide8.xml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7.xml"/><Relationship Id="rId7" Type="http://schemas.openxmlformats.org/officeDocument/2006/relationships/image" Target="../media/image17.jpe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9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4" Type="http://schemas.openxmlformats.org/officeDocument/2006/relationships/tags" Target="../tags/tag28.xml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E4D28-C569-4837-B265-8263CF3B382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F1C17DF8-17C1-4E96-85E1-F7022951190B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148D2-DE58-912B-CE53-C92B5E8EA4A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37314" y="209305"/>
            <a:ext cx="1326310" cy="400110"/>
          </a:xfrm>
          <a:prstGeom prst="rect">
            <a:avLst/>
          </a:prstGeom>
          <a:noFill/>
          <a:ln>
            <a:solidFill>
              <a:srgbClr val="9A276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9A2761"/>
                </a:solidFill>
                <a:latin typeface="+mn-lt"/>
                <a:ea typeface="宋体" panose="02010600030101010101" pitchFamily="2" charset="-122"/>
              </a:rPr>
              <a:t>Tutorial 12</a:t>
            </a:r>
            <a:endParaRPr lang="en-US" sz="2000" dirty="0">
              <a:solidFill>
                <a:srgbClr val="9A2761"/>
              </a:solidFill>
              <a:latin typeface="+mn-lt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" name="標題 5">
            <a:extLst>
              <a:ext uri="{FF2B5EF4-FFF2-40B4-BE49-F238E27FC236}">
                <a16:creationId xmlns:a16="http://schemas.microsoft.com/office/drawing/2014/main" id="{DC8A2D1F-51E7-FF48-5B95-71B41D57C76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464618" y="4078545"/>
            <a:ext cx="7605163" cy="224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7200" algn="ctr" eaLnBrk="1" fontAlgn="auto" hangingPunct="1">
              <a:spcAft>
                <a:spcPts val="0"/>
              </a:spcAft>
              <a:defRPr sz="2800">
                <a:latin typeface="+mj-lt"/>
                <a:ea typeface="+mj-ea"/>
                <a:cs typeface="Times New Roman" pitchFamily="18" charset="0"/>
              </a:defRPr>
            </a:lvl1pPr>
            <a:lvl2pPr algn="ctr" eaLnBrk="0" hangingPunct="0">
              <a:defRPr sz="4400"/>
            </a:lvl2pPr>
            <a:lvl3pPr algn="ctr" eaLnBrk="0" hangingPunct="0">
              <a:defRPr sz="4400"/>
            </a:lvl3pPr>
            <a:lvl4pPr algn="ctr" eaLnBrk="0" hangingPunct="0">
              <a:defRPr sz="4400"/>
            </a:lvl4pPr>
            <a:lvl5pPr algn="ctr" eaLnBrk="0" hangingPunct="0">
              <a:defRPr sz="4400"/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Hongzong Li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Department of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Computer Science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City University of Hong Kong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082B43-8144-4F0A-FDD6-C7D142C5D6F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1450" y="1205206"/>
            <a:ext cx="8972550" cy="1138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﻿</a:t>
            </a:r>
            <a:r>
              <a:rPr lang="en-US" altLang="zh-TW" sz="3200" b="1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CS5486</a:t>
            </a:r>
            <a:r>
              <a:rPr lang="en-US" sz="3200" b="1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Intelligent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 pitchFamily="18" charset="0"/>
              </a:rPr>
              <a:t>Systems:</a:t>
            </a:r>
            <a:endParaRPr lang="en-US" altLang="zh-TW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TW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Intelligent Optimization Methods</a:t>
            </a:r>
          </a:p>
        </p:txBody>
      </p:sp>
      <p:pic>
        <p:nvPicPr>
          <p:cNvPr id="1026" name="Picture 2" descr="Metaheuristic Optimization Techniques with Matlab | Udemy">
            <a:extLst>
              <a:ext uri="{FF2B5EF4-FFF2-40B4-BE49-F238E27FC236}">
                <a16:creationId xmlns:a16="http://schemas.microsoft.com/office/drawing/2014/main" id="{06AADE16-C6E6-027A-14F9-46BCE839DB54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50" y="2524827"/>
            <a:ext cx="3535299" cy="198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3072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D9853-2A56-0B45-2CBA-5F8FDC194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4BEE5-6D17-1054-8B2D-EF939D41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3E09D5-9017-C9B7-40BA-6CF1A5EA23A8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6952445D-580A-6415-914D-8EF35F73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Genetic Algorithms vs. Particle Swarm Optimization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6042A271-F6E2-CF67-0706-6E5640EC6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22278"/>
              </p:ext>
            </p:extLst>
          </p:nvPr>
        </p:nvGraphicFramePr>
        <p:xfrm>
          <a:off x="274762" y="1559873"/>
          <a:ext cx="8240589" cy="3319700"/>
        </p:xfrm>
        <a:graphic>
          <a:graphicData uri="http://schemas.openxmlformats.org/drawingml/2006/table">
            <a:tbl>
              <a:tblPr/>
              <a:tblGrid>
                <a:gridCol w="1901510">
                  <a:extLst>
                    <a:ext uri="{9D8B030D-6E8A-4147-A177-3AD203B41FA5}">
                      <a16:colId xmlns:a16="http://schemas.microsoft.com/office/drawing/2014/main" val="69700702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516952991"/>
                    </a:ext>
                  </a:extLst>
                </a:gridCol>
                <a:gridCol w="3001519">
                  <a:extLst>
                    <a:ext uri="{9D8B030D-6E8A-4147-A177-3AD203B41FA5}">
                      <a16:colId xmlns:a16="http://schemas.microsoft.com/office/drawing/2014/main" val="2054464498"/>
                    </a:ext>
                  </a:extLst>
                </a:gridCol>
              </a:tblGrid>
              <a:tr h="5195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Genetic Algorithm (GA)</a:t>
                      </a:r>
                      <a:endParaRPr lang="en-US" sz="1600" dirty="0"/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Particle Swarm Optimization (PSO)</a:t>
                      </a:r>
                      <a:endParaRPr lang="en-US" sz="1600"/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0687"/>
                  </a:ext>
                </a:extLst>
              </a:tr>
              <a:tr h="674876">
                <a:tc>
                  <a:txBody>
                    <a:bodyPr/>
                    <a:lstStyle/>
                    <a:p>
                      <a:r>
                        <a:rPr lang="en-US" sz="1600" b="1"/>
                        <a:t>Inspiration</a:t>
                      </a:r>
                      <a:endParaRPr lang="en-US" sz="1600"/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Natural evolution &amp; genetics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Bird flocking and fish schooling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82318"/>
                  </a:ext>
                </a:extLst>
              </a:tr>
              <a:tr h="713232">
                <a:tc>
                  <a:txBody>
                    <a:bodyPr/>
                    <a:lstStyle/>
                    <a:p>
                      <a:r>
                        <a:rPr lang="en-US" sz="1600" b="1" dirty="0"/>
                        <a:t>Search Operators</a:t>
                      </a:r>
                      <a:endParaRPr lang="en-US" sz="1600" dirty="0"/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Crossover and mutation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Velocity and position updates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08642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r>
                        <a:rPr lang="en-US" sz="1600" b="1" dirty="0"/>
                        <a:t>Information Sharing</a:t>
                      </a:r>
                      <a:endParaRPr lang="en-US" sz="1600" dirty="0"/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Through recombination (crossover)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Through global best and neighborhood best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301603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r>
                        <a:rPr lang="en-US" sz="1600" b="1"/>
                        <a:t>Key Parameters</a:t>
                      </a:r>
                      <a:endParaRPr lang="en-US" sz="1600"/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Population size, crossover rate, mutation rate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Swarm size, inertia weight, cognitive/social coefficients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211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83732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2A0D3-B824-0BF0-DCCC-6596BAE1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0AC27D-488E-C2C3-86EA-96B7FA7D66B7}"/>
              </a:ext>
            </a:extLst>
          </p:cNvPr>
          <p:cNvSpPr txBox="1"/>
          <p:nvPr/>
        </p:nvSpPr>
        <p:spPr>
          <a:xfrm>
            <a:off x="1060704" y="1824335"/>
            <a:ext cx="7454646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Which of the following is not a key operator in a Genetic Algorithm (GA)?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Crossover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B. Mutation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C. Velocity Update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D. Selection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8358208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1EA828-7253-4E13-43DD-9208096E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46E3E6-B7C2-499C-BCE6-BEC2EA8608A5}"/>
              </a:ext>
            </a:extLst>
          </p:cNvPr>
          <p:cNvSpPr txBox="1"/>
          <p:nvPr/>
        </p:nvSpPr>
        <p:spPr>
          <a:xfrm>
            <a:off x="1005840" y="1556480"/>
            <a:ext cx="750951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Particle Swarm Optimization (PSO), the position of a particle is updated based on: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Global best position only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Random walk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Its own best position and the global best position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Mutation and crossover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6619550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4F022-7321-D75D-CC32-9814EED97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D1924A-FDBB-DFB8-4793-0D8DBED7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7D3AF6-9C5E-A91F-67CE-A822D6E3C0CD}"/>
              </a:ext>
            </a:extLst>
          </p:cNvPr>
          <p:cNvSpPr txBox="1"/>
          <p:nvPr/>
        </p:nvSpPr>
        <p:spPr>
          <a:xfrm>
            <a:off x="978408" y="1847749"/>
            <a:ext cx="7536942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Differential Evolution (DE), new candidate solutions are generated by: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Crossover of the best two individuals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Adding weighted differences between population vectors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Mutating one individual randomly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Updating velocities and positions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0887069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97D57-75B3-80AC-A50E-8D9514A60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CE5A73-985B-3B0A-90C6-3B3F43E3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7DD315-86A0-9B6C-6034-E0F5825726DE}"/>
              </a:ext>
            </a:extLst>
          </p:cNvPr>
          <p:cNvSpPr txBox="1"/>
          <p:nvPr/>
        </p:nvSpPr>
        <p:spPr>
          <a:xfrm>
            <a:off x="905256" y="1711928"/>
            <a:ext cx="761009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Ant Colony Optimization (ACO), what drives the search process over time?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Genetic diversity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Adaptive learning rate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Pheromone evaporation and reinforcement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Step-size adaptation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1270091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E4D28-C569-4837-B265-8263CF3B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7DF8-17C1-4E96-85E1-F7022951190B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標題 5">
            <a:extLst>
              <a:ext uri="{FF2B5EF4-FFF2-40B4-BE49-F238E27FC236}">
                <a16:creationId xmlns:a16="http://schemas.microsoft.com/office/drawing/2014/main" id="{E7C83185-09D1-4567-8331-E19BC0B8AB2B}"/>
              </a:ext>
            </a:extLst>
          </p:cNvPr>
          <p:cNvSpPr txBox="1">
            <a:spLocks/>
          </p:cNvSpPr>
          <p:nvPr/>
        </p:nvSpPr>
        <p:spPr>
          <a:xfrm>
            <a:off x="1452108" y="2374381"/>
            <a:ext cx="5688632" cy="1472787"/>
          </a:xfrm>
          <a:prstGeom prst="rect">
            <a:avLst/>
          </a:prstGeom>
        </p:spPr>
        <p:txBody>
          <a:bodyPr rtlCol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eaLnBrk="1" fontAlgn="auto" hangingPunct="1">
              <a:spcAft>
                <a:spcPts val="0"/>
              </a:spcAft>
              <a:defRPr/>
            </a:pP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Thanks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FF"/>
              </a:highlight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65FE31-E696-4B3B-9F5E-7CD575523C3D}"/>
              </a:ext>
            </a:extLst>
          </p:cNvPr>
          <p:cNvSpPr/>
          <p:nvPr/>
        </p:nvSpPr>
        <p:spPr>
          <a:xfrm>
            <a:off x="2923972" y="2086350"/>
            <a:ext cx="3479800" cy="144016"/>
          </a:xfrm>
          <a:prstGeom prst="rect">
            <a:avLst/>
          </a:prstGeom>
          <a:gradFill flip="none" rotWithShape="1">
            <a:gsLst>
              <a:gs pos="0">
                <a:srgbClr val="AE0F5A"/>
              </a:gs>
              <a:gs pos="100000">
                <a:srgbClr val="FFFFFF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34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B0322-04BB-42E2-BFD4-6B20F7C6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38CBE7-1604-46C6-9E00-3AB4139FF075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FAD83C02-24C8-3806-2E3F-4058342F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Intelligent Optimization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E1E507-897F-2A44-4A4C-3F695C767D55}"/>
              </a:ext>
            </a:extLst>
          </p:cNvPr>
          <p:cNvSpPr txBox="1"/>
          <p:nvPr/>
        </p:nvSpPr>
        <p:spPr>
          <a:xfrm>
            <a:off x="198882" y="630258"/>
            <a:ext cx="83164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Intelligent optimization refers to a class of optimization algorithms inspired by biological, cognitive, and physical systems. Unlike traditional mathematical programming techniques (like gradient descent or simplex), intelligent optimization methods are often heuristic or metaheuristic.</a:t>
            </a:r>
            <a:endParaRPr lang="en-00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5CA9C0-0C05-FACC-468D-F7B498DE4BBC}"/>
              </a:ext>
            </a:extLst>
          </p:cNvPr>
          <p:cNvSpPr txBox="1"/>
          <p:nvPr/>
        </p:nvSpPr>
        <p:spPr>
          <a:xfrm>
            <a:off x="210824" y="3076398"/>
            <a:ext cx="3830824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highlight>
                  <a:srgbClr val="C0C0C0"/>
                </a:highlight>
              </a:rPr>
              <a:t>Capable of handling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dirty="0"/>
              <a:t>Non-differentiable, non-convex, and multi-modal functions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dirty="0"/>
              <a:t>High-dimensional or combinatorial search spaces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dirty="0"/>
              <a:t>Dynamic and noisy environments</a:t>
            </a:r>
            <a:endParaRPr lang="en-001" dirty="0"/>
          </a:p>
        </p:txBody>
      </p:sp>
      <p:pic>
        <p:nvPicPr>
          <p:cNvPr id="9" name="Picture 2" descr="Particle Swarm Optimization on Non-Convex Function | gbhat.com">
            <a:extLst>
              <a:ext uri="{FF2B5EF4-FFF2-40B4-BE49-F238E27FC236}">
                <a16:creationId xmlns:a16="http://schemas.microsoft.com/office/drawing/2014/main" id="{24EA6C3E-E4AE-5BDC-47C8-5F503D47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648" y="3008377"/>
            <a:ext cx="5102352" cy="233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104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A113E-939D-6206-3A35-4EEEA4220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89954-8234-2E6C-26D9-A25E339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35A52-B5C4-1335-B171-F58F5B99DA05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85D58421-29F8-72DE-A596-9922E1C4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Optimization Problems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C5A5C4-D8BC-3779-415F-84BB691B224D}"/>
              </a:ext>
            </a:extLst>
          </p:cNvPr>
          <p:cNvSpPr txBox="1"/>
          <p:nvPr/>
        </p:nvSpPr>
        <p:spPr>
          <a:xfrm>
            <a:off x="189738" y="1042759"/>
            <a:ext cx="43908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Optimization</a:t>
            </a:r>
            <a:r>
              <a:rPr lang="en-US" dirty="0"/>
              <a:t> is very important for decision-makers to make good decisions before taking actions.</a:t>
            </a:r>
            <a:endParaRPr lang="en-00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E641D6-7CF8-B435-4DFF-36C368BEFBBD}"/>
              </a:ext>
            </a:extLst>
          </p:cNvPr>
          <p:cNvSpPr txBox="1"/>
          <p:nvPr/>
        </p:nvSpPr>
        <p:spPr>
          <a:xfrm>
            <a:off x="189738" y="2981115"/>
            <a:ext cx="83256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 general, to find the best solution of an </a:t>
            </a:r>
            <a:r>
              <a:rPr lang="en-US" b="1" dirty="0"/>
              <a:t>optimization problem</a:t>
            </a:r>
            <a:r>
              <a:rPr lang="en-US" dirty="0"/>
              <a:t>, we first need to construct a mathematical model to describe the problem. Normally, modelling an optimization problem needs to identify three components, which are objectives, variables, and constraints. They can be formulated as:</a:t>
            </a:r>
            <a:endParaRPr lang="en-001" dirty="0"/>
          </a:p>
        </p:txBody>
      </p:sp>
      <p:pic>
        <p:nvPicPr>
          <p:cNvPr id="18" name="图片 17" descr="\documentclass{article}&#10;\usepackage{amsmath}&#10;\usepackage{amssymb}&#10;\usepackage{amsthm}&#10;\pagestyle{empty}&#10;\begin{document}&#10;&#10;\begin{align*}&#10;\textbf{min or max} \quad &amp; f(\mathbf{x}) \\&#10;\textbf{s.t.} \quad &amp; g_i(\mathbf{x}) \leq 0, \quad i = 1, 2, \dots, m \\&#10;                          &amp; h_j(\mathbf{x}) = 0, \quad j = 1, 2, \dots, p \\&#10;                          &amp; \mathbf{x} \in \mathcal{X}&#10;\end{align*}&#10;&#10;&#10;\end{document}&#10;" title="IguanaTex Bitmap Display">
            <a:extLst>
              <a:ext uri="{FF2B5EF4-FFF2-40B4-BE49-F238E27FC236}">
                <a16:creationId xmlns:a16="http://schemas.microsoft.com/office/drawing/2014/main" id="{2F562093-8DFA-34EF-D852-05540B3235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56685" y="4599183"/>
            <a:ext cx="4675050" cy="1339429"/>
          </a:xfrm>
          <a:prstGeom prst="rect">
            <a:avLst/>
          </a:prstGeom>
        </p:spPr>
      </p:pic>
      <p:pic>
        <p:nvPicPr>
          <p:cNvPr id="3074" name="Picture 2" descr="Managers as Decision Makers - The Managers' Guide">
            <a:extLst>
              <a:ext uri="{FF2B5EF4-FFF2-40B4-BE49-F238E27FC236}">
                <a16:creationId xmlns:a16="http://schemas.microsoft.com/office/drawing/2014/main" id="{9875FB08-8665-DE82-2E98-CF8A7C21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572" y="223269"/>
            <a:ext cx="3934778" cy="256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355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BB756-BA90-3CC5-595C-A38E90C60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6FC44-3C10-2851-4626-20AFE567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CDA2B3-2691-0CFC-F9D3-9443EAE99C7A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8FD7887A-13F3-65A4-0A4B-AB06601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Optimization Problems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18" name="图片 17" descr="\documentclass{article}&#10;\usepackage{amsmath}&#10;\usepackage{amssymb}&#10;\usepackage{amsthm}&#10;\pagestyle{empty}&#10;\begin{document}&#10;&#10;\begin{align*}&#10;\textbf{min or max} \quad &amp; f(\mathbf{x}) \\&#10;\textbf{s.t.} \quad &amp; g_i(\mathbf{x}) \leq 0, \quad i = 1, 2, \dots, m \\&#10;                          &amp; h_j(\mathbf{x}) = 0, \quad j = 1, 2, \dots, p \\&#10;                          &amp; \mathbf{x} \in \mathcal{X}&#10;\end{align*}&#10;&#10;&#10;\end{document}&#10;" title="IguanaTex Bitmap Display">
            <a:extLst>
              <a:ext uri="{FF2B5EF4-FFF2-40B4-BE49-F238E27FC236}">
                <a16:creationId xmlns:a16="http://schemas.microsoft.com/office/drawing/2014/main" id="{B0DA93B7-4FC4-AE35-C7FF-E4A41F2513E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56685" y="999532"/>
            <a:ext cx="4675050" cy="13394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53BD0E-A534-E2E2-311C-0717E101A31A}"/>
              </a:ext>
            </a:extLst>
          </p:cNvPr>
          <p:cNvSpPr txBox="1"/>
          <p:nvPr/>
        </p:nvSpPr>
        <p:spPr>
          <a:xfrm>
            <a:off x="619506" y="3886558"/>
            <a:ext cx="7895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Continuous Optimization</a:t>
            </a:r>
            <a:r>
              <a:rPr lang="en-US" dirty="0"/>
              <a:t>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MWIWL A+ Times"/>
              </a:rPr>
              <a:t>the variables used in the objective function are </a:t>
            </a:r>
            <a:r>
              <a:rPr lang="en-US" sz="1800" b="0" i="1" u="sng" strike="noStrike" baseline="0" dirty="0">
                <a:solidFill>
                  <a:srgbClr val="000000"/>
                </a:solidFill>
                <a:latin typeface="MWIWL A+ Times"/>
              </a:rPr>
              <a:t>continuous variables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MWIWL A+ Times"/>
              </a:rPr>
              <a:t> 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Discrete Optimization</a:t>
            </a:r>
            <a:r>
              <a:rPr lang="en-US" dirty="0"/>
              <a:t>: </a:t>
            </a:r>
            <a:r>
              <a:rPr lang="en-US" i="1" u="sng" dirty="0"/>
              <a:t>integer values or binary values</a:t>
            </a:r>
            <a:endParaRPr lang="en-001" i="1" u="sng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FEBB56-21A3-2DA2-70E3-C7B18AE7CE13}"/>
              </a:ext>
            </a:extLst>
          </p:cNvPr>
          <p:cNvSpPr txBox="1"/>
          <p:nvPr/>
        </p:nvSpPr>
        <p:spPr>
          <a:xfrm>
            <a:off x="619506" y="3386661"/>
            <a:ext cx="3038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According to the type of input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4658845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666B5-83F4-CE1A-A4F6-0855A2E94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D85784-E150-B834-CF62-1EDD86DB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5259C0-2C05-95A7-25B8-BE44605C5039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868B44BF-489A-3B5B-67D1-C1F57D54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Evolutionary Algorithms - GA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F52341-74DF-E681-CCEA-622CA2847FBE}"/>
              </a:ext>
            </a:extLst>
          </p:cNvPr>
          <p:cNvSpPr txBox="1"/>
          <p:nvPr/>
        </p:nvSpPr>
        <p:spPr>
          <a:xfrm>
            <a:off x="180594" y="583653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Genetic Algorithm</a:t>
            </a:r>
            <a:endParaRPr lang="en-001" dirty="0">
              <a:highlight>
                <a:srgbClr val="FF00FF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990EF8-86B5-1C9A-D891-625AF5F8C882}"/>
              </a:ext>
            </a:extLst>
          </p:cNvPr>
          <p:cNvSpPr txBox="1"/>
          <p:nvPr/>
        </p:nvSpPr>
        <p:spPr>
          <a:xfrm>
            <a:off x="180594" y="1071023"/>
            <a:ext cx="833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Genetic Algorithm (GA) is a bio-inspired metaheuristic optimization method based on the principles of </a:t>
            </a:r>
            <a:r>
              <a:rPr lang="en-US" i="1" u="sng" dirty="0"/>
              <a:t>natural selection and genetic evolution</a:t>
            </a:r>
            <a:r>
              <a:rPr lang="en-US" dirty="0"/>
              <a:t>.</a:t>
            </a:r>
            <a:endParaRPr lang="en-00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82955B-B652-2308-AD7B-61531C2DDB75}"/>
              </a:ext>
            </a:extLst>
          </p:cNvPr>
          <p:cNvSpPr txBox="1"/>
          <p:nvPr/>
        </p:nvSpPr>
        <p:spPr>
          <a:xfrm>
            <a:off x="1024128" y="1934674"/>
            <a:ext cx="6967728" cy="42043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  Initialize population </a:t>
            </a:r>
            <a:r>
              <a:rPr lang="en-US" i="1" dirty="0"/>
              <a:t>P</a:t>
            </a:r>
            <a:r>
              <a:rPr lang="en-US" dirty="0"/>
              <a:t> with </a:t>
            </a:r>
            <a:r>
              <a:rPr lang="en-US" i="1" dirty="0"/>
              <a:t>N</a:t>
            </a:r>
            <a:r>
              <a:rPr lang="en-US" dirty="0"/>
              <a:t> random individuals</a:t>
            </a:r>
          </a:p>
          <a:p>
            <a:pPr>
              <a:lnSpc>
                <a:spcPct val="150000"/>
              </a:lnSpc>
            </a:pPr>
            <a:r>
              <a:rPr lang="en-US" dirty="0"/>
              <a:t>2.  Evaluate the </a:t>
            </a:r>
            <a:r>
              <a:rPr lang="en-US" b="1" dirty="0"/>
              <a:t>fitness</a:t>
            </a:r>
            <a:r>
              <a:rPr lang="en-US" dirty="0"/>
              <a:t> f(</a:t>
            </a:r>
            <a:r>
              <a:rPr lang="en-US" i="1" dirty="0"/>
              <a:t>x</a:t>
            </a:r>
            <a:r>
              <a:rPr lang="en-US" dirty="0"/>
              <a:t>) of each individual in </a:t>
            </a:r>
            <a:r>
              <a:rPr lang="en-US" i="1" dirty="0"/>
              <a:t>P</a:t>
            </a:r>
          </a:p>
          <a:p>
            <a:pPr>
              <a:lnSpc>
                <a:spcPct val="150000"/>
              </a:lnSpc>
            </a:pPr>
            <a:r>
              <a:rPr lang="en-US" dirty="0"/>
              <a:t>3.  Repeat until stopping criterion is met: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a. </a:t>
            </a:r>
            <a:r>
              <a:rPr lang="en-US" b="1" dirty="0"/>
              <a:t>Select parents</a:t>
            </a:r>
            <a:r>
              <a:rPr lang="en-US" dirty="0"/>
              <a:t> from </a:t>
            </a:r>
            <a:r>
              <a:rPr lang="en-US" i="1" dirty="0"/>
              <a:t>P</a:t>
            </a:r>
            <a:r>
              <a:rPr lang="en-US" dirty="0"/>
              <a:t> using a selection strategy</a:t>
            </a:r>
          </a:p>
          <a:p>
            <a:pPr>
              <a:lnSpc>
                <a:spcPct val="150000"/>
              </a:lnSpc>
            </a:pPr>
            <a:r>
              <a:rPr lang="en-US" dirty="0"/>
              <a:t>      b. Apply </a:t>
            </a:r>
            <a:r>
              <a:rPr lang="en-US" b="1" dirty="0">
                <a:solidFill>
                  <a:srgbClr val="FF0000"/>
                </a:solidFill>
              </a:rPr>
              <a:t>crossover</a:t>
            </a:r>
            <a:r>
              <a:rPr lang="en-US" dirty="0"/>
              <a:t> to selected parents to produce offspring</a:t>
            </a:r>
          </a:p>
          <a:p>
            <a:pPr>
              <a:lnSpc>
                <a:spcPct val="150000"/>
              </a:lnSpc>
            </a:pPr>
            <a:r>
              <a:rPr lang="en-US" dirty="0"/>
              <a:t>      c. Apply </a:t>
            </a:r>
            <a:r>
              <a:rPr lang="en-US" b="1" dirty="0">
                <a:solidFill>
                  <a:srgbClr val="FF0000"/>
                </a:solidFill>
              </a:rPr>
              <a:t>mutation</a:t>
            </a:r>
            <a:r>
              <a:rPr lang="en-US" dirty="0"/>
              <a:t> to the offspring with some probability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      d. Evaluate the </a:t>
            </a:r>
            <a:r>
              <a:rPr lang="en-US" b="1" dirty="0"/>
              <a:t>fitness</a:t>
            </a:r>
            <a:r>
              <a:rPr lang="en-US" dirty="0"/>
              <a:t> of the new offspring</a:t>
            </a:r>
          </a:p>
          <a:p>
            <a:pPr>
              <a:lnSpc>
                <a:spcPct val="150000"/>
              </a:lnSpc>
            </a:pPr>
            <a:r>
              <a:rPr lang="en-US" dirty="0"/>
              <a:t>      e. Form a </a:t>
            </a:r>
            <a:r>
              <a:rPr lang="en-US" b="1" dirty="0"/>
              <a:t>new population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by selecting from parents and offspring (replacement)</a:t>
            </a:r>
          </a:p>
          <a:p>
            <a:pPr>
              <a:lnSpc>
                <a:spcPct val="150000"/>
              </a:lnSpc>
            </a:pPr>
            <a:r>
              <a:rPr lang="en-US" dirty="0"/>
              <a:t>4.  Return the best individual found</a:t>
            </a:r>
          </a:p>
        </p:txBody>
      </p:sp>
    </p:spTree>
    <p:extLst>
      <p:ext uri="{BB962C8B-B14F-4D97-AF65-F5344CB8AC3E}">
        <p14:creationId xmlns:p14="http://schemas.microsoft.com/office/powerpoint/2010/main" val="41130784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B5136-62CA-9D40-15A1-882FC78AA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8C7592-A087-F173-6C16-4BD8B53A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9934BA-2E2F-A82B-514D-382AB41E6666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599E5B22-738A-D920-82A3-8C1B62BD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Evolutionary Algorithms - DE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9EAD34-7125-9714-2B28-8EB2C42CEDC1}"/>
              </a:ext>
            </a:extLst>
          </p:cNvPr>
          <p:cNvSpPr txBox="1"/>
          <p:nvPr/>
        </p:nvSpPr>
        <p:spPr>
          <a:xfrm>
            <a:off x="180594" y="583653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Differential Evolution</a:t>
            </a:r>
            <a:endParaRPr lang="en-001" dirty="0">
              <a:highlight>
                <a:srgbClr val="FF00FF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0579EA-56E0-EE6D-0053-C91F7E85797D}"/>
              </a:ext>
            </a:extLst>
          </p:cNvPr>
          <p:cNvSpPr txBox="1"/>
          <p:nvPr/>
        </p:nvSpPr>
        <p:spPr>
          <a:xfrm>
            <a:off x="180594" y="1098316"/>
            <a:ext cx="83347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Differential Evolution (DE) is an evolutionary optimization algorithm designed for continuous search spaces. It evolves a population of candidate solutions over time using mutation, crossover, and selection, but its key innovation lies in how mutation is performed — via </a:t>
            </a:r>
            <a:r>
              <a:rPr lang="en-US" i="1" u="sng" dirty="0"/>
              <a:t>differencing individuals from the population</a:t>
            </a:r>
            <a:r>
              <a:rPr lang="en-US" dirty="0"/>
              <a:t>.</a:t>
            </a:r>
            <a:endParaRPr lang="en-001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CDAE78-EB87-EEAA-3CC3-8B7A3EE68FF5}"/>
              </a:ext>
            </a:extLst>
          </p:cNvPr>
          <p:cNvGrpSpPr/>
          <p:nvPr/>
        </p:nvGrpSpPr>
        <p:grpSpPr>
          <a:xfrm>
            <a:off x="2152085" y="2690336"/>
            <a:ext cx="4455782" cy="3416320"/>
            <a:chOff x="4414488" y="302949"/>
            <a:chExt cx="4455782" cy="341632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8E94802-38B4-1807-6EBD-A72E2225DAC5}"/>
                </a:ext>
              </a:extLst>
            </p:cNvPr>
            <p:cNvSpPr txBox="1"/>
            <p:nvPr/>
          </p:nvSpPr>
          <p:spPr>
            <a:xfrm>
              <a:off x="4414488" y="302949"/>
              <a:ext cx="4455782" cy="341632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/>
                <a:t>Initialization </a:t>
              </a:r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r>
                <a:rPr lang="en-US" dirty="0"/>
                <a:t>Mutation</a:t>
              </a:r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r>
                <a:rPr lang="en-US" dirty="0"/>
                <a:t>Crossover:</a:t>
              </a:r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r>
                <a:rPr lang="en-US" dirty="0"/>
                <a:t>Selection: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14" name="图片 13" descr="\documentclass{article}&#10;\usepackage{amsmath}&#10;\usepackage{amssymb}&#10;\usepackage{amsthm}&#10;\pagestyle{empty}&#10;\begin{document}&#10;&#10;$$x_{i,j}^{(0)} = x_j^{\text{min}} + r_{i,j} \cdot \left( x_j^{\text{max}} - x_j^{\text{min}} \right)$$&#10;&#10;&#10;\end{document}&#10;" title="IguanaTex Bitmap Display">
              <a:extLst>
                <a:ext uri="{FF2B5EF4-FFF2-40B4-BE49-F238E27FC236}">
                  <a16:creationId xmlns:a16="http://schemas.microsoft.com/office/drawing/2014/main" id="{382D6F53-D556-5023-05C1-3718AC52817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5384368" y="609707"/>
              <a:ext cx="2717216" cy="278836"/>
            </a:xfrm>
            <a:prstGeom prst="rect">
              <a:avLst/>
            </a:prstGeom>
          </p:spPr>
        </p:pic>
        <p:pic>
          <p:nvPicPr>
            <p:cNvPr id="16" name="图片 15" descr="\documentclass{article}&#10;\usepackage{amsmath}&#10;\usepackage{amssymb}&#10;\usepackage{amsthm}&#10;\pagestyle{empty}&#10;\begin{document}&#10;&#10;$$\mathbf{v}_i^{(g)} = \mathbf{x}_{r_1}^{(g)} + F \cdot \left( \mathbf{x}_{r_2}^{(g)} - \mathbf{x}_{r_3}^{(g)} \right)$$&#10;&#10;&#10;\end{document}&#10;" title="IguanaTex Bitmap Display">
              <a:extLst>
                <a:ext uri="{FF2B5EF4-FFF2-40B4-BE49-F238E27FC236}">
                  <a16:creationId xmlns:a16="http://schemas.microsoft.com/office/drawing/2014/main" id="{4B756C84-46A7-35AE-8FF3-AEC68406B68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5503243" y="1174359"/>
              <a:ext cx="2342310" cy="322594"/>
            </a:xfrm>
            <a:prstGeom prst="rect">
              <a:avLst/>
            </a:prstGeom>
          </p:spPr>
        </p:pic>
        <p:pic>
          <p:nvPicPr>
            <p:cNvPr id="18" name="图片 17" descr="\documentclass{article}&#10;\usepackage{amsmath}&#10;\usepackage{amssymb}&#10;\usepackage{amsthm}&#10;\pagestyle{empty}&#10;\begin{document}&#10;&#10;$$u_{i,j}^{(g)} =&#10;\begin{cases}&#10;v_{i,j}^{(g)}, &amp; \text{if } r_j \leq CR \text{ or } j = j_{\text{rand}} \\&#10;x_{i,j}^{(g)}, &amp; \text{otherwise}&#10;\end{cases}$$&#10;&#10;&#10;\end{document}&#10;" title="IguanaTex Bitmap Display">
              <a:extLst>
                <a:ext uri="{FF2B5EF4-FFF2-40B4-BE49-F238E27FC236}">
                  <a16:creationId xmlns:a16="http://schemas.microsoft.com/office/drawing/2014/main" id="{B35CC680-FA99-99AA-929F-AD1E7857871B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5056886" y="1835961"/>
              <a:ext cx="3458464" cy="620207"/>
            </a:xfrm>
            <a:prstGeom prst="rect">
              <a:avLst/>
            </a:prstGeom>
          </p:spPr>
        </p:pic>
        <p:pic>
          <p:nvPicPr>
            <p:cNvPr id="20" name="图片 19" descr="\documentclass{article}&#10;\usepackage{amsmath}&#10;\usepackage{amssymb}&#10;\usepackage{amsthm}&#10;\pagestyle{empty}&#10;\begin{document}&#10;&#10;$$\mathbf{x}_i^{(g+1)} =&#10;\begin{cases}&#10;\mathbf{u}_i^{(g)}, &amp; \text{if } f(\mathbf{u}_i^{(g)}) \leq f(\mathbf{x}_i^{(g)}) \\&#10;\mathbf{x}_i^{(g)}, &amp; \text{otherwise}&#10;\end{cases}$$&#10;&#10;&#10;\end{document}&#10;" title="IguanaTex Bitmap Display">
              <a:extLst>
                <a:ext uri="{FF2B5EF4-FFF2-40B4-BE49-F238E27FC236}">
                  <a16:creationId xmlns:a16="http://schemas.microsoft.com/office/drawing/2014/main" id="{E977C958-0818-9753-520B-F5E35CA5E11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5086883" y="2948400"/>
              <a:ext cx="3110991" cy="57722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CF416A0-B415-7636-AF31-2588086723A1}"/>
              </a:ext>
            </a:extLst>
          </p:cNvPr>
          <p:cNvSpPr txBox="1"/>
          <p:nvPr/>
        </p:nvSpPr>
        <p:spPr>
          <a:xfrm>
            <a:off x="6607867" y="3515008"/>
            <a:ext cx="226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1F1F1F"/>
                </a:solidFill>
                <a:latin typeface="+mn-lt"/>
              </a:rPr>
              <a:t>v</a:t>
            </a:r>
            <a:r>
              <a:rPr lang="en-US" dirty="0">
                <a:solidFill>
                  <a:srgbClr val="1F1F1F"/>
                </a:solidFill>
                <a:latin typeface="+mn-lt"/>
              </a:rPr>
              <a:t>: </a:t>
            </a:r>
            <a:r>
              <a:rPr lang="en-US" b="0" i="0" dirty="0">
                <a:solidFill>
                  <a:srgbClr val="1F1F1F"/>
                </a:solidFill>
                <a:effectLst/>
                <a:latin typeface="+mn-lt"/>
              </a:rPr>
              <a:t>mutant vector</a:t>
            </a:r>
            <a:endParaRPr lang="en-US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2B64E8-5B66-9FF1-D423-D19784929945}"/>
              </a:ext>
            </a:extLst>
          </p:cNvPr>
          <p:cNvSpPr txBox="1"/>
          <p:nvPr/>
        </p:nvSpPr>
        <p:spPr>
          <a:xfrm>
            <a:off x="6607867" y="4173412"/>
            <a:ext cx="2536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+mn-lt"/>
              </a:rPr>
              <a:t>CR: crossover rate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84445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57E47-00D0-356B-2584-A505F4503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B11B5C-DEB4-4270-DEB8-6087C735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270A-A15D-AC5F-6AA1-5D697A8748CF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62ECB3A0-3CD9-3993-11EF-5361F267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Swarm Intelligence Algorithms - PSO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94FAD9-9608-6EF7-4D6D-CF6B7AAFC8DC}"/>
              </a:ext>
            </a:extLst>
          </p:cNvPr>
          <p:cNvSpPr txBox="1"/>
          <p:nvPr/>
        </p:nvSpPr>
        <p:spPr>
          <a:xfrm>
            <a:off x="180594" y="583653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Particle Swarm Optimization</a:t>
            </a:r>
            <a:endParaRPr lang="en-001" dirty="0">
              <a:highlight>
                <a:srgbClr val="FF00FF"/>
              </a:highlight>
            </a:endParaRPr>
          </a:p>
        </p:txBody>
      </p:sp>
      <p:pic>
        <p:nvPicPr>
          <p:cNvPr id="13" name="Picture 4" descr="Latest Swarm GIFs | Gfycat">
            <a:extLst>
              <a:ext uri="{FF2B5EF4-FFF2-40B4-BE49-F238E27FC236}">
                <a16:creationId xmlns:a16="http://schemas.microsoft.com/office/drawing/2014/main" id="{0F6DCA43-ED6E-1EBD-ACAA-2DF3F22A8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36524"/>
            <a:ext cx="2476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2FAF3AB0-9E45-86AC-DB5F-7138C826A6F5}"/>
              </a:ext>
            </a:extLst>
          </p:cNvPr>
          <p:cNvGrpSpPr/>
          <p:nvPr/>
        </p:nvGrpSpPr>
        <p:grpSpPr>
          <a:xfrm>
            <a:off x="1497584" y="1945875"/>
            <a:ext cx="5420190" cy="2691647"/>
            <a:chOff x="1497584" y="1567107"/>
            <a:chExt cx="5420190" cy="269164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E85835D-FC58-0C5B-1CA7-4D7B441E0DD3}"/>
                </a:ext>
              </a:extLst>
            </p:cNvPr>
            <p:cNvSpPr txBox="1"/>
            <p:nvPr/>
          </p:nvSpPr>
          <p:spPr>
            <a:xfrm>
              <a:off x="1497584" y="1567107"/>
              <a:ext cx="47137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1. Velocity Update</a:t>
              </a:r>
              <a:endParaRPr lang="en-001" dirty="0"/>
            </a:p>
          </p:txBody>
        </p:sp>
        <p:pic>
          <p:nvPicPr>
            <p:cNvPr id="12" name="图片 11" descr="\documentclass{article}&#10;\usepackage{amsmath}&#10;\usepackage{amssymb}&#10;\usepackage{amsthm}&#10;\pagestyle{empty}&#10;\begin{document}&#10;&#10;$$v_{i,d}^{(t+1)} = \omega v_{i,d}^{(t)} + c_1 r_1 (p_{i,d} - x_{i,d}^{(t)}) + c_2 r_2 (g_d - x_{i,d}^{(t)})$$&#10;&#10;&#10;\end{document}&#10;" title="IguanaTex Bitmap Display">
              <a:extLst>
                <a:ext uri="{FF2B5EF4-FFF2-40B4-BE49-F238E27FC236}">
                  <a16:creationId xmlns:a16="http://schemas.microsoft.com/office/drawing/2014/main" id="{D1518B5C-F931-67F7-C8A4-E7B333CAF42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497584" y="2240726"/>
              <a:ext cx="5420190" cy="374857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D9F4C7D-846A-E631-D8A4-7810E0EA4FAC}"/>
                </a:ext>
              </a:extLst>
            </p:cNvPr>
            <p:cNvSpPr txBox="1"/>
            <p:nvPr/>
          </p:nvSpPr>
          <p:spPr>
            <a:xfrm>
              <a:off x="1497584" y="2807075"/>
              <a:ext cx="5086096" cy="14516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dirty="0"/>
                <a:t>      inertia weight (balance exploration/exploitation)</a:t>
              </a:r>
            </a:p>
            <a:p>
              <a:pPr>
                <a:lnSpc>
                  <a:spcPct val="125000"/>
                </a:lnSpc>
              </a:pPr>
              <a:r>
                <a:rPr lang="en-US" dirty="0"/>
                <a:t>      cognitive coefficient (self confidence)</a:t>
              </a:r>
            </a:p>
            <a:p>
              <a:pPr>
                <a:lnSpc>
                  <a:spcPct val="125000"/>
                </a:lnSpc>
              </a:pPr>
              <a:r>
                <a:rPr lang="en-US" dirty="0"/>
                <a:t>      social coefficient (swarm confidence)</a:t>
              </a:r>
            </a:p>
            <a:p>
              <a:pPr>
                <a:lnSpc>
                  <a:spcPct val="125000"/>
                </a:lnSpc>
              </a:pPr>
              <a:r>
                <a:rPr lang="en-US" dirty="0"/>
                <a:t>                             random values</a:t>
              </a:r>
              <a:endParaRPr lang="en-001" dirty="0"/>
            </a:p>
          </p:txBody>
        </p:sp>
        <p:pic>
          <p:nvPicPr>
            <p:cNvPr id="17" name="图片 16" descr="\documentclass{article}&#10;\usepackage{amsmath}&#10;\usepackage{amssymb}&#10;\usepackage{amsthm}&#10;\pagestyle{empty}&#10;\begin{document}&#10;&#10;$$\omega $$&#10;&#10;&#10;\end{document}&#10;" title="IguanaTex Bitmap Display">
              <a:extLst>
                <a:ext uri="{FF2B5EF4-FFF2-40B4-BE49-F238E27FC236}">
                  <a16:creationId xmlns:a16="http://schemas.microsoft.com/office/drawing/2014/main" id="{04D2510E-56FD-8820-5F4A-1AF7AEA0793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1638562" y="2982342"/>
              <a:ext cx="137143" cy="102857"/>
            </a:xfrm>
            <a:prstGeom prst="rect">
              <a:avLst/>
            </a:prstGeom>
          </p:spPr>
        </p:pic>
        <p:pic>
          <p:nvPicPr>
            <p:cNvPr id="22" name="图片 21" descr="\documentclass{article}&#10;\usepackage{amsmath}&#10;\usepackage{amssymb}&#10;\usepackage{amsthm}&#10;\pagestyle{empty}&#10;\begin{document}&#10;&#10;$$c_1$$&#10;&#10;&#10;\end{document}&#10;" title="IguanaTex Bitmap Display">
              <a:extLst>
                <a:ext uri="{FF2B5EF4-FFF2-40B4-BE49-F238E27FC236}">
                  <a16:creationId xmlns:a16="http://schemas.microsoft.com/office/drawing/2014/main" id="{B3B08151-9C07-DEC4-FE5A-973C871247A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609762" y="3340040"/>
              <a:ext cx="165943" cy="134400"/>
            </a:xfrm>
            <a:prstGeom prst="rect">
              <a:avLst/>
            </a:prstGeom>
          </p:spPr>
        </p:pic>
        <p:pic>
          <p:nvPicPr>
            <p:cNvPr id="24" name="图片 23" descr="\documentclass{article}&#10;\usepackage{amsmath}&#10;\usepackage{amssymb}&#10;\usepackage{amsthm}&#10;\pagestyle{empty}&#10;\begin{document}&#10;&#10;$$c_2$$&#10;&#10;&#10;\end{document}&#10;" title="IguanaTex Bitmap Display">
              <a:extLst>
                <a:ext uri="{FF2B5EF4-FFF2-40B4-BE49-F238E27FC236}">
                  <a16:creationId xmlns:a16="http://schemas.microsoft.com/office/drawing/2014/main" id="{9F8C1EBE-2024-FAEF-5632-71DD9FB0435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1609762" y="3662081"/>
              <a:ext cx="171429" cy="134400"/>
            </a:xfrm>
            <a:prstGeom prst="rect">
              <a:avLst/>
            </a:prstGeom>
          </p:spPr>
        </p:pic>
        <p:pic>
          <p:nvPicPr>
            <p:cNvPr id="26" name="图片 25" descr="\documentclass{article}&#10;\usepackage{amsmath}&#10;\usepackage{amssymb}&#10;\usepackage{amsthm}&#10;\pagestyle{empty}&#10;\begin{document}&#10;&#10;$$r_1, r_2 \sim \mathcal{U}(0,1)  $$&#10;&#10;&#10;\end{document}&#10;" title="IguanaTex Bitmap Display">
              <a:extLst>
                <a:ext uri="{FF2B5EF4-FFF2-40B4-BE49-F238E27FC236}">
                  <a16:creationId xmlns:a16="http://schemas.microsoft.com/office/drawing/2014/main" id="{F283D9AF-ED48-AA4A-3529-BBDA6DFFCBF4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1609762" y="3973589"/>
              <a:ext cx="1457830" cy="229028"/>
            </a:xfrm>
            <a:prstGeom prst="rect">
              <a:avLst/>
            </a:prstGeom>
          </p:spPr>
        </p:pic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5ED78460-0A32-C035-F815-E4057873162D}"/>
              </a:ext>
            </a:extLst>
          </p:cNvPr>
          <p:cNvSpPr txBox="1"/>
          <p:nvPr/>
        </p:nvSpPr>
        <p:spPr>
          <a:xfrm>
            <a:off x="1497584" y="5058247"/>
            <a:ext cx="4712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Position Update</a:t>
            </a:r>
            <a:endParaRPr lang="en-001" dirty="0"/>
          </a:p>
        </p:txBody>
      </p:sp>
      <p:pic>
        <p:nvPicPr>
          <p:cNvPr id="33" name="图片 32" descr="\documentclass{article}&#10;\usepackage{amsmath}&#10;\usepackage{amssymb}&#10;\usepackage{amsthm}&#10;\pagestyle{empty}&#10;\begin{document}&#10;&#10;$$x_{i,d}^{(t+1)} = x_{i,d}^{(t)} + v_{i,d}^{(t+1)}$$&#10;&#10;&#10;\end{document}&#10;" title="IguanaTex Bitmap Display">
            <a:extLst>
              <a:ext uri="{FF2B5EF4-FFF2-40B4-BE49-F238E27FC236}">
                <a16:creationId xmlns:a16="http://schemas.microsoft.com/office/drawing/2014/main" id="{C28C9A95-CC46-A90C-A9F4-F25161217E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151353" y="5648116"/>
            <a:ext cx="2285714" cy="374857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57FE8BEC-4260-821B-99BD-4510C3FB1550}"/>
              </a:ext>
            </a:extLst>
          </p:cNvPr>
          <p:cNvSpPr txBox="1"/>
          <p:nvPr/>
        </p:nvSpPr>
        <p:spPr>
          <a:xfrm>
            <a:off x="184214" y="1031760"/>
            <a:ext cx="6273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inspired by the </a:t>
            </a:r>
            <a:r>
              <a:rPr lang="en-US" b="1" dirty="0"/>
              <a:t>social behavior of birds flocking or fish schooling</a:t>
            </a:r>
            <a:r>
              <a:rPr lang="en-US" dirty="0"/>
              <a:t>, proposed by Kennedy and Eberhart in 1995.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5328073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2666-4757-6A68-F727-BF5F4FB55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F5E832-5BE8-EBD8-E64C-2D34CB88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13AF03-36AE-F422-357B-A5F9EA4A6675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FDBAC676-6052-2984-3B11-DCD8CA7D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Swarm Intelligence Algorithms - ACO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AFCE57-E70E-0CE3-4C99-38FA5A9FE1D4}"/>
              </a:ext>
            </a:extLst>
          </p:cNvPr>
          <p:cNvSpPr txBox="1"/>
          <p:nvPr/>
        </p:nvSpPr>
        <p:spPr>
          <a:xfrm>
            <a:off x="171450" y="583653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Ant Colony Optimization</a:t>
            </a:r>
            <a:endParaRPr lang="en-001" dirty="0">
              <a:highlight>
                <a:srgbClr val="FF00FF"/>
              </a:highlight>
            </a:endParaRPr>
          </a:p>
        </p:txBody>
      </p:sp>
      <p:pic>
        <p:nvPicPr>
          <p:cNvPr id="2050" name="Picture 2" descr="Ant colony optimization algorithm? - 1Hive">
            <a:extLst>
              <a:ext uri="{FF2B5EF4-FFF2-40B4-BE49-F238E27FC236}">
                <a16:creationId xmlns:a16="http://schemas.microsoft.com/office/drawing/2014/main" id="{6B4A8D21-E9CC-F041-112D-350C70AFA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4" y="0"/>
            <a:ext cx="3990975" cy="339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8F27233-AEDB-5245-486C-B1BA4AB97C65}"/>
              </a:ext>
            </a:extLst>
          </p:cNvPr>
          <p:cNvSpPr txBox="1"/>
          <p:nvPr/>
        </p:nvSpPr>
        <p:spPr>
          <a:xfrm>
            <a:off x="175070" y="1071023"/>
            <a:ext cx="4873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inspired by the foraging behavior of real ants, particularly how they find shortest paths using pheromone trails.</a:t>
            </a:r>
            <a:endParaRPr lang="en-001" dirty="0"/>
          </a:p>
        </p:txBody>
      </p:sp>
      <p:pic>
        <p:nvPicPr>
          <p:cNvPr id="9" name="图片 8" descr="\documentclass{article}&#10;\usepackage{amsmath}&#10;\usepackage{amssymb}&#10;\usepackage{amsthm}&#10;\pagestyle{empty}&#10;\begin{document}&#10;&#10;$$P_{ij}^{(k)} = &#10;\begin{cases}&#10;\frac{[\tau_{ij}]^\alpha \cdot [\eta_{ij}]^\beta}{\sum\limits_{l \in \mathcal{N}_i^{(k)}} [\tau_{il}]^\alpha \cdot [\eta_{il}]^\beta}, &amp; \text{if } j \in \mathcal{N}_i^{(k)} \\&#10;0, &amp; \text{otherwise}&#10;\end{cases}$$&#10;&#10;&#10;\end{document}&#10;" title="IguanaTex Bitmap Display">
            <a:extLst>
              <a:ext uri="{FF2B5EF4-FFF2-40B4-BE49-F238E27FC236}">
                <a16:creationId xmlns:a16="http://schemas.microsoft.com/office/drawing/2014/main" id="{3F059831-1CDD-414F-CFC1-42DCBEC789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91059" y="3067316"/>
            <a:ext cx="4178286" cy="1072762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C0A6EF3B-BF53-39ED-03F5-CBBDD1F63A26}"/>
              </a:ext>
            </a:extLst>
          </p:cNvPr>
          <p:cNvGrpSpPr/>
          <p:nvPr/>
        </p:nvGrpSpPr>
        <p:grpSpPr>
          <a:xfrm>
            <a:off x="1209626" y="4489789"/>
            <a:ext cx="3691558" cy="1797928"/>
            <a:chOff x="770714" y="3717017"/>
            <a:chExt cx="5059082" cy="179792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6A0EEB2-E42E-9991-87DD-1BAF46FA13C5}"/>
                </a:ext>
              </a:extLst>
            </p:cNvPr>
            <p:cNvSpPr txBox="1"/>
            <p:nvPr/>
          </p:nvSpPr>
          <p:spPr>
            <a:xfrm>
              <a:off x="1119684" y="3717017"/>
              <a:ext cx="4710112" cy="17979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  <a:buNone/>
              </a:pPr>
              <a:r>
                <a:rPr lang="en-US" dirty="0"/>
                <a:t>: pheromone level on edge (</a:t>
              </a:r>
              <a:r>
                <a:rPr lang="en-US" i="1" dirty="0" err="1"/>
                <a:t>i</a:t>
              </a:r>
              <a:r>
                <a:rPr lang="en-US" dirty="0"/>
                <a:t>, </a:t>
              </a:r>
              <a:r>
                <a:rPr lang="en-US" i="1" dirty="0"/>
                <a:t>j</a:t>
              </a:r>
              <a:r>
                <a:rPr lang="en-US" dirty="0"/>
                <a:t>)</a:t>
              </a:r>
            </a:p>
            <a:p>
              <a:pPr algn="just">
                <a:lnSpc>
                  <a:spcPct val="125000"/>
                </a:lnSpc>
                <a:buNone/>
              </a:pPr>
              <a:r>
                <a:rPr lang="en-US" dirty="0"/>
                <a:t>: heuristic desirability</a:t>
              </a:r>
            </a:p>
            <a:p>
              <a:pPr algn="just">
                <a:lnSpc>
                  <a:spcPct val="125000"/>
                </a:lnSpc>
                <a:buNone/>
              </a:pPr>
              <a:r>
                <a:rPr lang="en-US" dirty="0"/>
                <a:t>: controls influence of pheromone</a:t>
              </a:r>
            </a:p>
            <a:p>
              <a:pPr algn="just">
                <a:lnSpc>
                  <a:spcPct val="125000"/>
                </a:lnSpc>
                <a:buNone/>
              </a:pPr>
              <a:r>
                <a:rPr lang="en-US" dirty="0"/>
                <a:t>: controls influence of heuristic</a:t>
              </a:r>
            </a:p>
            <a:p>
              <a:pPr algn="just">
                <a:lnSpc>
                  <a:spcPct val="125000"/>
                </a:lnSpc>
              </a:pPr>
              <a:r>
                <a:rPr lang="en-US" dirty="0"/>
                <a:t>: unvisited nodes for ant </a:t>
              </a:r>
              <a:r>
                <a:rPr lang="en-US" i="1" dirty="0"/>
                <a:t>k</a:t>
              </a:r>
            </a:p>
          </p:txBody>
        </p:sp>
        <p:pic>
          <p:nvPicPr>
            <p:cNvPr id="14" name="图片 13" descr="\documentclass{article}&#10;\usepackage{amsmath}&#10;\usepackage{amssymb}&#10;\usepackage{amsthm}&#10;\pagestyle{empty}&#10;\begin{document}&#10;&#10;$$\tau_{ij} $$&#10;&#10;&#10;\end{document}&#10;" title="IguanaTex Bitmap Display">
              <a:extLst>
                <a:ext uri="{FF2B5EF4-FFF2-40B4-BE49-F238E27FC236}">
                  <a16:creationId xmlns:a16="http://schemas.microsoft.com/office/drawing/2014/main" id="{A70AACCE-EF8E-E4A4-BB39-3206201AB36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798601" y="3895399"/>
              <a:ext cx="229029" cy="165943"/>
            </a:xfrm>
            <a:prstGeom prst="rect">
              <a:avLst/>
            </a:prstGeom>
          </p:spPr>
        </p:pic>
        <p:pic>
          <p:nvPicPr>
            <p:cNvPr id="20" name="图片 19 1" descr="\documentclass{article}&#10;\usepackage{amsmath}&#10;\usepackage{amssymb}&#10;\usepackage{amsthm}&#10;\pagestyle{empty}&#10;\begin{document}&#10;&#10;$$\eta_{ij} $$&#10;&#10;&#10;\end{document}&#10;" title="IguanaTex Bitmap Display">
              <a:extLst>
                <a:ext uri="{FF2B5EF4-FFF2-40B4-BE49-F238E27FC236}">
                  <a16:creationId xmlns:a16="http://schemas.microsoft.com/office/drawing/2014/main" id="{B22F386F-B819-D161-F97C-5C7F0DF7209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798601" y="4239743"/>
              <a:ext cx="241372" cy="167314"/>
            </a:xfrm>
            <a:prstGeom prst="rect">
              <a:avLst/>
            </a:prstGeom>
          </p:spPr>
        </p:pic>
        <p:pic>
          <p:nvPicPr>
            <p:cNvPr id="22" name="图片 21" descr="\documentclass{article}&#10;\usepackage{amsmath}&#10;\usepackage{amssymb}&#10;\usepackage{amsthm}&#10;\pagestyle{empty}&#10;\begin{document}&#10;&#10;$$\alpha $$&#10;&#10;&#10;\end{document}&#10;" title="IguanaTex Bitmap Display">
              <a:extLst>
                <a:ext uri="{FF2B5EF4-FFF2-40B4-BE49-F238E27FC236}">
                  <a16:creationId xmlns:a16="http://schemas.microsoft.com/office/drawing/2014/main" id="{A8818D85-A0ED-07A5-DDDC-044F94E9E18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831347" y="4609631"/>
              <a:ext cx="128915" cy="102857"/>
            </a:xfrm>
            <a:prstGeom prst="rect">
              <a:avLst/>
            </a:prstGeom>
          </p:spPr>
        </p:pic>
        <p:pic>
          <p:nvPicPr>
            <p:cNvPr id="24" name="图片 23" descr="\documentclass{article}&#10;\usepackage{amsmath}&#10;\usepackage{amssymb}&#10;\usepackage{amsthm}&#10;\pagestyle{empty}&#10;\begin{document}&#10;&#10;$$\beta $$&#10;&#10;&#10;\end{document}&#10;" title="IguanaTex Bitmap Display">
              <a:extLst>
                <a:ext uri="{FF2B5EF4-FFF2-40B4-BE49-F238E27FC236}">
                  <a16:creationId xmlns:a16="http://schemas.microsoft.com/office/drawing/2014/main" id="{A442B3DE-D868-29CE-03F1-F2B81E35EB5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835185" y="4907342"/>
              <a:ext cx="126172" cy="205714"/>
            </a:xfrm>
            <a:prstGeom prst="rect">
              <a:avLst/>
            </a:prstGeom>
          </p:spPr>
        </p:pic>
        <p:pic>
          <p:nvPicPr>
            <p:cNvPr id="26" name="图片 25" descr="\documentclass{article}&#10;\usepackage{amsmath}&#10;\usepackage{amssymb}&#10;\usepackage{amsthm}&#10;\pagestyle{empty}&#10;\begin{document}&#10;&#10;$$\mathcal{N}_i^{(k)} $$&#10;&#10;&#10;\end{document}&#10;" title="IguanaTex Bitmap Display">
              <a:extLst>
                <a:ext uri="{FF2B5EF4-FFF2-40B4-BE49-F238E27FC236}">
                  <a16:creationId xmlns:a16="http://schemas.microsoft.com/office/drawing/2014/main" id="{9264E1D5-5D8B-A4DA-054E-73582A9E166B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770714" y="5113056"/>
              <a:ext cx="452572" cy="301715"/>
            </a:xfrm>
            <a:prstGeom prst="rect">
              <a:avLst/>
            </a:prstGeom>
          </p:spPr>
        </p:pic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BE0D84C-132E-12DE-2845-BDE239CB5561}"/>
              </a:ext>
            </a:extLst>
          </p:cNvPr>
          <p:cNvSpPr txBox="1"/>
          <p:nvPr/>
        </p:nvSpPr>
        <p:spPr>
          <a:xfrm>
            <a:off x="3235070" y="4263467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transition probability to go from node </a:t>
            </a:r>
            <a:r>
              <a:rPr lang="en-US" i="1" dirty="0" err="1"/>
              <a:t>i</a:t>
            </a:r>
            <a:r>
              <a:rPr lang="en-US" dirty="0"/>
              <a:t> to node </a:t>
            </a:r>
            <a:r>
              <a:rPr lang="en-US" i="1" dirty="0"/>
              <a:t>j</a:t>
            </a:r>
            <a:endParaRPr lang="en-001" i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0E45F4E-6BDA-DE7F-0C14-1705FFA29FA1}"/>
              </a:ext>
            </a:extLst>
          </p:cNvPr>
          <p:cNvSpPr txBox="1"/>
          <p:nvPr/>
        </p:nvSpPr>
        <p:spPr>
          <a:xfrm>
            <a:off x="187452" y="2539223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Solution Construction</a:t>
            </a:r>
            <a:endParaRPr lang="en-00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341F4C-549F-AA69-13DF-B8583F6DEB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53024" y="4942085"/>
            <a:ext cx="765981" cy="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47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2E3B3-B03D-4275-87F0-7D06D3C9B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DD0A8C-3A07-AC2D-7E7B-E8419A2E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FB92E3-4F8E-FD33-F090-BE5175399C95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4C292CF8-2E0C-39D0-6378-E016D6FE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Swarm Intelligence Algorithms - ACO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575429-34B2-6A29-A2D9-62245F1EAEC6}"/>
              </a:ext>
            </a:extLst>
          </p:cNvPr>
          <p:cNvSpPr txBox="1"/>
          <p:nvPr/>
        </p:nvSpPr>
        <p:spPr>
          <a:xfrm>
            <a:off x="171450" y="583653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Ant Colony Optimization</a:t>
            </a:r>
            <a:endParaRPr lang="en-001" dirty="0">
              <a:highlight>
                <a:srgbClr val="FF00FF"/>
              </a:highlight>
            </a:endParaRPr>
          </a:p>
        </p:txBody>
      </p:sp>
      <p:pic>
        <p:nvPicPr>
          <p:cNvPr id="2050" name="Picture 2" descr="Ant colony optimization algorithm? - 1Hive">
            <a:extLst>
              <a:ext uri="{FF2B5EF4-FFF2-40B4-BE49-F238E27FC236}">
                <a16:creationId xmlns:a16="http://schemas.microsoft.com/office/drawing/2014/main" id="{E6BA0D00-D43E-D1C0-7621-2548FA21D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4" y="0"/>
            <a:ext cx="3990975" cy="339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948CE2-B402-E568-8D51-D1CBBF304219}"/>
              </a:ext>
            </a:extLst>
          </p:cNvPr>
          <p:cNvSpPr txBox="1"/>
          <p:nvPr/>
        </p:nvSpPr>
        <p:spPr>
          <a:xfrm>
            <a:off x="445770" y="1674304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a. Pheromone Evaporation</a:t>
            </a:r>
            <a:endParaRPr lang="en-001" dirty="0"/>
          </a:p>
        </p:txBody>
      </p:sp>
      <p:pic>
        <p:nvPicPr>
          <p:cNvPr id="15" name="图片 14" descr="\documentclass{article}&#10;\usepackage{amsmath}&#10;\usepackage{amssymb}&#10;\usepackage{amsthm}&#10;\pagestyle{empty}&#10;\begin{document}&#10;&#10;$$\tau_{ij} \leftarrow (1 - \rho)\tau_{ij}, \quad \rho \in (0,1]$$&#10;&#10;&#10;\end{document}&#10;" title="IguanaTex Bitmap Display">
            <a:extLst>
              <a:ext uri="{FF2B5EF4-FFF2-40B4-BE49-F238E27FC236}">
                <a16:creationId xmlns:a16="http://schemas.microsoft.com/office/drawing/2014/main" id="{6DCFBCBB-A9AD-8D4C-E6EA-930CA3193C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30054" y="2284911"/>
            <a:ext cx="3038476" cy="26514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76E0A9A-0C17-54D8-FCCF-61DCE66DFDAD}"/>
              </a:ext>
            </a:extLst>
          </p:cNvPr>
          <p:cNvSpPr txBox="1"/>
          <p:nvPr/>
        </p:nvSpPr>
        <p:spPr>
          <a:xfrm>
            <a:off x="445770" y="2787134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b. Pheromone Reinforcement</a:t>
            </a:r>
            <a:endParaRPr lang="en-001" dirty="0"/>
          </a:p>
        </p:txBody>
      </p:sp>
      <p:pic>
        <p:nvPicPr>
          <p:cNvPr id="19" name="图片 18" descr="\documentclass{article}&#10;\usepackage{amsmath}&#10;\usepackage{amssymb}&#10;\usepackage{amsthm}&#10;\pagestyle{empty}&#10;\begin{document}&#10;&#10;$$\tau_{ij} \leftarrow \tau_{ij} + \sum_{k=1}^{m} \Delta \tau_{ij}^{(k)}$$&#10;&#10;&#10;\end{document}&#10;" title="IguanaTex Bitmap Display">
            <a:extLst>
              <a:ext uri="{FF2B5EF4-FFF2-40B4-BE49-F238E27FC236}">
                <a16:creationId xmlns:a16="http://schemas.microsoft.com/office/drawing/2014/main" id="{A7AEACBA-D1FB-C42F-1626-21127AE131F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30054" y="3394115"/>
            <a:ext cx="2284190" cy="699429"/>
          </a:xfrm>
          <a:prstGeom prst="rect">
            <a:avLst/>
          </a:prstGeom>
        </p:spPr>
      </p:pic>
      <p:pic>
        <p:nvPicPr>
          <p:cNvPr id="23" name="图片 22" descr="\documentclass{article}&#10;\usepackage{amsmath}&#10;\usepackage{amssymb}&#10;\usepackage{amsthm}&#10;\pagestyle{empty}&#10;\begin{document}&#10;&#10;$$\Delta \tau_{ij}^{(k)} = &#10;\begin{cases}&#10;\frac{Q}{L^{(k)}}, &amp; \text{if ant } k \text{ used edge } (i,j) \\&#10;0, &amp; \text{otherwise}&#10;\end{cases}$$&#10;&#10;&#10;\end{document}&#10;" title="IguanaTex Bitmap Display">
            <a:extLst>
              <a:ext uri="{FF2B5EF4-FFF2-40B4-BE49-F238E27FC236}">
                <a16:creationId xmlns:a16="http://schemas.microsoft.com/office/drawing/2014/main" id="{DB63D322-1530-36DC-046B-A308B62F310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530054" y="4483299"/>
            <a:ext cx="4473905" cy="758857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DBFC645-3770-C4EC-E258-F822BCF90245}"/>
              </a:ext>
            </a:extLst>
          </p:cNvPr>
          <p:cNvSpPr txBox="1"/>
          <p:nvPr/>
        </p:nvSpPr>
        <p:spPr>
          <a:xfrm>
            <a:off x="2211664" y="5469035"/>
            <a:ext cx="471373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Q : constant</a:t>
            </a:r>
          </a:p>
          <a:p>
            <a:pPr>
              <a:lnSpc>
                <a:spcPct val="150000"/>
              </a:lnSpc>
            </a:pPr>
            <a:r>
              <a:rPr lang="en-US" dirty="0"/>
              <a:t>    : cost of solution constructed by ant \( k \)</a:t>
            </a:r>
          </a:p>
        </p:txBody>
      </p:sp>
      <p:pic>
        <p:nvPicPr>
          <p:cNvPr id="31" name="图片 30" descr="\documentclass{article}&#10;\usepackage{amsmath}&#10;\usepackage{amssymb}&#10;\usepackage{amsthm}&#10;\pagestyle{empty}&#10;\begin{document}&#10;&#10;$$L^{(k)} $$&#10;&#10;&#10;\end{document}&#10;" title="IguanaTex Bitmap Display">
            <a:extLst>
              <a:ext uri="{FF2B5EF4-FFF2-40B4-BE49-F238E27FC236}">
                <a16:creationId xmlns:a16="http://schemas.microsoft.com/office/drawing/2014/main" id="{09FD548B-376E-0A2A-ACEF-0CA28A38A0C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89157" y="6060404"/>
            <a:ext cx="373029" cy="213943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491EBD2D-55F0-EA01-E692-05B78E9629F2}"/>
              </a:ext>
            </a:extLst>
          </p:cNvPr>
          <p:cNvSpPr txBox="1"/>
          <p:nvPr/>
        </p:nvSpPr>
        <p:spPr>
          <a:xfrm>
            <a:off x="171450" y="1120167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Pheromone Update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10520906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ATEXITDISPLA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082.49"/>
  <p:tag name="LATEXADDIN" val="\documentclass{article}&#10;\usepackage{amsmath}&#10;\usepackage{amssymb}&#10;\usepackage{amsthm}&#10;\pagestyle{empty}&#10;\begin{document}&#10;&#10;$$u_{i,j}^{(g)} =&#10;\begin{cases}&#10;v_{i,j}^{(g)}, &amp; \text{if } r_j \leq CR \text{ or } j = j_{\text{rand}} \\&#10;x_{i,j}^{(g)}, &amp; \text{otherwise}&#10;\end{cases}$$&#10;&#10;&#10;\end{document}&#10;"/>
  <p:tag name="IGUANATEXSIZE" val="20"/>
  <p:tag name="IGUANATEXCURSOR" val="274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012.748"/>
  <p:tag name="LATEXADDIN" val="\documentclass{article}&#10;\usepackage{amsmath}&#10;\usepackage{amssymb}&#10;\usepackage{amsthm}&#10;\pagestyle{empty}&#10;\begin{document}&#10;&#10;$$\mathbf{x}_i^{(g+1)} =&#10;\begin{cases}&#10;\mathbf{u}_i^{(g)}, &amp; \text{if } f(\mathbf{u}_i^{(g)}) \leq f(\mathbf{x}_i^{(g)}) \\&#10;\mathbf{x}_i^{(g)}, &amp; \text{otherwise}&#10;\end{cases}$$&#10;&#10;&#10;\end{document}&#10;"/>
  <p:tag name="IGUANATEXSIZE" val="20"/>
  <p:tag name="IGUANATEXCURSOR" val="296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.4769"/>
  <p:tag name="ORIGINALWIDTH" val="1124.859"/>
  <p:tag name="LATEXADDIN" val="\documentclass{article}&#10;\usepackage{amsmath}&#10;\usepackage{amssymb}&#10;\usepackage{amsthm}&#10;\pagestyle{empty}&#10;\begin{document}&#10;&#10;$$x_{i,d}^{(t+1)} = x_{i,d}^{(t)} + v_{i,d}^{(t+1)}$$&#10;&#10;&#10;\end{document}&#10;"/>
  <p:tag name="IGUANATEXSIZE" val="20"/>
  <p:tag name="IGUANATEXCURSOR" val="173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.4769"/>
  <p:tag name="ORIGINALWIDTH" val="2667.417"/>
  <p:tag name="LATEXADDIN" val="\documentclass{article}&#10;\usepackage{amsmath}&#10;\usepackage{amssymb}&#10;\usepackage{amsthm}&#10;\pagestyle{empty}&#10;\begin{document}&#10;&#10;$$v_{i,d}^{(t+1)} = \omega v_{i,d}^{(t)} + c_1 r_1 (p_{i,d} - x_{i,d}^{(t)}) + c_2 r_2 (g_d - x_{i,d}^{(t)})$$&#10;&#10;&#10;\end{document}&#10;"/>
  <p:tag name="IGUANATEXSIZE" val="20"/>
  <p:tag name="IGUANATEXCURSOR" val="230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4.99063"/>
  <p:tag name="LATEXADDIN" val="\documentclass{article}&#10;\usepackage{amsmath}&#10;\usepackage{amssymb}&#10;\usepackage{amsthm}&#10;\pagestyle{empty}&#10;\begin{document}&#10;&#10;$$\omega $$&#10;&#10;&#10;\end{document}&#10;"/>
  <p:tag name="IGUANATEXSIZE" val="18"/>
  <p:tag name="IGUANATEXCURSOR" val="131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0.73866"/>
  <p:tag name="LATEXADDIN" val="\documentclass{article}&#10;\usepackage{amsmath}&#10;\usepackage{amssymb}&#10;\usepackage{amsthm}&#10;\pagestyle{empty}&#10;\begin{document}&#10;&#10;$$c_1$$&#10;&#10;&#10;\end{document}&#10;"/>
  <p:tag name="IGUANATEXSIZE" val="18"/>
  <p:tag name="IGUANATEXCURSOR" val="127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usepackage{amssymb}&#10;\usepackage{amsthm}&#10;\pagestyle{empty}&#10;\begin{document}&#10;&#10;$$c_2$$&#10;&#10;&#10;\end{document}&#10;"/>
  <p:tag name="IGUANATEXSIZE" val="18"/>
  <p:tag name="IGUANATEXCURSOR" val="127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97.1503"/>
  <p:tag name="LATEXADDIN" val="\documentclass{article}&#10;\usepackage{amsmath}&#10;\usepackage{amssymb}&#10;\usepackage{amsthm}&#10;\pagestyle{empty}&#10;\begin{document}&#10;&#10;$$r_1, r_2 \sim \mathcal{U}(0,1)  $$&#10;&#10;&#10;\end{document}&#10;"/>
  <p:tag name="IGUANATEXSIZE" val="18"/>
  <p:tag name="IGUANATEXCURSOR" val="155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7.934"/>
  <p:tag name="ORIGINALWIDTH" val="2056.243"/>
  <p:tag name="LATEXADDIN" val="\documentclass{article}&#10;\usepackage{amsmath}&#10;\usepackage{amssymb}&#10;\usepackage{amsthm}&#10;\pagestyle{empty}&#10;\begin{document}&#10;&#10;$$P_{ij}^{(k)} = &#10;\begin{cases}&#10;\frac{[\tau_{ij}]^\alpha \cdot [\eta_{ij}]^\beta}{\sum\limits_{l \in \mathcal{N}_i^{(k)}} [\tau_{il}]^\alpha \cdot [\eta_{il}]^\beta}, &amp; \text{if } j \in \mathcal{N}_i^{(k)} \\&#10;0, &amp; \text{otherwise}&#10;\end{cases}$$&#10;&#10;&#10;\end{document}&#10;"/>
  <p:tag name="IGUANATEXSIZE" val="20"/>
  <p:tag name="IGUANATEXCURSOR" val="364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30"/>
  <p:tag name="ORIGINALWIDTH" val=" 574"/>
  <p:tag name="OUTPUTTYPE" val="PNG"/>
  <p:tag name="IGUANATEXVERSION" val="162"/>
  <p:tag name="LATEXADDIN" val="\documentclass{article}&#10;\usepackage{amsmath}&#10;\usepackage{amssymb}&#10;\usepackage{amsthm}&#10;\pagestyle{empty}&#10;\begin{document}&#10;&#10;$$\eta_{ij} = 1/d_{ij}$$&#10;&#10;&#10;\end{document}&#10;"/>
  <p:tag name="IGUANATEXSIZE" val="18"/>
  <p:tag name="IGUANATEXCURSOR" val="144"/>
  <p:tag name="TRANSPARENCY" val="True"/>
  <p:tag name="CHOOSECOLOR" val="False"/>
  <p:tag name="COLORHEX" val="000000"/>
  <p:tag name="LATEXENGINEID" val="0"/>
  <p:tag name="TEMPFOLDER" val="/Users/hongzong/Library/Containers/com.microsoft.Powerpoint/Data/tmp/TemporaryItems/"/>
  <p:tag name="LATEXFORMHEIGHT" val=" 320"/>
  <p:tag name="LATEXFORMWIDTH" val=" 50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ATEXITDISPLAY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25.2343"/>
  <p:tag name="LATEXADDIN" val="\documentclass{article}&#10;\usepackage{amsmath}&#10;\usepackage{amssymb}&#10;\usepackage{amsthm}&#10;\pagestyle{empty}&#10;\begin{document}&#10;&#10;$$\tau_{ij} $$&#10;&#10;&#10;\end{document}&#10;"/>
  <p:tag name="IGUANATEXSIZE" val="18"/>
  <p:tag name="IGUANATEXCURSOR" val="134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31.9835"/>
  <p:tag name="LATEXADDIN" val="\documentclass{article}&#10;\usepackage{amsmath}&#10;\usepackage{amssymb}&#10;\usepackage{amsthm}&#10;\pagestyle{empty}&#10;\begin{document}&#10;&#10;$$\eta_{ij} $$&#10;&#10;&#10;\end{document}&#10;"/>
  <p:tag name="IGUANATEXSIZE" val="18"/>
  <p:tag name="IGUANATEXCURSOR" val="134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0.49118"/>
  <p:tag name="LATEXADDIN" val="\documentclass{article}&#10;\usepackage{amsmath}&#10;\usepackage{amssymb}&#10;\usepackage{amsthm}&#10;\pagestyle{empty}&#10;\begin{document}&#10;&#10;$$\alpha $$&#10;&#10;&#10;\end{document}&#10;"/>
  <p:tag name="IGUANATEXSIZE" val="18"/>
  <p:tag name="IGUANATEXCURSOR" val="131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.99134"/>
  <p:tag name="LATEXADDIN" val="\documentclass{article}&#10;\usepackage{amsmath}&#10;\usepackage{amssymb}&#10;\usepackage{amsthm}&#10;\pagestyle{empty}&#10;\begin{document}&#10;&#10;$$\beta $$&#10;&#10;&#10;\end{document}&#10;"/>
  <p:tag name="IGUANATEXSIZE" val="18"/>
  <p:tag name="IGUANATEXCURSOR" val="130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9794"/>
  <p:tag name="ORIGINALWIDTH" val="247.4691"/>
  <p:tag name="LATEXADDIN" val="\documentclass{article}&#10;\usepackage{amsmath}&#10;\usepackage{amssymb}&#10;\usepackage{amsthm}&#10;\pagestyle{empty}&#10;\begin{document}&#10;&#10;$$\mathcal{N}_i^{(k)} $$&#10;&#10;&#10;\end{document}&#10;"/>
  <p:tag name="IGUANATEXSIZE" val="18"/>
  <p:tag name="IGUANATEXCURSOR" val="144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495.313"/>
  <p:tag name="LATEXADDIN" val="\documentclass{article}&#10;\usepackage{amsmath}&#10;\usepackage{amssymb}&#10;\usepackage{amsthm}&#10;\pagestyle{empty}&#10;\begin{document}&#10;&#10;$$\tau_{ij} \leftarrow (1 - \rho)\tau_{ij}, \quad \rho \in (0,1]$$&#10;&#10;&#10;\end{document}&#10;"/>
  <p:tag name="IGUANATEXSIZE" val="20"/>
  <p:tag name="IGUANATEXCURSOR" val="186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.207"/>
  <p:tag name="ORIGINALWIDTH" val="1124.109"/>
  <p:tag name="LATEXADDIN" val="\documentclass{article}&#10;\usepackage{amsmath}&#10;\usepackage{amssymb}&#10;\usepackage{amsthm}&#10;\pagestyle{empty}&#10;\begin{document}&#10;&#10;$$\tau_{ij} \leftarrow \tau_{ij} + \sum_{k=1}^{m} \Delta \tau_{ij}^{(k)}$$&#10;&#10;&#10;\end{document}&#10;"/>
  <p:tag name="IGUANATEXSIZE" val="20"/>
  <p:tag name="IGUANATEXCURSOR" val="194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201.725"/>
  <p:tag name="LATEXADDIN" val="\documentclass{article}&#10;\usepackage{amsmath}&#10;\usepackage{amssymb}&#10;\usepackage{amsthm}&#10;\pagestyle{empty}&#10;\begin{document}&#10;&#10;$$\Delta \tau_{ij}^{(k)} = &#10;\begin{cases}&#10;\frac{Q}{L^{(k)}}, &amp; \text{if ant } k \text{ used edge } (i,j) \\&#10;0, &amp; \text{otherwise}&#10;\end{cases}$$&#10;&#10;&#10;\end{document}&#10;"/>
  <p:tag name="IGUANATEXSIZE" val="20"/>
  <p:tag name="IGUANATEXCURSOR" val="263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203.9745"/>
  <p:tag name="LATEXADDIN" val="\documentclass{article}&#10;\usepackage{amsmath}&#10;\usepackage{amssymb}&#10;\usepackage{amsthm}&#10;\pagestyle{empty}&#10;\begin{document}&#10;&#10;$$L^{(k)} $$&#10;&#10;&#10;\end{document}&#10;"/>
  <p:tag name="IGUANATEXSIZE" val="18"/>
  <p:tag name="IGUANATEXCURSOR" val="132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ATEXITDISPLAY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ATEXITDISPLAY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ATEXITDISPLAY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9.1675"/>
  <p:tag name="ORIGINALWIDTH" val="2300.712"/>
  <p:tag name="LATEXADDIN" val="\documentclass{article}&#10;\usepackage{amsmath}&#10;\usepackage{amssymb}&#10;\usepackage{amsthm}&#10;\pagestyle{empty}&#10;\begin{document}&#10;&#10;\begin{align*}&#10;\textbf{min or max} \quad &amp; f(\mathbf{x}) \\&#10;\textbf{s.t.} \quad &amp; g_i(\mathbf{x}) \leq 0, \quad i = 1, 2, \dots, m \\&#10;                          &amp; h_j(\mathbf{x}) = 0, \quad j = 1, 2, \dots, p \\&#10;                          &amp; \mathbf{x} \in \mathcal{X}&#10;\end{align*}&#10;&#10;&#10;\end{document}&#10;"/>
  <p:tag name="IGUANATEXSIZE" val="20"/>
  <p:tag name="IGUANATEXCURSOR" val="153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9.1675"/>
  <p:tag name="ORIGINALWIDTH" val="2300.712"/>
  <p:tag name="LATEXADDIN" val="\documentclass{article}&#10;\usepackage{amsmath}&#10;\usepackage{amssymb}&#10;\usepackage{amsthm}&#10;\pagestyle{empty}&#10;\begin{document}&#10;&#10;\begin{align*}&#10;\textbf{min or max} \quad &amp; f(\mathbf{x}) \\&#10;\textbf{s.t.} \quad &amp; g_i(\mathbf{x}) \leq 0, \quad i = 1, 2, \dots, m \\&#10;                          &amp; h_j(\mathbf{x}) = 0, \quad j = 1, 2, \dots, p \\&#10;                          &amp; \mathbf{x} \in \mathcal{X}&#10;\end{align*}&#10;&#10;&#10;\end{document}&#10;"/>
  <p:tag name="IGUANATEXSIZE" val="20"/>
  <p:tag name="IGUANATEXCURSOR" val="153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.2272"/>
  <p:tag name="ORIGINALWIDTH" val="1775.778"/>
  <p:tag name="LATEXADDIN" val="\documentclass{article}&#10;\usepackage{amsmath}&#10;\usepackage{amssymb}&#10;\usepackage{amsthm}&#10;\pagestyle{empty}&#10;\begin{document}&#10;&#10;$$x_{i,j}^{(0)} = x_j^{\text{min}} + r_{i,j} \cdot \left( x_j^{\text{max}} - x_j^{\text{min}} \right)$$&#10;&#10;&#10;\end{document}&#10;"/>
  <p:tag name="IGUANATEXSIZE" val="18"/>
  <p:tag name="IGUANATEXCURSOR" val="223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628.047"/>
  <p:tag name="LATEXADDIN" val="\documentclass{article}&#10;\usepackage{amsmath}&#10;\usepackage{amssymb}&#10;\usepackage{amsthm}&#10;\pagestyle{empty}&#10;\begin{document}&#10;&#10;$$\mathbf{v}_i^{(g)} = \mathbf{x}_{r_1}^{(g)} + F \cdot \left( \mathbf{x}_{r_2}^{(g)} - \mathbf{x}_{r_3}^{(g)} \right)$$&#10;&#10;&#10;\end{document}&#10;"/>
  <p:tag name="IGUANATEXSIZE" val="18"/>
  <p:tag name="IGUANATEXCURSOR" val="240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589E0A74D31149A00A1CB8AE30E890" ma:contentTypeVersion="14" ma:contentTypeDescription="Create a new document." ma:contentTypeScope="" ma:versionID="c50252e6d36964354a63518ed9a41761">
  <xsd:schema xmlns:xsd="http://www.w3.org/2001/XMLSchema" xmlns:xs="http://www.w3.org/2001/XMLSchema" xmlns:p="http://schemas.microsoft.com/office/2006/metadata/properties" xmlns:ns3="afcfbc5d-900a-4cc3-8612-6a40717c1ed2" xmlns:ns4="7a775e89-1e98-4046-a190-5e33dd262ca5" targetNamespace="http://schemas.microsoft.com/office/2006/metadata/properties" ma:root="true" ma:fieldsID="7a29efba84d704da570747a767722739" ns3:_="" ns4:_="">
    <xsd:import namespace="afcfbc5d-900a-4cc3-8612-6a40717c1ed2"/>
    <xsd:import namespace="7a775e89-1e98-4046-a190-5e33dd262c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cfbc5d-900a-4cc3-8612-6a40717c1e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775e89-1e98-4046-a190-5e33dd262ca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0A9801-A459-4B4B-A33A-4F72662F5E99}">
  <ds:schemaRefs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afcfbc5d-900a-4cc3-8612-6a40717c1ed2"/>
    <ds:schemaRef ds:uri="http://schemas.openxmlformats.org/package/2006/metadata/core-properties"/>
    <ds:schemaRef ds:uri="7a775e89-1e98-4046-a190-5e33dd262c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1F26DCD-C726-4C1B-8F97-2D7063A727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69D4B5-8EC7-4324-A38E-C5ADBD44F875}">
  <ds:schemaRefs>
    <ds:schemaRef ds:uri="7a775e89-1e98-4046-a190-5e33dd262ca5"/>
    <ds:schemaRef ds:uri="afcfbc5d-900a-4cc3-8612-6a40717c1e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763</Words>
  <Application>Microsoft Macintosh PowerPoint</Application>
  <PresentationFormat>On-screen Show (4:3)</PresentationFormat>
  <Paragraphs>134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等线</vt:lpstr>
      <vt:lpstr>MWIWL A+ Times</vt:lpstr>
      <vt:lpstr>宋体</vt:lpstr>
      <vt:lpstr>Arial</vt:lpstr>
      <vt:lpstr>Calibri</vt:lpstr>
      <vt:lpstr>Calibri Light</vt:lpstr>
      <vt:lpstr>Times New Roman</vt:lpstr>
      <vt:lpstr>Office 主题​​</vt:lpstr>
      <vt:lpstr>PowerPoint Presentation</vt:lpstr>
      <vt:lpstr>Intelligent Optimization</vt:lpstr>
      <vt:lpstr>Optimization Problems</vt:lpstr>
      <vt:lpstr>Optimization Problems</vt:lpstr>
      <vt:lpstr>Evolutionary Algorithms - GA</vt:lpstr>
      <vt:lpstr>Evolutionary Algorithms - DE</vt:lpstr>
      <vt:lpstr>Swarm Intelligence Algorithms - PSO</vt:lpstr>
      <vt:lpstr>Swarm Intelligence Algorithms - ACO</vt:lpstr>
      <vt:lpstr>Swarm Intelligence Algorithms - ACO</vt:lpstr>
      <vt:lpstr>Genetic Algorithms vs. Particle Swarm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CPRO</dc:creator>
  <cp:lastModifiedBy>Hongzong LI</cp:lastModifiedBy>
  <cp:revision>1</cp:revision>
  <cp:lastPrinted>2014-05-21T09:26:20Z</cp:lastPrinted>
  <dcterms:created xsi:type="dcterms:W3CDTF">2010-09-21T06:40:43Z</dcterms:created>
  <dcterms:modified xsi:type="dcterms:W3CDTF">2025-04-17T08:35:14Z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0x010100D5589E0A74D31149A00A1CB8AE30E890</vt:lpwstr>
  </property>
</Properties>
</file>