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0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648"/>
  </p:normalViewPr>
  <p:slideViewPr>
    <p:cSldViewPr snapToGrid="0" snapToObjects="1">
      <p:cViewPr>
        <p:scale>
          <a:sx n="50" d="100"/>
          <a:sy n="50" d="100"/>
        </p:scale>
        <p:origin x="360" y="-4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8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5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4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6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2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2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5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9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2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5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5890CEF3-5691-294C-A1A7-8FEE5E415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693" y="10781655"/>
            <a:ext cx="4903463" cy="51245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1B1E4-5BA3-C540-BBB2-E64BB26A59E0}"/>
              </a:ext>
            </a:extLst>
          </p:cNvPr>
          <p:cNvSpPr txBox="1"/>
          <p:nvPr/>
        </p:nvSpPr>
        <p:spPr>
          <a:xfrm>
            <a:off x="457200" y="584200"/>
            <a:ext cx="20497800" cy="3759200"/>
          </a:xfrm>
          <a:prstGeom prst="rect">
            <a:avLst/>
          </a:prstGeom>
          <a:solidFill>
            <a:srgbClr val="6A0E5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3B793-A7E1-A942-8F0F-E8621421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025" y="-1387634"/>
            <a:ext cx="6350000" cy="635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D4FB8-C0F6-3945-A5A0-33459BDE1A48}"/>
              </a:ext>
            </a:extLst>
          </p:cNvPr>
          <p:cNvSpPr txBox="1"/>
          <p:nvPr/>
        </p:nvSpPr>
        <p:spPr>
          <a:xfrm>
            <a:off x="853440" y="1294896"/>
            <a:ext cx="13570585" cy="1594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Asset Location using Cloud Computing, Smart Devices and Low-Cost Beacons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7DB17-2891-C449-9ED6-B2E985F6B2D0}"/>
              </a:ext>
            </a:extLst>
          </p:cNvPr>
          <p:cNvSpPr txBox="1"/>
          <p:nvPr/>
        </p:nvSpPr>
        <p:spPr>
          <a:xfrm>
            <a:off x="14655800" y="3210560"/>
            <a:ext cx="101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Student</a:t>
            </a:r>
            <a:r>
              <a:rPr lang="en-US" sz="2400" dirty="0">
                <a:solidFill>
                  <a:schemeClr val="bg1"/>
                </a:solidFill>
              </a:rPr>
              <a:t> Samuel Nixon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Project Supervisor </a:t>
            </a:r>
            <a:r>
              <a:rPr lang="en-US" sz="2400" dirty="0">
                <a:solidFill>
                  <a:schemeClr val="bg1"/>
                </a:solidFill>
              </a:rPr>
              <a:t>Eddie Jones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0861B5-B4DC-D245-B12C-510602840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27" y="27394510"/>
            <a:ext cx="3200400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CADD2D-F306-B34E-A659-142B2EB68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727" y="28331532"/>
            <a:ext cx="3940248" cy="13263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5967CD-8396-2A41-A039-8155251A49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975" y="28099904"/>
            <a:ext cx="961952" cy="17896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715E9D-A64C-4F4E-8A08-9564F73B9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5589" y="28134800"/>
            <a:ext cx="1724075" cy="17198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B892C8-20B4-8141-B8B2-472783B05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4327" y="28418070"/>
            <a:ext cx="2649063" cy="11532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448A552-CB62-664F-AFEA-3F12E5E021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03390" y="27866606"/>
            <a:ext cx="3008276" cy="225620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7EC148E-88A5-7B42-8305-13A0B6B2040F}"/>
              </a:ext>
            </a:extLst>
          </p:cNvPr>
          <p:cNvSpPr txBox="1"/>
          <p:nvPr/>
        </p:nvSpPr>
        <p:spPr>
          <a:xfrm>
            <a:off x="457200" y="5051478"/>
            <a:ext cx="6313714" cy="843436"/>
          </a:xfrm>
          <a:prstGeom prst="rect">
            <a:avLst/>
          </a:prstGeom>
          <a:solidFill>
            <a:srgbClr val="6A0E5A"/>
          </a:solidFill>
          <a:ln>
            <a:solidFill>
              <a:srgbClr val="6A0E5A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Introduction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462156-75E6-944B-9F78-93E18BB365D1}"/>
              </a:ext>
            </a:extLst>
          </p:cNvPr>
          <p:cNvSpPr txBox="1"/>
          <p:nvPr/>
        </p:nvSpPr>
        <p:spPr>
          <a:xfrm>
            <a:off x="368300" y="6144042"/>
            <a:ext cx="118797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Asset location in industry using devices with on-board GPS radios is a problem that already has a solution. However, a low cost solution that can leverage existing on-board technology (such as AOBRD/ELD) has yet to be developed. Simple </a:t>
            </a:r>
            <a:r>
              <a:rPr lang="en-US" sz="2800" dirty="0" err="1"/>
              <a:t>bluetooth</a:t>
            </a:r>
            <a:r>
              <a:rPr lang="en-US" sz="2800" dirty="0"/>
              <a:t> beacons can be bought off-the-shelf from vendors easily, and this project seeks to utilize these simple beacons in combination with connected devices and cloud services to provide a solution that will allow monitoring and reporting of device locations in a site or yard.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02E4ED-3E94-3140-9807-4DFB23C43796}"/>
              </a:ext>
            </a:extLst>
          </p:cNvPr>
          <p:cNvSpPr txBox="1"/>
          <p:nvPr/>
        </p:nvSpPr>
        <p:spPr>
          <a:xfrm>
            <a:off x="12389568" y="5051478"/>
            <a:ext cx="6313714" cy="843436"/>
          </a:xfrm>
          <a:prstGeom prst="rect">
            <a:avLst/>
          </a:prstGeom>
          <a:solidFill>
            <a:srgbClr val="6A0E5A"/>
          </a:solidFill>
          <a:ln>
            <a:solidFill>
              <a:srgbClr val="6A0E5A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Objectives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86D3A9-2192-D043-950F-54A37F0E76E8}"/>
              </a:ext>
            </a:extLst>
          </p:cNvPr>
          <p:cNvSpPr txBox="1"/>
          <p:nvPr/>
        </p:nvSpPr>
        <p:spPr>
          <a:xfrm>
            <a:off x="12389568" y="6144042"/>
            <a:ext cx="78369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cloud computing platform using Amazon Web Services (AWS)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Collect real-world data for use in simulation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Simulate real-world traffic in a yard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Test performance of cloud computing against various simulations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1452F8-C2E8-064B-8848-AAEDCCBC718C}"/>
              </a:ext>
            </a:extLst>
          </p:cNvPr>
          <p:cNvSpPr txBox="1"/>
          <p:nvPr/>
        </p:nvSpPr>
        <p:spPr>
          <a:xfrm>
            <a:off x="368300" y="9605698"/>
            <a:ext cx="6313714" cy="843436"/>
          </a:xfrm>
          <a:prstGeom prst="rect">
            <a:avLst/>
          </a:prstGeom>
          <a:solidFill>
            <a:srgbClr val="6A0E5A"/>
          </a:solidFill>
          <a:ln>
            <a:solidFill>
              <a:srgbClr val="6A0E5A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Approach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44BF74-B665-E14A-A112-C22C4965AD82}"/>
              </a:ext>
            </a:extLst>
          </p:cNvPr>
          <p:cNvSpPr txBox="1"/>
          <p:nvPr/>
        </p:nvSpPr>
        <p:spPr>
          <a:xfrm>
            <a:off x="368299" y="10781655"/>
            <a:ext cx="18907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project was separated into three main components: Cloud Services, Hardware and Simulation. </a:t>
            </a:r>
            <a:r>
              <a:rPr lang="en-US" sz="2800" b="1" dirty="0"/>
              <a:t>Figure x </a:t>
            </a:r>
            <a:r>
              <a:rPr lang="en-US" sz="2800" dirty="0"/>
              <a:t>shows how these three components interact to create a solution that a user could query to glean information on the location of devices.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044ADCD-107E-1943-8E27-9379BA026E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12494347"/>
            <a:ext cx="7607447" cy="291403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940A9E6-319B-6E4B-AE02-6E314A1D4A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0913" y="11587627"/>
            <a:ext cx="4419600" cy="3810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6E43036-5FA2-AD4B-AC05-F6AC66B3B693}"/>
              </a:ext>
            </a:extLst>
          </p:cNvPr>
          <p:cNvSpPr txBox="1"/>
          <p:nvPr/>
        </p:nvSpPr>
        <p:spPr>
          <a:xfrm>
            <a:off x="831045" y="17507524"/>
            <a:ext cx="98986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Components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Cloud Services (AWS)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Hardware (Raspberry Pi &amp; Adafruit GPS)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Simulation (AnyLogic)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5D80163-E9FF-2B45-8A33-FBDDD212EF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711666" y="28134800"/>
            <a:ext cx="3514818" cy="152308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5DB10B7-4E74-DC42-BDEC-8A23274916B9}"/>
              </a:ext>
            </a:extLst>
          </p:cNvPr>
          <p:cNvSpPr txBox="1"/>
          <p:nvPr/>
        </p:nvSpPr>
        <p:spPr>
          <a:xfrm>
            <a:off x="11358716" y="17363843"/>
            <a:ext cx="9898619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Simulation</a:t>
            </a:r>
            <a:r>
              <a:rPr lang="en-US" sz="2800" dirty="0"/>
              <a:t>:</a:t>
            </a:r>
          </a:p>
          <a:p>
            <a:r>
              <a:rPr lang="en-US" sz="2800" dirty="0"/>
              <a:t>AnyLogic simulation software is used to generate simulations of device movement around a mock-yard, in order to provide input to the cloud services and assess the accuracy of the cloud services output. This style of simulation is known as symbiotic simulation i.e. where a real system responds to input from a simulation. The simulation technique used is known as agent-based simulation, where individual agent behavior is modelled. These simulations can be tuned to adjust parameters such 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number of active devices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Frequency of device movement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Speed of device movement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Burstiness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Range of Bluetooth radio</a:t>
            </a:r>
          </a:p>
          <a:p>
            <a:endParaRPr lang="en-US" sz="2800" dirty="0"/>
          </a:p>
          <a:p>
            <a:r>
              <a:rPr lang="en-US" sz="2800" dirty="0"/>
              <a:t>AnyLogic simulation software provides a GUI that allows graphical drag and drop building of simulations, with more complex relationships and modelling done by inputting Java. </a:t>
            </a:r>
          </a:p>
          <a:p>
            <a:r>
              <a:rPr lang="en-US" sz="2800" b="1" dirty="0"/>
              <a:t>Insert screenshot of </a:t>
            </a:r>
            <a:r>
              <a:rPr lang="en-US" sz="2800" b="1" dirty="0" err="1"/>
              <a:t>anylogic</a:t>
            </a:r>
            <a:endParaRPr lang="en-US" sz="2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F204AE-E2D6-5248-AA96-50DE56FBEE14}"/>
              </a:ext>
            </a:extLst>
          </p:cNvPr>
          <p:cNvSpPr txBox="1"/>
          <p:nvPr/>
        </p:nvSpPr>
        <p:spPr>
          <a:xfrm>
            <a:off x="578327" y="20359922"/>
            <a:ext cx="98986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GPS Location Estimation Algorithm:</a:t>
            </a:r>
            <a:endParaRPr lang="en-US" sz="2800" dirty="0"/>
          </a:p>
          <a:p>
            <a:r>
              <a:rPr lang="en-US" sz="2800" dirty="0"/>
              <a:t>Details on the </a:t>
            </a:r>
            <a:r>
              <a:rPr lang="en-US" sz="2800" dirty="0" err="1"/>
              <a:t>algo</a:t>
            </a:r>
            <a:r>
              <a:rPr lang="en-US" sz="2800" dirty="0"/>
              <a:t> not built yet…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8ECB6A-F8C5-F143-B4B0-34D5B3745310}"/>
              </a:ext>
            </a:extLst>
          </p:cNvPr>
          <p:cNvSpPr txBox="1"/>
          <p:nvPr/>
        </p:nvSpPr>
        <p:spPr>
          <a:xfrm>
            <a:off x="578326" y="22766275"/>
            <a:ext cx="98986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Remaining Work: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</a:t>
            </a:r>
            <a:r>
              <a:rPr lang="en-US" sz="2800" dirty="0" err="1"/>
              <a:t>algo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Test </a:t>
            </a:r>
            <a:r>
              <a:rPr lang="en-US" sz="2800" dirty="0" err="1"/>
              <a:t>algo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Test using simulations </a:t>
            </a:r>
            <a:r>
              <a:rPr lang="en-US" sz="2800" dirty="0" err="1"/>
              <a:t>etc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Real world testing of beacon?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F4CFC0-DF1B-844A-9166-21F214FDE5CD}"/>
              </a:ext>
            </a:extLst>
          </p:cNvPr>
          <p:cNvSpPr txBox="1"/>
          <p:nvPr/>
        </p:nvSpPr>
        <p:spPr>
          <a:xfrm>
            <a:off x="807481" y="25772217"/>
            <a:ext cx="98986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Acknowledgements:</a:t>
            </a:r>
          </a:p>
          <a:p>
            <a:r>
              <a:rPr lang="en-US" sz="2800" dirty="0"/>
              <a:t>I would like to thank the following people for their assistance in the development of this project: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Dr. Edward Jones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Mr. Martin Burke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Mr. Myles Meehan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470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412</Words>
  <Application>Microsoft Macintosh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NIXON, SAMUEL</dc:creator>
  <cp:lastModifiedBy>NIXON, SAMUEL</cp:lastModifiedBy>
  <cp:revision>32</cp:revision>
  <dcterms:created xsi:type="dcterms:W3CDTF">2019-03-13T10:14:53Z</dcterms:created>
  <dcterms:modified xsi:type="dcterms:W3CDTF">2019-03-13T13:39:03Z</dcterms:modified>
</cp:coreProperties>
</file>