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66" r:id="rId3"/>
    <p:sldId id="257" r:id="rId4"/>
    <p:sldId id="268" r:id="rId5"/>
    <p:sldId id="258" r:id="rId6"/>
    <p:sldId id="261" r:id="rId7"/>
    <p:sldId id="259" r:id="rId8"/>
    <p:sldId id="260" r:id="rId9"/>
    <p:sldId id="264" r:id="rId10"/>
    <p:sldId id="262" r:id="rId11"/>
    <p:sldId id="265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7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7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2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7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778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6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5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2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6231-73E2-D044-86C2-B0CD50441F1B}" type="datetimeFigureOut">
              <a:rPr lang="en-US" smtClean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19CA-D45C-5E42-BDE0-3E074297A9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a-platform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anylogic.com/transportati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5o6pmquqyi.execute-api.us-east-2.amazonaws.com/api/reading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42B2-B32B-8549-9351-CBE65671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5" y="2517800"/>
            <a:ext cx="9639868" cy="2387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Asset location using low-cost beacons, smart roaming devices and cloud computing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CBDA5-0945-314F-A04F-F2EA5E397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52" b="34825"/>
          <a:stretch/>
        </p:blipFill>
        <p:spPr>
          <a:xfrm>
            <a:off x="3016535" y="368491"/>
            <a:ext cx="6350000" cy="194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4AFAA-8E6E-6946-B769-ED4CA9094CD3}"/>
              </a:ext>
            </a:extLst>
          </p:cNvPr>
          <p:cNvSpPr txBox="1"/>
          <p:nvPr/>
        </p:nvSpPr>
        <p:spPr>
          <a:xfrm>
            <a:off x="9311698" y="6342038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Samuel Nixon | 15444418</a:t>
            </a:r>
          </a:p>
        </p:txBody>
      </p:sp>
    </p:spTree>
    <p:extLst>
      <p:ext uri="{BB962C8B-B14F-4D97-AF65-F5344CB8AC3E}">
        <p14:creationId xmlns:p14="http://schemas.microsoft.com/office/powerpoint/2010/main" val="276147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2A03-1FD3-8A43-85CD-9A8CD1A7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EEA7-B316-814C-90D8-E7FCA73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1" y="1795144"/>
            <a:ext cx="10515600" cy="4807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to allow simulation of assets and their movements. 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Number of assets and ratio of smart:dumb</a:t>
            </a:r>
          </a:p>
          <a:p>
            <a:pPr lvl="1"/>
            <a:r>
              <a:rPr lang="en-US" dirty="0"/>
              <a:t>Rate of change of location of assets</a:t>
            </a:r>
          </a:p>
          <a:p>
            <a:pPr lvl="1"/>
            <a:r>
              <a:rPr lang="en-US" dirty="0"/>
              <a:t>Noisy data</a:t>
            </a:r>
          </a:p>
          <a:p>
            <a:pPr lvl="1"/>
            <a:r>
              <a:rPr lang="en-US" dirty="0"/>
              <a:t>Accuracy of GPS</a:t>
            </a:r>
          </a:p>
          <a:p>
            <a:pPr lvl="1"/>
            <a:r>
              <a:rPr lang="en-US" dirty="0"/>
              <a:t>Burstiness of asset uploads</a:t>
            </a:r>
          </a:p>
          <a:p>
            <a:r>
              <a:rPr lang="en-US" dirty="0"/>
              <a:t>Possible software:</a:t>
            </a:r>
          </a:p>
          <a:p>
            <a:pPr lvl="1"/>
            <a:r>
              <a:rPr lang="en-US" dirty="0"/>
              <a:t>GAMMA (</a:t>
            </a:r>
            <a:r>
              <a:rPr lang="en-US" dirty="0">
                <a:hlinkClick r:id="rId3"/>
              </a:rPr>
              <a:t>https://gama-platform.github.io/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AnyLogic (</a:t>
            </a:r>
            <a:r>
              <a:rPr lang="en-US" dirty="0">
                <a:hlinkClick r:id="rId4"/>
              </a:rPr>
              <a:t>https://www.anylogic.com/transportation/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Brinkhoff Generator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45DE0-6A24-244D-BB21-5CA0EF584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611" y="2697480"/>
            <a:ext cx="6296054" cy="28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F366-897F-E044-9F25-3D262DDF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970D-A2F6-C04A-8D0A-422D2DBB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system cope with large volumes of traffic/bursty traffic?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Trajectory analysis/prediction?</a:t>
            </a:r>
          </a:p>
          <a:p>
            <a:r>
              <a:rPr lang="en-US" dirty="0"/>
              <a:t>How useful would System be in real life?</a:t>
            </a:r>
          </a:p>
          <a:p>
            <a:r>
              <a:rPr lang="en-US" dirty="0"/>
              <a:t>Real-life testing?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E8D3-C159-1F43-BE13-85237424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8120-A20C-A545-AEC4-DAAB7704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2097088"/>
            <a:ext cx="6272284" cy="4351338"/>
          </a:xfrm>
        </p:spPr>
        <p:txBody>
          <a:bodyPr/>
          <a:lstStyle/>
          <a:p>
            <a:r>
              <a:rPr lang="en-US" dirty="0"/>
              <a:t>Mobile Application or Website to allow user to see live System updates and estimations of asset location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FA4D1-95B1-F641-9CCF-3DC0307E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97" y="1682504"/>
            <a:ext cx="4080933" cy="3404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CC2E5-686E-B24E-B1CB-4AC11F8E9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73" y="3859583"/>
            <a:ext cx="3486308" cy="25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0D18-9718-934E-BC98-05378722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96B2-5578-E84E-93A9-11E89A22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D8D-1274-1340-BBB5-7C4B41EF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0DE4-CC6D-B14C-B4F8-D6F64997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Chosen Solution</a:t>
            </a:r>
          </a:p>
          <a:p>
            <a:r>
              <a:rPr lang="en-US" sz="3200" dirty="0"/>
              <a:t>Progress so far</a:t>
            </a:r>
          </a:p>
          <a:p>
            <a:r>
              <a:rPr lang="en-US" sz="3200" dirty="0"/>
              <a:t>Remaining work</a:t>
            </a:r>
          </a:p>
        </p:txBody>
      </p:sp>
    </p:spTree>
    <p:extLst>
      <p:ext uri="{BB962C8B-B14F-4D97-AF65-F5344CB8AC3E}">
        <p14:creationId xmlns:p14="http://schemas.microsoft.com/office/powerpoint/2010/main" val="16517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E375-CC08-A248-8281-4897F158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53" y="2222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/>
              <a:t>Overall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18395-6457-5E45-932F-D3B50EB4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959" y="694718"/>
            <a:ext cx="7833361" cy="67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E375-CC08-A248-8281-4897F158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Overall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127014-E041-034F-BAEC-523213CC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1" y="1992573"/>
            <a:ext cx="9399898" cy="36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36C9-C536-6244-8B4C-7B423DBD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9" y="16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Planned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53B8D-C6F7-0547-971F-B5B883870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65730" y="694267"/>
            <a:ext cx="5326269" cy="61637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7CD68-37EE-6746-87A5-A1AA7A5A172F}"/>
              </a:ext>
            </a:extLst>
          </p:cNvPr>
          <p:cNvSpPr txBox="1"/>
          <p:nvPr/>
        </p:nvSpPr>
        <p:spPr>
          <a:xfrm>
            <a:off x="351069" y="1906992"/>
            <a:ext cx="6100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”Dumb Asset” refers to simple BLE Beacon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“Smart Asset” refers to a Raspberry Pi with BLE, WiFi and GPS.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‘Serverless’ cloud computing hosted on Amazon Web Services (AWS)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“Operator Terminal” provides end user with UI to view data collected from assets and view system’s predictions for asset location</a:t>
            </a:r>
          </a:p>
        </p:txBody>
      </p:sp>
    </p:spTree>
    <p:extLst>
      <p:ext uri="{BB962C8B-B14F-4D97-AF65-F5344CB8AC3E}">
        <p14:creationId xmlns:p14="http://schemas.microsoft.com/office/powerpoint/2010/main" val="161445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9B9-AF5E-2340-8A11-99CA3C5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Cloud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9794EC-55A8-614A-9528-26FCDD104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9414" y="222689"/>
            <a:ext cx="5184254" cy="54179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1F06B0-05BF-D046-8F22-8E57AB4CD13D}"/>
              </a:ext>
            </a:extLst>
          </p:cNvPr>
          <p:cNvSpPr txBox="1"/>
          <p:nvPr/>
        </p:nvSpPr>
        <p:spPr>
          <a:xfrm>
            <a:off x="733377" y="1690688"/>
            <a:ext cx="61860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Serverless components hosted by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RESTful API for devices and reporting services to access e.g. </a:t>
            </a:r>
            <a:r>
              <a:rPr lang="en-US" b="1" dirty="0"/>
              <a:t>PUT </a:t>
            </a:r>
            <a:r>
              <a:rPr lang="en-US" b="1" dirty="0">
                <a:hlinkClick r:id="rId4"/>
              </a:rPr>
              <a:t>https://5o6pmquqyi.execute-api.us-east-2.amazonaws.com/api/readings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Triggers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code when triggered. Automatically scales as needed.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Processes API requests and writes/reads data from DynamoDB using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Key-value and document store (NoSQL)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system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8A06AEB-8059-4749-A291-D45B9F0956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23"/>
          <a:stretch/>
        </p:blipFill>
        <p:spPr>
          <a:xfrm>
            <a:off x="1023582" y="4437856"/>
            <a:ext cx="4107932" cy="2293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33647-3D8D-B349-8D14-BB5AEBBD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Current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52C234-2E28-5748-997B-85C136A72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500" y="0"/>
            <a:ext cx="7654500" cy="59509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EBBD86-D101-5040-A00F-63E9DB56F284}"/>
              </a:ext>
            </a:extLst>
          </p:cNvPr>
          <p:cNvSpPr txBox="1"/>
          <p:nvPr/>
        </p:nvSpPr>
        <p:spPr>
          <a:xfrm>
            <a:off x="894643" y="2067142"/>
            <a:ext cx="3287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Raspberry Pi running a Python script to scan for Bluetooth devices and uploading found devices to cloud services.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FC2EC-8A82-014C-AE8C-54D49F203B70}"/>
              </a:ext>
            </a:extLst>
          </p:cNvPr>
          <p:cNvSpPr txBox="1"/>
          <p:nvPr/>
        </p:nvSpPr>
        <p:spPr>
          <a:xfrm>
            <a:off x="1023582" y="3947393"/>
            <a:ext cx="226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Uploaded Data (JSON)</a:t>
            </a:r>
          </a:p>
        </p:txBody>
      </p:sp>
    </p:spTree>
    <p:extLst>
      <p:ext uri="{BB962C8B-B14F-4D97-AF65-F5344CB8AC3E}">
        <p14:creationId xmlns:p14="http://schemas.microsoft.com/office/powerpoint/2010/main" val="197391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D8D-1274-1340-BBB5-7C4B41EF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0DE4-CC6D-B14C-B4F8-D6F64997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0020"/>
            <a:ext cx="9905999" cy="3541714"/>
          </a:xfrm>
        </p:spPr>
        <p:txBody>
          <a:bodyPr>
            <a:noAutofit/>
          </a:bodyPr>
          <a:lstStyle/>
          <a:p>
            <a:r>
              <a:rPr lang="en-US" dirty="0"/>
              <a:t>Collection of real-world GPS and BLE data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Experimentation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Nice to have’s:</a:t>
            </a:r>
          </a:p>
          <a:p>
            <a:r>
              <a:rPr lang="en-US" dirty="0"/>
              <a:t>End User Interface</a:t>
            </a:r>
          </a:p>
          <a:p>
            <a:r>
              <a:rPr lang="en-US" dirty="0"/>
              <a:t>Multiple Pi functionality – ID 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4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9ACD-0886-6144-82E6-40FF266A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2" y="618518"/>
            <a:ext cx="11341289" cy="1478570"/>
          </a:xfrm>
        </p:spPr>
        <p:txBody>
          <a:bodyPr>
            <a:normAutofit/>
          </a:bodyPr>
          <a:lstStyle/>
          <a:p>
            <a:r>
              <a:rPr lang="en-US" sz="4400" dirty="0"/>
              <a:t>Collection of real-life GPS and 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D8DD-78E8-5E4F-A31D-9CC1DC82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Adafruit Ultimate GPS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Update Frequency</a:t>
            </a:r>
          </a:p>
          <a:p>
            <a:r>
              <a:rPr lang="en-US" dirty="0"/>
              <a:t>BLE Beacon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Distance/Obstructions</a:t>
            </a:r>
          </a:p>
          <a:p>
            <a:r>
              <a:rPr lang="en-US" dirty="0"/>
              <a:t>Baseline for simulations</a:t>
            </a:r>
          </a:p>
        </p:txBody>
      </p:sp>
      <p:pic>
        <p:nvPicPr>
          <p:cNvPr id="1026" name="Picture 2" descr="Adafruit Ultimate GPS Breakout - 66 channel w/10 Hz updates - Version 3">
            <a:extLst>
              <a:ext uri="{FF2B5EF4-FFF2-40B4-BE49-F238E27FC236}">
                <a16:creationId xmlns:a16="http://schemas.microsoft.com/office/drawing/2014/main" id="{7AED3ED8-B751-E34D-AB07-3B7088D2C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17485" r="15655" b="15182"/>
          <a:stretch/>
        </p:blipFill>
        <p:spPr bwMode="auto">
          <a:xfrm>
            <a:off x="6856991" y="2249487"/>
            <a:ext cx="4366146" cy="31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3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357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Asset location using low-cost beacons, smart roaming devices and cloud computing </vt:lpstr>
      <vt:lpstr>Today’s Objectives</vt:lpstr>
      <vt:lpstr>Overall Solution</vt:lpstr>
      <vt:lpstr>Overall Solution</vt:lpstr>
      <vt:lpstr>Planned Implementation</vt:lpstr>
      <vt:lpstr>Cloud Architecture</vt:lpstr>
      <vt:lpstr>Current System</vt:lpstr>
      <vt:lpstr>Remaining work</vt:lpstr>
      <vt:lpstr>Collection of real-life GPS and Ble data</vt:lpstr>
      <vt:lpstr>Simulation</vt:lpstr>
      <vt:lpstr>Experimentation</vt:lpstr>
      <vt:lpstr>User Interface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NIXON, SAMUEL</dc:creator>
  <cp:lastModifiedBy>NIXON, SAMUEL</cp:lastModifiedBy>
  <cp:revision>34</cp:revision>
  <dcterms:created xsi:type="dcterms:W3CDTF">2019-01-14T13:08:06Z</dcterms:created>
  <dcterms:modified xsi:type="dcterms:W3CDTF">2019-01-28T10:16:54Z</dcterms:modified>
</cp:coreProperties>
</file>