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DC1C-B734-C74E-B12D-915E33E7E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7E75-742A-374C-BC34-E1E64D94D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25C1-3C7D-064C-878D-6FA5BA30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C8F3-2199-264E-894C-08461E76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BD38-88DC-2343-BAE7-8956DE69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7807-3450-7A44-AA24-FAF8BA78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24017-BC1D-D241-9B01-08C3B20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A68B-A4D8-EC4D-88C9-5C1D9934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FA9E-E0EB-1F4D-88AD-C3C9990E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CA03-E1D4-3141-B792-AAFF9CC1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1053B-7849-014D-955E-E30E4DD11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9F385-AE86-E547-8478-B75AB64D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7CAE-7DF9-B644-AF52-5BB36CBB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8AF0-78B6-C647-9FF0-584FADD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ACCF-B06A-FE49-B46B-2512F49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70F3-F28F-3445-9935-F2E92AA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0F09-8BFB-D74D-8AD4-AAEA9C17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4FCD-F87D-0245-A203-B63F9595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1A48-350F-2246-ACAD-D670965F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DD4B-E8A6-4847-BE13-C2A55AC8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82AB-14D9-AC4D-AB34-6B11F9FC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3BF3D-21A2-484B-A22F-06E61572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2188-B149-F944-8C89-38828734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8C9D-C7AF-7B4E-8698-523EE5B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A8AE-F95D-1249-A9AF-D99961B9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C335-807F-5845-9239-2D322A3C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626E-A5E0-254A-BE82-717F43F2D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9B0-2AAF-FE47-B5F9-F345339E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94C0D-20C8-3C42-8152-4DBF3651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DC83-F5C4-8B4F-9D02-0261B108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094E9-1950-7E4C-99B2-92599807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A105-0499-344F-A86D-D3ED2117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6E98-2E18-D440-8397-C1721FEA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F6E7C-57EC-BC44-8373-CEA5CBB3A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CE57D-0D0E-EB48-AE5D-3100CCB4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10F86-B868-594D-AD43-FF086DD35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86DD3-2BA9-DE45-95E7-93D93DB2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CCCF7-A6B8-5C41-82DA-D60B9D11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05B67-DC52-4C4E-B9FB-306BC4B7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F31-48B6-B247-A1CC-8D22298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AA79F-E87B-384B-9C2C-1A7173CA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F0EF9-68B5-1D46-8CB2-B90599D9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42EA-AFE7-F442-940F-0302DABA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82015-DC9B-D34F-911C-AA33F5E9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1447-E483-0541-A02B-EF2587F5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E2FE-4C22-6649-9A61-6523C55E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E5CF-D74E-8F4C-865C-B8949271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3FDE-7DAB-014A-BABD-217374CE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E0B5B-1CAE-A14E-A3DA-E6F6F142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5D6C4-2838-E34E-987B-5BB0867C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BA72-FBB4-C641-8EC1-98F7C95C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4C1A3-DF48-094C-9BA2-CE83B351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048C-DA4E-C04F-B4EB-E3961C77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BE162-67BA-8048-8068-0CD11037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F4FD-4C1D-EB46-B674-76CF8746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9421D-B5E1-7347-888C-48F03EE1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6C37-B8CE-4846-B055-24EA1F30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2AD86-9286-E443-B7F8-C6A13E4E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E9520-105E-134A-9963-CC44CB2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339B-F660-C447-BC6C-7C78E620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A2CB-191C-4E40-817E-B30CC076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6231-73E2-D044-86C2-B0CD50441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E072-8AFB-0B40-B344-30CB0BE7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E8CE-87EE-774C-A027-2AC38441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CA-D45C-5E42-BDE0-3E07429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42B2-B32B-8549-9351-CBE656712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B8B7-377B-DF46-88E3-C7F74EA02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E375-CC08-A248-8281-4897F158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FC29A-6B06-1A4F-BA91-7E58DD52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33" y="2029061"/>
            <a:ext cx="10415333" cy="39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Overall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NIXON, SAMUEL</dc:creator>
  <cp:lastModifiedBy>NIXON, SAMUEL</cp:lastModifiedBy>
  <cp:revision>2</cp:revision>
  <dcterms:created xsi:type="dcterms:W3CDTF">2019-01-14T13:08:06Z</dcterms:created>
  <dcterms:modified xsi:type="dcterms:W3CDTF">2019-01-14T13:37:30Z</dcterms:modified>
</cp:coreProperties>
</file>