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4"/>
  </p:notesMasterIdLst>
  <p:handoutMasterIdLst>
    <p:handoutMasterId r:id="rId15"/>
  </p:handoutMasterIdLst>
  <p:sldIdLst>
    <p:sldId id="401" r:id="rId5"/>
    <p:sldId id="420" r:id="rId6"/>
    <p:sldId id="414" r:id="rId7"/>
    <p:sldId id="411" r:id="rId8"/>
    <p:sldId id="412" r:id="rId9"/>
    <p:sldId id="413" r:id="rId10"/>
    <p:sldId id="418" r:id="rId11"/>
    <p:sldId id="415" r:id="rId12"/>
    <p:sldId id="419" r:id="rId13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59DD7-C160-46B3-8B8C-B892B1C6E3C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796680BE-7E70-4BD9-BA28-870585EBDA2A}">
      <dgm:prSet phldrT="[Texto]"/>
      <dgm:spPr/>
      <dgm:t>
        <a:bodyPr/>
        <a:lstStyle/>
        <a:p>
          <a:r>
            <a:rPr lang="pt-PT" dirty="0" err="1"/>
            <a:t>Review</a:t>
          </a:r>
          <a:r>
            <a:rPr lang="pt-PT" dirty="0"/>
            <a:t> </a:t>
          </a:r>
          <a:r>
            <a:rPr lang="pt-PT" dirty="0" err="1"/>
            <a:t>Iteration</a:t>
          </a:r>
          <a:endParaRPr lang="pt-PT" dirty="0"/>
        </a:p>
      </dgm:t>
    </dgm:pt>
    <dgm:pt modelId="{62042B8D-C82B-4A1A-BBF4-CBFCA5F3C7C6}" type="parTrans" cxnId="{9838D6E6-B2AF-4279-B65C-AFF5302F8B3C}">
      <dgm:prSet/>
      <dgm:spPr/>
      <dgm:t>
        <a:bodyPr/>
        <a:lstStyle/>
        <a:p>
          <a:endParaRPr lang="pt-PT"/>
        </a:p>
      </dgm:t>
    </dgm:pt>
    <dgm:pt modelId="{354D85F1-A375-4C4B-AE3B-13FA55938145}" type="sibTrans" cxnId="{9838D6E6-B2AF-4279-B65C-AFF5302F8B3C}">
      <dgm:prSet/>
      <dgm:spPr/>
      <dgm:t>
        <a:bodyPr/>
        <a:lstStyle/>
        <a:p>
          <a:endParaRPr lang="pt-PT"/>
        </a:p>
      </dgm:t>
    </dgm:pt>
    <dgm:pt modelId="{597D3DE1-AE50-4297-BE27-DA42B3412B43}">
      <dgm:prSet phldrT="[Texto]" custT="1"/>
      <dgm:spPr/>
      <dgm:t>
        <a:bodyPr/>
        <a:lstStyle/>
        <a:p>
          <a:r>
            <a:rPr lang="pt-PT" sz="2000" dirty="0" err="1"/>
            <a:t>Review</a:t>
          </a:r>
          <a:r>
            <a:rPr lang="pt-PT" sz="2000" dirty="0"/>
            <a:t> </a:t>
          </a:r>
          <a:r>
            <a:rPr lang="pt-PT" sz="2000" dirty="0" err="1"/>
            <a:t>if</a:t>
          </a:r>
          <a:r>
            <a:rPr lang="pt-PT" sz="2000" dirty="0"/>
            <a:t> </a:t>
          </a:r>
          <a:r>
            <a:rPr lang="pt-PT" sz="2000" dirty="0" err="1"/>
            <a:t>the</a:t>
          </a:r>
          <a:r>
            <a:rPr lang="pt-PT" sz="2000" dirty="0"/>
            <a:t> </a:t>
          </a:r>
          <a:r>
            <a:rPr lang="pt-PT" sz="2000" dirty="0" err="1"/>
            <a:t>work</a:t>
          </a:r>
          <a:r>
            <a:rPr lang="pt-PT" sz="2000" dirty="0"/>
            <a:t> </a:t>
          </a:r>
          <a:r>
            <a:rPr lang="pt-PT" sz="2000" dirty="0" err="1"/>
            <a:t>done</a:t>
          </a:r>
          <a:r>
            <a:rPr lang="pt-PT" sz="2000" dirty="0"/>
            <a:t> </a:t>
          </a:r>
          <a:r>
            <a:rPr lang="pt-PT" sz="2000" dirty="0" err="1"/>
            <a:t>on</a:t>
          </a:r>
          <a:r>
            <a:rPr lang="pt-PT" sz="2000" dirty="0"/>
            <a:t> </a:t>
          </a:r>
          <a:r>
            <a:rPr lang="pt-PT" sz="2000" dirty="0" err="1"/>
            <a:t>Iteration</a:t>
          </a:r>
          <a:r>
            <a:rPr lang="pt-PT" sz="2000" dirty="0"/>
            <a:t> 1 </a:t>
          </a:r>
          <a:r>
            <a:rPr lang="pt-PT" sz="2000" dirty="0" err="1"/>
            <a:t>is</a:t>
          </a:r>
          <a:r>
            <a:rPr lang="pt-PT" sz="2000" dirty="0"/>
            <a:t> </a:t>
          </a:r>
          <a:r>
            <a:rPr lang="pt-PT" sz="2000" dirty="0" err="1"/>
            <a:t>ready</a:t>
          </a:r>
          <a:r>
            <a:rPr lang="pt-PT" sz="2000" dirty="0"/>
            <a:t> for </a:t>
          </a:r>
          <a:r>
            <a:rPr lang="pt-PT" sz="2000" dirty="0" err="1"/>
            <a:t>the</a:t>
          </a:r>
          <a:r>
            <a:rPr lang="pt-PT" sz="2000" dirty="0"/>
            <a:t> </a:t>
          </a:r>
          <a:r>
            <a:rPr lang="pt-PT" sz="2000" dirty="0" err="1"/>
            <a:t>following</a:t>
          </a:r>
          <a:r>
            <a:rPr lang="pt-PT" sz="2000" dirty="0"/>
            <a:t> </a:t>
          </a:r>
          <a:r>
            <a:rPr lang="pt-PT" sz="2000" dirty="0" err="1"/>
            <a:t>stages</a:t>
          </a:r>
          <a:endParaRPr lang="pt-PT" sz="2000" dirty="0"/>
        </a:p>
      </dgm:t>
    </dgm:pt>
    <dgm:pt modelId="{6BBA424A-20D4-41C6-8F23-5D50158E869C}" type="parTrans" cxnId="{9CAE3C41-80EC-4FD7-8933-7FD4BD3BE4F7}">
      <dgm:prSet/>
      <dgm:spPr/>
      <dgm:t>
        <a:bodyPr/>
        <a:lstStyle/>
        <a:p>
          <a:endParaRPr lang="pt-PT"/>
        </a:p>
      </dgm:t>
    </dgm:pt>
    <dgm:pt modelId="{6D8DB8C0-9B00-4C45-85E0-9518F2D0C07D}" type="sibTrans" cxnId="{9CAE3C41-80EC-4FD7-8933-7FD4BD3BE4F7}">
      <dgm:prSet/>
      <dgm:spPr/>
      <dgm:t>
        <a:bodyPr/>
        <a:lstStyle/>
        <a:p>
          <a:endParaRPr lang="pt-PT"/>
        </a:p>
      </dgm:t>
    </dgm:pt>
    <dgm:pt modelId="{984E2D6C-9566-4722-9F07-9118B9DB2BE6}">
      <dgm:prSet phldrT="[Texto]"/>
      <dgm:spPr/>
      <dgm:t>
        <a:bodyPr/>
        <a:lstStyle/>
        <a:p>
          <a:r>
            <a:rPr lang="pt-PT" dirty="0" err="1"/>
            <a:t>Retrieve</a:t>
          </a:r>
          <a:r>
            <a:rPr lang="pt-PT" dirty="0"/>
            <a:t> </a:t>
          </a:r>
          <a:r>
            <a:rPr lang="pt-PT" dirty="0" err="1"/>
            <a:t>Information</a:t>
          </a:r>
          <a:endParaRPr lang="pt-PT" dirty="0"/>
        </a:p>
      </dgm:t>
    </dgm:pt>
    <dgm:pt modelId="{A887583B-114B-4BB4-B84A-642BB8A635AB}" type="parTrans" cxnId="{5AB1B413-7421-457A-960E-D0D19CA9F5B0}">
      <dgm:prSet/>
      <dgm:spPr/>
      <dgm:t>
        <a:bodyPr/>
        <a:lstStyle/>
        <a:p>
          <a:endParaRPr lang="pt-PT"/>
        </a:p>
      </dgm:t>
    </dgm:pt>
    <dgm:pt modelId="{2ECA033A-53CA-40BD-B540-18356D6E91DD}" type="sibTrans" cxnId="{5AB1B413-7421-457A-960E-D0D19CA9F5B0}">
      <dgm:prSet/>
      <dgm:spPr/>
      <dgm:t>
        <a:bodyPr/>
        <a:lstStyle/>
        <a:p>
          <a:endParaRPr lang="pt-PT"/>
        </a:p>
      </dgm:t>
    </dgm:pt>
    <dgm:pt modelId="{FB963340-0067-47E9-8607-F0D8462EBA9F}">
      <dgm:prSet phldrT="[Texto]" custT="1"/>
      <dgm:spPr/>
      <dgm:t>
        <a:bodyPr/>
        <a:lstStyle/>
        <a:p>
          <a:r>
            <a:rPr lang="en-US" sz="2000" b="0" i="0" dirty="0"/>
            <a:t>Use of an information retrieval tool on the dataset and its exploration with free-text queries</a:t>
          </a:r>
          <a:endParaRPr lang="pt-PT" sz="2000" dirty="0"/>
        </a:p>
      </dgm:t>
    </dgm:pt>
    <dgm:pt modelId="{4134A440-4092-49CC-B8E7-B139798F6716}" type="parTrans" cxnId="{0FD3D65B-6197-4C92-94E4-2B7266340DCE}">
      <dgm:prSet/>
      <dgm:spPr/>
      <dgm:t>
        <a:bodyPr/>
        <a:lstStyle/>
        <a:p>
          <a:endParaRPr lang="pt-PT"/>
        </a:p>
      </dgm:t>
    </dgm:pt>
    <dgm:pt modelId="{4B61398A-F36D-4E5C-A360-38F6E4E0A648}" type="sibTrans" cxnId="{0FD3D65B-6197-4C92-94E4-2B7266340DCE}">
      <dgm:prSet/>
      <dgm:spPr/>
      <dgm:t>
        <a:bodyPr/>
        <a:lstStyle/>
        <a:p>
          <a:endParaRPr lang="pt-PT"/>
        </a:p>
      </dgm:t>
    </dgm:pt>
    <dgm:pt modelId="{93BAE87C-B50B-4B37-AABD-308C07A8154B}">
      <dgm:prSet phldrT="[Texto]"/>
      <dgm:spPr/>
      <dgm:t>
        <a:bodyPr/>
        <a:lstStyle/>
        <a:p>
          <a:r>
            <a:rPr lang="pt-PT" dirty="0" err="1"/>
            <a:t>Create</a:t>
          </a:r>
          <a:r>
            <a:rPr lang="pt-PT" dirty="0"/>
            <a:t> </a:t>
          </a:r>
          <a:r>
            <a:rPr lang="pt-PT" dirty="0" err="1"/>
            <a:t>Search</a:t>
          </a:r>
          <a:r>
            <a:rPr lang="pt-PT" dirty="0"/>
            <a:t> </a:t>
          </a:r>
          <a:r>
            <a:rPr lang="pt-PT" dirty="0" err="1"/>
            <a:t>System</a:t>
          </a:r>
          <a:endParaRPr lang="pt-PT" dirty="0"/>
        </a:p>
      </dgm:t>
    </dgm:pt>
    <dgm:pt modelId="{448D0408-C845-430A-B9DB-DE3236C04C88}" type="parTrans" cxnId="{CAA35884-F30A-4F80-B8EC-DDE23877171F}">
      <dgm:prSet/>
      <dgm:spPr/>
      <dgm:t>
        <a:bodyPr/>
        <a:lstStyle/>
        <a:p>
          <a:endParaRPr lang="pt-PT"/>
        </a:p>
      </dgm:t>
    </dgm:pt>
    <dgm:pt modelId="{8DEECCB1-64EC-466E-B68A-A90A8EB79B06}" type="sibTrans" cxnId="{CAA35884-F30A-4F80-B8EC-DDE23877171F}">
      <dgm:prSet/>
      <dgm:spPr/>
      <dgm:t>
        <a:bodyPr/>
        <a:lstStyle/>
        <a:p>
          <a:endParaRPr lang="pt-PT"/>
        </a:p>
      </dgm:t>
    </dgm:pt>
    <dgm:pt modelId="{565A0157-ABE5-4CE7-819F-ECC106752D2E}">
      <dgm:prSet phldrT="[Texto]" custT="1"/>
      <dgm:spPr/>
      <dgm:t>
        <a:bodyPr/>
        <a:lstStyle/>
        <a:p>
          <a:r>
            <a:rPr lang="pt-PT" sz="2000" dirty="0" err="1"/>
            <a:t>Create</a:t>
          </a:r>
          <a:r>
            <a:rPr lang="pt-PT" sz="2000" dirty="0"/>
            <a:t> a </a:t>
          </a:r>
          <a:r>
            <a:rPr lang="pt-PT" sz="2000" dirty="0" err="1"/>
            <a:t>search</a:t>
          </a:r>
          <a:r>
            <a:rPr lang="pt-PT" sz="2000" dirty="0"/>
            <a:t> </a:t>
          </a:r>
          <a:r>
            <a:rPr lang="pt-PT" sz="2000" dirty="0" err="1"/>
            <a:t>system</a:t>
          </a:r>
          <a:r>
            <a:rPr lang="pt-PT" sz="2000" dirty="0"/>
            <a:t> </a:t>
          </a:r>
          <a:r>
            <a:rPr lang="pt-PT" sz="2000" dirty="0" err="1"/>
            <a:t>based</a:t>
          </a:r>
          <a:r>
            <a:rPr lang="pt-PT" sz="2000" dirty="0"/>
            <a:t> </a:t>
          </a:r>
          <a:r>
            <a:rPr lang="pt-PT" sz="2000" dirty="0" err="1"/>
            <a:t>on</a:t>
          </a:r>
          <a:r>
            <a:rPr lang="pt-PT" sz="2000" dirty="0"/>
            <a:t> </a:t>
          </a:r>
          <a:r>
            <a:rPr lang="pt-PT" sz="2000" dirty="0" err="1"/>
            <a:t>the</a:t>
          </a:r>
          <a:r>
            <a:rPr lang="pt-PT" sz="2000" dirty="0"/>
            <a:t> </a:t>
          </a:r>
          <a:r>
            <a:rPr lang="pt-PT" sz="2000" dirty="0" err="1"/>
            <a:t>dataset</a:t>
          </a:r>
          <a:endParaRPr lang="pt-PT" sz="2000" dirty="0"/>
        </a:p>
      </dgm:t>
    </dgm:pt>
    <dgm:pt modelId="{DE2F43AE-9FC2-4033-BB5D-6D906B2DD25A}" type="parTrans" cxnId="{C216C875-378F-4F88-8C02-88498D43877C}">
      <dgm:prSet/>
      <dgm:spPr/>
      <dgm:t>
        <a:bodyPr/>
        <a:lstStyle/>
        <a:p>
          <a:endParaRPr lang="pt-PT"/>
        </a:p>
      </dgm:t>
    </dgm:pt>
    <dgm:pt modelId="{F48717A4-2DF1-48C5-9238-0F014E11B84E}" type="sibTrans" cxnId="{C216C875-378F-4F88-8C02-88498D43877C}">
      <dgm:prSet/>
      <dgm:spPr/>
      <dgm:t>
        <a:bodyPr/>
        <a:lstStyle/>
        <a:p>
          <a:endParaRPr lang="pt-PT"/>
        </a:p>
      </dgm:t>
    </dgm:pt>
    <dgm:pt modelId="{0DB7E867-F4AF-4D7F-B1D5-E32DCA3C4202}" type="pres">
      <dgm:prSet presAssocID="{43759DD7-C160-46B3-8B8C-B892B1C6E3C7}" presName="theList" presStyleCnt="0">
        <dgm:presLayoutVars>
          <dgm:dir/>
          <dgm:animLvl val="lvl"/>
          <dgm:resizeHandles val="exact"/>
        </dgm:presLayoutVars>
      </dgm:prSet>
      <dgm:spPr/>
    </dgm:pt>
    <dgm:pt modelId="{432B5B62-75B2-4A66-B541-22F60ED6EFAC}" type="pres">
      <dgm:prSet presAssocID="{796680BE-7E70-4BD9-BA28-870585EBDA2A}" presName="compNode" presStyleCnt="0"/>
      <dgm:spPr/>
    </dgm:pt>
    <dgm:pt modelId="{2794513D-14B4-4463-9D18-052E96CD8B19}" type="pres">
      <dgm:prSet presAssocID="{796680BE-7E70-4BD9-BA28-870585EBDA2A}" presName="aNode" presStyleLbl="bgShp" presStyleIdx="0" presStyleCnt="3"/>
      <dgm:spPr/>
    </dgm:pt>
    <dgm:pt modelId="{43A2F818-904A-4FB0-9579-A83B35B3BD39}" type="pres">
      <dgm:prSet presAssocID="{796680BE-7E70-4BD9-BA28-870585EBDA2A}" presName="textNode" presStyleLbl="bgShp" presStyleIdx="0" presStyleCnt="3"/>
      <dgm:spPr/>
    </dgm:pt>
    <dgm:pt modelId="{2BF91DE5-326D-40BC-AFDE-A699594DDBB4}" type="pres">
      <dgm:prSet presAssocID="{796680BE-7E70-4BD9-BA28-870585EBDA2A}" presName="compChildNode" presStyleCnt="0"/>
      <dgm:spPr/>
    </dgm:pt>
    <dgm:pt modelId="{9961B15B-8383-4501-A53B-26FAA4DAC608}" type="pres">
      <dgm:prSet presAssocID="{796680BE-7E70-4BD9-BA28-870585EBDA2A}" presName="theInnerList" presStyleCnt="0"/>
      <dgm:spPr/>
    </dgm:pt>
    <dgm:pt modelId="{08A6EFF9-C586-4036-961E-5FE56AE73E26}" type="pres">
      <dgm:prSet presAssocID="{597D3DE1-AE50-4297-BE27-DA42B3412B43}" presName="childNode" presStyleLbl="node1" presStyleIdx="0" presStyleCnt="3">
        <dgm:presLayoutVars>
          <dgm:bulletEnabled val="1"/>
        </dgm:presLayoutVars>
      </dgm:prSet>
      <dgm:spPr/>
    </dgm:pt>
    <dgm:pt modelId="{5058A129-9B24-4068-844A-F3F9C2A84021}" type="pres">
      <dgm:prSet presAssocID="{796680BE-7E70-4BD9-BA28-870585EBDA2A}" presName="aSpace" presStyleCnt="0"/>
      <dgm:spPr/>
    </dgm:pt>
    <dgm:pt modelId="{A7A0E3A2-36B8-4962-A096-EE4B4FA11823}" type="pres">
      <dgm:prSet presAssocID="{984E2D6C-9566-4722-9F07-9118B9DB2BE6}" presName="compNode" presStyleCnt="0"/>
      <dgm:spPr/>
    </dgm:pt>
    <dgm:pt modelId="{4B55527F-2ED7-4EA7-9874-4878F2BB27FA}" type="pres">
      <dgm:prSet presAssocID="{984E2D6C-9566-4722-9F07-9118B9DB2BE6}" presName="aNode" presStyleLbl="bgShp" presStyleIdx="1" presStyleCnt="3"/>
      <dgm:spPr/>
    </dgm:pt>
    <dgm:pt modelId="{69583F3F-C398-466E-9054-AE9E51D66BE2}" type="pres">
      <dgm:prSet presAssocID="{984E2D6C-9566-4722-9F07-9118B9DB2BE6}" presName="textNode" presStyleLbl="bgShp" presStyleIdx="1" presStyleCnt="3"/>
      <dgm:spPr/>
    </dgm:pt>
    <dgm:pt modelId="{400155B1-234F-4755-87B8-6E49C4B7740E}" type="pres">
      <dgm:prSet presAssocID="{984E2D6C-9566-4722-9F07-9118B9DB2BE6}" presName="compChildNode" presStyleCnt="0"/>
      <dgm:spPr/>
    </dgm:pt>
    <dgm:pt modelId="{BD01FDBD-C64F-412B-B027-74493E08D668}" type="pres">
      <dgm:prSet presAssocID="{984E2D6C-9566-4722-9F07-9118B9DB2BE6}" presName="theInnerList" presStyleCnt="0"/>
      <dgm:spPr/>
    </dgm:pt>
    <dgm:pt modelId="{A218B66C-A1F9-4E98-A1DD-B34537763205}" type="pres">
      <dgm:prSet presAssocID="{FB963340-0067-47E9-8607-F0D8462EBA9F}" presName="childNode" presStyleLbl="node1" presStyleIdx="1" presStyleCnt="3">
        <dgm:presLayoutVars>
          <dgm:bulletEnabled val="1"/>
        </dgm:presLayoutVars>
      </dgm:prSet>
      <dgm:spPr/>
    </dgm:pt>
    <dgm:pt modelId="{250B51DA-B4C5-4C39-9713-55D140A7513D}" type="pres">
      <dgm:prSet presAssocID="{984E2D6C-9566-4722-9F07-9118B9DB2BE6}" presName="aSpace" presStyleCnt="0"/>
      <dgm:spPr/>
    </dgm:pt>
    <dgm:pt modelId="{8494BBC6-BFEC-44D5-A2EA-971367D81F2B}" type="pres">
      <dgm:prSet presAssocID="{93BAE87C-B50B-4B37-AABD-308C07A8154B}" presName="compNode" presStyleCnt="0"/>
      <dgm:spPr/>
    </dgm:pt>
    <dgm:pt modelId="{43EC87C3-3F49-4AA6-92F8-8465F1AC6558}" type="pres">
      <dgm:prSet presAssocID="{93BAE87C-B50B-4B37-AABD-308C07A8154B}" presName="aNode" presStyleLbl="bgShp" presStyleIdx="2" presStyleCnt="3"/>
      <dgm:spPr/>
    </dgm:pt>
    <dgm:pt modelId="{96A7138E-F951-4279-9012-43D5D316FB7A}" type="pres">
      <dgm:prSet presAssocID="{93BAE87C-B50B-4B37-AABD-308C07A8154B}" presName="textNode" presStyleLbl="bgShp" presStyleIdx="2" presStyleCnt="3"/>
      <dgm:spPr/>
    </dgm:pt>
    <dgm:pt modelId="{018641A7-ADD8-4EDA-B22F-DBA626544A19}" type="pres">
      <dgm:prSet presAssocID="{93BAE87C-B50B-4B37-AABD-308C07A8154B}" presName="compChildNode" presStyleCnt="0"/>
      <dgm:spPr/>
    </dgm:pt>
    <dgm:pt modelId="{D780263F-4EDF-40BA-A5C3-7DAFD28447CF}" type="pres">
      <dgm:prSet presAssocID="{93BAE87C-B50B-4B37-AABD-308C07A8154B}" presName="theInnerList" presStyleCnt="0"/>
      <dgm:spPr/>
    </dgm:pt>
    <dgm:pt modelId="{53690E97-B9F5-4980-A282-6B86431A5E95}" type="pres">
      <dgm:prSet presAssocID="{565A0157-ABE5-4CE7-819F-ECC106752D2E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76B61B0D-A936-47C2-B1E7-3220DBFB96B4}" type="presOf" srcId="{984E2D6C-9566-4722-9F07-9118B9DB2BE6}" destId="{4B55527F-2ED7-4EA7-9874-4878F2BB27FA}" srcOrd="0" destOrd="0" presId="urn:microsoft.com/office/officeart/2005/8/layout/lProcess2"/>
    <dgm:cxn modelId="{5AB1B413-7421-457A-960E-D0D19CA9F5B0}" srcId="{43759DD7-C160-46B3-8B8C-B892B1C6E3C7}" destId="{984E2D6C-9566-4722-9F07-9118B9DB2BE6}" srcOrd="1" destOrd="0" parTransId="{A887583B-114B-4BB4-B84A-642BB8A635AB}" sibTransId="{2ECA033A-53CA-40BD-B540-18356D6E91DD}"/>
    <dgm:cxn modelId="{0FD3D65B-6197-4C92-94E4-2B7266340DCE}" srcId="{984E2D6C-9566-4722-9F07-9118B9DB2BE6}" destId="{FB963340-0067-47E9-8607-F0D8462EBA9F}" srcOrd="0" destOrd="0" parTransId="{4134A440-4092-49CC-B8E7-B139798F6716}" sibTransId="{4B61398A-F36D-4E5C-A360-38F6E4E0A648}"/>
    <dgm:cxn modelId="{9CAE3C41-80EC-4FD7-8933-7FD4BD3BE4F7}" srcId="{796680BE-7E70-4BD9-BA28-870585EBDA2A}" destId="{597D3DE1-AE50-4297-BE27-DA42B3412B43}" srcOrd="0" destOrd="0" parTransId="{6BBA424A-20D4-41C6-8F23-5D50158E869C}" sibTransId="{6D8DB8C0-9B00-4C45-85E0-9518F2D0C07D}"/>
    <dgm:cxn modelId="{98E04A6D-5767-4A09-98F6-B621AB261910}" type="presOf" srcId="{FB963340-0067-47E9-8607-F0D8462EBA9F}" destId="{A218B66C-A1F9-4E98-A1DD-B34537763205}" srcOrd="0" destOrd="0" presId="urn:microsoft.com/office/officeart/2005/8/layout/lProcess2"/>
    <dgm:cxn modelId="{A666B76F-C006-4C55-8994-C9D00E33163D}" type="presOf" srcId="{796680BE-7E70-4BD9-BA28-870585EBDA2A}" destId="{2794513D-14B4-4463-9D18-052E96CD8B19}" srcOrd="0" destOrd="0" presId="urn:microsoft.com/office/officeart/2005/8/layout/lProcess2"/>
    <dgm:cxn modelId="{12815A50-F6D9-4B63-9030-6B8FEC189EA7}" type="presOf" srcId="{93BAE87C-B50B-4B37-AABD-308C07A8154B}" destId="{43EC87C3-3F49-4AA6-92F8-8465F1AC6558}" srcOrd="0" destOrd="0" presId="urn:microsoft.com/office/officeart/2005/8/layout/lProcess2"/>
    <dgm:cxn modelId="{C216C875-378F-4F88-8C02-88498D43877C}" srcId="{93BAE87C-B50B-4B37-AABD-308C07A8154B}" destId="{565A0157-ABE5-4CE7-819F-ECC106752D2E}" srcOrd="0" destOrd="0" parTransId="{DE2F43AE-9FC2-4033-BB5D-6D906B2DD25A}" sibTransId="{F48717A4-2DF1-48C5-9238-0F014E11B84E}"/>
    <dgm:cxn modelId="{B9C97557-0DCD-49AB-B3B1-766E2304B8F1}" type="presOf" srcId="{43759DD7-C160-46B3-8B8C-B892B1C6E3C7}" destId="{0DB7E867-F4AF-4D7F-B1D5-E32DCA3C4202}" srcOrd="0" destOrd="0" presId="urn:microsoft.com/office/officeart/2005/8/layout/lProcess2"/>
    <dgm:cxn modelId="{CAA35884-F30A-4F80-B8EC-DDE23877171F}" srcId="{43759DD7-C160-46B3-8B8C-B892B1C6E3C7}" destId="{93BAE87C-B50B-4B37-AABD-308C07A8154B}" srcOrd="2" destOrd="0" parTransId="{448D0408-C845-430A-B9DB-DE3236C04C88}" sibTransId="{8DEECCB1-64EC-466E-B68A-A90A8EB79B06}"/>
    <dgm:cxn modelId="{AEEF0692-8F63-4FD0-8587-9FAC853D1F0F}" type="presOf" srcId="{597D3DE1-AE50-4297-BE27-DA42B3412B43}" destId="{08A6EFF9-C586-4036-961E-5FE56AE73E26}" srcOrd="0" destOrd="0" presId="urn:microsoft.com/office/officeart/2005/8/layout/lProcess2"/>
    <dgm:cxn modelId="{0B6E74A2-3FAA-4820-A63F-EC936D82F9BB}" type="presOf" srcId="{984E2D6C-9566-4722-9F07-9118B9DB2BE6}" destId="{69583F3F-C398-466E-9054-AE9E51D66BE2}" srcOrd="1" destOrd="0" presId="urn:microsoft.com/office/officeart/2005/8/layout/lProcess2"/>
    <dgm:cxn modelId="{011047AE-19D7-4716-B436-2EA6D318C4F8}" type="presOf" srcId="{796680BE-7E70-4BD9-BA28-870585EBDA2A}" destId="{43A2F818-904A-4FB0-9579-A83B35B3BD39}" srcOrd="1" destOrd="0" presId="urn:microsoft.com/office/officeart/2005/8/layout/lProcess2"/>
    <dgm:cxn modelId="{D7F417D5-6759-4F53-8D3F-DF5812FEC545}" type="presOf" srcId="{565A0157-ABE5-4CE7-819F-ECC106752D2E}" destId="{53690E97-B9F5-4980-A282-6B86431A5E95}" srcOrd="0" destOrd="0" presId="urn:microsoft.com/office/officeart/2005/8/layout/lProcess2"/>
    <dgm:cxn modelId="{9838D6E6-B2AF-4279-B65C-AFF5302F8B3C}" srcId="{43759DD7-C160-46B3-8B8C-B892B1C6E3C7}" destId="{796680BE-7E70-4BD9-BA28-870585EBDA2A}" srcOrd="0" destOrd="0" parTransId="{62042B8D-C82B-4A1A-BBF4-CBFCA5F3C7C6}" sibTransId="{354D85F1-A375-4C4B-AE3B-13FA55938145}"/>
    <dgm:cxn modelId="{876397F0-1DA9-4F9B-960D-AB517832FFD2}" type="presOf" srcId="{93BAE87C-B50B-4B37-AABD-308C07A8154B}" destId="{96A7138E-F951-4279-9012-43D5D316FB7A}" srcOrd="1" destOrd="0" presId="urn:microsoft.com/office/officeart/2005/8/layout/lProcess2"/>
    <dgm:cxn modelId="{8E97BC87-54B8-4BB3-8050-9E60CBDB23B4}" type="presParOf" srcId="{0DB7E867-F4AF-4D7F-B1D5-E32DCA3C4202}" destId="{432B5B62-75B2-4A66-B541-22F60ED6EFAC}" srcOrd="0" destOrd="0" presId="urn:microsoft.com/office/officeart/2005/8/layout/lProcess2"/>
    <dgm:cxn modelId="{BA64BFB8-397D-4033-A25A-28790B64E3D2}" type="presParOf" srcId="{432B5B62-75B2-4A66-B541-22F60ED6EFAC}" destId="{2794513D-14B4-4463-9D18-052E96CD8B19}" srcOrd="0" destOrd="0" presId="urn:microsoft.com/office/officeart/2005/8/layout/lProcess2"/>
    <dgm:cxn modelId="{8A57CE18-B752-48C8-8C5D-3740F349679B}" type="presParOf" srcId="{432B5B62-75B2-4A66-B541-22F60ED6EFAC}" destId="{43A2F818-904A-4FB0-9579-A83B35B3BD39}" srcOrd="1" destOrd="0" presId="urn:microsoft.com/office/officeart/2005/8/layout/lProcess2"/>
    <dgm:cxn modelId="{BEE94C10-8081-46D6-9478-E6E3FD149438}" type="presParOf" srcId="{432B5B62-75B2-4A66-B541-22F60ED6EFAC}" destId="{2BF91DE5-326D-40BC-AFDE-A699594DDBB4}" srcOrd="2" destOrd="0" presId="urn:microsoft.com/office/officeart/2005/8/layout/lProcess2"/>
    <dgm:cxn modelId="{1B347053-0FC1-449F-95BF-D4DA4EFF8EDA}" type="presParOf" srcId="{2BF91DE5-326D-40BC-AFDE-A699594DDBB4}" destId="{9961B15B-8383-4501-A53B-26FAA4DAC608}" srcOrd="0" destOrd="0" presId="urn:microsoft.com/office/officeart/2005/8/layout/lProcess2"/>
    <dgm:cxn modelId="{45B89D23-32D7-4740-86D8-9D2634477750}" type="presParOf" srcId="{9961B15B-8383-4501-A53B-26FAA4DAC608}" destId="{08A6EFF9-C586-4036-961E-5FE56AE73E26}" srcOrd="0" destOrd="0" presId="urn:microsoft.com/office/officeart/2005/8/layout/lProcess2"/>
    <dgm:cxn modelId="{2A9729A9-50E5-4BC9-AF9F-24E9531ED23E}" type="presParOf" srcId="{0DB7E867-F4AF-4D7F-B1D5-E32DCA3C4202}" destId="{5058A129-9B24-4068-844A-F3F9C2A84021}" srcOrd="1" destOrd="0" presId="urn:microsoft.com/office/officeart/2005/8/layout/lProcess2"/>
    <dgm:cxn modelId="{82D567A4-921E-4119-A62A-862AC5057141}" type="presParOf" srcId="{0DB7E867-F4AF-4D7F-B1D5-E32DCA3C4202}" destId="{A7A0E3A2-36B8-4962-A096-EE4B4FA11823}" srcOrd="2" destOrd="0" presId="urn:microsoft.com/office/officeart/2005/8/layout/lProcess2"/>
    <dgm:cxn modelId="{1588B554-6CCB-45B3-BB32-23FBAFB4F0DF}" type="presParOf" srcId="{A7A0E3A2-36B8-4962-A096-EE4B4FA11823}" destId="{4B55527F-2ED7-4EA7-9874-4878F2BB27FA}" srcOrd="0" destOrd="0" presId="urn:microsoft.com/office/officeart/2005/8/layout/lProcess2"/>
    <dgm:cxn modelId="{FE1C67C5-CF06-4CF5-8853-FEC3564F8A07}" type="presParOf" srcId="{A7A0E3A2-36B8-4962-A096-EE4B4FA11823}" destId="{69583F3F-C398-466E-9054-AE9E51D66BE2}" srcOrd="1" destOrd="0" presId="urn:microsoft.com/office/officeart/2005/8/layout/lProcess2"/>
    <dgm:cxn modelId="{95318766-BBE4-4EE6-A4C0-8E5BE178C254}" type="presParOf" srcId="{A7A0E3A2-36B8-4962-A096-EE4B4FA11823}" destId="{400155B1-234F-4755-87B8-6E49C4B7740E}" srcOrd="2" destOrd="0" presId="urn:microsoft.com/office/officeart/2005/8/layout/lProcess2"/>
    <dgm:cxn modelId="{C38A8B19-AA73-422E-ADDB-13FDC350C53D}" type="presParOf" srcId="{400155B1-234F-4755-87B8-6E49C4B7740E}" destId="{BD01FDBD-C64F-412B-B027-74493E08D668}" srcOrd="0" destOrd="0" presId="urn:microsoft.com/office/officeart/2005/8/layout/lProcess2"/>
    <dgm:cxn modelId="{733CCEBD-0901-4F41-9F9F-D7E5C11C885F}" type="presParOf" srcId="{BD01FDBD-C64F-412B-B027-74493E08D668}" destId="{A218B66C-A1F9-4E98-A1DD-B34537763205}" srcOrd="0" destOrd="0" presId="urn:microsoft.com/office/officeart/2005/8/layout/lProcess2"/>
    <dgm:cxn modelId="{B7089D4A-FAC9-44DB-B192-AAFED5092EBC}" type="presParOf" srcId="{0DB7E867-F4AF-4D7F-B1D5-E32DCA3C4202}" destId="{250B51DA-B4C5-4C39-9713-55D140A7513D}" srcOrd="3" destOrd="0" presId="urn:microsoft.com/office/officeart/2005/8/layout/lProcess2"/>
    <dgm:cxn modelId="{750B257F-6909-4AE1-9A5A-117594B19822}" type="presParOf" srcId="{0DB7E867-F4AF-4D7F-B1D5-E32DCA3C4202}" destId="{8494BBC6-BFEC-44D5-A2EA-971367D81F2B}" srcOrd="4" destOrd="0" presId="urn:microsoft.com/office/officeart/2005/8/layout/lProcess2"/>
    <dgm:cxn modelId="{2277EE3F-5E4D-4A5F-8209-C87ACBF73D16}" type="presParOf" srcId="{8494BBC6-BFEC-44D5-A2EA-971367D81F2B}" destId="{43EC87C3-3F49-4AA6-92F8-8465F1AC6558}" srcOrd="0" destOrd="0" presId="urn:microsoft.com/office/officeart/2005/8/layout/lProcess2"/>
    <dgm:cxn modelId="{79AE0D93-1D11-4F24-8483-F6FD0239FB4F}" type="presParOf" srcId="{8494BBC6-BFEC-44D5-A2EA-971367D81F2B}" destId="{96A7138E-F951-4279-9012-43D5D316FB7A}" srcOrd="1" destOrd="0" presId="urn:microsoft.com/office/officeart/2005/8/layout/lProcess2"/>
    <dgm:cxn modelId="{0EE8B6E8-3586-4AB5-A88E-91312899B20E}" type="presParOf" srcId="{8494BBC6-BFEC-44D5-A2EA-971367D81F2B}" destId="{018641A7-ADD8-4EDA-B22F-DBA626544A19}" srcOrd="2" destOrd="0" presId="urn:microsoft.com/office/officeart/2005/8/layout/lProcess2"/>
    <dgm:cxn modelId="{00553CED-5BCE-4992-AEFB-26460CCC2BD6}" type="presParOf" srcId="{018641A7-ADD8-4EDA-B22F-DBA626544A19}" destId="{D780263F-4EDF-40BA-A5C3-7DAFD28447CF}" srcOrd="0" destOrd="0" presId="urn:microsoft.com/office/officeart/2005/8/layout/lProcess2"/>
    <dgm:cxn modelId="{8374C34B-2A83-4F53-9766-0C95A49274CD}" type="presParOf" srcId="{D780263F-4EDF-40BA-A5C3-7DAFD28447CF}" destId="{53690E97-B9F5-4980-A282-6B86431A5E9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4513D-14B4-4463-9D18-052E96CD8B19}">
      <dsp:nvSpPr>
        <dsp:cNvPr id="0" name=""/>
        <dsp:cNvSpPr/>
      </dsp:nvSpPr>
      <dsp:spPr>
        <a:xfrm>
          <a:off x="1283" y="0"/>
          <a:ext cx="3337470" cy="41608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dirty="0" err="1"/>
            <a:t>Review</a:t>
          </a:r>
          <a:r>
            <a:rPr lang="pt-PT" sz="3400" kern="1200" dirty="0"/>
            <a:t> </a:t>
          </a:r>
          <a:r>
            <a:rPr lang="pt-PT" sz="3400" kern="1200" dirty="0" err="1"/>
            <a:t>Iteration</a:t>
          </a:r>
          <a:endParaRPr lang="pt-PT" sz="3400" kern="1200" dirty="0"/>
        </a:p>
      </dsp:txBody>
      <dsp:txXfrm>
        <a:off x="1283" y="0"/>
        <a:ext cx="3337470" cy="1248251"/>
      </dsp:txXfrm>
    </dsp:sp>
    <dsp:sp modelId="{08A6EFF9-C586-4036-961E-5FE56AE73E26}">
      <dsp:nvSpPr>
        <dsp:cNvPr id="0" name=""/>
        <dsp:cNvSpPr/>
      </dsp:nvSpPr>
      <dsp:spPr>
        <a:xfrm>
          <a:off x="335030" y="1248251"/>
          <a:ext cx="2669976" cy="2704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 err="1"/>
            <a:t>Review</a:t>
          </a:r>
          <a:r>
            <a:rPr lang="pt-PT" sz="2000" kern="1200" dirty="0"/>
            <a:t> </a:t>
          </a:r>
          <a:r>
            <a:rPr lang="pt-PT" sz="2000" kern="1200" dirty="0" err="1"/>
            <a:t>if</a:t>
          </a:r>
          <a:r>
            <a:rPr lang="pt-PT" sz="2000" kern="1200" dirty="0"/>
            <a:t> </a:t>
          </a:r>
          <a:r>
            <a:rPr lang="pt-PT" sz="2000" kern="1200" dirty="0" err="1"/>
            <a:t>the</a:t>
          </a:r>
          <a:r>
            <a:rPr lang="pt-PT" sz="2000" kern="1200" dirty="0"/>
            <a:t> </a:t>
          </a:r>
          <a:r>
            <a:rPr lang="pt-PT" sz="2000" kern="1200" dirty="0" err="1"/>
            <a:t>work</a:t>
          </a:r>
          <a:r>
            <a:rPr lang="pt-PT" sz="2000" kern="1200" dirty="0"/>
            <a:t> </a:t>
          </a:r>
          <a:r>
            <a:rPr lang="pt-PT" sz="2000" kern="1200" dirty="0" err="1"/>
            <a:t>done</a:t>
          </a:r>
          <a:r>
            <a:rPr lang="pt-PT" sz="2000" kern="1200" dirty="0"/>
            <a:t> </a:t>
          </a:r>
          <a:r>
            <a:rPr lang="pt-PT" sz="2000" kern="1200" dirty="0" err="1"/>
            <a:t>on</a:t>
          </a:r>
          <a:r>
            <a:rPr lang="pt-PT" sz="2000" kern="1200" dirty="0"/>
            <a:t> </a:t>
          </a:r>
          <a:r>
            <a:rPr lang="pt-PT" sz="2000" kern="1200" dirty="0" err="1"/>
            <a:t>Iteration</a:t>
          </a:r>
          <a:r>
            <a:rPr lang="pt-PT" sz="2000" kern="1200" dirty="0"/>
            <a:t> 1 </a:t>
          </a:r>
          <a:r>
            <a:rPr lang="pt-PT" sz="2000" kern="1200" dirty="0" err="1"/>
            <a:t>is</a:t>
          </a:r>
          <a:r>
            <a:rPr lang="pt-PT" sz="2000" kern="1200" dirty="0"/>
            <a:t> </a:t>
          </a:r>
          <a:r>
            <a:rPr lang="pt-PT" sz="2000" kern="1200" dirty="0" err="1"/>
            <a:t>ready</a:t>
          </a:r>
          <a:r>
            <a:rPr lang="pt-PT" sz="2000" kern="1200" dirty="0"/>
            <a:t> for </a:t>
          </a:r>
          <a:r>
            <a:rPr lang="pt-PT" sz="2000" kern="1200" dirty="0" err="1"/>
            <a:t>the</a:t>
          </a:r>
          <a:r>
            <a:rPr lang="pt-PT" sz="2000" kern="1200" dirty="0"/>
            <a:t> </a:t>
          </a:r>
          <a:r>
            <a:rPr lang="pt-PT" sz="2000" kern="1200" dirty="0" err="1"/>
            <a:t>following</a:t>
          </a:r>
          <a:r>
            <a:rPr lang="pt-PT" sz="2000" kern="1200" dirty="0"/>
            <a:t> </a:t>
          </a:r>
          <a:r>
            <a:rPr lang="pt-PT" sz="2000" kern="1200" dirty="0" err="1"/>
            <a:t>stages</a:t>
          </a:r>
          <a:endParaRPr lang="pt-PT" sz="2000" kern="1200" dirty="0"/>
        </a:p>
      </dsp:txBody>
      <dsp:txXfrm>
        <a:off x="413231" y="1326452"/>
        <a:ext cx="2513574" cy="2548142"/>
      </dsp:txXfrm>
    </dsp:sp>
    <dsp:sp modelId="{4B55527F-2ED7-4EA7-9874-4878F2BB27FA}">
      <dsp:nvSpPr>
        <dsp:cNvPr id="0" name=""/>
        <dsp:cNvSpPr/>
      </dsp:nvSpPr>
      <dsp:spPr>
        <a:xfrm>
          <a:off x="3589064" y="0"/>
          <a:ext cx="3337470" cy="41608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dirty="0" err="1"/>
            <a:t>Retrieve</a:t>
          </a:r>
          <a:r>
            <a:rPr lang="pt-PT" sz="3400" kern="1200" dirty="0"/>
            <a:t> </a:t>
          </a:r>
          <a:r>
            <a:rPr lang="pt-PT" sz="3400" kern="1200" dirty="0" err="1"/>
            <a:t>Information</a:t>
          </a:r>
          <a:endParaRPr lang="pt-PT" sz="3400" kern="1200" dirty="0"/>
        </a:p>
      </dsp:txBody>
      <dsp:txXfrm>
        <a:off x="3589064" y="0"/>
        <a:ext cx="3337470" cy="1248251"/>
      </dsp:txXfrm>
    </dsp:sp>
    <dsp:sp modelId="{A218B66C-A1F9-4E98-A1DD-B34537763205}">
      <dsp:nvSpPr>
        <dsp:cNvPr id="0" name=""/>
        <dsp:cNvSpPr/>
      </dsp:nvSpPr>
      <dsp:spPr>
        <a:xfrm>
          <a:off x="3922811" y="1248251"/>
          <a:ext cx="2669976" cy="2704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Use of an information retrieval tool on the dataset and its exploration with free-text queries</a:t>
          </a:r>
          <a:endParaRPr lang="pt-PT" sz="2000" kern="1200" dirty="0"/>
        </a:p>
      </dsp:txBody>
      <dsp:txXfrm>
        <a:off x="4001012" y="1326452"/>
        <a:ext cx="2513574" cy="2548142"/>
      </dsp:txXfrm>
    </dsp:sp>
    <dsp:sp modelId="{43EC87C3-3F49-4AA6-92F8-8465F1AC6558}">
      <dsp:nvSpPr>
        <dsp:cNvPr id="0" name=""/>
        <dsp:cNvSpPr/>
      </dsp:nvSpPr>
      <dsp:spPr>
        <a:xfrm>
          <a:off x="7176845" y="0"/>
          <a:ext cx="3337470" cy="41608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dirty="0" err="1"/>
            <a:t>Create</a:t>
          </a:r>
          <a:r>
            <a:rPr lang="pt-PT" sz="3400" kern="1200" dirty="0"/>
            <a:t> </a:t>
          </a:r>
          <a:r>
            <a:rPr lang="pt-PT" sz="3400" kern="1200" dirty="0" err="1"/>
            <a:t>Search</a:t>
          </a:r>
          <a:r>
            <a:rPr lang="pt-PT" sz="3400" kern="1200" dirty="0"/>
            <a:t> </a:t>
          </a:r>
          <a:r>
            <a:rPr lang="pt-PT" sz="3400" kern="1200" dirty="0" err="1"/>
            <a:t>System</a:t>
          </a:r>
          <a:endParaRPr lang="pt-PT" sz="3400" kern="1200" dirty="0"/>
        </a:p>
      </dsp:txBody>
      <dsp:txXfrm>
        <a:off x="7176845" y="0"/>
        <a:ext cx="3337470" cy="1248251"/>
      </dsp:txXfrm>
    </dsp:sp>
    <dsp:sp modelId="{53690E97-B9F5-4980-A282-6B86431A5E95}">
      <dsp:nvSpPr>
        <dsp:cNvPr id="0" name=""/>
        <dsp:cNvSpPr/>
      </dsp:nvSpPr>
      <dsp:spPr>
        <a:xfrm>
          <a:off x="7510592" y="1248251"/>
          <a:ext cx="2669976" cy="2704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 err="1"/>
            <a:t>Create</a:t>
          </a:r>
          <a:r>
            <a:rPr lang="pt-PT" sz="2000" kern="1200" dirty="0"/>
            <a:t> a </a:t>
          </a:r>
          <a:r>
            <a:rPr lang="pt-PT" sz="2000" kern="1200" dirty="0" err="1"/>
            <a:t>search</a:t>
          </a:r>
          <a:r>
            <a:rPr lang="pt-PT" sz="2000" kern="1200" dirty="0"/>
            <a:t> </a:t>
          </a:r>
          <a:r>
            <a:rPr lang="pt-PT" sz="2000" kern="1200" dirty="0" err="1"/>
            <a:t>system</a:t>
          </a:r>
          <a:r>
            <a:rPr lang="pt-PT" sz="2000" kern="1200" dirty="0"/>
            <a:t> </a:t>
          </a:r>
          <a:r>
            <a:rPr lang="pt-PT" sz="2000" kern="1200" dirty="0" err="1"/>
            <a:t>based</a:t>
          </a:r>
          <a:r>
            <a:rPr lang="pt-PT" sz="2000" kern="1200" dirty="0"/>
            <a:t> </a:t>
          </a:r>
          <a:r>
            <a:rPr lang="pt-PT" sz="2000" kern="1200" dirty="0" err="1"/>
            <a:t>on</a:t>
          </a:r>
          <a:r>
            <a:rPr lang="pt-PT" sz="2000" kern="1200" dirty="0"/>
            <a:t> </a:t>
          </a:r>
          <a:r>
            <a:rPr lang="pt-PT" sz="2000" kern="1200" dirty="0" err="1"/>
            <a:t>the</a:t>
          </a:r>
          <a:r>
            <a:rPr lang="pt-PT" sz="2000" kern="1200" dirty="0"/>
            <a:t> </a:t>
          </a:r>
          <a:r>
            <a:rPr lang="pt-PT" sz="2000" kern="1200" dirty="0" err="1"/>
            <a:t>dataset</a:t>
          </a:r>
          <a:endParaRPr lang="pt-PT" sz="2000" kern="1200" dirty="0"/>
        </a:p>
      </dsp:txBody>
      <dsp:txXfrm>
        <a:off x="7588793" y="1326452"/>
        <a:ext cx="2513574" cy="2548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403966-49EC-441D-8D21-91751C4B42CB}" type="datetime1">
              <a:rPr lang="pt-PT" smtClean="0"/>
              <a:t>09/10/2022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EBD1D7-1161-44A3-9F24-EFA81EC382ED}" type="datetime1">
              <a:rPr lang="pt-PT" smtClean="0"/>
              <a:t>09/10/2022</a:t>
            </a:fld>
            <a:endParaRPr lang="en-US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063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: Forma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 co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o Tex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2" name="Marcador de Posição de Conteúd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6" name="Marcador de Posição da Imagem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Imagem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8" name="Marcador de Posição do Tex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9" name="Marcador de Posição do Tex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áfico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: Forma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áfico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ção da Imagem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a Imagem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pt-PT" noProof="0"/>
              <a:t>Título da Apresentação</a:t>
            </a:r>
          </a:p>
        </p:txBody>
      </p:sp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0" name="Marcador de Posição da Imagem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: Forma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5" name="Marcador de Posição de Conteúdo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ção da Imagem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pt-PT" noProof="0"/>
              <a:t>Título aqui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áfico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Posição da Imagem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2" name="Marcador de Posição da Imagem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3" name="Marcador de Posição da Imagem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4" name="Marcador de Posição da Imagem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5" name="Marcador de Posição da Imagem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62" name="Marcador de Posição do Tex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  <p:sp>
        <p:nvSpPr>
          <p:cNvPr id="63" name="Marcador de Posição do Tex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64" name="Marcador de Posição do Tex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  <p:sp>
        <p:nvSpPr>
          <p:cNvPr id="65" name="Marcador de Posição do Tex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66" name="Marcador de Posição do Tex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  <p:sp>
        <p:nvSpPr>
          <p:cNvPr id="67" name="Marcador de Posição do Tex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68" name="Marcador de Posição do Tex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  <p:sp>
        <p:nvSpPr>
          <p:cNvPr id="69" name="Marcador de Posição do Tex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70" name="Marcador de Posição do Tex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: Forma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sz="4800" b="0" i="0" dirty="0">
                <a:effectLst/>
                <a:latin typeface="Arial" panose="020B0604020202020204" pitchFamily="34" charset="0"/>
              </a:rPr>
              <a:t>Retrieving and Processing Information on Company Reviews</a:t>
            </a:r>
            <a:br>
              <a:rPr lang="en-US" sz="4800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578" y="4506523"/>
            <a:ext cx="3959439" cy="2107342"/>
          </a:xfrm>
        </p:spPr>
        <p:txBody>
          <a:bodyPr rtlCol="0">
            <a:normAutofit/>
          </a:bodyPr>
          <a:lstStyle/>
          <a:p>
            <a:pPr algn="r" rtl="0"/>
            <a:r>
              <a:rPr lang="en-US" sz="1800" b="1" i="0" cap="none" dirty="0">
                <a:effectLst/>
                <a:latin typeface="Arial" panose="020B0604020202020204" pitchFamily="34" charset="0"/>
              </a:rPr>
              <a:t>PRI, group 69</a:t>
            </a:r>
          </a:p>
          <a:p>
            <a:pPr algn="r" rtl="0"/>
            <a:r>
              <a:rPr lang="en-US" sz="1800" b="0" i="0" cap="none" dirty="0">
                <a:effectLst/>
                <a:latin typeface="Arial" panose="020B0604020202020204" pitchFamily="34" charset="0"/>
              </a:rPr>
              <a:t>Bruno </a:t>
            </a:r>
            <a:r>
              <a:rPr lang="en-US" sz="1800" cap="none" dirty="0">
                <a:latin typeface="Arial" panose="020B0604020202020204" pitchFamily="34" charset="0"/>
              </a:rPr>
              <a:t>R</a:t>
            </a:r>
            <a:r>
              <a:rPr lang="en-US" sz="1800" b="0" i="0" cap="none" dirty="0">
                <a:effectLst/>
                <a:latin typeface="Arial" panose="020B0604020202020204" pitchFamily="34" charset="0"/>
              </a:rPr>
              <a:t>osendo, up201906334</a:t>
            </a:r>
          </a:p>
          <a:p>
            <a:pPr algn="r" rtl="0"/>
            <a:r>
              <a:rPr lang="en-US" sz="1800" b="0" i="0" cap="none" dirty="0">
                <a:effectLst/>
                <a:latin typeface="Arial" panose="020B0604020202020204" pitchFamily="34" charset="0"/>
              </a:rPr>
              <a:t>João </a:t>
            </a:r>
            <a:r>
              <a:rPr lang="en-US" sz="1800" cap="none" dirty="0">
                <a:latin typeface="Arial" panose="020B0604020202020204" pitchFamily="34" charset="0"/>
              </a:rPr>
              <a:t>M</a:t>
            </a:r>
            <a:r>
              <a:rPr lang="en-US" sz="1800" b="0" i="0" cap="none" dirty="0">
                <a:effectLst/>
                <a:latin typeface="Arial" panose="020B0604020202020204" pitchFamily="34" charset="0"/>
              </a:rPr>
              <a:t>esquita , up201906682</a:t>
            </a:r>
            <a:endParaRPr lang="en-US" sz="1800" cap="none" dirty="0"/>
          </a:p>
          <a:p>
            <a:pPr algn="r" rtl="0"/>
            <a:r>
              <a:rPr lang="en-US" sz="1800" b="0" i="0" cap="none" dirty="0">
                <a:effectLst/>
                <a:latin typeface="Arial" panose="020B0604020202020204" pitchFamily="34" charset="0"/>
              </a:rPr>
              <a:t>Rui </a:t>
            </a:r>
            <a:r>
              <a:rPr lang="en-US" sz="1800" cap="none" dirty="0">
                <a:latin typeface="Arial" panose="020B0604020202020204" pitchFamily="34" charset="0"/>
              </a:rPr>
              <a:t>A</a:t>
            </a:r>
            <a:r>
              <a:rPr lang="en-US" sz="1800" b="0" i="0" cap="none" dirty="0">
                <a:effectLst/>
                <a:latin typeface="Arial" panose="020B0604020202020204" pitchFamily="34" charset="0"/>
              </a:rPr>
              <a:t>lves, up201905853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4F0E4D-4E25-09B2-BCE3-733E42E2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461" y="148747"/>
            <a:ext cx="3495675" cy="130492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534B838-9943-5ED0-49F7-AACB6BC03B7A}"/>
              </a:ext>
            </a:extLst>
          </p:cNvPr>
          <p:cNvSpPr txBox="1">
            <a:spLocks/>
          </p:cNvSpPr>
          <p:nvPr/>
        </p:nvSpPr>
        <p:spPr>
          <a:xfrm>
            <a:off x="180515" y="4685556"/>
            <a:ext cx="3959439" cy="210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cap="none" dirty="0">
              <a:latin typeface="Arial" panose="020B0604020202020204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B0AFBFE-F5C2-D750-0855-FD7156B3524F}"/>
              </a:ext>
            </a:extLst>
          </p:cNvPr>
          <p:cNvSpPr txBox="1">
            <a:spLocks/>
          </p:cNvSpPr>
          <p:nvPr/>
        </p:nvSpPr>
        <p:spPr>
          <a:xfrm>
            <a:off x="932688" y="4685556"/>
            <a:ext cx="3959439" cy="210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cap="none" dirty="0">
                <a:latin typeface="Arial" panose="020B0604020202020204" pitchFamily="34" charset="0"/>
              </a:rPr>
              <a:t>Professor:</a:t>
            </a:r>
          </a:p>
          <a:p>
            <a:r>
              <a:rPr lang="en-US" sz="1800" cap="none" dirty="0">
                <a:latin typeface="Arial" panose="020B0604020202020204" pitchFamily="34" charset="0"/>
              </a:rPr>
              <a:t>Sara Fernandes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D665292-15E4-4939-934A-CC4A96DDC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091200"/>
              </p:ext>
            </p:extLst>
          </p:nvPr>
        </p:nvGraphicFramePr>
        <p:xfrm>
          <a:off x="78868" y="1778377"/>
          <a:ext cx="12034263" cy="4599027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282387">
                  <a:extLst>
                    <a:ext uri="{9D8B030D-6E8A-4147-A177-3AD203B41FA5}">
                      <a16:colId xmlns:a16="http://schemas.microsoft.com/office/drawing/2014/main" val="541534148"/>
                    </a:ext>
                  </a:extLst>
                </a:gridCol>
                <a:gridCol w="870789">
                  <a:extLst>
                    <a:ext uri="{9D8B030D-6E8A-4147-A177-3AD203B41FA5}">
                      <a16:colId xmlns:a16="http://schemas.microsoft.com/office/drawing/2014/main" val="3138069100"/>
                    </a:ext>
                  </a:extLst>
                </a:gridCol>
                <a:gridCol w="1367405">
                  <a:extLst>
                    <a:ext uri="{9D8B030D-6E8A-4147-A177-3AD203B41FA5}">
                      <a16:colId xmlns:a16="http://schemas.microsoft.com/office/drawing/2014/main" val="2685482510"/>
                    </a:ext>
                  </a:extLst>
                </a:gridCol>
                <a:gridCol w="1382165">
                  <a:extLst>
                    <a:ext uri="{9D8B030D-6E8A-4147-A177-3AD203B41FA5}">
                      <a16:colId xmlns:a16="http://schemas.microsoft.com/office/drawing/2014/main" val="815920531"/>
                    </a:ext>
                  </a:extLst>
                </a:gridCol>
                <a:gridCol w="1168088">
                  <a:extLst>
                    <a:ext uri="{9D8B030D-6E8A-4147-A177-3AD203B41FA5}">
                      <a16:colId xmlns:a16="http://schemas.microsoft.com/office/drawing/2014/main" val="2895995725"/>
                    </a:ext>
                  </a:extLst>
                </a:gridCol>
                <a:gridCol w="1570280">
                  <a:extLst>
                    <a:ext uri="{9D8B030D-6E8A-4147-A177-3AD203B41FA5}">
                      <a16:colId xmlns:a16="http://schemas.microsoft.com/office/drawing/2014/main" val="2818555410"/>
                    </a:ext>
                  </a:extLst>
                </a:gridCol>
                <a:gridCol w="1528783">
                  <a:extLst>
                    <a:ext uri="{9D8B030D-6E8A-4147-A177-3AD203B41FA5}">
                      <a16:colId xmlns:a16="http://schemas.microsoft.com/office/drawing/2014/main" val="1813138572"/>
                    </a:ext>
                  </a:extLst>
                </a:gridCol>
                <a:gridCol w="1553982">
                  <a:extLst>
                    <a:ext uri="{9D8B030D-6E8A-4147-A177-3AD203B41FA5}">
                      <a16:colId xmlns:a16="http://schemas.microsoft.com/office/drawing/2014/main" val="908444359"/>
                    </a:ext>
                  </a:extLst>
                </a:gridCol>
                <a:gridCol w="1310384">
                  <a:extLst>
                    <a:ext uri="{9D8B030D-6E8A-4147-A177-3AD203B41FA5}">
                      <a16:colId xmlns:a16="http://schemas.microsoft.com/office/drawing/2014/main" val="4217883440"/>
                    </a:ext>
                  </a:extLst>
                </a:gridCol>
              </a:tblGrid>
              <a:tr h="621195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Rating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Happiness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CEO Approval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Ratings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Roles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Salary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industry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extLst>
                  <a:ext uri="{0D108BD9-81ED-4DB2-BD59-A6C34878D82A}">
                    <a16:rowId xmlns:a16="http://schemas.microsoft.com/office/drawing/2014/main" val="282834623"/>
                  </a:ext>
                </a:extLst>
              </a:tr>
              <a:tr h="1810267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effectLst/>
                        </a:rPr>
                        <a:t>VeriFone</a:t>
                      </a:r>
                      <a:endParaRPr lang="en-US" sz="11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effectLst/>
                        </a:rPr>
                        <a:t>3.4</a:t>
                      </a:r>
                      <a:endParaRPr lang="en-US" sz="11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effectLst/>
                        </a:rPr>
                        <a:t>Verifone is an American multinational corporation…</a:t>
                      </a:r>
                      <a:endParaRPr lang="en-US" sz="11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{}</a:t>
                      </a:r>
                      <a:endParaRPr lang="en-US" sz="11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57%</a:t>
                      </a:r>
                      <a:endParaRPr lang="en-US" sz="11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{'Work Balance': '3.4', 'Compensation': '3.5', 'Management': '2.9’,</a:t>
                      </a:r>
                    </a:p>
                    <a:p>
                      <a:pPr algn="ctr"/>
                      <a:r>
                        <a:rPr lang="en-US" sz="900" dirty="0"/>
                        <a:t>…}</a:t>
                      </a:r>
                      <a:endParaRPr lang="en-US" sz="9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{'Software Engineer': '4.6', 'Sales Executive': '4.0’, …}</a:t>
                      </a:r>
                      <a:endParaRPr lang="en-US" sz="9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{'Software Engineer': '$117,979 per year', 'Project Manager': '$70,874 per year’, …}</a:t>
                      </a:r>
                      <a:endParaRPr lang="en-US" sz="9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Manufacturing</a:t>
                      </a:r>
                      <a:endParaRPr lang="en-US" sz="11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extLst>
                  <a:ext uri="{0D108BD9-81ED-4DB2-BD59-A6C34878D82A}">
                    <a16:rowId xmlns:a16="http://schemas.microsoft.com/office/drawing/2014/main" val="440316717"/>
                  </a:ext>
                </a:extLst>
              </a:tr>
              <a:tr h="1038657">
                <a:tc>
                  <a:txBody>
                    <a:bodyPr/>
                    <a:lstStyle/>
                    <a:p>
                      <a:r>
                        <a:rPr lang="en-US" sz="1100" dirty="0" err="1"/>
                        <a:t>Sitel</a:t>
                      </a:r>
                      <a:endParaRPr lang="en-US" sz="11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Sitel</a:t>
                      </a:r>
                      <a:r>
                        <a:rPr lang="en-US" sz="1100" dirty="0"/>
                        <a:t> Groups 75,000 people across the globe to connect many…</a:t>
                      </a:r>
                      <a:endParaRPr lang="en-US" sz="11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{'Happiness': '55', 'Learning': '62', 'Support': '60', 'Compensation': '60’, … }</a:t>
                      </a:r>
                      <a:endParaRPr lang="en-US" sz="9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70%</a:t>
                      </a:r>
                      <a:endParaRPr lang="en-US" sz="11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{'Work Balance': ‘2.7', 'Compensation': ‘3.9', 'Management': ‘2.1’,</a:t>
                      </a:r>
                    </a:p>
                    <a:p>
                      <a:pPr algn="ctr"/>
                      <a:r>
                        <a:rPr lang="en-US" sz="900" dirty="0"/>
                        <a:t>…}</a:t>
                      </a:r>
                      <a:endParaRPr lang="en-US" sz="9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{'Tier 1 Agent': '4.6', Director of Finance': '4.0’, …}</a:t>
                      </a:r>
                    </a:p>
                    <a:p>
                      <a:pPr algn="ctr"/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{'Agent': '$11.72 per hour', 'Project Manager': $14.48 per hour’, …}</a:t>
                      </a:r>
                    </a:p>
                    <a:p>
                      <a:pPr algn="ctr"/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Telecommuni-cations</a:t>
                      </a:r>
                      <a:endParaRPr lang="en-US" sz="11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extLst>
                  <a:ext uri="{0D108BD9-81ED-4DB2-BD59-A6C34878D82A}">
                    <a16:rowId xmlns:a16="http://schemas.microsoft.com/office/drawing/2014/main" val="3146667950"/>
                  </a:ext>
                </a:extLst>
              </a:tr>
              <a:tr h="1038657">
                <a:tc>
                  <a:txBody>
                    <a:bodyPr/>
                    <a:lstStyle/>
                    <a:p>
                      <a:r>
                        <a:rPr lang="en-US" sz="1100" dirty="0"/>
                        <a:t>YMCA</a:t>
                      </a:r>
                      <a:endParaRPr lang="en-US" sz="11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en-US" sz="11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YMCA of the USA is the national resource office…</a:t>
                      </a:r>
                      <a:endParaRPr lang="en-US" sz="11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{'Flexibility': '79', 'Purpose': '79', 'Appreciation': '77', 'Achievement': '77’, …}</a:t>
                      </a:r>
                      <a:endParaRPr lang="en-US" sz="9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83%</a:t>
                      </a:r>
                      <a:endParaRPr lang="en-US" sz="11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{}</a:t>
                      </a:r>
                      <a:endParaRPr lang="en-US" sz="9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{}</a:t>
                      </a:r>
                      <a:endParaRPr lang="en-US" sz="9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{'Camp Counselor': ‘$2,063 per month', 'Lifeguard': '$10.02 per hour’, …}</a:t>
                      </a:r>
                      <a:endParaRPr lang="en-US" sz="9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Nonprofit &amp; NGO</a:t>
                      </a:r>
                      <a:endParaRPr lang="en-US" sz="1100" dirty="0">
                        <a:latin typeface="Comic Sans MS" panose="030F0702030302020204" pitchFamily="66" charset="0"/>
                      </a:endParaRPr>
                    </a:p>
                  </a:txBody>
                  <a:tcPr marL="123066" marR="123066" marT="61534" marB="61534" anchor="ctr"/>
                </a:tc>
                <a:extLst>
                  <a:ext uri="{0D108BD9-81ED-4DB2-BD59-A6C34878D82A}">
                    <a16:rowId xmlns:a16="http://schemas.microsoft.com/office/drawing/2014/main" val="187409784"/>
                  </a:ext>
                </a:extLst>
              </a:tr>
            </a:tbl>
          </a:graphicData>
        </a:graphic>
      </p:graphicFrame>
      <p:sp>
        <p:nvSpPr>
          <p:cNvPr id="3" name="Marcador de Posição do Número do Diapositivo 8">
            <a:extLst>
              <a:ext uri="{FF2B5EF4-FFF2-40B4-BE49-F238E27FC236}">
                <a16:creationId xmlns:a16="http://schemas.microsoft.com/office/drawing/2014/main" id="{858A58FD-2198-E3C8-A62E-FFBC6337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87779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5A45-4789-5114-35BE-F56F66B3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Pipeline</a:t>
            </a:r>
          </a:p>
        </p:txBody>
      </p:sp>
      <p:pic>
        <p:nvPicPr>
          <p:cNvPr id="16" name="Marcador de Posição de Conteúdo 15">
            <a:extLst>
              <a:ext uri="{FF2B5EF4-FFF2-40B4-BE49-F238E27FC236}">
                <a16:creationId xmlns:a16="http://schemas.microsoft.com/office/drawing/2014/main" id="{A3E85D4B-8201-10BC-895A-363698AA6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75" y="2019300"/>
            <a:ext cx="12032970" cy="4162425"/>
          </a:xfrm>
        </p:spPr>
      </p:pic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6436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Data </a:t>
            </a:r>
            <a:r>
              <a:rPr lang="pt-PT" dirty="0" err="1"/>
              <a:t>Characterization</a:t>
            </a:r>
            <a:endParaRPr lang="pt-PT" dirty="0"/>
          </a:p>
        </p:txBody>
      </p:sp>
      <p:pic>
        <p:nvPicPr>
          <p:cNvPr id="26" name="Marcador de Posição de Conteúdo 25" descr="Uma imagem com mesa&#10;&#10;Descrição gerada automaticamente">
            <a:extLst>
              <a:ext uri="{FF2B5EF4-FFF2-40B4-BE49-F238E27FC236}">
                <a16:creationId xmlns:a16="http://schemas.microsoft.com/office/drawing/2014/main" id="{C32D56C7-C1A4-A0C2-292A-986A263F22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886208"/>
            <a:ext cx="4937760" cy="2411464"/>
          </a:xfrm>
          <a:noFill/>
        </p:spPr>
      </p:pic>
      <p:pic>
        <p:nvPicPr>
          <p:cNvPr id="28" name="Marcador de Posição de Conteúdo 27" descr="Uma imagem com mesa&#10;&#10;Descrição gerada automaticamente">
            <a:extLst>
              <a:ext uri="{FF2B5EF4-FFF2-40B4-BE49-F238E27FC236}">
                <a16:creationId xmlns:a16="http://schemas.microsoft.com/office/drawing/2014/main" id="{DB00D144-41D3-61A9-BEB8-090623AF36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80160" y="2886208"/>
            <a:ext cx="5633229" cy="2751112"/>
          </a:xfrm>
        </p:spPr>
      </p:pic>
      <p:sp>
        <p:nvSpPr>
          <p:cNvPr id="7" name="Marcador de Posição do Número do Diapositivo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590024A9-0184-448B-881E-CC722A916CB1}" type="slidenum">
              <a:rPr lang="pt-PT" smtClean="0"/>
              <a:pPr rtl="0">
                <a:spcAft>
                  <a:spcPts val="600"/>
                </a:spcAft>
              </a:pPr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49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5A45-4789-5114-35BE-F56F66B3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Data </a:t>
            </a:r>
            <a:r>
              <a:rPr lang="pt-PT" dirty="0" err="1"/>
              <a:t>Characterization</a:t>
            </a:r>
            <a:endParaRPr lang="pt-PT" dirty="0"/>
          </a:p>
        </p:txBody>
      </p:sp>
      <p:pic>
        <p:nvPicPr>
          <p:cNvPr id="15" name="Marcador de Posição de Conteúdo 14">
            <a:extLst>
              <a:ext uri="{FF2B5EF4-FFF2-40B4-BE49-F238E27FC236}">
                <a16:creationId xmlns:a16="http://schemas.microsoft.com/office/drawing/2014/main" id="{12C10EDC-2D15-D855-B8E2-69D86539CA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0597" y="2852336"/>
            <a:ext cx="6011550" cy="2615415"/>
          </a:xfrm>
        </p:spPr>
      </p:pic>
      <p:pic>
        <p:nvPicPr>
          <p:cNvPr id="24" name="Marcador de Posição de Conteúdo 23">
            <a:extLst>
              <a:ext uri="{FF2B5EF4-FFF2-40B4-BE49-F238E27FC236}">
                <a16:creationId xmlns:a16="http://schemas.microsoft.com/office/drawing/2014/main" id="{3C1511A9-D37B-DCA7-D582-EC64A63131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147" y="2715812"/>
            <a:ext cx="5480945" cy="2751939"/>
          </a:xfrm>
        </p:spPr>
      </p:pic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5144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5A45-4789-5114-35BE-F56F66B3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13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Data </a:t>
            </a:r>
            <a:r>
              <a:rPr lang="pt-PT" dirty="0" err="1"/>
              <a:t>Characterization</a:t>
            </a:r>
            <a:endParaRPr lang="pt-PT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A3F7C25-6792-A764-F8CA-3ECF135EB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4209" y="1953593"/>
            <a:ext cx="3382393" cy="950976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latin typeface="Comic Sans MS" panose="030F0702030302020204" pitchFamily="66" charset="0"/>
              </a:rPr>
              <a:t>Rating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06CB06C-5CA6-57C4-D5D2-CD2E88621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95099" y="1953593"/>
            <a:ext cx="3382392" cy="950976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latin typeface="Comic Sans MS" panose="030F0702030302020204" pitchFamily="66" charset="0"/>
              </a:rPr>
              <a:t>Custom Rating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6</a:t>
            </a:fld>
            <a:endParaRPr lang="pt-PT" noProof="0"/>
          </a:p>
        </p:txBody>
      </p:sp>
      <p:pic>
        <p:nvPicPr>
          <p:cNvPr id="19" name="Marcador de Posição de Conteúdo 18">
            <a:extLst>
              <a:ext uri="{FF2B5EF4-FFF2-40B4-BE49-F238E27FC236}">
                <a16:creationId xmlns:a16="http://schemas.microsoft.com/office/drawing/2014/main" id="{6E06F85A-993A-7468-1C54-31D7F81333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45829" y="2891635"/>
            <a:ext cx="4408729" cy="3306547"/>
          </a:xfrm>
        </p:spPr>
      </p:pic>
      <p:pic>
        <p:nvPicPr>
          <p:cNvPr id="25" name="Marcador de Posição de Conteúdo 24">
            <a:extLst>
              <a:ext uri="{FF2B5EF4-FFF2-40B4-BE49-F238E27FC236}">
                <a16:creationId xmlns:a16="http://schemas.microsoft.com/office/drawing/2014/main" id="{0DB6F6BB-A4AA-4DE1-0A1C-726E9265F8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65767" y="2884703"/>
            <a:ext cx="4408728" cy="3306547"/>
          </a:xfr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CAA55AD-7FB7-4CE5-485E-0A8BB5E2A8ED}"/>
              </a:ext>
            </a:extLst>
          </p:cNvPr>
          <p:cNvSpPr txBox="1"/>
          <p:nvPr/>
        </p:nvSpPr>
        <p:spPr>
          <a:xfrm>
            <a:off x="5001751" y="2522303"/>
            <a:ext cx="218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latin typeface="Comic Sans MS" panose="030F0702030302020204" pitchFamily="66" charset="0"/>
              </a:rPr>
              <a:t>V.S</a:t>
            </a:r>
          </a:p>
        </p:txBody>
      </p:sp>
    </p:spTree>
    <p:extLst>
      <p:ext uri="{BB962C8B-B14F-4D97-AF65-F5344CB8AC3E}">
        <p14:creationId xmlns:p14="http://schemas.microsoft.com/office/powerpoint/2010/main" val="117660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 descr="Uma imagem com texto&#10;&#10;Descrição gerada automaticamente">
            <a:extLst>
              <a:ext uri="{FF2B5EF4-FFF2-40B4-BE49-F238E27FC236}">
                <a16:creationId xmlns:a16="http://schemas.microsoft.com/office/drawing/2014/main" id="{B2D3F761-565D-4B0A-E300-C2EC5746A0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908" y="2149964"/>
            <a:ext cx="5528207" cy="4146155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6A5A45-4789-5114-35BE-F56F66B3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13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Data </a:t>
            </a:r>
            <a:r>
              <a:rPr lang="pt-PT" dirty="0" err="1"/>
              <a:t>Characterization</a:t>
            </a:r>
            <a:endParaRPr lang="pt-PT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A3F7C25-6792-A764-F8CA-3ECF135EB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15" y="1865249"/>
            <a:ext cx="3382393" cy="950976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latin typeface="Comic Sans MS" panose="030F0702030302020204" pitchFamily="66" charset="0"/>
              </a:rPr>
              <a:t>Description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7</a:t>
            </a:fld>
            <a:endParaRPr lang="pt-PT" noProof="0"/>
          </a:p>
        </p:txBody>
      </p:sp>
      <p:pic>
        <p:nvPicPr>
          <p:cNvPr id="13" name="Marcador de Posição de Conteúdo 12" descr="Uma imagem com texto&#10;&#10;Descrição gerada automaticamente">
            <a:extLst>
              <a:ext uri="{FF2B5EF4-FFF2-40B4-BE49-F238E27FC236}">
                <a16:creationId xmlns:a16="http://schemas.microsoft.com/office/drawing/2014/main" id="{96236D88-F473-1D6D-54BE-24B65A6257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0059" y="2149964"/>
            <a:ext cx="5528207" cy="4146156"/>
          </a:xfr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06CB06C-5CA6-57C4-D5D2-CD2E88621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2966" y="1865249"/>
            <a:ext cx="3382392" cy="950976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latin typeface="Comic Sans MS" panose="030F0702030302020204" pitchFamily="66" charset="0"/>
              </a:rPr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145912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5A45-4789-5114-35BE-F56F66B3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Conceptual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 </a:t>
            </a:r>
            <a:r>
              <a:rPr lang="pt-PT" dirty="0" err="1"/>
              <a:t>the</a:t>
            </a:r>
            <a:r>
              <a:rPr lang="pt-PT" dirty="0"/>
              <a:t> Final </a:t>
            </a:r>
            <a:r>
              <a:rPr lang="pt-PT" dirty="0" err="1"/>
              <a:t>Dataset</a:t>
            </a:r>
            <a:endParaRPr lang="pt-PT" dirty="0"/>
          </a:p>
        </p:txBody>
      </p:sp>
      <p:pic>
        <p:nvPicPr>
          <p:cNvPr id="16" name="Marcador de Posição de Conteúdo 15">
            <a:extLst>
              <a:ext uri="{FF2B5EF4-FFF2-40B4-BE49-F238E27FC236}">
                <a16:creationId xmlns:a16="http://schemas.microsoft.com/office/drawing/2014/main" id="{F895D352-74E4-7F4A-4629-8B158A1CA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191" y="1690688"/>
            <a:ext cx="6749617" cy="4802187"/>
          </a:xfrm>
        </p:spPr>
      </p:pic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8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85581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368FD-0083-5B8E-092E-0D640DB0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Future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61847A-4390-078E-F417-85FBDF58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pt-PT" noProof="0" smtClean="0"/>
              <a:t>9</a:t>
            </a:fld>
            <a:endParaRPr lang="pt-PT" noProof="0"/>
          </a:p>
        </p:txBody>
      </p:sp>
      <p:graphicFrame>
        <p:nvGraphicFramePr>
          <p:cNvPr id="33" name="Marcador de Posição de Conteúdo 32">
            <a:extLst>
              <a:ext uri="{FF2B5EF4-FFF2-40B4-BE49-F238E27FC236}">
                <a16:creationId xmlns:a16="http://schemas.microsoft.com/office/drawing/2014/main" id="{9E899D57-E52E-1A26-60C9-286004E76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118582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625711"/>
      </p:ext>
    </p:extLst>
  </p:cSld>
  <p:clrMapOvr>
    <a:masterClrMapping/>
  </p:clrMapOvr>
</p:sld>
</file>

<file path=ppt/theme/theme1.xml><?xml version="1.0" encoding="utf-8"?>
<a:theme xmlns:a="http://schemas.openxmlformats.org/drawingml/2006/main" name="Pincel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32_TF89080264_Win32" id="{99D71208-D8C6-449C-9C2C-2D2B7938FD35}" vid="{915A0FC4-1903-4B57-B2F1-7C82DEE7713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{342D6482-3969-422E-B623-AD8945F9CE84}tf89080264_win32</Template>
  <TotalTime>118</TotalTime>
  <Words>313</Words>
  <Application>Microsoft Office PowerPoint</Application>
  <PresentationFormat>Ecrã Panorâmico</PresentationFormat>
  <Paragraphs>73</Paragraphs>
  <Slides>9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Comic Sans MS</vt:lpstr>
      <vt:lpstr>Elephant</vt:lpstr>
      <vt:lpstr>Pincel</vt:lpstr>
      <vt:lpstr>Retrieving and Processing Information on Company Reviews </vt:lpstr>
      <vt:lpstr>Dataset</vt:lpstr>
      <vt:lpstr>Pipeline</vt:lpstr>
      <vt:lpstr>Data Characterization</vt:lpstr>
      <vt:lpstr>Data Characterization</vt:lpstr>
      <vt:lpstr>Data Characterization</vt:lpstr>
      <vt:lpstr>Data Characterization</vt:lpstr>
      <vt:lpstr>Conceptual Model of  the Final Dataset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and Processing Information on Company Reviews </dc:title>
  <dc:creator>Rui Filipe Teixeira Alves</dc:creator>
  <cp:lastModifiedBy>Rui Filipe Teixeira Alves</cp:lastModifiedBy>
  <cp:revision>1</cp:revision>
  <dcterms:created xsi:type="dcterms:W3CDTF">2022-10-09T16:09:14Z</dcterms:created>
  <dcterms:modified xsi:type="dcterms:W3CDTF">2022-10-09T18:08:09Z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