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aphics.stanford.edu/projects/mi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Biblioteka VCG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Monika Kogut i Marta </a:t>
            </a:r>
            <a:r>
              <a:rPr lang="pl-PL" dirty="0" err="1" smtClean="0"/>
              <a:t>Kornaszewska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VCG – </a:t>
            </a:r>
            <a:r>
              <a:rPr lang="pl-PL" dirty="0" err="1" smtClean="0"/>
              <a:t>Visualization</a:t>
            </a:r>
            <a:r>
              <a:rPr lang="pl-PL" dirty="0" smtClean="0"/>
              <a:t> and </a:t>
            </a:r>
            <a:r>
              <a:rPr lang="pl-PL" dirty="0" err="1" smtClean="0"/>
              <a:t>Computer</a:t>
            </a:r>
            <a:r>
              <a:rPr lang="pl-PL" dirty="0" smtClean="0"/>
              <a:t> Graphics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C++</a:t>
            </a:r>
          </a:p>
          <a:p>
            <a:r>
              <a:rPr lang="pl-PL" dirty="0" err="1" smtClean="0"/>
              <a:t>Opensource</a:t>
            </a:r>
            <a:r>
              <a:rPr lang="pl-PL" dirty="0" smtClean="0"/>
              <a:t> (GPL) </a:t>
            </a:r>
            <a:r>
              <a:rPr lang="pl-PL" dirty="0"/>
              <a:t>- http://sourceforge.net/projects/vcg/</a:t>
            </a:r>
            <a:endParaRPr lang="pl-PL" dirty="0" smtClean="0"/>
          </a:p>
          <a:p>
            <a:r>
              <a:rPr lang="pl-PL" dirty="0" smtClean="0"/>
              <a:t>Ostatnia aktualizacja: marzec 2014</a:t>
            </a:r>
          </a:p>
          <a:p>
            <a:r>
              <a:rPr lang="pl-PL" dirty="0" err="1" smtClean="0"/>
              <a:t>Portowalna</a:t>
            </a:r>
            <a:endParaRPr lang="pl-PL" dirty="0" smtClean="0"/>
          </a:p>
          <a:p>
            <a:r>
              <a:rPr lang="pl-PL" dirty="0" smtClean="0"/>
              <a:t>Korzysta z </a:t>
            </a:r>
            <a:r>
              <a:rPr lang="pl-PL" dirty="0" err="1" smtClean="0"/>
              <a:t>OpenGL</a:t>
            </a:r>
            <a:endParaRPr lang="en-US" dirty="0"/>
          </a:p>
        </p:txBody>
      </p:sp>
      <p:sp>
        <p:nvSpPr>
          <p:cNvPr id="4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82" y="3314797"/>
            <a:ext cx="2438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Zbudowane z trójkątów lub czworościanów</a:t>
            </a:r>
          </a:p>
          <a:p>
            <a:r>
              <a:rPr lang="pl-PL" dirty="0" smtClean="0"/>
              <a:t>Modele reprezentowane za pomocą wierzchołków i trójkątów/czworościanów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4267297"/>
            <a:ext cx="22669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5" y="2180496"/>
            <a:ext cx="2867025" cy="34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Projekty wykorzystujące VCG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MeshLab</a:t>
            </a:r>
            <a:r>
              <a:rPr lang="pl-PL" dirty="0" smtClean="0"/>
              <a:t> – algorytmy do edytowania, wygładzania, oraz usuwania artefaktów z modeli</a:t>
            </a:r>
          </a:p>
          <a:p>
            <a:r>
              <a:rPr lang="pl-PL" dirty="0" smtClean="0"/>
              <a:t>Metro – narzędzie obliczające różnice między modelami</a:t>
            </a:r>
          </a:p>
          <a:p>
            <a:r>
              <a:rPr lang="pl-PL" dirty="0" err="1" smtClean="0"/>
              <a:t>Michaleangelo</a:t>
            </a:r>
            <a:r>
              <a:rPr lang="pl-PL" dirty="0" smtClean="0"/>
              <a:t> – utworzenie biblioteki modeli 3D największych zabytków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Michaleangelo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://graphics.stanford.edu/projects/mich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Model rzeźby David - Michała Anioła</a:t>
            </a:r>
          </a:p>
          <a:p>
            <a:r>
              <a:rPr lang="pl-PL" dirty="0" smtClean="0"/>
              <a:t>~1 bilion trójkątów</a:t>
            </a:r>
          </a:p>
          <a:p>
            <a:r>
              <a:rPr lang="pl-PL" dirty="0" smtClean="0"/>
              <a:t>Utworzony przy wykorzystaniu skanera laserowego</a:t>
            </a:r>
          </a:p>
          <a:p>
            <a:r>
              <a:rPr lang="pl-PL" dirty="0" smtClean="0"/>
              <a:t>Projekt ma na celu stworzenie cyfrowego archiwum </a:t>
            </a:r>
          </a:p>
          <a:p>
            <a:pPr marL="0" indent="0">
              <a:buNone/>
            </a:pPr>
            <a:r>
              <a:rPr lang="pl-PL" dirty="0" smtClean="0"/>
              <a:t>	najważniejszych obiektów kulturalnych</a:t>
            </a:r>
          </a:p>
          <a:p>
            <a:r>
              <a:rPr lang="pl-PL" dirty="0" smtClean="0"/>
              <a:t>Ogólnodostępne zbiory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85" y="2314671"/>
            <a:ext cx="5455922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0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402</TotalTime>
  <Words>105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Biblioteka VCG</vt:lpstr>
      <vt:lpstr>VCG – Visualization and Computer Graphics LIB</vt:lpstr>
      <vt:lpstr>Modele</vt:lpstr>
      <vt:lpstr>Projekty wykorzystujące VCG</vt:lpstr>
      <vt:lpstr>Michaleangelo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Biblioteka VCG</dc:title>
  <dc:creator>c308177</dc:creator>
  <cp:lastModifiedBy>c308177</cp:lastModifiedBy>
  <cp:revision>9</cp:revision>
  <dcterms:created xsi:type="dcterms:W3CDTF">2015-03-02T11:41:28Z</dcterms:created>
  <dcterms:modified xsi:type="dcterms:W3CDTF">2015-03-02T18:23:50Z</dcterms:modified>
</cp:coreProperties>
</file>