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5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4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raphics.stanford.edu/projects/mich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Biblioteka VCG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Monika Kogut i Marta </a:t>
            </a:r>
            <a:r>
              <a:rPr lang="pl-PL" dirty="0" err="1" smtClean="0"/>
              <a:t>Kornaszewska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Obliczanie toru ruchu kropli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01" y="2149296"/>
            <a:ext cx="81057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9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Dokumentacja biblioteki VCG</a:t>
            </a:r>
          </a:p>
          <a:p>
            <a:r>
              <a:rPr lang="pl-PL" dirty="0" smtClean="0"/>
              <a:t>www.wikipedia.org </a:t>
            </a:r>
          </a:p>
          <a:p>
            <a:r>
              <a:rPr lang="pl-PL" dirty="0" smtClean="0"/>
              <a:t>www.flipcode.com</a:t>
            </a:r>
          </a:p>
        </p:txBody>
      </p:sp>
    </p:spTree>
    <p:extLst>
      <p:ext uri="{BB962C8B-B14F-4D97-AF65-F5344CB8AC3E}">
        <p14:creationId xmlns:p14="http://schemas.microsoft.com/office/powerpoint/2010/main" val="428897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VCG – </a:t>
            </a:r>
            <a:r>
              <a:rPr lang="pl-PL" dirty="0" err="1" smtClean="0"/>
              <a:t>Visualization</a:t>
            </a:r>
            <a:r>
              <a:rPr lang="pl-PL" dirty="0" smtClean="0"/>
              <a:t> and </a:t>
            </a:r>
            <a:r>
              <a:rPr lang="pl-PL" dirty="0" err="1" smtClean="0"/>
              <a:t>Computer</a:t>
            </a:r>
            <a:r>
              <a:rPr lang="pl-PL" dirty="0" smtClean="0"/>
              <a:t> Graphics 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C++</a:t>
            </a:r>
          </a:p>
          <a:p>
            <a:r>
              <a:rPr lang="pl-PL" dirty="0" err="1" smtClean="0"/>
              <a:t>Opensource</a:t>
            </a:r>
            <a:r>
              <a:rPr lang="pl-PL" dirty="0" smtClean="0"/>
              <a:t> (GPL) </a:t>
            </a:r>
            <a:r>
              <a:rPr lang="pl-PL" dirty="0"/>
              <a:t>- http://sourceforge.net/projects/vcg/</a:t>
            </a:r>
            <a:endParaRPr lang="pl-PL" dirty="0" smtClean="0"/>
          </a:p>
          <a:p>
            <a:r>
              <a:rPr lang="pl-PL" dirty="0" smtClean="0"/>
              <a:t>Ostatnia aktualizacja: marzec 2014</a:t>
            </a:r>
          </a:p>
          <a:p>
            <a:r>
              <a:rPr lang="pl-PL" dirty="0" err="1" smtClean="0"/>
              <a:t>Portowalna</a:t>
            </a:r>
            <a:endParaRPr lang="pl-PL" dirty="0" smtClean="0"/>
          </a:p>
          <a:p>
            <a:r>
              <a:rPr lang="pl-PL" dirty="0" smtClean="0"/>
              <a:t>Korzysta z </a:t>
            </a:r>
            <a:r>
              <a:rPr lang="pl-PL" dirty="0" err="1" smtClean="0"/>
              <a:t>OpenGL</a:t>
            </a:r>
            <a:endParaRPr lang="en-US" dirty="0"/>
          </a:p>
        </p:txBody>
      </p:sp>
      <p:sp>
        <p:nvSpPr>
          <p:cNvPr id="4" name="AutoShape 2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882" y="3314797"/>
            <a:ext cx="2438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8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3277426"/>
          </a:xfrm>
        </p:spPr>
        <p:txBody>
          <a:bodyPr/>
          <a:lstStyle/>
          <a:p>
            <a:r>
              <a:rPr lang="pl-PL" dirty="0" smtClean="0"/>
              <a:t>Zbudowane z trójkątów lub czworościanów</a:t>
            </a:r>
          </a:p>
          <a:p>
            <a:r>
              <a:rPr lang="pl-PL" dirty="0" smtClean="0"/>
              <a:t>Modele reprezentowane za pomocą wierzchołków i trójkątów/czworościanów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213" y="4267297"/>
            <a:ext cx="2266950" cy="23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399" t="10788" r="8497" b="8751"/>
          <a:stretch/>
        </p:blipFill>
        <p:spPr>
          <a:xfrm>
            <a:off x="9337181" y="2421228"/>
            <a:ext cx="2382593" cy="27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9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 biblioteki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58941"/>
          </a:xfrm>
        </p:spPr>
        <p:txBody>
          <a:bodyPr>
            <a:normAutofit/>
          </a:bodyPr>
          <a:lstStyle/>
          <a:p>
            <a:r>
              <a:rPr lang="pl-PL" dirty="0" smtClean="0"/>
              <a:t>Zaawansowane algorytmy wygładzania siatek</a:t>
            </a:r>
          </a:p>
          <a:p>
            <a:r>
              <a:rPr lang="pl-PL" dirty="0" smtClean="0"/>
              <a:t>Możliwość naprawiania/uzupełniania siatek</a:t>
            </a:r>
          </a:p>
          <a:p>
            <a:r>
              <a:rPr lang="pl-PL" dirty="0" smtClean="0"/>
              <a:t>Obliczanie krzywizn</a:t>
            </a:r>
          </a:p>
          <a:p>
            <a:r>
              <a:rPr lang="pl-PL" dirty="0" smtClean="0"/>
              <a:t>Rekursywny </a:t>
            </a:r>
            <a:r>
              <a:rPr lang="pl-PL" dirty="0"/>
              <a:t>podział </a:t>
            </a:r>
            <a:r>
              <a:rPr lang="pl-PL" dirty="0" smtClean="0"/>
              <a:t>powierzchni  brył </a:t>
            </a:r>
          </a:p>
          <a:p>
            <a:r>
              <a:rPr lang="pl-PL" dirty="0" smtClean="0"/>
              <a:t>Obliczanie odległości Hausdorff a</a:t>
            </a:r>
          </a:p>
          <a:p>
            <a:r>
              <a:rPr lang="pl-PL" dirty="0" smtClean="0"/>
              <a:t>Zapewnione wydajne struktury (siatki jednolite/ siatki haszowane/ drzewa </a:t>
            </a:r>
            <a:r>
              <a:rPr lang="pl-PL" dirty="0" err="1" smtClean="0"/>
              <a:t>kd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759" y="3925198"/>
            <a:ext cx="2653045" cy="252232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867" y="2496892"/>
            <a:ext cx="3737892" cy="21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0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Projekty wykorzystujące VCG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MeshLab</a:t>
            </a:r>
            <a:r>
              <a:rPr lang="pl-PL" dirty="0" smtClean="0"/>
              <a:t> – algorytmy do edytowania, wygładzania, oraz usuwania artefaktów z modeli</a:t>
            </a:r>
          </a:p>
          <a:p>
            <a:r>
              <a:rPr lang="pl-PL" dirty="0" smtClean="0"/>
              <a:t>Metro – narzędzie obliczające różnice między modelami</a:t>
            </a:r>
          </a:p>
          <a:p>
            <a:r>
              <a:rPr lang="pl-PL" dirty="0" err="1" smtClean="0"/>
              <a:t>Michaleangelo</a:t>
            </a:r>
            <a:r>
              <a:rPr lang="pl-PL" dirty="0" smtClean="0"/>
              <a:t> – utworzenie biblioteki modeli 3D największych zabytków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2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Michaleangelo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://graphics.stanford.edu/projects/mich</a:t>
            </a:r>
            <a:r>
              <a:rPr lang="en-US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 smtClean="0"/>
              <a:t>Model rzeźby David - Michała Anioła</a:t>
            </a:r>
          </a:p>
          <a:p>
            <a:r>
              <a:rPr lang="pl-PL" dirty="0" smtClean="0"/>
              <a:t>~1 bilion trójkątów</a:t>
            </a:r>
          </a:p>
          <a:p>
            <a:r>
              <a:rPr lang="pl-PL" dirty="0" smtClean="0"/>
              <a:t>Utworzony przy wykorzystaniu skanera laserowego</a:t>
            </a:r>
          </a:p>
          <a:p>
            <a:r>
              <a:rPr lang="pl-PL" dirty="0" smtClean="0"/>
              <a:t>Projekt ma na celu stworzenie cyfrowego archiwum </a:t>
            </a:r>
          </a:p>
          <a:p>
            <a:pPr marL="0" indent="0">
              <a:buNone/>
            </a:pPr>
            <a:r>
              <a:rPr lang="pl-PL" dirty="0" smtClean="0"/>
              <a:t>	najważniejszych obiektów kulturalnych</a:t>
            </a:r>
          </a:p>
          <a:p>
            <a:r>
              <a:rPr lang="pl-PL" dirty="0" smtClean="0"/>
              <a:t>Ogólnodostępne zbiory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885" y="2314671"/>
            <a:ext cx="5455922" cy="340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0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INFORMACJE O ANALIZOWANYM MODELU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29677" y="2695652"/>
            <a:ext cx="11029615" cy="2855143"/>
          </a:xfrm>
        </p:spPr>
        <p:txBody>
          <a:bodyPr numCol="2">
            <a:normAutofit lnSpcReduction="10000"/>
          </a:bodyPr>
          <a:lstStyle/>
          <a:p>
            <a:r>
              <a:rPr lang="pl-PL" dirty="0" smtClean="0"/>
              <a:t>Liczba ścian</a:t>
            </a:r>
          </a:p>
          <a:p>
            <a:r>
              <a:rPr lang="pl-PL" dirty="0" smtClean="0"/>
              <a:t>Liczba krawędzi</a:t>
            </a:r>
          </a:p>
          <a:p>
            <a:r>
              <a:rPr lang="pl-PL" dirty="0" smtClean="0"/>
              <a:t>Liczba krawędzi ograniczających</a:t>
            </a:r>
          </a:p>
          <a:p>
            <a:r>
              <a:rPr lang="pl-PL" dirty="0"/>
              <a:t>Liczba </a:t>
            </a:r>
            <a:r>
              <a:rPr lang="pl-PL" dirty="0" smtClean="0"/>
              <a:t>wierzchołków</a:t>
            </a:r>
          </a:p>
          <a:p>
            <a:r>
              <a:rPr lang="pl-PL" dirty="0" smtClean="0"/>
              <a:t>Liczba pojedynczych wierzchołków</a:t>
            </a:r>
          </a:p>
          <a:p>
            <a:r>
              <a:rPr lang="pl-PL" dirty="0" smtClean="0"/>
              <a:t>Liczba powtarzających się wierzchołków</a:t>
            </a:r>
            <a:endParaRPr lang="pl-PL" dirty="0"/>
          </a:p>
          <a:p>
            <a:r>
              <a:rPr lang="pl-PL" dirty="0"/>
              <a:t>Liczba połączonych </a:t>
            </a:r>
            <a:r>
              <a:rPr lang="pl-PL" dirty="0" smtClean="0"/>
              <a:t>części</a:t>
            </a:r>
          </a:p>
          <a:p>
            <a:r>
              <a:rPr lang="pl-PL" dirty="0" smtClean="0"/>
              <a:t>Rozmaitość modelu</a:t>
            </a:r>
          </a:p>
          <a:p>
            <a:r>
              <a:rPr lang="pl-PL" dirty="0" smtClean="0"/>
              <a:t>Objętość modelu</a:t>
            </a:r>
          </a:p>
          <a:p>
            <a:r>
              <a:rPr lang="pl-PL" dirty="0" smtClean="0"/>
              <a:t>Kolor modelu</a:t>
            </a:r>
          </a:p>
          <a:p>
            <a:r>
              <a:rPr lang="pl-PL" dirty="0" smtClean="0"/>
              <a:t>Genus</a:t>
            </a:r>
            <a:r>
              <a:rPr lang="pl-PL" dirty="0"/>
              <a:t> </a:t>
            </a:r>
            <a:r>
              <a:rPr lang="pl-PL" dirty="0" smtClean="0"/>
              <a:t>modelu</a:t>
            </a:r>
          </a:p>
          <a:p>
            <a:r>
              <a:rPr lang="pl-PL" dirty="0" smtClean="0"/>
              <a:t>Orientacja modelu</a:t>
            </a:r>
          </a:p>
          <a:p>
            <a:r>
              <a:rPr lang="pl-PL" dirty="0" smtClean="0"/>
              <a:t>Regularność modelu</a:t>
            </a:r>
          </a:p>
          <a:p>
            <a:r>
              <a:rPr lang="pl-PL" dirty="0" err="1" smtClean="0"/>
              <a:t>Samoprzecięcia</a:t>
            </a:r>
            <a:r>
              <a:rPr lang="pl-PL" dirty="0" smtClean="0"/>
              <a:t> w modelu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400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Half-</a:t>
            </a:r>
            <a:r>
              <a:rPr lang="pl-PL" dirty="0" err="1" smtClean="0"/>
              <a:t>edge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30152"/>
          </a:xfrm>
        </p:spPr>
        <p:txBody>
          <a:bodyPr>
            <a:normAutofit fontScale="92500" lnSpcReduction="10000"/>
          </a:bodyPr>
          <a:lstStyle/>
          <a:p>
            <a:endParaRPr lang="pl-PL" dirty="0" smtClean="0"/>
          </a:p>
          <a:p>
            <a:r>
              <a:rPr lang="pl-PL" dirty="0" smtClean="0"/>
              <a:t>Struktura przechowująca informacje o topologii modelu 3D (wierzchołki, krawędzie, ściany)</a:t>
            </a:r>
          </a:p>
          <a:p>
            <a:r>
              <a:rPr lang="pl-PL" dirty="0" smtClean="0"/>
              <a:t>Struktura listowa, budowana na wskaźnikach</a:t>
            </a:r>
          </a:p>
          <a:p>
            <a:r>
              <a:rPr lang="pl-PL" dirty="0" smtClean="0"/>
              <a:t>Dostęp do elementu w czasie stałym</a:t>
            </a:r>
          </a:p>
          <a:p>
            <a:r>
              <a:rPr lang="pl-PL" dirty="0" smtClean="0"/>
              <a:t>Krawędzie są reprezentowane przez </a:t>
            </a:r>
            <a:r>
              <a:rPr lang="pl-PL" dirty="0"/>
              <a:t>dwie </a:t>
            </a:r>
            <a:r>
              <a:rPr lang="pl-PL" dirty="0" smtClean="0"/>
              <a:t>półkrawędzie</a:t>
            </a:r>
          </a:p>
          <a:p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Każda półkrawędź zawiera wskaźnik do:</a:t>
            </a:r>
          </a:p>
          <a:p>
            <a:r>
              <a:rPr lang="pl-PL" dirty="0" smtClean="0"/>
              <a:t>Wierzchołka końcowego (</a:t>
            </a:r>
            <a:r>
              <a:rPr lang="pl-PL" dirty="0" err="1" smtClean="0"/>
              <a:t>vertex</a:t>
            </a:r>
            <a:r>
              <a:rPr lang="pl-PL" dirty="0" smtClean="0"/>
              <a:t>(e))</a:t>
            </a:r>
          </a:p>
          <a:p>
            <a:r>
              <a:rPr lang="pl-PL" dirty="0" smtClean="0"/>
              <a:t>Przeciwnej półkrawędzi (</a:t>
            </a:r>
            <a:r>
              <a:rPr lang="pl-PL" dirty="0" err="1" smtClean="0"/>
              <a:t>opposite</a:t>
            </a:r>
            <a:r>
              <a:rPr lang="pl-PL" dirty="0" smtClean="0"/>
              <a:t>(e))</a:t>
            </a:r>
          </a:p>
          <a:p>
            <a:r>
              <a:rPr lang="pl-PL" dirty="0" smtClean="0"/>
              <a:t>Następnej półkrawędzi (</a:t>
            </a:r>
            <a:r>
              <a:rPr lang="pl-PL" dirty="0" err="1" smtClean="0"/>
              <a:t>next</a:t>
            </a:r>
            <a:r>
              <a:rPr lang="pl-PL" dirty="0" smtClean="0"/>
              <a:t>(e))</a:t>
            </a:r>
          </a:p>
          <a:p>
            <a:r>
              <a:rPr lang="pl-PL" dirty="0" smtClean="0"/>
              <a:t>Przyległej ściany(face(e))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58" y="3090930"/>
            <a:ext cx="4210181" cy="30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1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WYKORZYSTANIE BIBLIOTEKI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Zdefiniowanie  używanych typów zapewnionych przez bibliotekę 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Zdefiniowanie  własnych typów za pomocą dostępnych atrybutów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Zdefiniowanie siatki modelu</a:t>
            </a:r>
            <a:endParaRPr lang="pl-PL" dirty="0"/>
          </a:p>
          <a:p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6" y="2594110"/>
            <a:ext cx="891381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30"/>
          <a:stretch/>
        </p:blipFill>
        <p:spPr bwMode="auto">
          <a:xfrm>
            <a:off x="762536" y="4178726"/>
            <a:ext cx="10382250" cy="650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6" y="5498474"/>
            <a:ext cx="9734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502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668</TotalTime>
  <Words>260</Words>
  <Application>Microsoft Office PowerPoint</Application>
  <PresentationFormat>Niestandardowy</PresentationFormat>
  <Paragraphs>71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Dividend</vt:lpstr>
      <vt:lpstr>Biblioteka VCG</vt:lpstr>
      <vt:lpstr>VCG – Visualization and Computer Graphics LIB</vt:lpstr>
      <vt:lpstr>Modele</vt:lpstr>
      <vt:lpstr>Funkcje biblioteki</vt:lpstr>
      <vt:lpstr>Projekty wykorzystujące VCG</vt:lpstr>
      <vt:lpstr>Michaleangelo</vt:lpstr>
      <vt:lpstr>INFORMACJE O ANALIZOWANYM MODELU</vt:lpstr>
      <vt:lpstr>Half-edge</vt:lpstr>
      <vt:lpstr>WYKORZYSTANIE BIBLIOTEKI</vt:lpstr>
      <vt:lpstr>Obliczanie toru ruchu kropli</vt:lpstr>
      <vt:lpstr>źródła</vt:lpstr>
    </vt:vector>
  </TitlesOfParts>
  <Company>UGIS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Biblioteka VCG</dc:title>
  <dc:creator>c308177</dc:creator>
  <cp:lastModifiedBy>M K</cp:lastModifiedBy>
  <cp:revision>37</cp:revision>
  <dcterms:created xsi:type="dcterms:W3CDTF">2015-03-02T11:41:28Z</dcterms:created>
  <dcterms:modified xsi:type="dcterms:W3CDTF">2015-03-17T16:22:21Z</dcterms:modified>
</cp:coreProperties>
</file>