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5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6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7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8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9.xml" ContentType="application/vnd.openxmlformats-officedocument.theme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theme/theme20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21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22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3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24.xml" ContentType="application/vnd.openxmlformats-officedocument.theme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theme/theme25.xml" ContentType="application/vnd.openxmlformats-officedocument.theme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8339" r:id="rId1"/>
    <p:sldMasterId id="2147488353" r:id="rId2"/>
    <p:sldMasterId id="2147488365" r:id="rId3"/>
    <p:sldMasterId id="2147488377" r:id="rId4"/>
    <p:sldMasterId id="2147488389" r:id="rId5"/>
    <p:sldMasterId id="2147488401" r:id="rId6"/>
    <p:sldMasterId id="2147488413" r:id="rId7"/>
    <p:sldMasterId id="2147488425" r:id="rId8"/>
    <p:sldMasterId id="2147488437" r:id="rId9"/>
    <p:sldMasterId id="2147488449" r:id="rId10"/>
    <p:sldMasterId id="2147488461" r:id="rId11"/>
    <p:sldMasterId id="2147488473" r:id="rId12"/>
    <p:sldMasterId id="2147488485" r:id="rId13"/>
    <p:sldMasterId id="2147488497" r:id="rId14"/>
    <p:sldMasterId id="2147488509" r:id="rId15"/>
    <p:sldMasterId id="2147488521" r:id="rId16"/>
    <p:sldMasterId id="2147488533" r:id="rId17"/>
    <p:sldMasterId id="2147488545" r:id="rId18"/>
    <p:sldMasterId id="2147488557" r:id="rId19"/>
    <p:sldMasterId id="2147488569" r:id="rId20"/>
    <p:sldMasterId id="2147488581" r:id="rId21"/>
    <p:sldMasterId id="2147488593" r:id="rId22"/>
    <p:sldMasterId id="2147488605" r:id="rId23"/>
    <p:sldMasterId id="2147488617" r:id="rId24"/>
    <p:sldMasterId id="2147488629" r:id="rId25"/>
    <p:sldMasterId id="2147488641" r:id="rId26"/>
  </p:sldMasterIdLst>
  <p:notesMasterIdLst>
    <p:notesMasterId r:id="rId29"/>
  </p:notesMasterIdLst>
  <p:sldIdLst>
    <p:sldId id="256" r:id="rId27"/>
    <p:sldId id="257" r:id="rId2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171450" indent="28575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342900" indent="5715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514350" indent="85725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685800" indent="11430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77A0-4FB1-974C-8E1E-3378B0C552C4}" type="datetimeFigureOut">
              <a:rPr lang="en-US" smtClean="0"/>
              <a:t>4/9/14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E95D8-583A-7A47-B0B6-D5C6CE80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2BD17-9087-0F42-95FB-C0063315A0B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0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44B1D4-63DB-514D-99AA-086E2EBFDFE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7.jpeg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9.png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0.jpeg"/><Relationship Id="rId3" Type="http://schemas.openxmlformats.org/officeDocument/2006/relationships/image" Target="../media/image9.png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1.jpeg"/><Relationship Id="rId3" Type="http://schemas.openxmlformats.org/officeDocument/2006/relationships/image" Target="../media/image9.png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1.jpeg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2.jpeg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1.jpeg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2.jpeg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1.jpeg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5.jpeg"/><Relationship Id="rId3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3.jpeg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5.jpeg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6.jpeg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9.jpeg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6.jpeg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6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Xamarin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52750"/>
            <a:ext cx="34417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4594225"/>
            <a:ext cx="1343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52750"/>
            <a:ext cx="34417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4594225"/>
            <a:ext cx="1343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285075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440048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1458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1"/>
            <a:ext cx="20574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61150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3290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3761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5237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688731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135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81748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0672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606278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66659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  <a:prstGeom prst="rect">
            <a:avLst/>
          </a:prstGeo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571836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550298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03948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1"/>
            <a:ext cx="20574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61150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6116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55131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0664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80846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31309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7442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0321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1278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1676400"/>
            <a:ext cx="5553075" cy="468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213" y="2144713"/>
            <a:ext cx="5553075" cy="2397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4528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436029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06573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95731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3376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4896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530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818875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2098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555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127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1616" y="1676995"/>
            <a:ext cx="1388269" cy="2864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620" y="1676995"/>
            <a:ext cx="4108847" cy="2864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15025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733925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433164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2304307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6643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11330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235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6777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15963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1901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291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5048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353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708058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631948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255943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8221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84553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38226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1799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146470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7336" y="2183012"/>
            <a:ext cx="2702719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03" y="2183012"/>
            <a:ext cx="2703314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735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3094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6989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427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37490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739768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175100"/>
      </p:ext>
    </p:extLst>
  </p:cSld>
  <p:clrMapOvr>
    <a:masterClrMapping/>
  </p:clrMapOvr>
  <p:transition xmlns:p14="http://schemas.microsoft.com/office/powerpoint/2010/main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5891"/>
      </p:ext>
    </p:extLst>
  </p:cSld>
  <p:clrMapOvr>
    <a:masterClrMapping/>
  </p:clrMapOvr>
  <p:transition xmlns:p14="http://schemas.microsoft.com/office/powerpoint/2010/main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4509" y="1574603"/>
            <a:ext cx="1396008" cy="3043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4700" y="1574603"/>
            <a:ext cx="4132659" cy="3043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2880"/>
      </p:ext>
    </p:extLst>
  </p:cSld>
  <p:clrMapOvr>
    <a:masterClrMapping/>
  </p:clrMapOvr>
  <p:transition xmlns:p14="http://schemas.microsoft.com/office/powerpoint/2010/main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9593"/>
      </p:ext>
    </p:extLst>
  </p:cSld>
  <p:clrMapOvr>
    <a:masterClrMapping/>
  </p:clrMapOvr>
  <p:transition xmlns:p14="http://schemas.microsoft.com/office/powerpoint/2010/main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00279"/>
      </p:ext>
    </p:extLst>
  </p:cSld>
  <p:clrMapOvr>
    <a:masterClrMapping/>
  </p:clrMapOvr>
  <p:transition xmlns:p14="http://schemas.microsoft.com/office/powerpoint/2010/main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21574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113063"/>
      </p:ext>
    </p:extLst>
  </p:cSld>
  <p:clrMapOvr>
    <a:masterClrMapping/>
  </p:clrMapOvr>
  <p:transition xmlns:p14="http://schemas.microsoft.com/office/powerpoint/2010/main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7336" y="2183012"/>
            <a:ext cx="2702719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03" y="2183012"/>
            <a:ext cx="2703314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3925"/>
      </p:ext>
    </p:extLst>
  </p:cSld>
  <p:clrMapOvr>
    <a:masterClrMapping/>
  </p:clrMapOvr>
  <p:transition xmlns:p14="http://schemas.microsoft.com/office/powerpoint/2010/main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90748"/>
      </p:ext>
    </p:extLst>
  </p:cSld>
  <p:clrMapOvr>
    <a:masterClrMapping/>
  </p:clrMapOvr>
  <p:transition xmlns:p14="http://schemas.microsoft.com/office/powerpoint/2010/main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1090"/>
      </p:ext>
    </p:extLst>
  </p:cSld>
  <p:clrMapOvr>
    <a:masterClrMapping/>
  </p:clrMapOvr>
  <p:transition xmlns:p14="http://schemas.microsoft.com/office/powerpoint/2010/main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138141"/>
      </p:ext>
    </p:extLst>
  </p:cSld>
  <p:clrMapOvr>
    <a:masterClrMapping/>
  </p:clrMapOvr>
  <p:transition xmlns:p14="http://schemas.microsoft.com/office/powerpoint/2010/main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0863835"/>
      </p:ext>
    </p:extLst>
  </p:cSld>
  <p:clrMapOvr>
    <a:masterClrMapping/>
  </p:clrMapOvr>
  <p:transition xmlns:p14="http://schemas.microsoft.com/office/powerpoint/2010/main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162123"/>
      </p:ext>
    </p:extLst>
  </p:cSld>
  <p:clrMapOvr>
    <a:masterClrMapping/>
  </p:clrMapOvr>
  <p:transition xmlns:p14="http://schemas.microsoft.com/office/powerpoint/2010/main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2140"/>
      </p:ext>
    </p:extLst>
  </p:cSld>
  <p:clrMapOvr>
    <a:masterClrMapping/>
  </p:clrMapOvr>
  <p:transition xmlns:p14="http://schemas.microsoft.com/office/powerpoint/2010/main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4509" y="1574603"/>
            <a:ext cx="1396008" cy="3043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4700" y="1574603"/>
            <a:ext cx="4132659" cy="3043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0132"/>
      </p:ext>
    </p:extLst>
  </p:cSld>
  <p:clrMapOvr>
    <a:masterClrMapping/>
  </p:clrMapOvr>
  <p:transition xmlns:p14="http://schemas.microsoft.com/office/powerpoint/2010/main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5922"/>
      </p:ext>
    </p:extLst>
  </p:cSld>
  <p:clrMapOvr>
    <a:masterClrMapping/>
  </p:clrMapOvr>
  <p:transition xmlns:p14="http://schemas.microsoft.com/office/powerpoint/2010/main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3404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39766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39766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5269"/>
      </p:ext>
    </p:extLst>
  </p:cSld>
  <p:clrMapOvr>
    <a:masterClrMapping/>
  </p:clrMapOvr>
  <p:transition xmlns:p14="http://schemas.microsoft.com/office/powerpoint/2010/main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220403"/>
      </p:ext>
    </p:extLst>
  </p:cSld>
  <p:clrMapOvr>
    <a:masterClrMapping/>
  </p:clrMapOvr>
  <p:transition xmlns:p14="http://schemas.microsoft.com/office/powerpoint/2010/main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51537"/>
      </p:ext>
    </p:extLst>
  </p:cSld>
  <p:clrMapOvr>
    <a:masterClrMapping/>
  </p:clrMapOvr>
  <p:transition xmlns:p14="http://schemas.microsoft.com/office/powerpoint/2010/main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0866"/>
      </p:ext>
    </p:extLst>
  </p:cSld>
  <p:clrMapOvr>
    <a:masterClrMapping/>
  </p:clrMapOvr>
  <p:transition xmlns:p14="http://schemas.microsoft.com/office/powerpoint/2010/main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4075"/>
      </p:ext>
    </p:extLst>
  </p:cSld>
  <p:clrMapOvr>
    <a:masterClrMapping/>
  </p:clrMapOvr>
  <p:transition xmlns:p14="http://schemas.microsoft.com/office/powerpoint/2010/main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320668"/>
      </p:ext>
    </p:extLst>
  </p:cSld>
  <p:clrMapOvr>
    <a:masterClrMapping/>
  </p:clrMapOvr>
  <p:transition xmlns:p14="http://schemas.microsoft.com/office/powerpoint/2010/main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702220"/>
      </p:ext>
    </p:extLst>
  </p:cSld>
  <p:clrMapOvr>
    <a:masterClrMapping/>
  </p:clrMapOvr>
  <p:transition xmlns:p14="http://schemas.microsoft.com/office/powerpoint/2010/main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372069"/>
      </p:ext>
    </p:extLst>
  </p:cSld>
  <p:clrMapOvr>
    <a:masterClrMapping/>
  </p:clrMapOvr>
  <p:transition xmlns:p14="http://schemas.microsoft.com/office/powerpoint/2010/main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5458"/>
      </p:ext>
    </p:extLst>
  </p:cSld>
  <p:clrMapOvr>
    <a:masterClrMapping/>
  </p:clrMapOvr>
  <p:transition xmlns:p14="http://schemas.microsoft.com/office/powerpoint/2010/main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6196" y="924521"/>
            <a:ext cx="2082998" cy="3670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24521"/>
            <a:ext cx="6191846" cy="3670101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1950"/>
      </p:ext>
    </p:extLst>
  </p:cSld>
  <p:clrMapOvr>
    <a:masterClrMapping/>
  </p:clrMapOvr>
  <p:transition xmlns:p14="http://schemas.microsoft.com/office/powerpoint/2010/main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62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9771"/>
      </p:ext>
    </p:extLst>
  </p:cSld>
  <p:clrMapOvr>
    <a:masterClrMapping/>
  </p:clrMapOvr>
  <p:transition xmlns:p14="http://schemas.microsoft.com/office/powerpoint/2010/main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71106"/>
      </p:ext>
    </p:extLst>
  </p:cSld>
  <p:clrMapOvr>
    <a:masterClrMapping/>
  </p:clrMapOvr>
  <p:transition xmlns:p14="http://schemas.microsoft.com/office/powerpoint/2010/main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295961"/>
      </p:ext>
    </p:extLst>
  </p:cSld>
  <p:clrMapOvr>
    <a:masterClrMapping/>
  </p:clrMapOvr>
  <p:transition xmlns:p14="http://schemas.microsoft.com/office/powerpoint/2010/main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617" y="2144316"/>
            <a:ext cx="2748558" cy="23973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1325" y="2144316"/>
            <a:ext cx="2748558" cy="23973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5853"/>
      </p:ext>
    </p:extLst>
  </p:cSld>
  <p:clrMapOvr>
    <a:masterClrMapping/>
  </p:clrMapOvr>
  <p:transition xmlns:p14="http://schemas.microsoft.com/office/powerpoint/2010/main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78112"/>
      </p:ext>
    </p:extLst>
  </p:cSld>
  <p:clrMapOvr>
    <a:masterClrMapping/>
  </p:clrMapOvr>
  <p:transition xmlns:p14="http://schemas.microsoft.com/office/powerpoint/2010/main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5458"/>
      </p:ext>
    </p:extLst>
  </p:cSld>
  <p:clrMapOvr>
    <a:masterClrMapping/>
  </p:clrMapOvr>
  <p:transition xmlns:p14="http://schemas.microsoft.com/office/powerpoint/2010/main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84650"/>
      </p:ext>
    </p:extLst>
  </p:cSld>
  <p:clrMapOvr>
    <a:masterClrMapping/>
  </p:clrMapOvr>
  <p:transition xmlns:p14="http://schemas.microsoft.com/office/powerpoint/2010/main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3526023"/>
      </p:ext>
    </p:extLst>
  </p:cSld>
  <p:clrMapOvr>
    <a:masterClrMapping/>
  </p:clrMapOvr>
  <p:transition xmlns:p14="http://schemas.microsoft.com/office/powerpoint/2010/main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80531"/>
      </p:ext>
    </p:extLst>
  </p:cSld>
  <p:clrMapOvr>
    <a:masterClrMapping/>
  </p:clrMapOvr>
  <p:transition xmlns:p14="http://schemas.microsoft.com/office/powerpoint/2010/main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2818"/>
      </p:ext>
    </p:extLst>
  </p:cSld>
  <p:clrMapOvr>
    <a:masterClrMapping/>
  </p:clrMapOvr>
  <p:transition xmlns:p14="http://schemas.microsoft.com/office/powerpoint/2010/main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1616" y="1676995"/>
            <a:ext cx="1388269" cy="2864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620" y="1676995"/>
            <a:ext cx="4108847" cy="2864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30906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3573"/>
      </p:ext>
    </p:extLst>
  </p:cSld>
  <p:clrMapOvr>
    <a:masterClrMapping/>
  </p:clrMapOvr>
  <p:transition xmlns:p14="http://schemas.microsoft.com/office/powerpoint/2010/main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2403"/>
      </p:ext>
    </p:extLst>
  </p:cSld>
  <p:clrMapOvr>
    <a:masterClrMapping/>
  </p:clrMapOvr>
  <p:transition xmlns:p14="http://schemas.microsoft.com/office/powerpoint/2010/main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7861"/>
      </p:ext>
    </p:extLst>
  </p:cSld>
  <p:clrMapOvr>
    <a:masterClrMapping/>
  </p:clrMapOvr>
  <p:transition xmlns:p14="http://schemas.microsoft.com/office/powerpoint/2010/main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483527"/>
      </p:ext>
    </p:extLst>
  </p:cSld>
  <p:clrMapOvr>
    <a:masterClrMapping/>
  </p:clrMapOvr>
  <p:transition xmlns:p14="http://schemas.microsoft.com/office/powerpoint/2010/main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1072"/>
      </p:ext>
    </p:extLst>
  </p:cSld>
  <p:clrMapOvr>
    <a:masterClrMapping/>
  </p:clrMapOvr>
  <p:transition xmlns:p14="http://schemas.microsoft.com/office/powerpoint/2010/main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4256"/>
      </p:ext>
    </p:extLst>
  </p:cSld>
  <p:clrMapOvr>
    <a:masterClrMapping/>
  </p:clrMapOvr>
  <p:transition xmlns:p14="http://schemas.microsoft.com/office/powerpoint/2010/main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9107"/>
      </p:ext>
    </p:extLst>
  </p:cSld>
  <p:clrMapOvr>
    <a:masterClrMapping/>
  </p:clrMapOvr>
  <p:transition xmlns:p14="http://schemas.microsoft.com/office/powerpoint/2010/main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710357"/>
      </p:ext>
    </p:extLst>
  </p:cSld>
  <p:clrMapOvr>
    <a:masterClrMapping/>
  </p:clrMapOvr>
  <p:transition xmlns:p14="http://schemas.microsoft.com/office/powerpoint/2010/main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206183"/>
      </p:ext>
    </p:extLst>
  </p:cSld>
  <p:clrMapOvr>
    <a:masterClrMapping/>
  </p:clrMapOvr>
  <p:transition xmlns:p14="http://schemas.microsoft.com/office/powerpoint/2010/main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08202"/>
      </p:ext>
    </p:extLst>
  </p:cSld>
  <p:clrMapOvr>
    <a:masterClrMapping/>
  </p:clrMapOvr>
  <p:transition xmlns:p14="http://schemas.microsoft.com/office/powerpoint/2010/main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92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exagon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52750"/>
            <a:ext cx="34417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52750"/>
            <a:ext cx="34417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16112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047994"/>
      </p:ext>
    </p:extLst>
  </p:cSld>
  <p:clrMapOvr>
    <a:masterClrMapping/>
  </p:clrMapOvr>
  <p:transition xmlns:p14="http://schemas.microsoft.com/office/powerpoint/2010/main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5"/>
            <a:ext cx="2057400" cy="4890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115050" cy="4890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2744"/>
      </p:ext>
    </p:extLst>
  </p:cSld>
  <p:clrMapOvr>
    <a:masterClrMapping/>
  </p:clrMapOvr>
  <p:transition xmlns:p14="http://schemas.microsoft.com/office/powerpoint/2010/main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20775"/>
      </p:ext>
    </p:extLst>
  </p:cSld>
  <p:clrMapOvr>
    <a:masterClrMapping/>
  </p:clrMapOvr>
  <p:transition xmlns:p14="http://schemas.microsoft.com/office/powerpoint/2010/main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8379"/>
      </p:ext>
    </p:extLst>
  </p:cSld>
  <p:clrMapOvr>
    <a:masterClrMapping/>
  </p:clrMapOvr>
  <p:transition xmlns:p14="http://schemas.microsoft.com/office/powerpoint/2010/main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11467"/>
      </p:ext>
    </p:extLst>
  </p:cSld>
  <p:clrMapOvr>
    <a:masterClrMapping/>
  </p:clrMapOvr>
  <p:transition xmlns:p14="http://schemas.microsoft.com/office/powerpoint/2010/main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2" y="985837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521" y="985837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3350"/>
      </p:ext>
    </p:extLst>
  </p:cSld>
  <p:clrMapOvr>
    <a:masterClrMapping/>
  </p:clrMapOvr>
  <p:transition xmlns:p14="http://schemas.microsoft.com/office/powerpoint/2010/main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151"/>
      </p:ext>
    </p:extLst>
  </p:cSld>
  <p:clrMapOvr>
    <a:masterClrMapping/>
  </p:clrMapOvr>
  <p:transition xmlns:p14="http://schemas.microsoft.com/office/powerpoint/2010/main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4013"/>
      </p:ext>
    </p:extLst>
  </p:cSld>
  <p:clrMapOvr>
    <a:masterClrMapping/>
  </p:clrMapOvr>
  <p:transition xmlns:p14="http://schemas.microsoft.com/office/powerpoint/2010/main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294102"/>
      </p:ext>
    </p:extLst>
  </p:cSld>
  <p:clrMapOvr>
    <a:masterClrMapping/>
  </p:clrMapOvr>
  <p:transition xmlns:p14="http://schemas.microsoft.com/office/powerpoint/2010/main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980115"/>
      </p:ext>
    </p:extLst>
  </p:cSld>
  <p:clrMapOvr>
    <a:masterClrMapping/>
  </p:clrMapOvr>
  <p:transition xmlns:p14="http://schemas.microsoft.com/office/powerpoint/2010/main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onsola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6370596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727703"/>
      </p:ext>
    </p:extLst>
  </p:cSld>
  <p:clrMapOvr>
    <a:masterClrMapping/>
  </p:clrMapOvr>
  <p:transition xmlns:p14="http://schemas.microsoft.com/office/powerpoint/2010/main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5913"/>
      </p:ext>
    </p:extLst>
  </p:cSld>
  <p:clrMapOvr>
    <a:masterClrMapping/>
  </p:clrMapOvr>
  <p:transition xmlns:p14="http://schemas.microsoft.com/office/powerpoint/2010/main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266" y="206575"/>
            <a:ext cx="2080022" cy="4641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75"/>
            <a:ext cx="6182916" cy="4641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3386"/>
      </p:ext>
    </p:extLst>
  </p:cSld>
  <p:clrMapOvr>
    <a:masterClrMapping/>
  </p:clrMapOvr>
  <p:transition xmlns:p14="http://schemas.microsoft.com/office/powerpoint/2010/main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8034"/>
      </p:ext>
    </p:extLst>
  </p:cSld>
  <p:clrMapOvr>
    <a:masterClrMapping/>
  </p:clrMapOvr>
  <p:transition xmlns:p14="http://schemas.microsoft.com/office/powerpoint/2010/main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9521"/>
      </p:ext>
    </p:extLst>
  </p:cSld>
  <p:clrMapOvr>
    <a:masterClrMapping/>
  </p:clrMapOvr>
  <p:transition xmlns:p14="http://schemas.microsoft.com/office/powerpoint/2010/main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93700"/>
      </p:ext>
    </p:extLst>
  </p:cSld>
  <p:clrMapOvr>
    <a:masterClrMapping/>
  </p:clrMapOvr>
  <p:transition xmlns:p14="http://schemas.microsoft.com/office/powerpoint/2010/main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9" y="1000126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8708" y="1000126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43330"/>
      </p:ext>
    </p:extLst>
  </p:cSld>
  <p:clrMapOvr>
    <a:masterClrMapping/>
  </p:clrMapOvr>
  <p:transition xmlns:p14="http://schemas.microsoft.com/office/powerpoint/2010/main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99226"/>
      </p:ext>
    </p:extLst>
  </p:cSld>
  <p:clrMapOvr>
    <a:masterClrMapping/>
  </p:clrMapOvr>
  <p:transition xmlns:p14="http://schemas.microsoft.com/office/powerpoint/2010/main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98225"/>
      </p:ext>
    </p:extLst>
  </p:cSld>
  <p:clrMapOvr>
    <a:masterClrMapping/>
  </p:clrMapOvr>
  <p:transition xmlns:p14="http://schemas.microsoft.com/office/powerpoint/2010/main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5428"/>
      </p:ext>
    </p:extLst>
  </p:cSld>
  <p:clrMapOvr>
    <a:masterClrMapping/>
  </p:clrMapOvr>
  <p:transition xmlns:p14="http://schemas.microsoft.com/office/powerpoint/2010/main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949083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687694"/>
      </p:ext>
    </p:extLst>
  </p:cSld>
  <p:clrMapOvr>
    <a:masterClrMapping/>
  </p:clrMapOvr>
  <p:transition xmlns:p14="http://schemas.microsoft.com/office/powerpoint/2010/main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onsola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638570"/>
      </p:ext>
    </p:extLst>
  </p:cSld>
  <p:clrMapOvr>
    <a:masterClrMapping/>
  </p:clrMapOvr>
  <p:transition xmlns:p14="http://schemas.microsoft.com/office/powerpoint/2010/main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4242"/>
      </p:ext>
    </p:extLst>
  </p:cSld>
  <p:clrMapOvr>
    <a:masterClrMapping/>
  </p:clrMapOvr>
  <p:transition xmlns:p14="http://schemas.microsoft.com/office/powerpoint/2010/main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9408" y="206575"/>
            <a:ext cx="2074069" cy="46559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75"/>
            <a:ext cx="6165056" cy="46559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7505"/>
      </p:ext>
    </p:extLst>
  </p:cSld>
  <p:clrMapOvr>
    <a:masterClrMapping/>
  </p:clrMapOvr>
  <p:transition xmlns:p14="http://schemas.microsoft.com/office/powerpoint/2010/main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0976"/>
      </p:ext>
    </p:extLst>
  </p:cSld>
  <p:clrMapOvr>
    <a:masterClrMapping/>
  </p:clrMapOvr>
  <p:transition xmlns:p14="http://schemas.microsoft.com/office/powerpoint/2010/main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5187"/>
      </p:ext>
    </p:extLst>
  </p:cSld>
  <p:clrMapOvr>
    <a:masterClrMapping/>
  </p:clrMapOvr>
  <p:transition xmlns:p14="http://schemas.microsoft.com/office/powerpoint/2010/main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002068"/>
      </p:ext>
    </p:extLst>
  </p:cSld>
  <p:clrMapOvr>
    <a:masterClrMapping/>
  </p:clrMapOvr>
  <p:transition xmlns:p14="http://schemas.microsoft.com/office/powerpoint/2010/main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8" y="1671638"/>
            <a:ext cx="4183856" cy="17240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194" y="1671638"/>
            <a:ext cx="4183856" cy="17240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5046"/>
      </p:ext>
    </p:extLst>
  </p:cSld>
  <p:clrMapOvr>
    <a:masterClrMapping/>
  </p:clrMapOvr>
  <p:transition xmlns:p14="http://schemas.microsoft.com/office/powerpoint/2010/main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1440"/>
      </p:ext>
    </p:extLst>
  </p:cSld>
  <p:clrMapOvr>
    <a:masterClrMapping/>
  </p:clrMapOvr>
  <p:transition xmlns:p14="http://schemas.microsoft.com/office/powerpoint/2010/main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34544"/>
      </p:ext>
    </p:extLst>
  </p:cSld>
  <p:clrMapOvr>
    <a:masterClrMapping/>
  </p:clrMapOvr>
  <p:transition xmlns:p14="http://schemas.microsoft.com/office/powerpoint/2010/main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90815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9477"/>
      </p:ext>
    </p:extLst>
  </p:cSld>
  <p:clrMapOvr>
    <a:masterClrMapping/>
  </p:clrMapOvr>
  <p:transition xmlns:p14="http://schemas.microsoft.com/office/powerpoint/2010/main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706697"/>
      </p:ext>
    </p:extLst>
  </p:cSld>
  <p:clrMapOvr>
    <a:masterClrMapping/>
  </p:clrMapOvr>
  <p:transition xmlns:p14="http://schemas.microsoft.com/office/powerpoint/2010/main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060533"/>
      </p:ext>
    </p:extLst>
  </p:cSld>
  <p:clrMapOvr>
    <a:masterClrMapping/>
  </p:clrMapOvr>
  <p:transition xmlns:p14="http://schemas.microsoft.com/office/powerpoint/2010/main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2675"/>
      </p:ext>
    </p:extLst>
  </p:cSld>
  <p:clrMapOvr>
    <a:masterClrMapping/>
  </p:clrMapOvr>
  <p:transition xmlns:p14="http://schemas.microsoft.com/office/powerpoint/2010/main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834" y="205979"/>
            <a:ext cx="2106216" cy="318968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90" y="205979"/>
            <a:ext cx="6261497" cy="3189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1706"/>
      </p:ext>
    </p:extLst>
  </p:cSld>
  <p:clrMapOvr>
    <a:masterClrMapping/>
  </p:clrMapOvr>
  <p:transition xmlns:p14="http://schemas.microsoft.com/office/powerpoint/2010/main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74051"/>
      </p:ext>
    </p:extLst>
  </p:cSld>
  <p:clrMapOvr>
    <a:masterClrMapping/>
  </p:clrMapOvr>
  <p:transition xmlns:p14="http://schemas.microsoft.com/office/powerpoint/2010/main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9223"/>
      </p:ext>
    </p:extLst>
  </p:cSld>
  <p:clrMapOvr>
    <a:masterClrMapping/>
  </p:clrMapOvr>
  <p:transition xmlns:p14="http://schemas.microsoft.com/office/powerpoint/2010/main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518198"/>
      </p:ext>
    </p:extLst>
  </p:cSld>
  <p:clrMapOvr>
    <a:masterClrMapping/>
  </p:clrMapOvr>
  <p:transition xmlns:p14="http://schemas.microsoft.com/office/powerpoint/2010/main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0961"/>
      </p:ext>
    </p:extLst>
  </p:cSld>
  <p:clrMapOvr>
    <a:masterClrMapping/>
  </p:clrMapOvr>
  <p:transition xmlns:p14="http://schemas.microsoft.com/office/powerpoint/2010/main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2173"/>
      </p:ext>
    </p:extLst>
  </p:cSld>
  <p:clrMapOvr>
    <a:masterClrMapping/>
  </p:clrMapOvr>
  <p:transition xmlns:p14="http://schemas.microsoft.com/office/powerpoint/2010/main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326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6"/>
            <a:ext cx="2057400" cy="48047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6"/>
            <a:ext cx="6115050" cy="48047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349"/>
      </p:ext>
    </p:extLst>
  </p:cSld>
  <p:clrMapOvr>
    <a:masterClrMapping/>
  </p:clrMapOvr>
  <p:transition xmlns:p14="http://schemas.microsoft.com/office/powerpoint/2010/main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161279"/>
      </p:ext>
    </p:extLst>
  </p:cSld>
  <p:clrMapOvr>
    <a:masterClrMapping/>
  </p:clrMapOvr>
  <p:transition xmlns:p14="http://schemas.microsoft.com/office/powerpoint/2010/main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21209"/>
      </p:ext>
    </p:extLst>
  </p:cSld>
  <p:clrMapOvr>
    <a:masterClrMapping/>
  </p:clrMapOvr>
  <p:transition xmlns:p14="http://schemas.microsoft.com/office/powerpoint/2010/main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1506"/>
      </p:ext>
    </p:extLst>
  </p:cSld>
  <p:clrMapOvr>
    <a:masterClrMapping/>
  </p:clrMapOvr>
  <p:transition xmlns:p14="http://schemas.microsoft.com/office/powerpoint/2010/main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1194"/>
      </p:ext>
    </p:extLst>
  </p:cSld>
  <p:clrMapOvr>
    <a:masterClrMapping/>
  </p:clrMapOvr>
  <p:transition xmlns:p14="http://schemas.microsoft.com/office/powerpoint/2010/main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6359"/>
            <a:ext cx="2057400" cy="4208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6359"/>
            <a:ext cx="6115050" cy="420826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2235"/>
      </p:ext>
    </p:extLst>
  </p:cSld>
  <p:clrMapOvr>
    <a:masterClrMapping/>
  </p:clrMapOvr>
  <p:transition xmlns:p14="http://schemas.microsoft.com/office/powerpoint/2010/main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21310"/>
      </p:ext>
    </p:extLst>
  </p:cSld>
  <p:clrMapOvr>
    <a:masterClrMapping/>
  </p:clrMapOvr>
  <p:transition xmlns:p14="http://schemas.microsoft.com/office/powerpoint/2010/main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9899"/>
      </p:ext>
    </p:extLst>
  </p:cSld>
  <p:clrMapOvr>
    <a:masterClrMapping/>
  </p:clrMapOvr>
  <p:transition xmlns:p14="http://schemas.microsoft.com/office/powerpoint/2010/main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588439"/>
      </p:ext>
    </p:extLst>
  </p:cSld>
  <p:clrMapOvr>
    <a:masterClrMapping/>
  </p:clrMapOvr>
  <p:transition xmlns:p14="http://schemas.microsoft.com/office/powerpoint/2010/main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95727"/>
      </p:ext>
    </p:extLst>
  </p:cSld>
  <p:clrMapOvr>
    <a:masterClrMapping/>
  </p:clrMapOvr>
  <p:transition xmlns:p14="http://schemas.microsoft.com/office/powerpoint/2010/main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726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1094"/>
      </p:ext>
    </p:extLst>
  </p:cSld>
  <p:clrMapOvr>
    <a:masterClrMapping/>
  </p:clrMapOvr>
  <p:transition xmlns:p14="http://schemas.microsoft.com/office/powerpoint/2010/main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132"/>
      </p:ext>
    </p:extLst>
  </p:cSld>
  <p:clrMapOvr>
    <a:masterClrMapping/>
  </p:clrMapOvr>
  <p:transition xmlns:p14="http://schemas.microsoft.com/office/powerpoint/2010/main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949166"/>
      </p:ext>
    </p:extLst>
  </p:cSld>
  <p:clrMapOvr>
    <a:masterClrMapping/>
  </p:clrMapOvr>
  <p:transition xmlns:p14="http://schemas.microsoft.com/office/powerpoint/2010/main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556380"/>
      </p:ext>
    </p:extLst>
  </p:cSld>
  <p:clrMapOvr>
    <a:masterClrMapping/>
  </p:clrMapOvr>
  <p:transition xmlns:p14="http://schemas.microsoft.com/office/powerpoint/2010/main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787232"/>
      </p:ext>
    </p:extLst>
  </p:cSld>
  <p:clrMapOvr>
    <a:masterClrMapping/>
  </p:clrMapOvr>
  <p:transition xmlns:p14="http://schemas.microsoft.com/office/powerpoint/2010/main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4472"/>
      </p:ext>
    </p:extLst>
  </p:cSld>
  <p:clrMapOvr>
    <a:masterClrMapping/>
  </p:clrMapOvr>
  <p:transition xmlns:p14="http://schemas.microsoft.com/office/powerpoint/2010/main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11505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3821"/>
      </p:ext>
    </p:extLst>
  </p:cSld>
  <p:clrMapOvr>
    <a:masterClrMapping/>
  </p:clrMapOvr>
  <p:transition xmlns:p14="http://schemas.microsoft.com/office/powerpoint/2010/main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8026"/>
      </p:ext>
    </p:extLst>
  </p:cSld>
  <p:clrMapOvr>
    <a:masterClrMapping/>
  </p:clrMapOvr>
  <p:transition xmlns:p14="http://schemas.microsoft.com/office/powerpoint/2010/main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9527"/>
      </p:ext>
    </p:extLst>
  </p:cSld>
  <p:clrMapOvr>
    <a:masterClrMapping/>
  </p:clrMapOvr>
  <p:transition xmlns:p14="http://schemas.microsoft.com/office/powerpoint/2010/main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326410"/>
      </p:ext>
    </p:extLst>
  </p:cSld>
  <p:clrMapOvr>
    <a:masterClrMapping/>
  </p:clrMapOvr>
  <p:transition xmlns:p14="http://schemas.microsoft.com/office/powerpoint/2010/main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5470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3977"/>
      </p:ext>
    </p:extLst>
  </p:cSld>
  <p:clrMapOvr>
    <a:masterClrMapping/>
  </p:clrMapOvr>
  <p:transition xmlns:p14="http://schemas.microsoft.com/office/powerpoint/2010/main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3828"/>
      </p:ext>
    </p:extLst>
  </p:cSld>
  <p:clrMapOvr>
    <a:masterClrMapping/>
  </p:clrMapOvr>
  <p:transition xmlns:p14="http://schemas.microsoft.com/office/powerpoint/2010/main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0844"/>
      </p:ext>
    </p:extLst>
  </p:cSld>
  <p:clrMapOvr>
    <a:masterClrMapping/>
  </p:clrMapOvr>
  <p:transition xmlns:p14="http://schemas.microsoft.com/office/powerpoint/2010/main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509116"/>
      </p:ext>
    </p:extLst>
  </p:cSld>
  <p:clrMapOvr>
    <a:masterClrMapping/>
  </p:clrMapOvr>
  <p:transition xmlns:p14="http://schemas.microsoft.com/office/powerpoint/2010/main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18991"/>
      </p:ext>
    </p:extLst>
  </p:cSld>
  <p:clrMapOvr>
    <a:masterClrMapping/>
  </p:clrMapOvr>
  <p:transition xmlns:p14="http://schemas.microsoft.com/office/powerpoint/2010/main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688949"/>
      </p:ext>
    </p:extLst>
  </p:cSld>
  <p:clrMapOvr>
    <a:masterClrMapping/>
  </p:clrMapOvr>
  <p:transition xmlns:p14="http://schemas.microsoft.com/office/powerpoint/2010/main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7207"/>
      </p:ext>
    </p:extLst>
  </p:cSld>
  <p:clrMapOvr>
    <a:masterClrMapping/>
  </p:clrMapOvr>
  <p:transition xmlns:p14="http://schemas.microsoft.com/office/powerpoint/2010/main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59037"/>
            <a:ext cx="2286000" cy="3735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59037"/>
            <a:ext cx="6800850" cy="3735586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4654"/>
      </p:ext>
    </p:extLst>
  </p:cSld>
  <p:clrMapOvr>
    <a:masterClrMapping/>
  </p:clrMapOvr>
  <p:transition xmlns:p14="http://schemas.microsoft.com/office/powerpoint/2010/main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9418"/>
      </p:ext>
    </p:extLst>
  </p:cSld>
  <p:clrMapOvr>
    <a:masterClrMapping/>
  </p:clrMapOvr>
  <p:transition xmlns:p14="http://schemas.microsoft.com/office/powerpoint/2010/main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0275"/>
      </p:ext>
    </p:extLst>
  </p:cSld>
  <p:clrMapOvr>
    <a:masterClrMapping/>
  </p:clrMapOvr>
  <p:transition xmlns:p14="http://schemas.microsoft.com/office/powerpoint/2010/main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520746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572885"/>
      </p:ext>
    </p:extLst>
  </p:cSld>
  <p:clrMapOvr>
    <a:masterClrMapping/>
  </p:clrMapOvr>
  <p:transition xmlns:p14="http://schemas.microsoft.com/office/powerpoint/2010/main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0702"/>
      </p:ext>
    </p:extLst>
  </p:cSld>
  <p:clrMapOvr>
    <a:masterClrMapping/>
  </p:clrMapOvr>
  <p:transition xmlns:p14="http://schemas.microsoft.com/office/powerpoint/2010/main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47836"/>
      </p:ext>
    </p:extLst>
  </p:cSld>
  <p:clrMapOvr>
    <a:masterClrMapping/>
  </p:clrMapOvr>
  <p:transition xmlns:p14="http://schemas.microsoft.com/office/powerpoint/2010/main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9705"/>
      </p:ext>
    </p:extLst>
  </p:cSld>
  <p:clrMapOvr>
    <a:masterClrMapping/>
  </p:clrMapOvr>
  <p:transition xmlns:p14="http://schemas.microsoft.com/office/powerpoint/2010/main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101805"/>
      </p:ext>
    </p:extLst>
  </p:cSld>
  <p:clrMapOvr>
    <a:masterClrMapping/>
  </p:clrMapOvr>
  <p:transition xmlns:p14="http://schemas.microsoft.com/office/powerpoint/2010/main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767129"/>
      </p:ext>
    </p:extLst>
  </p:cSld>
  <p:clrMapOvr>
    <a:masterClrMapping/>
  </p:clrMapOvr>
  <p:transition xmlns:p14="http://schemas.microsoft.com/office/powerpoint/2010/main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8919565"/>
      </p:ext>
    </p:extLst>
  </p:cSld>
  <p:clrMapOvr>
    <a:masterClrMapping/>
  </p:clrMapOvr>
  <p:transition xmlns:p14="http://schemas.microsoft.com/office/powerpoint/2010/main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1266"/>
      </p:ext>
    </p:extLst>
  </p:cSld>
  <p:clrMapOvr>
    <a:masterClrMapping/>
  </p:clrMapOvr>
  <p:transition xmlns:p14="http://schemas.microsoft.com/office/powerpoint/2010/main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200151"/>
            <a:ext cx="22860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200151"/>
            <a:ext cx="68008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29"/>
      </p:ext>
    </p:extLst>
  </p:cSld>
  <p:clrMapOvr>
    <a:masterClrMapping/>
  </p:clrMapOvr>
  <p:transition xmlns:p14="http://schemas.microsoft.com/office/powerpoint/2010/main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5082" y="286893"/>
            <a:ext cx="1548084" cy="1548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/>
          <a:lstStyle>
            <a:lvl1pPr marL="0" indent="0" algn="ctr">
              <a:buNone/>
              <a:defRPr sz="2000">
                <a:latin typeface="Source Sans Pro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9399" y="1964854"/>
            <a:ext cx="2635779" cy="4979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baseline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57694" y="2304579"/>
            <a:ext cx="2636838" cy="485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57694" y="2806689"/>
            <a:ext cx="2445808" cy="4444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Slide Layout 3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1501"/>
            <a:ext cx="8229600" cy="532905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67844" y="930481"/>
            <a:ext cx="7623629" cy="3751469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2pPr>
            <a:lvl3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3pPr>
            <a:lvl4pPr marL="744538" indent="-287338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4pPr>
            <a:lvl5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5pPr>
            <a:lvl6pPr marL="741363" indent="-284163" algn="l">
              <a:lnSpc>
                <a:spcPct val="130000"/>
              </a:lnSpc>
              <a:buClr>
                <a:schemeClr val="bg1"/>
              </a:buClr>
              <a:buSzPct val="40000"/>
              <a:buFont typeface="Wingdings" charset="2"/>
              <a:buChar char=""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6pPr>
            <a:lvl7pPr marL="285750" indent="0">
              <a:buClr>
                <a:schemeClr val="bg1">
                  <a:lumMod val="85000"/>
                </a:schemeClr>
              </a:buClr>
              <a:buFont typeface="Arial"/>
              <a:buNone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84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00420"/>
      </p:ext>
    </p:extLst>
  </p:cSld>
  <p:clrMapOvr>
    <a:masterClrMapping/>
  </p:clrMapOvr>
  <p:transition xmlns:p14="http://schemas.microsoft.com/office/powerpoint/2010/main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Sl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1501"/>
            <a:ext cx="8229600" cy="532905"/>
          </a:xfrm>
          <a:prstGeom prst="rect">
            <a:avLst/>
          </a:prstGeom>
        </p:spPr>
        <p:txBody>
          <a:bodyPr vert="horz"/>
          <a:lstStyle>
            <a:lvl1pPr algn="ctr">
              <a:defRPr sz="3200" b="1" cap="none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67844" y="930481"/>
            <a:ext cx="7623629" cy="3751469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2pPr>
            <a:lvl3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3pPr>
            <a:lvl4pPr marL="744538" indent="-287338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4pPr>
            <a:lvl5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5pPr>
            <a:lvl6pPr marL="741363" indent="-284163" algn="l">
              <a:lnSpc>
                <a:spcPct val="130000"/>
              </a:lnSpc>
              <a:buClr>
                <a:schemeClr val="bg1"/>
              </a:buClr>
              <a:buSzPct val="40000"/>
              <a:buFont typeface="Wingdings" charset="2"/>
              <a:buChar char=""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6pPr>
            <a:lvl7pPr marL="285750" indent="0">
              <a:buClr>
                <a:schemeClr val="bg1">
                  <a:lumMod val="85000"/>
                </a:schemeClr>
              </a:buClr>
              <a:buFont typeface="Arial"/>
              <a:buNone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149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Slide Layou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1501"/>
            <a:ext cx="8229600" cy="532905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67844" y="930481"/>
            <a:ext cx="7623629" cy="3751469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2pPr>
            <a:lvl3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3pPr>
            <a:lvl4pPr marL="744538" indent="-287338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4pPr>
            <a:lvl5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5pPr>
            <a:lvl6pPr marL="741363" indent="-284163" algn="l">
              <a:lnSpc>
                <a:spcPct val="130000"/>
              </a:lnSpc>
              <a:buClr>
                <a:schemeClr val="bg1"/>
              </a:buClr>
              <a:buSzPct val="40000"/>
              <a:buFont typeface="Wingdings" charset="2"/>
              <a:buChar char=""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6pPr>
            <a:lvl7pPr marL="285750" indent="0">
              <a:buClr>
                <a:schemeClr val="bg1">
                  <a:lumMod val="85000"/>
                </a:schemeClr>
              </a:buClr>
              <a:buFont typeface="Arial"/>
              <a:buNone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06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132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i="0" cap="none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91608" y="1246183"/>
            <a:ext cx="6971670" cy="3430651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2pPr>
            <a:lvl3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3pPr>
            <a:lvl4pPr marL="744538" indent="-287338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4pPr>
            <a:lvl5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5pPr>
            <a:lvl6pPr marL="741363" indent="-284163" algn="l">
              <a:lnSpc>
                <a:spcPct val="130000"/>
              </a:lnSpc>
              <a:buClr>
                <a:schemeClr val="bg1"/>
              </a:buClr>
              <a:buSzPct val="40000"/>
              <a:buFont typeface="Wingdings" charset="2"/>
              <a:buChar char=""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6pPr>
            <a:lvl7pPr marL="285750" indent="0">
              <a:buClr>
                <a:schemeClr val="bg1">
                  <a:lumMod val="85000"/>
                </a:schemeClr>
              </a:buClr>
              <a:buFont typeface="Arial"/>
              <a:buNone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48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2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8552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3778757"/>
            <a:ext cx="7400925" cy="81915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41180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Point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8551"/>
            <a:ext cx="8229600" cy="520205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3790740"/>
            <a:ext cx="7400925" cy="1268031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FontTx/>
              <a:buNone/>
              <a:defRPr>
                <a:latin typeface="Source Sans Pro"/>
                <a:cs typeface="Source Sans Pro"/>
              </a:defRPr>
            </a:lvl2pPr>
            <a:lvl3pPr marL="914400" indent="0" algn="ctr">
              <a:buFontTx/>
              <a:buNone/>
              <a:defRPr>
                <a:latin typeface="Source Sans Pro"/>
                <a:cs typeface="Source Sans Pro"/>
              </a:defRPr>
            </a:lvl3pPr>
            <a:lvl4pPr marL="1371600" indent="0" algn="ctr">
              <a:buFontTx/>
              <a:buNone/>
              <a:defRPr>
                <a:latin typeface="Source Sans Pro"/>
                <a:cs typeface="Source Sans Pro"/>
              </a:defRPr>
            </a:lvl4pPr>
            <a:lvl5pPr marL="1828800" indent="0" algn="ctr">
              <a:buFontTx/>
              <a:buNone/>
              <a:defRPr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24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3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197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1086402"/>
            <a:ext cx="7400925" cy="81915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64381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Points 2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197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1086402"/>
            <a:ext cx="7400925" cy="81915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553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and Circle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5803900" y="2563813"/>
            <a:ext cx="1825625" cy="18256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660775" y="2560638"/>
            <a:ext cx="1825625" cy="182403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517650" y="2563813"/>
            <a:ext cx="1825625" cy="18256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197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1086402"/>
            <a:ext cx="7400925" cy="81915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1746250" y="2808288"/>
            <a:ext cx="1404938" cy="139223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3877051" y="2801924"/>
            <a:ext cx="1404938" cy="139223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014213" y="2795560"/>
            <a:ext cx="1404938" cy="139223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08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/Title/Bullet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653" y="1575051"/>
            <a:ext cx="5554143" cy="465364"/>
          </a:xfrm>
          <a:prstGeom prst="rect">
            <a:avLst/>
          </a:prstGeom>
        </p:spPr>
        <p:txBody>
          <a:bodyPr vert="horz"/>
          <a:lstStyle>
            <a:lvl1pPr algn="l">
              <a:defRPr sz="2400" b="1" i="0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71691" y="1696920"/>
            <a:ext cx="2381250" cy="20145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424768" y="2047756"/>
            <a:ext cx="6707506" cy="2475796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2pPr>
            <a:lvl3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3pPr>
            <a:lvl4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4pPr>
            <a:lvl5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5pPr>
            <a:lvl6pPr marL="457200" indent="-174625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6pPr>
            <a:lvl7pPr marL="3086100" indent="-342900"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67131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/Title/Bullet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9" y="1575052"/>
            <a:ext cx="5554143" cy="537294"/>
          </a:xfrm>
          <a:prstGeom prst="rect">
            <a:avLst/>
          </a:prstGeom>
        </p:spPr>
        <p:txBody>
          <a:bodyPr vert="horz"/>
          <a:lstStyle>
            <a:lvl1pPr algn="l">
              <a:defRPr sz="2400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97691" y="1696920"/>
            <a:ext cx="2381250" cy="20145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5838" y="2047756"/>
            <a:ext cx="6707506" cy="2475796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1pPr>
            <a:lvl2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2pPr>
            <a:lvl3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3pPr>
            <a:lvl4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4pPr>
            <a:lvl5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5pPr>
            <a:lvl6pPr marL="457200" indent="-174625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6pPr>
            <a:lvl7pPr marL="3086100" indent="-342900"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52471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82185"/>
      </p:ext>
    </p:extLst>
  </p:cSld>
  <p:clrMapOvr>
    <a:masterClrMapping/>
  </p:clrMapOvr>
  <p:transition xmlns:p14="http://schemas.microsoft.com/office/powerpoint/2010/main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/Title/Subtex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0529" y="1677461"/>
            <a:ext cx="5554143" cy="552881"/>
          </a:xfrm>
          <a:prstGeom prst="rect">
            <a:avLst/>
          </a:prstGeom>
        </p:spPr>
        <p:txBody>
          <a:bodyPr vert="horz"/>
          <a:lstStyle>
            <a:lvl1pPr algn="l">
              <a:defRPr sz="2400" b="1" i="0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71691" y="1696920"/>
            <a:ext cx="2381250" cy="20145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97042" y="2047756"/>
            <a:ext cx="5567630" cy="247579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Font typeface="Arial"/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2pPr>
            <a:lvl3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4pPr>
            <a:lvl5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5pPr>
            <a:lvl6pPr marL="457200" indent="-174625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6pPr>
            <a:lvl7pPr marL="3086100" indent="-342900"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73973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/Title/Subtex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929" y="1677461"/>
            <a:ext cx="5554143" cy="467411"/>
          </a:xfrm>
          <a:prstGeom prst="rect">
            <a:avLst/>
          </a:prstGeom>
        </p:spPr>
        <p:txBody>
          <a:bodyPr vert="horz"/>
          <a:lstStyle>
            <a:lvl1pPr algn="l">
              <a:defRPr sz="2400" b="1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97691" y="1696920"/>
            <a:ext cx="2381250" cy="201453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6545" y="2059251"/>
            <a:ext cx="6707506" cy="247579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Font typeface="Arial"/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2pPr>
            <a:lvl3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4pPr>
            <a:lvl5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5pPr>
            <a:lvl6pPr marL="457200" indent="-174625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6pPr>
            <a:lvl7pPr marL="3086100" indent="-342900"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9273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9" y="1170826"/>
            <a:ext cx="8388614" cy="2721808"/>
          </a:xfrm>
          <a:prstGeom prst="rect">
            <a:avLst/>
          </a:prstGeom>
        </p:spPr>
        <p:txBody>
          <a:bodyPr/>
          <a:lstStyle>
            <a:lvl1pPr algn="ctr">
              <a:defRPr sz="150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0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563" y="885825"/>
            <a:ext cx="81232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6582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3387" y="1033274"/>
            <a:ext cx="492125" cy="37456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00" baseline="0">
                <a:solidFill>
                  <a:schemeClr val="bg1">
                    <a:lumMod val="50000"/>
                  </a:schemeClr>
                </a:solidFill>
                <a:latin typeface="Menlo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55512" y="1033274"/>
            <a:ext cx="7400591" cy="37456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200" b="0" i="0" smtClean="0">
                <a:latin typeface="Consolas"/>
                <a:cs typeface="Consola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60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hit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3492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57200" y="934357"/>
            <a:ext cx="8229600" cy="391473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hangingPunct="1"/>
            <a:endParaRPr lang="en-US" sz="18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089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48721" y="1525648"/>
            <a:ext cx="8456612" cy="145885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b="1" i="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57676" y="3303377"/>
            <a:ext cx="3723500" cy="496788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91836" y="3714545"/>
            <a:ext cx="3593882" cy="438071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aseline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7137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84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i="0" cap="none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9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ace for graph or table (see exa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05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/space for graph or table (see exa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1589088" y="1196975"/>
            <a:ext cx="2513012" cy="3294063"/>
            <a:chOff x="2600550" y="2711638"/>
            <a:chExt cx="1800000" cy="3155762"/>
          </a:xfrm>
        </p:grpSpPr>
        <p:sp>
          <p:nvSpPr>
            <p:cNvPr id="6" name="Rounded Rectangle 5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9525" cmpd="sng">
              <a:solidFill>
                <a:schemeClr val="bg1">
                  <a:alpha val="23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779071" y="4037818"/>
              <a:ext cx="1439545" cy="0"/>
            </a:xfrm>
            <a:prstGeom prst="line">
              <a:avLst/>
            </a:prstGeom>
            <a:ln w="12700" cmpd="sng">
              <a:solidFill>
                <a:schemeClr val="bg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5037138" y="1196975"/>
            <a:ext cx="2513012" cy="3294063"/>
            <a:chOff x="2600550" y="2711638"/>
            <a:chExt cx="1800000" cy="3155762"/>
          </a:xfrm>
        </p:grpSpPr>
        <p:sp>
          <p:nvSpPr>
            <p:cNvPr id="9" name="Rounded Rectangle 8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779071" y="4037818"/>
              <a:ext cx="1439545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84092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i="0" cap="none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589635" y="915908"/>
            <a:ext cx="2512827" cy="274637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5036964" y="915908"/>
            <a:ext cx="2512827" cy="272826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63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pace for graph or table (see exa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461963" y="1203325"/>
            <a:ext cx="2416175" cy="3167063"/>
            <a:chOff x="2600550" y="2711638"/>
            <a:chExt cx="1800000" cy="3155762"/>
          </a:xfrm>
        </p:grpSpPr>
        <p:sp>
          <p:nvSpPr>
            <p:cNvPr id="7" name="Rounded Rectangle 6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779130" y="4037216"/>
              <a:ext cx="1440473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3373438" y="1203325"/>
            <a:ext cx="2416175" cy="3167063"/>
            <a:chOff x="2600550" y="2711638"/>
            <a:chExt cx="1800000" cy="3155762"/>
          </a:xfrm>
        </p:grpSpPr>
        <p:sp>
          <p:nvSpPr>
            <p:cNvPr id="10" name="Rounded Rectangle 9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779130" y="4037216"/>
              <a:ext cx="1440473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>
            <a:grpSpLocks/>
          </p:cNvGrpSpPr>
          <p:nvPr userDrawn="1"/>
        </p:nvGrpSpPr>
        <p:grpSpPr bwMode="auto">
          <a:xfrm>
            <a:off x="6270625" y="1203325"/>
            <a:ext cx="2416175" cy="3167063"/>
            <a:chOff x="2600550" y="2711638"/>
            <a:chExt cx="1800000" cy="3155762"/>
          </a:xfrm>
        </p:grpSpPr>
        <p:sp>
          <p:nvSpPr>
            <p:cNvPr id="13" name="Rounded Rectangle 12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779131" y="4037216"/>
              <a:ext cx="1440473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84092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cap="none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62634" y="918701"/>
            <a:ext cx="2416232" cy="274637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373179" y="918714"/>
            <a:ext cx="2416232" cy="274637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6270568" y="918714"/>
            <a:ext cx="2416232" cy="274637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460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70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5297"/>
      </p:ext>
    </p:extLst>
  </p:cSld>
  <p:clrMapOvr>
    <a:masterClrMapping/>
  </p:clrMapOvr>
  <p:transition xmlns:p14="http://schemas.microsoft.com/office/powerpoint/2010/main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/space for graph or table (see exa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95275" y="1352550"/>
            <a:ext cx="2043113" cy="2678113"/>
            <a:chOff x="2600550" y="2711638"/>
            <a:chExt cx="1800000" cy="3155762"/>
          </a:xfrm>
        </p:grpSpPr>
        <p:sp>
          <p:nvSpPr>
            <p:cNvPr id="8" name="Rounded Rectangle 7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79571" y="4037919"/>
              <a:ext cx="1439161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2455863" y="1352550"/>
            <a:ext cx="2043112" cy="2678113"/>
            <a:chOff x="2600550" y="2711638"/>
            <a:chExt cx="1800000" cy="3155762"/>
          </a:xfrm>
        </p:grpSpPr>
        <p:sp>
          <p:nvSpPr>
            <p:cNvPr id="11" name="Rounded Rectangle 10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779571" y="4037919"/>
              <a:ext cx="1439161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4613275" y="1352550"/>
            <a:ext cx="2043113" cy="2678113"/>
            <a:chOff x="2600550" y="2711638"/>
            <a:chExt cx="1800000" cy="3155762"/>
          </a:xfrm>
        </p:grpSpPr>
        <p:sp>
          <p:nvSpPr>
            <p:cNvPr id="14" name="Rounded Rectangle 13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79571" y="4037919"/>
              <a:ext cx="1439161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6784975" y="1352550"/>
            <a:ext cx="2043113" cy="2678113"/>
            <a:chOff x="2600550" y="2711638"/>
            <a:chExt cx="1800000" cy="3155762"/>
          </a:xfrm>
        </p:grpSpPr>
        <p:sp>
          <p:nvSpPr>
            <p:cNvPr id="18" name="Rounded Rectangle 17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779571" y="4037919"/>
              <a:ext cx="1439161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84092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i="0" cap="none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95801" y="1072127"/>
            <a:ext cx="2043113" cy="27463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785396" y="1062793"/>
            <a:ext cx="2043113" cy="274637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456013" y="1072127"/>
            <a:ext cx="2043113" cy="27463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613536" y="1072127"/>
            <a:ext cx="2043113" cy="27463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58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_title_1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9502"/>
            <a:ext cx="9143999" cy="2888547"/>
          </a:xfrm>
          <a:prstGeom prst="rect">
            <a:avLst/>
          </a:prstGeom>
        </p:spPr>
        <p:txBody>
          <a:bodyPr/>
          <a:lstStyle>
            <a:lvl1pPr algn="ctr">
              <a:defRPr sz="180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title_1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232"/>
            <a:ext cx="9144000" cy="1706233"/>
          </a:xfrm>
          <a:prstGeom prst="rect">
            <a:avLst/>
          </a:prstGeom>
        </p:spPr>
        <p:txBody>
          <a:bodyPr/>
          <a:lstStyle>
            <a:lvl1pPr algn="ctr">
              <a:defRPr sz="90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5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164937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911549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431861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9879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236" y="1170385"/>
            <a:ext cx="2096691" cy="3424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378" y="1170385"/>
            <a:ext cx="6234708" cy="3424238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3532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44926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8026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23628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4582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87963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799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14761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88145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113667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065158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19313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5"/>
            <a:ext cx="2057400" cy="4890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115050" cy="4890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8420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9539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995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62647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1676400"/>
            <a:ext cx="5553075" cy="468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13" y="2144713"/>
            <a:ext cx="5553075" cy="2397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8457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7" y="1447205"/>
            <a:ext cx="3481388" cy="369570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447205"/>
            <a:ext cx="3481388" cy="369570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7580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0277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2184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82472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401910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543481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6694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19126"/>
            <a:ext cx="2057400" cy="45237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19126"/>
            <a:ext cx="6115050" cy="45237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6795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78247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072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228112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267660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4237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2825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2242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489901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116115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947113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911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3129"/>
            <a:ext cx="2057400" cy="43314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3129"/>
            <a:ext cx="6115050" cy="433149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45329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726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1676400"/>
            <a:ext cx="5553075" cy="468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617" y="2144316"/>
            <a:ext cx="2748558" cy="2397324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1325" y="2144316"/>
            <a:ext cx="2748558" cy="2397324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48595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0593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640065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4967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2149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6169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435633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006676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378211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81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974" y="263129"/>
            <a:ext cx="2058591" cy="43314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3129"/>
            <a:ext cx="6118622" cy="433149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4479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6818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4807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321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894339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0715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5969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9165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32821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300853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8976091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645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1676400"/>
            <a:ext cx="5553075" cy="468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1306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8367"/>
            <a:ext cx="2057400" cy="43362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8367"/>
            <a:ext cx="6115050" cy="4336256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7724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7839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9448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805425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9772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5947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4718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201384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959042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666615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4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5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6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8.xml"/><Relationship Id="rId12" Type="http://schemas.openxmlformats.org/officeDocument/2006/relationships/theme" Target="../theme/theme16.xml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9.xml"/><Relationship Id="rId12" Type="http://schemas.openxmlformats.org/officeDocument/2006/relationships/theme" Target="../theme/theme17.xml"/><Relationship Id="rId1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0.xml"/><Relationship Id="rId12" Type="http://schemas.openxmlformats.org/officeDocument/2006/relationships/theme" Target="../theme/theme18.xml"/><Relationship Id="rId1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9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1.xml"/><Relationship Id="rId12" Type="http://schemas.openxmlformats.org/officeDocument/2006/relationships/theme" Target="../theme/theme19.xml"/><Relationship Id="rId1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2.xml"/><Relationship Id="rId12" Type="http://schemas.openxmlformats.org/officeDocument/2006/relationships/theme" Target="../theme/theme20.xml"/><Relationship Id="rId1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21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3.xml"/><Relationship Id="rId12" Type="http://schemas.openxmlformats.org/officeDocument/2006/relationships/theme" Target="../theme/theme21.xml"/><Relationship Id="rId1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30.xml"/><Relationship Id="rId9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2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4.xml"/><Relationship Id="rId12" Type="http://schemas.openxmlformats.org/officeDocument/2006/relationships/theme" Target="../theme/theme22.xml"/><Relationship Id="rId1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3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5.xml"/><Relationship Id="rId12" Type="http://schemas.openxmlformats.org/officeDocument/2006/relationships/theme" Target="../theme/theme23.xml"/><Relationship Id="rId1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4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6.xml"/><Relationship Id="rId12" Type="http://schemas.openxmlformats.org/officeDocument/2006/relationships/theme" Target="../theme/theme24.xml"/><Relationship Id="rId1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3.xml"/><Relationship Id="rId9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5.xml"/></Relationships>
</file>

<file path=ppt/slideMasters/_rels/slideMaster2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7.xml"/><Relationship Id="rId12" Type="http://schemas.openxmlformats.org/officeDocument/2006/relationships/theme" Target="../theme/theme25.xml"/><Relationship Id="rId1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3.xml"/><Relationship Id="rId8" Type="http://schemas.openxmlformats.org/officeDocument/2006/relationships/slideLayout" Target="../slideLayouts/slideLayout274.xml"/><Relationship Id="rId9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6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6.xml"/><Relationship Id="rId20" Type="http://schemas.openxmlformats.org/officeDocument/2006/relationships/slideLayout" Target="../slideLayouts/slideLayout297.xml"/><Relationship Id="rId21" Type="http://schemas.openxmlformats.org/officeDocument/2006/relationships/slideLayout" Target="../slideLayouts/slideLayout298.xml"/><Relationship Id="rId22" Type="http://schemas.openxmlformats.org/officeDocument/2006/relationships/slideLayout" Target="../slideLayouts/slideLayout299.xml"/><Relationship Id="rId23" Type="http://schemas.openxmlformats.org/officeDocument/2006/relationships/slideLayout" Target="../slideLayouts/slideLayout300.xml"/><Relationship Id="rId24" Type="http://schemas.openxmlformats.org/officeDocument/2006/relationships/slideLayout" Target="../slideLayouts/slideLayout301.xml"/><Relationship Id="rId25" Type="http://schemas.openxmlformats.org/officeDocument/2006/relationships/slideLayout" Target="../slideLayouts/slideLayout302.xml"/><Relationship Id="rId26" Type="http://schemas.openxmlformats.org/officeDocument/2006/relationships/theme" Target="../theme/theme26.xml"/><Relationship Id="rId27" Type="http://schemas.openxmlformats.org/officeDocument/2006/relationships/image" Target="../media/image6.jpeg"/><Relationship Id="rId10" Type="http://schemas.openxmlformats.org/officeDocument/2006/relationships/slideLayout" Target="../slideLayouts/slideLayout287.xml"/><Relationship Id="rId11" Type="http://schemas.openxmlformats.org/officeDocument/2006/relationships/slideLayout" Target="../slideLayouts/slideLayout288.xml"/><Relationship Id="rId12" Type="http://schemas.openxmlformats.org/officeDocument/2006/relationships/slideLayout" Target="../slideLayouts/slideLayout289.xml"/><Relationship Id="rId13" Type="http://schemas.openxmlformats.org/officeDocument/2006/relationships/slideLayout" Target="../slideLayouts/slideLayout290.xml"/><Relationship Id="rId14" Type="http://schemas.openxmlformats.org/officeDocument/2006/relationships/slideLayout" Target="../slideLayouts/slideLayout291.xml"/><Relationship Id="rId15" Type="http://schemas.openxmlformats.org/officeDocument/2006/relationships/slideLayout" Target="../slideLayouts/slideLayout292.xml"/><Relationship Id="rId16" Type="http://schemas.openxmlformats.org/officeDocument/2006/relationships/slideLayout" Target="../slideLayouts/slideLayout293.xml"/><Relationship Id="rId17" Type="http://schemas.openxmlformats.org/officeDocument/2006/relationships/slideLayout" Target="../slideLayouts/slideLayout294.xml"/><Relationship Id="rId18" Type="http://schemas.openxmlformats.org/officeDocument/2006/relationships/slideLayout" Target="../slideLayouts/slideLayout295.xml"/><Relationship Id="rId19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4.xml"/><Relationship Id="rId8" Type="http://schemas.openxmlformats.org/officeDocument/2006/relationships/slideLayout" Target="../slideLayouts/slideLayout28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8.xml"/><Relationship Id="rId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2347913"/>
            <a:ext cx="16430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2347913"/>
            <a:ext cx="16430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356225"/>
            <a:ext cx="530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340" r:id="rId1"/>
    <p:sldLayoutId id="2147488341" r:id="rId2"/>
    <p:sldLayoutId id="2147488342" r:id="rId3"/>
    <p:sldLayoutId id="2147488343" r:id="rId4"/>
    <p:sldLayoutId id="2147488344" r:id="rId5"/>
    <p:sldLayoutId id="2147488345" r:id="rId6"/>
    <p:sldLayoutId id="2147488346" r:id="rId7"/>
    <p:sldLayoutId id="2147488347" r:id="rId8"/>
    <p:sldLayoutId id="2147488348" r:id="rId9"/>
    <p:sldLayoutId id="2147488349" r:id="rId10"/>
    <p:sldLayoutId id="2147488350" r:id="rId11"/>
    <p:sldLayoutId id="2147488351" r:id="rId12"/>
    <p:sldLayoutId id="2147488352" r:id="rId13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lnSpc>
          <a:spcPct val="90000"/>
        </a:lnSpc>
        <a:spcBef>
          <a:spcPts val="488"/>
        </a:spcBef>
        <a:spcAft>
          <a:spcPct val="0"/>
        </a:spcAft>
        <a:buClr>
          <a:srgbClr val="366092"/>
        </a:buClr>
        <a:buSzPct val="100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588963" indent="-200025" algn="l" rtl="0" eaLnBrk="1" fontAlgn="base" hangingPunct="1">
        <a:spcBef>
          <a:spcPts val="675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588963" indent="-200025" algn="l" rtl="0" eaLnBrk="1" fontAlgn="base" hangingPunct="1">
        <a:spcBef>
          <a:spcPts val="563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588963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588963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760809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932259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1103709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1275159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7550"/>
            <a:ext cx="822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50" r:id="rId1"/>
    <p:sldLayoutId id="2147488451" r:id="rId2"/>
    <p:sldLayoutId id="2147488452" r:id="rId3"/>
    <p:sldLayoutId id="2147488453" r:id="rId4"/>
    <p:sldLayoutId id="2147488454" r:id="rId5"/>
    <p:sldLayoutId id="2147488455" r:id="rId6"/>
    <p:sldLayoutId id="2147488456" r:id="rId7"/>
    <p:sldLayoutId id="2147488457" r:id="rId8"/>
    <p:sldLayoutId id="2147488458" r:id="rId9"/>
    <p:sldLayoutId id="2147488459" r:id="rId10"/>
    <p:sldLayoutId id="214748846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62" r:id="rId1"/>
    <p:sldLayoutId id="2147488463" r:id="rId2"/>
    <p:sldLayoutId id="2147488464" r:id="rId3"/>
    <p:sldLayoutId id="2147488465" r:id="rId4"/>
    <p:sldLayoutId id="2147488466" r:id="rId5"/>
    <p:sldLayoutId id="2147488467" r:id="rId6"/>
    <p:sldLayoutId id="2147488468" r:id="rId7"/>
    <p:sldLayoutId id="2147488469" r:id="rId8"/>
    <p:sldLayoutId id="2147488470" r:id="rId9"/>
    <p:sldLayoutId id="2147488471" r:id="rId10"/>
    <p:sldLayoutId id="214748847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74" r:id="rId1"/>
    <p:sldLayoutId id="2147488475" r:id="rId2"/>
    <p:sldLayoutId id="2147488476" r:id="rId3"/>
    <p:sldLayoutId id="2147488477" r:id="rId4"/>
    <p:sldLayoutId id="2147488478" r:id="rId5"/>
    <p:sldLayoutId id="2147488479" r:id="rId6"/>
    <p:sldLayoutId id="2147488480" r:id="rId7"/>
    <p:sldLayoutId id="2147488481" r:id="rId8"/>
    <p:sldLayoutId id="2147488482" r:id="rId9"/>
    <p:sldLayoutId id="2147488483" r:id="rId10"/>
    <p:sldLayoutId id="214748848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3315" name="Oval 2"/>
          <p:cNvSpPr>
            <a:spLocks/>
          </p:cNvSpPr>
          <p:nvPr/>
        </p:nvSpPr>
        <p:spPr bwMode="auto">
          <a:xfrm>
            <a:off x="5805488" y="2563813"/>
            <a:ext cx="1825625" cy="18256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13316" name="Oval 3"/>
          <p:cNvSpPr>
            <a:spLocks/>
          </p:cNvSpPr>
          <p:nvPr/>
        </p:nvSpPr>
        <p:spPr bwMode="auto">
          <a:xfrm>
            <a:off x="3660775" y="2560638"/>
            <a:ext cx="1825625" cy="18240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13317" name="Oval 4"/>
          <p:cNvSpPr>
            <a:spLocks/>
          </p:cNvSpPr>
          <p:nvPr/>
        </p:nvSpPr>
        <p:spPr bwMode="auto">
          <a:xfrm>
            <a:off x="1517650" y="2563813"/>
            <a:ext cx="1825625" cy="18256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86" r:id="rId1"/>
    <p:sldLayoutId id="2147488487" r:id="rId2"/>
    <p:sldLayoutId id="2147488488" r:id="rId3"/>
    <p:sldLayoutId id="2147488489" r:id="rId4"/>
    <p:sldLayoutId id="2147488490" r:id="rId5"/>
    <p:sldLayoutId id="2147488491" r:id="rId6"/>
    <p:sldLayoutId id="2147488492" r:id="rId7"/>
    <p:sldLayoutId id="2147488493" r:id="rId8"/>
    <p:sldLayoutId id="2147488494" r:id="rId9"/>
    <p:sldLayoutId id="2147488495" r:id="rId10"/>
    <p:sldLayoutId id="214748849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14700" y="1574800"/>
            <a:ext cx="55530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36938" y="2182813"/>
            <a:ext cx="5464175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98" r:id="rId1"/>
    <p:sldLayoutId id="2147488499" r:id="rId2"/>
    <p:sldLayoutId id="2147488500" r:id="rId3"/>
    <p:sldLayoutId id="2147488501" r:id="rId4"/>
    <p:sldLayoutId id="2147488502" r:id="rId5"/>
    <p:sldLayoutId id="2147488503" r:id="rId6"/>
    <p:sldLayoutId id="2147488504" r:id="rId7"/>
    <p:sldLayoutId id="2147488505" r:id="rId8"/>
    <p:sldLayoutId id="2147488506" r:id="rId9"/>
    <p:sldLayoutId id="2147488507" r:id="rId10"/>
    <p:sldLayoutId id="2147488508" r:id="rId11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00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573088" indent="-200025" algn="l" rtl="0" eaLnBrk="1" fontAlgn="base" hangingPunct="1">
        <a:spcBef>
          <a:spcPts val="675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573088" indent="-200025" algn="l" rtl="0" eaLnBrk="1" fontAlgn="base" hangingPunct="1">
        <a:spcBef>
          <a:spcPts val="563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573088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573088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74533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91678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108823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125968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14700" y="1574800"/>
            <a:ext cx="55530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36938" y="2182813"/>
            <a:ext cx="5464175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10" r:id="rId1"/>
    <p:sldLayoutId id="2147488511" r:id="rId2"/>
    <p:sldLayoutId id="2147488512" r:id="rId3"/>
    <p:sldLayoutId id="2147488513" r:id="rId4"/>
    <p:sldLayoutId id="2147488514" r:id="rId5"/>
    <p:sldLayoutId id="2147488515" r:id="rId6"/>
    <p:sldLayoutId id="2147488516" r:id="rId7"/>
    <p:sldLayoutId id="2147488517" r:id="rId8"/>
    <p:sldLayoutId id="2147488518" r:id="rId9"/>
    <p:sldLayoutId id="2147488519" r:id="rId10"/>
    <p:sldLayoutId id="2147488520" r:id="rId11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95250" indent="-95250" algn="l" rtl="0" eaLnBrk="1" fontAlgn="base" hangingPunct="1">
        <a:spcBef>
          <a:spcPts val="675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2667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4381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6096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7810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714750" y="923925"/>
            <a:ext cx="5075238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1"/>
          <a:stretch>
            <a:fillRect/>
          </a:stretch>
        </p:blipFill>
        <p:spPr bwMode="auto">
          <a:xfrm>
            <a:off x="6721475" y="4429125"/>
            <a:ext cx="20034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522" r:id="rId1"/>
    <p:sldLayoutId id="2147488523" r:id="rId2"/>
    <p:sldLayoutId id="2147488524" r:id="rId3"/>
    <p:sldLayoutId id="2147488525" r:id="rId4"/>
    <p:sldLayoutId id="2147488526" r:id="rId5"/>
    <p:sldLayoutId id="2147488527" r:id="rId6"/>
    <p:sldLayoutId id="2147488528" r:id="rId7"/>
    <p:sldLayoutId id="2147488529" r:id="rId8"/>
    <p:sldLayoutId id="2147488530" r:id="rId9"/>
    <p:sldLayoutId id="2147488531" r:id="rId10"/>
    <p:sldLayoutId id="2147488532" r:id="rId11"/>
  </p:sldLayoutIdLst>
  <p:transition xmlns:p14="http://schemas.microsoft.com/office/powerpoint/2010/main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450"/>
        </a:spcBef>
        <a:spcAft>
          <a:spcPct val="0"/>
        </a:spcAft>
        <a:defRPr b="1">
          <a:solidFill>
            <a:srgbClr val="0F243E"/>
          </a:solidFill>
          <a:latin typeface="+mn-lt"/>
          <a:ea typeface="+mn-ea"/>
          <a:cs typeface="+mn-cs"/>
          <a:sym typeface="Lucida Grande" charset="0"/>
        </a:defRPr>
      </a:lvl1pPr>
      <a:lvl2pPr marL="92075" indent="-44450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Thonburi" charset="0"/>
        <a:buChar char="•"/>
        <a:defRPr b="1">
          <a:solidFill>
            <a:schemeClr val="tx1"/>
          </a:solidFill>
          <a:latin typeface="+mn-lt"/>
          <a:ea typeface="ヒラギノ角ゴ ProN W3" charset="0"/>
          <a:cs typeface="ヒラギノ角ゴ ProN W3" charset="0"/>
          <a:sym typeface="Lucida Grande" charset="0"/>
        </a:defRPr>
      </a:lvl2pPr>
      <a:lvl3pPr marL="185738" indent="-476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honburi" charset="0"/>
        <a:buChar char="•"/>
        <a:defRPr sz="1600" b="1">
          <a:solidFill>
            <a:schemeClr val="tx1"/>
          </a:solidFill>
          <a:latin typeface="+mn-lt"/>
          <a:ea typeface="ヒラギノ角ゴ ProN W3" charset="0"/>
          <a:cs typeface="ヒラギノ角ゴ ProN W3" charset="0"/>
          <a:sym typeface="Lucida Grande" charset="0"/>
        </a:defRPr>
      </a:lvl3pPr>
      <a:lvl4pPr marL="2857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50000"/>
        <a:buFont typeface="Calibri" charset="0"/>
        <a:buChar char="•"/>
        <a:defRPr sz="14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6213" y="1676400"/>
            <a:ext cx="55530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213" y="2144713"/>
            <a:ext cx="5553075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34" r:id="rId1"/>
    <p:sldLayoutId id="2147488535" r:id="rId2"/>
    <p:sldLayoutId id="2147488536" r:id="rId3"/>
    <p:sldLayoutId id="2147488537" r:id="rId4"/>
    <p:sldLayoutId id="2147488538" r:id="rId5"/>
    <p:sldLayoutId id="2147488539" r:id="rId6"/>
    <p:sldLayoutId id="2147488540" r:id="rId7"/>
    <p:sldLayoutId id="2147488541" r:id="rId8"/>
    <p:sldLayoutId id="2147488542" r:id="rId9"/>
    <p:sldLayoutId id="2147488543" r:id="rId10"/>
    <p:sldLayoutId id="2147488544" r:id="rId11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95250" indent="-95250" algn="l" rtl="0" eaLnBrk="1" fontAlgn="base" hangingPunct="1">
        <a:spcBef>
          <a:spcPts val="675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2667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4381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6096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7810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46" r:id="rId1"/>
    <p:sldLayoutId id="2147488547" r:id="rId2"/>
    <p:sldLayoutId id="2147488548" r:id="rId3"/>
    <p:sldLayoutId id="2147488549" r:id="rId4"/>
    <p:sldLayoutId id="2147488550" r:id="rId5"/>
    <p:sldLayoutId id="2147488551" r:id="rId6"/>
    <p:sldLayoutId id="2147488552" r:id="rId7"/>
    <p:sldLayoutId id="2147488553" r:id="rId8"/>
    <p:sldLayoutId id="2147488554" r:id="rId9"/>
    <p:sldLayoutId id="2147488555" r:id="rId10"/>
    <p:sldLayoutId id="214748855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85838"/>
            <a:ext cx="7786688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onsolas" charset="0"/>
              </a:rPr>
              <a:t>Click to edit Master text styles</a:t>
            </a:r>
          </a:p>
          <a:p>
            <a:pPr lvl="1"/>
            <a:r>
              <a:rPr lang="en-US" smtClean="0">
                <a:sym typeface="Consolas" charset="0"/>
              </a:rPr>
              <a:t>Second level</a:t>
            </a:r>
          </a:p>
          <a:p>
            <a:pPr lvl="2"/>
            <a:r>
              <a:rPr lang="en-US" smtClean="0">
                <a:sym typeface="Consolas" charset="0"/>
              </a:rPr>
              <a:t>Third level</a:t>
            </a:r>
          </a:p>
          <a:p>
            <a:pPr lvl="3"/>
            <a:r>
              <a:rPr lang="en-US" smtClean="0">
                <a:sym typeface="Consolas" charset="0"/>
              </a:rPr>
              <a:t>Fourth level</a:t>
            </a:r>
          </a:p>
          <a:p>
            <a:pPr lvl="4"/>
            <a:r>
              <a:rPr lang="en-US" smtClean="0">
                <a:sym typeface="Consolas" charset="0"/>
              </a:rPr>
              <a:t>Fifth level</a:t>
            </a:r>
            <a:endParaRPr lang="en-US">
              <a:sym typeface="Consola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58" r:id="rId1"/>
    <p:sldLayoutId id="2147488559" r:id="rId2"/>
    <p:sldLayoutId id="2147488560" r:id="rId3"/>
    <p:sldLayoutId id="2147488561" r:id="rId4"/>
    <p:sldLayoutId id="2147488562" r:id="rId5"/>
    <p:sldLayoutId id="2147488563" r:id="rId6"/>
    <p:sldLayoutId id="2147488564" r:id="rId7"/>
    <p:sldLayoutId id="2147488565" r:id="rId8"/>
    <p:sldLayoutId id="2147488566" r:id="rId9"/>
    <p:sldLayoutId id="2147488567" r:id="rId10"/>
    <p:sldLayoutId id="214748856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3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1pPr>
      <a:lvl2pPr marL="47625" indent="-47625" algn="l" rtl="0" eaLnBrk="1" fontAlgn="base" hangingPunct="1">
        <a:spcBef>
          <a:spcPts val="675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3pPr>
      <a:lvl4pPr marL="142875" indent="-142875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4pPr>
      <a:lvl5pPr marL="1905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5pPr>
      <a:lvl6pPr marL="3619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6pPr>
      <a:lvl7pPr marL="5334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7pPr>
      <a:lvl8pPr marL="7048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8pPr>
      <a:lvl9pPr marL="8763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54" r:id="rId1"/>
    <p:sldLayoutId id="2147488355" r:id="rId2"/>
    <p:sldLayoutId id="2147488356" r:id="rId3"/>
    <p:sldLayoutId id="2147488357" r:id="rId4"/>
    <p:sldLayoutId id="2147488358" r:id="rId5"/>
    <p:sldLayoutId id="2147488359" r:id="rId6"/>
    <p:sldLayoutId id="2147488360" r:id="rId7"/>
    <p:sldLayoutId id="2147488361" r:id="rId8"/>
    <p:sldLayoutId id="2147488362" r:id="rId9"/>
    <p:sldLayoutId id="2147488363" r:id="rId10"/>
    <p:sldLayoutId id="214748836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6788" y="1000125"/>
            <a:ext cx="7786687" cy="38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onsolas" charset="0"/>
              </a:rPr>
              <a:t>Click to edit Master text styles</a:t>
            </a:r>
          </a:p>
          <a:p>
            <a:pPr lvl="1"/>
            <a:r>
              <a:rPr lang="en-US" smtClean="0">
                <a:sym typeface="Consolas" charset="0"/>
              </a:rPr>
              <a:t>Second level</a:t>
            </a:r>
          </a:p>
          <a:p>
            <a:pPr lvl="2"/>
            <a:r>
              <a:rPr lang="en-US" smtClean="0">
                <a:sym typeface="Consolas" charset="0"/>
              </a:rPr>
              <a:t>Third level</a:t>
            </a:r>
          </a:p>
          <a:p>
            <a:pPr lvl="3"/>
            <a:r>
              <a:rPr lang="en-US" smtClean="0">
                <a:sym typeface="Consolas" charset="0"/>
              </a:rPr>
              <a:t>Fourth level</a:t>
            </a:r>
          </a:p>
          <a:p>
            <a:pPr lvl="4"/>
            <a:r>
              <a:rPr lang="en-US" smtClean="0">
                <a:sym typeface="Consolas" charset="0"/>
              </a:rPr>
              <a:t>Fifth level</a:t>
            </a:r>
            <a:endParaRPr lang="en-US">
              <a:sym typeface="Consola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70" r:id="rId1"/>
    <p:sldLayoutId id="2147488571" r:id="rId2"/>
    <p:sldLayoutId id="2147488572" r:id="rId3"/>
    <p:sldLayoutId id="2147488573" r:id="rId4"/>
    <p:sldLayoutId id="2147488574" r:id="rId5"/>
    <p:sldLayoutId id="2147488575" r:id="rId6"/>
    <p:sldLayoutId id="2147488576" r:id="rId7"/>
    <p:sldLayoutId id="2147488577" r:id="rId8"/>
    <p:sldLayoutId id="2147488578" r:id="rId9"/>
    <p:sldLayoutId id="2147488579" r:id="rId10"/>
    <p:sldLayoutId id="214748858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3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1pPr>
      <a:lvl2pPr marL="47625" indent="-47625" algn="l" rtl="0" eaLnBrk="1" fontAlgn="base" hangingPunct="1">
        <a:spcBef>
          <a:spcPts val="675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3pPr>
      <a:lvl4pPr marL="142875" indent="-142875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4pPr>
      <a:lvl5pPr marL="1905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5pPr>
      <a:lvl6pPr marL="3619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6pPr>
      <a:lvl7pPr marL="5334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7pPr>
      <a:lvl8pPr marL="7048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8pPr>
      <a:lvl9pPr marL="8763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71638"/>
            <a:ext cx="8424862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82" r:id="rId1"/>
    <p:sldLayoutId id="2147488583" r:id="rId2"/>
    <p:sldLayoutId id="2147488584" r:id="rId3"/>
    <p:sldLayoutId id="2147488585" r:id="rId4"/>
    <p:sldLayoutId id="2147488586" r:id="rId5"/>
    <p:sldLayoutId id="2147488587" r:id="rId6"/>
    <p:sldLayoutId id="2147488588" r:id="rId7"/>
    <p:sldLayoutId id="2147488589" r:id="rId8"/>
    <p:sldLayoutId id="2147488590" r:id="rId9"/>
    <p:sldLayoutId id="2147488591" r:id="rId10"/>
    <p:sldLayoutId id="2147488592" r:id="rId11"/>
  </p:sldLayoutIdLst>
  <p:transition xmlns:p14="http://schemas.microsoft.com/office/powerpoint/2010/main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spcBef>
          <a:spcPts val="750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1pPr>
      <a:lvl2pPr marL="277813" indent="-106363" algn="ctr" rtl="0" eaLnBrk="1" fontAlgn="base" hangingPunct="1">
        <a:spcBef>
          <a:spcPts val="675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2pPr>
      <a:lvl3pPr marL="428625" indent="-85725" algn="ctr" rtl="0" eaLnBrk="1" fontAlgn="base" hangingPunct="1">
        <a:spcBef>
          <a:spcPts val="563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3pPr>
      <a:lvl4pPr marL="600075" indent="-85725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4pPr>
      <a:lvl5pPr marL="771525" indent="-85725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5pPr>
      <a:lvl6pPr marL="17145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6pPr>
      <a:lvl7pPr marL="34290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7pPr>
      <a:lvl8pPr marL="51435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8pPr>
      <a:lvl9pPr marL="68580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5763"/>
            <a:ext cx="82296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94" r:id="rId1"/>
    <p:sldLayoutId id="2147488595" r:id="rId2"/>
    <p:sldLayoutId id="2147488596" r:id="rId3"/>
    <p:sldLayoutId id="2147488597" r:id="rId4"/>
    <p:sldLayoutId id="2147488598" r:id="rId5"/>
    <p:sldLayoutId id="2147488599" r:id="rId6"/>
    <p:sldLayoutId id="2147488600" r:id="rId7"/>
    <p:sldLayoutId id="2147488601" r:id="rId8"/>
    <p:sldLayoutId id="2147488602" r:id="rId9"/>
    <p:sldLayoutId id="2147488603" r:id="rId10"/>
    <p:sldLayoutId id="214748860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06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  <p:sldLayoutId id="2147488613" r:id="rId8"/>
    <p:sldLayoutId id="2147488614" r:id="rId9"/>
    <p:sldLayoutId id="2147488615" r:id="rId10"/>
    <p:sldLayoutId id="2147488616" r:id="rId11"/>
  </p:sldLayoutIdLst>
  <p:transition xmlns:p14="http://schemas.microsoft.com/office/powerpoint/2010/main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858838"/>
            <a:ext cx="914400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8" r:id="rId1"/>
    <p:sldLayoutId id="2147488619" r:id="rId2"/>
    <p:sldLayoutId id="2147488620" r:id="rId3"/>
    <p:sldLayoutId id="2147488621" r:id="rId4"/>
    <p:sldLayoutId id="2147488622" r:id="rId5"/>
    <p:sldLayoutId id="2147488623" r:id="rId6"/>
    <p:sldLayoutId id="2147488624" r:id="rId7"/>
    <p:sldLayoutId id="2147488625" r:id="rId8"/>
    <p:sldLayoutId id="2147488626" r:id="rId9"/>
    <p:sldLayoutId id="2147488627" r:id="rId10"/>
    <p:sldLayoutId id="214748862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0"/>
            <a:ext cx="91440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30" r:id="rId1"/>
    <p:sldLayoutId id="2147488631" r:id="rId2"/>
    <p:sldLayoutId id="2147488632" r:id="rId3"/>
    <p:sldLayoutId id="2147488633" r:id="rId4"/>
    <p:sldLayoutId id="2147488634" r:id="rId5"/>
    <p:sldLayoutId id="2147488635" r:id="rId6"/>
    <p:sldLayoutId id="2147488636" r:id="rId7"/>
    <p:sldLayoutId id="2147488637" r:id="rId8"/>
    <p:sldLayoutId id="2147488638" r:id="rId9"/>
    <p:sldLayoutId id="2147488639" r:id="rId10"/>
    <p:sldLayoutId id="214748864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47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42" r:id="rId1"/>
    <p:sldLayoutId id="2147488643" r:id="rId2"/>
    <p:sldLayoutId id="2147488644" r:id="rId3"/>
    <p:sldLayoutId id="2147488645" r:id="rId4"/>
    <p:sldLayoutId id="2147488646" r:id="rId5"/>
    <p:sldLayoutId id="2147488647" r:id="rId6"/>
    <p:sldLayoutId id="2147488648" r:id="rId7"/>
    <p:sldLayoutId id="2147488649" r:id="rId8"/>
    <p:sldLayoutId id="2147488650" r:id="rId9"/>
    <p:sldLayoutId id="2147488651" r:id="rId10"/>
    <p:sldLayoutId id="2147488652" r:id="rId11"/>
    <p:sldLayoutId id="2147488653" r:id="rId12"/>
    <p:sldLayoutId id="2147488654" r:id="rId13"/>
    <p:sldLayoutId id="2147488655" r:id="rId14"/>
    <p:sldLayoutId id="2147488656" r:id="rId15"/>
    <p:sldLayoutId id="2147488657" r:id="rId16"/>
    <p:sldLayoutId id="2147488658" r:id="rId17"/>
    <p:sldLayoutId id="2147488659" r:id="rId18"/>
    <p:sldLayoutId id="2147488660" r:id="rId19"/>
    <p:sldLayoutId id="2147488661" r:id="rId20"/>
    <p:sldLayoutId id="2147488662" r:id="rId21"/>
    <p:sldLayoutId id="2147488663" r:id="rId22"/>
    <p:sldLayoutId id="2147488664" r:id="rId23"/>
    <p:sldLayoutId id="2147488665" r:id="rId24"/>
    <p:sldLayoutId id="2147488666" r:id="rId2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Source Sans Pro Black"/>
          <a:ea typeface="ＭＳ Ｐゴシック" charset="0"/>
          <a:cs typeface="ＭＳ Ｐゴシック" charset="0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169988"/>
            <a:ext cx="8388350" cy="272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66" r:id="rId1"/>
    <p:sldLayoutId id="2147488367" r:id="rId2"/>
    <p:sldLayoutId id="2147488368" r:id="rId3"/>
    <p:sldLayoutId id="2147488369" r:id="rId4"/>
    <p:sldLayoutId id="2147488370" r:id="rId5"/>
    <p:sldLayoutId id="2147488371" r:id="rId6"/>
    <p:sldLayoutId id="2147488372" r:id="rId7"/>
    <p:sldLayoutId id="2147488373" r:id="rId8"/>
    <p:sldLayoutId id="2147488374" r:id="rId9"/>
    <p:sldLayoutId id="2147488375" r:id="rId10"/>
    <p:sldLayoutId id="214748837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78" r:id="rId1"/>
    <p:sldLayoutId id="2147488379" r:id="rId2"/>
    <p:sldLayoutId id="2147488380" r:id="rId3"/>
    <p:sldLayoutId id="2147488381" r:id="rId4"/>
    <p:sldLayoutId id="2147488382" r:id="rId5"/>
    <p:sldLayoutId id="2147488383" r:id="rId6"/>
    <p:sldLayoutId id="2147488384" r:id="rId7"/>
    <p:sldLayoutId id="2147488385" r:id="rId8"/>
    <p:sldLayoutId id="2147488386" r:id="rId9"/>
    <p:sldLayoutId id="2147488387" r:id="rId10"/>
    <p:sldLayoutId id="214748838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191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447800"/>
            <a:ext cx="701992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90" r:id="rId1"/>
    <p:sldLayoutId id="2147488391" r:id="rId2"/>
    <p:sldLayoutId id="2147488392" r:id="rId3"/>
    <p:sldLayoutId id="2147488393" r:id="rId4"/>
    <p:sldLayoutId id="2147488394" r:id="rId5"/>
    <p:sldLayoutId id="2147488395" r:id="rId6"/>
    <p:sldLayoutId id="2147488396" r:id="rId7"/>
    <p:sldLayoutId id="2147488397" r:id="rId8"/>
    <p:sldLayoutId id="2147488398" r:id="rId9"/>
    <p:sldLayoutId id="2147488399" r:id="rId10"/>
    <p:sldLayoutId id="214748840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391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53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681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82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3525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6147" name="Rectangle 2"/>
          <p:cNvSpPr>
            <a:spLocks/>
          </p:cNvSpPr>
          <p:nvPr/>
        </p:nvSpPr>
        <p:spPr bwMode="auto">
          <a:xfrm>
            <a:off x="2076450" y="11525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2305050" y="2500313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" name="Rectangle 4"/>
          <p:cNvSpPr>
            <a:spLocks/>
          </p:cNvSpPr>
          <p:nvPr/>
        </p:nvSpPr>
        <p:spPr bwMode="auto">
          <a:xfrm>
            <a:off x="4995863" y="1152525"/>
            <a:ext cx="2071687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5224463" y="2500313"/>
            <a:ext cx="1630362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02" r:id="rId1"/>
    <p:sldLayoutId id="2147488403" r:id="rId2"/>
    <p:sldLayoutId id="2147488404" r:id="rId3"/>
    <p:sldLayoutId id="2147488405" r:id="rId4"/>
    <p:sldLayoutId id="2147488406" r:id="rId5"/>
    <p:sldLayoutId id="2147488407" r:id="rId6"/>
    <p:sldLayoutId id="2147488408" r:id="rId7"/>
    <p:sldLayoutId id="2147488409" r:id="rId8"/>
    <p:sldLayoutId id="2147488410" r:id="rId9"/>
    <p:sldLayoutId id="2147488411" r:id="rId10"/>
    <p:sldLayoutId id="214748841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263525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7171" name="Rectangle 2"/>
          <p:cNvSpPr>
            <a:spLocks/>
          </p:cNvSpPr>
          <p:nvPr/>
        </p:nvSpPr>
        <p:spPr bwMode="auto">
          <a:xfrm>
            <a:off x="842963" y="1266825"/>
            <a:ext cx="2071687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2" name="Rectangle 3"/>
          <p:cNvSpPr>
            <a:spLocks/>
          </p:cNvSpPr>
          <p:nvPr/>
        </p:nvSpPr>
        <p:spPr bwMode="auto">
          <a:xfrm>
            <a:off x="3533775" y="12668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3" name="Rectangle 4"/>
          <p:cNvSpPr>
            <a:spLocks/>
          </p:cNvSpPr>
          <p:nvPr/>
        </p:nvSpPr>
        <p:spPr bwMode="auto">
          <a:xfrm>
            <a:off x="6229350" y="12668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1071563" y="2614613"/>
            <a:ext cx="1630362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3762375" y="2638425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6457950" y="2652713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14" r:id="rId1"/>
    <p:sldLayoutId id="2147488415" r:id="rId2"/>
    <p:sldLayoutId id="2147488416" r:id="rId3"/>
    <p:sldLayoutId id="2147488417" r:id="rId4"/>
    <p:sldLayoutId id="2147488418" r:id="rId5"/>
    <p:sldLayoutId id="2147488419" r:id="rId6"/>
    <p:sldLayoutId id="2147488420" r:id="rId7"/>
    <p:sldLayoutId id="2147488421" r:id="rId8"/>
    <p:sldLayoutId id="2147488422" r:id="rId9"/>
    <p:sldLayoutId id="2147488423" r:id="rId10"/>
    <p:sldLayoutId id="214748842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876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8195" name="Rectangle 2"/>
          <p:cNvSpPr>
            <a:spLocks/>
          </p:cNvSpPr>
          <p:nvPr/>
        </p:nvSpPr>
        <p:spPr bwMode="auto">
          <a:xfrm>
            <a:off x="304800" y="1362075"/>
            <a:ext cx="1928813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557213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Rectangle 4"/>
          <p:cNvSpPr>
            <a:spLocks/>
          </p:cNvSpPr>
          <p:nvPr/>
        </p:nvSpPr>
        <p:spPr bwMode="auto">
          <a:xfrm>
            <a:off x="2514600" y="1362075"/>
            <a:ext cx="1928813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2767013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Rectangle 6"/>
          <p:cNvSpPr>
            <a:spLocks/>
          </p:cNvSpPr>
          <p:nvPr/>
        </p:nvSpPr>
        <p:spPr bwMode="auto">
          <a:xfrm>
            <a:off x="4710113" y="1362075"/>
            <a:ext cx="1928812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4967288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1" name="Rectangle 8"/>
          <p:cNvSpPr>
            <a:spLocks/>
          </p:cNvSpPr>
          <p:nvPr/>
        </p:nvSpPr>
        <p:spPr bwMode="auto">
          <a:xfrm>
            <a:off x="6910388" y="1362075"/>
            <a:ext cx="1928812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7162800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26" r:id="rId1"/>
    <p:sldLayoutId id="2147488427" r:id="rId2"/>
    <p:sldLayoutId id="2147488428" r:id="rId3"/>
    <p:sldLayoutId id="2147488429" r:id="rId4"/>
    <p:sldLayoutId id="2147488430" r:id="rId5"/>
    <p:sldLayoutId id="2147488431" r:id="rId6"/>
    <p:sldLayoutId id="2147488432" r:id="rId7"/>
    <p:sldLayoutId id="2147488433" r:id="rId8"/>
    <p:sldLayoutId id="2147488434" r:id="rId9"/>
    <p:sldLayoutId id="2147488435" r:id="rId10"/>
    <p:sldLayoutId id="214748843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7550"/>
            <a:ext cx="822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38" r:id="rId1"/>
    <p:sldLayoutId id="2147488439" r:id="rId2"/>
    <p:sldLayoutId id="2147488440" r:id="rId3"/>
    <p:sldLayoutId id="2147488441" r:id="rId4"/>
    <p:sldLayoutId id="2147488442" r:id="rId5"/>
    <p:sldLayoutId id="2147488443" r:id="rId6"/>
    <p:sldLayoutId id="2147488444" r:id="rId7"/>
    <p:sldLayoutId id="2147488445" r:id="rId8"/>
    <p:sldLayoutId id="2147488446" r:id="rId9"/>
    <p:sldLayoutId id="2147488447" r:id="rId10"/>
    <p:sldLayoutId id="214748844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ctr" rtl="0" eaLnBrk="1" fontAlgn="base" hangingPunct="1">
        <a:spcBef>
          <a:spcPts val="675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2pPr>
      <a:lvl3pPr marL="390525" indent="-47625" algn="ctr" rtl="0" eaLnBrk="1" fontAlgn="base" hangingPunct="1">
        <a:spcBef>
          <a:spcPts val="563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3pPr>
      <a:lvl4pPr marL="5619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4pPr>
      <a:lvl5pPr marL="7334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5pPr>
      <a:lvl6pPr marL="9048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6pPr>
      <a:lvl7pPr marL="10763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7pPr>
      <a:lvl8pPr marL="12477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8pPr>
      <a:lvl9pPr marL="14192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" y="0"/>
            <a:ext cx="9139660" cy="5143500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50" y="196273"/>
            <a:ext cx="1165926" cy="28939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785" y="730795"/>
            <a:ext cx="2296368" cy="3731002"/>
          </a:xfrm>
        </p:spPr>
        <p:txBody>
          <a:bodyPr lIns="67227" tIns="33613" rIns="67227" bIns="33613" anchor="t">
            <a:noAutofit/>
          </a:bodyPr>
          <a:lstStyle/>
          <a:p>
            <a:r>
              <a:rPr lang="en-US" sz="3200" b="0" dirty="0" smtClean="0">
                <a:solidFill>
                  <a:srgbClr val="3C90D1"/>
                </a:solidFill>
                <a:latin typeface="Arial"/>
                <a:cs typeface="Arial"/>
              </a:rPr>
              <a:t>GET YOUR C# SHIRT TODAY!</a:t>
            </a:r>
            <a:endParaRPr lang="en-US" sz="3200" b="0" dirty="0">
              <a:solidFill>
                <a:srgbClr val="3C90D1"/>
              </a:solidFill>
              <a:latin typeface="Arial"/>
              <a:cs typeface="Arial"/>
            </a:endParaRPr>
          </a:p>
        </p:txBody>
      </p:sp>
      <p:pic>
        <p:nvPicPr>
          <p:cNvPr id="8" name="Picture 7" descr="b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" y="4988095"/>
            <a:ext cx="9142703" cy="1623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75427" y="6077857"/>
            <a:ext cx="135825" cy="344913"/>
          </a:xfrm>
          <a:prstGeom prst="rect">
            <a:avLst/>
          </a:prstGeom>
          <a:noFill/>
        </p:spPr>
        <p:txBody>
          <a:bodyPr wrap="none" lIns="67227" tIns="33613" rIns="67227" bIns="33613" rtlCol="0">
            <a:spAutoFit/>
          </a:bodyPr>
          <a:lstStyle/>
          <a:p>
            <a:pPr defTabSz="457108"/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6605" y="573216"/>
            <a:ext cx="0" cy="388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49" y="373887"/>
            <a:ext cx="5347706" cy="47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2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7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054"/>
            <a:ext cx="9144000" cy="35198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99946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hangingPunct="1"/>
            <a:r>
              <a:rPr lang="en-US" sz="2400" dirty="0" smtClean="0">
                <a:solidFill>
                  <a:prstClr val="white"/>
                </a:solidFill>
                <a:latin typeface="Segoe UI" panose="020B0502040204020203" pitchFamily="34" charset="0"/>
                <a:ea typeface="ＭＳ Ｐゴシック" charset="0"/>
                <a:cs typeface="Segoe UI" panose="020B0502040204020203" pitchFamily="34" charset="0"/>
              </a:rPr>
              <a:t>Largest Mobile Developer Conference of the Year!</a:t>
            </a:r>
          </a:p>
          <a:p>
            <a:pPr algn="ctr" defTabSz="457200" eaLnBrk="1" hangingPunct="1"/>
            <a:r>
              <a:rPr lang="en-US" sz="4000" dirty="0" err="1" smtClean="0">
                <a:solidFill>
                  <a:prstClr val="white"/>
                </a:solidFill>
                <a:latin typeface="Segoe UI" panose="020B0502040204020203" pitchFamily="34" charset="0"/>
                <a:ea typeface="ＭＳ Ｐゴシック" charset="0"/>
                <a:cs typeface="Segoe UI" panose="020B0502040204020203" pitchFamily="34" charset="0"/>
              </a:rPr>
              <a:t>www.xamarin.com</a:t>
            </a:r>
            <a:r>
              <a:rPr lang="en-US" sz="4000" dirty="0" smtClean="0">
                <a:solidFill>
                  <a:prstClr val="white"/>
                </a:solidFill>
                <a:latin typeface="Segoe UI" panose="020B0502040204020203" pitchFamily="34" charset="0"/>
                <a:ea typeface="ＭＳ Ｐゴシック" charset="0"/>
                <a:cs typeface="Segoe UI" panose="020B0502040204020203" pitchFamily="34" charset="0"/>
              </a:rPr>
              <a:t>/evolve</a:t>
            </a:r>
            <a:endParaRPr lang="en-US" sz="4000" dirty="0">
              <a:solidFill>
                <a:prstClr val="white"/>
              </a:solidFill>
              <a:latin typeface="Segoe UI" panose="020B0502040204020203" pitchFamily="34" charset="0"/>
              <a:ea typeface="ＭＳ Ｐゴシック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mage Right - Title &amp; Bullet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Right - Title &amp; Bullet 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Right - Title &amp; Bullet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emphanzising marketing point (image above)">
  <a:themeElements>
    <a:clrScheme name="emphanzising marketing point (image abov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above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abov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emphanzising marketing point (image below)">
  <a:themeElements>
    <a:clrScheme name="emphanzising marketing point (image belo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below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belo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emphanzising marketing point (image below)">
  <a:themeElements>
    <a:clrScheme name="emphanzising marketing point (image belo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below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belo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emphanzising marketing point (icon)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con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co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Image Left - Title &amp; Bullet">
  <a:themeElements>
    <a:clrScheme name="Image Left - Title &amp; Bul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Left - Title &amp; Bulle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Left - Title &amp; Bul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Image Left - Title &amp; Bullet copy">
  <a:themeElements>
    <a:clrScheme name="Image Left - Title &amp; Bullet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Left - Title &amp; Bullet copy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Left - Title &amp; Bullet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. Title Slide">
  <a:themeElements>
    <a:clrScheme name="1.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. Title Slide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1.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Image Right - Text">
  <a:themeElements>
    <a:clrScheme name="Image Right - Tex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Right - Tex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Right - 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Code dark">
  <a:themeElements>
    <a:clrScheme name="Code 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 dark">
      <a:majorFont>
        <a:latin typeface="Lucida Grande"/>
        <a:ea typeface="ヒラギノ角ゴ ProN W6"/>
        <a:cs typeface="ヒラギノ角ゴ ProN W6"/>
      </a:majorFont>
      <a:minorFont>
        <a:latin typeface="Consola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de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Code light blue">
  <a:themeElements>
    <a:clrScheme name="Code light 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 light blue">
      <a:majorFont>
        <a:latin typeface="Lucida Grande"/>
        <a:ea typeface="ヒラギノ角ゴ ProN W6"/>
        <a:cs typeface="ヒラギノ角ゴ ProN W6"/>
      </a:majorFont>
      <a:minorFont>
        <a:latin typeface="Consola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de light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Default - Quote">
  <a:themeElements>
    <a:clrScheme name="Default - Quo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Quote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Quo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Default - title/space for graph or table (see example)">
  <a:themeElements>
    <a:clrScheme name="Default - title/space for graph or table (see exampl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/space for graph or table (see example)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/space for graph or table (see exampl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Default - space for graph or table (see example)">
  <a:themeElements>
    <a:clrScheme name="Default - space for graph or table (see exampl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space for graph or table (see example)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space for graph or table (see exampl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Default - 1_full_title_1">
  <a:themeElements>
    <a:clrScheme name="Default - 1_full_titl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full_title_1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full_titl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Default - full_title_1">
  <a:themeElements>
    <a:clrScheme name="Default - full_titl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full_title_1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full_titl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Xamarin Templa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EMO">
  <a:themeElements>
    <a:clrScheme name="DEM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MO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M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emphanzising marketing point (bullets)">
  <a:themeElements>
    <a:clrScheme name="emphanzising marketing point (bullet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bullets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bullet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graph slide (2)">
  <a:themeElements>
    <a:clrScheme name="graph slide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2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graph slide (3)">
  <a:themeElements>
    <a:clrScheme name="graph slide (3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3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3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graph slide (4)">
  <a:themeElements>
    <a:clrScheme name="graph slide (4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4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4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emphanzising marketing point (image above)">
  <a:themeElements>
    <a:clrScheme name="emphanzising marketing point (image abov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above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abov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</TotalTime>
  <Words>20</Words>
  <Application>Microsoft Macintosh PowerPoint</Application>
  <PresentationFormat>On-screen Show (16:9)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26</vt:i4>
      </vt:variant>
      <vt:variant>
        <vt:lpstr>Slide Titles</vt:lpstr>
      </vt:variant>
      <vt:variant>
        <vt:i4>2</vt:i4>
      </vt:variant>
    </vt:vector>
  </HeadingPairs>
  <TitlesOfParts>
    <vt:vector size="28" baseType="lpstr">
      <vt:lpstr>Default Theme</vt:lpstr>
      <vt:lpstr>Primary Slide Layout</vt:lpstr>
      <vt:lpstr>DEMO</vt:lpstr>
      <vt:lpstr>1_Primary Slide Layout</vt:lpstr>
      <vt:lpstr>emphanzising marketing point (bullets)</vt:lpstr>
      <vt:lpstr>graph slide (2)</vt:lpstr>
      <vt:lpstr>graph slide (3)</vt:lpstr>
      <vt:lpstr>graph slide (4)</vt:lpstr>
      <vt:lpstr>emphanzising marketing point (image above)</vt:lpstr>
      <vt:lpstr>1_emphanzising marketing point (image above)</vt:lpstr>
      <vt:lpstr>emphanzising marketing point (image below)</vt:lpstr>
      <vt:lpstr>1_emphanzising marketing point (image below)</vt:lpstr>
      <vt:lpstr>emphanzising marketing point (icon)</vt:lpstr>
      <vt:lpstr>Image Left - Title &amp; Bullet</vt:lpstr>
      <vt:lpstr>Image Left - Title &amp; Bullet copy</vt:lpstr>
      <vt:lpstr>1. Title Slide</vt:lpstr>
      <vt:lpstr>Image Right - Text</vt:lpstr>
      <vt:lpstr>2_Primary Slide Layout</vt:lpstr>
      <vt:lpstr>Code dark</vt:lpstr>
      <vt:lpstr>Code light blue</vt:lpstr>
      <vt:lpstr>Default - Quote</vt:lpstr>
      <vt:lpstr>Default - title/space for graph or table (see example)</vt:lpstr>
      <vt:lpstr>Default - space for graph or table (see example)</vt:lpstr>
      <vt:lpstr>Default - 1_full_title_1</vt:lpstr>
      <vt:lpstr>Default - full_title_1</vt:lpstr>
      <vt:lpstr>Xamarin Templates</vt:lpstr>
      <vt:lpstr>GET YOUR C# SHIRT TODAY!</vt:lpstr>
      <vt:lpstr>PowerPoint Presentation</vt:lpstr>
    </vt:vector>
  </TitlesOfParts>
  <Company>Xamarin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C# SHIRT TODAY!</dc:title>
  <dc:creator>James Montemagno</dc:creator>
  <cp:lastModifiedBy>James Montemagno</cp:lastModifiedBy>
  <cp:revision>2</cp:revision>
  <dcterms:created xsi:type="dcterms:W3CDTF">2014-04-08T18:48:21Z</dcterms:created>
  <dcterms:modified xsi:type="dcterms:W3CDTF">2014-04-09T18:03:52Z</dcterms:modified>
</cp:coreProperties>
</file>