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1" d="100"/>
          <a:sy n="121" d="100"/>
        </p:scale>
        <p:origin x="-72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05CFB-082A-004E-AF7F-773773AB1B61}" type="datetimeFigureOut">
              <a:rPr kumimoji="1" lang="ja-JP" altLang="en-US" smtClean="0"/>
              <a:t>2014/04/29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057DF-1660-BE40-8D3D-F6D9959708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5911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05CFB-082A-004E-AF7F-773773AB1B61}" type="datetimeFigureOut">
              <a:rPr kumimoji="1" lang="ja-JP" altLang="en-US" smtClean="0"/>
              <a:t>2014/04/29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057DF-1660-BE40-8D3D-F6D9959708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2653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05CFB-082A-004E-AF7F-773773AB1B61}" type="datetimeFigureOut">
              <a:rPr kumimoji="1" lang="ja-JP" altLang="en-US" smtClean="0"/>
              <a:t>2014/04/29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057DF-1660-BE40-8D3D-F6D9959708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1524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05CFB-082A-004E-AF7F-773773AB1B61}" type="datetimeFigureOut">
              <a:rPr kumimoji="1" lang="ja-JP" altLang="en-US" smtClean="0"/>
              <a:t>2014/04/29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057DF-1660-BE40-8D3D-F6D9959708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8781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05CFB-082A-004E-AF7F-773773AB1B61}" type="datetimeFigureOut">
              <a:rPr kumimoji="1" lang="ja-JP" altLang="en-US" smtClean="0"/>
              <a:t>2014/04/29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057DF-1660-BE40-8D3D-F6D9959708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652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05CFB-082A-004E-AF7F-773773AB1B61}" type="datetimeFigureOut">
              <a:rPr kumimoji="1" lang="ja-JP" altLang="en-US" smtClean="0"/>
              <a:t>2014/04/29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057DF-1660-BE40-8D3D-F6D9959708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0161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05CFB-082A-004E-AF7F-773773AB1B61}" type="datetimeFigureOut">
              <a:rPr kumimoji="1" lang="ja-JP" altLang="en-US" smtClean="0"/>
              <a:t>2014/04/29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057DF-1660-BE40-8D3D-F6D9959708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8061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05CFB-082A-004E-AF7F-773773AB1B61}" type="datetimeFigureOut">
              <a:rPr kumimoji="1" lang="ja-JP" altLang="en-US" smtClean="0"/>
              <a:t>2014/04/29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057DF-1660-BE40-8D3D-F6D9959708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378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05CFB-082A-004E-AF7F-773773AB1B61}" type="datetimeFigureOut">
              <a:rPr kumimoji="1" lang="ja-JP" altLang="en-US" smtClean="0"/>
              <a:t>2014/04/29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057DF-1660-BE40-8D3D-F6D9959708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5122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05CFB-082A-004E-AF7F-773773AB1B61}" type="datetimeFigureOut">
              <a:rPr kumimoji="1" lang="ja-JP" altLang="en-US" smtClean="0"/>
              <a:t>2014/04/29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057DF-1660-BE40-8D3D-F6D9959708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0310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05CFB-082A-004E-AF7F-773773AB1B61}" type="datetimeFigureOut">
              <a:rPr kumimoji="1" lang="ja-JP" altLang="en-US" smtClean="0"/>
              <a:t>2014/04/29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057DF-1660-BE40-8D3D-F6D9959708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361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F05CFB-082A-004E-AF7F-773773AB1B61}" type="datetimeFigureOut">
              <a:rPr kumimoji="1" lang="ja-JP" altLang="en-US" smtClean="0"/>
              <a:t>2014/04/29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8057DF-1660-BE40-8D3D-F6D9959708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3078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/>
        </p:nvSpPr>
        <p:spPr>
          <a:xfrm>
            <a:off x="717838" y="3199846"/>
            <a:ext cx="2128609" cy="24786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dirty="0" smtClean="0"/>
              <a:t>Provider A</a:t>
            </a:r>
            <a:endParaRPr kumimoji="1"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3434535" y="3199846"/>
            <a:ext cx="2128609" cy="24786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dirty="0" smtClean="0"/>
              <a:t>Provider B</a:t>
            </a:r>
            <a:endParaRPr kumimoji="1" lang="ja-JP" altLang="en-US" dirty="0"/>
          </a:p>
        </p:txBody>
      </p:sp>
      <p:sp>
        <p:nvSpPr>
          <p:cNvPr id="20" name="正方形/長方形 19"/>
          <p:cNvSpPr/>
          <p:nvPr/>
        </p:nvSpPr>
        <p:spPr>
          <a:xfrm>
            <a:off x="6173317" y="3199846"/>
            <a:ext cx="2128609" cy="24786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dirty="0" smtClean="0"/>
              <a:t>Provider C</a:t>
            </a:r>
            <a:endParaRPr kumimoji="1" lang="ja-JP" altLang="en-US" dirty="0"/>
          </a:p>
        </p:txBody>
      </p:sp>
      <p:sp>
        <p:nvSpPr>
          <p:cNvPr id="42" name="正方形/長方形 41"/>
          <p:cNvSpPr/>
          <p:nvPr/>
        </p:nvSpPr>
        <p:spPr>
          <a:xfrm>
            <a:off x="881817" y="3870628"/>
            <a:ext cx="1775720" cy="15407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dirty="0" smtClean="0"/>
              <a:t>Instance A</a:t>
            </a:r>
            <a:endParaRPr kumimoji="1" lang="ja-JP" altLang="en-US" dirty="0"/>
          </a:p>
        </p:txBody>
      </p:sp>
      <p:sp>
        <p:nvSpPr>
          <p:cNvPr id="36" name="正方形/長方形 35"/>
          <p:cNvSpPr/>
          <p:nvPr/>
        </p:nvSpPr>
        <p:spPr>
          <a:xfrm>
            <a:off x="3598514" y="3870628"/>
            <a:ext cx="1775720" cy="1540786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dirty="0" smtClean="0"/>
              <a:t>Instance B</a:t>
            </a:r>
            <a:endParaRPr kumimoji="1" lang="ja-JP" altLang="en-US" dirty="0"/>
          </a:p>
        </p:txBody>
      </p:sp>
      <p:sp>
        <p:nvSpPr>
          <p:cNvPr id="37" name="正方形/長方形 36"/>
          <p:cNvSpPr/>
          <p:nvPr/>
        </p:nvSpPr>
        <p:spPr>
          <a:xfrm>
            <a:off x="6337296" y="3870628"/>
            <a:ext cx="1775720" cy="1540786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dirty="0" smtClean="0"/>
              <a:t>Instance C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717839" y="2012674"/>
            <a:ext cx="2128608" cy="40861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dirty="0" smtClean="0"/>
              <a:t>Proxy A</a:t>
            </a:r>
            <a:endParaRPr kumimoji="1" lang="ja-JP" altLang="en-US" dirty="0"/>
          </a:p>
        </p:txBody>
      </p:sp>
      <p:cxnSp>
        <p:nvCxnSpPr>
          <p:cNvPr id="14" name="直線矢印コネクタ 13"/>
          <p:cNvCxnSpPr>
            <a:stCxn id="8" idx="2"/>
            <a:endCxn id="7" idx="0"/>
          </p:cNvCxnSpPr>
          <p:nvPr/>
        </p:nvCxnSpPr>
        <p:spPr>
          <a:xfrm>
            <a:off x="1782143" y="2421285"/>
            <a:ext cx="0" cy="778561"/>
          </a:xfrm>
          <a:prstGeom prst="straightConnector1">
            <a:avLst/>
          </a:prstGeom>
          <a:ln w="38100" cmpd="sng"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テキスト ボックス 31"/>
          <p:cNvSpPr txBox="1"/>
          <p:nvPr/>
        </p:nvSpPr>
        <p:spPr>
          <a:xfrm>
            <a:off x="1782143" y="2586947"/>
            <a:ext cx="1241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Lazy access</a:t>
            </a:r>
            <a:endParaRPr kumimoji="1" lang="ja-JP" altLang="en-US" dirty="0"/>
          </a:p>
        </p:txBody>
      </p:sp>
      <p:sp>
        <p:nvSpPr>
          <p:cNvPr id="12" name="正方形/長方形 11"/>
          <p:cNvSpPr/>
          <p:nvPr/>
        </p:nvSpPr>
        <p:spPr>
          <a:xfrm>
            <a:off x="3434535" y="643274"/>
            <a:ext cx="2128608" cy="40861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dirty="0" smtClean="0"/>
              <a:t>Injector</a:t>
            </a:r>
            <a:endParaRPr kumimoji="1" lang="ja-JP" altLang="en-US" dirty="0"/>
          </a:p>
        </p:txBody>
      </p:sp>
      <p:sp>
        <p:nvSpPr>
          <p:cNvPr id="15" name="正方形/長方形 14"/>
          <p:cNvSpPr/>
          <p:nvPr/>
        </p:nvSpPr>
        <p:spPr>
          <a:xfrm>
            <a:off x="3434536" y="2012674"/>
            <a:ext cx="2128608" cy="40861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dirty="0" smtClean="0"/>
              <a:t>Proxy B</a:t>
            </a:r>
            <a:endParaRPr kumimoji="1" lang="ja-JP" altLang="en-US" dirty="0"/>
          </a:p>
        </p:txBody>
      </p:sp>
      <p:cxnSp>
        <p:nvCxnSpPr>
          <p:cNvPr id="17" name="直線矢印コネクタ 16"/>
          <p:cNvCxnSpPr>
            <a:stCxn id="15" idx="2"/>
            <a:endCxn id="13" idx="0"/>
          </p:cNvCxnSpPr>
          <p:nvPr/>
        </p:nvCxnSpPr>
        <p:spPr>
          <a:xfrm>
            <a:off x="4498840" y="2421285"/>
            <a:ext cx="0" cy="778561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/>
          <p:cNvSpPr txBox="1"/>
          <p:nvPr/>
        </p:nvSpPr>
        <p:spPr>
          <a:xfrm>
            <a:off x="4498840" y="2586947"/>
            <a:ext cx="1241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Lazy access</a:t>
            </a:r>
            <a:endParaRPr kumimoji="1" lang="ja-JP" altLang="en-US" dirty="0"/>
          </a:p>
        </p:txBody>
      </p:sp>
      <p:sp>
        <p:nvSpPr>
          <p:cNvPr id="21" name="正方形/長方形 20"/>
          <p:cNvSpPr/>
          <p:nvPr/>
        </p:nvSpPr>
        <p:spPr>
          <a:xfrm>
            <a:off x="6173318" y="2012674"/>
            <a:ext cx="2128608" cy="40861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dirty="0" smtClean="0"/>
              <a:t>Proxy C</a:t>
            </a:r>
            <a:endParaRPr kumimoji="1" lang="ja-JP" altLang="en-US" dirty="0"/>
          </a:p>
        </p:txBody>
      </p:sp>
      <p:cxnSp>
        <p:nvCxnSpPr>
          <p:cNvPr id="23" name="直線矢印コネクタ 22"/>
          <p:cNvCxnSpPr>
            <a:stCxn id="21" idx="2"/>
            <a:endCxn id="20" idx="0"/>
          </p:cNvCxnSpPr>
          <p:nvPr/>
        </p:nvCxnSpPr>
        <p:spPr>
          <a:xfrm>
            <a:off x="7237622" y="2421285"/>
            <a:ext cx="0" cy="778561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/>
          <p:cNvSpPr txBox="1"/>
          <p:nvPr/>
        </p:nvSpPr>
        <p:spPr>
          <a:xfrm>
            <a:off x="7237622" y="2586947"/>
            <a:ext cx="1241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Lazy access</a:t>
            </a:r>
            <a:endParaRPr kumimoji="1" lang="ja-JP" altLang="en-US" dirty="0"/>
          </a:p>
        </p:txBody>
      </p:sp>
      <p:cxnSp>
        <p:nvCxnSpPr>
          <p:cNvPr id="9" name="カギ線コネクタ 8"/>
          <p:cNvCxnSpPr>
            <a:stCxn id="12" idx="2"/>
            <a:endCxn id="8" idx="0"/>
          </p:cNvCxnSpPr>
          <p:nvPr/>
        </p:nvCxnSpPr>
        <p:spPr>
          <a:xfrm rot="5400000">
            <a:off x="2660097" y="173931"/>
            <a:ext cx="960789" cy="2716696"/>
          </a:xfrm>
          <a:prstGeom prst="bentConnector3">
            <a:avLst/>
          </a:prstGeom>
          <a:ln w="38100" cmpd="sng"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カギ線コネクタ 25"/>
          <p:cNvCxnSpPr>
            <a:stCxn id="12" idx="2"/>
            <a:endCxn id="21" idx="0"/>
          </p:cNvCxnSpPr>
          <p:nvPr/>
        </p:nvCxnSpPr>
        <p:spPr>
          <a:xfrm rot="16200000" flipH="1">
            <a:off x="5387836" y="162887"/>
            <a:ext cx="960789" cy="2738783"/>
          </a:xfrm>
          <a:prstGeom prst="bentConnector3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カギ線コネクタ 27"/>
          <p:cNvCxnSpPr>
            <a:stCxn id="12" idx="2"/>
            <a:endCxn id="15" idx="0"/>
          </p:cNvCxnSpPr>
          <p:nvPr/>
        </p:nvCxnSpPr>
        <p:spPr>
          <a:xfrm rot="16200000" flipH="1">
            <a:off x="4018445" y="1532278"/>
            <a:ext cx="960789" cy="1"/>
          </a:xfrm>
          <a:prstGeom prst="bentConnector3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正方形/長方形 30"/>
          <p:cNvSpPr/>
          <p:nvPr/>
        </p:nvSpPr>
        <p:spPr>
          <a:xfrm>
            <a:off x="1494316" y="4334455"/>
            <a:ext cx="1061567" cy="39756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dirty="0" smtClean="0"/>
              <a:t>Proxy B</a:t>
            </a:r>
            <a:endParaRPr kumimoji="1" lang="ja-JP" altLang="en-US" dirty="0"/>
          </a:p>
        </p:txBody>
      </p:sp>
      <p:sp>
        <p:nvSpPr>
          <p:cNvPr id="33" name="正方形/長方形 32"/>
          <p:cNvSpPr/>
          <p:nvPr/>
        </p:nvSpPr>
        <p:spPr>
          <a:xfrm>
            <a:off x="1494316" y="4919759"/>
            <a:ext cx="1061567" cy="39756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dirty="0" smtClean="0"/>
              <a:t>Proxy C</a:t>
            </a:r>
            <a:endParaRPr kumimoji="1" lang="ja-JP" altLang="en-US" dirty="0"/>
          </a:p>
        </p:txBody>
      </p:sp>
      <p:sp>
        <p:nvSpPr>
          <p:cNvPr id="34" name="正方形/長方形 33"/>
          <p:cNvSpPr/>
          <p:nvPr/>
        </p:nvSpPr>
        <p:spPr>
          <a:xfrm>
            <a:off x="4188924" y="4334455"/>
            <a:ext cx="1061567" cy="397566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dirty="0" smtClean="0"/>
              <a:t>Proxy A</a:t>
            </a:r>
            <a:endParaRPr kumimoji="1" lang="ja-JP" altLang="en-US" dirty="0"/>
          </a:p>
        </p:txBody>
      </p:sp>
      <p:sp>
        <p:nvSpPr>
          <p:cNvPr id="35" name="正方形/長方形 34"/>
          <p:cNvSpPr/>
          <p:nvPr/>
        </p:nvSpPr>
        <p:spPr>
          <a:xfrm>
            <a:off x="6916663" y="4334455"/>
            <a:ext cx="1061567" cy="397566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dirty="0" smtClean="0"/>
              <a:t>Proxy A</a:t>
            </a:r>
            <a:endParaRPr kumimoji="1" lang="ja-JP" altLang="en-US" dirty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4480892" y="1123678"/>
            <a:ext cx="2267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Dictionary by Protocol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86941835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36</Words>
  <Application>Microsoft Macintosh PowerPoint</Application>
  <PresentationFormat>画面に合わせる (4:3)</PresentationFormat>
  <Paragraphs>18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ホワイト</vt:lpstr>
      <vt:lpstr>PowerPoint プレゼンテーション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太田 智久</dc:creator>
  <cp:lastModifiedBy>太田 智久</cp:lastModifiedBy>
  <cp:revision>25</cp:revision>
  <dcterms:created xsi:type="dcterms:W3CDTF">2014-04-28T22:39:11Z</dcterms:created>
  <dcterms:modified xsi:type="dcterms:W3CDTF">2014-04-29T02:05:59Z</dcterms:modified>
</cp:coreProperties>
</file>