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855C3-DEE0-4D16-8906-E4810FF6D46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0A1A5-2FC8-410F-A120-E371F288F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6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C8E0-8F06-47A8-867B-79093FB83E59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8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C0C7-A476-4992-B5D5-7DD945AC575F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3B79-C76A-4763-894D-48B535FB4734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71F60-A98A-4A7A-861F-E7C0FF602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64949B-7EB5-40F4-B388-CEB328D1F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42BAED-591F-4D44-AD72-1BCA04C4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477-602D-43BA-B691-F89A19620AF0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6C42DD-4C26-46AF-AAF4-8474FA4F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6F7884-8C42-4A21-AB8A-B18BA5EF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5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D0AD2-9689-4805-A386-BDA8ED88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11AAA3-C493-4AAE-AAFB-CFCEFC75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B52D4C-AFA9-4CC9-9530-F7BE3F20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C7F4-FFFF-4343-A874-C044FD5A09AC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40913-832C-44EC-88D9-1B7DD526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751B24-5170-4212-9D85-7C213996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58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5E9CC-EE1E-4755-B559-245D59C3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EC7C9C-0F2A-43FB-A49B-2583DC3F8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A04547-F9D9-42DE-BF6D-29C2587E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E46F-72BA-4F11-8242-05AF7253A827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0A209-7D77-4232-A171-03CC8D45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7D09E4-51FD-487B-A2FD-E8779511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30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205EF-ECF9-42C1-9AAF-8A1F5AD6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E234C-FD9E-409F-9498-8DA3B21E3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D02B77-A504-40F8-A48B-1111A95AE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A60E0E-F493-4B7B-A25E-263E5728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E17-210B-4B0C-829F-BC971415F323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87DDF6-383A-443D-8B4F-F84B6BD1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EA1683-E144-4F1B-BB30-806FD7B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06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6FAD9-2A34-4AFE-9FD3-74FE5541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400DED-FF8A-4448-AF5E-3AD6D959F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1A44AD-7E02-44D7-8A66-B57F6B7C7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444E1B-02F8-4125-8AE0-BA2EC9A90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1BB97C-CEE3-4827-A1EB-A08A5E12E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614476-2E3E-4AF7-84AF-2A312115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178A-8F2F-4108-93B5-6126B3D7F8EE}" type="datetime1">
              <a:rPr lang="en-US" smtClean="0"/>
              <a:t>11/21/2021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D36C64-0F4E-4B7C-9BA8-BA0F552B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4CDBC3-597D-4C00-AAB7-68C0F58D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8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76E88-FF89-412C-839C-B8E43450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F97B3C-6B55-48FC-98B0-608F09B1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AEAC-FC27-4026-9696-F351DE6270D9}" type="datetime1">
              <a:rPr lang="en-US" smtClean="0"/>
              <a:t>11/21/2021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7ADF85-F07A-49E2-B559-11555027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AAE2BF-8589-480B-A5B5-F1968C2B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3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3DDC7DC-84CE-4F70-975A-407F4AF8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B395-8EE6-41EF-AF84-6498ECD12A73}" type="datetime1">
              <a:rPr lang="en-US" smtClean="0"/>
              <a:t>11/21/2021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1EDE3C-8803-456B-9362-88FBACDE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101A24-4A3F-412A-B54C-A4672CD7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73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B2F85-B69B-4059-BEDF-FFE134A7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86BD0-1D7B-48D9-9411-7C3611AC7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45CBAD-D0F0-409D-AA23-D9FD2C454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524212-46A9-4793-AA5A-0EDFE768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EFBA-81CA-4D40-9335-FECE4670696C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84A3D-7A16-45D8-A40F-54831DD5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9EB5DA-F430-4640-B86B-FE126939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72A9-29D8-42F8-83A5-53AD17263C72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1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898FA-77D1-482C-B3B5-DA681393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4C683E-7292-4CAA-90AA-BA2239A6C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EA8685-FA32-4653-881B-851738C90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F7611E-1C84-4E48-BB8E-14EBB002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1CD4-F90B-4CC9-9CA6-573F266F6041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1CCF71-757D-45A6-8617-817D5CF8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F6133A-1F22-47F7-B6AD-825AA235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1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E79C3-97B9-45A0-A216-4CCA42E4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B50C28-10FC-4CFA-AC0D-A1496270F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34C98-FD5E-4A69-BCF4-FE3E8486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CD8E-3AEA-4A5F-A2D6-55D840424764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9529B9-5DC1-4FF3-B886-03B51B12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A97FB-FB59-479F-9296-29864C40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53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D3E4EE-2816-4E35-888A-E7B6E6892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E1382D-C088-48C0-A2F4-73A13A18B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62A06-3E1F-4483-9081-911EA4CF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D141-55BB-465B-99FA-C39525048775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03AEB-30A9-4BF1-9722-9E785463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B17E14-BD92-4749-858F-76F1BA7C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6BE4-339E-4792-8731-2173D3DCB1EF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7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CA77-7B85-4618-9A79-0B7731DCBD71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7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3CF2-73ED-471F-97E3-A1B439EE7728}" type="datetime1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5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ED77-16A9-45FC-AFB3-CE3A7B6F8454}" type="datetime1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1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7C76-26FE-48FA-91FF-AC84C12EE5BC}" type="datetime1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EE22-A12A-4126-B7ED-DAEDA1FD813A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1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1A9E-CF21-42E5-BF18-DA3551AC4423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0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DD1DA-BBFA-44FB-804E-5FB5163E609E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Sixt</a:t>
            </a:r>
            <a:r>
              <a:rPr lang="en-US" dirty="0"/>
              <a:t> </a:t>
            </a:r>
            <a:r>
              <a:rPr lang="en-US" dirty="0" err="1"/>
              <a:t>RoboTaxi</a:t>
            </a:r>
            <a:r>
              <a:rPr lang="en-US" dirty="0"/>
              <a:t> App - Khadim Fall, Tristan </a:t>
            </a:r>
            <a:r>
              <a:rPr lang="en-US" dirty="0" err="1"/>
              <a:t>Kaupa</a:t>
            </a:r>
            <a:r>
              <a:rPr lang="en-US" dirty="0"/>
              <a:t>, Aiden </a:t>
            </a:r>
            <a:r>
              <a:rPr lang="en-US" dirty="0" err="1"/>
              <a:t>Saulick</a:t>
            </a:r>
            <a:r>
              <a:rPr lang="en-US" dirty="0"/>
              <a:t>, Dennis Gölitz - 22.11.2021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Bild 6" descr="20150416 tum logo blau png final.png">
            <a:extLst>
              <a:ext uri="{FF2B5EF4-FFF2-40B4-BE49-F238E27FC236}">
                <a16:creationId xmlns:a16="http://schemas.microsoft.com/office/drawing/2014/main" id="{24E045F3-3FFC-4284-A58D-F029A5648F6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085415" y="365125"/>
            <a:ext cx="801785" cy="422275"/>
          </a:xfrm>
          <a:prstGeom prst="rect">
            <a:avLst/>
          </a:prstGeom>
        </p:spPr>
      </p:pic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0B87798C-6907-4070-8B9A-E60C6E74168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969" y="285868"/>
            <a:ext cx="1209821" cy="58078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1B058C9-62C3-4B0C-9031-981A247EA81F}"/>
              </a:ext>
            </a:extLst>
          </p:cNvPr>
          <p:cNvSpPr txBox="1"/>
          <p:nvPr userDrawn="1"/>
        </p:nvSpPr>
        <p:spPr>
          <a:xfrm>
            <a:off x="10742423" y="3799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07378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000DB8-CDB3-47C4-9C2A-A189B07E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0DC00D-87D1-4F85-BD82-64FDF82D9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2E3DC1-FEAF-4ECA-AEC0-DECCFD630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7B7DA-D0E5-4D51-ACDC-08BAF0E44906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36CD23-E890-4052-8956-0736E53F0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BEFA96-4AD7-4481-95D2-D25CD35DC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8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orange, Auto, Transport enthält.&#10;&#10;Automatisch generierte Beschreibung">
            <a:extLst>
              <a:ext uri="{FF2B5EF4-FFF2-40B4-BE49-F238E27FC236}">
                <a16:creationId xmlns:a16="http://schemas.microsoft.com/office/drawing/2014/main" id="{4B975725-80F8-4C89-B5CA-928B7F739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63" y="3396641"/>
            <a:ext cx="4558605" cy="28810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1181EB-96E8-4893-BB61-BADE11158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u="sng">
                <a:solidFill>
                  <a:srgbClr val="FF6600"/>
                </a:solidFill>
              </a:rPr>
              <a:t>Sixt RoboTaxi App</a:t>
            </a:r>
            <a:br>
              <a:rPr lang="de-DE">
                <a:solidFill>
                  <a:srgbClr val="FF6600"/>
                </a:solidFill>
              </a:rPr>
            </a:b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DBDE17-9106-4F40-896D-9A0D61B08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7881"/>
            <a:ext cx="9144000" cy="1655762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rgbClr val="FF6600"/>
                </a:solidFill>
              </a:rPr>
              <a:t>A </a:t>
            </a:r>
            <a:r>
              <a:rPr lang="de-DE" sz="2800" dirty="0" err="1">
                <a:solidFill>
                  <a:srgbClr val="FF6600"/>
                </a:solidFill>
              </a:rPr>
              <a:t>new</a:t>
            </a:r>
            <a:r>
              <a:rPr lang="de-DE" sz="2800" dirty="0">
                <a:solidFill>
                  <a:srgbClr val="FF6600"/>
                </a:solidFill>
              </a:rPr>
              <a:t> </a:t>
            </a:r>
            <a:r>
              <a:rPr lang="de-DE" sz="2800" dirty="0" err="1">
                <a:solidFill>
                  <a:srgbClr val="FF6600"/>
                </a:solidFill>
              </a:rPr>
              <a:t>way</a:t>
            </a:r>
            <a:r>
              <a:rPr lang="de-DE" sz="2800" dirty="0">
                <a:solidFill>
                  <a:srgbClr val="FF6600"/>
                </a:solidFill>
              </a:rPr>
              <a:t> </a:t>
            </a:r>
            <a:r>
              <a:rPr lang="de-DE" sz="2800" dirty="0" err="1">
                <a:solidFill>
                  <a:srgbClr val="FF6600"/>
                </a:solidFill>
              </a:rPr>
              <a:t>of</a:t>
            </a:r>
            <a:r>
              <a:rPr lang="de-DE" sz="2800" dirty="0">
                <a:solidFill>
                  <a:srgbClr val="FF6600"/>
                </a:solidFill>
              </a:rPr>
              <a:t> </a:t>
            </a:r>
            <a:r>
              <a:rPr lang="de-DE" sz="2800" strike="sngStrike" dirty="0" err="1">
                <a:solidFill>
                  <a:srgbClr val="FF6600"/>
                </a:solidFill>
              </a:rPr>
              <a:t>traveling</a:t>
            </a:r>
            <a:r>
              <a:rPr lang="de-DE" sz="2800" dirty="0">
                <a:solidFill>
                  <a:srgbClr val="FF6600"/>
                </a:solidFill>
              </a:rPr>
              <a:t> </a:t>
            </a:r>
            <a:r>
              <a:rPr lang="de-DE" sz="2800" dirty="0" err="1">
                <a:solidFill>
                  <a:srgbClr val="FF6600"/>
                </a:solidFill>
              </a:rPr>
              <a:t>living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0DB140-8E67-4B4C-9484-4A78C8AE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8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7F55F-0D9A-4B10-819B-3B0D30D0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>
                <a:solidFill>
                  <a:srgbClr val="FF6600"/>
                </a:solidFill>
              </a:rPr>
              <a:t>Team</a:t>
            </a:r>
            <a:endParaRPr lang="en-US" u="sng" dirty="0">
              <a:solidFill>
                <a:srgbClr val="FF66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B4874-0DA6-4057-9FBA-0C5CD9207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Khadim</a:t>
            </a:r>
            <a:r>
              <a:rPr lang="de-DE" dirty="0"/>
              <a:t> Fall: 		</a:t>
            </a:r>
            <a:r>
              <a:rPr lang="de-DE" dirty="0" err="1"/>
              <a:t>Informatics</a:t>
            </a:r>
            <a:r>
              <a:rPr lang="de-DE" dirty="0"/>
              <a:t> Student, Main Front-End</a:t>
            </a:r>
          </a:p>
          <a:p>
            <a:endParaRPr lang="de-DE" dirty="0"/>
          </a:p>
          <a:p>
            <a:r>
              <a:rPr lang="de-DE" dirty="0"/>
              <a:t>Tristan Kaupa		, Back-End</a:t>
            </a:r>
          </a:p>
          <a:p>
            <a:endParaRPr lang="de-DE" dirty="0"/>
          </a:p>
          <a:p>
            <a:r>
              <a:rPr lang="de-DE" dirty="0"/>
              <a:t>Aiden </a:t>
            </a:r>
            <a:r>
              <a:rPr lang="de-DE" dirty="0" err="1"/>
              <a:t>Saulick</a:t>
            </a:r>
            <a:r>
              <a:rPr lang="de-DE" dirty="0"/>
              <a:t>		, Back-End</a:t>
            </a:r>
          </a:p>
          <a:p>
            <a:endParaRPr lang="de-DE" dirty="0"/>
          </a:p>
          <a:p>
            <a:r>
              <a:rPr lang="de-DE" dirty="0"/>
              <a:t>Dennis Gölitz:		EI – Student, Front-End, Organisation 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30B171-2E84-4D3A-B4C4-ED469BF3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</p:spTree>
    <p:extLst>
      <p:ext uri="{BB962C8B-B14F-4D97-AF65-F5344CB8AC3E}">
        <p14:creationId xmlns:p14="http://schemas.microsoft.com/office/powerpoint/2010/main" val="26425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A8924-2C5D-4190-B0B5-06E14A36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6600"/>
                </a:solidFill>
              </a:rPr>
              <a:t>Features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EAFEF-3C2E-412C-BC7F-1C4D58D8F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C5B4C0-A213-4E76-87B1-F1AE7A56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</p:spTree>
    <p:extLst>
      <p:ext uri="{BB962C8B-B14F-4D97-AF65-F5344CB8AC3E}">
        <p14:creationId xmlns:p14="http://schemas.microsoft.com/office/powerpoint/2010/main" val="41290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5A81B5-1973-49A5-BB44-E1AC8198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4081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7200" dirty="0">
                <a:solidFill>
                  <a:srgbClr val="FF6600"/>
                </a:solidFill>
              </a:rPr>
              <a:t>Demo Time !</a:t>
            </a:r>
            <a:endParaRPr lang="en-US" sz="7200" dirty="0">
              <a:solidFill>
                <a:srgbClr val="FF66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4B7EED-8E5E-42A9-85FD-CE358123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</p:spTree>
    <p:extLst>
      <p:ext uri="{BB962C8B-B14F-4D97-AF65-F5344CB8AC3E}">
        <p14:creationId xmlns:p14="http://schemas.microsoft.com/office/powerpoint/2010/main" val="171352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9 Questions you should ask web development agency before building a web  site - Orange Hill Development">
            <a:extLst>
              <a:ext uri="{FF2B5EF4-FFF2-40B4-BE49-F238E27FC236}">
                <a16:creationId xmlns:a16="http://schemas.microsoft.com/office/drawing/2014/main" id="{597D9221-1187-48CB-A420-CFD26D71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53" y="1197562"/>
            <a:ext cx="8299493" cy="446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BE58FD-F14C-4702-9DB8-B4B2BE76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45DF991-4FF8-41BE-A2A4-2522ACC9CB52}"/>
              </a:ext>
            </a:extLst>
          </p:cNvPr>
          <p:cNvSpPr txBox="1">
            <a:spLocks/>
          </p:cNvSpPr>
          <p:nvPr/>
        </p:nvSpPr>
        <p:spPr>
          <a:xfrm>
            <a:off x="1019957" y="933354"/>
            <a:ext cx="8421688" cy="4991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de-DE" dirty="0"/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/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4000" dirty="0"/>
              <a:t>	</a:t>
            </a:r>
            <a:endParaRPr lang="de-DE" dirty="0"/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7" name="WhatsApp Video 2021-11-21 at 01.08.22">
            <a:hlinkClick r:id="" action="ppaction://media"/>
            <a:extLst>
              <a:ext uri="{FF2B5EF4-FFF2-40B4-BE49-F238E27FC236}">
                <a16:creationId xmlns:a16="http://schemas.microsoft.com/office/drawing/2014/main" id="{F798AA89-C107-4663-BF4F-703ABD452D9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604" y="60912"/>
            <a:ext cx="23749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135</Words>
  <Application>Microsoft Office PowerPoint</Application>
  <PresentationFormat>Breitbild</PresentationFormat>
  <Paragraphs>21</Paragraphs>
  <Slides>5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Benutzerdefiniertes Design</vt:lpstr>
      <vt:lpstr>Sixt RoboTaxi App </vt:lpstr>
      <vt:lpstr>Team</vt:lpstr>
      <vt:lpstr>Features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Sixt RoboTaxi App </dc:title>
  <dc:creator>Dennis G.</dc:creator>
  <cp:lastModifiedBy>Dennis G.</cp:lastModifiedBy>
  <cp:revision>1</cp:revision>
  <dcterms:created xsi:type="dcterms:W3CDTF">2021-11-20T23:11:33Z</dcterms:created>
  <dcterms:modified xsi:type="dcterms:W3CDTF">2021-11-21T00:11:21Z</dcterms:modified>
</cp:coreProperties>
</file>