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8"/>
  </p:notes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F855C3-DEE0-4D16-8906-E4810FF6D468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40A1A5-2FC8-410F-A120-E371F288FFE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764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FCDC8E0-8F06-47A8-867B-79093FB83E59}" type="datetime1">
              <a:rPr lang="en-US" smtClean="0"/>
              <a:t>11/21/2021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Sixt RoboTaxi App - Khadim Fall, Tristan Kaupa, Aiden Saulick, Dennis Gölitz - 22.11.2021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571C1-51B5-46D3-BDFD-FA47F5B47DF4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884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1C0C7-A476-4992-B5D5-7DD945AC575F}" type="datetime1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Sixt RoboTaxi App - Khadim Fall, Tristan Kaupa, Aiden Saulick, Dennis Gölitz - 22.11.2021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571C1-51B5-46D3-BDFD-FA47F5B47DF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348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A3B79-C76A-4763-894D-48B535FB4734}" type="datetime1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Sixt RoboTaxi App - Khadim Fall, Tristan Kaupa, Aiden Saulick, Dennis Gölitz - 22.11.2021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571C1-51B5-46D3-BDFD-FA47F5B47DF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1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871F60-A98A-4A7A-861F-E7C0FF602F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264949B-7EB5-40F4-B388-CEB328D1F6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42BAED-591F-4D44-AD72-1BCA04C47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80477-602D-43BA-B691-F89A19620AF0}" type="datetime1">
              <a:rPr lang="en-US" smtClean="0"/>
              <a:t>11/21/2021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6C42DD-4C26-46AF-AAF4-8474FA4F8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Sixt RoboTaxi App - Khadim Fall, Tristan Kaupa, Aiden Saulick, Dennis Gölitz - 22.11.2021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96F7884-8C42-4A21-AB8A-B18BA5EF6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92214-A445-475D-A8CC-1F369779532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953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3D0AD2-9689-4805-A386-BDA8ED882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11AAA3-C493-4AAE-AAFB-CFCEFC750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4B52D4C-AFA9-4CC9-9530-F7BE3F201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8C7F4-FFFF-4343-A874-C044FD5A09AC}" type="datetime1">
              <a:rPr lang="en-US" smtClean="0"/>
              <a:t>11/21/2021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340913-832C-44EC-88D9-1B7DD5268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Sixt RoboTaxi App - Khadim Fall, Tristan Kaupa, Aiden Saulick, Dennis Gölitz - 22.11.2021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751B24-5170-4212-9D85-7C2139968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92214-A445-475D-A8CC-1F369779532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2587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75E9CC-EE1E-4755-B559-245D59C31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0EC7C9C-0F2A-43FB-A49B-2583DC3F8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A04547-F9D9-42DE-BF6D-29C2587E0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CE46F-72BA-4F11-8242-05AF7253A827}" type="datetime1">
              <a:rPr lang="en-US" smtClean="0"/>
              <a:t>11/21/2021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E70A209-7D77-4232-A171-03CC8D457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Sixt RoboTaxi App - Khadim Fall, Tristan Kaupa, Aiden Saulick, Dennis Gölitz - 22.11.2021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7D09E4-51FD-487B-A2FD-E87795113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92214-A445-475D-A8CC-1F369779532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7300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3205EF-ECF9-42C1-9AAF-8A1F5AD66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52E234C-FD9E-409F-9498-8DA3B21E3D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8D02B77-A504-40F8-A48B-1111A95AE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7A60E0E-F493-4B7B-A25E-263E5728D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A7E17-210B-4B0C-829F-BC971415F323}" type="datetime1">
              <a:rPr lang="en-US" smtClean="0"/>
              <a:t>11/21/2021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487DDF6-383A-443D-8B4F-F84B6BD15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Sixt RoboTaxi App - Khadim Fall, Tristan Kaupa, Aiden Saulick, Dennis Gölitz - 22.11.2021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3EA1683-E144-4F1B-BB30-806FD7B55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92214-A445-475D-A8CC-1F369779532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3064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F6FAD9-2A34-4AFE-9FD3-74FE55415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6400DED-FF8A-4448-AF5E-3AD6D959F0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21A44AD-7E02-44D7-8A66-B57F6B7C76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1444E1B-02F8-4125-8AE0-BA2EC9A90D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11BB97C-CEE3-4827-A1EB-A08A5E12E2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F614476-2E3E-4AF7-84AF-2A3121150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B178A-8F2F-4108-93B5-6126B3D7F8EE}" type="datetime1">
              <a:rPr lang="en-US" smtClean="0"/>
              <a:t>11/21/2021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7D36C64-0F4E-4B7C-9BA8-BA0F552B8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Sixt RoboTaxi App - Khadim Fall, Tristan Kaupa, Aiden Saulick, Dennis Gölitz - 22.11.2021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54CDBC3-597D-4C00-AAB7-68C0F58DC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92214-A445-475D-A8CC-1F369779532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3893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A76E88-FF89-412C-839C-B8E434504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6F97B3C-6B55-48FC-98B0-608F09B1C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FAEAC-FC27-4026-9696-F351DE6270D9}" type="datetime1">
              <a:rPr lang="en-US" smtClean="0"/>
              <a:t>11/21/2021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97ADF85-F07A-49E2-B559-11555027A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Sixt RoboTaxi App - Khadim Fall, Tristan Kaupa, Aiden Saulick, Dennis Gölitz - 22.11.2021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0AAE2BF-8589-480B-A5B5-F1968C2BC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92214-A445-475D-A8CC-1F369779532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135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3DDC7DC-84CE-4F70-975A-407F4AF84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0B395-8EE6-41EF-AF84-6498ECD12A73}" type="datetime1">
              <a:rPr lang="en-US" smtClean="0"/>
              <a:t>11/21/2021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F1EDE3C-8803-456B-9362-88FBACDEA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Sixt RoboTaxi App - Khadim Fall, Tristan Kaupa, Aiden Saulick, Dennis Gölitz - 22.11.2021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0101A24-4A3F-412A-B54C-A4672CD72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92214-A445-475D-A8CC-1F369779532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4735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4B2F85-B69B-4059-BEDF-FFE134A7E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B86BD0-1D7B-48D9-9411-7C3611AC7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F45CBAD-D0F0-409D-AA23-D9FD2C4547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E524212-46A9-4793-AA5A-0EDFE7689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AEFBA-81CA-4D40-9335-FECE4670696C}" type="datetime1">
              <a:rPr lang="en-US" smtClean="0"/>
              <a:t>11/21/2021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6484A3D-7A16-45D8-A40F-54831DD5C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Sixt RoboTaxi App - Khadim Fall, Tristan Kaupa, Aiden Saulick, Dennis Gölitz - 22.11.2021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9EB5DA-F430-4640-B86B-FE126939D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92214-A445-475D-A8CC-1F369779532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253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A72A9-29D8-42F8-83A5-53AD17263C72}" type="datetime1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Sixt RoboTaxi App - Khadim Fall, Tristan Kaupa, Aiden Saulick, Dennis Gölitz - 22.11.2021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571C1-51B5-46D3-BDFD-FA47F5B47DF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1210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C898FA-77D1-482C-B3B5-DA6813932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64C683E-7292-4CAA-90AA-BA2239A6C0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CEA8685-FA32-4653-881B-851738C903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BF7611E-1C84-4E48-BB8E-14EBB002B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91CD4-F90B-4CC9-9CA6-573F266F6041}" type="datetime1">
              <a:rPr lang="en-US" smtClean="0"/>
              <a:t>11/21/2021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C1CCF71-757D-45A6-8617-817D5CF8D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Sixt RoboTaxi App - Khadim Fall, Tristan Kaupa, Aiden Saulick, Dennis Gölitz - 22.11.2021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8F6133A-1F22-47F7-B6AD-825AA2354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92214-A445-475D-A8CC-1F369779532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4618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9E79C3-97B9-45A0-A216-4CCA42E49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AB50C28-10FC-4CFA-AC0D-A1496270F8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934C98-FD5E-4A69-BCF4-FE3E84869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CD8E-3AEA-4A5F-A2D6-55D840424764}" type="datetime1">
              <a:rPr lang="en-US" smtClean="0"/>
              <a:t>11/21/2021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79529B9-5DC1-4FF3-B886-03B51B12E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Sixt RoboTaxi App - Khadim Fall, Tristan Kaupa, Aiden Saulick, Dennis Gölitz - 22.11.2021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2A97FB-FB59-479F-9296-29864C401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92214-A445-475D-A8CC-1F369779532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7533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4D3E4EE-2816-4E35-888A-E7B6E68926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FE1382D-C088-48C0-A2F4-73A13A18B4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D62A06-3E1F-4483-9081-911EA4CF1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D141-55BB-465B-99FA-C39525048775}" type="datetime1">
              <a:rPr lang="en-US" smtClean="0"/>
              <a:t>11/21/2021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AE03AEB-30A9-4BF1-9722-9E785463E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Sixt RoboTaxi App - Khadim Fall, Tristan Kaupa, Aiden Saulick, Dennis Gölitz - 22.11.2021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2B17E14-BD92-4749-858F-76F1BA7C2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92214-A445-475D-A8CC-1F369779532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721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06BE4-339E-4792-8731-2173D3DCB1EF}" type="datetime1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Sixt RoboTaxi App - Khadim Fall, Tristan Kaupa, Aiden Saulick, Dennis Gölitz - 22.11.2021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571C1-51B5-46D3-BDFD-FA47F5B47DF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277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BCA77-7B85-4618-9A79-0B7731DCBD71}" type="datetime1">
              <a:rPr lang="en-US" smtClean="0"/>
              <a:t>11/21/2021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Sixt RoboTaxi App - Khadim Fall, Tristan Kaupa, Aiden Saulick, Dennis Gölitz - 22.11.2021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571C1-51B5-46D3-BDFD-FA47F5B47DF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378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3CF2-73ED-471F-97E3-A1B439EE7728}" type="datetime1">
              <a:rPr lang="en-US" smtClean="0"/>
              <a:t>11/21/2021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Sixt RoboTaxi App - Khadim Fall, Tristan Kaupa, Aiden Saulick, Dennis Gölitz - 22.11.2021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571C1-51B5-46D3-BDFD-FA47F5B47DF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55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1ED77-16A9-45FC-AFB3-CE3A7B6F8454}" type="datetime1">
              <a:rPr lang="en-US" smtClean="0"/>
              <a:t>11/21/2021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Sixt RoboTaxi App - Khadim Fall, Tristan Kaupa, Aiden Saulick, Dennis Gölitz - 22.11.2021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571C1-51B5-46D3-BDFD-FA47F5B47DF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812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97C76-26FE-48FA-91FF-AC84C12EE5BC}" type="datetime1">
              <a:rPr lang="en-US" smtClean="0"/>
              <a:t>11/21/2021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Sixt RoboTaxi App - Khadim Fall, Tristan Kaupa, Aiden Saulick, Dennis Gölitz - 22.11.2021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571C1-51B5-46D3-BDFD-FA47F5B47DF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990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CEE22-A12A-4126-B7ED-DAEDA1FD813A}" type="datetime1">
              <a:rPr lang="en-US" smtClean="0"/>
              <a:t>11/21/2021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Sixt RoboTaxi App - Khadim Fall, Tristan Kaupa, Aiden Saulick, Dennis Gölitz - 22.11.2021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571C1-51B5-46D3-BDFD-FA47F5B47DF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716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B1A9E-CF21-42E5-BF18-DA3551AC4423}" type="datetime1">
              <a:rPr lang="en-US" smtClean="0"/>
              <a:t>11/21/2021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Sixt RoboTaxi App - Khadim Fall, Tristan Kaupa, Aiden Saulick, Dennis Gölitz - 22.11.2021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571C1-51B5-46D3-BDFD-FA47F5B47DF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908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DD1DA-BBFA-44FB-804E-5FB5163E609E}" type="datetime1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err="1"/>
              <a:t>Sixt</a:t>
            </a:r>
            <a:r>
              <a:rPr lang="en-US" dirty="0"/>
              <a:t> </a:t>
            </a:r>
            <a:r>
              <a:rPr lang="en-US" dirty="0" err="1"/>
              <a:t>RoboTaxi</a:t>
            </a:r>
            <a:r>
              <a:rPr lang="en-US" dirty="0"/>
              <a:t> App - Khadim Fall, Tristan </a:t>
            </a:r>
            <a:r>
              <a:rPr lang="en-US" dirty="0" err="1"/>
              <a:t>Kaupa</a:t>
            </a:r>
            <a:r>
              <a:rPr lang="en-US" dirty="0"/>
              <a:t>, Aiden </a:t>
            </a:r>
            <a:r>
              <a:rPr lang="en-US" dirty="0" err="1"/>
              <a:t>Saulick</a:t>
            </a:r>
            <a:r>
              <a:rPr lang="en-US" dirty="0"/>
              <a:t>, Dennis Gölitz - 22.11.2021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F571C1-51B5-46D3-BDFD-FA47F5B47DF4}" type="slidenum">
              <a:rPr lang="en-US" smtClean="0"/>
              <a:t>‹Nr.›</a:t>
            </a:fld>
            <a:endParaRPr lang="en-US"/>
          </a:p>
        </p:txBody>
      </p:sp>
      <p:pic>
        <p:nvPicPr>
          <p:cNvPr id="7" name="Bild 6" descr="20150416 tum logo blau png final.png">
            <a:extLst>
              <a:ext uri="{FF2B5EF4-FFF2-40B4-BE49-F238E27FC236}">
                <a16:creationId xmlns:a16="http://schemas.microsoft.com/office/drawing/2014/main" id="{24E045F3-3FFC-4284-A58D-F029A5648F60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1085415" y="365125"/>
            <a:ext cx="801785" cy="422275"/>
          </a:xfrm>
          <a:prstGeom prst="rect">
            <a:avLst/>
          </a:prstGeom>
        </p:spPr>
      </p:pic>
      <p:pic>
        <p:nvPicPr>
          <p:cNvPr id="8" name="Grafik 7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0B87798C-6907-4070-8B9A-E60C6E741686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1346" y="285868"/>
            <a:ext cx="1209821" cy="58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3784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6000DB8-CDB3-47C4-9C2A-A189B07ED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D0DC00D-87D1-4F85-BD82-64FDF82D98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2E3DC1-FEAF-4ECA-AEC0-DECCFD630C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7B7DA-D0E5-4D51-ACDC-08BAF0E44906}" type="datetime1">
              <a:rPr lang="en-US" smtClean="0"/>
              <a:t>11/21/2021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36CD23-E890-4052-8956-0736E53F04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Sixt RoboTaxi App - Khadim Fall, Tristan Kaupa, Aiden Saulick, Dennis Gölitz - 22.11.2021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5BEFA96-4AD7-4481-95D2-D25CD35DC7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92214-A445-475D-A8CC-1F369779532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282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 descr="Ein Bild, das orange, Auto, Transport enthält.&#10;&#10;Automatisch generierte Beschreibung">
            <a:extLst>
              <a:ext uri="{FF2B5EF4-FFF2-40B4-BE49-F238E27FC236}">
                <a16:creationId xmlns:a16="http://schemas.microsoft.com/office/drawing/2014/main" id="{4B975725-80F8-4C89-B5CA-928B7F7390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2663" y="3396641"/>
            <a:ext cx="4558605" cy="288103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41181EB-96E8-4893-BB61-BADE111587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u="sng" dirty="0">
                <a:solidFill>
                  <a:srgbClr val="FF6600"/>
                </a:solidFill>
              </a:rPr>
              <a:t>Sixt </a:t>
            </a:r>
            <a:r>
              <a:rPr lang="de-DE" u="sng" dirty="0" err="1">
                <a:solidFill>
                  <a:srgbClr val="FF6600"/>
                </a:solidFill>
              </a:rPr>
              <a:t>RoboTaxi</a:t>
            </a:r>
            <a:r>
              <a:rPr lang="de-DE" u="sng" dirty="0">
                <a:solidFill>
                  <a:srgbClr val="FF6600"/>
                </a:solidFill>
              </a:rPr>
              <a:t> App</a:t>
            </a:r>
            <a:br>
              <a:rPr lang="de-DE" dirty="0">
                <a:solidFill>
                  <a:srgbClr val="FF6600"/>
                </a:solidFill>
              </a:rPr>
            </a:b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7DBDE17-9106-4F40-896D-9A0D61B085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77881"/>
            <a:ext cx="9144000" cy="1655762"/>
          </a:xfrm>
        </p:spPr>
        <p:txBody>
          <a:bodyPr>
            <a:normAutofit/>
          </a:bodyPr>
          <a:lstStyle/>
          <a:p>
            <a:r>
              <a:rPr lang="de-DE" sz="2800" dirty="0">
                <a:solidFill>
                  <a:srgbClr val="FF6600"/>
                </a:solidFill>
              </a:rPr>
              <a:t>A </a:t>
            </a:r>
            <a:r>
              <a:rPr lang="de-DE" sz="2800" dirty="0" err="1">
                <a:solidFill>
                  <a:srgbClr val="FF6600"/>
                </a:solidFill>
              </a:rPr>
              <a:t>new</a:t>
            </a:r>
            <a:r>
              <a:rPr lang="de-DE" sz="2800" dirty="0">
                <a:solidFill>
                  <a:srgbClr val="FF6600"/>
                </a:solidFill>
              </a:rPr>
              <a:t> </a:t>
            </a:r>
            <a:r>
              <a:rPr lang="de-DE" sz="2800" dirty="0" err="1">
                <a:solidFill>
                  <a:srgbClr val="FF6600"/>
                </a:solidFill>
              </a:rPr>
              <a:t>way</a:t>
            </a:r>
            <a:r>
              <a:rPr lang="de-DE" sz="2800" dirty="0">
                <a:solidFill>
                  <a:srgbClr val="FF6600"/>
                </a:solidFill>
              </a:rPr>
              <a:t> </a:t>
            </a:r>
            <a:r>
              <a:rPr lang="de-DE" sz="2800" dirty="0" err="1">
                <a:solidFill>
                  <a:srgbClr val="FF6600"/>
                </a:solidFill>
              </a:rPr>
              <a:t>of</a:t>
            </a:r>
            <a:r>
              <a:rPr lang="de-DE" sz="2800" dirty="0">
                <a:solidFill>
                  <a:srgbClr val="FF6600"/>
                </a:solidFill>
              </a:rPr>
              <a:t> </a:t>
            </a:r>
            <a:r>
              <a:rPr lang="de-DE" sz="2800" strike="sngStrike" dirty="0" err="1">
                <a:solidFill>
                  <a:srgbClr val="FF6600"/>
                </a:solidFill>
              </a:rPr>
              <a:t>traveling</a:t>
            </a:r>
            <a:r>
              <a:rPr lang="de-DE" sz="2800" dirty="0">
                <a:solidFill>
                  <a:srgbClr val="FF6600"/>
                </a:solidFill>
              </a:rPr>
              <a:t> </a:t>
            </a:r>
            <a:r>
              <a:rPr lang="de-DE" sz="2800" dirty="0" err="1">
                <a:solidFill>
                  <a:srgbClr val="FF6600"/>
                </a:solidFill>
              </a:rPr>
              <a:t>living</a:t>
            </a:r>
            <a:endParaRPr lang="en-US" sz="2800" dirty="0">
              <a:solidFill>
                <a:srgbClr val="FF6600"/>
              </a:solidFill>
            </a:endParaRP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40DB140-8E67-4B4C-9484-4A78C8AE8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Sixt RoboTaxi App - Khadim Fall, Tristan Kaupa, Aiden Saulick, Dennis Gölitz - 22.11.2021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285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07F55F-0D9A-4B10-819B-3B0D30D00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dirty="0">
                <a:solidFill>
                  <a:srgbClr val="FF6600"/>
                </a:solidFill>
              </a:rPr>
              <a:t>Team</a:t>
            </a:r>
            <a:endParaRPr lang="en-US" u="sng" dirty="0">
              <a:solidFill>
                <a:srgbClr val="FF6600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1B4874-0DA6-4057-9FBA-0C5CD9207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Khadim</a:t>
            </a:r>
            <a:r>
              <a:rPr lang="de-DE" dirty="0"/>
              <a:t> Fall: 		</a:t>
            </a:r>
            <a:r>
              <a:rPr lang="de-DE" dirty="0" err="1"/>
              <a:t>Informatics</a:t>
            </a:r>
            <a:r>
              <a:rPr lang="de-DE" dirty="0"/>
              <a:t> Student, Main Front-End</a:t>
            </a:r>
          </a:p>
          <a:p>
            <a:endParaRPr lang="de-DE" dirty="0"/>
          </a:p>
          <a:p>
            <a:r>
              <a:rPr lang="de-DE" dirty="0"/>
              <a:t>Tristan Kaupa		Computer </a:t>
            </a:r>
            <a:r>
              <a:rPr lang="de-DE" dirty="0" err="1"/>
              <a:t>Scienc</a:t>
            </a:r>
            <a:r>
              <a:rPr lang="de-DE" dirty="0"/>
              <a:t>, Main Back-End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Dennis Gölitz:		EI – Student, Front-End, Organisation </a:t>
            </a:r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530B171-2E84-4D3A-B4C4-ED469BF3D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Sixt</a:t>
            </a:r>
            <a:r>
              <a:rPr lang="en-US" dirty="0"/>
              <a:t> </a:t>
            </a:r>
            <a:r>
              <a:rPr lang="en-US" dirty="0" err="1"/>
              <a:t>RoboTaxi</a:t>
            </a:r>
            <a:r>
              <a:rPr lang="en-US" dirty="0"/>
              <a:t> App - Khadim Fall, Tristan Kaupa, Dennis </a:t>
            </a:r>
            <a:r>
              <a:rPr lang="en-US" dirty="0" err="1"/>
              <a:t>Gölitz</a:t>
            </a:r>
            <a:r>
              <a:rPr lang="en-US" dirty="0"/>
              <a:t> - 21.11.2021</a:t>
            </a:r>
          </a:p>
        </p:txBody>
      </p:sp>
    </p:spTree>
    <p:extLst>
      <p:ext uri="{BB962C8B-B14F-4D97-AF65-F5344CB8AC3E}">
        <p14:creationId xmlns:p14="http://schemas.microsoft.com/office/powerpoint/2010/main" val="264253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FA8924-2C5D-4190-B0B5-06E14A361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FF6600"/>
                </a:solidFill>
              </a:rPr>
              <a:t>Features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BEAFEF-3C2E-412C-BC7F-1C4D58D8F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Book a ride -&gt; let the car pick you up</a:t>
            </a:r>
          </a:p>
          <a:p>
            <a:r>
              <a:rPr lang="en-US" dirty="0"/>
              <a:t>User-Friendly interface with address auto-completion</a:t>
            </a:r>
          </a:p>
          <a:p>
            <a:r>
              <a:rPr lang="en-US" dirty="0"/>
              <a:t>Performance-</a:t>
            </a:r>
            <a:r>
              <a:rPr lang="en-US" dirty="0" err="1"/>
              <a:t>Optimised</a:t>
            </a:r>
            <a:r>
              <a:rPr lang="en-US" dirty="0"/>
              <a:t> Algorithm to quickly present you the nearest available vehicles</a:t>
            </a:r>
          </a:p>
          <a:p>
            <a:r>
              <a:rPr lang="en-US" dirty="0"/>
              <a:t>Sightseeing Mode: Let the car show you the coolest places in the city</a:t>
            </a:r>
          </a:p>
          <a:p>
            <a:r>
              <a:rPr lang="en-US" dirty="0"/>
              <a:t>Deliver Mode: Let the car pick up any stuff (like food) for you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DC5B4C0-A213-4E76-87B1-F1AE7A56A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Sixt RoboTaxi App - Khadim Fall, Tristan Kaupa, Aiden Saulick, Dennis Gölitz - 22.11.2021</a:t>
            </a:r>
          </a:p>
        </p:txBody>
      </p:sp>
    </p:spTree>
    <p:extLst>
      <p:ext uri="{BB962C8B-B14F-4D97-AF65-F5344CB8AC3E}">
        <p14:creationId xmlns:p14="http://schemas.microsoft.com/office/powerpoint/2010/main" val="412900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45A81B5-1973-49A5-BB44-E1AC81986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85999"/>
            <a:ext cx="10515600" cy="40814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7200" dirty="0">
                <a:solidFill>
                  <a:srgbClr val="FF6600"/>
                </a:solidFill>
              </a:rPr>
              <a:t>Demo Time !</a:t>
            </a:r>
            <a:endParaRPr lang="en-US" sz="7200" dirty="0">
              <a:solidFill>
                <a:srgbClr val="FF6600"/>
              </a:solidFill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94B7EED-8E5E-42A9-85FD-CE3581236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Sixt RoboTaxi App - Khadim Fall, Tristan Kaupa, Aiden Saulick, Dennis Gölitz - 22.11.2021</a:t>
            </a:r>
          </a:p>
        </p:txBody>
      </p:sp>
    </p:spTree>
    <p:extLst>
      <p:ext uri="{BB962C8B-B14F-4D97-AF65-F5344CB8AC3E}">
        <p14:creationId xmlns:p14="http://schemas.microsoft.com/office/powerpoint/2010/main" val="1713521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9 Questions you should ask web development agency before building a web  site - Orange Hill Development">
            <a:extLst>
              <a:ext uri="{FF2B5EF4-FFF2-40B4-BE49-F238E27FC236}">
                <a16:creationId xmlns:a16="http://schemas.microsoft.com/office/drawing/2014/main" id="{597D9221-1187-48CB-A420-CFD26D71EE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253" y="1197562"/>
            <a:ext cx="8299493" cy="4462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CBE58FD-F14C-4702-9DB8-B4B2BE762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Sixt RoboTaxi App - Khadim Fall, Tristan Kaupa, Aiden Saulick, Dennis Gölitz - 22.11.2021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D45DF991-4FF8-41BE-A2A4-2522ACC9CB52}"/>
              </a:ext>
            </a:extLst>
          </p:cNvPr>
          <p:cNvSpPr txBox="1">
            <a:spLocks/>
          </p:cNvSpPr>
          <p:nvPr/>
        </p:nvSpPr>
        <p:spPr>
          <a:xfrm>
            <a:off x="1019957" y="933354"/>
            <a:ext cx="8421688" cy="49912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de-DE" dirty="0"/>
          </a:p>
          <a:p>
            <a:pPr marL="0" indent="0" algn="ctr">
              <a:buFont typeface="Arial" panose="020B0604020202020204" pitchFamily="34" charset="0"/>
              <a:buNone/>
            </a:pPr>
            <a:endParaRPr lang="de-DE" dirty="0"/>
          </a:p>
          <a:p>
            <a:pPr marL="0" indent="0" algn="ctr">
              <a:buFont typeface="Arial" panose="020B0604020202020204" pitchFamily="34" charset="0"/>
              <a:buNone/>
            </a:pPr>
            <a:endParaRPr lang="de-DE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4000" dirty="0"/>
              <a:t>	</a:t>
            </a:r>
            <a:endParaRPr lang="de-DE" dirty="0"/>
          </a:p>
          <a:p>
            <a:pPr marL="0" indent="0" algn="ctr">
              <a:buFont typeface="Arial" panose="020B0604020202020204" pitchFamily="34" charset="0"/>
              <a:buNone/>
            </a:pPr>
            <a:endParaRPr lang="de-DE" dirty="0"/>
          </a:p>
        </p:txBody>
      </p:sp>
      <p:pic>
        <p:nvPicPr>
          <p:cNvPr id="7" name="WhatsApp Video 2021-11-21 at 01.08.22">
            <a:hlinkClick r:id="" action="ppaction://media"/>
            <a:extLst>
              <a:ext uri="{FF2B5EF4-FFF2-40B4-BE49-F238E27FC236}">
                <a16:creationId xmlns:a16="http://schemas.microsoft.com/office/drawing/2014/main" id="{F798AA89-C107-4663-BF4F-703ABD452D99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7604" y="60912"/>
            <a:ext cx="2374900" cy="237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024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33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mute="1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184</Words>
  <Application>Microsoft Office PowerPoint</Application>
  <PresentationFormat>Breitbild</PresentationFormat>
  <Paragraphs>24</Paragraphs>
  <Slides>5</Slides>
  <Notes>0</Notes>
  <HiddenSlides>0</HiddenSlides>
  <MMClips>1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Segoe UI</vt:lpstr>
      <vt:lpstr>Office Theme</vt:lpstr>
      <vt:lpstr>Benutzerdefiniertes Design</vt:lpstr>
      <vt:lpstr>Sixt RoboTaxi App </vt:lpstr>
      <vt:lpstr>Team</vt:lpstr>
      <vt:lpstr>Features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Sixt RoboTaxi App </dc:title>
  <dc:creator>Dennis G.</dc:creator>
  <cp:lastModifiedBy>Tristan Kaupa</cp:lastModifiedBy>
  <cp:revision>10</cp:revision>
  <dcterms:created xsi:type="dcterms:W3CDTF">2021-11-20T23:11:33Z</dcterms:created>
  <dcterms:modified xsi:type="dcterms:W3CDTF">2021-11-21T10:48:02Z</dcterms:modified>
</cp:coreProperties>
</file>