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can run locally. GitHub is a service, which allows code changes to be pushed to a server for backup, redundancy, and collaboration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Money allows for the store of value. Banks keep money safe, redundant, and easy to transfer from one person to another.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v-KFWrQ8uM7fqdT4RnA9q7Ai9z16j0RMeM9stGQckDA/edit#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rogerdudler.github.io/git-guide/" TargetMode="External"/><Relationship Id="rId4" Type="http://schemas.openxmlformats.org/officeDocument/2006/relationships/hyperlink" Target="http://git-scm.com/doc" TargetMode="External"/><Relationship Id="rId9" Type="http://schemas.openxmlformats.org/officeDocument/2006/relationships/image" Target="../media/image00.png"/><Relationship Id="rId5" Type="http://schemas.openxmlformats.org/officeDocument/2006/relationships/hyperlink" Target="https://github.com/" TargetMode="External"/><Relationship Id="rId6" Type="http://schemas.openxmlformats.org/officeDocument/2006/relationships/hyperlink" Target="http://try.github.io" TargetMode="External"/><Relationship Id="rId7" Type="http://schemas.openxmlformats.org/officeDocument/2006/relationships/image" Target="../media/image01.png"/><Relationship Id="rId8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jpg"/><Relationship Id="rId4" Type="http://schemas.openxmlformats.org/officeDocument/2006/relationships/image" Target="../media/image0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download/mac" TargetMode="External"/><Relationship Id="rId4" Type="http://schemas.openxmlformats.org/officeDocument/2006/relationships/hyperlink" Target="https://git-scm.com/download/win" TargetMode="External"/><Relationship Id="rId5" Type="http://schemas.openxmlformats.org/officeDocument/2006/relationships/image" Target="../media/image02.png"/><Relationship Id="rId6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0" y="2979750"/>
            <a:ext cx="8520600" cy="895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primer on git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8749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Graham Henke | Christopher Tull</a:t>
            </a:r>
          </a:p>
        </p:txBody>
      </p:sp>
      <p:pic>
        <p:nvPicPr>
          <p:cNvPr descr="Git-logo.svg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591" y="1521737"/>
            <a:ext cx="3164832" cy="132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5475"/>
            <a:ext cx="20383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Helpful commands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044000"/>
            <a:ext cx="8229600" cy="37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400"/>
              <a:t>status</a:t>
            </a:r>
            <a:r>
              <a:rPr lang="en" sz="2400"/>
              <a:t> - See what files are staged/unstaged for commit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400"/>
              <a:t>log</a:t>
            </a:r>
            <a:r>
              <a:rPr lang="en" sz="2400"/>
              <a:t> - View the change log of all commits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Slightly more advanced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044000"/>
            <a:ext cx="8229600" cy="37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400"/>
              <a:t>branch</a:t>
            </a:r>
            <a:r>
              <a:rPr lang="en" sz="2400"/>
              <a:t> - Create an independent branch of development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400"/>
              <a:t>checkout</a:t>
            </a:r>
            <a:r>
              <a:rPr lang="en" sz="2400"/>
              <a:t> - Change which branch you are 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400"/>
              <a:t>merge</a:t>
            </a:r>
            <a:r>
              <a:rPr lang="en" sz="2400"/>
              <a:t> - Combine one branch with another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2797800" y="1779300"/>
            <a:ext cx="3548400" cy="1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u="sng">
                <a:solidFill>
                  <a:schemeClr val="hlink"/>
                </a:solidFill>
                <a:hlinkClick r:id="rId3"/>
              </a:rPr>
              <a:t>Demo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 - the simple guide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Official git documentation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GitHub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tryGit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it-logo.svg.png" id="165" name="Shape 1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3393" y="1200162"/>
            <a:ext cx="2921106" cy="1221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-Mark.png" id="166" name="Shape 1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3199" y="2619450"/>
            <a:ext cx="1293574" cy="1293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-Logo.png" id="167" name="Shape 1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78825" y="2784648"/>
            <a:ext cx="3686800" cy="96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Introduction to git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Introduction to Github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Make changes to a project using git and Github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git?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98400" y="1131400"/>
            <a:ext cx="78282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"Git is a free and open source distributed version control system designed to handle everything from small to very large projects with speed and efficiency."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365900" y="2144800"/>
            <a:ext cx="4093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But...what does that mean?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96" name="Shape 96"/>
          <p:cNvSpPr txBox="1"/>
          <p:nvPr/>
        </p:nvSpPr>
        <p:spPr>
          <a:xfrm>
            <a:off x="457200" y="2711300"/>
            <a:ext cx="7869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2200">
                <a:solidFill>
                  <a:schemeClr val="dk1"/>
                </a:solidFill>
              </a:rPr>
              <a:t>Git is a way to continuously back up your work.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2200">
                <a:solidFill>
                  <a:schemeClr val="dk1"/>
                </a:solidFill>
              </a:rPr>
              <a:t>Git is a way to revert back to a working version of a project if your new changes introduce bugs or errors.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2200">
                <a:solidFill>
                  <a:schemeClr val="dk1"/>
                </a:solidFill>
              </a:rPr>
              <a:t>Git is a way for contributors to work independently on parts of a project and easily merge work back together.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vs GitHub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git is a technology</a:t>
            </a:r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GitHub is a service</a:t>
            </a:r>
          </a:p>
        </p:txBody>
      </p:sp>
      <p:pic>
        <p:nvPicPr>
          <p:cNvPr descr="Git-logo.svg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843" y="1762562"/>
            <a:ext cx="2921106" cy="1221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-Logo.png"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700" y="1837201"/>
            <a:ext cx="4102400" cy="107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of like...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4287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Money is a technology</a:t>
            </a:r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4692273" y="14287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 bank is a service</a:t>
            </a:r>
          </a:p>
        </p:txBody>
      </p:sp>
      <p:pic>
        <p:nvPicPr>
          <p:cNvPr descr="holding-money.jp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999" y="1363650"/>
            <a:ext cx="2768925" cy="1845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se-bank-604cs032213.jpg"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275" y="1363644"/>
            <a:ext cx="3409644" cy="18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Installing git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 Mac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Open "Terminal"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which git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If no result, download: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https://git-scm.com/download/mac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Complete installation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/>
              <a:t> Windows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https://git-scm.com/download/win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Download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Complete installation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Open "Git Bash"</a:t>
            </a:r>
          </a:p>
        </p:txBody>
      </p:sp>
      <p:pic>
        <p:nvPicPr>
          <p:cNvPr descr="Apple_logo_black.svg.png"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286550"/>
            <a:ext cx="540925" cy="540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ndows_logo_-_2012_derivative.svg.png" id="123" name="Shape 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2275" y="1333500"/>
            <a:ext cx="540925" cy="5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few housekeeping commands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git config --global user.name "</a:t>
            </a:r>
            <a:r>
              <a:rPr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Your Name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git config --global user.email </a:t>
            </a:r>
            <a:r>
              <a:rPr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you@example.com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Workflow</a:t>
            </a:r>
          </a:p>
        </p:txBody>
      </p:sp>
      <p:pic>
        <p:nvPicPr>
          <p:cNvPr descr="git_areas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362" y="1063375"/>
            <a:ext cx="6681275" cy="368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basics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044000"/>
            <a:ext cx="8229600" cy="37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400"/>
              <a:t>init</a:t>
            </a:r>
            <a:r>
              <a:rPr lang="en" sz="2400"/>
              <a:t> - Creates a git "repository" (repo for short)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400"/>
              <a:t>clone</a:t>
            </a:r>
            <a:r>
              <a:rPr lang="en" sz="2400"/>
              <a:t> - Downloads a copy of a git repo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400"/>
              <a:t>add</a:t>
            </a:r>
            <a:r>
              <a:rPr lang="en" sz="2400"/>
              <a:t> - Adds files to a git repo for tracking changes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400"/>
              <a:t>commit</a:t>
            </a:r>
            <a:r>
              <a:rPr lang="en" sz="2400"/>
              <a:t> - Saves a record of changes to repo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400"/>
              <a:t>push</a:t>
            </a:r>
            <a:r>
              <a:rPr lang="en" sz="2400"/>
              <a:t> - Sends repo to a remote server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400"/>
              <a:t>pull</a:t>
            </a:r>
            <a:r>
              <a:rPr lang="en" sz="2400"/>
              <a:t> - Retrieves latest changes from server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