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7" r:id="rId2"/>
    <p:sldId id="274" r:id="rId3"/>
    <p:sldId id="284" r:id="rId4"/>
    <p:sldId id="280" r:id="rId5"/>
    <p:sldId id="277" r:id="rId6"/>
    <p:sldId id="281" r:id="rId7"/>
    <p:sldId id="283" r:id="rId8"/>
    <p:sldId id="285" r:id="rId9"/>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13"/>
    <p:restoredTop sz="96327"/>
  </p:normalViewPr>
  <p:slideViewPr>
    <p:cSldViewPr snapToGrid="0">
      <p:cViewPr varScale="1">
        <p:scale>
          <a:sx n="153" d="100"/>
          <a:sy n="153" d="100"/>
        </p:scale>
        <p:origin x="192"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19DCA4-1F8A-0C46-B3B2-52BCEB54C419}" type="datetimeFigureOut">
              <a:rPr lang="en-NL" smtClean="0"/>
              <a:t>21/11/2023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9C26CA-1569-774E-BA8C-A750EDE8E8F5}" type="slidenum">
              <a:rPr lang="en-NL" smtClean="0"/>
              <a:t>‹#›</a:t>
            </a:fld>
            <a:endParaRPr lang="en-NL"/>
          </a:p>
        </p:txBody>
      </p:sp>
    </p:spTree>
    <p:extLst>
      <p:ext uri="{BB962C8B-B14F-4D97-AF65-F5344CB8AC3E}">
        <p14:creationId xmlns:p14="http://schemas.microsoft.com/office/powerpoint/2010/main" val="749267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Mattias, from Caviglia Lab, and I’m sharing with you today the outline of a project we recently began. It involves enhancing the coupling between light and matter by use of small planar optical cavities. I’ll be explaining the ideas behind it and showing some preliminary results.</a:t>
            </a:r>
          </a:p>
        </p:txBody>
      </p:sp>
      <p:sp>
        <p:nvSpPr>
          <p:cNvPr id="4" name="Slide Number Placeholder 3"/>
          <p:cNvSpPr>
            <a:spLocks noGrp="1"/>
          </p:cNvSpPr>
          <p:nvPr>
            <p:ph type="sldNum" sz="quarter" idx="5"/>
          </p:nvPr>
        </p:nvSpPr>
        <p:spPr/>
        <p:txBody>
          <a:bodyPr/>
          <a:lstStyle/>
          <a:p>
            <a:fld id="{60BBE582-0842-C147-A2C8-438DB7F769EC}" type="slidenum">
              <a:rPr lang="en-NL" smtClean="0"/>
              <a:t>1</a:t>
            </a:fld>
            <a:endParaRPr lang="en-NL"/>
          </a:p>
        </p:txBody>
      </p:sp>
    </p:spTree>
    <p:extLst>
      <p:ext uri="{BB962C8B-B14F-4D97-AF65-F5344CB8AC3E}">
        <p14:creationId xmlns:p14="http://schemas.microsoft.com/office/powerpoint/2010/main" val="3994320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[Intrigue]</a:t>
            </a:r>
          </a:p>
          <a:p>
            <a:endParaRPr lang="en-US" dirty="0"/>
          </a:p>
          <a:p>
            <a:r>
              <a:rPr lang="en-US" dirty="0"/>
              <a:t>This technique makes use of broadband pulses with frequencies around 1 THz, meaning they span a few meV in terms of photon energy.</a:t>
            </a:r>
          </a:p>
          <a:p>
            <a:endParaRPr lang="en-US" dirty="0"/>
          </a:p>
          <a:p>
            <a:r>
              <a:rPr lang="en-US" dirty="0"/>
              <a:t>The idea is that you measure the pulse waveform before and after interacting with the sample. The interaction causes some reshaping of the waveform, which encodes the electrodynamic response of the sample. </a:t>
            </a:r>
          </a:p>
          <a:p>
            <a:endParaRPr lang="en-US" dirty="0"/>
          </a:p>
          <a:p>
            <a:r>
              <a:rPr lang="en-US" dirty="0"/>
              <a:t>In the spectral domain, you divide out the incident pulse from the outgoing pulse, which gives you the sample's transmission function. From this you can extract the conductivity (or, alternatively, the permittivity) over all the frequencies contained in your pulse.</a:t>
            </a:r>
          </a:p>
          <a:p>
            <a:endParaRPr lang="en-US" dirty="0"/>
          </a:p>
          <a:p>
            <a:r>
              <a:rPr lang="en-US" dirty="0"/>
              <a:t>This technique has become quite popular, because it offers a way to measure conductivity without ever touching the sample with any electrodes, and it integrates nicely into a pump-probe scheme where you can measure the time dynamics of your frequency-dependent conductivity.</a:t>
            </a:r>
          </a:p>
        </p:txBody>
      </p:sp>
      <p:sp>
        <p:nvSpPr>
          <p:cNvPr id="4" name="Slide Number Placeholder 3"/>
          <p:cNvSpPr>
            <a:spLocks noGrp="1"/>
          </p:cNvSpPr>
          <p:nvPr>
            <p:ph type="sldNum" sz="quarter" idx="5"/>
          </p:nvPr>
        </p:nvSpPr>
        <p:spPr/>
        <p:txBody>
          <a:bodyPr/>
          <a:lstStyle/>
          <a:p>
            <a:fld id="{60BBE582-0842-C147-A2C8-438DB7F769EC}" type="slidenum">
              <a:rPr lang="en-NL" smtClean="0"/>
              <a:t>2</a:t>
            </a:fld>
            <a:endParaRPr lang="en-NL"/>
          </a:p>
        </p:txBody>
      </p:sp>
    </p:spTree>
    <p:extLst>
      <p:ext uri="{BB962C8B-B14F-4D97-AF65-F5344CB8AC3E}">
        <p14:creationId xmlns:p14="http://schemas.microsoft.com/office/powerpoint/2010/main" val="936534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[Intrigue]</a:t>
            </a:r>
          </a:p>
          <a:p>
            <a:endParaRPr lang="en-US" dirty="0"/>
          </a:p>
          <a:p>
            <a:r>
              <a:rPr lang="en-US" dirty="0"/>
              <a:t>This technique makes use of broadband pulses with frequencies around 1 THz, meaning they span a few meV in terms of photon energy.</a:t>
            </a:r>
          </a:p>
          <a:p>
            <a:endParaRPr lang="en-US" dirty="0"/>
          </a:p>
          <a:p>
            <a:r>
              <a:rPr lang="en-US" dirty="0"/>
              <a:t>The idea is that you measure the pulse waveform before and after interacting with the sample. The interaction causes some reshaping of the waveform, which encodes the electrodynamic response of the sample. </a:t>
            </a:r>
          </a:p>
          <a:p>
            <a:endParaRPr lang="en-US" dirty="0"/>
          </a:p>
          <a:p>
            <a:r>
              <a:rPr lang="en-US" dirty="0"/>
              <a:t>In the spectral domain, you divide out the incident pulse from the outgoing pulse, which gives you the sample's transmission function. From this you can extract the conductivity (or, alternatively, the permittivity) over all the frequencies contained in your pulse.</a:t>
            </a:r>
          </a:p>
          <a:p>
            <a:endParaRPr lang="en-US" dirty="0"/>
          </a:p>
          <a:p>
            <a:r>
              <a:rPr lang="en-US" dirty="0"/>
              <a:t>This technique has become quite popular, because it offers a way to measure conductivity without ever touching the sample with any electrodes, and it integrates nicely into a pump-probe scheme where you can measure the time dynamics of your frequency-dependent conductivity.</a:t>
            </a:r>
          </a:p>
        </p:txBody>
      </p:sp>
      <p:sp>
        <p:nvSpPr>
          <p:cNvPr id="4" name="Slide Number Placeholder 3"/>
          <p:cNvSpPr>
            <a:spLocks noGrp="1"/>
          </p:cNvSpPr>
          <p:nvPr>
            <p:ph type="sldNum" sz="quarter" idx="5"/>
          </p:nvPr>
        </p:nvSpPr>
        <p:spPr/>
        <p:txBody>
          <a:bodyPr/>
          <a:lstStyle/>
          <a:p>
            <a:fld id="{60BBE582-0842-C147-A2C8-438DB7F769EC}" type="slidenum">
              <a:rPr lang="en-NL" smtClean="0"/>
              <a:t>3</a:t>
            </a:fld>
            <a:endParaRPr lang="en-NL"/>
          </a:p>
        </p:txBody>
      </p:sp>
    </p:spTree>
    <p:extLst>
      <p:ext uri="{BB962C8B-B14F-4D97-AF65-F5344CB8AC3E}">
        <p14:creationId xmlns:p14="http://schemas.microsoft.com/office/powerpoint/2010/main" val="2607567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[Intrigue]</a:t>
            </a:r>
          </a:p>
          <a:p>
            <a:endParaRPr lang="en-US" dirty="0"/>
          </a:p>
          <a:p>
            <a:r>
              <a:rPr lang="en-US" dirty="0"/>
              <a:t>This technique makes use of broadband pulses with frequencies around 1 THz, meaning they span a few meV in terms of photon energy.</a:t>
            </a:r>
          </a:p>
          <a:p>
            <a:endParaRPr lang="en-US" dirty="0"/>
          </a:p>
          <a:p>
            <a:r>
              <a:rPr lang="en-US" dirty="0"/>
              <a:t>The idea is that you measure the pulse waveform before and after interacting with the sample. The interaction causes some reshaping of the waveform, which encodes the electrodynamic response of the sample. </a:t>
            </a:r>
          </a:p>
          <a:p>
            <a:endParaRPr lang="en-US" dirty="0"/>
          </a:p>
          <a:p>
            <a:r>
              <a:rPr lang="en-US" dirty="0"/>
              <a:t>In the spectral domain, you divide out the incident pulse from the outgoing pulse, which gives you the sample's transmission function. From this you can extract the conductivity (or, alternatively, the permittivity) over all the frequencies contained in your pulse.</a:t>
            </a:r>
          </a:p>
          <a:p>
            <a:endParaRPr lang="en-US" dirty="0"/>
          </a:p>
          <a:p>
            <a:r>
              <a:rPr lang="en-US" dirty="0"/>
              <a:t>This technique has become quite popular, because it offers a way to measure conductivity without ever touching the sample with any electrodes, and it integrates nicely into a pump-probe scheme where you can measure the time dynamics of your frequency-dependent conductivity.</a:t>
            </a:r>
          </a:p>
        </p:txBody>
      </p:sp>
      <p:sp>
        <p:nvSpPr>
          <p:cNvPr id="4" name="Slide Number Placeholder 3"/>
          <p:cNvSpPr>
            <a:spLocks noGrp="1"/>
          </p:cNvSpPr>
          <p:nvPr>
            <p:ph type="sldNum" sz="quarter" idx="5"/>
          </p:nvPr>
        </p:nvSpPr>
        <p:spPr/>
        <p:txBody>
          <a:bodyPr/>
          <a:lstStyle/>
          <a:p>
            <a:fld id="{60BBE582-0842-C147-A2C8-438DB7F769EC}" type="slidenum">
              <a:rPr lang="en-NL" smtClean="0"/>
              <a:t>4</a:t>
            </a:fld>
            <a:endParaRPr lang="en-NL"/>
          </a:p>
        </p:txBody>
      </p:sp>
    </p:spTree>
    <p:extLst>
      <p:ext uri="{BB962C8B-B14F-4D97-AF65-F5344CB8AC3E}">
        <p14:creationId xmlns:p14="http://schemas.microsoft.com/office/powerpoint/2010/main" val="2700706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[Intrigue]</a:t>
            </a:r>
          </a:p>
          <a:p>
            <a:endParaRPr lang="en-US" dirty="0"/>
          </a:p>
          <a:p>
            <a:r>
              <a:rPr lang="en-US" dirty="0"/>
              <a:t>This technique makes use of broadband pulses with frequencies around 1 THz, meaning they span a few meV in terms of photon energy.</a:t>
            </a:r>
          </a:p>
          <a:p>
            <a:endParaRPr lang="en-US" dirty="0"/>
          </a:p>
          <a:p>
            <a:r>
              <a:rPr lang="en-US" dirty="0"/>
              <a:t>The idea is that you measure the pulse waveform before and after interacting with the sample. The interaction causes some reshaping of the waveform, which encodes the electrodynamic response of the sample. </a:t>
            </a:r>
          </a:p>
          <a:p>
            <a:endParaRPr lang="en-US" dirty="0"/>
          </a:p>
          <a:p>
            <a:r>
              <a:rPr lang="en-US" dirty="0"/>
              <a:t>In the spectral domain, you divide out the incident pulse from the outgoing pulse, which gives you the sample's transmission function. From this you can extract the conductivity (or, alternatively, the permittivity) over all the frequencies contained in your pulse.</a:t>
            </a:r>
          </a:p>
          <a:p>
            <a:endParaRPr lang="en-US" dirty="0"/>
          </a:p>
          <a:p>
            <a:r>
              <a:rPr lang="en-US" dirty="0"/>
              <a:t>This technique has become quite popular, because it offers a way to measure conductivity without ever touching the sample with any electrodes, and it integrates nicely into a pump-probe scheme where you can measure the time dynamics of your frequency-dependent conductivity.</a:t>
            </a:r>
          </a:p>
        </p:txBody>
      </p:sp>
      <p:sp>
        <p:nvSpPr>
          <p:cNvPr id="4" name="Slide Number Placeholder 3"/>
          <p:cNvSpPr>
            <a:spLocks noGrp="1"/>
          </p:cNvSpPr>
          <p:nvPr>
            <p:ph type="sldNum" sz="quarter" idx="5"/>
          </p:nvPr>
        </p:nvSpPr>
        <p:spPr/>
        <p:txBody>
          <a:bodyPr/>
          <a:lstStyle/>
          <a:p>
            <a:fld id="{60BBE582-0842-C147-A2C8-438DB7F769EC}" type="slidenum">
              <a:rPr lang="en-NL" smtClean="0"/>
              <a:t>5</a:t>
            </a:fld>
            <a:endParaRPr lang="en-NL"/>
          </a:p>
        </p:txBody>
      </p:sp>
    </p:spTree>
    <p:extLst>
      <p:ext uri="{BB962C8B-B14F-4D97-AF65-F5344CB8AC3E}">
        <p14:creationId xmlns:p14="http://schemas.microsoft.com/office/powerpoint/2010/main" val="3346271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[Intrigue]</a:t>
            </a:r>
          </a:p>
          <a:p>
            <a:endParaRPr lang="en-US" dirty="0"/>
          </a:p>
          <a:p>
            <a:r>
              <a:rPr lang="en-US" dirty="0"/>
              <a:t>This technique makes use of broadband pulses with frequencies around 1 THz, meaning they span a few meV in terms of photon energy.</a:t>
            </a:r>
          </a:p>
          <a:p>
            <a:endParaRPr lang="en-US" dirty="0"/>
          </a:p>
          <a:p>
            <a:r>
              <a:rPr lang="en-US" dirty="0"/>
              <a:t>The idea is that you measure the pulse waveform before and after interacting with the sample. The interaction causes some reshaping of the waveform, which encodes the electrodynamic response of the sample. </a:t>
            </a:r>
          </a:p>
          <a:p>
            <a:endParaRPr lang="en-US" dirty="0"/>
          </a:p>
          <a:p>
            <a:r>
              <a:rPr lang="en-US" dirty="0"/>
              <a:t>In the spectral domain, you divide out the incident pulse from the outgoing pulse, which gives you the sample's transmission function. From this you can extract the conductivity (or, alternatively, the permittivity) over all the frequencies contained in your pulse.</a:t>
            </a:r>
          </a:p>
          <a:p>
            <a:endParaRPr lang="en-US" dirty="0"/>
          </a:p>
          <a:p>
            <a:r>
              <a:rPr lang="en-US" dirty="0"/>
              <a:t>This technique has become quite popular, because it offers a way to measure conductivity without ever touching the sample with any electrodes, and it integrates nicely into a pump-probe scheme where you can measure the time dynamics of your frequency-dependent conductivity.</a:t>
            </a:r>
          </a:p>
        </p:txBody>
      </p:sp>
      <p:sp>
        <p:nvSpPr>
          <p:cNvPr id="4" name="Slide Number Placeholder 3"/>
          <p:cNvSpPr>
            <a:spLocks noGrp="1"/>
          </p:cNvSpPr>
          <p:nvPr>
            <p:ph type="sldNum" sz="quarter" idx="5"/>
          </p:nvPr>
        </p:nvSpPr>
        <p:spPr/>
        <p:txBody>
          <a:bodyPr/>
          <a:lstStyle/>
          <a:p>
            <a:fld id="{60BBE582-0842-C147-A2C8-438DB7F769EC}" type="slidenum">
              <a:rPr lang="en-NL" smtClean="0"/>
              <a:t>6</a:t>
            </a:fld>
            <a:endParaRPr lang="en-NL"/>
          </a:p>
        </p:txBody>
      </p:sp>
    </p:spTree>
    <p:extLst>
      <p:ext uri="{BB962C8B-B14F-4D97-AF65-F5344CB8AC3E}">
        <p14:creationId xmlns:p14="http://schemas.microsoft.com/office/powerpoint/2010/main" val="575941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[Intrigue]</a:t>
            </a:r>
          </a:p>
          <a:p>
            <a:endParaRPr lang="en-US" dirty="0"/>
          </a:p>
          <a:p>
            <a:r>
              <a:rPr lang="en-US" dirty="0"/>
              <a:t>This technique makes use of broadband pulses with frequencies around 1 THz, meaning they span a few meV in terms of photon energy.</a:t>
            </a:r>
          </a:p>
          <a:p>
            <a:endParaRPr lang="en-US" dirty="0"/>
          </a:p>
          <a:p>
            <a:r>
              <a:rPr lang="en-US" dirty="0"/>
              <a:t>The idea is that you measure the pulse waveform before and after interacting with the sample. The interaction causes some reshaping of the waveform, which encodes the electrodynamic response of the sample. </a:t>
            </a:r>
          </a:p>
          <a:p>
            <a:endParaRPr lang="en-US" dirty="0"/>
          </a:p>
          <a:p>
            <a:r>
              <a:rPr lang="en-US" dirty="0"/>
              <a:t>In the spectral domain, you divide out the incident pulse from the outgoing pulse, which gives you the sample's transmission function. From this you can extract the conductivity (or, alternatively, the permittivity) over all the frequencies contained in your pulse.</a:t>
            </a:r>
          </a:p>
          <a:p>
            <a:endParaRPr lang="en-US" dirty="0"/>
          </a:p>
          <a:p>
            <a:r>
              <a:rPr lang="en-US" dirty="0"/>
              <a:t>This technique has become quite popular, because it offers a way to measure conductivity without ever touching the sample with any electrodes, and it integrates nicely into a pump-probe scheme where you can measure the time dynamics of your frequency-dependent conductivity.</a:t>
            </a:r>
          </a:p>
        </p:txBody>
      </p:sp>
      <p:sp>
        <p:nvSpPr>
          <p:cNvPr id="4" name="Slide Number Placeholder 3"/>
          <p:cNvSpPr>
            <a:spLocks noGrp="1"/>
          </p:cNvSpPr>
          <p:nvPr>
            <p:ph type="sldNum" sz="quarter" idx="5"/>
          </p:nvPr>
        </p:nvSpPr>
        <p:spPr/>
        <p:txBody>
          <a:bodyPr/>
          <a:lstStyle/>
          <a:p>
            <a:fld id="{60BBE582-0842-C147-A2C8-438DB7F769EC}" type="slidenum">
              <a:rPr lang="en-NL" smtClean="0"/>
              <a:t>7</a:t>
            </a:fld>
            <a:endParaRPr lang="en-NL"/>
          </a:p>
        </p:txBody>
      </p:sp>
    </p:spTree>
    <p:extLst>
      <p:ext uri="{BB962C8B-B14F-4D97-AF65-F5344CB8AC3E}">
        <p14:creationId xmlns:p14="http://schemas.microsoft.com/office/powerpoint/2010/main" val="2925375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[Intrigue]</a:t>
            </a:r>
          </a:p>
          <a:p>
            <a:endParaRPr lang="en-US" dirty="0"/>
          </a:p>
          <a:p>
            <a:r>
              <a:rPr lang="en-US" dirty="0"/>
              <a:t>This technique makes use of broadband pulses with frequencies around 1 THz, meaning they span a few meV in terms of photon energy.</a:t>
            </a:r>
          </a:p>
          <a:p>
            <a:endParaRPr lang="en-US" dirty="0"/>
          </a:p>
          <a:p>
            <a:r>
              <a:rPr lang="en-US" dirty="0"/>
              <a:t>The idea is that you measure the pulse waveform before and after interacting with the sample. The interaction causes some reshaping of the waveform, which encodes the electrodynamic response of the sample. </a:t>
            </a:r>
          </a:p>
          <a:p>
            <a:endParaRPr lang="en-US" dirty="0"/>
          </a:p>
          <a:p>
            <a:r>
              <a:rPr lang="en-US" dirty="0"/>
              <a:t>In the spectral domain, you divide out the incident pulse from the outgoing pulse, which gives you the sample's transmission function. From this you can extract the conductivity (or, alternatively, the permittivity) over all the frequencies contained in your pulse.</a:t>
            </a:r>
          </a:p>
          <a:p>
            <a:endParaRPr lang="en-US" dirty="0"/>
          </a:p>
          <a:p>
            <a:r>
              <a:rPr lang="en-US" dirty="0"/>
              <a:t>This technique has become quite popular, because it offers a way to measure conductivity without ever touching the sample with any electrodes, and it integrates nicely into a pump-probe scheme where you can measure the time dynamics of your frequency-dependent conductivity.</a:t>
            </a:r>
          </a:p>
        </p:txBody>
      </p:sp>
      <p:sp>
        <p:nvSpPr>
          <p:cNvPr id="4" name="Slide Number Placeholder 3"/>
          <p:cNvSpPr>
            <a:spLocks noGrp="1"/>
          </p:cNvSpPr>
          <p:nvPr>
            <p:ph type="sldNum" sz="quarter" idx="5"/>
          </p:nvPr>
        </p:nvSpPr>
        <p:spPr/>
        <p:txBody>
          <a:bodyPr/>
          <a:lstStyle/>
          <a:p>
            <a:fld id="{60BBE582-0842-C147-A2C8-438DB7F769EC}" type="slidenum">
              <a:rPr lang="en-NL" smtClean="0"/>
              <a:t>8</a:t>
            </a:fld>
            <a:endParaRPr lang="en-NL"/>
          </a:p>
        </p:txBody>
      </p:sp>
    </p:spTree>
    <p:extLst>
      <p:ext uri="{BB962C8B-B14F-4D97-AF65-F5344CB8AC3E}">
        <p14:creationId xmlns:p14="http://schemas.microsoft.com/office/powerpoint/2010/main" val="1219149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18FD0-78CA-0F7F-D8FB-A812A9FC271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58B88AD4-C2A7-3654-DAC4-AC0F554ED7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a:p>
        </p:txBody>
      </p:sp>
      <p:sp>
        <p:nvSpPr>
          <p:cNvPr id="4" name="Date Placeholder 3">
            <a:extLst>
              <a:ext uri="{FF2B5EF4-FFF2-40B4-BE49-F238E27FC236}">
                <a16:creationId xmlns:a16="http://schemas.microsoft.com/office/drawing/2014/main" id="{6B4A74F9-3A2B-25AD-71F8-2F517EC5A74A}"/>
              </a:ext>
            </a:extLst>
          </p:cNvPr>
          <p:cNvSpPr>
            <a:spLocks noGrp="1"/>
          </p:cNvSpPr>
          <p:nvPr>
            <p:ph type="dt" sz="half" idx="10"/>
          </p:nvPr>
        </p:nvSpPr>
        <p:spPr/>
        <p:txBody>
          <a:bodyPr/>
          <a:lstStyle/>
          <a:p>
            <a:fld id="{26FA0AB5-4821-AE47-957A-0D045B36B423}" type="datetimeFigureOut">
              <a:rPr lang="en-NL" smtClean="0"/>
              <a:t>21/11/2023</a:t>
            </a:fld>
            <a:endParaRPr lang="en-NL"/>
          </a:p>
        </p:txBody>
      </p:sp>
      <p:sp>
        <p:nvSpPr>
          <p:cNvPr id="5" name="Footer Placeholder 4">
            <a:extLst>
              <a:ext uri="{FF2B5EF4-FFF2-40B4-BE49-F238E27FC236}">
                <a16:creationId xmlns:a16="http://schemas.microsoft.com/office/drawing/2014/main" id="{7B1FCD67-930A-AAA1-ECB0-1FAF2BC3A220}"/>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4D2C7E5B-5B0E-6902-F7DB-B2CF716BC0A1}"/>
              </a:ext>
            </a:extLst>
          </p:cNvPr>
          <p:cNvSpPr>
            <a:spLocks noGrp="1"/>
          </p:cNvSpPr>
          <p:nvPr>
            <p:ph type="sldNum" sz="quarter" idx="12"/>
          </p:nvPr>
        </p:nvSpPr>
        <p:spPr/>
        <p:txBody>
          <a:bodyPr/>
          <a:lstStyle/>
          <a:p>
            <a:fld id="{17B5ADE1-6183-3E43-B70C-73636CB98BAC}" type="slidenum">
              <a:rPr lang="en-NL" smtClean="0"/>
              <a:t>‹#›</a:t>
            </a:fld>
            <a:endParaRPr lang="en-NL"/>
          </a:p>
        </p:txBody>
      </p:sp>
    </p:spTree>
    <p:extLst>
      <p:ext uri="{BB962C8B-B14F-4D97-AF65-F5344CB8AC3E}">
        <p14:creationId xmlns:p14="http://schemas.microsoft.com/office/powerpoint/2010/main" val="2245359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37AC3-FD9A-3972-DB84-C24A0433E93E}"/>
              </a:ext>
            </a:extLst>
          </p:cNvPr>
          <p:cNvSpPr>
            <a:spLocks noGrp="1"/>
          </p:cNvSpPr>
          <p:nvPr>
            <p:ph type="title"/>
          </p:nvPr>
        </p:nvSpPr>
        <p:spPr/>
        <p:txBody>
          <a:bodyPr/>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4A15C1D2-3E59-5DC5-76EF-24A9CE82EA6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912AAC2A-3FC1-906B-0915-690367E7BED6}"/>
              </a:ext>
            </a:extLst>
          </p:cNvPr>
          <p:cNvSpPr>
            <a:spLocks noGrp="1"/>
          </p:cNvSpPr>
          <p:nvPr>
            <p:ph type="dt" sz="half" idx="10"/>
          </p:nvPr>
        </p:nvSpPr>
        <p:spPr/>
        <p:txBody>
          <a:bodyPr/>
          <a:lstStyle/>
          <a:p>
            <a:fld id="{26FA0AB5-4821-AE47-957A-0D045B36B423}" type="datetimeFigureOut">
              <a:rPr lang="en-NL" smtClean="0"/>
              <a:t>21/11/2023</a:t>
            </a:fld>
            <a:endParaRPr lang="en-NL"/>
          </a:p>
        </p:txBody>
      </p:sp>
      <p:sp>
        <p:nvSpPr>
          <p:cNvPr id="5" name="Footer Placeholder 4">
            <a:extLst>
              <a:ext uri="{FF2B5EF4-FFF2-40B4-BE49-F238E27FC236}">
                <a16:creationId xmlns:a16="http://schemas.microsoft.com/office/drawing/2014/main" id="{0D9EB15D-EA4C-C361-6D55-CD9EF59B51C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B74B0765-697A-6F7F-D880-96A2238D0F75}"/>
              </a:ext>
            </a:extLst>
          </p:cNvPr>
          <p:cNvSpPr>
            <a:spLocks noGrp="1"/>
          </p:cNvSpPr>
          <p:nvPr>
            <p:ph type="sldNum" sz="quarter" idx="12"/>
          </p:nvPr>
        </p:nvSpPr>
        <p:spPr/>
        <p:txBody>
          <a:bodyPr/>
          <a:lstStyle/>
          <a:p>
            <a:fld id="{17B5ADE1-6183-3E43-B70C-73636CB98BAC}" type="slidenum">
              <a:rPr lang="en-NL" smtClean="0"/>
              <a:t>‹#›</a:t>
            </a:fld>
            <a:endParaRPr lang="en-NL"/>
          </a:p>
        </p:txBody>
      </p:sp>
    </p:spTree>
    <p:extLst>
      <p:ext uri="{BB962C8B-B14F-4D97-AF65-F5344CB8AC3E}">
        <p14:creationId xmlns:p14="http://schemas.microsoft.com/office/powerpoint/2010/main" val="3717974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A4E348-2A16-7134-CF7E-2A89B437937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6F456671-02B1-C8E4-03D6-89913FF29C1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893091B5-134D-EF0E-255E-F94CD65A1D6E}"/>
              </a:ext>
            </a:extLst>
          </p:cNvPr>
          <p:cNvSpPr>
            <a:spLocks noGrp="1"/>
          </p:cNvSpPr>
          <p:nvPr>
            <p:ph type="dt" sz="half" idx="10"/>
          </p:nvPr>
        </p:nvSpPr>
        <p:spPr/>
        <p:txBody>
          <a:bodyPr/>
          <a:lstStyle/>
          <a:p>
            <a:fld id="{26FA0AB5-4821-AE47-957A-0D045B36B423}" type="datetimeFigureOut">
              <a:rPr lang="en-NL" smtClean="0"/>
              <a:t>21/11/2023</a:t>
            </a:fld>
            <a:endParaRPr lang="en-NL"/>
          </a:p>
        </p:txBody>
      </p:sp>
      <p:sp>
        <p:nvSpPr>
          <p:cNvPr id="5" name="Footer Placeholder 4">
            <a:extLst>
              <a:ext uri="{FF2B5EF4-FFF2-40B4-BE49-F238E27FC236}">
                <a16:creationId xmlns:a16="http://schemas.microsoft.com/office/drawing/2014/main" id="{7C2880ED-FDEA-3061-422D-9E5E836463C4}"/>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C1EAD716-166C-66EE-57BF-9EB948E07038}"/>
              </a:ext>
            </a:extLst>
          </p:cNvPr>
          <p:cNvSpPr>
            <a:spLocks noGrp="1"/>
          </p:cNvSpPr>
          <p:nvPr>
            <p:ph type="sldNum" sz="quarter" idx="12"/>
          </p:nvPr>
        </p:nvSpPr>
        <p:spPr/>
        <p:txBody>
          <a:bodyPr/>
          <a:lstStyle/>
          <a:p>
            <a:fld id="{17B5ADE1-6183-3E43-B70C-73636CB98BAC}" type="slidenum">
              <a:rPr lang="en-NL" smtClean="0"/>
              <a:t>‹#›</a:t>
            </a:fld>
            <a:endParaRPr lang="en-NL"/>
          </a:p>
        </p:txBody>
      </p:sp>
    </p:spTree>
    <p:extLst>
      <p:ext uri="{BB962C8B-B14F-4D97-AF65-F5344CB8AC3E}">
        <p14:creationId xmlns:p14="http://schemas.microsoft.com/office/powerpoint/2010/main" val="1575297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E5DF5-F5A4-8A4D-4F34-37BE6F2786C6}"/>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F91B75E9-94CB-BF6E-CEF7-4BADB55D35A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F01694E5-4BFA-ACEE-C201-5C43B83B019F}"/>
              </a:ext>
            </a:extLst>
          </p:cNvPr>
          <p:cNvSpPr>
            <a:spLocks noGrp="1"/>
          </p:cNvSpPr>
          <p:nvPr>
            <p:ph type="dt" sz="half" idx="10"/>
          </p:nvPr>
        </p:nvSpPr>
        <p:spPr/>
        <p:txBody>
          <a:bodyPr/>
          <a:lstStyle/>
          <a:p>
            <a:fld id="{26FA0AB5-4821-AE47-957A-0D045B36B423}" type="datetimeFigureOut">
              <a:rPr lang="en-NL" smtClean="0"/>
              <a:t>21/11/2023</a:t>
            </a:fld>
            <a:endParaRPr lang="en-NL"/>
          </a:p>
        </p:txBody>
      </p:sp>
      <p:sp>
        <p:nvSpPr>
          <p:cNvPr id="5" name="Footer Placeholder 4">
            <a:extLst>
              <a:ext uri="{FF2B5EF4-FFF2-40B4-BE49-F238E27FC236}">
                <a16:creationId xmlns:a16="http://schemas.microsoft.com/office/drawing/2014/main" id="{86FCE6DB-484A-6913-71E8-D22918391854}"/>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3096B855-4DE8-4ECD-A567-926035F1DEC6}"/>
              </a:ext>
            </a:extLst>
          </p:cNvPr>
          <p:cNvSpPr>
            <a:spLocks noGrp="1"/>
          </p:cNvSpPr>
          <p:nvPr>
            <p:ph type="sldNum" sz="quarter" idx="12"/>
          </p:nvPr>
        </p:nvSpPr>
        <p:spPr/>
        <p:txBody>
          <a:bodyPr/>
          <a:lstStyle/>
          <a:p>
            <a:fld id="{17B5ADE1-6183-3E43-B70C-73636CB98BAC}" type="slidenum">
              <a:rPr lang="en-NL" smtClean="0"/>
              <a:t>‹#›</a:t>
            </a:fld>
            <a:endParaRPr lang="en-NL"/>
          </a:p>
        </p:txBody>
      </p:sp>
    </p:spTree>
    <p:extLst>
      <p:ext uri="{BB962C8B-B14F-4D97-AF65-F5344CB8AC3E}">
        <p14:creationId xmlns:p14="http://schemas.microsoft.com/office/powerpoint/2010/main" val="258063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4F5C-7F16-2505-FFB0-CED7FF4238D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L"/>
          </a:p>
        </p:txBody>
      </p:sp>
      <p:sp>
        <p:nvSpPr>
          <p:cNvPr id="3" name="Text Placeholder 2">
            <a:extLst>
              <a:ext uri="{FF2B5EF4-FFF2-40B4-BE49-F238E27FC236}">
                <a16:creationId xmlns:a16="http://schemas.microsoft.com/office/drawing/2014/main" id="{FB7CA50A-7B52-0F79-1167-EB0A44712C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70821C0-7456-7DA7-EB25-6257826F02F3}"/>
              </a:ext>
            </a:extLst>
          </p:cNvPr>
          <p:cNvSpPr>
            <a:spLocks noGrp="1"/>
          </p:cNvSpPr>
          <p:nvPr>
            <p:ph type="dt" sz="half" idx="10"/>
          </p:nvPr>
        </p:nvSpPr>
        <p:spPr/>
        <p:txBody>
          <a:bodyPr/>
          <a:lstStyle/>
          <a:p>
            <a:fld id="{26FA0AB5-4821-AE47-957A-0D045B36B423}" type="datetimeFigureOut">
              <a:rPr lang="en-NL" smtClean="0"/>
              <a:t>21/11/2023</a:t>
            </a:fld>
            <a:endParaRPr lang="en-NL"/>
          </a:p>
        </p:txBody>
      </p:sp>
      <p:sp>
        <p:nvSpPr>
          <p:cNvPr id="5" name="Footer Placeholder 4">
            <a:extLst>
              <a:ext uri="{FF2B5EF4-FFF2-40B4-BE49-F238E27FC236}">
                <a16:creationId xmlns:a16="http://schemas.microsoft.com/office/drawing/2014/main" id="{64923640-888E-57BC-69ED-3972B52C0B67}"/>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8728FCDA-3394-EED2-55BF-E433B2BCFE03}"/>
              </a:ext>
            </a:extLst>
          </p:cNvPr>
          <p:cNvSpPr>
            <a:spLocks noGrp="1"/>
          </p:cNvSpPr>
          <p:nvPr>
            <p:ph type="sldNum" sz="quarter" idx="12"/>
          </p:nvPr>
        </p:nvSpPr>
        <p:spPr/>
        <p:txBody>
          <a:bodyPr/>
          <a:lstStyle/>
          <a:p>
            <a:fld id="{17B5ADE1-6183-3E43-B70C-73636CB98BAC}" type="slidenum">
              <a:rPr lang="en-NL" smtClean="0"/>
              <a:t>‹#›</a:t>
            </a:fld>
            <a:endParaRPr lang="en-NL"/>
          </a:p>
        </p:txBody>
      </p:sp>
    </p:spTree>
    <p:extLst>
      <p:ext uri="{BB962C8B-B14F-4D97-AF65-F5344CB8AC3E}">
        <p14:creationId xmlns:p14="http://schemas.microsoft.com/office/powerpoint/2010/main" val="3020196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CACB1-74DC-8854-64C4-60D1D9972C69}"/>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7E1C53AB-CAB3-A93E-6623-18F76AA51DC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Content Placeholder 3">
            <a:extLst>
              <a:ext uri="{FF2B5EF4-FFF2-40B4-BE49-F238E27FC236}">
                <a16:creationId xmlns:a16="http://schemas.microsoft.com/office/drawing/2014/main" id="{79CDF9D2-F859-69B8-D346-FB353E18661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Date Placeholder 4">
            <a:extLst>
              <a:ext uri="{FF2B5EF4-FFF2-40B4-BE49-F238E27FC236}">
                <a16:creationId xmlns:a16="http://schemas.microsoft.com/office/drawing/2014/main" id="{2A1D1B76-B9E9-C78B-88FA-2E21F8685D05}"/>
              </a:ext>
            </a:extLst>
          </p:cNvPr>
          <p:cNvSpPr>
            <a:spLocks noGrp="1"/>
          </p:cNvSpPr>
          <p:nvPr>
            <p:ph type="dt" sz="half" idx="10"/>
          </p:nvPr>
        </p:nvSpPr>
        <p:spPr/>
        <p:txBody>
          <a:bodyPr/>
          <a:lstStyle/>
          <a:p>
            <a:fld id="{26FA0AB5-4821-AE47-957A-0D045B36B423}" type="datetimeFigureOut">
              <a:rPr lang="en-NL" smtClean="0"/>
              <a:t>21/11/2023</a:t>
            </a:fld>
            <a:endParaRPr lang="en-NL"/>
          </a:p>
        </p:txBody>
      </p:sp>
      <p:sp>
        <p:nvSpPr>
          <p:cNvPr id="6" name="Footer Placeholder 5">
            <a:extLst>
              <a:ext uri="{FF2B5EF4-FFF2-40B4-BE49-F238E27FC236}">
                <a16:creationId xmlns:a16="http://schemas.microsoft.com/office/drawing/2014/main" id="{24A39ADC-25F0-7B18-3422-659E45F57B55}"/>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116B3A90-119F-D394-B93E-7E2BF8E68A7B}"/>
              </a:ext>
            </a:extLst>
          </p:cNvPr>
          <p:cNvSpPr>
            <a:spLocks noGrp="1"/>
          </p:cNvSpPr>
          <p:nvPr>
            <p:ph type="sldNum" sz="quarter" idx="12"/>
          </p:nvPr>
        </p:nvSpPr>
        <p:spPr/>
        <p:txBody>
          <a:bodyPr/>
          <a:lstStyle/>
          <a:p>
            <a:fld id="{17B5ADE1-6183-3E43-B70C-73636CB98BAC}" type="slidenum">
              <a:rPr lang="en-NL" smtClean="0"/>
              <a:t>‹#›</a:t>
            </a:fld>
            <a:endParaRPr lang="en-NL"/>
          </a:p>
        </p:txBody>
      </p:sp>
    </p:spTree>
    <p:extLst>
      <p:ext uri="{BB962C8B-B14F-4D97-AF65-F5344CB8AC3E}">
        <p14:creationId xmlns:p14="http://schemas.microsoft.com/office/powerpoint/2010/main" val="1821674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3021-C59A-2574-2674-753AF3DFDDA8}"/>
              </a:ext>
            </a:extLst>
          </p:cNvPr>
          <p:cNvSpPr>
            <a:spLocks noGrp="1"/>
          </p:cNvSpPr>
          <p:nvPr>
            <p:ph type="title"/>
          </p:nvPr>
        </p:nvSpPr>
        <p:spPr>
          <a:xfrm>
            <a:off x="839788" y="365125"/>
            <a:ext cx="10515600" cy="1325563"/>
          </a:xfrm>
        </p:spPr>
        <p:txBody>
          <a:bodyPr/>
          <a:lstStyle/>
          <a:p>
            <a:r>
              <a:rPr lang="en-GB"/>
              <a:t>Click to edit Master title style</a:t>
            </a:r>
            <a:endParaRPr lang="en-NL"/>
          </a:p>
        </p:txBody>
      </p:sp>
      <p:sp>
        <p:nvSpPr>
          <p:cNvPr id="3" name="Text Placeholder 2">
            <a:extLst>
              <a:ext uri="{FF2B5EF4-FFF2-40B4-BE49-F238E27FC236}">
                <a16:creationId xmlns:a16="http://schemas.microsoft.com/office/drawing/2014/main" id="{25CDA5E2-F805-1079-DB48-53FB3EBDED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A423919-976F-2A26-8652-006496D7CAD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Text Placeholder 4">
            <a:extLst>
              <a:ext uri="{FF2B5EF4-FFF2-40B4-BE49-F238E27FC236}">
                <a16:creationId xmlns:a16="http://schemas.microsoft.com/office/drawing/2014/main" id="{47403B9D-66DC-1EFF-789A-F2DED1D640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6B37EDC-E25D-140A-1A63-FD0AA3B9868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7" name="Date Placeholder 6">
            <a:extLst>
              <a:ext uri="{FF2B5EF4-FFF2-40B4-BE49-F238E27FC236}">
                <a16:creationId xmlns:a16="http://schemas.microsoft.com/office/drawing/2014/main" id="{DD6E740B-C54D-2FEF-B05B-A7780310C789}"/>
              </a:ext>
            </a:extLst>
          </p:cNvPr>
          <p:cNvSpPr>
            <a:spLocks noGrp="1"/>
          </p:cNvSpPr>
          <p:nvPr>
            <p:ph type="dt" sz="half" idx="10"/>
          </p:nvPr>
        </p:nvSpPr>
        <p:spPr/>
        <p:txBody>
          <a:bodyPr/>
          <a:lstStyle/>
          <a:p>
            <a:fld id="{26FA0AB5-4821-AE47-957A-0D045B36B423}" type="datetimeFigureOut">
              <a:rPr lang="en-NL" smtClean="0"/>
              <a:t>21/11/2023</a:t>
            </a:fld>
            <a:endParaRPr lang="en-NL"/>
          </a:p>
        </p:txBody>
      </p:sp>
      <p:sp>
        <p:nvSpPr>
          <p:cNvPr id="8" name="Footer Placeholder 7">
            <a:extLst>
              <a:ext uri="{FF2B5EF4-FFF2-40B4-BE49-F238E27FC236}">
                <a16:creationId xmlns:a16="http://schemas.microsoft.com/office/drawing/2014/main" id="{A06DCFC3-05C7-D07F-58C9-BA5468674DC7}"/>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BC5F9AC2-5C58-E466-8852-1CC499E93022}"/>
              </a:ext>
            </a:extLst>
          </p:cNvPr>
          <p:cNvSpPr>
            <a:spLocks noGrp="1"/>
          </p:cNvSpPr>
          <p:nvPr>
            <p:ph type="sldNum" sz="quarter" idx="12"/>
          </p:nvPr>
        </p:nvSpPr>
        <p:spPr/>
        <p:txBody>
          <a:bodyPr/>
          <a:lstStyle/>
          <a:p>
            <a:fld id="{17B5ADE1-6183-3E43-B70C-73636CB98BAC}" type="slidenum">
              <a:rPr lang="en-NL" smtClean="0"/>
              <a:t>‹#›</a:t>
            </a:fld>
            <a:endParaRPr lang="en-NL"/>
          </a:p>
        </p:txBody>
      </p:sp>
    </p:spTree>
    <p:extLst>
      <p:ext uri="{BB962C8B-B14F-4D97-AF65-F5344CB8AC3E}">
        <p14:creationId xmlns:p14="http://schemas.microsoft.com/office/powerpoint/2010/main" val="168487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CF86-38D5-F3BC-0DA7-A7298771DB57}"/>
              </a:ext>
            </a:extLst>
          </p:cNvPr>
          <p:cNvSpPr>
            <a:spLocks noGrp="1"/>
          </p:cNvSpPr>
          <p:nvPr>
            <p:ph type="title"/>
          </p:nvPr>
        </p:nvSpPr>
        <p:spPr/>
        <p:txBody>
          <a:bodyPr/>
          <a:lstStyle/>
          <a:p>
            <a:r>
              <a:rPr lang="en-GB"/>
              <a:t>Click to edit Master title style</a:t>
            </a:r>
            <a:endParaRPr lang="en-NL"/>
          </a:p>
        </p:txBody>
      </p:sp>
      <p:sp>
        <p:nvSpPr>
          <p:cNvPr id="3" name="Date Placeholder 2">
            <a:extLst>
              <a:ext uri="{FF2B5EF4-FFF2-40B4-BE49-F238E27FC236}">
                <a16:creationId xmlns:a16="http://schemas.microsoft.com/office/drawing/2014/main" id="{577ACB00-E864-3E01-9A1D-D4D9CE44B125}"/>
              </a:ext>
            </a:extLst>
          </p:cNvPr>
          <p:cNvSpPr>
            <a:spLocks noGrp="1"/>
          </p:cNvSpPr>
          <p:nvPr>
            <p:ph type="dt" sz="half" idx="10"/>
          </p:nvPr>
        </p:nvSpPr>
        <p:spPr/>
        <p:txBody>
          <a:bodyPr/>
          <a:lstStyle/>
          <a:p>
            <a:fld id="{26FA0AB5-4821-AE47-957A-0D045B36B423}" type="datetimeFigureOut">
              <a:rPr lang="en-NL" smtClean="0"/>
              <a:t>21/11/2023</a:t>
            </a:fld>
            <a:endParaRPr lang="en-NL"/>
          </a:p>
        </p:txBody>
      </p:sp>
      <p:sp>
        <p:nvSpPr>
          <p:cNvPr id="4" name="Footer Placeholder 3">
            <a:extLst>
              <a:ext uri="{FF2B5EF4-FFF2-40B4-BE49-F238E27FC236}">
                <a16:creationId xmlns:a16="http://schemas.microsoft.com/office/drawing/2014/main" id="{B24ECB0D-382D-D7C9-EE6B-92600EFFEABF}"/>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48A113F8-C031-2885-94F0-BD51ED74C9E0}"/>
              </a:ext>
            </a:extLst>
          </p:cNvPr>
          <p:cNvSpPr>
            <a:spLocks noGrp="1"/>
          </p:cNvSpPr>
          <p:nvPr>
            <p:ph type="sldNum" sz="quarter" idx="12"/>
          </p:nvPr>
        </p:nvSpPr>
        <p:spPr/>
        <p:txBody>
          <a:bodyPr/>
          <a:lstStyle/>
          <a:p>
            <a:fld id="{17B5ADE1-6183-3E43-B70C-73636CB98BAC}" type="slidenum">
              <a:rPr lang="en-NL" smtClean="0"/>
              <a:t>‹#›</a:t>
            </a:fld>
            <a:endParaRPr lang="en-NL"/>
          </a:p>
        </p:txBody>
      </p:sp>
    </p:spTree>
    <p:extLst>
      <p:ext uri="{BB962C8B-B14F-4D97-AF65-F5344CB8AC3E}">
        <p14:creationId xmlns:p14="http://schemas.microsoft.com/office/powerpoint/2010/main" val="3690492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BBCC69-27C5-00F8-D414-914A21C5137B}"/>
              </a:ext>
            </a:extLst>
          </p:cNvPr>
          <p:cNvSpPr>
            <a:spLocks noGrp="1"/>
          </p:cNvSpPr>
          <p:nvPr>
            <p:ph type="dt" sz="half" idx="10"/>
          </p:nvPr>
        </p:nvSpPr>
        <p:spPr/>
        <p:txBody>
          <a:bodyPr/>
          <a:lstStyle/>
          <a:p>
            <a:fld id="{26FA0AB5-4821-AE47-957A-0D045B36B423}" type="datetimeFigureOut">
              <a:rPr lang="en-NL" smtClean="0"/>
              <a:t>21/11/2023</a:t>
            </a:fld>
            <a:endParaRPr lang="en-NL"/>
          </a:p>
        </p:txBody>
      </p:sp>
      <p:sp>
        <p:nvSpPr>
          <p:cNvPr id="3" name="Footer Placeholder 2">
            <a:extLst>
              <a:ext uri="{FF2B5EF4-FFF2-40B4-BE49-F238E27FC236}">
                <a16:creationId xmlns:a16="http://schemas.microsoft.com/office/drawing/2014/main" id="{6388D1C0-6F17-2EEF-94EE-2D7EB7AEA87B}"/>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01592FFF-0A50-6EAE-ECAC-004167773E37}"/>
              </a:ext>
            </a:extLst>
          </p:cNvPr>
          <p:cNvSpPr>
            <a:spLocks noGrp="1"/>
          </p:cNvSpPr>
          <p:nvPr>
            <p:ph type="sldNum" sz="quarter" idx="12"/>
          </p:nvPr>
        </p:nvSpPr>
        <p:spPr/>
        <p:txBody>
          <a:bodyPr/>
          <a:lstStyle/>
          <a:p>
            <a:fld id="{17B5ADE1-6183-3E43-B70C-73636CB98BAC}" type="slidenum">
              <a:rPr lang="en-NL" smtClean="0"/>
              <a:t>‹#›</a:t>
            </a:fld>
            <a:endParaRPr lang="en-NL"/>
          </a:p>
        </p:txBody>
      </p:sp>
    </p:spTree>
    <p:extLst>
      <p:ext uri="{BB962C8B-B14F-4D97-AF65-F5344CB8AC3E}">
        <p14:creationId xmlns:p14="http://schemas.microsoft.com/office/powerpoint/2010/main" val="421933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EF4DB-961E-4547-5A8E-76F92F9004B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Content Placeholder 2">
            <a:extLst>
              <a:ext uri="{FF2B5EF4-FFF2-40B4-BE49-F238E27FC236}">
                <a16:creationId xmlns:a16="http://schemas.microsoft.com/office/drawing/2014/main" id="{65FC74A4-F71D-FEA8-CE1F-55975A3BD4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Text Placeholder 3">
            <a:extLst>
              <a:ext uri="{FF2B5EF4-FFF2-40B4-BE49-F238E27FC236}">
                <a16:creationId xmlns:a16="http://schemas.microsoft.com/office/drawing/2014/main" id="{AE486128-E403-D8C4-37C6-BBF76DBF9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527A13C-DD19-D1EE-3538-BF38ADB796F6}"/>
              </a:ext>
            </a:extLst>
          </p:cNvPr>
          <p:cNvSpPr>
            <a:spLocks noGrp="1"/>
          </p:cNvSpPr>
          <p:nvPr>
            <p:ph type="dt" sz="half" idx="10"/>
          </p:nvPr>
        </p:nvSpPr>
        <p:spPr/>
        <p:txBody>
          <a:bodyPr/>
          <a:lstStyle/>
          <a:p>
            <a:fld id="{26FA0AB5-4821-AE47-957A-0D045B36B423}" type="datetimeFigureOut">
              <a:rPr lang="en-NL" smtClean="0"/>
              <a:t>21/11/2023</a:t>
            </a:fld>
            <a:endParaRPr lang="en-NL"/>
          </a:p>
        </p:txBody>
      </p:sp>
      <p:sp>
        <p:nvSpPr>
          <p:cNvPr id="6" name="Footer Placeholder 5">
            <a:extLst>
              <a:ext uri="{FF2B5EF4-FFF2-40B4-BE49-F238E27FC236}">
                <a16:creationId xmlns:a16="http://schemas.microsoft.com/office/drawing/2014/main" id="{D9453CDC-92E9-FA1B-B099-389155982B22}"/>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DD72CCE2-9D5E-2D26-CEB0-801F3C18905A}"/>
              </a:ext>
            </a:extLst>
          </p:cNvPr>
          <p:cNvSpPr>
            <a:spLocks noGrp="1"/>
          </p:cNvSpPr>
          <p:nvPr>
            <p:ph type="sldNum" sz="quarter" idx="12"/>
          </p:nvPr>
        </p:nvSpPr>
        <p:spPr/>
        <p:txBody>
          <a:bodyPr/>
          <a:lstStyle/>
          <a:p>
            <a:fld id="{17B5ADE1-6183-3E43-B70C-73636CB98BAC}" type="slidenum">
              <a:rPr lang="en-NL" smtClean="0"/>
              <a:t>‹#›</a:t>
            </a:fld>
            <a:endParaRPr lang="en-NL"/>
          </a:p>
        </p:txBody>
      </p:sp>
    </p:spTree>
    <p:extLst>
      <p:ext uri="{BB962C8B-B14F-4D97-AF65-F5344CB8AC3E}">
        <p14:creationId xmlns:p14="http://schemas.microsoft.com/office/powerpoint/2010/main" val="3970331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1896-CD34-7DA8-9FE7-1CC31CA33CD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Picture Placeholder 2">
            <a:extLst>
              <a:ext uri="{FF2B5EF4-FFF2-40B4-BE49-F238E27FC236}">
                <a16:creationId xmlns:a16="http://schemas.microsoft.com/office/drawing/2014/main" id="{6881122A-911C-274E-AE4B-AFC490AE9B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DF4581D3-297B-8D10-B551-E1C5B169F1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463A2C6-3B0E-DB14-2542-22EE33503F77}"/>
              </a:ext>
            </a:extLst>
          </p:cNvPr>
          <p:cNvSpPr>
            <a:spLocks noGrp="1"/>
          </p:cNvSpPr>
          <p:nvPr>
            <p:ph type="dt" sz="half" idx="10"/>
          </p:nvPr>
        </p:nvSpPr>
        <p:spPr/>
        <p:txBody>
          <a:bodyPr/>
          <a:lstStyle/>
          <a:p>
            <a:fld id="{26FA0AB5-4821-AE47-957A-0D045B36B423}" type="datetimeFigureOut">
              <a:rPr lang="en-NL" smtClean="0"/>
              <a:t>21/11/2023</a:t>
            </a:fld>
            <a:endParaRPr lang="en-NL"/>
          </a:p>
        </p:txBody>
      </p:sp>
      <p:sp>
        <p:nvSpPr>
          <p:cNvPr id="6" name="Footer Placeholder 5">
            <a:extLst>
              <a:ext uri="{FF2B5EF4-FFF2-40B4-BE49-F238E27FC236}">
                <a16:creationId xmlns:a16="http://schemas.microsoft.com/office/drawing/2014/main" id="{D40F638E-7575-77D1-7269-8B371F7E13A1}"/>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5AA29DAA-8E1C-7024-6E7D-133E3A04B42F}"/>
              </a:ext>
            </a:extLst>
          </p:cNvPr>
          <p:cNvSpPr>
            <a:spLocks noGrp="1"/>
          </p:cNvSpPr>
          <p:nvPr>
            <p:ph type="sldNum" sz="quarter" idx="12"/>
          </p:nvPr>
        </p:nvSpPr>
        <p:spPr/>
        <p:txBody>
          <a:bodyPr/>
          <a:lstStyle/>
          <a:p>
            <a:fld id="{17B5ADE1-6183-3E43-B70C-73636CB98BAC}" type="slidenum">
              <a:rPr lang="en-NL" smtClean="0"/>
              <a:t>‹#›</a:t>
            </a:fld>
            <a:endParaRPr lang="en-NL"/>
          </a:p>
        </p:txBody>
      </p:sp>
    </p:spTree>
    <p:extLst>
      <p:ext uri="{BB962C8B-B14F-4D97-AF65-F5344CB8AC3E}">
        <p14:creationId xmlns:p14="http://schemas.microsoft.com/office/powerpoint/2010/main" val="2324249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A36E92-77B7-C085-6CB0-F814445B65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45B4F3BE-BCD7-8C06-B638-BE7B84A6F6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E3FCE32E-1515-3A76-7C3C-1D9A88DD5B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FA0AB5-4821-AE47-957A-0D045B36B423}" type="datetimeFigureOut">
              <a:rPr lang="en-NL" smtClean="0"/>
              <a:t>21/11/2023</a:t>
            </a:fld>
            <a:endParaRPr lang="en-NL"/>
          </a:p>
        </p:txBody>
      </p:sp>
      <p:sp>
        <p:nvSpPr>
          <p:cNvPr id="5" name="Footer Placeholder 4">
            <a:extLst>
              <a:ext uri="{FF2B5EF4-FFF2-40B4-BE49-F238E27FC236}">
                <a16:creationId xmlns:a16="http://schemas.microsoft.com/office/drawing/2014/main" id="{0893BA80-214C-F065-E30A-9CEEB2C8F4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A2BC4FCF-DC84-A11F-C95C-DB0A4B2F62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B5ADE1-6183-3E43-B70C-73636CB98BAC}" type="slidenum">
              <a:rPr lang="en-NL" smtClean="0"/>
              <a:t>‹#›</a:t>
            </a:fld>
            <a:endParaRPr lang="en-NL"/>
          </a:p>
        </p:txBody>
      </p:sp>
    </p:spTree>
    <p:extLst>
      <p:ext uri="{BB962C8B-B14F-4D97-AF65-F5344CB8AC3E}">
        <p14:creationId xmlns:p14="http://schemas.microsoft.com/office/powerpoint/2010/main" val="3567151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973EFF-A4C4-1442-866A-E9B4E50A7BCB}"/>
              </a:ext>
            </a:extLst>
          </p:cNvPr>
          <p:cNvSpPr txBox="1"/>
          <p:nvPr/>
        </p:nvSpPr>
        <p:spPr>
          <a:xfrm>
            <a:off x="3831412" y="2493818"/>
            <a:ext cx="184731" cy="369332"/>
          </a:xfrm>
          <a:prstGeom prst="rect">
            <a:avLst/>
          </a:prstGeom>
          <a:noFill/>
        </p:spPr>
        <p:txBody>
          <a:bodyPr wrap="none" rtlCol="0">
            <a:spAutoFit/>
          </a:bodyPr>
          <a:lstStyle/>
          <a:p>
            <a:endParaRPr lang="en-NL"/>
          </a:p>
        </p:txBody>
      </p:sp>
      <p:pic>
        <p:nvPicPr>
          <p:cNvPr id="6" name="Picture 5">
            <a:extLst>
              <a:ext uri="{FF2B5EF4-FFF2-40B4-BE49-F238E27FC236}">
                <a16:creationId xmlns:a16="http://schemas.microsoft.com/office/drawing/2014/main" id="{756A4ECB-3AF8-204C-B998-3AA1E46BBF3F}"/>
              </a:ext>
            </a:extLst>
          </p:cNvPr>
          <p:cNvPicPr>
            <a:picLocks noChangeAspect="1"/>
          </p:cNvPicPr>
          <p:nvPr/>
        </p:nvPicPr>
        <p:blipFill>
          <a:blip r:embed="rId3"/>
          <a:stretch>
            <a:fillRect/>
          </a:stretch>
        </p:blipFill>
        <p:spPr>
          <a:xfrm rot="16200000">
            <a:off x="-173341" y="173341"/>
            <a:ext cx="5862111" cy="5515428"/>
          </a:xfrm>
          <a:prstGeom prst="rect">
            <a:avLst/>
          </a:prstGeom>
          <a:effectLst>
            <a:outerShdw blurRad="762000" dist="876300" dir="5400000" sx="126000" sy="126000" algn="ctr" rotWithShape="0">
              <a:srgbClr val="000000">
                <a:alpha val="0"/>
              </a:srgbClr>
            </a:outerShdw>
          </a:effectLst>
        </p:spPr>
      </p:pic>
      <p:sp>
        <p:nvSpPr>
          <p:cNvPr id="10" name="Title 1">
            <a:extLst>
              <a:ext uri="{FF2B5EF4-FFF2-40B4-BE49-F238E27FC236}">
                <a16:creationId xmlns:a16="http://schemas.microsoft.com/office/drawing/2014/main" id="{20F7C5C6-9F33-F1E0-4C72-3521450A6F3E}"/>
              </a:ext>
            </a:extLst>
          </p:cNvPr>
          <p:cNvSpPr txBox="1">
            <a:spLocks/>
          </p:cNvSpPr>
          <p:nvPr/>
        </p:nvSpPr>
        <p:spPr>
          <a:xfrm>
            <a:off x="0" y="2626348"/>
            <a:ext cx="12192000" cy="162844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ts val="5500"/>
              </a:lnSpc>
              <a:spcBef>
                <a:spcPts val="600"/>
              </a:spcBef>
            </a:pPr>
            <a:r>
              <a:rPr lang="en-NL" sz="4400" dirty="0">
                <a:latin typeface="Oswald" pitchFamily="2" charset="77"/>
              </a:rPr>
              <a:t>Confined strain waves in SrRuO</a:t>
            </a:r>
            <a:r>
              <a:rPr lang="en-NL" sz="4400" baseline="-25000" dirty="0">
                <a:latin typeface="Oswald" pitchFamily="2" charset="77"/>
              </a:rPr>
              <a:t>3</a:t>
            </a:r>
            <a:br>
              <a:rPr lang="en-NL" sz="4800" dirty="0">
                <a:latin typeface="Oswald" pitchFamily="2" charset="77"/>
              </a:rPr>
            </a:br>
            <a:r>
              <a:rPr lang="en-NL" sz="2400" dirty="0">
                <a:latin typeface="Oswald Light" pitchFamily="2" charset="77"/>
              </a:rPr>
              <a:t>Probing the interfacial bonding</a:t>
            </a:r>
            <a:endParaRPr lang="en-NL" sz="4800" dirty="0">
              <a:latin typeface="Oswald Light" pitchFamily="2" charset="77"/>
            </a:endParaRPr>
          </a:p>
        </p:txBody>
      </p:sp>
    </p:spTree>
    <p:extLst>
      <p:ext uri="{BB962C8B-B14F-4D97-AF65-F5344CB8AC3E}">
        <p14:creationId xmlns:p14="http://schemas.microsoft.com/office/powerpoint/2010/main" val="40229262"/>
      </p:ext>
    </p:extLst>
  </p:cSld>
  <p:clrMapOvr>
    <a:masterClrMapping/>
  </p:clrMapOvr>
  <mc:AlternateContent xmlns:mc="http://schemas.openxmlformats.org/markup-compatibility/2006" xmlns:p14="http://schemas.microsoft.com/office/powerpoint/2010/main">
    <mc:Choice Requires="p14">
      <p:transition spd="slow" p14:dur="2000" advTm="31696"/>
    </mc:Choice>
    <mc:Fallback xmlns="">
      <p:transition spd="slow" advTm="3169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88C4A70C-6483-604E-B5D4-A94A24D5BAA2}"/>
              </a:ext>
            </a:extLst>
          </p:cNvPr>
          <p:cNvCxnSpPr>
            <a:cxnSpLocks/>
          </p:cNvCxnSpPr>
          <p:nvPr/>
        </p:nvCxnSpPr>
        <p:spPr>
          <a:xfrm>
            <a:off x="1011219" y="1344707"/>
            <a:ext cx="4206240" cy="0"/>
          </a:xfrm>
          <a:prstGeom prst="line">
            <a:avLst/>
          </a:prstGeom>
          <a:ln w="190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9694FCF-CAA0-DA40-9E4F-58059174BCF5}"/>
              </a:ext>
            </a:extLst>
          </p:cNvPr>
          <p:cNvSpPr>
            <a:spLocks noGrp="1"/>
          </p:cNvSpPr>
          <p:nvPr>
            <p:ph type="title"/>
          </p:nvPr>
        </p:nvSpPr>
        <p:spPr>
          <a:xfrm>
            <a:off x="1011218" y="979392"/>
            <a:ext cx="4206241" cy="365315"/>
          </a:xfrm>
        </p:spPr>
        <p:txBody>
          <a:bodyPr>
            <a:normAutofit fontScale="90000"/>
          </a:bodyPr>
          <a:lstStyle/>
          <a:p>
            <a:r>
              <a:rPr lang="en-NL" sz="3600" spc="-150" dirty="0">
                <a:latin typeface="Oswald" pitchFamily="2" charset="77"/>
                <a:ea typeface="Palatino" pitchFamily="2" charset="77"/>
              </a:rPr>
              <a:t>Time-resolved reflectometry</a:t>
            </a:r>
            <a:endParaRPr lang="en-NL" sz="3600" spc="-150" dirty="0">
              <a:latin typeface="Montserrat" pitchFamily="2" charset="77"/>
              <a:ea typeface="Palatino" pitchFamily="2" charset="77"/>
            </a:endParaRPr>
          </a:p>
        </p:txBody>
      </p:sp>
      <p:pic>
        <p:nvPicPr>
          <p:cNvPr id="9" name="Picture 8">
            <a:extLst>
              <a:ext uri="{FF2B5EF4-FFF2-40B4-BE49-F238E27FC236}">
                <a16:creationId xmlns:a16="http://schemas.microsoft.com/office/drawing/2014/main" id="{33AF4669-8127-C941-A999-7E9D611B3370}"/>
              </a:ext>
            </a:extLst>
          </p:cNvPr>
          <p:cNvPicPr>
            <a:picLocks noChangeAspect="1"/>
          </p:cNvPicPr>
          <p:nvPr/>
        </p:nvPicPr>
        <p:blipFill>
          <a:blip r:embed="rId3"/>
          <a:stretch>
            <a:fillRect/>
          </a:stretch>
        </p:blipFill>
        <p:spPr>
          <a:xfrm>
            <a:off x="9213737" y="0"/>
            <a:ext cx="2990620" cy="2918909"/>
          </a:xfrm>
          <a:prstGeom prst="rect">
            <a:avLst/>
          </a:prstGeom>
        </p:spPr>
      </p:pic>
      <p:cxnSp>
        <p:nvCxnSpPr>
          <p:cNvPr id="25" name="Straight Connector 24">
            <a:extLst>
              <a:ext uri="{FF2B5EF4-FFF2-40B4-BE49-F238E27FC236}">
                <a16:creationId xmlns:a16="http://schemas.microsoft.com/office/drawing/2014/main" id="{3AE296D6-D179-07A0-2055-32B8A447EAD8}"/>
              </a:ext>
            </a:extLst>
          </p:cNvPr>
          <p:cNvCxnSpPr>
            <a:cxnSpLocks/>
          </p:cNvCxnSpPr>
          <p:nvPr/>
        </p:nvCxnSpPr>
        <p:spPr>
          <a:xfrm>
            <a:off x="3916156" y="2918909"/>
            <a:ext cx="172858" cy="14610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1C105E4-9942-2E09-F979-C864200B027B}"/>
              </a:ext>
            </a:extLst>
          </p:cNvPr>
          <p:cNvSpPr txBox="1"/>
          <p:nvPr/>
        </p:nvSpPr>
        <p:spPr>
          <a:xfrm>
            <a:off x="2337229" y="2101838"/>
            <a:ext cx="3210815" cy="523220"/>
          </a:xfrm>
          <a:prstGeom prst="rect">
            <a:avLst/>
          </a:prstGeom>
          <a:noFill/>
        </p:spPr>
        <p:txBody>
          <a:bodyPr wrap="none" rtlCol="0">
            <a:spAutoFit/>
          </a:bodyPr>
          <a:lstStyle/>
          <a:p>
            <a:r>
              <a:rPr lang="en-US" sz="2800" b="1" dirty="0"/>
              <a:t>SRO (55 u.c.) // CaF</a:t>
            </a:r>
            <a:r>
              <a:rPr lang="en-US" sz="2800" b="1" baseline="-25000" dirty="0"/>
              <a:t>2</a:t>
            </a:r>
            <a:endParaRPr lang="en-US" sz="2800" b="1" dirty="0"/>
          </a:p>
        </p:txBody>
      </p:sp>
      <p:sp>
        <p:nvSpPr>
          <p:cNvPr id="27" name="Rectangle 26">
            <a:extLst>
              <a:ext uri="{FF2B5EF4-FFF2-40B4-BE49-F238E27FC236}">
                <a16:creationId xmlns:a16="http://schemas.microsoft.com/office/drawing/2014/main" id="{EEA3D43B-7C7F-FF1F-EEE0-DEC10A4E5464}"/>
              </a:ext>
            </a:extLst>
          </p:cNvPr>
          <p:cNvSpPr/>
          <p:nvPr/>
        </p:nvSpPr>
        <p:spPr>
          <a:xfrm rot="5700000">
            <a:off x="3890498" y="2240800"/>
            <a:ext cx="102656" cy="122509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28" name="Group 27">
            <a:extLst>
              <a:ext uri="{FF2B5EF4-FFF2-40B4-BE49-F238E27FC236}">
                <a16:creationId xmlns:a16="http://schemas.microsoft.com/office/drawing/2014/main" id="{FA63ABD8-96B9-4573-8F6D-C74C45A1DAF0}"/>
              </a:ext>
            </a:extLst>
          </p:cNvPr>
          <p:cNvGrpSpPr/>
          <p:nvPr/>
        </p:nvGrpSpPr>
        <p:grpSpPr>
          <a:xfrm rot="15667612">
            <a:off x="3361575" y="3014875"/>
            <a:ext cx="1300382" cy="1143749"/>
            <a:chOff x="3923928" y="2420888"/>
            <a:chExt cx="1800199" cy="1336146"/>
          </a:xfrm>
        </p:grpSpPr>
        <p:sp>
          <p:nvSpPr>
            <p:cNvPr id="29" name="Isosceles Triangle 52">
              <a:extLst>
                <a:ext uri="{FF2B5EF4-FFF2-40B4-BE49-F238E27FC236}">
                  <a16:creationId xmlns:a16="http://schemas.microsoft.com/office/drawing/2014/main" id="{27560707-478C-246E-7A6D-E97046A6075E}"/>
                </a:ext>
              </a:extLst>
            </p:cNvPr>
            <p:cNvSpPr/>
            <p:nvPr/>
          </p:nvSpPr>
          <p:spPr>
            <a:xfrm rot="5400000">
              <a:off x="5616115" y="3020954"/>
              <a:ext cx="72008" cy="144016"/>
            </a:xfrm>
            <a:prstGeom prst="triangle">
              <a:avLst/>
            </a:prstGeom>
            <a:solidFill>
              <a:srgbClr val="FF0000"/>
            </a:solidFill>
            <a:ln>
              <a:gradFill flip="none" rotWithShape="1">
                <a:gsLst>
                  <a:gs pos="67000">
                    <a:srgbClr val="FF2400"/>
                  </a:gs>
                  <a:gs pos="0">
                    <a:srgbClr val="FFF200"/>
                  </a:gs>
                  <a:gs pos="21000">
                    <a:srgbClr val="FF7A00"/>
                  </a:gs>
                  <a:gs pos="55000">
                    <a:srgbClr val="FF0300"/>
                  </a:gs>
                  <a:gs pos="100000">
                    <a:srgbClr val="4D0808"/>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0" name="Freeform 29">
              <a:extLst>
                <a:ext uri="{FF2B5EF4-FFF2-40B4-BE49-F238E27FC236}">
                  <a16:creationId xmlns:a16="http://schemas.microsoft.com/office/drawing/2014/main" id="{F3C3DE10-BB93-50EF-3559-22E2F0CC734C}"/>
                </a:ext>
              </a:extLst>
            </p:cNvPr>
            <p:cNvSpPr/>
            <p:nvPr/>
          </p:nvSpPr>
          <p:spPr>
            <a:xfrm>
              <a:off x="3923928" y="2420888"/>
              <a:ext cx="1672327" cy="1336146"/>
            </a:xfrm>
            <a:custGeom>
              <a:avLst/>
              <a:gdLst>
                <a:gd name="connsiteX0" fmla="*/ 0 w 1541780"/>
                <a:gd name="connsiteY0" fmla="*/ 614682 h 1328489"/>
                <a:gd name="connsiteX1" fmla="*/ 68580 w 1541780"/>
                <a:gd name="connsiteY1" fmla="*/ 599442 h 1328489"/>
                <a:gd name="connsiteX2" fmla="*/ 142240 w 1541780"/>
                <a:gd name="connsiteY2" fmla="*/ 640082 h 1328489"/>
                <a:gd name="connsiteX3" fmla="*/ 243840 w 1541780"/>
                <a:gd name="connsiteY3" fmla="*/ 584202 h 1328489"/>
                <a:gd name="connsiteX4" fmla="*/ 314960 w 1541780"/>
                <a:gd name="connsiteY4" fmla="*/ 673102 h 1328489"/>
                <a:gd name="connsiteX5" fmla="*/ 393700 w 1541780"/>
                <a:gd name="connsiteY5" fmla="*/ 447042 h 1328489"/>
                <a:gd name="connsiteX6" fmla="*/ 497840 w 1541780"/>
                <a:gd name="connsiteY6" fmla="*/ 972822 h 1328489"/>
                <a:gd name="connsiteX7" fmla="*/ 601980 w 1541780"/>
                <a:gd name="connsiteY7" fmla="*/ 261622 h 1328489"/>
                <a:gd name="connsiteX8" fmla="*/ 624840 w 1541780"/>
                <a:gd name="connsiteY8" fmla="*/ 160022 h 1328489"/>
                <a:gd name="connsiteX9" fmla="*/ 711200 w 1541780"/>
                <a:gd name="connsiteY9" fmla="*/ 1315722 h 1328489"/>
                <a:gd name="connsiteX10" fmla="*/ 782320 w 1541780"/>
                <a:gd name="connsiteY10" fmla="*/ 2 h 1328489"/>
                <a:gd name="connsiteX11" fmla="*/ 822960 w 1541780"/>
                <a:gd name="connsiteY11" fmla="*/ 1328422 h 1328489"/>
                <a:gd name="connsiteX12" fmla="*/ 894080 w 1541780"/>
                <a:gd name="connsiteY12" fmla="*/ 63502 h 1328489"/>
                <a:gd name="connsiteX13" fmla="*/ 949960 w 1541780"/>
                <a:gd name="connsiteY13" fmla="*/ 1092202 h 1328489"/>
                <a:gd name="connsiteX14" fmla="*/ 1051560 w 1541780"/>
                <a:gd name="connsiteY14" fmla="*/ 426722 h 1328489"/>
                <a:gd name="connsiteX15" fmla="*/ 1125220 w 1541780"/>
                <a:gd name="connsiteY15" fmla="*/ 759462 h 1328489"/>
                <a:gd name="connsiteX16" fmla="*/ 1229360 w 1541780"/>
                <a:gd name="connsiteY16" fmla="*/ 599442 h 1328489"/>
                <a:gd name="connsiteX17" fmla="*/ 1292860 w 1541780"/>
                <a:gd name="connsiteY17" fmla="*/ 695962 h 1328489"/>
                <a:gd name="connsiteX18" fmla="*/ 1394460 w 1541780"/>
                <a:gd name="connsiteY18" fmla="*/ 614682 h 1328489"/>
                <a:gd name="connsiteX19" fmla="*/ 1478280 w 1541780"/>
                <a:gd name="connsiteY19" fmla="*/ 668022 h 1328489"/>
                <a:gd name="connsiteX20" fmla="*/ 1541780 w 1541780"/>
                <a:gd name="connsiteY20" fmla="*/ 647702 h 1328489"/>
                <a:gd name="connsiteX0" fmla="*/ 0 w 1541780"/>
                <a:gd name="connsiteY0" fmla="*/ 614682 h 1328489"/>
                <a:gd name="connsiteX1" fmla="*/ 56286 w 1541780"/>
                <a:gd name="connsiteY1" fmla="*/ 599442 h 1328489"/>
                <a:gd name="connsiteX2" fmla="*/ 142240 w 1541780"/>
                <a:gd name="connsiteY2" fmla="*/ 640082 h 1328489"/>
                <a:gd name="connsiteX3" fmla="*/ 243840 w 1541780"/>
                <a:gd name="connsiteY3" fmla="*/ 584202 h 1328489"/>
                <a:gd name="connsiteX4" fmla="*/ 314960 w 1541780"/>
                <a:gd name="connsiteY4" fmla="*/ 673102 h 1328489"/>
                <a:gd name="connsiteX5" fmla="*/ 393700 w 1541780"/>
                <a:gd name="connsiteY5" fmla="*/ 447042 h 1328489"/>
                <a:gd name="connsiteX6" fmla="*/ 497840 w 1541780"/>
                <a:gd name="connsiteY6" fmla="*/ 972822 h 1328489"/>
                <a:gd name="connsiteX7" fmla="*/ 601980 w 1541780"/>
                <a:gd name="connsiteY7" fmla="*/ 261622 h 1328489"/>
                <a:gd name="connsiteX8" fmla="*/ 624840 w 1541780"/>
                <a:gd name="connsiteY8" fmla="*/ 160022 h 1328489"/>
                <a:gd name="connsiteX9" fmla="*/ 711200 w 1541780"/>
                <a:gd name="connsiteY9" fmla="*/ 1315722 h 1328489"/>
                <a:gd name="connsiteX10" fmla="*/ 782320 w 1541780"/>
                <a:gd name="connsiteY10" fmla="*/ 2 h 1328489"/>
                <a:gd name="connsiteX11" fmla="*/ 822960 w 1541780"/>
                <a:gd name="connsiteY11" fmla="*/ 1328422 h 1328489"/>
                <a:gd name="connsiteX12" fmla="*/ 894080 w 1541780"/>
                <a:gd name="connsiteY12" fmla="*/ 63502 h 1328489"/>
                <a:gd name="connsiteX13" fmla="*/ 949960 w 1541780"/>
                <a:gd name="connsiteY13" fmla="*/ 1092202 h 1328489"/>
                <a:gd name="connsiteX14" fmla="*/ 1051560 w 1541780"/>
                <a:gd name="connsiteY14" fmla="*/ 426722 h 1328489"/>
                <a:gd name="connsiteX15" fmla="*/ 1125220 w 1541780"/>
                <a:gd name="connsiteY15" fmla="*/ 759462 h 1328489"/>
                <a:gd name="connsiteX16" fmla="*/ 1229360 w 1541780"/>
                <a:gd name="connsiteY16" fmla="*/ 599442 h 1328489"/>
                <a:gd name="connsiteX17" fmla="*/ 1292860 w 1541780"/>
                <a:gd name="connsiteY17" fmla="*/ 695962 h 1328489"/>
                <a:gd name="connsiteX18" fmla="*/ 1394460 w 1541780"/>
                <a:gd name="connsiteY18" fmla="*/ 614682 h 1328489"/>
                <a:gd name="connsiteX19" fmla="*/ 1478280 w 1541780"/>
                <a:gd name="connsiteY19" fmla="*/ 668022 h 1328489"/>
                <a:gd name="connsiteX20" fmla="*/ 1541780 w 1541780"/>
                <a:gd name="connsiteY20" fmla="*/ 647702 h 1328489"/>
                <a:gd name="connsiteX0" fmla="*/ 0 w 1541780"/>
                <a:gd name="connsiteY0" fmla="*/ 614682 h 1328489"/>
                <a:gd name="connsiteX1" fmla="*/ 56286 w 1541780"/>
                <a:gd name="connsiteY1" fmla="*/ 599442 h 1328489"/>
                <a:gd name="connsiteX2" fmla="*/ 142240 w 1541780"/>
                <a:gd name="connsiteY2" fmla="*/ 640082 h 1328489"/>
                <a:gd name="connsiteX3" fmla="*/ 236815 w 1541780"/>
                <a:gd name="connsiteY3" fmla="*/ 586107 h 1328489"/>
                <a:gd name="connsiteX4" fmla="*/ 314960 w 1541780"/>
                <a:gd name="connsiteY4" fmla="*/ 673102 h 1328489"/>
                <a:gd name="connsiteX5" fmla="*/ 393700 w 1541780"/>
                <a:gd name="connsiteY5" fmla="*/ 447042 h 1328489"/>
                <a:gd name="connsiteX6" fmla="*/ 497840 w 1541780"/>
                <a:gd name="connsiteY6" fmla="*/ 972822 h 1328489"/>
                <a:gd name="connsiteX7" fmla="*/ 601980 w 1541780"/>
                <a:gd name="connsiteY7" fmla="*/ 261622 h 1328489"/>
                <a:gd name="connsiteX8" fmla="*/ 624840 w 1541780"/>
                <a:gd name="connsiteY8" fmla="*/ 160022 h 1328489"/>
                <a:gd name="connsiteX9" fmla="*/ 711200 w 1541780"/>
                <a:gd name="connsiteY9" fmla="*/ 1315722 h 1328489"/>
                <a:gd name="connsiteX10" fmla="*/ 782320 w 1541780"/>
                <a:gd name="connsiteY10" fmla="*/ 2 h 1328489"/>
                <a:gd name="connsiteX11" fmla="*/ 822960 w 1541780"/>
                <a:gd name="connsiteY11" fmla="*/ 1328422 h 1328489"/>
                <a:gd name="connsiteX12" fmla="*/ 894080 w 1541780"/>
                <a:gd name="connsiteY12" fmla="*/ 63502 h 1328489"/>
                <a:gd name="connsiteX13" fmla="*/ 949960 w 1541780"/>
                <a:gd name="connsiteY13" fmla="*/ 1092202 h 1328489"/>
                <a:gd name="connsiteX14" fmla="*/ 1051560 w 1541780"/>
                <a:gd name="connsiteY14" fmla="*/ 426722 h 1328489"/>
                <a:gd name="connsiteX15" fmla="*/ 1125220 w 1541780"/>
                <a:gd name="connsiteY15" fmla="*/ 759462 h 1328489"/>
                <a:gd name="connsiteX16" fmla="*/ 1229360 w 1541780"/>
                <a:gd name="connsiteY16" fmla="*/ 599442 h 1328489"/>
                <a:gd name="connsiteX17" fmla="*/ 1292860 w 1541780"/>
                <a:gd name="connsiteY17" fmla="*/ 695962 h 1328489"/>
                <a:gd name="connsiteX18" fmla="*/ 1394460 w 1541780"/>
                <a:gd name="connsiteY18" fmla="*/ 614682 h 1328489"/>
                <a:gd name="connsiteX19" fmla="*/ 1478280 w 1541780"/>
                <a:gd name="connsiteY19" fmla="*/ 668022 h 1328489"/>
                <a:gd name="connsiteX20" fmla="*/ 1541780 w 1541780"/>
                <a:gd name="connsiteY20" fmla="*/ 647702 h 1328489"/>
                <a:gd name="connsiteX0" fmla="*/ 0 w 1541780"/>
                <a:gd name="connsiteY0" fmla="*/ 614682 h 1328489"/>
                <a:gd name="connsiteX1" fmla="*/ 56286 w 1541780"/>
                <a:gd name="connsiteY1" fmla="*/ 599442 h 1328489"/>
                <a:gd name="connsiteX2" fmla="*/ 142240 w 1541780"/>
                <a:gd name="connsiteY2" fmla="*/ 640082 h 1328489"/>
                <a:gd name="connsiteX3" fmla="*/ 236815 w 1541780"/>
                <a:gd name="connsiteY3" fmla="*/ 586107 h 1328489"/>
                <a:gd name="connsiteX4" fmla="*/ 314960 w 1541780"/>
                <a:gd name="connsiteY4" fmla="*/ 673102 h 1328489"/>
                <a:gd name="connsiteX5" fmla="*/ 434095 w 1541780"/>
                <a:gd name="connsiteY5" fmla="*/ 450852 h 1328489"/>
                <a:gd name="connsiteX6" fmla="*/ 497840 w 1541780"/>
                <a:gd name="connsiteY6" fmla="*/ 972822 h 1328489"/>
                <a:gd name="connsiteX7" fmla="*/ 601980 w 1541780"/>
                <a:gd name="connsiteY7" fmla="*/ 261622 h 1328489"/>
                <a:gd name="connsiteX8" fmla="*/ 624840 w 1541780"/>
                <a:gd name="connsiteY8" fmla="*/ 160022 h 1328489"/>
                <a:gd name="connsiteX9" fmla="*/ 711200 w 1541780"/>
                <a:gd name="connsiteY9" fmla="*/ 1315722 h 1328489"/>
                <a:gd name="connsiteX10" fmla="*/ 782320 w 1541780"/>
                <a:gd name="connsiteY10" fmla="*/ 2 h 1328489"/>
                <a:gd name="connsiteX11" fmla="*/ 822960 w 1541780"/>
                <a:gd name="connsiteY11" fmla="*/ 1328422 h 1328489"/>
                <a:gd name="connsiteX12" fmla="*/ 894080 w 1541780"/>
                <a:gd name="connsiteY12" fmla="*/ 63502 h 1328489"/>
                <a:gd name="connsiteX13" fmla="*/ 949960 w 1541780"/>
                <a:gd name="connsiteY13" fmla="*/ 1092202 h 1328489"/>
                <a:gd name="connsiteX14" fmla="*/ 1051560 w 1541780"/>
                <a:gd name="connsiteY14" fmla="*/ 426722 h 1328489"/>
                <a:gd name="connsiteX15" fmla="*/ 1125220 w 1541780"/>
                <a:gd name="connsiteY15" fmla="*/ 759462 h 1328489"/>
                <a:gd name="connsiteX16" fmla="*/ 1229360 w 1541780"/>
                <a:gd name="connsiteY16" fmla="*/ 599442 h 1328489"/>
                <a:gd name="connsiteX17" fmla="*/ 1292860 w 1541780"/>
                <a:gd name="connsiteY17" fmla="*/ 695962 h 1328489"/>
                <a:gd name="connsiteX18" fmla="*/ 1394460 w 1541780"/>
                <a:gd name="connsiteY18" fmla="*/ 614682 h 1328489"/>
                <a:gd name="connsiteX19" fmla="*/ 1478280 w 1541780"/>
                <a:gd name="connsiteY19" fmla="*/ 668022 h 1328489"/>
                <a:gd name="connsiteX20" fmla="*/ 1541780 w 1541780"/>
                <a:gd name="connsiteY20" fmla="*/ 647702 h 1328489"/>
                <a:gd name="connsiteX0" fmla="*/ 0 w 1541780"/>
                <a:gd name="connsiteY0" fmla="*/ 614682 h 1328489"/>
                <a:gd name="connsiteX1" fmla="*/ 56286 w 1541780"/>
                <a:gd name="connsiteY1" fmla="*/ 599442 h 1328489"/>
                <a:gd name="connsiteX2" fmla="*/ 142240 w 1541780"/>
                <a:gd name="connsiteY2" fmla="*/ 640082 h 1328489"/>
                <a:gd name="connsiteX3" fmla="*/ 236815 w 1541780"/>
                <a:gd name="connsiteY3" fmla="*/ 586107 h 1328489"/>
                <a:gd name="connsiteX4" fmla="*/ 314960 w 1541780"/>
                <a:gd name="connsiteY4" fmla="*/ 673102 h 1328489"/>
                <a:gd name="connsiteX5" fmla="*/ 434095 w 1541780"/>
                <a:gd name="connsiteY5" fmla="*/ 450852 h 1328489"/>
                <a:gd name="connsiteX6" fmla="*/ 497840 w 1541780"/>
                <a:gd name="connsiteY6" fmla="*/ 972822 h 1328489"/>
                <a:gd name="connsiteX7" fmla="*/ 624840 w 1541780"/>
                <a:gd name="connsiteY7" fmla="*/ 160022 h 1328489"/>
                <a:gd name="connsiteX8" fmla="*/ 711200 w 1541780"/>
                <a:gd name="connsiteY8" fmla="*/ 1315722 h 1328489"/>
                <a:gd name="connsiteX9" fmla="*/ 782320 w 1541780"/>
                <a:gd name="connsiteY9" fmla="*/ 2 h 1328489"/>
                <a:gd name="connsiteX10" fmla="*/ 822960 w 1541780"/>
                <a:gd name="connsiteY10" fmla="*/ 1328422 h 1328489"/>
                <a:gd name="connsiteX11" fmla="*/ 894080 w 1541780"/>
                <a:gd name="connsiteY11" fmla="*/ 63502 h 1328489"/>
                <a:gd name="connsiteX12" fmla="*/ 949960 w 1541780"/>
                <a:gd name="connsiteY12" fmla="*/ 1092202 h 1328489"/>
                <a:gd name="connsiteX13" fmla="*/ 1051560 w 1541780"/>
                <a:gd name="connsiteY13" fmla="*/ 426722 h 1328489"/>
                <a:gd name="connsiteX14" fmla="*/ 1125220 w 1541780"/>
                <a:gd name="connsiteY14" fmla="*/ 759462 h 1328489"/>
                <a:gd name="connsiteX15" fmla="*/ 1229360 w 1541780"/>
                <a:gd name="connsiteY15" fmla="*/ 599442 h 1328489"/>
                <a:gd name="connsiteX16" fmla="*/ 1292860 w 1541780"/>
                <a:gd name="connsiteY16" fmla="*/ 695962 h 1328489"/>
                <a:gd name="connsiteX17" fmla="*/ 1394460 w 1541780"/>
                <a:gd name="connsiteY17" fmla="*/ 614682 h 1328489"/>
                <a:gd name="connsiteX18" fmla="*/ 1478280 w 1541780"/>
                <a:gd name="connsiteY18" fmla="*/ 668022 h 1328489"/>
                <a:gd name="connsiteX19" fmla="*/ 1541780 w 1541780"/>
                <a:gd name="connsiteY19" fmla="*/ 647702 h 1328489"/>
                <a:gd name="connsiteX0" fmla="*/ 0 w 1541780"/>
                <a:gd name="connsiteY0" fmla="*/ 614682 h 1328489"/>
                <a:gd name="connsiteX1" fmla="*/ 56286 w 1541780"/>
                <a:gd name="connsiteY1" fmla="*/ 599442 h 1328489"/>
                <a:gd name="connsiteX2" fmla="*/ 142240 w 1541780"/>
                <a:gd name="connsiteY2" fmla="*/ 640082 h 1328489"/>
                <a:gd name="connsiteX3" fmla="*/ 236815 w 1541780"/>
                <a:gd name="connsiteY3" fmla="*/ 586107 h 1328489"/>
                <a:gd name="connsiteX4" fmla="*/ 314960 w 1541780"/>
                <a:gd name="connsiteY4" fmla="*/ 673102 h 1328489"/>
                <a:gd name="connsiteX5" fmla="*/ 434095 w 1541780"/>
                <a:gd name="connsiteY5" fmla="*/ 450852 h 1328489"/>
                <a:gd name="connsiteX6" fmla="*/ 497840 w 1541780"/>
                <a:gd name="connsiteY6" fmla="*/ 972822 h 1328489"/>
                <a:gd name="connsiteX7" fmla="*/ 630109 w 1541780"/>
                <a:gd name="connsiteY7" fmla="*/ 66677 h 1328489"/>
                <a:gd name="connsiteX8" fmla="*/ 711200 w 1541780"/>
                <a:gd name="connsiteY8" fmla="*/ 1315722 h 1328489"/>
                <a:gd name="connsiteX9" fmla="*/ 782320 w 1541780"/>
                <a:gd name="connsiteY9" fmla="*/ 2 h 1328489"/>
                <a:gd name="connsiteX10" fmla="*/ 822960 w 1541780"/>
                <a:gd name="connsiteY10" fmla="*/ 1328422 h 1328489"/>
                <a:gd name="connsiteX11" fmla="*/ 894080 w 1541780"/>
                <a:gd name="connsiteY11" fmla="*/ 63502 h 1328489"/>
                <a:gd name="connsiteX12" fmla="*/ 949960 w 1541780"/>
                <a:gd name="connsiteY12" fmla="*/ 1092202 h 1328489"/>
                <a:gd name="connsiteX13" fmla="*/ 1051560 w 1541780"/>
                <a:gd name="connsiteY13" fmla="*/ 426722 h 1328489"/>
                <a:gd name="connsiteX14" fmla="*/ 1125220 w 1541780"/>
                <a:gd name="connsiteY14" fmla="*/ 759462 h 1328489"/>
                <a:gd name="connsiteX15" fmla="*/ 1229360 w 1541780"/>
                <a:gd name="connsiteY15" fmla="*/ 599442 h 1328489"/>
                <a:gd name="connsiteX16" fmla="*/ 1292860 w 1541780"/>
                <a:gd name="connsiteY16" fmla="*/ 695962 h 1328489"/>
                <a:gd name="connsiteX17" fmla="*/ 1394460 w 1541780"/>
                <a:gd name="connsiteY17" fmla="*/ 614682 h 1328489"/>
                <a:gd name="connsiteX18" fmla="*/ 1478280 w 1541780"/>
                <a:gd name="connsiteY18" fmla="*/ 668022 h 1328489"/>
                <a:gd name="connsiteX19" fmla="*/ 1541780 w 1541780"/>
                <a:gd name="connsiteY19" fmla="*/ 647702 h 1328489"/>
                <a:gd name="connsiteX0" fmla="*/ 0 w 1541780"/>
                <a:gd name="connsiteY0" fmla="*/ 614682 h 1328489"/>
                <a:gd name="connsiteX1" fmla="*/ 56286 w 1541780"/>
                <a:gd name="connsiteY1" fmla="*/ 599442 h 1328489"/>
                <a:gd name="connsiteX2" fmla="*/ 142240 w 1541780"/>
                <a:gd name="connsiteY2" fmla="*/ 640082 h 1328489"/>
                <a:gd name="connsiteX3" fmla="*/ 236815 w 1541780"/>
                <a:gd name="connsiteY3" fmla="*/ 586107 h 1328489"/>
                <a:gd name="connsiteX4" fmla="*/ 314960 w 1541780"/>
                <a:gd name="connsiteY4" fmla="*/ 673102 h 1328489"/>
                <a:gd name="connsiteX5" fmla="*/ 434095 w 1541780"/>
                <a:gd name="connsiteY5" fmla="*/ 450852 h 1328489"/>
                <a:gd name="connsiteX6" fmla="*/ 497840 w 1541780"/>
                <a:gd name="connsiteY6" fmla="*/ 972822 h 1328489"/>
                <a:gd name="connsiteX7" fmla="*/ 596739 w 1541780"/>
                <a:gd name="connsiteY7" fmla="*/ 60962 h 1328489"/>
                <a:gd name="connsiteX8" fmla="*/ 711200 w 1541780"/>
                <a:gd name="connsiteY8" fmla="*/ 1315722 h 1328489"/>
                <a:gd name="connsiteX9" fmla="*/ 782320 w 1541780"/>
                <a:gd name="connsiteY9" fmla="*/ 2 h 1328489"/>
                <a:gd name="connsiteX10" fmla="*/ 822960 w 1541780"/>
                <a:gd name="connsiteY10" fmla="*/ 1328422 h 1328489"/>
                <a:gd name="connsiteX11" fmla="*/ 894080 w 1541780"/>
                <a:gd name="connsiteY11" fmla="*/ 63502 h 1328489"/>
                <a:gd name="connsiteX12" fmla="*/ 949960 w 1541780"/>
                <a:gd name="connsiteY12" fmla="*/ 1092202 h 1328489"/>
                <a:gd name="connsiteX13" fmla="*/ 1051560 w 1541780"/>
                <a:gd name="connsiteY13" fmla="*/ 426722 h 1328489"/>
                <a:gd name="connsiteX14" fmla="*/ 1125220 w 1541780"/>
                <a:gd name="connsiteY14" fmla="*/ 759462 h 1328489"/>
                <a:gd name="connsiteX15" fmla="*/ 1229360 w 1541780"/>
                <a:gd name="connsiteY15" fmla="*/ 599442 h 1328489"/>
                <a:gd name="connsiteX16" fmla="*/ 1292860 w 1541780"/>
                <a:gd name="connsiteY16" fmla="*/ 695962 h 1328489"/>
                <a:gd name="connsiteX17" fmla="*/ 1394460 w 1541780"/>
                <a:gd name="connsiteY17" fmla="*/ 614682 h 1328489"/>
                <a:gd name="connsiteX18" fmla="*/ 1478280 w 1541780"/>
                <a:gd name="connsiteY18" fmla="*/ 668022 h 1328489"/>
                <a:gd name="connsiteX19" fmla="*/ 1541780 w 1541780"/>
                <a:gd name="connsiteY19" fmla="*/ 647702 h 1328489"/>
                <a:gd name="connsiteX0" fmla="*/ 0 w 1541780"/>
                <a:gd name="connsiteY0" fmla="*/ 620397 h 1334217"/>
                <a:gd name="connsiteX1" fmla="*/ 56286 w 1541780"/>
                <a:gd name="connsiteY1" fmla="*/ 605157 h 1334217"/>
                <a:gd name="connsiteX2" fmla="*/ 142240 w 1541780"/>
                <a:gd name="connsiteY2" fmla="*/ 645797 h 1334217"/>
                <a:gd name="connsiteX3" fmla="*/ 236815 w 1541780"/>
                <a:gd name="connsiteY3" fmla="*/ 591822 h 1334217"/>
                <a:gd name="connsiteX4" fmla="*/ 314960 w 1541780"/>
                <a:gd name="connsiteY4" fmla="*/ 678817 h 1334217"/>
                <a:gd name="connsiteX5" fmla="*/ 434095 w 1541780"/>
                <a:gd name="connsiteY5" fmla="*/ 456567 h 1334217"/>
                <a:gd name="connsiteX6" fmla="*/ 497840 w 1541780"/>
                <a:gd name="connsiteY6" fmla="*/ 978537 h 1334217"/>
                <a:gd name="connsiteX7" fmla="*/ 596739 w 1541780"/>
                <a:gd name="connsiteY7" fmla="*/ 66677 h 1334217"/>
                <a:gd name="connsiteX8" fmla="*/ 711200 w 1541780"/>
                <a:gd name="connsiteY8" fmla="*/ 1321437 h 1334217"/>
                <a:gd name="connsiteX9" fmla="*/ 761244 w 1541780"/>
                <a:gd name="connsiteY9" fmla="*/ 2 h 1334217"/>
                <a:gd name="connsiteX10" fmla="*/ 822960 w 1541780"/>
                <a:gd name="connsiteY10" fmla="*/ 1334137 h 1334217"/>
                <a:gd name="connsiteX11" fmla="*/ 894080 w 1541780"/>
                <a:gd name="connsiteY11" fmla="*/ 69217 h 1334217"/>
                <a:gd name="connsiteX12" fmla="*/ 949960 w 1541780"/>
                <a:gd name="connsiteY12" fmla="*/ 1097917 h 1334217"/>
                <a:gd name="connsiteX13" fmla="*/ 1051560 w 1541780"/>
                <a:gd name="connsiteY13" fmla="*/ 432437 h 1334217"/>
                <a:gd name="connsiteX14" fmla="*/ 1125220 w 1541780"/>
                <a:gd name="connsiteY14" fmla="*/ 765177 h 1334217"/>
                <a:gd name="connsiteX15" fmla="*/ 1229360 w 1541780"/>
                <a:gd name="connsiteY15" fmla="*/ 605157 h 1334217"/>
                <a:gd name="connsiteX16" fmla="*/ 1292860 w 1541780"/>
                <a:gd name="connsiteY16" fmla="*/ 701677 h 1334217"/>
                <a:gd name="connsiteX17" fmla="*/ 1394460 w 1541780"/>
                <a:gd name="connsiteY17" fmla="*/ 620397 h 1334217"/>
                <a:gd name="connsiteX18" fmla="*/ 1478280 w 1541780"/>
                <a:gd name="connsiteY18" fmla="*/ 673737 h 1334217"/>
                <a:gd name="connsiteX19" fmla="*/ 1541780 w 1541780"/>
                <a:gd name="connsiteY19" fmla="*/ 653417 h 1334217"/>
                <a:gd name="connsiteX0" fmla="*/ 0 w 1541780"/>
                <a:gd name="connsiteY0" fmla="*/ 620397 h 1334231"/>
                <a:gd name="connsiteX1" fmla="*/ 56286 w 1541780"/>
                <a:gd name="connsiteY1" fmla="*/ 605157 h 1334231"/>
                <a:gd name="connsiteX2" fmla="*/ 142240 w 1541780"/>
                <a:gd name="connsiteY2" fmla="*/ 645797 h 1334231"/>
                <a:gd name="connsiteX3" fmla="*/ 236815 w 1541780"/>
                <a:gd name="connsiteY3" fmla="*/ 591822 h 1334231"/>
                <a:gd name="connsiteX4" fmla="*/ 314960 w 1541780"/>
                <a:gd name="connsiteY4" fmla="*/ 678817 h 1334231"/>
                <a:gd name="connsiteX5" fmla="*/ 434095 w 1541780"/>
                <a:gd name="connsiteY5" fmla="*/ 456567 h 1334231"/>
                <a:gd name="connsiteX6" fmla="*/ 497840 w 1541780"/>
                <a:gd name="connsiteY6" fmla="*/ 978537 h 1334231"/>
                <a:gd name="connsiteX7" fmla="*/ 596739 w 1541780"/>
                <a:gd name="connsiteY7" fmla="*/ 66677 h 1334231"/>
                <a:gd name="connsiteX8" fmla="*/ 711200 w 1541780"/>
                <a:gd name="connsiteY8" fmla="*/ 1321437 h 1334231"/>
                <a:gd name="connsiteX9" fmla="*/ 761244 w 1541780"/>
                <a:gd name="connsiteY9" fmla="*/ 2 h 1334231"/>
                <a:gd name="connsiteX10" fmla="*/ 822960 w 1541780"/>
                <a:gd name="connsiteY10" fmla="*/ 1334137 h 1334231"/>
                <a:gd name="connsiteX11" fmla="*/ 929205 w 1541780"/>
                <a:gd name="connsiteY11" fmla="*/ 74932 h 1334231"/>
                <a:gd name="connsiteX12" fmla="*/ 949960 w 1541780"/>
                <a:gd name="connsiteY12" fmla="*/ 1097917 h 1334231"/>
                <a:gd name="connsiteX13" fmla="*/ 1051560 w 1541780"/>
                <a:gd name="connsiteY13" fmla="*/ 432437 h 1334231"/>
                <a:gd name="connsiteX14" fmla="*/ 1125220 w 1541780"/>
                <a:gd name="connsiteY14" fmla="*/ 765177 h 1334231"/>
                <a:gd name="connsiteX15" fmla="*/ 1229360 w 1541780"/>
                <a:gd name="connsiteY15" fmla="*/ 605157 h 1334231"/>
                <a:gd name="connsiteX16" fmla="*/ 1292860 w 1541780"/>
                <a:gd name="connsiteY16" fmla="*/ 701677 h 1334231"/>
                <a:gd name="connsiteX17" fmla="*/ 1394460 w 1541780"/>
                <a:gd name="connsiteY17" fmla="*/ 620397 h 1334231"/>
                <a:gd name="connsiteX18" fmla="*/ 1478280 w 1541780"/>
                <a:gd name="connsiteY18" fmla="*/ 673737 h 1334231"/>
                <a:gd name="connsiteX19" fmla="*/ 1541780 w 1541780"/>
                <a:gd name="connsiteY19" fmla="*/ 653417 h 1334231"/>
                <a:gd name="connsiteX0" fmla="*/ 0 w 1541780"/>
                <a:gd name="connsiteY0" fmla="*/ 620397 h 1334231"/>
                <a:gd name="connsiteX1" fmla="*/ 56286 w 1541780"/>
                <a:gd name="connsiteY1" fmla="*/ 605157 h 1334231"/>
                <a:gd name="connsiteX2" fmla="*/ 142240 w 1541780"/>
                <a:gd name="connsiteY2" fmla="*/ 645797 h 1334231"/>
                <a:gd name="connsiteX3" fmla="*/ 236815 w 1541780"/>
                <a:gd name="connsiteY3" fmla="*/ 591822 h 1334231"/>
                <a:gd name="connsiteX4" fmla="*/ 314960 w 1541780"/>
                <a:gd name="connsiteY4" fmla="*/ 678817 h 1334231"/>
                <a:gd name="connsiteX5" fmla="*/ 434095 w 1541780"/>
                <a:gd name="connsiteY5" fmla="*/ 456567 h 1334231"/>
                <a:gd name="connsiteX6" fmla="*/ 497840 w 1541780"/>
                <a:gd name="connsiteY6" fmla="*/ 978537 h 1334231"/>
                <a:gd name="connsiteX7" fmla="*/ 596739 w 1541780"/>
                <a:gd name="connsiteY7" fmla="*/ 66677 h 1334231"/>
                <a:gd name="connsiteX8" fmla="*/ 711200 w 1541780"/>
                <a:gd name="connsiteY8" fmla="*/ 1321437 h 1334231"/>
                <a:gd name="connsiteX9" fmla="*/ 761244 w 1541780"/>
                <a:gd name="connsiteY9" fmla="*/ 2 h 1334231"/>
                <a:gd name="connsiteX10" fmla="*/ 822960 w 1541780"/>
                <a:gd name="connsiteY10" fmla="*/ 1334137 h 1334231"/>
                <a:gd name="connsiteX11" fmla="*/ 929205 w 1541780"/>
                <a:gd name="connsiteY11" fmla="*/ 74932 h 1334231"/>
                <a:gd name="connsiteX12" fmla="*/ 949960 w 1541780"/>
                <a:gd name="connsiteY12" fmla="*/ 1097917 h 1334231"/>
                <a:gd name="connsiteX13" fmla="*/ 1098980 w 1541780"/>
                <a:gd name="connsiteY13" fmla="*/ 424817 h 1334231"/>
                <a:gd name="connsiteX14" fmla="*/ 1125220 w 1541780"/>
                <a:gd name="connsiteY14" fmla="*/ 765177 h 1334231"/>
                <a:gd name="connsiteX15" fmla="*/ 1229360 w 1541780"/>
                <a:gd name="connsiteY15" fmla="*/ 605157 h 1334231"/>
                <a:gd name="connsiteX16" fmla="*/ 1292860 w 1541780"/>
                <a:gd name="connsiteY16" fmla="*/ 701677 h 1334231"/>
                <a:gd name="connsiteX17" fmla="*/ 1394460 w 1541780"/>
                <a:gd name="connsiteY17" fmla="*/ 620397 h 1334231"/>
                <a:gd name="connsiteX18" fmla="*/ 1478280 w 1541780"/>
                <a:gd name="connsiteY18" fmla="*/ 673737 h 1334231"/>
                <a:gd name="connsiteX19" fmla="*/ 1541780 w 1541780"/>
                <a:gd name="connsiteY19" fmla="*/ 653417 h 1334231"/>
                <a:gd name="connsiteX0" fmla="*/ 0 w 1541780"/>
                <a:gd name="connsiteY0" fmla="*/ 620397 h 1334231"/>
                <a:gd name="connsiteX1" fmla="*/ 56286 w 1541780"/>
                <a:gd name="connsiteY1" fmla="*/ 605157 h 1334231"/>
                <a:gd name="connsiteX2" fmla="*/ 142240 w 1541780"/>
                <a:gd name="connsiteY2" fmla="*/ 645797 h 1334231"/>
                <a:gd name="connsiteX3" fmla="*/ 236815 w 1541780"/>
                <a:gd name="connsiteY3" fmla="*/ 591822 h 1334231"/>
                <a:gd name="connsiteX4" fmla="*/ 314960 w 1541780"/>
                <a:gd name="connsiteY4" fmla="*/ 678817 h 1334231"/>
                <a:gd name="connsiteX5" fmla="*/ 434095 w 1541780"/>
                <a:gd name="connsiteY5" fmla="*/ 456567 h 1334231"/>
                <a:gd name="connsiteX6" fmla="*/ 497840 w 1541780"/>
                <a:gd name="connsiteY6" fmla="*/ 978537 h 1334231"/>
                <a:gd name="connsiteX7" fmla="*/ 596739 w 1541780"/>
                <a:gd name="connsiteY7" fmla="*/ 66677 h 1334231"/>
                <a:gd name="connsiteX8" fmla="*/ 711200 w 1541780"/>
                <a:gd name="connsiteY8" fmla="*/ 1321437 h 1334231"/>
                <a:gd name="connsiteX9" fmla="*/ 761244 w 1541780"/>
                <a:gd name="connsiteY9" fmla="*/ 2 h 1334231"/>
                <a:gd name="connsiteX10" fmla="*/ 822960 w 1541780"/>
                <a:gd name="connsiteY10" fmla="*/ 1334137 h 1334231"/>
                <a:gd name="connsiteX11" fmla="*/ 929205 w 1541780"/>
                <a:gd name="connsiteY11" fmla="*/ 74932 h 1334231"/>
                <a:gd name="connsiteX12" fmla="*/ 949960 w 1541780"/>
                <a:gd name="connsiteY12" fmla="*/ 1097917 h 1334231"/>
                <a:gd name="connsiteX13" fmla="*/ 1098980 w 1541780"/>
                <a:gd name="connsiteY13" fmla="*/ 424817 h 1334231"/>
                <a:gd name="connsiteX14" fmla="*/ 1125220 w 1541780"/>
                <a:gd name="connsiteY14" fmla="*/ 765177 h 1334231"/>
                <a:gd name="connsiteX15" fmla="*/ 1264486 w 1541780"/>
                <a:gd name="connsiteY15" fmla="*/ 601347 h 1334231"/>
                <a:gd name="connsiteX16" fmla="*/ 1292860 w 1541780"/>
                <a:gd name="connsiteY16" fmla="*/ 701677 h 1334231"/>
                <a:gd name="connsiteX17" fmla="*/ 1394460 w 1541780"/>
                <a:gd name="connsiteY17" fmla="*/ 620397 h 1334231"/>
                <a:gd name="connsiteX18" fmla="*/ 1478280 w 1541780"/>
                <a:gd name="connsiteY18" fmla="*/ 673737 h 1334231"/>
                <a:gd name="connsiteX19" fmla="*/ 1541780 w 1541780"/>
                <a:gd name="connsiteY19" fmla="*/ 653417 h 1334231"/>
                <a:gd name="connsiteX0" fmla="*/ 0 w 1541780"/>
                <a:gd name="connsiteY0" fmla="*/ 620397 h 1334231"/>
                <a:gd name="connsiteX1" fmla="*/ 56286 w 1541780"/>
                <a:gd name="connsiteY1" fmla="*/ 605157 h 1334231"/>
                <a:gd name="connsiteX2" fmla="*/ 142240 w 1541780"/>
                <a:gd name="connsiteY2" fmla="*/ 645797 h 1334231"/>
                <a:gd name="connsiteX3" fmla="*/ 231546 w 1541780"/>
                <a:gd name="connsiteY3" fmla="*/ 591822 h 1334231"/>
                <a:gd name="connsiteX4" fmla="*/ 314960 w 1541780"/>
                <a:gd name="connsiteY4" fmla="*/ 678817 h 1334231"/>
                <a:gd name="connsiteX5" fmla="*/ 434095 w 1541780"/>
                <a:gd name="connsiteY5" fmla="*/ 456567 h 1334231"/>
                <a:gd name="connsiteX6" fmla="*/ 497840 w 1541780"/>
                <a:gd name="connsiteY6" fmla="*/ 978537 h 1334231"/>
                <a:gd name="connsiteX7" fmla="*/ 596739 w 1541780"/>
                <a:gd name="connsiteY7" fmla="*/ 66677 h 1334231"/>
                <a:gd name="connsiteX8" fmla="*/ 711200 w 1541780"/>
                <a:gd name="connsiteY8" fmla="*/ 1321437 h 1334231"/>
                <a:gd name="connsiteX9" fmla="*/ 761244 w 1541780"/>
                <a:gd name="connsiteY9" fmla="*/ 2 h 1334231"/>
                <a:gd name="connsiteX10" fmla="*/ 822960 w 1541780"/>
                <a:gd name="connsiteY10" fmla="*/ 1334137 h 1334231"/>
                <a:gd name="connsiteX11" fmla="*/ 929205 w 1541780"/>
                <a:gd name="connsiteY11" fmla="*/ 74932 h 1334231"/>
                <a:gd name="connsiteX12" fmla="*/ 949960 w 1541780"/>
                <a:gd name="connsiteY12" fmla="*/ 1097917 h 1334231"/>
                <a:gd name="connsiteX13" fmla="*/ 1098980 w 1541780"/>
                <a:gd name="connsiteY13" fmla="*/ 424817 h 1334231"/>
                <a:gd name="connsiteX14" fmla="*/ 1125220 w 1541780"/>
                <a:gd name="connsiteY14" fmla="*/ 765177 h 1334231"/>
                <a:gd name="connsiteX15" fmla="*/ 1264486 w 1541780"/>
                <a:gd name="connsiteY15" fmla="*/ 601347 h 1334231"/>
                <a:gd name="connsiteX16" fmla="*/ 1292860 w 1541780"/>
                <a:gd name="connsiteY16" fmla="*/ 701677 h 1334231"/>
                <a:gd name="connsiteX17" fmla="*/ 1394460 w 1541780"/>
                <a:gd name="connsiteY17" fmla="*/ 620397 h 1334231"/>
                <a:gd name="connsiteX18" fmla="*/ 1478280 w 1541780"/>
                <a:gd name="connsiteY18" fmla="*/ 673737 h 1334231"/>
                <a:gd name="connsiteX19" fmla="*/ 1541780 w 1541780"/>
                <a:gd name="connsiteY19" fmla="*/ 653417 h 1334231"/>
                <a:gd name="connsiteX0" fmla="*/ 0 w 1541780"/>
                <a:gd name="connsiteY0" fmla="*/ 620397 h 1334231"/>
                <a:gd name="connsiteX1" fmla="*/ 56286 w 1541780"/>
                <a:gd name="connsiteY1" fmla="*/ 605157 h 1334231"/>
                <a:gd name="connsiteX2" fmla="*/ 142240 w 1541780"/>
                <a:gd name="connsiteY2" fmla="*/ 645797 h 1334231"/>
                <a:gd name="connsiteX3" fmla="*/ 231546 w 1541780"/>
                <a:gd name="connsiteY3" fmla="*/ 591822 h 1334231"/>
                <a:gd name="connsiteX4" fmla="*/ 314960 w 1541780"/>
                <a:gd name="connsiteY4" fmla="*/ 678817 h 1334231"/>
                <a:gd name="connsiteX5" fmla="*/ 392485 w 1541780"/>
                <a:gd name="connsiteY5" fmla="*/ 453744 h 1334231"/>
                <a:gd name="connsiteX6" fmla="*/ 434095 w 1541780"/>
                <a:gd name="connsiteY6" fmla="*/ 456567 h 1334231"/>
                <a:gd name="connsiteX7" fmla="*/ 497840 w 1541780"/>
                <a:gd name="connsiteY7" fmla="*/ 978537 h 1334231"/>
                <a:gd name="connsiteX8" fmla="*/ 596739 w 1541780"/>
                <a:gd name="connsiteY8" fmla="*/ 66677 h 1334231"/>
                <a:gd name="connsiteX9" fmla="*/ 711200 w 1541780"/>
                <a:gd name="connsiteY9" fmla="*/ 1321437 h 1334231"/>
                <a:gd name="connsiteX10" fmla="*/ 761244 w 1541780"/>
                <a:gd name="connsiteY10" fmla="*/ 2 h 1334231"/>
                <a:gd name="connsiteX11" fmla="*/ 822960 w 1541780"/>
                <a:gd name="connsiteY11" fmla="*/ 1334137 h 1334231"/>
                <a:gd name="connsiteX12" fmla="*/ 929205 w 1541780"/>
                <a:gd name="connsiteY12" fmla="*/ 74932 h 1334231"/>
                <a:gd name="connsiteX13" fmla="*/ 949960 w 1541780"/>
                <a:gd name="connsiteY13" fmla="*/ 1097917 h 1334231"/>
                <a:gd name="connsiteX14" fmla="*/ 1098980 w 1541780"/>
                <a:gd name="connsiteY14" fmla="*/ 424817 h 1334231"/>
                <a:gd name="connsiteX15" fmla="*/ 1125220 w 1541780"/>
                <a:gd name="connsiteY15" fmla="*/ 765177 h 1334231"/>
                <a:gd name="connsiteX16" fmla="*/ 1264486 w 1541780"/>
                <a:gd name="connsiteY16" fmla="*/ 601347 h 1334231"/>
                <a:gd name="connsiteX17" fmla="*/ 1292860 w 1541780"/>
                <a:gd name="connsiteY17" fmla="*/ 701677 h 1334231"/>
                <a:gd name="connsiteX18" fmla="*/ 1394460 w 1541780"/>
                <a:gd name="connsiteY18" fmla="*/ 620397 h 1334231"/>
                <a:gd name="connsiteX19" fmla="*/ 1478280 w 1541780"/>
                <a:gd name="connsiteY19" fmla="*/ 673737 h 1334231"/>
                <a:gd name="connsiteX20" fmla="*/ 1541780 w 1541780"/>
                <a:gd name="connsiteY20" fmla="*/ 653417 h 1334231"/>
                <a:gd name="connsiteX0" fmla="*/ 0 w 1541780"/>
                <a:gd name="connsiteY0" fmla="*/ 620397 h 1334231"/>
                <a:gd name="connsiteX1" fmla="*/ 56286 w 1541780"/>
                <a:gd name="connsiteY1" fmla="*/ 605157 h 1334231"/>
                <a:gd name="connsiteX2" fmla="*/ 142240 w 1541780"/>
                <a:gd name="connsiteY2" fmla="*/ 645797 h 1334231"/>
                <a:gd name="connsiteX3" fmla="*/ 231546 w 1541780"/>
                <a:gd name="connsiteY3" fmla="*/ 591822 h 1334231"/>
                <a:gd name="connsiteX4" fmla="*/ 314960 w 1541780"/>
                <a:gd name="connsiteY4" fmla="*/ 678817 h 1334231"/>
                <a:gd name="connsiteX5" fmla="*/ 392485 w 1541780"/>
                <a:gd name="connsiteY5" fmla="*/ 453744 h 1334231"/>
                <a:gd name="connsiteX6" fmla="*/ 434095 w 1541780"/>
                <a:gd name="connsiteY6" fmla="*/ 456567 h 1334231"/>
                <a:gd name="connsiteX7" fmla="*/ 497840 w 1541780"/>
                <a:gd name="connsiteY7" fmla="*/ 978537 h 1334231"/>
                <a:gd name="connsiteX8" fmla="*/ 554588 w 1541780"/>
                <a:gd name="connsiteY8" fmla="*/ 64772 h 1334231"/>
                <a:gd name="connsiteX9" fmla="*/ 711200 w 1541780"/>
                <a:gd name="connsiteY9" fmla="*/ 1321437 h 1334231"/>
                <a:gd name="connsiteX10" fmla="*/ 761244 w 1541780"/>
                <a:gd name="connsiteY10" fmla="*/ 2 h 1334231"/>
                <a:gd name="connsiteX11" fmla="*/ 822960 w 1541780"/>
                <a:gd name="connsiteY11" fmla="*/ 1334137 h 1334231"/>
                <a:gd name="connsiteX12" fmla="*/ 929205 w 1541780"/>
                <a:gd name="connsiteY12" fmla="*/ 74932 h 1334231"/>
                <a:gd name="connsiteX13" fmla="*/ 949960 w 1541780"/>
                <a:gd name="connsiteY13" fmla="*/ 1097917 h 1334231"/>
                <a:gd name="connsiteX14" fmla="*/ 1098980 w 1541780"/>
                <a:gd name="connsiteY14" fmla="*/ 424817 h 1334231"/>
                <a:gd name="connsiteX15" fmla="*/ 1125220 w 1541780"/>
                <a:gd name="connsiteY15" fmla="*/ 765177 h 1334231"/>
                <a:gd name="connsiteX16" fmla="*/ 1264486 w 1541780"/>
                <a:gd name="connsiteY16" fmla="*/ 601347 h 1334231"/>
                <a:gd name="connsiteX17" fmla="*/ 1292860 w 1541780"/>
                <a:gd name="connsiteY17" fmla="*/ 701677 h 1334231"/>
                <a:gd name="connsiteX18" fmla="*/ 1394460 w 1541780"/>
                <a:gd name="connsiteY18" fmla="*/ 620397 h 1334231"/>
                <a:gd name="connsiteX19" fmla="*/ 1478280 w 1541780"/>
                <a:gd name="connsiteY19" fmla="*/ 673737 h 1334231"/>
                <a:gd name="connsiteX20" fmla="*/ 1541780 w 1541780"/>
                <a:gd name="connsiteY20" fmla="*/ 653417 h 1334231"/>
                <a:gd name="connsiteX0" fmla="*/ 0 w 1541780"/>
                <a:gd name="connsiteY0" fmla="*/ 622302 h 1336141"/>
                <a:gd name="connsiteX1" fmla="*/ 56286 w 1541780"/>
                <a:gd name="connsiteY1" fmla="*/ 607062 h 1336141"/>
                <a:gd name="connsiteX2" fmla="*/ 142240 w 1541780"/>
                <a:gd name="connsiteY2" fmla="*/ 647702 h 1336141"/>
                <a:gd name="connsiteX3" fmla="*/ 231546 w 1541780"/>
                <a:gd name="connsiteY3" fmla="*/ 593727 h 1336141"/>
                <a:gd name="connsiteX4" fmla="*/ 314960 w 1541780"/>
                <a:gd name="connsiteY4" fmla="*/ 680722 h 1336141"/>
                <a:gd name="connsiteX5" fmla="*/ 392485 w 1541780"/>
                <a:gd name="connsiteY5" fmla="*/ 455649 h 1336141"/>
                <a:gd name="connsiteX6" fmla="*/ 434095 w 1541780"/>
                <a:gd name="connsiteY6" fmla="*/ 458472 h 1336141"/>
                <a:gd name="connsiteX7" fmla="*/ 497840 w 1541780"/>
                <a:gd name="connsiteY7" fmla="*/ 980442 h 1336141"/>
                <a:gd name="connsiteX8" fmla="*/ 554588 w 1541780"/>
                <a:gd name="connsiteY8" fmla="*/ 66677 h 1336141"/>
                <a:gd name="connsiteX9" fmla="*/ 711200 w 1541780"/>
                <a:gd name="connsiteY9" fmla="*/ 1323342 h 1336141"/>
                <a:gd name="connsiteX10" fmla="*/ 717337 w 1541780"/>
                <a:gd name="connsiteY10" fmla="*/ 2 h 1336141"/>
                <a:gd name="connsiteX11" fmla="*/ 822960 w 1541780"/>
                <a:gd name="connsiteY11" fmla="*/ 1336042 h 1336141"/>
                <a:gd name="connsiteX12" fmla="*/ 929205 w 1541780"/>
                <a:gd name="connsiteY12" fmla="*/ 76837 h 1336141"/>
                <a:gd name="connsiteX13" fmla="*/ 949960 w 1541780"/>
                <a:gd name="connsiteY13" fmla="*/ 1099822 h 1336141"/>
                <a:gd name="connsiteX14" fmla="*/ 1098980 w 1541780"/>
                <a:gd name="connsiteY14" fmla="*/ 426722 h 1336141"/>
                <a:gd name="connsiteX15" fmla="*/ 1125220 w 1541780"/>
                <a:gd name="connsiteY15" fmla="*/ 767082 h 1336141"/>
                <a:gd name="connsiteX16" fmla="*/ 1264486 w 1541780"/>
                <a:gd name="connsiteY16" fmla="*/ 603252 h 1336141"/>
                <a:gd name="connsiteX17" fmla="*/ 1292860 w 1541780"/>
                <a:gd name="connsiteY17" fmla="*/ 703582 h 1336141"/>
                <a:gd name="connsiteX18" fmla="*/ 1394460 w 1541780"/>
                <a:gd name="connsiteY18" fmla="*/ 622302 h 1336141"/>
                <a:gd name="connsiteX19" fmla="*/ 1478280 w 1541780"/>
                <a:gd name="connsiteY19" fmla="*/ 675642 h 1336141"/>
                <a:gd name="connsiteX20" fmla="*/ 1541780 w 1541780"/>
                <a:gd name="connsiteY20" fmla="*/ 655322 h 1336141"/>
                <a:gd name="connsiteX0" fmla="*/ 0 w 1541780"/>
                <a:gd name="connsiteY0" fmla="*/ 622302 h 1336136"/>
                <a:gd name="connsiteX1" fmla="*/ 56286 w 1541780"/>
                <a:gd name="connsiteY1" fmla="*/ 607062 h 1336136"/>
                <a:gd name="connsiteX2" fmla="*/ 142240 w 1541780"/>
                <a:gd name="connsiteY2" fmla="*/ 647702 h 1336136"/>
                <a:gd name="connsiteX3" fmla="*/ 231546 w 1541780"/>
                <a:gd name="connsiteY3" fmla="*/ 593727 h 1336136"/>
                <a:gd name="connsiteX4" fmla="*/ 314960 w 1541780"/>
                <a:gd name="connsiteY4" fmla="*/ 680722 h 1336136"/>
                <a:gd name="connsiteX5" fmla="*/ 392485 w 1541780"/>
                <a:gd name="connsiteY5" fmla="*/ 455649 h 1336136"/>
                <a:gd name="connsiteX6" fmla="*/ 434095 w 1541780"/>
                <a:gd name="connsiteY6" fmla="*/ 458472 h 1336136"/>
                <a:gd name="connsiteX7" fmla="*/ 497840 w 1541780"/>
                <a:gd name="connsiteY7" fmla="*/ 980442 h 1336136"/>
                <a:gd name="connsiteX8" fmla="*/ 554588 w 1541780"/>
                <a:gd name="connsiteY8" fmla="*/ 66677 h 1336136"/>
                <a:gd name="connsiteX9" fmla="*/ 711200 w 1541780"/>
                <a:gd name="connsiteY9" fmla="*/ 1323342 h 1336136"/>
                <a:gd name="connsiteX10" fmla="*/ 717337 w 1541780"/>
                <a:gd name="connsiteY10" fmla="*/ 2 h 1336136"/>
                <a:gd name="connsiteX11" fmla="*/ 822960 w 1541780"/>
                <a:gd name="connsiteY11" fmla="*/ 1336042 h 1336136"/>
                <a:gd name="connsiteX12" fmla="*/ 895836 w 1541780"/>
                <a:gd name="connsiteY12" fmla="*/ 74932 h 1336136"/>
                <a:gd name="connsiteX13" fmla="*/ 949960 w 1541780"/>
                <a:gd name="connsiteY13" fmla="*/ 1099822 h 1336136"/>
                <a:gd name="connsiteX14" fmla="*/ 1098980 w 1541780"/>
                <a:gd name="connsiteY14" fmla="*/ 426722 h 1336136"/>
                <a:gd name="connsiteX15" fmla="*/ 1125220 w 1541780"/>
                <a:gd name="connsiteY15" fmla="*/ 767082 h 1336136"/>
                <a:gd name="connsiteX16" fmla="*/ 1264486 w 1541780"/>
                <a:gd name="connsiteY16" fmla="*/ 603252 h 1336136"/>
                <a:gd name="connsiteX17" fmla="*/ 1292860 w 1541780"/>
                <a:gd name="connsiteY17" fmla="*/ 703582 h 1336136"/>
                <a:gd name="connsiteX18" fmla="*/ 1394460 w 1541780"/>
                <a:gd name="connsiteY18" fmla="*/ 622302 h 1336136"/>
                <a:gd name="connsiteX19" fmla="*/ 1478280 w 1541780"/>
                <a:gd name="connsiteY19" fmla="*/ 675642 h 1336136"/>
                <a:gd name="connsiteX20" fmla="*/ 1541780 w 1541780"/>
                <a:gd name="connsiteY20" fmla="*/ 655322 h 1336136"/>
                <a:gd name="connsiteX0" fmla="*/ 0 w 1541780"/>
                <a:gd name="connsiteY0" fmla="*/ 622302 h 1336136"/>
                <a:gd name="connsiteX1" fmla="*/ 56286 w 1541780"/>
                <a:gd name="connsiteY1" fmla="*/ 607062 h 1336136"/>
                <a:gd name="connsiteX2" fmla="*/ 142240 w 1541780"/>
                <a:gd name="connsiteY2" fmla="*/ 647702 h 1336136"/>
                <a:gd name="connsiteX3" fmla="*/ 231546 w 1541780"/>
                <a:gd name="connsiteY3" fmla="*/ 593727 h 1336136"/>
                <a:gd name="connsiteX4" fmla="*/ 314960 w 1541780"/>
                <a:gd name="connsiteY4" fmla="*/ 680722 h 1336136"/>
                <a:gd name="connsiteX5" fmla="*/ 392485 w 1541780"/>
                <a:gd name="connsiteY5" fmla="*/ 455649 h 1336136"/>
                <a:gd name="connsiteX6" fmla="*/ 434095 w 1541780"/>
                <a:gd name="connsiteY6" fmla="*/ 458472 h 1336136"/>
                <a:gd name="connsiteX7" fmla="*/ 497840 w 1541780"/>
                <a:gd name="connsiteY7" fmla="*/ 980442 h 1336136"/>
                <a:gd name="connsiteX8" fmla="*/ 554588 w 1541780"/>
                <a:gd name="connsiteY8" fmla="*/ 66677 h 1336136"/>
                <a:gd name="connsiteX9" fmla="*/ 711200 w 1541780"/>
                <a:gd name="connsiteY9" fmla="*/ 1323342 h 1336136"/>
                <a:gd name="connsiteX10" fmla="*/ 717337 w 1541780"/>
                <a:gd name="connsiteY10" fmla="*/ 2 h 1336136"/>
                <a:gd name="connsiteX11" fmla="*/ 822960 w 1541780"/>
                <a:gd name="connsiteY11" fmla="*/ 1336042 h 1336136"/>
                <a:gd name="connsiteX12" fmla="*/ 895836 w 1541780"/>
                <a:gd name="connsiteY12" fmla="*/ 74932 h 1336136"/>
                <a:gd name="connsiteX13" fmla="*/ 949960 w 1541780"/>
                <a:gd name="connsiteY13" fmla="*/ 1099822 h 1336136"/>
                <a:gd name="connsiteX14" fmla="*/ 1056829 w 1541780"/>
                <a:gd name="connsiteY14" fmla="*/ 403862 h 1336136"/>
                <a:gd name="connsiteX15" fmla="*/ 1125220 w 1541780"/>
                <a:gd name="connsiteY15" fmla="*/ 767082 h 1336136"/>
                <a:gd name="connsiteX16" fmla="*/ 1264486 w 1541780"/>
                <a:gd name="connsiteY16" fmla="*/ 603252 h 1336136"/>
                <a:gd name="connsiteX17" fmla="*/ 1292860 w 1541780"/>
                <a:gd name="connsiteY17" fmla="*/ 703582 h 1336136"/>
                <a:gd name="connsiteX18" fmla="*/ 1394460 w 1541780"/>
                <a:gd name="connsiteY18" fmla="*/ 622302 h 1336136"/>
                <a:gd name="connsiteX19" fmla="*/ 1478280 w 1541780"/>
                <a:gd name="connsiteY19" fmla="*/ 675642 h 1336136"/>
                <a:gd name="connsiteX20" fmla="*/ 1541780 w 1541780"/>
                <a:gd name="connsiteY20" fmla="*/ 655322 h 1336136"/>
                <a:gd name="connsiteX0" fmla="*/ 0 w 1541780"/>
                <a:gd name="connsiteY0" fmla="*/ 622302 h 1336136"/>
                <a:gd name="connsiteX1" fmla="*/ 56286 w 1541780"/>
                <a:gd name="connsiteY1" fmla="*/ 607062 h 1336136"/>
                <a:gd name="connsiteX2" fmla="*/ 142240 w 1541780"/>
                <a:gd name="connsiteY2" fmla="*/ 647702 h 1336136"/>
                <a:gd name="connsiteX3" fmla="*/ 231546 w 1541780"/>
                <a:gd name="connsiteY3" fmla="*/ 593727 h 1336136"/>
                <a:gd name="connsiteX4" fmla="*/ 314960 w 1541780"/>
                <a:gd name="connsiteY4" fmla="*/ 680722 h 1336136"/>
                <a:gd name="connsiteX5" fmla="*/ 392485 w 1541780"/>
                <a:gd name="connsiteY5" fmla="*/ 455649 h 1336136"/>
                <a:gd name="connsiteX6" fmla="*/ 434095 w 1541780"/>
                <a:gd name="connsiteY6" fmla="*/ 458472 h 1336136"/>
                <a:gd name="connsiteX7" fmla="*/ 497840 w 1541780"/>
                <a:gd name="connsiteY7" fmla="*/ 980442 h 1336136"/>
                <a:gd name="connsiteX8" fmla="*/ 554588 w 1541780"/>
                <a:gd name="connsiteY8" fmla="*/ 66677 h 1336136"/>
                <a:gd name="connsiteX9" fmla="*/ 711200 w 1541780"/>
                <a:gd name="connsiteY9" fmla="*/ 1323342 h 1336136"/>
                <a:gd name="connsiteX10" fmla="*/ 717337 w 1541780"/>
                <a:gd name="connsiteY10" fmla="*/ 2 h 1336136"/>
                <a:gd name="connsiteX11" fmla="*/ 822960 w 1541780"/>
                <a:gd name="connsiteY11" fmla="*/ 1336042 h 1336136"/>
                <a:gd name="connsiteX12" fmla="*/ 895836 w 1541780"/>
                <a:gd name="connsiteY12" fmla="*/ 74932 h 1336136"/>
                <a:gd name="connsiteX13" fmla="*/ 949960 w 1541780"/>
                <a:gd name="connsiteY13" fmla="*/ 1099822 h 1336136"/>
                <a:gd name="connsiteX14" fmla="*/ 1056829 w 1541780"/>
                <a:gd name="connsiteY14" fmla="*/ 403862 h 1336136"/>
                <a:gd name="connsiteX15" fmla="*/ 1125220 w 1541780"/>
                <a:gd name="connsiteY15" fmla="*/ 767082 h 1336136"/>
                <a:gd name="connsiteX16" fmla="*/ 1215310 w 1541780"/>
                <a:gd name="connsiteY16" fmla="*/ 584202 h 1336136"/>
                <a:gd name="connsiteX17" fmla="*/ 1292860 w 1541780"/>
                <a:gd name="connsiteY17" fmla="*/ 703582 h 1336136"/>
                <a:gd name="connsiteX18" fmla="*/ 1394460 w 1541780"/>
                <a:gd name="connsiteY18" fmla="*/ 622302 h 1336136"/>
                <a:gd name="connsiteX19" fmla="*/ 1478280 w 1541780"/>
                <a:gd name="connsiteY19" fmla="*/ 675642 h 1336136"/>
                <a:gd name="connsiteX20" fmla="*/ 1541780 w 1541780"/>
                <a:gd name="connsiteY20" fmla="*/ 655322 h 1336136"/>
                <a:gd name="connsiteX0" fmla="*/ 0 w 1541780"/>
                <a:gd name="connsiteY0" fmla="*/ 622302 h 1336136"/>
                <a:gd name="connsiteX1" fmla="*/ 56286 w 1541780"/>
                <a:gd name="connsiteY1" fmla="*/ 607062 h 1336136"/>
                <a:gd name="connsiteX2" fmla="*/ 142240 w 1541780"/>
                <a:gd name="connsiteY2" fmla="*/ 647702 h 1336136"/>
                <a:gd name="connsiteX3" fmla="*/ 231546 w 1541780"/>
                <a:gd name="connsiteY3" fmla="*/ 593727 h 1336136"/>
                <a:gd name="connsiteX4" fmla="*/ 314960 w 1541780"/>
                <a:gd name="connsiteY4" fmla="*/ 680722 h 1336136"/>
                <a:gd name="connsiteX5" fmla="*/ 392485 w 1541780"/>
                <a:gd name="connsiteY5" fmla="*/ 455649 h 1336136"/>
                <a:gd name="connsiteX6" fmla="*/ 434095 w 1541780"/>
                <a:gd name="connsiteY6" fmla="*/ 458472 h 1336136"/>
                <a:gd name="connsiteX7" fmla="*/ 497840 w 1541780"/>
                <a:gd name="connsiteY7" fmla="*/ 980442 h 1336136"/>
                <a:gd name="connsiteX8" fmla="*/ 554588 w 1541780"/>
                <a:gd name="connsiteY8" fmla="*/ 66677 h 1336136"/>
                <a:gd name="connsiteX9" fmla="*/ 711200 w 1541780"/>
                <a:gd name="connsiteY9" fmla="*/ 1323342 h 1336136"/>
                <a:gd name="connsiteX10" fmla="*/ 717337 w 1541780"/>
                <a:gd name="connsiteY10" fmla="*/ 2 h 1336136"/>
                <a:gd name="connsiteX11" fmla="*/ 822960 w 1541780"/>
                <a:gd name="connsiteY11" fmla="*/ 1336042 h 1336136"/>
                <a:gd name="connsiteX12" fmla="*/ 895836 w 1541780"/>
                <a:gd name="connsiteY12" fmla="*/ 74932 h 1336136"/>
                <a:gd name="connsiteX13" fmla="*/ 949960 w 1541780"/>
                <a:gd name="connsiteY13" fmla="*/ 1099822 h 1336136"/>
                <a:gd name="connsiteX14" fmla="*/ 1056829 w 1541780"/>
                <a:gd name="connsiteY14" fmla="*/ 403862 h 1336136"/>
                <a:gd name="connsiteX15" fmla="*/ 1125220 w 1541780"/>
                <a:gd name="connsiteY15" fmla="*/ 767082 h 1336136"/>
                <a:gd name="connsiteX16" fmla="*/ 1215310 w 1541780"/>
                <a:gd name="connsiteY16" fmla="*/ 584202 h 1336136"/>
                <a:gd name="connsiteX17" fmla="*/ 1292860 w 1541780"/>
                <a:gd name="connsiteY17" fmla="*/ 703582 h 1336136"/>
                <a:gd name="connsiteX18" fmla="*/ 1385679 w 1541780"/>
                <a:gd name="connsiteY18" fmla="*/ 622302 h 1336136"/>
                <a:gd name="connsiteX19" fmla="*/ 1478280 w 1541780"/>
                <a:gd name="connsiteY19" fmla="*/ 675642 h 1336136"/>
                <a:gd name="connsiteX20" fmla="*/ 1541780 w 1541780"/>
                <a:gd name="connsiteY20" fmla="*/ 655322 h 1336136"/>
                <a:gd name="connsiteX0" fmla="*/ 0 w 1541780"/>
                <a:gd name="connsiteY0" fmla="*/ 622302 h 1336136"/>
                <a:gd name="connsiteX1" fmla="*/ 56286 w 1541780"/>
                <a:gd name="connsiteY1" fmla="*/ 607062 h 1336136"/>
                <a:gd name="connsiteX2" fmla="*/ 142240 w 1541780"/>
                <a:gd name="connsiteY2" fmla="*/ 649607 h 1336136"/>
                <a:gd name="connsiteX3" fmla="*/ 231546 w 1541780"/>
                <a:gd name="connsiteY3" fmla="*/ 593727 h 1336136"/>
                <a:gd name="connsiteX4" fmla="*/ 314960 w 1541780"/>
                <a:gd name="connsiteY4" fmla="*/ 680722 h 1336136"/>
                <a:gd name="connsiteX5" fmla="*/ 392485 w 1541780"/>
                <a:gd name="connsiteY5" fmla="*/ 455649 h 1336136"/>
                <a:gd name="connsiteX6" fmla="*/ 434095 w 1541780"/>
                <a:gd name="connsiteY6" fmla="*/ 458472 h 1336136"/>
                <a:gd name="connsiteX7" fmla="*/ 497840 w 1541780"/>
                <a:gd name="connsiteY7" fmla="*/ 980442 h 1336136"/>
                <a:gd name="connsiteX8" fmla="*/ 554588 w 1541780"/>
                <a:gd name="connsiteY8" fmla="*/ 66677 h 1336136"/>
                <a:gd name="connsiteX9" fmla="*/ 711200 w 1541780"/>
                <a:gd name="connsiteY9" fmla="*/ 1323342 h 1336136"/>
                <a:gd name="connsiteX10" fmla="*/ 717337 w 1541780"/>
                <a:gd name="connsiteY10" fmla="*/ 2 h 1336136"/>
                <a:gd name="connsiteX11" fmla="*/ 822960 w 1541780"/>
                <a:gd name="connsiteY11" fmla="*/ 1336042 h 1336136"/>
                <a:gd name="connsiteX12" fmla="*/ 895836 w 1541780"/>
                <a:gd name="connsiteY12" fmla="*/ 74932 h 1336136"/>
                <a:gd name="connsiteX13" fmla="*/ 949960 w 1541780"/>
                <a:gd name="connsiteY13" fmla="*/ 1099822 h 1336136"/>
                <a:gd name="connsiteX14" fmla="*/ 1056829 w 1541780"/>
                <a:gd name="connsiteY14" fmla="*/ 403862 h 1336136"/>
                <a:gd name="connsiteX15" fmla="*/ 1125220 w 1541780"/>
                <a:gd name="connsiteY15" fmla="*/ 767082 h 1336136"/>
                <a:gd name="connsiteX16" fmla="*/ 1215310 w 1541780"/>
                <a:gd name="connsiteY16" fmla="*/ 584202 h 1336136"/>
                <a:gd name="connsiteX17" fmla="*/ 1292860 w 1541780"/>
                <a:gd name="connsiteY17" fmla="*/ 703582 h 1336136"/>
                <a:gd name="connsiteX18" fmla="*/ 1385679 w 1541780"/>
                <a:gd name="connsiteY18" fmla="*/ 622302 h 1336136"/>
                <a:gd name="connsiteX19" fmla="*/ 1478280 w 1541780"/>
                <a:gd name="connsiteY19" fmla="*/ 675642 h 1336136"/>
                <a:gd name="connsiteX20" fmla="*/ 1541780 w 1541780"/>
                <a:gd name="connsiteY20" fmla="*/ 655322 h 1336136"/>
                <a:gd name="connsiteX0" fmla="*/ 0 w 1541780"/>
                <a:gd name="connsiteY0" fmla="*/ 622302 h 1336136"/>
                <a:gd name="connsiteX1" fmla="*/ 56286 w 1541780"/>
                <a:gd name="connsiteY1" fmla="*/ 607062 h 1336136"/>
                <a:gd name="connsiteX2" fmla="*/ 142240 w 1541780"/>
                <a:gd name="connsiteY2" fmla="*/ 649607 h 1336136"/>
                <a:gd name="connsiteX3" fmla="*/ 231546 w 1541780"/>
                <a:gd name="connsiteY3" fmla="*/ 593727 h 1336136"/>
                <a:gd name="connsiteX4" fmla="*/ 306179 w 1541780"/>
                <a:gd name="connsiteY4" fmla="*/ 680722 h 1336136"/>
                <a:gd name="connsiteX5" fmla="*/ 392485 w 1541780"/>
                <a:gd name="connsiteY5" fmla="*/ 455649 h 1336136"/>
                <a:gd name="connsiteX6" fmla="*/ 434095 w 1541780"/>
                <a:gd name="connsiteY6" fmla="*/ 458472 h 1336136"/>
                <a:gd name="connsiteX7" fmla="*/ 497840 w 1541780"/>
                <a:gd name="connsiteY7" fmla="*/ 980442 h 1336136"/>
                <a:gd name="connsiteX8" fmla="*/ 554588 w 1541780"/>
                <a:gd name="connsiteY8" fmla="*/ 66677 h 1336136"/>
                <a:gd name="connsiteX9" fmla="*/ 711200 w 1541780"/>
                <a:gd name="connsiteY9" fmla="*/ 1323342 h 1336136"/>
                <a:gd name="connsiteX10" fmla="*/ 717337 w 1541780"/>
                <a:gd name="connsiteY10" fmla="*/ 2 h 1336136"/>
                <a:gd name="connsiteX11" fmla="*/ 822960 w 1541780"/>
                <a:gd name="connsiteY11" fmla="*/ 1336042 h 1336136"/>
                <a:gd name="connsiteX12" fmla="*/ 895836 w 1541780"/>
                <a:gd name="connsiteY12" fmla="*/ 74932 h 1336136"/>
                <a:gd name="connsiteX13" fmla="*/ 949960 w 1541780"/>
                <a:gd name="connsiteY13" fmla="*/ 1099822 h 1336136"/>
                <a:gd name="connsiteX14" fmla="*/ 1056829 w 1541780"/>
                <a:gd name="connsiteY14" fmla="*/ 403862 h 1336136"/>
                <a:gd name="connsiteX15" fmla="*/ 1125220 w 1541780"/>
                <a:gd name="connsiteY15" fmla="*/ 767082 h 1336136"/>
                <a:gd name="connsiteX16" fmla="*/ 1215310 w 1541780"/>
                <a:gd name="connsiteY16" fmla="*/ 584202 h 1336136"/>
                <a:gd name="connsiteX17" fmla="*/ 1292860 w 1541780"/>
                <a:gd name="connsiteY17" fmla="*/ 703582 h 1336136"/>
                <a:gd name="connsiteX18" fmla="*/ 1385679 w 1541780"/>
                <a:gd name="connsiteY18" fmla="*/ 622302 h 1336136"/>
                <a:gd name="connsiteX19" fmla="*/ 1478280 w 1541780"/>
                <a:gd name="connsiteY19" fmla="*/ 675642 h 1336136"/>
                <a:gd name="connsiteX20" fmla="*/ 1541780 w 1541780"/>
                <a:gd name="connsiteY20" fmla="*/ 655322 h 1336136"/>
                <a:gd name="connsiteX0" fmla="*/ 0 w 1541780"/>
                <a:gd name="connsiteY0" fmla="*/ 622302 h 1336136"/>
                <a:gd name="connsiteX1" fmla="*/ 56286 w 1541780"/>
                <a:gd name="connsiteY1" fmla="*/ 607062 h 1336136"/>
                <a:gd name="connsiteX2" fmla="*/ 142240 w 1541780"/>
                <a:gd name="connsiteY2" fmla="*/ 649607 h 1336136"/>
                <a:gd name="connsiteX3" fmla="*/ 231546 w 1541780"/>
                <a:gd name="connsiteY3" fmla="*/ 593727 h 1336136"/>
                <a:gd name="connsiteX4" fmla="*/ 306179 w 1541780"/>
                <a:gd name="connsiteY4" fmla="*/ 680722 h 1336136"/>
                <a:gd name="connsiteX5" fmla="*/ 392485 w 1541780"/>
                <a:gd name="connsiteY5" fmla="*/ 455649 h 1336136"/>
                <a:gd name="connsiteX6" fmla="*/ 434095 w 1541780"/>
                <a:gd name="connsiteY6" fmla="*/ 458472 h 1336136"/>
                <a:gd name="connsiteX7" fmla="*/ 478521 w 1541780"/>
                <a:gd name="connsiteY7" fmla="*/ 969012 h 1336136"/>
                <a:gd name="connsiteX8" fmla="*/ 554588 w 1541780"/>
                <a:gd name="connsiteY8" fmla="*/ 66677 h 1336136"/>
                <a:gd name="connsiteX9" fmla="*/ 711200 w 1541780"/>
                <a:gd name="connsiteY9" fmla="*/ 1323342 h 1336136"/>
                <a:gd name="connsiteX10" fmla="*/ 717337 w 1541780"/>
                <a:gd name="connsiteY10" fmla="*/ 2 h 1336136"/>
                <a:gd name="connsiteX11" fmla="*/ 822960 w 1541780"/>
                <a:gd name="connsiteY11" fmla="*/ 1336042 h 1336136"/>
                <a:gd name="connsiteX12" fmla="*/ 895836 w 1541780"/>
                <a:gd name="connsiteY12" fmla="*/ 74932 h 1336136"/>
                <a:gd name="connsiteX13" fmla="*/ 949960 w 1541780"/>
                <a:gd name="connsiteY13" fmla="*/ 1099822 h 1336136"/>
                <a:gd name="connsiteX14" fmla="*/ 1056829 w 1541780"/>
                <a:gd name="connsiteY14" fmla="*/ 403862 h 1336136"/>
                <a:gd name="connsiteX15" fmla="*/ 1125220 w 1541780"/>
                <a:gd name="connsiteY15" fmla="*/ 767082 h 1336136"/>
                <a:gd name="connsiteX16" fmla="*/ 1215310 w 1541780"/>
                <a:gd name="connsiteY16" fmla="*/ 584202 h 1336136"/>
                <a:gd name="connsiteX17" fmla="*/ 1292860 w 1541780"/>
                <a:gd name="connsiteY17" fmla="*/ 703582 h 1336136"/>
                <a:gd name="connsiteX18" fmla="*/ 1385679 w 1541780"/>
                <a:gd name="connsiteY18" fmla="*/ 622302 h 1336136"/>
                <a:gd name="connsiteX19" fmla="*/ 1478280 w 1541780"/>
                <a:gd name="connsiteY19" fmla="*/ 675642 h 1336136"/>
                <a:gd name="connsiteX20" fmla="*/ 1541780 w 1541780"/>
                <a:gd name="connsiteY20" fmla="*/ 655322 h 1336136"/>
                <a:gd name="connsiteX0" fmla="*/ 0 w 1541780"/>
                <a:gd name="connsiteY0" fmla="*/ 622312 h 1336146"/>
                <a:gd name="connsiteX1" fmla="*/ 56286 w 1541780"/>
                <a:gd name="connsiteY1" fmla="*/ 607072 h 1336146"/>
                <a:gd name="connsiteX2" fmla="*/ 142240 w 1541780"/>
                <a:gd name="connsiteY2" fmla="*/ 649617 h 1336146"/>
                <a:gd name="connsiteX3" fmla="*/ 231546 w 1541780"/>
                <a:gd name="connsiteY3" fmla="*/ 593737 h 1336146"/>
                <a:gd name="connsiteX4" fmla="*/ 306179 w 1541780"/>
                <a:gd name="connsiteY4" fmla="*/ 680732 h 1336146"/>
                <a:gd name="connsiteX5" fmla="*/ 392485 w 1541780"/>
                <a:gd name="connsiteY5" fmla="*/ 455659 h 1336146"/>
                <a:gd name="connsiteX6" fmla="*/ 434095 w 1541780"/>
                <a:gd name="connsiteY6" fmla="*/ 458482 h 1336146"/>
                <a:gd name="connsiteX7" fmla="*/ 478521 w 1541780"/>
                <a:gd name="connsiteY7" fmla="*/ 969022 h 1336146"/>
                <a:gd name="connsiteX8" fmla="*/ 554588 w 1541780"/>
                <a:gd name="connsiteY8" fmla="*/ 66687 h 1336146"/>
                <a:gd name="connsiteX9" fmla="*/ 640948 w 1541780"/>
                <a:gd name="connsiteY9" fmla="*/ 1308112 h 1336146"/>
                <a:gd name="connsiteX10" fmla="*/ 717337 w 1541780"/>
                <a:gd name="connsiteY10" fmla="*/ 12 h 1336146"/>
                <a:gd name="connsiteX11" fmla="*/ 822960 w 1541780"/>
                <a:gd name="connsiteY11" fmla="*/ 1336052 h 1336146"/>
                <a:gd name="connsiteX12" fmla="*/ 895836 w 1541780"/>
                <a:gd name="connsiteY12" fmla="*/ 74942 h 1336146"/>
                <a:gd name="connsiteX13" fmla="*/ 949960 w 1541780"/>
                <a:gd name="connsiteY13" fmla="*/ 1099832 h 1336146"/>
                <a:gd name="connsiteX14" fmla="*/ 1056829 w 1541780"/>
                <a:gd name="connsiteY14" fmla="*/ 403872 h 1336146"/>
                <a:gd name="connsiteX15" fmla="*/ 1125220 w 1541780"/>
                <a:gd name="connsiteY15" fmla="*/ 767092 h 1336146"/>
                <a:gd name="connsiteX16" fmla="*/ 1215310 w 1541780"/>
                <a:gd name="connsiteY16" fmla="*/ 584212 h 1336146"/>
                <a:gd name="connsiteX17" fmla="*/ 1292860 w 1541780"/>
                <a:gd name="connsiteY17" fmla="*/ 703592 h 1336146"/>
                <a:gd name="connsiteX18" fmla="*/ 1385679 w 1541780"/>
                <a:gd name="connsiteY18" fmla="*/ 622312 h 1336146"/>
                <a:gd name="connsiteX19" fmla="*/ 1478280 w 1541780"/>
                <a:gd name="connsiteY19" fmla="*/ 675652 h 1336146"/>
                <a:gd name="connsiteX20" fmla="*/ 1541780 w 1541780"/>
                <a:gd name="connsiteY20" fmla="*/ 655332 h 1336146"/>
                <a:gd name="connsiteX0" fmla="*/ 0 w 1541780"/>
                <a:gd name="connsiteY0" fmla="*/ 622312 h 1336146"/>
                <a:gd name="connsiteX1" fmla="*/ 56286 w 1541780"/>
                <a:gd name="connsiteY1" fmla="*/ 607072 h 1336146"/>
                <a:gd name="connsiteX2" fmla="*/ 142240 w 1541780"/>
                <a:gd name="connsiteY2" fmla="*/ 649617 h 1336146"/>
                <a:gd name="connsiteX3" fmla="*/ 231546 w 1541780"/>
                <a:gd name="connsiteY3" fmla="*/ 593737 h 1336146"/>
                <a:gd name="connsiteX4" fmla="*/ 306179 w 1541780"/>
                <a:gd name="connsiteY4" fmla="*/ 680732 h 1336146"/>
                <a:gd name="connsiteX5" fmla="*/ 392485 w 1541780"/>
                <a:gd name="connsiteY5" fmla="*/ 455659 h 1336146"/>
                <a:gd name="connsiteX6" fmla="*/ 434095 w 1541780"/>
                <a:gd name="connsiteY6" fmla="*/ 458482 h 1336146"/>
                <a:gd name="connsiteX7" fmla="*/ 478521 w 1541780"/>
                <a:gd name="connsiteY7" fmla="*/ 969022 h 1336146"/>
                <a:gd name="connsiteX8" fmla="*/ 554588 w 1541780"/>
                <a:gd name="connsiteY8" fmla="*/ 66687 h 1336146"/>
                <a:gd name="connsiteX9" fmla="*/ 640948 w 1541780"/>
                <a:gd name="connsiteY9" fmla="*/ 1308112 h 1336146"/>
                <a:gd name="connsiteX10" fmla="*/ 717337 w 1541780"/>
                <a:gd name="connsiteY10" fmla="*/ 12 h 1336146"/>
                <a:gd name="connsiteX11" fmla="*/ 800128 w 1541780"/>
                <a:gd name="connsiteY11" fmla="*/ 1336052 h 1336146"/>
                <a:gd name="connsiteX12" fmla="*/ 895836 w 1541780"/>
                <a:gd name="connsiteY12" fmla="*/ 74942 h 1336146"/>
                <a:gd name="connsiteX13" fmla="*/ 949960 w 1541780"/>
                <a:gd name="connsiteY13" fmla="*/ 1099832 h 1336146"/>
                <a:gd name="connsiteX14" fmla="*/ 1056829 w 1541780"/>
                <a:gd name="connsiteY14" fmla="*/ 403872 h 1336146"/>
                <a:gd name="connsiteX15" fmla="*/ 1125220 w 1541780"/>
                <a:gd name="connsiteY15" fmla="*/ 767092 h 1336146"/>
                <a:gd name="connsiteX16" fmla="*/ 1215310 w 1541780"/>
                <a:gd name="connsiteY16" fmla="*/ 584212 h 1336146"/>
                <a:gd name="connsiteX17" fmla="*/ 1292860 w 1541780"/>
                <a:gd name="connsiteY17" fmla="*/ 703592 h 1336146"/>
                <a:gd name="connsiteX18" fmla="*/ 1385679 w 1541780"/>
                <a:gd name="connsiteY18" fmla="*/ 622312 h 1336146"/>
                <a:gd name="connsiteX19" fmla="*/ 1478280 w 1541780"/>
                <a:gd name="connsiteY19" fmla="*/ 675652 h 1336146"/>
                <a:gd name="connsiteX20" fmla="*/ 1541780 w 1541780"/>
                <a:gd name="connsiteY20" fmla="*/ 655332 h 1336146"/>
                <a:gd name="connsiteX0" fmla="*/ 0 w 1541780"/>
                <a:gd name="connsiteY0" fmla="*/ 622312 h 1336146"/>
                <a:gd name="connsiteX1" fmla="*/ 56286 w 1541780"/>
                <a:gd name="connsiteY1" fmla="*/ 607072 h 1336146"/>
                <a:gd name="connsiteX2" fmla="*/ 142240 w 1541780"/>
                <a:gd name="connsiteY2" fmla="*/ 649617 h 1336146"/>
                <a:gd name="connsiteX3" fmla="*/ 231546 w 1541780"/>
                <a:gd name="connsiteY3" fmla="*/ 593737 h 1336146"/>
                <a:gd name="connsiteX4" fmla="*/ 306179 w 1541780"/>
                <a:gd name="connsiteY4" fmla="*/ 680732 h 1336146"/>
                <a:gd name="connsiteX5" fmla="*/ 392485 w 1541780"/>
                <a:gd name="connsiteY5" fmla="*/ 455659 h 1336146"/>
                <a:gd name="connsiteX6" fmla="*/ 434095 w 1541780"/>
                <a:gd name="connsiteY6" fmla="*/ 458482 h 1336146"/>
                <a:gd name="connsiteX7" fmla="*/ 478521 w 1541780"/>
                <a:gd name="connsiteY7" fmla="*/ 969022 h 1336146"/>
                <a:gd name="connsiteX8" fmla="*/ 554588 w 1541780"/>
                <a:gd name="connsiteY8" fmla="*/ 66687 h 1336146"/>
                <a:gd name="connsiteX9" fmla="*/ 640948 w 1541780"/>
                <a:gd name="connsiteY9" fmla="*/ 1308112 h 1336146"/>
                <a:gd name="connsiteX10" fmla="*/ 717337 w 1541780"/>
                <a:gd name="connsiteY10" fmla="*/ 12 h 1336146"/>
                <a:gd name="connsiteX11" fmla="*/ 800128 w 1541780"/>
                <a:gd name="connsiteY11" fmla="*/ 1336052 h 1336146"/>
                <a:gd name="connsiteX12" fmla="*/ 895836 w 1541780"/>
                <a:gd name="connsiteY12" fmla="*/ 74942 h 1336146"/>
                <a:gd name="connsiteX13" fmla="*/ 979817 w 1541780"/>
                <a:gd name="connsiteY13" fmla="*/ 1101737 h 1336146"/>
                <a:gd name="connsiteX14" fmla="*/ 1056829 w 1541780"/>
                <a:gd name="connsiteY14" fmla="*/ 403872 h 1336146"/>
                <a:gd name="connsiteX15" fmla="*/ 1125220 w 1541780"/>
                <a:gd name="connsiteY15" fmla="*/ 767092 h 1336146"/>
                <a:gd name="connsiteX16" fmla="*/ 1215310 w 1541780"/>
                <a:gd name="connsiteY16" fmla="*/ 584212 h 1336146"/>
                <a:gd name="connsiteX17" fmla="*/ 1292860 w 1541780"/>
                <a:gd name="connsiteY17" fmla="*/ 703592 h 1336146"/>
                <a:gd name="connsiteX18" fmla="*/ 1385679 w 1541780"/>
                <a:gd name="connsiteY18" fmla="*/ 622312 h 1336146"/>
                <a:gd name="connsiteX19" fmla="*/ 1478280 w 1541780"/>
                <a:gd name="connsiteY19" fmla="*/ 675652 h 1336146"/>
                <a:gd name="connsiteX20" fmla="*/ 1541780 w 1541780"/>
                <a:gd name="connsiteY20" fmla="*/ 655332 h 1336146"/>
                <a:gd name="connsiteX0" fmla="*/ 0 w 1541780"/>
                <a:gd name="connsiteY0" fmla="*/ 622312 h 1336146"/>
                <a:gd name="connsiteX1" fmla="*/ 56286 w 1541780"/>
                <a:gd name="connsiteY1" fmla="*/ 607072 h 1336146"/>
                <a:gd name="connsiteX2" fmla="*/ 142240 w 1541780"/>
                <a:gd name="connsiteY2" fmla="*/ 649617 h 1336146"/>
                <a:gd name="connsiteX3" fmla="*/ 231546 w 1541780"/>
                <a:gd name="connsiteY3" fmla="*/ 593737 h 1336146"/>
                <a:gd name="connsiteX4" fmla="*/ 306179 w 1541780"/>
                <a:gd name="connsiteY4" fmla="*/ 680732 h 1336146"/>
                <a:gd name="connsiteX5" fmla="*/ 392485 w 1541780"/>
                <a:gd name="connsiteY5" fmla="*/ 455659 h 1336146"/>
                <a:gd name="connsiteX6" fmla="*/ 434095 w 1541780"/>
                <a:gd name="connsiteY6" fmla="*/ 458482 h 1336146"/>
                <a:gd name="connsiteX7" fmla="*/ 478521 w 1541780"/>
                <a:gd name="connsiteY7" fmla="*/ 969022 h 1336146"/>
                <a:gd name="connsiteX8" fmla="*/ 554588 w 1541780"/>
                <a:gd name="connsiteY8" fmla="*/ 66687 h 1336146"/>
                <a:gd name="connsiteX9" fmla="*/ 640948 w 1541780"/>
                <a:gd name="connsiteY9" fmla="*/ 1308112 h 1336146"/>
                <a:gd name="connsiteX10" fmla="*/ 717337 w 1541780"/>
                <a:gd name="connsiteY10" fmla="*/ 12 h 1336146"/>
                <a:gd name="connsiteX11" fmla="*/ 800128 w 1541780"/>
                <a:gd name="connsiteY11" fmla="*/ 1336052 h 1336146"/>
                <a:gd name="connsiteX12" fmla="*/ 895836 w 1541780"/>
                <a:gd name="connsiteY12" fmla="*/ 74942 h 1336146"/>
                <a:gd name="connsiteX13" fmla="*/ 979817 w 1541780"/>
                <a:gd name="connsiteY13" fmla="*/ 1101737 h 1336146"/>
                <a:gd name="connsiteX14" fmla="*/ 1056829 w 1541780"/>
                <a:gd name="connsiteY14" fmla="*/ 403872 h 1336146"/>
                <a:gd name="connsiteX15" fmla="*/ 1139271 w 1541780"/>
                <a:gd name="connsiteY15" fmla="*/ 776617 h 1336146"/>
                <a:gd name="connsiteX16" fmla="*/ 1215310 w 1541780"/>
                <a:gd name="connsiteY16" fmla="*/ 584212 h 1336146"/>
                <a:gd name="connsiteX17" fmla="*/ 1292860 w 1541780"/>
                <a:gd name="connsiteY17" fmla="*/ 703592 h 1336146"/>
                <a:gd name="connsiteX18" fmla="*/ 1385679 w 1541780"/>
                <a:gd name="connsiteY18" fmla="*/ 622312 h 1336146"/>
                <a:gd name="connsiteX19" fmla="*/ 1478280 w 1541780"/>
                <a:gd name="connsiteY19" fmla="*/ 675652 h 1336146"/>
                <a:gd name="connsiteX20" fmla="*/ 1541780 w 1541780"/>
                <a:gd name="connsiteY20" fmla="*/ 655332 h 1336146"/>
                <a:gd name="connsiteX0" fmla="*/ 0 w 1541780"/>
                <a:gd name="connsiteY0" fmla="*/ 622312 h 1336146"/>
                <a:gd name="connsiteX1" fmla="*/ 56286 w 1541780"/>
                <a:gd name="connsiteY1" fmla="*/ 607072 h 1336146"/>
                <a:gd name="connsiteX2" fmla="*/ 142240 w 1541780"/>
                <a:gd name="connsiteY2" fmla="*/ 649617 h 1336146"/>
                <a:gd name="connsiteX3" fmla="*/ 231546 w 1541780"/>
                <a:gd name="connsiteY3" fmla="*/ 593737 h 1336146"/>
                <a:gd name="connsiteX4" fmla="*/ 306179 w 1541780"/>
                <a:gd name="connsiteY4" fmla="*/ 680732 h 1336146"/>
                <a:gd name="connsiteX5" fmla="*/ 392485 w 1541780"/>
                <a:gd name="connsiteY5" fmla="*/ 455659 h 1336146"/>
                <a:gd name="connsiteX6" fmla="*/ 434095 w 1541780"/>
                <a:gd name="connsiteY6" fmla="*/ 458482 h 1336146"/>
                <a:gd name="connsiteX7" fmla="*/ 478521 w 1541780"/>
                <a:gd name="connsiteY7" fmla="*/ 969022 h 1336146"/>
                <a:gd name="connsiteX8" fmla="*/ 554588 w 1541780"/>
                <a:gd name="connsiteY8" fmla="*/ 66687 h 1336146"/>
                <a:gd name="connsiteX9" fmla="*/ 640948 w 1541780"/>
                <a:gd name="connsiteY9" fmla="*/ 1308112 h 1336146"/>
                <a:gd name="connsiteX10" fmla="*/ 717337 w 1541780"/>
                <a:gd name="connsiteY10" fmla="*/ 12 h 1336146"/>
                <a:gd name="connsiteX11" fmla="*/ 800128 w 1541780"/>
                <a:gd name="connsiteY11" fmla="*/ 1336052 h 1336146"/>
                <a:gd name="connsiteX12" fmla="*/ 895836 w 1541780"/>
                <a:gd name="connsiteY12" fmla="*/ 74942 h 1336146"/>
                <a:gd name="connsiteX13" fmla="*/ 979817 w 1541780"/>
                <a:gd name="connsiteY13" fmla="*/ 1101737 h 1336146"/>
                <a:gd name="connsiteX14" fmla="*/ 1056829 w 1541780"/>
                <a:gd name="connsiteY14" fmla="*/ 403872 h 1336146"/>
                <a:gd name="connsiteX15" fmla="*/ 1139271 w 1541780"/>
                <a:gd name="connsiteY15" fmla="*/ 776617 h 1336146"/>
                <a:gd name="connsiteX16" fmla="*/ 1215310 w 1541780"/>
                <a:gd name="connsiteY16" fmla="*/ 584212 h 1336146"/>
                <a:gd name="connsiteX17" fmla="*/ 1308666 w 1541780"/>
                <a:gd name="connsiteY17" fmla="*/ 703592 h 1336146"/>
                <a:gd name="connsiteX18" fmla="*/ 1385679 w 1541780"/>
                <a:gd name="connsiteY18" fmla="*/ 622312 h 1336146"/>
                <a:gd name="connsiteX19" fmla="*/ 1478280 w 1541780"/>
                <a:gd name="connsiteY19" fmla="*/ 675652 h 1336146"/>
                <a:gd name="connsiteX20" fmla="*/ 1541780 w 1541780"/>
                <a:gd name="connsiteY20" fmla="*/ 655332 h 1336146"/>
                <a:gd name="connsiteX0" fmla="*/ 0 w 1541780"/>
                <a:gd name="connsiteY0" fmla="*/ 622312 h 1336146"/>
                <a:gd name="connsiteX1" fmla="*/ 56286 w 1541780"/>
                <a:gd name="connsiteY1" fmla="*/ 607072 h 1336146"/>
                <a:gd name="connsiteX2" fmla="*/ 142240 w 1541780"/>
                <a:gd name="connsiteY2" fmla="*/ 649617 h 1336146"/>
                <a:gd name="connsiteX3" fmla="*/ 231546 w 1541780"/>
                <a:gd name="connsiteY3" fmla="*/ 593737 h 1336146"/>
                <a:gd name="connsiteX4" fmla="*/ 306179 w 1541780"/>
                <a:gd name="connsiteY4" fmla="*/ 680732 h 1336146"/>
                <a:gd name="connsiteX5" fmla="*/ 392485 w 1541780"/>
                <a:gd name="connsiteY5" fmla="*/ 455659 h 1336146"/>
                <a:gd name="connsiteX6" fmla="*/ 478521 w 1541780"/>
                <a:gd name="connsiteY6" fmla="*/ 969022 h 1336146"/>
                <a:gd name="connsiteX7" fmla="*/ 554588 w 1541780"/>
                <a:gd name="connsiteY7" fmla="*/ 66687 h 1336146"/>
                <a:gd name="connsiteX8" fmla="*/ 640948 w 1541780"/>
                <a:gd name="connsiteY8" fmla="*/ 1308112 h 1336146"/>
                <a:gd name="connsiteX9" fmla="*/ 717337 w 1541780"/>
                <a:gd name="connsiteY9" fmla="*/ 12 h 1336146"/>
                <a:gd name="connsiteX10" fmla="*/ 800128 w 1541780"/>
                <a:gd name="connsiteY10" fmla="*/ 1336052 h 1336146"/>
                <a:gd name="connsiteX11" fmla="*/ 895836 w 1541780"/>
                <a:gd name="connsiteY11" fmla="*/ 74942 h 1336146"/>
                <a:gd name="connsiteX12" fmla="*/ 979817 w 1541780"/>
                <a:gd name="connsiteY12" fmla="*/ 1101737 h 1336146"/>
                <a:gd name="connsiteX13" fmla="*/ 1056829 w 1541780"/>
                <a:gd name="connsiteY13" fmla="*/ 403872 h 1336146"/>
                <a:gd name="connsiteX14" fmla="*/ 1139271 w 1541780"/>
                <a:gd name="connsiteY14" fmla="*/ 776617 h 1336146"/>
                <a:gd name="connsiteX15" fmla="*/ 1215310 w 1541780"/>
                <a:gd name="connsiteY15" fmla="*/ 584212 h 1336146"/>
                <a:gd name="connsiteX16" fmla="*/ 1308666 w 1541780"/>
                <a:gd name="connsiteY16" fmla="*/ 703592 h 1336146"/>
                <a:gd name="connsiteX17" fmla="*/ 1385679 w 1541780"/>
                <a:gd name="connsiteY17" fmla="*/ 622312 h 1336146"/>
                <a:gd name="connsiteX18" fmla="*/ 1478280 w 1541780"/>
                <a:gd name="connsiteY18" fmla="*/ 675652 h 1336146"/>
                <a:gd name="connsiteX19" fmla="*/ 1541780 w 1541780"/>
                <a:gd name="connsiteY19" fmla="*/ 655332 h 1336146"/>
                <a:gd name="connsiteX0" fmla="*/ 0 w 1541780"/>
                <a:gd name="connsiteY0" fmla="*/ 622312 h 1336146"/>
                <a:gd name="connsiteX1" fmla="*/ 56286 w 1541780"/>
                <a:gd name="connsiteY1" fmla="*/ 607072 h 1336146"/>
                <a:gd name="connsiteX2" fmla="*/ 142240 w 1541780"/>
                <a:gd name="connsiteY2" fmla="*/ 649617 h 1336146"/>
                <a:gd name="connsiteX3" fmla="*/ 231546 w 1541780"/>
                <a:gd name="connsiteY3" fmla="*/ 593737 h 1336146"/>
                <a:gd name="connsiteX4" fmla="*/ 306179 w 1541780"/>
                <a:gd name="connsiteY4" fmla="*/ 680732 h 1336146"/>
                <a:gd name="connsiteX5" fmla="*/ 380191 w 1541780"/>
                <a:gd name="connsiteY5" fmla="*/ 394699 h 1336146"/>
                <a:gd name="connsiteX6" fmla="*/ 478521 w 1541780"/>
                <a:gd name="connsiteY6" fmla="*/ 969022 h 1336146"/>
                <a:gd name="connsiteX7" fmla="*/ 554588 w 1541780"/>
                <a:gd name="connsiteY7" fmla="*/ 66687 h 1336146"/>
                <a:gd name="connsiteX8" fmla="*/ 640948 w 1541780"/>
                <a:gd name="connsiteY8" fmla="*/ 1308112 h 1336146"/>
                <a:gd name="connsiteX9" fmla="*/ 717337 w 1541780"/>
                <a:gd name="connsiteY9" fmla="*/ 12 h 1336146"/>
                <a:gd name="connsiteX10" fmla="*/ 800128 w 1541780"/>
                <a:gd name="connsiteY10" fmla="*/ 1336052 h 1336146"/>
                <a:gd name="connsiteX11" fmla="*/ 895836 w 1541780"/>
                <a:gd name="connsiteY11" fmla="*/ 74942 h 1336146"/>
                <a:gd name="connsiteX12" fmla="*/ 979817 w 1541780"/>
                <a:gd name="connsiteY12" fmla="*/ 1101737 h 1336146"/>
                <a:gd name="connsiteX13" fmla="*/ 1056829 w 1541780"/>
                <a:gd name="connsiteY13" fmla="*/ 403872 h 1336146"/>
                <a:gd name="connsiteX14" fmla="*/ 1139271 w 1541780"/>
                <a:gd name="connsiteY14" fmla="*/ 776617 h 1336146"/>
                <a:gd name="connsiteX15" fmla="*/ 1215310 w 1541780"/>
                <a:gd name="connsiteY15" fmla="*/ 584212 h 1336146"/>
                <a:gd name="connsiteX16" fmla="*/ 1308666 w 1541780"/>
                <a:gd name="connsiteY16" fmla="*/ 703592 h 1336146"/>
                <a:gd name="connsiteX17" fmla="*/ 1385679 w 1541780"/>
                <a:gd name="connsiteY17" fmla="*/ 622312 h 1336146"/>
                <a:gd name="connsiteX18" fmla="*/ 1478280 w 1541780"/>
                <a:gd name="connsiteY18" fmla="*/ 675652 h 1336146"/>
                <a:gd name="connsiteX19" fmla="*/ 1541780 w 1541780"/>
                <a:gd name="connsiteY19" fmla="*/ 655332 h 1336146"/>
                <a:gd name="connsiteX0" fmla="*/ 0 w 1541780"/>
                <a:gd name="connsiteY0" fmla="*/ 622312 h 1336146"/>
                <a:gd name="connsiteX1" fmla="*/ 56286 w 1541780"/>
                <a:gd name="connsiteY1" fmla="*/ 607072 h 1336146"/>
                <a:gd name="connsiteX2" fmla="*/ 142240 w 1541780"/>
                <a:gd name="connsiteY2" fmla="*/ 649617 h 1336146"/>
                <a:gd name="connsiteX3" fmla="*/ 231546 w 1541780"/>
                <a:gd name="connsiteY3" fmla="*/ 570877 h 1336146"/>
                <a:gd name="connsiteX4" fmla="*/ 306179 w 1541780"/>
                <a:gd name="connsiteY4" fmla="*/ 680732 h 1336146"/>
                <a:gd name="connsiteX5" fmla="*/ 380191 w 1541780"/>
                <a:gd name="connsiteY5" fmla="*/ 394699 h 1336146"/>
                <a:gd name="connsiteX6" fmla="*/ 478521 w 1541780"/>
                <a:gd name="connsiteY6" fmla="*/ 969022 h 1336146"/>
                <a:gd name="connsiteX7" fmla="*/ 554588 w 1541780"/>
                <a:gd name="connsiteY7" fmla="*/ 66687 h 1336146"/>
                <a:gd name="connsiteX8" fmla="*/ 640948 w 1541780"/>
                <a:gd name="connsiteY8" fmla="*/ 1308112 h 1336146"/>
                <a:gd name="connsiteX9" fmla="*/ 717337 w 1541780"/>
                <a:gd name="connsiteY9" fmla="*/ 12 h 1336146"/>
                <a:gd name="connsiteX10" fmla="*/ 800128 w 1541780"/>
                <a:gd name="connsiteY10" fmla="*/ 1336052 h 1336146"/>
                <a:gd name="connsiteX11" fmla="*/ 895836 w 1541780"/>
                <a:gd name="connsiteY11" fmla="*/ 74942 h 1336146"/>
                <a:gd name="connsiteX12" fmla="*/ 979817 w 1541780"/>
                <a:gd name="connsiteY12" fmla="*/ 1101737 h 1336146"/>
                <a:gd name="connsiteX13" fmla="*/ 1056829 w 1541780"/>
                <a:gd name="connsiteY13" fmla="*/ 403872 h 1336146"/>
                <a:gd name="connsiteX14" fmla="*/ 1139271 w 1541780"/>
                <a:gd name="connsiteY14" fmla="*/ 776617 h 1336146"/>
                <a:gd name="connsiteX15" fmla="*/ 1215310 w 1541780"/>
                <a:gd name="connsiteY15" fmla="*/ 584212 h 1336146"/>
                <a:gd name="connsiteX16" fmla="*/ 1308666 w 1541780"/>
                <a:gd name="connsiteY16" fmla="*/ 703592 h 1336146"/>
                <a:gd name="connsiteX17" fmla="*/ 1385679 w 1541780"/>
                <a:gd name="connsiteY17" fmla="*/ 622312 h 1336146"/>
                <a:gd name="connsiteX18" fmla="*/ 1478280 w 1541780"/>
                <a:gd name="connsiteY18" fmla="*/ 675652 h 1336146"/>
                <a:gd name="connsiteX19" fmla="*/ 1541780 w 1541780"/>
                <a:gd name="connsiteY19" fmla="*/ 655332 h 1336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1780" h="1336146">
                  <a:moveTo>
                    <a:pt x="0" y="622312"/>
                  </a:moveTo>
                  <a:cubicBezTo>
                    <a:pt x="22436" y="612575"/>
                    <a:pt x="32579" y="602521"/>
                    <a:pt x="56286" y="607072"/>
                  </a:cubicBezTo>
                  <a:cubicBezTo>
                    <a:pt x="79993" y="611623"/>
                    <a:pt x="113030" y="655649"/>
                    <a:pt x="142240" y="649617"/>
                  </a:cubicBezTo>
                  <a:cubicBezTo>
                    <a:pt x="171450" y="643585"/>
                    <a:pt x="204223" y="565691"/>
                    <a:pt x="231546" y="570877"/>
                  </a:cubicBezTo>
                  <a:cubicBezTo>
                    <a:pt x="258869" y="576063"/>
                    <a:pt x="281405" y="710095"/>
                    <a:pt x="306179" y="680732"/>
                  </a:cubicBezTo>
                  <a:cubicBezTo>
                    <a:pt x="330953" y="651369"/>
                    <a:pt x="351467" y="346651"/>
                    <a:pt x="380191" y="394699"/>
                  </a:cubicBezTo>
                  <a:cubicBezTo>
                    <a:pt x="408915" y="442747"/>
                    <a:pt x="449455" y="1023691"/>
                    <a:pt x="478521" y="969022"/>
                  </a:cubicBezTo>
                  <a:cubicBezTo>
                    <a:pt x="507587" y="914353"/>
                    <a:pt x="527517" y="10172"/>
                    <a:pt x="554588" y="66687"/>
                  </a:cubicBezTo>
                  <a:cubicBezTo>
                    <a:pt x="581659" y="123202"/>
                    <a:pt x="613823" y="1319224"/>
                    <a:pt x="640948" y="1308112"/>
                  </a:cubicBezTo>
                  <a:cubicBezTo>
                    <a:pt x="668073" y="1297000"/>
                    <a:pt x="690807" y="-4645"/>
                    <a:pt x="717337" y="12"/>
                  </a:cubicBezTo>
                  <a:cubicBezTo>
                    <a:pt x="743867" y="4669"/>
                    <a:pt x="770378" y="1323564"/>
                    <a:pt x="800128" y="1336052"/>
                  </a:cubicBezTo>
                  <a:cubicBezTo>
                    <a:pt x="829878" y="1348540"/>
                    <a:pt x="865888" y="113994"/>
                    <a:pt x="895836" y="74942"/>
                  </a:cubicBezTo>
                  <a:cubicBezTo>
                    <a:pt x="925784" y="35890"/>
                    <a:pt x="952985" y="1046915"/>
                    <a:pt x="979817" y="1101737"/>
                  </a:cubicBezTo>
                  <a:cubicBezTo>
                    <a:pt x="1006649" y="1156559"/>
                    <a:pt x="1030253" y="458059"/>
                    <a:pt x="1056829" y="403872"/>
                  </a:cubicBezTo>
                  <a:cubicBezTo>
                    <a:pt x="1083405" y="349685"/>
                    <a:pt x="1112858" y="746560"/>
                    <a:pt x="1139271" y="776617"/>
                  </a:cubicBezTo>
                  <a:cubicBezTo>
                    <a:pt x="1165684" y="806674"/>
                    <a:pt x="1187078" y="596383"/>
                    <a:pt x="1215310" y="584212"/>
                  </a:cubicBezTo>
                  <a:cubicBezTo>
                    <a:pt x="1243543" y="572041"/>
                    <a:pt x="1280271" y="697242"/>
                    <a:pt x="1308666" y="703592"/>
                  </a:cubicBezTo>
                  <a:cubicBezTo>
                    <a:pt x="1337061" y="709942"/>
                    <a:pt x="1357410" y="626969"/>
                    <a:pt x="1385679" y="622312"/>
                  </a:cubicBezTo>
                  <a:cubicBezTo>
                    <a:pt x="1413948" y="617655"/>
                    <a:pt x="1452263" y="670149"/>
                    <a:pt x="1478280" y="675652"/>
                  </a:cubicBezTo>
                  <a:cubicBezTo>
                    <a:pt x="1504297" y="681155"/>
                    <a:pt x="1522306" y="668243"/>
                    <a:pt x="1541780" y="655332"/>
                  </a:cubicBezTo>
                </a:path>
              </a:pathLst>
            </a:custGeom>
            <a:noFill/>
            <a:ln>
              <a:gradFill flip="none" rotWithShape="1">
                <a:gsLst>
                  <a:gs pos="67000">
                    <a:srgbClr val="FF2400"/>
                  </a:gs>
                  <a:gs pos="0">
                    <a:srgbClr val="FFF200"/>
                  </a:gs>
                  <a:gs pos="21000">
                    <a:srgbClr val="FF7A00"/>
                  </a:gs>
                  <a:gs pos="55000">
                    <a:srgbClr val="FF0300"/>
                  </a:gs>
                  <a:gs pos="100000">
                    <a:srgbClr val="4D0808"/>
                  </a:gs>
                </a:gsLst>
                <a:path path="shape">
                  <a:fillToRect l="50000" t="50000" r="50000" b="50000"/>
                </a:path>
                <a:tileRect/>
              </a:gra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31" name="Group 30">
            <a:extLst>
              <a:ext uri="{FF2B5EF4-FFF2-40B4-BE49-F238E27FC236}">
                <a16:creationId xmlns:a16="http://schemas.microsoft.com/office/drawing/2014/main" id="{C1FFB96C-2F88-9741-4EEF-CC218F9E32A8}"/>
              </a:ext>
            </a:extLst>
          </p:cNvPr>
          <p:cNvGrpSpPr/>
          <p:nvPr/>
        </p:nvGrpSpPr>
        <p:grpSpPr>
          <a:xfrm>
            <a:off x="4479302" y="3735729"/>
            <a:ext cx="154424" cy="1184516"/>
            <a:chOff x="3945660" y="2470058"/>
            <a:chExt cx="152400" cy="1462998"/>
          </a:xfrm>
        </p:grpSpPr>
        <p:cxnSp>
          <p:nvCxnSpPr>
            <p:cNvPr id="32" name="Straight Connector 31">
              <a:extLst>
                <a:ext uri="{FF2B5EF4-FFF2-40B4-BE49-F238E27FC236}">
                  <a16:creationId xmlns:a16="http://schemas.microsoft.com/office/drawing/2014/main" id="{C74FF696-F421-06B0-E8BA-52FC3AE93BB1}"/>
                </a:ext>
              </a:extLst>
            </p:cNvPr>
            <p:cNvCxnSpPr/>
            <p:nvPr/>
          </p:nvCxnSpPr>
          <p:spPr>
            <a:xfrm>
              <a:off x="4021860" y="2470058"/>
              <a:ext cx="0" cy="1462998"/>
            </a:xfrm>
            <a:prstGeom prst="line">
              <a:avLst/>
            </a:prstGeom>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C057873-C0E7-E7D8-2DB8-4BDCF81DAF8F}"/>
                </a:ext>
              </a:extLst>
            </p:cNvPr>
            <p:cNvCxnSpPr/>
            <p:nvPr/>
          </p:nvCxnSpPr>
          <p:spPr>
            <a:xfrm>
              <a:off x="3945660" y="2471194"/>
              <a:ext cx="152400" cy="0"/>
            </a:xfrm>
            <a:prstGeom prst="line">
              <a:avLst/>
            </a:prstGeom>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ADBD389-972A-F466-77C5-34918F7B7AB6}"/>
                </a:ext>
              </a:extLst>
            </p:cNvPr>
            <p:cNvCxnSpPr/>
            <p:nvPr/>
          </p:nvCxnSpPr>
          <p:spPr>
            <a:xfrm>
              <a:off x="3945660" y="3933056"/>
              <a:ext cx="152400" cy="0"/>
            </a:xfrm>
            <a:prstGeom prst="line">
              <a:avLst/>
            </a:prstGeom>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BCDDC919-9255-734F-2762-01AEBEB0E932}"/>
                  </a:ext>
                </a:extLst>
              </p:cNvPr>
              <p:cNvSpPr txBox="1"/>
              <p:nvPr/>
            </p:nvSpPr>
            <p:spPr>
              <a:xfrm>
                <a:off x="4500103" y="4090429"/>
                <a:ext cx="656681" cy="40011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solidFill>
                            <a:schemeClr val="tx1"/>
                          </a:solidFill>
                          <a:latin typeface="Cambria Math" panose="02040503050406030204" pitchFamily="18" charset="0"/>
                        </a:rPr>
                        <m:t>Δt</m:t>
                      </m:r>
                    </m:oMath>
                  </m:oMathPara>
                </a14:m>
                <a:endParaRPr lang="nl-NL" sz="2800" dirty="0">
                  <a:solidFill>
                    <a:schemeClr val="tx1"/>
                  </a:solidFill>
                </a:endParaRPr>
              </a:p>
            </p:txBody>
          </p:sp>
        </mc:Choice>
        <mc:Fallback xmlns="">
          <p:sp>
            <p:nvSpPr>
              <p:cNvPr id="35" name="TextBox 34">
                <a:extLst>
                  <a:ext uri="{FF2B5EF4-FFF2-40B4-BE49-F238E27FC236}">
                    <a16:creationId xmlns:a16="http://schemas.microsoft.com/office/drawing/2014/main" id="{BCDDC919-9255-734F-2762-01AEBEB0E932}"/>
                  </a:ext>
                </a:extLst>
              </p:cNvPr>
              <p:cNvSpPr txBox="1">
                <a:spLocks noRot="1" noChangeAspect="1" noMove="1" noResize="1" noEditPoints="1" noAdjustHandles="1" noChangeArrowheads="1" noChangeShapeType="1" noTextEdit="1"/>
              </p:cNvSpPr>
              <p:nvPr/>
            </p:nvSpPr>
            <p:spPr>
              <a:xfrm>
                <a:off x="4500103" y="4090429"/>
                <a:ext cx="656681" cy="400110"/>
              </a:xfrm>
              <a:prstGeom prst="rect">
                <a:avLst/>
              </a:prstGeom>
              <a:blipFill>
                <a:blip r:embed="rId4"/>
                <a:stretch>
                  <a:fillRect/>
                </a:stretch>
              </a:blipFill>
              <a:ln>
                <a:noFill/>
              </a:ln>
            </p:spPr>
            <p:txBody>
              <a:bodyPr/>
              <a:lstStyle/>
              <a:p>
                <a:r>
                  <a:rPr lang="en-NL">
                    <a:noFill/>
                  </a:rPr>
                  <a:t> </a:t>
                </a:r>
              </a:p>
            </p:txBody>
          </p:sp>
        </mc:Fallback>
      </mc:AlternateContent>
      <p:sp>
        <p:nvSpPr>
          <p:cNvPr id="36" name="TextBox 35">
            <a:extLst>
              <a:ext uri="{FF2B5EF4-FFF2-40B4-BE49-F238E27FC236}">
                <a16:creationId xmlns:a16="http://schemas.microsoft.com/office/drawing/2014/main" id="{7DA35571-9421-3877-1F28-B7936A17BC81}"/>
              </a:ext>
            </a:extLst>
          </p:cNvPr>
          <p:cNvSpPr txBox="1"/>
          <p:nvPr/>
        </p:nvSpPr>
        <p:spPr>
          <a:xfrm>
            <a:off x="4102234" y="4917734"/>
            <a:ext cx="1153026" cy="338554"/>
          </a:xfrm>
          <a:prstGeom prst="rect">
            <a:avLst/>
          </a:prstGeom>
          <a:noFill/>
        </p:spPr>
        <p:txBody>
          <a:bodyPr wrap="square" rtlCol="0">
            <a:spAutoFit/>
          </a:bodyPr>
          <a:lstStyle/>
          <a:p>
            <a:r>
              <a:rPr lang="en-GB" sz="1600" b="1" dirty="0">
                <a:solidFill>
                  <a:srgbClr val="7030A0"/>
                </a:solidFill>
              </a:rPr>
              <a:t>800 nm</a:t>
            </a:r>
            <a:endParaRPr lang="nl-NL" sz="1600" b="1" dirty="0">
              <a:solidFill>
                <a:srgbClr val="7030A0"/>
              </a:solidFill>
            </a:endParaRPr>
          </a:p>
        </p:txBody>
      </p:sp>
      <p:grpSp>
        <p:nvGrpSpPr>
          <p:cNvPr id="37" name="Group 36">
            <a:extLst>
              <a:ext uri="{FF2B5EF4-FFF2-40B4-BE49-F238E27FC236}">
                <a16:creationId xmlns:a16="http://schemas.microsoft.com/office/drawing/2014/main" id="{34BA1F23-6F05-9BC3-10B9-6AC022FAC738}"/>
              </a:ext>
            </a:extLst>
          </p:cNvPr>
          <p:cNvGrpSpPr/>
          <p:nvPr/>
        </p:nvGrpSpPr>
        <p:grpSpPr>
          <a:xfrm rot="17702611">
            <a:off x="3866800" y="4416524"/>
            <a:ext cx="616007" cy="651342"/>
            <a:chOff x="3923928" y="2497432"/>
            <a:chExt cx="1800198" cy="1336146"/>
          </a:xfrm>
          <a:scene3d>
            <a:camera prst="orthographicFront">
              <a:rot lat="2400000" lon="1200000" rev="2400000"/>
            </a:camera>
            <a:lightRig rig="threePt" dir="t"/>
          </a:scene3d>
        </p:grpSpPr>
        <p:sp>
          <p:nvSpPr>
            <p:cNvPr id="38" name="Freeform 37">
              <a:extLst>
                <a:ext uri="{FF2B5EF4-FFF2-40B4-BE49-F238E27FC236}">
                  <a16:creationId xmlns:a16="http://schemas.microsoft.com/office/drawing/2014/main" id="{1D7CC35C-0ED6-E399-5859-57EC0DE34924}"/>
                </a:ext>
              </a:extLst>
            </p:cNvPr>
            <p:cNvSpPr/>
            <p:nvPr/>
          </p:nvSpPr>
          <p:spPr>
            <a:xfrm>
              <a:off x="3923928" y="2497432"/>
              <a:ext cx="1672326" cy="1336146"/>
            </a:xfrm>
            <a:custGeom>
              <a:avLst/>
              <a:gdLst>
                <a:gd name="connsiteX0" fmla="*/ 0 w 1541780"/>
                <a:gd name="connsiteY0" fmla="*/ 614682 h 1328489"/>
                <a:gd name="connsiteX1" fmla="*/ 68580 w 1541780"/>
                <a:gd name="connsiteY1" fmla="*/ 599442 h 1328489"/>
                <a:gd name="connsiteX2" fmla="*/ 142240 w 1541780"/>
                <a:gd name="connsiteY2" fmla="*/ 640082 h 1328489"/>
                <a:gd name="connsiteX3" fmla="*/ 243840 w 1541780"/>
                <a:gd name="connsiteY3" fmla="*/ 584202 h 1328489"/>
                <a:gd name="connsiteX4" fmla="*/ 314960 w 1541780"/>
                <a:gd name="connsiteY4" fmla="*/ 673102 h 1328489"/>
                <a:gd name="connsiteX5" fmla="*/ 393700 w 1541780"/>
                <a:gd name="connsiteY5" fmla="*/ 447042 h 1328489"/>
                <a:gd name="connsiteX6" fmla="*/ 497840 w 1541780"/>
                <a:gd name="connsiteY6" fmla="*/ 972822 h 1328489"/>
                <a:gd name="connsiteX7" fmla="*/ 601980 w 1541780"/>
                <a:gd name="connsiteY7" fmla="*/ 261622 h 1328489"/>
                <a:gd name="connsiteX8" fmla="*/ 624840 w 1541780"/>
                <a:gd name="connsiteY8" fmla="*/ 160022 h 1328489"/>
                <a:gd name="connsiteX9" fmla="*/ 711200 w 1541780"/>
                <a:gd name="connsiteY9" fmla="*/ 1315722 h 1328489"/>
                <a:gd name="connsiteX10" fmla="*/ 782320 w 1541780"/>
                <a:gd name="connsiteY10" fmla="*/ 2 h 1328489"/>
                <a:gd name="connsiteX11" fmla="*/ 822960 w 1541780"/>
                <a:gd name="connsiteY11" fmla="*/ 1328422 h 1328489"/>
                <a:gd name="connsiteX12" fmla="*/ 894080 w 1541780"/>
                <a:gd name="connsiteY12" fmla="*/ 63502 h 1328489"/>
                <a:gd name="connsiteX13" fmla="*/ 949960 w 1541780"/>
                <a:gd name="connsiteY13" fmla="*/ 1092202 h 1328489"/>
                <a:gd name="connsiteX14" fmla="*/ 1051560 w 1541780"/>
                <a:gd name="connsiteY14" fmla="*/ 426722 h 1328489"/>
                <a:gd name="connsiteX15" fmla="*/ 1125220 w 1541780"/>
                <a:gd name="connsiteY15" fmla="*/ 759462 h 1328489"/>
                <a:gd name="connsiteX16" fmla="*/ 1229360 w 1541780"/>
                <a:gd name="connsiteY16" fmla="*/ 599442 h 1328489"/>
                <a:gd name="connsiteX17" fmla="*/ 1292860 w 1541780"/>
                <a:gd name="connsiteY17" fmla="*/ 695962 h 1328489"/>
                <a:gd name="connsiteX18" fmla="*/ 1394460 w 1541780"/>
                <a:gd name="connsiteY18" fmla="*/ 614682 h 1328489"/>
                <a:gd name="connsiteX19" fmla="*/ 1478280 w 1541780"/>
                <a:gd name="connsiteY19" fmla="*/ 668022 h 1328489"/>
                <a:gd name="connsiteX20" fmla="*/ 1541780 w 1541780"/>
                <a:gd name="connsiteY20" fmla="*/ 647702 h 1328489"/>
                <a:gd name="connsiteX0" fmla="*/ 0 w 1541780"/>
                <a:gd name="connsiteY0" fmla="*/ 614682 h 1328489"/>
                <a:gd name="connsiteX1" fmla="*/ 56286 w 1541780"/>
                <a:gd name="connsiteY1" fmla="*/ 599442 h 1328489"/>
                <a:gd name="connsiteX2" fmla="*/ 142240 w 1541780"/>
                <a:gd name="connsiteY2" fmla="*/ 640082 h 1328489"/>
                <a:gd name="connsiteX3" fmla="*/ 243840 w 1541780"/>
                <a:gd name="connsiteY3" fmla="*/ 584202 h 1328489"/>
                <a:gd name="connsiteX4" fmla="*/ 314960 w 1541780"/>
                <a:gd name="connsiteY4" fmla="*/ 673102 h 1328489"/>
                <a:gd name="connsiteX5" fmla="*/ 393700 w 1541780"/>
                <a:gd name="connsiteY5" fmla="*/ 447042 h 1328489"/>
                <a:gd name="connsiteX6" fmla="*/ 497840 w 1541780"/>
                <a:gd name="connsiteY6" fmla="*/ 972822 h 1328489"/>
                <a:gd name="connsiteX7" fmla="*/ 601980 w 1541780"/>
                <a:gd name="connsiteY7" fmla="*/ 261622 h 1328489"/>
                <a:gd name="connsiteX8" fmla="*/ 624840 w 1541780"/>
                <a:gd name="connsiteY8" fmla="*/ 160022 h 1328489"/>
                <a:gd name="connsiteX9" fmla="*/ 711200 w 1541780"/>
                <a:gd name="connsiteY9" fmla="*/ 1315722 h 1328489"/>
                <a:gd name="connsiteX10" fmla="*/ 782320 w 1541780"/>
                <a:gd name="connsiteY10" fmla="*/ 2 h 1328489"/>
                <a:gd name="connsiteX11" fmla="*/ 822960 w 1541780"/>
                <a:gd name="connsiteY11" fmla="*/ 1328422 h 1328489"/>
                <a:gd name="connsiteX12" fmla="*/ 894080 w 1541780"/>
                <a:gd name="connsiteY12" fmla="*/ 63502 h 1328489"/>
                <a:gd name="connsiteX13" fmla="*/ 949960 w 1541780"/>
                <a:gd name="connsiteY13" fmla="*/ 1092202 h 1328489"/>
                <a:gd name="connsiteX14" fmla="*/ 1051560 w 1541780"/>
                <a:gd name="connsiteY14" fmla="*/ 426722 h 1328489"/>
                <a:gd name="connsiteX15" fmla="*/ 1125220 w 1541780"/>
                <a:gd name="connsiteY15" fmla="*/ 759462 h 1328489"/>
                <a:gd name="connsiteX16" fmla="*/ 1229360 w 1541780"/>
                <a:gd name="connsiteY16" fmla="*/ 599442 h 1328489"/>
                <a:gd name="connsiteX17" fmla="*/ 1292860 w 1541780"/>
                <a:gd name="connsiteY17" fmla="*/ 695962 h 1328489"/>
                <a:gd name="connsiteX18" fmla="*/ 1394460 w 1541780"/>
                <a:gd name="connsiteY18" fmla="*/ 614682 h 1328489"/>
                <a:gd name="connsiteX19" fmla="*/ 1478280 w 1541780"/>
                <a:gd name="connsiteY19" fmla="*/ 668022 h 1328489"/>
                <a:gd name="connsiteX20" fmla="*/ 1541780 w 1541780"/>
                <a:gd name="connsiteY20" fmla="*/ 647702 h 1328489"/>
                <a:gd name="connsiteX0" fmla="*/ 0 w 1541780"/>
                <a:gd name="connsiteY0" fmla="*/ 614682 h 1328489"/>
                <a:gd name="connsiteX1" fmla="*/ 56286 w 1541780"/>
                <a:gd name="connsiteY1" fmla="*/ 599442 h 1328489"/>
                <a:gd name="connsiteX2" fmla="*/ 142240 w 1541780"/>
                <a:gd name="connsiteY2" fmla="*/ 640082 h 1328489"/>
                <a:gd name="connsiteX3" fmla="*/ 236815 w 1541780"/>
                <a:gd name="connsiteY3" fmla="*/ 586107 h 1328489"/>
                <a:gd name="connsiteX4" fmla="*/ 314960 w 1541780"/>
                <a:gd name="connsiteY4" fmla="*/ 673102 h 1328489"/>
                <a:gd name="connsiteX5" fmla="*/ 393700 w 1541780"/>
                <a:gd name="connsiteY5" fmla="*/ 447042 h 1328489"/>
                <a:gd name="connsiteX6" fmla="*/ 497840 w 1541780"/>
                <a:gd name="connsiteY6" fmla="*/ 972822 h 1328489"/>
                <a:gd name="connsiteX7" fmla="*/ 601980 w 1541780"/>
                <a:gd name="connsiteY7" fmla="*/ 261622 h 1328489"/>
                <a:gd name="connsiteX8" fmla="*/ 624840 w 1541780"/>
                <a:gd name="connsiteY8" fmla="*/ 160022 h 1328489"/>
                <a:gd name="connsiteX9" fmla="*/ 711200 w 1541780"/>
                <a:gd name="connsiteY9" fmla="*/ 1315722 h 1328489"/>
                <a:gd name="connsiteX10" fmla="*/ 782320 w 1541780"/>
                <a:gd name="connsiteY10" fmla="*/ 2 h 1328489"/>
                <a:gd name="connsiteX11" fmla="*/ 822960 w 1541780"/>
                <a:gd name="connsiteY11" fmla="*/ 1328422 h 1328489"/>
                <a:gd name="connsiteX12" fmla="*/ 894080 w 1541780"/>
                <a:gd name="connsiteY12" fmla="*/ 63502 h 1328489"/>
                <a:gd name="connsiteX13" fmla="*/ 949960 w 1541780"/>
                <a:gd name="connsiteY13" fmla="*/ 1092202 h 1328489"/>
                <a:gd name="connsiteX14" fmla="*/ 1051560 w 1541780"/>
                <a:gd name="connsiteY14" fmla="*/ 426722 h 1328489"/>
                <a:gd name="connsiteX15" fmla="*/ 1125220 w 1541780"/>
                <a:gd name="connsiteY15" fmla="*/ 759462 h 1328489"/>
                <a:gd name="connsiteX16" fmla="*/ 1229360 w 1541780"/>
                <a:gd name="connsiteY16" fmla="*/ 599442 h 1328489"/>
                <a:gd name="connsiteX17" fmla="*/ 1292860 w 1541780"/>
                <a:gd name="connsiteY17" fmla="*/ 695962 h 1328489"/>
                <a:gd name="connsiteX18" fmla="*/ 1394460 w 1541780"/>
                <a:gd name="connsiteY18" fmla="*/ 614682 h 1328489"/>
                <a:gd name="connsiteX19" fmla="*/ 1478280 w 1541780"/>
                <a:gd name="connsiteY19" fmla="*/ 668022 h 1328489"/>
                <a:gd name="connsiteX20" fmla="*/ 1541780 w 1541780"/>
                <a:gd name="connsiteY20" fmla="*/ 647702 h 1328489"/>
                <a:gd name="connsiteX0" fmla="*/ 0 w 1541780"/>
                <a:gd name="connsiteY0" fmla="*/ 614682 h 1328489"/>
                <a:gd name="connsiteX1" fmla="*/ 56286 w 1541780"/>
                <a:gd name="connsiteY1" fmla="*/ 599442 h 1328489"/>
                <a:gd name="connsiteX2" fmla="*/ 142240 w 1541780"/>
                <a:gd name="connsiteY2" fmla="*/ 640082 h 1328489"/>
                <a:gd name="connsiteX3" fmla="*/ 236815 w 1541780"/>
                <a:gd name="connsiteY3" fmla="*/ 586107 h 1328489"/>
                <a:gd name="connsiteX4" fmla="*/ 314960 w 1541780"/>
                <a:gd name="connsiteY4" fmla="*/ 673102 h 1328489"/>
                <a:gd name="connsiteX5" fmla="*/ 434095 w 1541780"/>
                <a:gd name="connsiteY5" fmla="*/ 450852 h 1328489"/>
                <a:gd name="connsiteX6" fmla="*/ 497840 w 1541780"/>
                <a:gd name="connsiteY6" fmla="*/ 972822 h 1328489"/>
                <a:gd name="connsiteX7" fmla="*/ 601980 w 1541780"/>
                <a:gd name="connsiteY7" fmla="*/ 261622 h 1328489"/>
                <a:gd name="connsiteX8" fmla="*/ 624840 w 1541780"/>
                <a:gd name="connsiteY8" fmla="*/ 160022 h 1328489"/>
                <a:gd name="connsiteX9" fmla="*/ 711200 w 1541780"/>
                <a:gd name="connsiteY9" fmla="*/ 1315722 h 1328489"/>
                <a:gd name="connsiteX10" fmla="*/ 782320 w 1541780"/>
                <a:gd name="connsiteY10" fmla="*/ 2 h 1328489"/>
                <a:gd name="connsiteX11" fmla="*/ 822960 w 1541780"/>
                <a:gd name="connsiteY11" fmla="*/ 1328422 h 1328489"/>
                <a:gd name="connsiteX12" fmla="*/ 894080 w 1541780"/>
                <a:gd name="connsiteY12" fmla="*/ 63502 h 1328489"/>
                <a:gd name="connsiteX13" fmla="*/ 949960 w 1541780"/>
                <a:gd name="connsiteY13" fmla="*/ 1092202 h 1328489"/>
                <a:gd name="connsiteX14" fmla="*/ 1051560 w 1541780"/>
                <a:gd name="connsiteY14" fmla="*/ 426722 h 1328489"/>
                <a:gd name="connsiteX15" fmla="*/ 1125220 w 1541780"/>
                <a:gd name="connsiteY15" fmla="*/ 759462 h 1328489"/>
                <a:gd name="connsiteX16" fmla="*/ 1229360 w 1541780"/>
                <a:gd name="connsiteY16" fmla="*/ 599442 h 1328489"/>
                <a:gd name="connsiteX17" fmla="*/ 1292860 w 1541780"/>
                <a:gd name="connsiteY17" fmla="*/ 695962 h 1328489"/>
                <a:gd name="connsiteX18" fmla="*/ 1394460 w 1541780"/>
                <a:gd name="connsiteY18" fmla="*/ 614682 h 1328489"/>
                <a:gd name="connsiteX19" fmla="*/ 1478280 w 1541780"/>
                <a:gd name="connsiteY19" fmla="*/ 668022 h 1328489"/>
                <a:gd name="connsiteX20" fmla="*/ 1541780 w 1541780"/>
                <a:gd name="connsiteY20" fmla="*/ 647702 h 1328489"/>
                <a:gd name="connsiteX0" fmla="*/ 0 w 1541780"/>
                <a:gd name="connsiteY0" fmla="*/ 614682 h 1328489"/>
                <a:gd name="connsiteX1" fmla="*/ 56286 w 1541780"/>
                <a:gd name="connsiteY1" fmla="*/ 599442 h 1328489"/>
                <a:gd name="connsiteX2" fmla="*/ 142240 w 1541780"/>
                <a:gd name="connsiteY2" fmla="*/ 640082 h 1328489"/>
                <a:gd name="connsiteX3" fmla="*/ 236815 w 1541780"/>
                <a:gd name="connsiteY3" fmla="*/ 586107 h 1328489"/>
                <a:gd name="connsiteX4" fmla="*/ 314960 w 1541780"/>
                <a:gd name="connsiteY4" fmla="*/ 673102 h 1328489"/>
                <a:gd name="connsiteX5" fmla="*/ 434095 w 1541780"/>
                <a:gd name="connsiteY5" fmla="*/ 450852 h 1328489"/>
                <a:gd name="connsiteX6" fmla="*/ 497840 w 1541780"/>
                <a:gd name="connsiteY6" fmla="*/ 972822 h 1328489"/>
                <a:gd name="connsiteX7" fmla="*/ 624840 w 1541780"/>
                <a:gd name="connsiteY7" fmla="*/ 160022 h 1328489"/>
                <a:gd name="connsiteX8" fmla="*/ 711200 w 1541780"/>
                <a:gd name="connsiteY8" fmla="*/ 1315722 h 1328489"/>
                <a:gd name="connsiteX9" fmla="*/ 782320 w 1541780"/>
                <a:gd name="connsiteY9" fmla="*/ 2 h 1328489"/>
                <a:gd name="connsiteX10" fmla="*/ 822960 w 1541780"/>
                <a:gd name="connsiteY10" fmla="*/ 1328422 h 1328489"/>
                <a:gd name="connsiteX11" fmla="*/ 894080 w 1541780"/>
                <a:gd name="connsiteY11" fmla="*/ 63502 h 1328489"/>
                <a:gd name="connsiteX12" fmla="*/ 949960 w 1541780"/>
                <a:gd name="connsiteY12" fmla="*/ 1092202 h 1328489"/>
                <a:gd name="connsiteX13" fmla="*/ 1051560 w 1541780"/>
                <a:gd name="connsiteY13" fmla="*/ 426722 h 1328489"/>
                <a:gd name="connsiteX14" fmla="*/ 1125220 w 1541780"/>
                <a:gd name="connsiteY14" fmla="*/ 759462 h 1328489"/>
                <a:gd name="connsiteX15" fmla="*/ 1229360 w 1541780"/>
                <a:gd name="connsiteY15" fmla="*/ 599442 h 1328489"/>
                <a:gd name="connsiteX16" fmla="*/ 1292860 w 1541780"/>
                <a:gd name="connsiteY16" fmla="*/ 695962 h 1328489"/>
                <a:gd name="connsiteX17" fmla="*/ 1394460 w 1541780"/>
                <a:gd name="connsiteY17" fmla="*/ 614682 h 1328489"/>
                <a:gd name="connsiteX18" fmla="*/ 1478280 w 1541780"/>
                <a:gd name="connsiteY18" fmla="*/ 668022 h 1328489"/>
                <a:gd name="connsiteX19" fmla="*/ 1541780 w 1541780"/>
                <a:gd name="connsiteY19" fmla="*/ 647702 h 1328489"/>
                <a:gd name="connsiteX0" fmla="*/ 0 w 1541780"/>
                <a:gd name="connsiteY0" fmla="*/ 614682 h 1328489"/>
                <a:gd name="connsiteX1" fmla="*/ 56286 w 1541780"/>
                <a:gd name="connsiteY1" fmla="*/ 599442 h 1328489"/>
                <a:gd name="connsiteX2" fmla="*/ 142240 w 1541780"/>
                <a:gd name="connsiteY2" fmla="*/ 640082 h 1328489"/>
                <a:gd name="connsiteX3" fmla="*/ 236815 w 1541780"/>
                <a:gd name="connsiteY3" fmla="*/ 586107 h 1328489"/>
                <a:gd name="connsiteX4" fmla="*/ 314960 w 1541780"/>
                <a:gd name="connsiteY4" fmla="*/ 673102 h 1328489"/>
                <a:gd name="connsiteX5" fmla="*/ 434095 w 1541780"/>
                <a:gd name="connsiteY5" fmla="*/ 450852 h 1328489"/>
                <a:gd name="connsiteX6" fmla="*/ 497840 w 1541780"/>
                <a:gd name="connsiteY6" fmla="*/ 972822 h 1328489"/>
                <a:gd name="connsiteX7" fmla="*/ 630109 w 1541780"/>
                <a:gd name="connsiteY7" fmla="*/ 66677 h 1328489"/>
                <a:gd name="connsiteX8" fmla="*/ 711200 w 1541780"/>
                <a:gd name="connsiteY8" fmla="*/ 1315722 h 1328489"/>
                <a:gd name="connsiteX9" fmla="*/ 782320 w 1541780"/>
                <a:gd name="connsiteY9" fmla="*/ 2 h 1328489"/>
                <a:gd name="connsiteX10" fmla="*/ 822960 w 1541780"/>
                <a:gd name="connsiteY10" fmla="*/ 1328422 h 1328489"/>
                <a:gd name="connsiteX11" fmla="*/ 894080 w 1541780"/>
                <a:gd name="connsiteY11" fmla="*/ 63502 h 1328489"/>
                <a:gd name="connsiteX12" fmla="*/ 949960 w 1541780"/>
                <a:gd name="connsiteY12" fmla="*/ 1092202 h 1328489"/>
                <a:gd name="connsiteX13" fmla="*/ 1051560 w 1541780"/>
                <a:gd name="connsiteY13" fmla="*/ 426722 h 1328489"/>
                <a:gd name="connsiteX14" fmla="*/ 1125220 w 1541780"/>
                <a:gd name="connsiteY14" fmla="*/ 759462 h 1328489"/>
                <a:gd name="connsiteX15" fmla="*/ 1229360 w 1541780"/>
                <a:gd name="connsiteY15" fmla="*/ 599442 h 1328489"/>
                <a:gd name="connsiteX16" fmla="*/ 1292860 w 1541780"/>
                <a:gd name="connsiteY16" fmla="*/ 695962 h 1328489"/>
                <a:gd name="connsiteX17" fmla="*/ 1394460 w 1541780"/>
                <a:gd name="connsiteY17" fmla="*/ 614682 h 1328489"/>
                <a:gd name="connsiteX18" fmla="*/ 1478280 w 1541780"/>
                <a:gd name="connsiteY18" fmla="*/ 668022 h 1328489"/>
                <a:gd name="connsiteX19" fmla="*/ 1541780 w 1541780"/>
                <a:gd name="connsiteY19" fmla="*/ 647702 h 1328489"/>
                <a:gd name="connsiteX0" fmla="*/ 0 w 1541780"/>
                <a:gd name="connsiteY0" fmla="*/ 614682 h 1328489"/>
                <a:gd name="connsiteX1" fmla="*/ 56286 w 1541780"/>
                <a:gd name="connsiteY1" fmla="*/ 599442 h 1328489"/>
                <a:gd name="connsiteX2" fmla="*/ 142240 w 1541780"/>
                <a:gd name="connsiteY2" fmla="*/ 640082 h 1328489"/>
                <a:gd name="connsiteX3" fmla="*/ 236815 w 1541780"/>
                <a:gd name="connsiteY3" fmla="*/ 586107 h 1328489"/>
                <a:gd name="connsiteX4" fmla="*/ 314960 w 1541780"/>
                <a:gd name="connsiteY4" fmla="*/ 673102 h 1328489"/>
                <a:gd name="connsiteX5" fmla="*/ 434095 w 1541780"/>
                <a:gd name="connsiteY5" fmla="*/ 450852 h 1328489"/>
                <a:gd name="connsiteX6" fmla="*/ 497840 w 1541780"/>
                <a:gd name="connsiteY6" fmla="*/ 972822 h 1328489"/>
                <a:gd name="connsiteX7" fmla="*/ 596739 w 1541780"/>
                <a:gd name="connsiteY7" fmla="*/ 60962 h 1328489"/>
                <a:gd name="connsiteX8" fmla="*/ 711200 w 1541780"/>
                <a:gd name="connsiteY8" fmla="*/ 1315722 h 1328489"/>
                <a:gd name="connsiteX9" fmla="*/ 782320 w 1541780"/>
                <a:gd name="connsiteY9" fmla="*/ 2 h 1328489"/>
                <a:gd name="connsiteX10" fmla="*/ 822960 w 1541780"/>
                <a:gd name="connsiteY10" fmla="*/ 1328422 h 1328489"/>
                <a:gd name="connsiteX11" fmla="*/ 894080 w 1541780"/>
                <a:gd name="connsiteY11" fmla="*/ 63502 h 1328489"/>
                <a:gd name="connsiteX12" fmla="*/ 949960 w 1541780"/>
                <a:gd name="connsiteY12" fmla="*/ 1092202 h 1328489"/>
                <a:gd name="connsiteX13" fmla="*/ 1051560 w 1541780"/>
                <a:gd name="connsiteY13" fmla="*/ 426722 h 1328489"/>
                <a:gd name="connsiteX14" fmla="*/ 1125220 w 1541780"/>
                <a:gd name="connsiteY14" fmla="*/ 759462 h 1328489"/>
                <a:gd name="connsiteX15" fmla="*/ 1229360 w 1541780"/>
                <a:gd name="connsiteY15" fmla="*/ 599442 h 1328489"/>
                <a:gd name="connsiteX16" fmla="*/ 1292860 w 1541780"/>
                <a:gd name="connsiteY16" fmla="*/ 695962 h 1328489"/>
                <a:gd name="connsiteX17" fmla="*/ 1394460 w 1541780"/>
                <a:gd name="connsiteY17" fmla="*/ 614682 h 1328489"/>
                <a:gd name="connsiteX18" fmla="*/ 1478280 w 1541780"/>
                <a:gd name="connsiteY18" fmla="*/ 668022 h 1328489"/>
                <a:gd name="connsiteX19" fmla="*/ 1541780 w 1541780"/>
                <a:gd name="connsiteY19" fmla="*/ 647702 h 1328489"/>
                <a:gd name="connsiteX0" fmla="*/ 0 w 1541780"/>
                <a:gd name="connsiteY0" fmla="*/ 620397 h 1334217"/>
                <a:gd name="connsiteX1" fmla="*/ 56286 w 1541780"/>
                <a:gd name="connsiteY1" fmla="*/ 605157 h 1334217"/>
                <a:gd name="connsiteX2" fmla="*/ 142240 w 1541780"/>
                <a:gd name="connsiteY2" fmla="*/ 645797 h 1334217"/>
                <a:gd name="connsiteX3" fmla="*/ 236815 w 1541780"/>
                <a:gd name="connsiteY3" fmla="*/ 591822 h 1334217"/>
                <a:gd name="connsiteX4" fmla="*/ 314960 w 1541780"/>
                <a:gd name="connsiteY4" fmla="*/ 678817 h 1334217"/>
                <a:gd name="connsiteX5" fmla="*/ 434095 w 1541780"/>
                <a:gd name="connsiteY5" fmla="*/ 456567 h 1334217"/>
                <a:gd name="connsiteX6" fmla="*/ 497840 w 1541780"/>
                <a:gd name="connsiteY6" fmla="*/ 978537 h 1334217"/>
                <a:gd name="connsiteX7" fmla="*/ 596739 w 1541780"/>
                <a:gd name="connsiteY7" fmla="*/ 66677 h 1334217"/>
                <a:gd name="connsiteX8" fmla="*/ 711200 w 1541780"/>
                <a:gd name="connsiteY8" fmla="*/ 1321437 h 1334217"/>
                <a:gd name="connsiteX9" fmla="*/ 761244 w 1541780"/>
                <a:gd name="connsiteY9" fmla="*/ 2 h 1334217"/>
                <a:gd name="connsiteX10" fmla="*/ 822960 w 1541780"/>
                <a:gd name="connsiteY10" fmla="*/ 1334137 h 1334217"/>
                <a:gd name="connsiteX11" fmla="*/ 894080 w 1541780"/>
                <a:gd name="connsiteY11" fmla="*/ 69217 h 1334217"/>
                <a:gd name="connsiteX12" fmla="*/ 949960 w 1541780"/>
                <a:gd name="connsiteY12" fmla="*/ 1097917 h 1334217"/>
                <a:gd name="connsiteX13" fmla="*/ 1051560 w 1541780"/>
                <a:gd name="connsiteY13" fmla="*/ 432437 h 1334217"/>
                <a:gd name="connsiteX14" fmla="*/ 1125220 w 1541780"/>
                <a:gd name="connsiteY14" fmla="*/ 765177 h 1334217"/>
                <a:gd name="connsiteX15" fmla="*/ 1229360 w 1541780"/>
                <a:gd name="connsiteY15" fmla="*/ 605157 h 1334217"/>
                <a:gd name="connsiteX16" fmla="*/ 1292860 w 1541780"/>
                <a:gd name="connsiteY16" fmla="*/ 701677 h 1334217"/>
                <a:gd name="connsiteX17" fmla="*/ 1394460 w 1541780"/>
                <a:gd name="connsiteY17" fmla="*/ 620397 h 1334217"/>
                <a:gd name="connsiteX18" fmla="*/ 1478280 w 1541780"/>
                <a:gd name="connsiteY18" fmla="*/ 673737 h 1334217"/>
                <a:gd name="connsiteX19" fmla="*/ 1541780 w 1541780"/>
                <a:gd name="connsiteY19" fmla="*/ 653417 h 1334217"/>
                <a:gd name="connsiteX0" fmla="*/ 0 w 1541780"/>
                <a:gd name="connsiteY0" fmla="*/ 620397 h 1334231"/>
                <a:gd name="connsiteX1" fmla="*/ 56286 w 1541780"/>
                <a:gd name="connsiteY1" fmla="*/ 605157 h 1334231"/>
                <a:gd name="connsiteX2" fmla="*/ 142240 w 1541780"/>
                <a:gd name="connsiteY2" fmla="*/ 645797 h 1334231"/>
                <a:gd name="connsiteX3" fmla="*/ 236815 w 1541780"/>
                <a:gd name="connsiteY3" fmla="*/ 591822 h 1334231"/>
                <a:gd name="connsiteX4" fmla="*/ 314960 w 1541780"/>
                <a:gd name="connsiteY4" fmla="*/ 678817 h 1334231"/>
                <a:gd name="connsiteX5" fmla="*/ 434095 w 1541780"/>
                <a:gd name="connsiteY5" fmla="*/ 456567 h 1334231"/>
                <a:gd name="connsiteX6" fmla="*/ 497840 w 1541780"/>
                <a:gd name="connsiteY6" fmla="*/ 978537 h 1334231"/>
                <a:gd name="connsiteX7" fmla="*/ 596739 w 1541780"/>
                <a:gd name="connsiteY7" fmla="*/ 66677 h 1334231"/>
                <a:gd name="connsiteX8" fmla="*/ 711200 w 1541780"/>
                <a:gd name="connsiteY8" fmla="*/ 1321437 h 1334231"/>
                <a:gd name="connsiteX9" fmla="*/ 761244 w 1541780"/>
                <a:gd name="connsiteY9" fmla="*/ 2 h 1334231"/>
                <a:gd name="connsiteX10" fmla="*/ 822960 w 1541780"/>
                <a:gd name="connsiteY10" fmla="*/ 1334137 h 1334231"/>
                <a:gd name="connsiteX11" fmla="*/ 929205 w 1541780"/>
                <a:gd name="connsiteY11" fmla="*/ 74932 h 1334231"/>
                <a:gd name="connsiteX12" fmla="*/ 949960 w 1541780"/>
                <a:gd name="connsiteY12" fmla="*/ 1097917 h 1334231"/>
                <a:gd name="connsiteX13" fmla="*/ 1051560 w 1541780"/>
                <a:gd name="connsiteY13" fmla="*/ 432437 h 1334231"/>
                <a:gd name="connsiteX14" fmla="*/ 1125220 w 1541780"/>
                <a:gd name="connsiteY14" fmla="*/ 765177 h 1334231"/>
                <a:gd name="connsiteX15" fmla="*/ 1229360 w 1541780"/>
                <a:gd name="connsiteY15" fmla="*/ 605157 h 1334231"/>
                <a:gd name="connsiteX16" fmla="*/ 1292860 w 1541780"/>
                <a:gd name="connsiteY16" fmla="*/ 701677 h 1334231"/>
                <a:gd name="connsiteX17" fmla="*/ 1394460 w 1541780"/>
                <a:gd name="connsiteY17" fmla="*/ 620397 h 1334231"/>
                <a:gd name="connsiteX18" fmla="*/ 1478280 w 1541780"/>
                <a:gd name="connsiteY18" fmla="*/ 673737 h 1334231"/>
                <a:gd name="connsiteX19" fmla="*/ 1541780 w 1541780"/>
                <a:gd name="connsiteY19" fmla="*/ 653417 h 1334231"/>
                <a:gd name="connsiteX0" fmla="*/ 0 w 1541780"/>
                <a:gd name="connsiteY0" fmla="*/ 620397 h 1334231"/>
                <a:gd name="connsiteX1" fmla="*/ 56286 w 1541780"/>
                <a:gd name="connsiteY1" fmla="*/ 605157 h 1334231"/>
                <a:gd name="connsiteX2" fmla="*/ 142240 w 1541780"/>
                <a:gd name="connsiteY2" fmla="*/ 645797 h 1334231"/>
                <a:gd name="connsiteX3" fmla="*/ 236815 w 1541780"/>
                <a:gd name="connsiteY3" fmla="*/ 591822 h 1334231"/>
                <a:gd name="connsiteX4" fmla="*/ 314960 w 1541780"/>
                <a:gd name="connsiteY4" fmla="*/ 678817 h 1334231"/>
                <a:gd name="connsiteX5" fmla="*/ 434095 w 1541780"/>
                <a:gd name="connsiteY5" fmla="*/ 456567 h 1334231"/>
                <a:gd name="connsiteX6" fmla="*/ 497840 w 1541780"/>
                <a:gd name="connsiteY6" fmla="*/ 978537 h 1334231"/>
                <a:gd name="connsiteX7" fmla="*/ 596739 w 1541780"/>
                <a:gd name="connsiteY7" fmla="*/ 66677 h 1334231"/>
                <a:gd name="connsiteX8" fmla="*/ 711200 w 1541780"/>
                <a:gd name="connsiteY8" fmla="*/ 1321437 h 1334231"/>
                <a:gd name="connsiteX9" fmla="*/ 761244 w 1541780"/>
                <a:gd name="connsiteY9" fmla="*/ 2 h 1334231"/>
                <a:gd name="connsiteX10" fmla="*/ 822960 w 1541780"/>
                <a:gd name="connsiteY10" fmla="*/ 1334137 h 1334231"/>
                <a:gd name="connsiteX11" fmla="*/ 929205 w 1541780"/>
                <a:gd name="connsiteY11" fmla="*/ 74932 h 1334231"/>
                <a:gd name="connsiteX12" fmla="*/ 949960 w 1541780"/>
                <a:gd name="connsiteY12" fmla="*/ 1097917 h 1334231"/>
                <a:gd name="connsiteX13" fmla="*/ 1098980 w 1541780"/>
                <a:gd name="connsiteY13" fmla="*/ 424817 h 1334231"/>
                <a:gd name="connsiteX14" fmla="*/ 1125220 w 1541780"/>
                <a:gd name="connsiteY14" fmla="*/ 765177 h 1334231"/>
                <a:gd name="connsiteX15" fmla="*/ 1229360 w 1541780"/>
                <a:gd name="connsiteY15" fmla="*/ 605157 h 1334231"/>
                <a:gd name="connsiteX16" fmla="*/ 1292860 w 1541780"/>
                <a:gd name="connsiteY16" fmla="*/ 701677 h 1334231"/>
                <a:gd name="connsiteX17" fmla="*/ 1394460 w 1541780"/>
                <a:gd name="connsiteY17" fmla="*/ 620397 h 1334231"/>
                <a:gd name="connsiteX18" fmla="*/ 1478280 w 1541780"/>
                <a:gd name="connsiteY18" fmla="*/ 673737 h 1334231"/>
                <a:gd name="connsiteX19" fmla="*/ 1541780 w 1541780"/>
                <a:gd name="connsiteY19" fmla="*/ 653417 h 1334231"/>
                <a:gd name="connsiteX0" fmla="*/ 0 w 1541780"/>
                <a:gd name="connsiteY0" fmla="*/ 620397 h 1334231"/>
                <a:gd name="connsiteX1" fmla="*/ 56286 w 1541780"/>
                <a:gd name="connsiteY1" fmla="*/ 605157 h 1334231"/>
                <a:gd name="connsiteX2" fmla="*/ 142240 w 1541780"/>
                <a:gd name="connsiteY2" fmla="*/ 645797 h 1334231"/>
                <a:gd name="connsiteX3" fmla="*/ 236815 w 1541780"/>
                <a:gd name="connsiteY3" fmla="*/ 591822 h 1334231"/>
                <a:gd name="connsiteX4" fmla="*/ 314960 w 1541780"/>
                <a:gd name="connsiteY4" fmla="*/ 678817 h 1334231"/>
                <a:gd name="connsiteX5" fmla="*/ 434095 w 1541780"/>
                <a:gd name="connsiteY5" fmla="*/ 456567 h 1334231"/>
                <a:gd name="connsiteX6" fmla="*/ 497840 w 1541780"/>
                <a:gd name="connsiteY6" fmla="*/ 978537 h 1334231"/>
                <a:gd name="connsiteX7" fmla="*/ 596739 w 1541780"/>
                <a:gd name="connsiteY7" fmla="*/ 66677 h 1334231"/>
                <a:gd name="connsiteX8" fmla="*/ 711200 w 1541780"/>
                <a:gd name="connsiteY8" fmla="*/ 1321437 h 1334231"/>
                <a:gd name="connsiteX9" fmla="*/ 761244 w 1541780"/>
                <a:gd name="connsiteY9" fmla="*/ 2 h 1334231"/>
                <a:gd name="connsiteX10" fmla="*/ 822960 w 1541780"/>
                <a:gd name="connsiteY10" fmla="*/ 1334137 h 1334231"/>
                <a:gd name="connsiteX11" fmla="*/ 929205 w 1541780"/>
                <a:gd name="connsiteY11" fmla="*/ 74932 h 1334231"/>
                <a:gd name="connsiteX12" fmla="*/ 949960 w 1541780"/>
                <a:gd name="connsiteY12" fmla="*/ 1097917 h 1334231"/>
                <a:gd name="connsiteX13" fmla="*/ 1098980 w 1541780"/>
                <a:gd name="connsiteY13" fmla="*/ 424817 h 1334231"/>
                <a:gd name="connsiteX14" fmla="*/ 1125220 w 1541780"/>
                <a:gd name="connsiteY14" fmla="*/ 765177 h 1334231"/>
                <a:gd name="connsiteX15" fmla="*/ 1264486 w 1541780"/>
                <a:gd name="connsiteY15" fmla="*/ 601347 h 1334231"/>
                <a:gd name="connsiteX16" fmla="*/ 1292860 w 1541780"/>
                <a:gd name="connsiteY16" fmla="*/ 701677 h 1334231"/>
                <a:gd name="connsiteX17" fmla="*/ 1394460 w 1541780"/>
                <a:gd name="connsiteY17" fmla="*/ 620397 h 1334231"/>
                <a:gd name="connsiteX18" fmla="*/ 1478280 w 1541780"/>
                <a:gd name="connsiteY18" fmla="*/ 673737 h 1334231"/>
                <a:gd name="connsiteX19" fmla="*/ 1541780 w 1541780"/>
                <a:gd name="connsiteY19" fmla="*/ 653417 h 1334231"/>
                <a:gd name="connsiteX0" fmla="*/ 0 w 1541780"/>
                <a:gd name="connsiteY0" fmla="*/ 620397 h 1334231"/>
                <a:gd name="connsiteX1" fmla="*/ 56286 w 1541780"/>
                <a:gd name="connsiteY1" fmla="*/ 605157 h 1334231"/>
                <a:gd name="connsiteX2" fmla="*/ 142240 w 1541780"/>
                <a:gd name="connsiteY2" fmla="*/ 645797 h 1334231"/>
                <a:gd name="connsiteX3" fmla="*/ 231546 w 1541780"/>
                <a:gd name="connsiteY3" fmla="*/ 591822 h 1334231"/>
                <a:gd name="connsiteX4" fmla="*/ 314960 w 1541780"/>
                <a:gd name="connsiteY4" fmla="*/ 678817 h 1334231"/>
                <a:gd name="connsiteX5" fmla="*/ 434095 w 1541780"/>
                <a:gd name="connsiteY5" fmla="*/ 456567 h 1334231"/>
                <a:gd name="connsiteX6" fmla="*/ 497840 w 1541780"/>
                <a:gd name="connsiteY6" fmla="*/ 978537 h 1334231"/>
                <a:gd name="connsiteX7" fmla="*/ 596739 w 1541780"/>
                <a:gd name="connsiteY7" fmla="*/ 66677 h 1334231"/>
                <a:gd name="connsiteX8" fmla="*/ 711200 w 1541780"/>
                <a:gd name="connsiteY8" fmla="*/ 1321437 h 1334231"/>
                <a:gd name="connsiteX9" fmla="*/ 761244 w 1541780"/>
                <a:gd name="connsiteY9" fmla="*/ 2 h 1334231"/>
                <a:gd name="connsiteX10" fmla="*/ 822960 w 1541780"/>
                <a:gd name="connsiteY10" fmla="*/ 1334137 h 1334231"/>
                <a:gd name="connsiteX11" fmla="*/ 929205 w 1541780"/>
                <a:gd name="connsiteY11" fmla="*/ 74932 h 1334231"/>
                <a:gd name="connsiteX12" fmla="*/ 949960 w 1541780"/>
                <a:gd name="connsiteY12" fmla="*/ 1097917 h 1334231"/>
                <a:gd name="connsiteX13" fmla="*/ 1098980 w 1541780"/>
                <a:gd name="connsiteY13" fmla="*/ 424817 h 1334231"/>
                <a:gd name="connsiteX14" fmla="*/ 1125220 w 1541780"/>
                <a:gd name="connsiteY14" fmla="*/ 765177 h 1334231"/>
                <a:gd name="connsiteX15" fmla="*/ 1264486 w 1541780"/>
                <a:gd name="connsiteY15" fmla="*/ 601347 h 1334231"/>
                <a:gd name="connsiteX16" fmla="*/ 1292860 w 1541780"/>
                <a:gd name="connsiteY16" fmla="*/ 701677 h 1334231"/>
                <a:gd name="connsiteX17" fmla="*/ 1394460 w 1541780"/>
                <a:gd name="connsiteY17" fmla="*/ 620397 h 1334231"/>
                <a:gd name="connsiteX18" fmla="*/ 1478280 w 1541780"/>
                <a:gd name="connsiteY18" fmla="*/ 673737 h 1334231"/>
                <a:gd name="connsiteX19" fmla="*/ 1541780 w 1541780"/>
                <a:gd name="connsiteY19" fmla="*/ 653417 h 1334231"/>
                <a:gd name="connsiteX0" fmla="*/ 0 w 1541780"/>
                <a:gd name="connsiteY0" fmla="*/ 620397 h 1334231"/>
                <a:gd name="connsiteX1" fmla="*/ 56286 w 1541780"/>
                <a:gd name="connsiteY1" fmla="*/ 605157 h 1334231"/>
                <a:gd name="connsiteX2" fmla="*/ 142240 w 1541780"/>
                <a:gd name="connsiteY2" fmla="*/ 645797 h 1334231"/>
                <a:gd name="connsiteX3" fmla="*/ 231546 w 1541780"/>
                <a:gd name="connsiteY3" fmla="*/ 591822 h 1334231"/>
                <a:gd name="connsiteX4" fmla="*/ 314960 w 1541780"/>
                <a:gd name="connsiteY4" fmla="*/ 678817 h 1334231"/>
                <a:gd name="connsiteX5" fmla="*/ 392485 w 1541780"/>
                <a:gd name="connsiteY5" fmla="*/ 453744 h 1334231"/>
                <a:gd name="connsiteX6" fmla="*/ 434095 w 1541780"/>
                <a:gd name="connsiteY6" fmla="*/ 456567 h 1334231"/>
                <a:gd name="connsiteX7" fmla="*/ 497840 w 1541780"/>
                <a:gd name="connsiteY7" fmla="*/ 978537 h 1334231"/>
                <a:gd name="connsiteX8" fmla="*/ 596739 w 1541780"/>
                <a:gd name="connsiteY8" fmla="*/ 66677 h 1334231"/>
                <a:gd name="connsiteX9" fmla="*/ 711200 w 1541780"/>
                <a:gd name="connsiteY9" fmla="*/ 1321437 h 1334231"/>
                <a:gd name="connsiteX10" fmla="*/ 761244 w 1541780"/>
                <a:gd name="connsiteY10" fmla="*/ 2 h 1334231"/>
                <a:gd name="connsiteX11" fmla="*/ 822960 w 1541780"/>
                <a:gd name="connsiteY11" fmla="*/ 1334137 h 1334231"/>
                <a:gd name="connsiteX12" fmla="*/ 929205 w 1541780"/>
                <a:gd name="connsiteY12" fmla="*/ 74932 h 1334231"/>
                <a:gd name="connsiteX13" fmla="*/ 949960 w 1541780"/>
                <a:gd name="connsiteY13" fmla="*/ 1097917 h 1334231"/>
                <a:gd name="connsiteX14" fmla="*/ 1098980 w 1541780"/>
                <a:gd name="connsiteY14" fmla="*/ 424817 h 1334231"/>
                <a:gd name="connsiteX15" fmla="*/ 1125220 w 1541780"/>
                <a:gd name="connsiteY15" fmla="*/ 765177 h 1334231"/>
                <a:gd name="connsiteX16" fmla="*/ 1264486 w 1541780"/>
                <a:gd name="connsiteY16" fmla="*/ 601347 h 1334231"/>
                <a:gd name="connsiteX17" fmla="*/ 1292860 w 1541780"/>
                <a:gd name="connsiteY17" fmla="*/ 701677 h 1334231"/>
                <a:gd name="connsiteX18" fmla="*/ 1394460 w 1541780"/>
                <a:gd name="connsiteY18" fmla="*/ 620397 h 1334231"/>
                <a:gd name="connsiteX19" fmla="*/ 1478280 w 1541780"/>
                <a:gd name="connsiteY19" fmla="*/ 673737 h 1334231"/>
                <a:gd name="connsiteX20" fmla="*/ 1541780 w 1541780"/>
                <a:gd name="connsiteY20" fmla="*/ 653417 h 1334231"/>
                <a:gd name="connsiteX0" fmla="*/ 0 w 1541780"/>
                <a:gd name="connsiteY0" fmla="*/ 620397 h 1334231"/>
                <a:gd name="connsiteX1" fmla="*/ 56286 w 1541780"/>
                <a:gd name="connsiteY1" fmla="*/ 605157 h 1334231"/>
                <a:gd name="connsiteX2" fmla="*/ 142240 w 1541780"/>
                <a:gd name="connsiteY2" fmla="*/ 645797 h 1334231"/>
                <a:gd name="connsiteX3" fmla="*/ 231546 w 1541780"/>
                <a:gd name="connsiteY3" fmla="*/ 591822 h 1334231"/>
                <a:gd name="connsiteX4" fmla="*/ 314960 w 1541780"/>
                <a:gd name="connsiteY4" fmla="*/ 678817 h 1334231"/>
                <a:gd name="connsiteX5" fmla="*/ 392485 w 1541780"/>
                <a:gd name="connsiteY5" fmla="*/ 453744 h 1334231"/>
                <a:gd name="connsiteX6" fmla="*/ 434095 w 1541780"/>
                <a:gd name="connsiteY6" fmla="*/ 456567 h 1334231"/>
                <a:gd name="connsiteX7" fmla="*/ 497840 w 1541780"/>
                <a:gd name="connsiteY7" fmla="*/ 978537 h 1334231"/>
                <a:gd name="connsiteX8" fmla="*/ 554588 w 1541780"/>
                <a:gd name="connsiteY8" fmla="*/ 64772 h 1334231"/>
                <a:gd name="connsiteX9" fmla="*/ 711200 w 1541780"/>
                <a:gd name="connsiteY9" fmla="*/ 1321437 h 1334231"/>
                <a:gd name="connsiteX10" fmla="*/ 761244 w 1541780"/>
                <a:gd name="connsiteY10" fmla="*/ 2 h 1334231"/>
                <a:gd name="connsiteX11" fmla="*/ 822960 w 1541780"/>
                <a:gd name="connsiteY11" fmla="*/ 1334137 h 1334231"/>
                <a:gd name="connsiteX12" fmla="*/ 929205 w 1541780"/>
                <a:gd name="connsiteY12" fmla="*/ 74932 h 1334231"/>
                <a:gd name="connsiteX13" fmla="*/ 949960 w 1541780"/>
                <a:gd name="connsiteY13" fmla="*/ 1097917 h 1334231"/>
                <a:gd name="connsiteX14" fmla="*/ 1098980 w 1541780"/>
                <a:gd name="connsiteY14" fmla="*/ 424817 h 1334231"/>
                <a:gd name="connsiteX15" fmla="*/ 1125220 w 1541780"/>
                <a:gd name="connsiteY15" fmla="*/ 765177 h 1334231"/>
                <a:gd name="connsiteX16" fmla="*/ 1264486 w 1541780"/>
                <a:gd name="connsiteY16" fmla="*/ 601347 h 1334231"/>
                <a:gd name="connsiteX17" fmla="*/ 1292860 w 1541780"/>
                <a:gd name="connsiteY17" fmla="*/ 701677 h 1334231"/>
                <a:gd name="connsiteX18" fmla="*/ 1394460 w 1541780"/>
                <a:gd name="connsiteY18" fmla="*/ 620397 h 1334231"/>
                <a:gd name="connsiteX19" fmla="*/ 1478280 w 1541780"/>
                <a:gd name="connsiteY19" fmla="*/ 673737 h 1334231"/>
                <a:gd name="connsiteX20" fmla="*/ 1541780 w 1541780"/>
                <a:gd name="connsiteY20" fmla="*/ 653417 h 1334231"/>
                <a:gd name="connsiteX0" fmla="*/ 0 w 1541780"/>
                <a:gd name="connsiteY0" fmla="*/ 622302 h 1336141"/>
                <a:gd name="connsiteX1" fmla="*/ 56286 w 1541780"/>
                <a:gd name="connsiteY1" fmla="*/ 607062 h 1336141"/>
                <a:gd name="connsiteX2" fmla="*/ 142240 w 1541780"/>
                <a:gd name="connsiteY2" fmla="*/ 647702 h 1336141"/>
                <a:gd name="connsiteX3" fmla="*/ 231546 w 1541780"/>
                <a:gd name="connsiteY3" fmla="*/ 593727 h 1336141"/>
                <a:gd name="connsiteX4" fmla="*/ 314960 w 1541780"/>
                <a:gd name="connsiteY4" fmla="*/ 680722 h 1336141"/>
                <a:gd name="connsiteX5" fmla="*/ 392485 w 1541780"/>
                <a:gd name="connsiteY5" fmla="*/ 455649 h 1336141"/>
                <a:gd name="connsiteX6" fmla="*/ 434095 w 1541780"/>
                <a:gd name="connsiteY6" fmla="*/ 458472 h 1336141"/>
                <a:gd name="connsiteX7" fmla="*/ 497840 w 1541780"/>
                <a:gd name="connsiteY7" fmla="*/ 980442 h 1336141"/>
                <a:gd name="connsiteX8" fmla="*/ 554588 w 1541780"/>
                <a:gd name="connsiteY8" fmla="*/ 66677 h 1336141"/>
                <a:gd name="connsiteX9" fmla="*/ 711200 w 1541780"/>
                <a:gd name="connsiteY9" fmla="*/ 1323342 h 1336141"/>
                <a:gd name="connsiteX10" fmla="*/ 717337 w 1541780"/>
                <a:gd name="connsiteY10" fmla="*/ 2 h 1336141"/>
                <a:gd name="connsiteX11" fmla="*/ 822960 w 1541780"/>
                <a:gd name="connsiteY11" fmla="*/ 1336042 h 1336141"/>
                <a:gd name="connsiteX12" fmla="*/ 929205 w 1541780"/>
                <a:gd name="connsiteY12" fmla="*/ 76837 h 1336141"/>
                <a:gd name="connsiteX13" fmla="*/ 949960 w 1541780"/>
                <a:gd name="connsiteY13" fmla="*/ 1099822 h 1336141"/>
                <a:gd name="connsiteX14" fmla="*/ 1098980 w 1541780"/>
                <a:gd name="connsiteY14" fmla="*/ 426722 h 1336141"/>
                <a:gd name="connsiteX15" fmla="*/ 1125220 w 1541780"/>
                <a:gd name="connsiteY15" fmla="*/ 767082 h 1336141"/>
                <a:gd name="connsiteX16" fmla="*/ 1264486 w 1541780"/>
                <a:gd name="connsiteY16" fmla="*/ 603252 h 1336141"/>
                <a:gd name="connsiteX17" fmla="*/ 1292860 w 1541780"/>
                <a:gd name="connsiteY17" fmla="*/ 703582 h 1336141"/>
                <a:gd name="connsiteX18" fmla="*/ 1394460 w 1541780"/>
                <a:gd name="connsiteY18" fmla="*/ 622302 h 1336141"/>
                <a:gd name="connsiteX19" fmla="*/ 1478280 w 1541780"/>
                <a:gd name="connsiteY19" fmla="*/ 675642 h 1336141"/>
                <a:gd name="connsiteX20" fmla="*/ 1541780 w 1541780"/>
                <a:gd name="connsiteY20" fmla="*/ 655322 h 1336141"/>
                <a:gd name="connsiteX0" fmla="*/ 0 w 1541780"/>
                <a:gd name="connsiteY0" fmla="*/ 622302 h 1336136"/>
                <a:gd name="connsiteX1" fmla="*/ 56286 w 1541780"/>
                <a:gd name="connsiteY1" fmla="*/ 607062 h 1336136"/>
                <a:gd name="connsiteX2" fmla="*/ 142240 w 1541780"/>
                <a:gd name="connsiteY2" fmla="*/ 647702 h 1336136"/>
                <a:gd name="connsiteX3" fmla="*/ 231546 w 1541780"/>
                <a:gd name="connsiteY3" fmla="*/ 593727 h 1336136"/>
                <a:gd name="connsiteX4" fmla="*/ 314960 w 1541780"/>
                <a:gd name="connsiteY4" fmla="*/ 680722 h 1336136"/>
                <a:gd name="connsiteX5" fmla="*/ 392485 w 1541780"/>
                <a:gd name="connsiteY5" fmla="*/ 455649 h 1336136"/>
                <a:gd name="connsiteX6" fmla="*/ 434095 w 1541780"/>
                <a:gd name="connsiteY6" fmla="*/ 458472 h 1336136"/>
                <a:gd name="connsiteX7" fmla="*/ 497840 w 1541780"/>
                <a:gd name="connsiteY7" fmla="*/ 980442 h 1336136"/>
                <a:gd name="connsiteX8" fmla="*/ 554588 w 1541780"/>
                <a:gd name="connsiteY8" fmla="*/ 66677 h 1336136"/>
                <a:gd name="connsiteX9" fmla="*/ 711200 w 1541780"/>
                <a:gd name="connsiteY9" fmla="*/ 1323342 h 1336136"/>
                <a:gd name="connsiteX10" fmla="*/ 717337 w 1541780"/>
                <a:gd name="connsiteY10" fmla="*/ 2 h 1336136"/>
                <a:gd name="connsiteX11" fmla="*/ 822960 w 1541780"/>
                <a:gd name="connsiteY11" fmla="*/ 1336042 h 1336136"/>
                <a:gd name="connsiteX12" fmla="*/ 895836 w 1541780"/>
                <a:gd name="connsiteY12" fmla="*/ 74932 h 1336136"/>
                <a:gd name="connsiteX13" fmla="*/ 949960 w 1541780"/>
                <a:gd name="connsiteY13" fmla="*/ 1099822 h 1336136"/>
                <a:gd name="connsiteX14" fmla="*/ 1098980 w 1541780"/>
                <a:gd name="connsiteY14" fmla="*/ 426722 h 1336136"/>
                <a:gd name="connsiteX15" fmla="*/ 1125220 w 1541780"/>
                <a:gd name="connsiteY15" fmla="*/ 767082 h 1336136"/>
                <a:gd name="connsiteX16" fmla="*/ 1264486 w 1541780"/>
                <a:gd name="connsiteY16" fmla="*/ 603252 h 1336136"/>
                <a:gd name="connsiteX17" fmla="*/ 1292860 w 1541780"/>
                <a:gd name="connsiteY17" fmla="*/ 703582 h 1336136"/>
                <a:gd name="connsiteX18" fmla="*/ 1394460 w 1541780"/>
                <a:gd name="connsiteY18" fmla="*/ 622302 h 1336136"/>
                <a:gd name="connsiteX19" fmla="*/ 1478280 w 1541780"/>
                <a:gd name="connsiteY19" fmla="*/ 675642 h 1336136"/>
                <a:gd name="connsiteX20" fmla="*/ 1541780 w 1541780"/>
                <a:gd name="connsiteY20" fmla="*/ 655322 h 1336136"/>
                <a:gd name="connsiteX0" fmla="*/ 0 w 1541780"/>
                <a:gd name="connsiteY0" fmla="*/ 622302 h 1336136"/>
                <a:gd name="connsiteX1" fmla="*/ 56286 w 1541780"/>
                <a:gd name="connsiteY1" fmla="*/ 607062 h 1336136"/>
                <a:gd name="connsiteX2" fmla="*/ 142240 w 1541780"/>
                <a:gd name="connsiteY2" fmla="*/ 647702 h 1336136"/>
                <a:gd name="connsiteX3" fmla="*/ 231546 w 1541780"/>
                <a:gd name="connsiteY3" fmla="*/ 593727 h 1336136"/>
                <a:gd name="connsiteX4" fmla="*/ 314960 w 1541780"/>
                <a:gd name="connsiteY4" fmla="*/ 680722 h 1336136"/>
                <a:gd name="connsiteX5" fmla="*/ 392485 w 1541780"/>
                <a:gd name="connsiteY5" fmla="*/ 455649 h 1336136"/>
                <a:gd name="connsiteX6" fmla="*/ 434095 w 1541780"/>
                <a:gd name="connsiteY6" fmla="*/ 458472 h 1336136"/>
                <a:gd name="connsiteX7" fmla="*/ 497840 w 1541780"/>
                <a:gd name="connsiteY7" fmla="*/ 980442 h 1336136"/>
                <a:gd name="connsiteX8" fmla="*/ 554588 w 1541780"/>
                <a:gd name="connsiteY8" fmla="*/ 66677 h 1336136"/>
                <a:gd name="connsiteX9" fmla="*/ 711200 w 1541780"/>
                <a:gd name="connsiteY9" fmla="*/ 1323342 h 1336136"/>
                <a:gd name="connsiteX10" fmla="*/ 717337 w 1541780"/>
                <a:gd name="connsiteY10" fmla="*/ 2 h 1336136"/>
                <a:gd name="connsiteX11" fmla="*/ 822960 w 1541780"/>
                <a:gd name="connsiteY11" fmla="*/ 1336042 h 1336136"/>
                <a:gd name="connsiteX12" fmla="*/ 895836 w 1541780"/>
                <a:gd name="connsiteY12" fmla="*/ 74932 h 1336136"/>
                <a:gd name="connsiteX13" fmla="*/ 949960 w 1541780"/>
                <a:gd name="connsiteY13" fmla="*/ 1099822 h 1336136"/>
                <a:gd name="connsiteX14" fmla="*/ 1056829 w 1541780"/>
                <a:gd name="connsiteY14" fmla="*/ 403862 h 1336136"/>
                <a:gd name="connsiteX15" fmla="*/ 1125220 w 1541780"/>
                <a:gd name="connsiteY15" fmla="*/ 767082 h 1336136"/>
                <a:gd name="connsiteX16" fmla="*/ 1264486 w 1541780"/>
                <a:gd name="connsiteY16" fmla="*/ 603252 h 1336136"/>
                <a:gd name="connsiteX17" fmla="*/ 1292860 w 1541780"/>
                <a:gd name="connsiteY17" fmla="*/ 703582 h 1336136"/>
                <a:gd name="connsiteX18" fmla="*/ 1394460 w 1541780"/>
                <a:gd name="connsiteY18" fmla="*/ 622302 h 1336136"/>
                <a:gd name="connsiteX19" fmla="*/ 1478280 w 1541780"/>
                <a:gd name="connsiteY19" fmla="*/ 675642 h 1336136"/>
                <a:gd name="connsiteX20" fmla="*/ 1541780 w 1541780"/>
                <a:gd name="connsiteY20" fmla="*/ 655322 h 1336136"/>
                <a:gd name="connsiteX0" fmla="*/ 0 w 1541780"/>
                <a:gd name="connsiteY0" fmla="*/ 622302 h 1336136"/>
                <a:gd name="connsiteX1" fmla="*/ 56286 w 1541780"/>
                <a:gd name="connsiteY1" fmla="*/ 607062 h 1336136"/>
                <a:gd name="connsiteX2" fmla="*/ 142240 w 1541780"/>
                <a:gd name="connsiteY2" fmla="*/ 647702 h 1336136"/>
                <a:gd name="connsiteX3" fmla="*/ 231546 w 1541780"/>
                <a:gd name="connsiteY3" fmla="*/ 593727 h 1336136"/>
                <a:gd name="connsiteX4" fmla="*/ 314960 w 1541780"/>
                <a:gd name="connsiteY4" fmla="*/ 680722 h 1336136"/>
                <a:gd name="connsiteX5" fmla="*/ 392485 w 1541780"/>
                <a:gd name="connsiteY5" fmla="*/ 455649 h 1336136"/>
                <a:gd name="connsiteX6" fmla="*/ 434095 w 1541780"/>
                <a:gd name="connsiteY6" fmla="*/ 458472 h 1336136"/>
                <a:gd name="connsiteX7" fmla="*/ 497840 w 1541780"/>
                <a:gd name="connsiteY7" fmla="*/ 980442 h 1336136"/>
                <a:gd name="connsiteX8" fmla="*/ 554588 w 1541780"/>
                <a:gd name="connsiteY8" fmla="*/ 66677 h 1336136"/>
                <a:gd name="connsiteX9" fmla="*/ 711200 w 1541780"/>
                <a:gd name="connsiteY9" fmla="*/ 1323342 h 1336136"/>
                <a:gd name="connsiteX10" fmla="*/ 717337 w 1541780"/>
                <a:gd name="connsiteY10" fmla="*/ 2 h 1336136"/>
                <a:gd name="connsiteX11" fmla="*/ 822960 w 1541780"/>
                <a:gd name="connsiteY11" fmla="*/ 1336042 h 1336136"/>
                <a:gd name="connsiteX12" fmla="*/ 895836 w 1541780"/>
                <a:gd name="connsiteY12" fmla="*/ 74932 h 1336136"/>
                <a:gd name="connsiteX13" fmla="*/ 949960 w 1541780"/>
                <a:gd name="connsiteY13" fmla="*/ 1099822 h 1336136"/>
                <a:gd name="connsiteX14" fmla="*/ 1056829 w 1541780"/>
                <a:gd name="connsiteY14" fmla="*/ 403862 h 1336136"/>
                <a:gd name="connsiteX15" fmla="*/ 1125220 w 1541780"/>
                <a:gd name="connsiteY15" fmla="*/ 767082 h 1336136"/>
                <a:gd name="connsiteX16" fmla="*/ 1215310 w 1541780"/>
                <a:gd name="connsiteY16" fmla="*/ 584202 h 1336136"/>
                <a:gd name="connsiteX17" fmla="*/ 1292860 w 1541780"/>
                <a:gd name="connsiteY17" fmla="*/ 703582 h 1336136"/>
                <a:gd name="connsiteX18" fmla="*/ 1394460 w 1541780"/>
                <a:gd name="connsiteY18" fmla="*/ 622302 h 1336136"/>
                <a:gd name="connsiteX19" fmla="*/ 1478280 w 1541780"/>
                <a:gd name="connsiteY19" fmla="*/ 675642 h 1336136"/>
                <a:gd name="connsiteX20" fmla="*/ 1541780 w 1541780"/>
                <a:gd name="connsiteY20" fmla="*/ 655322 h 1336136"/>
                <a:gd name="connsiteX0" fmla="*/ 0 w 1541780"/>
                <a:gd name="connsiteY0" fmla="*/ 622302 h 1336136"/>
                <a:gd name="connsiteX1" fmla="*/ 56286 w 1541780"/>
                <a:gd name="connsiteY1" fmla="*/ 607062 h 1336136"/>
                <a:gd name="connsiteX2" fmla="*/ 142240 w 1541780"/>
                <a:gd name="connsiteY2" fmla="*/ 647702 h 1336136"/>
                <a:gd name="connsiteX3" fmla="*/ 231546 w 1541780"/>
                <a:gd name="connsiteY3" fmla="*/ 593727 h 1336136"/>
                <a:gd name="connsiteX4" fmla="*/ 314960 w 1541780"/>
                <a:gd name="connsiteY4" fmla="*/ 680722 h 1336136"/>
                <a:gd name="connsiteX5" fmla="*/ 392485 w 1541780"/>
                <a:gd name="connsiteY5" fmla="*/ 455649 h 1336136"/>
                <a:gd name="connsiteX6" fmla="*/ 434095 w 1541780"/>
                <a:gd name="connsiteY6" fmla="*/ 458472 h 1336136"/>
                <a:gd name="connsiteX7" fmla="*/ 497840 w 1541780"/>
                <a:gd name="connsiteY7" fmla="*/ 980442 h 1336136"/>
                <a:gd name="connsiteX8" fmla="*/ 554588 w 1541780"/>
                <a:gd name="connsiteY8" fmla="*/ 66677 h 1336136"/>
                <a:gd name="connsiteX9" fmla="*/ 711200 w 1541780"/>
                <a:gd name="connsiteY9" fmla="*/ 1323342 h 1336136"/>
                <a:gd name="connsiteX10" fmla="*/ 717337 w 1541780"/>
                <a:gd name="connsiteY10" fmla="*/ 2 h 1336136"/>
                <a:gd name="connsiteX11" fmla="*/ 822960 w 1541780"/>
                <a:gd name="connsiteY11" fmla="*/ 1336042 h 1336136"/>
                <a:gd name="connsiteX12" fmla="*/ 895836 w 1541780"/>
                <a:gd name="connsiteY12" fmla="*/ 74932 h 1336136"/>
                <a:gd name="connsiteX13" fmla="*/ 949960 w 1541780"/>
                <a:gd name="connsiteY13" fmla="*/ 1099822 h 1336136"/>
                <a:gd name="connsiteX14" fmla="*/ 1056829 w 1541780"/>
                <a:gd name="connsiteY14" fmla="*/ 403862 h 1336136"/>
                <a:gd name="connsiteX15" fmla="*/ 1125220 w 1541780"/>
                <a:gd name="connsiteY15" fmla="*/ 767082 h 1336136"/>
                <a:gd name="connsiteX16" fmla="*/ 1215310 w 1541780"/>
                <a:gd name="connsiteY16" fmla="*/ 584202 h 1336136"/>
                <a:gd name="connsiteX17" fmla="*/ 1292860 w 1541780"/>
                <a:gd name="connsiteY17" fmla="*/ 703582 h 1336136"/>
                <a:gd name="connsiteX18" fmla="*/ 1385679 w 1541780"/>
                <a:gd name="connsiteY18" fmla="*/ 622302 h 1336136"/>
                <a:gd name="connsiteX19" fmla="*/ 1478280 w 1541780"/>
                <a:gd name="connsiteY19" fmla="*/ 675642 h 1336136"/>
                <a:gd name="connsiteX20" fmla="*/ 1541780 w 1541780"/>
                <a:gd name="connsiteY20" fmla="*/ 655322 h 1336136"/>
                <a:gd name="connsiteX0" fmla="*/ 0 w 1541780"/>
                <a:gd name="connsiteY0" fmla="*/ 622302 h 1336136"/>
                <a:gd name="connsiteX1" fmla="*/ 56286 w 1541780"/>
                <a:gd name="connsiteY1" fmla="*/ 607062 h 1336136"/>
                <a:gd name="connsiteX2" fmla="*/ 142240 w 1541780"/>
                <a:gd name="connsiteY2" fmla="*/ 649607 h 1336136"/>
                <a:gd name="connsiteX3" fmla="*/ 231546 w 1541780"/>
                <a:gd name="connsiteY3" fmla="*/ 593727 h 1336136"/>
                <a:gd name="connsiteX4" fmla="*/ 314960 w 1541780"/>
                <a:gd name="connsiteY4" fmla="*/ 680722 h 1336136"/>
                <a:gd name="connsiteX5" fmla="*/ 392485 w 1541780"/>
                <a:gd name="connsiteY5" fmla="*/ 455649 h 1336136"/>
                <a:gd name="connsiteX6" fmla="*/ 434095 w 1541780"/>
                <a:gd name="connsiteY6" fmla="*/ 458472 h 1336136"/>
                <a:gd name="connsiteX7" fmla="*/ 497840 w 1541780"/>
                <a:gd name="connsiteY7" fmla="*/ 980442 h 1336136"/>
                <a:gd name="connsiteX8" fmla="*/ 554588 w 1541780"/>
                <a:gd name="connsiteY8" fmla="*/ 66677 h 1336136"/>
                <a:gd name="connsiteX9" fmla="*/ 711200 w 1541780"/>
                <a:gd name="connsiteY9" fmla="*/ 1323342 h 1336136"/>
                <a:gd name="connsiteX10" fmla="*/ 717337 w 1541780"/>
                <a:gd name="connsiteY10" fmla="*/ 2 h 1336136"/>
                <a:gd name="connsiteX11" fmla="*/ 822960 w 1541780"/>
                <a:gd name="connsiteY11" fmla="*/ 1336042 h 1336136"/>
                <a:gd name="connsiteX12" fmla="*/ 895836 w 1541780"/>
                <a:gd name="connsiteY12" fmla="*/ 74932 h 1336136"/>
                <a:gd name="connsiteX13" fmla="*/ 949960 w 1541780"/>
                <a:gd name="connsiteY13" fmla="*/ 1099822 h 1336136"/>
                <a:gd name="connsiteX14" fmla="*/ 1056829 w 1541780"/>
                <a:gd name="connsiteY14" fmla="*/ 403862 h 1336136"/>
                <a:gd name="connsiteX15" fmla="*/ 1125220 w 1541780"/>
                <a:gd name="connsiteY15" fmla="*/ 767082 h 1336136"/>
                <a:gd name="connsiteX16" fmla="*/ 1215310 w 1541780"/>
                <a:gd name="connsiteY16" fmla="*/ 584202 h 1336136"/>
                <a:gd name="connsiteX17" fmla="*/ 1292860 w 1541780"/>
                <a:gd name="connsiteY17" fmla="*/ 703582 h 1336136"/>
                <a:gd name="connsiteX18" fmla="*/ 1385679 w 1541780"/>
                <a:gd name="connsiteY18" fmla="*/ 622302 h 1336136"/>
                <a:gd name="connsiteX19" fmla="*/ 1478280 w 1541780"/>
                <a:gd name="connsiteY19" fmla="*/ 675642 h 1336136"/>
                <a:gd name="connsiteX20" fmla="*/ 1541780 w 1541780"/>
                <a:gd name="connsiteY20" fmla="*/ 655322 h 1336136"/>
                <a:gd name="connsiteX0" fmla="*/ 0 w 1541780"/>
                <a:gd name="connsiteY0" fmla="*/ 622302 h 1336136"/>
                <a:gd name="connsiteX1" fmla="*/ 56286 w 1541780"/>
                <a:gd name="connsiteY1" fmla="*/ 607062 h 1336136"/>
                <a:gd name="connsiteX2" fmla="*/ 142240 w 1541780"/>
                <a:gd name="connsiteY2" fmla="*/ 649607 h 1336136"/>
                <a:gd name="connsiteX3" fmla="*/ 231546 w 1541780"/>
                <a:gd name="connsiteY3" fmla="*/ 593727 h 1336136"/>
                <a:gd name="connsiteX4" fmla="*/ 306179 w 1541780"/>
                <a:gd name="connsiteY4" fmla="*/ 680722 h 1336136"/>
                <a:gd name="connsiteX5" fmla="*/ 392485 w 1541780"/>
                <a:gd name="connsiteY5" fmla="*/ 455649 h 1336136"/>
                <a:gd name="connsiteX6" fmla="*/ 434095 w 1541780"/>
                <a:gd name="connsiteY6" fmla="*/ 458472 h 1336136"/>
                <a:gd name="connsiteX7" fmla="*/ 497840 w 1541780"/>
                <a:gd name="connsiteY7" fmla="*/ 980442 h 1336136"/>
                <a:gd name="connsiteX8" fmla="*/ 554588 w 1541780"/>
                <a:gd name="connsiteY8" fmla="*/ 66677 h 1336136"/>
                <a:gd name="connsiteX9" fmla="*/ 711200 w 1541780"/>
                <a:gd name="connsiteY9" fmla="*/ 1323342 h 1336136"/>
                <a:gd name="connsiteX10" fmla="*/ 717337 w 1541780"/>
                <a:gd name="connsiteY10" fmla="*/ 2 h 1336136"/>
                <a:gd name="connsiteX11" fmla="*/ 822960 w 1541780"/>
                <a:gd name="connsiteY11" fmla="*/ 1336042 h 1336136"/>
                <a:gd name="connsiteX12" fmla="*/ 895836 w 1541780"/>
                <a:gd name="connsiteY12" fmla="*/ 74932 h 1336136"/>
                <a:gd name="connsiteX13" fmla="*/ 949960 w 1541780"/>
                <a:gd name="connsiteY13" fmla="*/ 1099822 h 1336136"/>
                <a:gd name="connsiteX14" fmla="*/ 1056829 w 1541780"/>
                <a:gd name="connsiteY14" fmla="*/ 403862 h 1336136"/>
                <a:gd name="connsiteX15" fmla="*/ 1125220 w 1541780"/>
                <a:gd name="connsiteY15" fmla="*/ 767082 h 1336136"/>
                <a:gd name="connsiteX16" fmla="*/ 1215310 w 1541780"/>
                <a:gd name="connsiteY16" fmla="*/ 584202 h 1336136"/>
                <a:gd name="connsiteX17" fmla="*/ 1292860 w 1541780"/>
                <a:gd name="connsiteY17" fmla="*/ 703582 h 1336136"/>
                <a:gd name="connsiteX18" fmla="*/ 1385679 w 1541780"/>
                <a:gd name="connsiteY18" fmla="*/ 622302 h 1336136"/>
                <a:gd name="connsiteX19" fmla="*/ 1478280 w 1541780"/>
                <a:gd name="connsiteY19" fmla="*/ 675642 h 1336136"/>
                <a:gd name="connsiteX20" fmla="*/ 1541780 w 1541780"/>
                <a:gd name="connsiteY20" fmla="*/ 655322 h 1336136"/>
                <a:gd name="connsiteX0" fmla="*/ 0 w 1541780"/>
                <a:gd name="connsiteY0" fmla="*/ 622302 h 1336136"/>
                <a:gd name="connsiteX1" fmla="*/ 56286 w 1541780"/>
                <a:gd name="connsiteY1" fmla="*/ 607062 h 1336136"/>
                <a:gd name="connsiteX2" fmla="*/ 142240 w 1541780"/>
                <a:gd name="connsiteY2" fmla="*/ 649607 h 1336136"/>
                <a:gd name="connsiteX3" fmla="*/ 231546 w 1541780"/>
                <a:gd name="connsiteY3" fmla="*/ 593727 h 1336136"/>
                <a:gd name="connsiteX4" fmla="*/ 306179 w 1541780"/>
                <a:gd name="connsiteY4" fmla="*/ 680722 h 1336136"/>
                <a:gd name="connsiteX5" fmla="*/ 392485 w 1541780"/>
                <a:gd name="connsiteY5" fmla="*/ 455649 h 1336136"/>
                <a:gd name="connsiteX6" fmla="*/ 434095 w 1541780"/>
                <a:gd name="connsiteY6" fmla="*/ 458472 h 1336136"/>
                <a:gd name="connsiteX7" fmla="*/ 478521 w 1541780"/>
                <a:gd name="connsiteY7" fmla="*/ 969012 h 1336136"/>
                <a:gd name="connsiteX8" fmla="*/ 554588 w 1541780"/>
                <a:gd name="connsiteY8" fmla="*/ 66677 h 1336136"/>
                <a:gd name="connsiteX9" fmla="*/ 711200 w 1541780"/>
                <a:gd name="connsiteY9" fmla="*/ 1323342 h 1336136"/>
                <a:gd name="connsiteX10" fmla="*/ 717337 w 1541780"/>
                <a:gd name="connsiteY10" fmla="*/ 2 h 1336136"/>
                <a:gd name="connsiteX11" fmla="*/ 822960 w 1541780"/>
                <a:gd name="connsiteY11" fmla="*/ 1336042 h 1336136"/>
                <a:gd name="connsiteX12" fmla="*/ 895836 w 1541780"/>
                <a:gd name="connsiteY12" fmla="*/ 74932 h 1336136"/>
                <a:gd name="connsiteX13" fmla="*/ 949960 w 1541780"/>
                <a:gd name="connsiteY13" fmla="*/ 1099822 h 1336136"/>
                <a:gd name="connsiteX14" fmla="*/ 1056829 w 1541780"/>
                <a:gd name="connsiteY14" fmla="*/ 403862 h 1336136"/>
                <a:gd name="connsiteX15" fmla="*/ 1125220 w 1541780"/>
                <a:gd name="connsiteY15" fmla="*/ 767082 h 1336136"/>
                <a:gd name="connsiteX16" fmla="*/ 1215310 w 1541780"/>
                <a:gd name="connsiteY16" fmla="*/ 584202 h 1336136"/>
                <a:gd name="connsiteX17" fmla="*/ 1292860 w 1541780"/>
                <a:gd name="connsiteY17" fmla="*/ 703582 h 1336136"/>
                <a:gd name="connsiteX18" fmla="*/ 1385679 w 1541780"/>
                <a:gd name="connsiteY18" fmla="*/ 622302 h 1336136"/>
                <a:gd name="connsiteX19" fmla="*/ 1478280 w 1541780"/>
                <a:gd name="connsiteY19" fmla="*/ 675642 h 1336136"/>
                <a:gd name="connsiteX20" fmla="*/ 1541780 w 1541780"/>
                <a:gd name="connsiteY20" fmla="*/ 655322 h 1336136"/>
                <a:gd name="connsiteX0" fmla="*/ 0 w 1541780"/>
                <a:gd name="connsiteY0" fmla="*/ 622312 h 1336146"/>
                <a:gd name="connsiteX1" fmla="*/ 56286 w 1541780"/>
                <a:gd name="connsiteY1" fmla="*/ 607072 h 1336146"/>
                <a:gd name="connsiteX2" fmla="*/ 142240 w 1541780"/>
                <a:gd name="connsiteY2" fmla="*/ 649617 h 1336146"/>
                <a:gd name="connsiteX3" fmla="*/ 231546 w 1541780"/>
                <a:gd name="connsiteY3" fmla="*/ 593737 h 1336146"/>
                <a:gd name="connsiteX4" fmla="*/ 306179 w 1541780"/>
                <a:gd name="connsiteY4" fmla="*/ 680732 h 1336146"/>
                <a:gd name="connsiteX5" fmla="*/ 392485 w 1541780"/>
                <a:gd name="connsiteY5" fmla="*/ 455659 h 1336146"/>
                <a:gd name="connsiteX6" fmla="*/ 434095 w 1541780"/>
                <a:gd name="connsiteY6" fmla="*/ 458482 h 1336146"/>
                <a:gd name="connsiteX7" fmla="*/ 478521 w 1541780"/>
                <a:gd name="connsiteY7" fmla="*/ 969022 h 1336146"/>
                <a:gd name="connsiteX8" fmla="*/ 554588 w 1541780"/>
                <a:gd name="connsiteY8" fmla="*/ 66687 h 1336146"/>
                <a:gd name="connsiteX9" fmla="*/ 640948 w 1541780"/>
                <a:gd name="connsiteY9" fmla="*/ 1308112 h 1336146"/>
                <a:gd name="connsiteX10" fmla="*/ 717337 w 1541780"/>
                <a:gd name="connsiteY10" fmla="*/ 12 h 1336146"/>
                <a:gd name="connsiteX11" fmla="*/ 822960 w 1541780"/>
                <a:gd name="connsiteY11" fmla="*/ 1336052 h 1336146"/>
                <a:gd name="connsiteX12" fmla="*/ 895836 w 1541780"/>
                <a:gd name="connsiteY12" fmla="*/ 74942 h 1336146"/>
                <a:gd name="connsiteX13" fmla="*/ 949960 w 1541780"/>
                <a:gd name="connsiteY13" fmla="*/ 1099832 h 1336146"/>
                <a:gd name="connsiteX14" fmla="*/ 1056829 w 1541780"/>
                <a:gd name="connsiteY14" fmla="*/ 403872 h 1336146"/>
                <a:gd name="connsiteX15" fmla="*/ 1125220 w 1541780"/>
                <a:gd name="connsiteY15" fmla="*/ 767092 h 1336146"/>
                <a:gd name="connsiteX16" fmla="*/ 1215310 w 1541780"/>
                <a:gd name="connsiteY16" fmla="*/ 584212 h 1336146"/>
                <a:gd name="connsiteX17" fmla="*/ 1292860 w 1541780"/>
                <a:gd name="connsiteY17" fmla="*/ 703592 h 1336146"/>
                <a:gd name="connsiteX18" fmla="*/ 1385679 w 1541780"/>
                <a:gd name="connsiteY18" fmla="*/ 622312 h 1336146"/>
                <a:gd name="connsiteX19" fmla="*/ 1478280 w 1541780"/>
                <a:gd name="connsiteY19" fmla="*/ 675652 h 1336146"/>
                <a:gd name="connsiteX20" fmla="*/ 1541780 w 1541780"/>
                <a:gd name="connsiteY20" fmla="*/ 655332 h 1336146"/>
                <a:gd name="connsiteX0" fmla="*/ 0 w 1541780"/>
                <a:gd name="connsiteY0" fmla="*/ 622312 h 1336146"/>
                <a:gd name="connsiteX1" fmla="*/ 56286 w 1541780"/>
                <a:gd name="connsiteY1" fmla="*/ 607072 h 1336146"/>
                <a:gd name="connsiteX2" fmla="*/ 142240 w 1541780"/>
                <a:gd name="connsiteY2" fmla="*/ 649617 h 1336146"/>
                <a:gd name="connsiteX3" fmla="*/ 231546 w 1541780"/>
                <a:gd name="connsiteY3" fmla="*/ 593737 h 1336146"/>
                <a:gd name="connsiteX4" fmla="*/ 306179 w 1541780"/>
                <a:gd name="connsiteY4" fmla="*/ 680732 h 1336146"/>
                <a:gd name="connsiteX5" fmla="*/ 392485 w 1541780"/>
                <a:gd name="connsiteY5" fmla="*/ 455659 h 1336146"/>
                <a:gd name="connsiteX6" fmla="*/ 434095 w 1541780"/>
                <a:gd name="connsiteY6" fmla="*/ 458482 h 1336146"/>
                <a:gd name="connsiteX7" fmla="*/ 478521 w 1541780"/>
                <a:gd name="connsiteY7" fmla="*/ 969022 h 1336146"/>
                <a:gd name="connsiteX8" fmla="*/ 554588 w 1541780"/>
                <a:gd name="connsiteY8" fmla="*/ 66687 h 1336146"/>
                <a:gd name="connsiteX9" fmla="*/ 640948 w 1541780"/>
                <a:gd name="connsiteY9" fmla="*/ 1308112 h 1336146"/>
                <a:gd name="connsiteX10" fmla="*/ 717337 w 1541780"/>
                <a:gd name="connsiteY10" fmla="*/ 12 h 1336146"/>
                <a:gd name="connsiteX11" fmla="*/ 800128 w 1541780"/>
                <a:gd name="connsiteY11" fmla="*/ 1336052 h 1336146"/>
                <a:gd name="connsiteX12" fmla="*/ 895836 w 1541780"/>
                <a:gd name="connsiteY12" fmla="*/ 74942 h 1336146"/>
                <a:gd name="connsiteX13" fmla="*/ 949960 w 1541780"/>
                <a:gd name="connsiteY13" fmla="*/ 1099832 h 1336146"/>
                <a:gd name="connsiteX14" fmla="*/ 1056829 w 1541780"/>
                <a:gd name="connsiteY14" fmla="*/ 403872 h 1336146"/>
                <a:gd name="connsiteX15" fmla="*/ 1125220 w 1541780"/>
                <a:gd name="connsiteY15" fmla="*/ 767092 h 1336146"/>
                <a:gd name="connsiteX16" fmla="*/ 1215310 w 1541780"/>
                <a:gd name="connsiteY16" fmla="*/ 584212 h 1336146"/>
                <a:gd name="connsiteX17" fmla="*/ 1292860 w 1541780"/>
                <a:gd name="connsiteY17" fmla="*/ 703592 h 1336146"/>
                <a:gd name="connsiteX18" fmla="*/ 1385679 w 1541780"/>
                <a:gd name="connsiteY18" fmla="*/ 622312 h 1336146"/>
                <a:gd name="connsiteX19" fmla="*/ 1478280 w 1541780"/>
                <a:gd name="connsiteY19" fmla="*/ 675652 h 1336146"/>
                <a:gd name="connsiteX20" fmla="*/ 1541780 w 1541780"/>
                <a:gd name="connsiteY20" fmla="*/ 655332 h 1336146"/>
                <a:gd name="connsiteX0" fmla="*/ 0 w 1541780"/>
                <a:gd name="connsiteY0" fmla="*/ 622312 h 1336146"/>
                <a:gd name="connsiteX1" fmla="*/ 56286 w 1541780"/>
                <a:gd name="connsiteY1" fmla="*/ 607072 h 1336146"/>
                <a:gd name="connsiteX2" fmla="*/ 142240 w 1541780"/>
                <a:gd name="connsiteY2" fmla="*/ 649617 h 1336146"/>
                <a:gd name="connsiteX3" fmla="*/ 231546 w 1541780"/>
                <a:gd name="connsiteY3" fmla="*/ 593737 h 1336146"/>
                <a:gd name="connsiteX4" fmla="*/ 306179 w 1541780"/>
                <a:gd name="connsiteY4" fmla="*/ 680732 h 1336146"/>
                <a:gd name="connsiteX5" fmla="*/ 392485 w 1541780"/>
                <a:gd name="connsiteY5" fmla="*/ 455659 h 1336146"/>
                <a:gd name="connsiteX6" fmla="*/ 434095 w 1541780"/>
                <a:gd name="connsiteY6" fmla="*/ 458482 h 1336146"/>
                <a:gd name="connsiteX7" fmla="*/ 478521 w 1541780"/>
                <a:gd name="connsiteY7" fmla="*/ 969022 h 1336146"/>
                <a:gd name="connsiteX8" fmla="*/ 554588 w 1541780"/>
                <a:gd name="connsiteY8" fmla="*/ 66687 h 1336146"/>
                <a:gd name="connsiteX9" fmla="*/ 640948 w 1541780"/>
                <a:gd name="connsiteY9" fmla="*/ 1308112 h 1336146"/>
                <a:gd name="connsiteX10" fmla="*/ 717337 w 1541780"/>
                <a:gd name="connsiteY10" fmla="*/ 12 h 1336146"/>
                <a:gd name="connsiteX11" fmla="*/ 800128 w 1541780"/>
                <a:gd name="connsiteY11" fmla="*/ 1336052 h 1336146"/>
                <a:gd name="connsiteX12" fmla="*/ 895836 w 1541780"/>
                <a:gd name="connsiteY12" fmla="*/ 74942 h 1336146"/>
                <a:gd name="connsiteX13" fmla="*/ 979817 w 1541780"/>
                <a:gd name="connsiteY13" fmla="*/ 1101737 h 1336146"/>
                <a:gd name="connsiteX14" fmla="*/ 1056829 w 1541780"/>
                <a:gd name="connsiteY14" fmla="*/ 403872 h 1336146"/>
                <a:gd name="connsiteX15" fmla="*/ 1125220 w 1541780"/>
                <a:gd name="connsiteY15" fmla="*/ 767092 h 1336146"/>
                <a:gd name="connsiteX16" fmla="*/ 1215310 w 1541780"/>
                <a:gd name="connsiteY16" fmla="*/ 584212 h 1336146"/>
                <a:gd name="connsiteX17" fmla="*/ 1292860 w 1541780"/>
                <a:gd name="connsiteY17" fmla="*/ 703592 h 1336146"/>
                <a:gd name="connsiteX18" fmla="*/ 1385679 w 1541780"/>
                <a:gd name="connsiteY18" fmla="*/ 622312 h 1336146"/>
                <a:gd name="connsiteX19" fmla="*/ 1478280 w 1541780"/>
                <a:gd name="connsiteY19" fmla="*/ 675652 h 1336146"/>
                <a:gd name="connsiteX20" fmla="*/ 1541780 w 1541780"/>
                <a:gd name="connsiteY20" fmla="*/ 655332 h 1336146"/>
                <a:gd name="connsiteX0" fmla="*/ 0 w 1541780"/>
                <a:gd name="connsiteY0" fmla="*/ 622312 h 1336146"/>
                <a:gd name="connsiteX1" fmla="*/ 56286 w 1541780"/>
                <a:gd name="connsiteY1" fmla="*/ 607072 h 1336146"/>
                <a:gd name="connsiteX2" fmla="*/ 142240 w 1541780"/>
                <a:gd name="connsiteY2" fmla="*/ 649617 h 1336146"/>
                <a:gd name="connsiteX3" fmla="*/ 231546 w 1541780"/>
                <a:gd name="connsiteY3" fmla="*/ 593737 h 1336146"/>
                <a:gd name="connsiteX4" fmla="*/ 306179 w 1541780"/>
                <a:gd name="connsiteY4" fmla="*/ 680732 h 1336146"/>
                <a:gd name="connsiteX5" fmla="*/ 392485 w 1541780"/>
                <a:gd name="connsiteY5" fmla="*/ 455659 h 1336146"/>
                <a:gd name="connsiteX6" fmla="*/ 434095 w 1541780"/>
                <a:gd name="connsiteY6" fmla="*/ 458482 h 1336146"/>
                <a:gd name="connsiteX7" fmla="*/ 478521 w 1541780"/>
                <a:gd name="connsiteY7" fmla="*/ 969022 h 1336146"/>
                <a:gd name="connsiteX8" fmla="*/ 554588 w 1541780"/>
                <a:gd name="connsiteY8" fmla="*/ 66687 h 1336146"/>
                <a:gd name="connsiteX9" fmla="*/ 640948 w 1541780"/>
                <a:gd name="connsiteY9" fmla="*/ 1308112 h 1336146"/>
                <a:gd name="connsiteX10" fmla="*/ 717337 w 1541780"/>
                <a:gd name="connsiteY10" fmla="*/ 12 h 1336146"/>
                <a:gd name="connsiteX11" fmla="*/ 800128 w 1541780"/>
                <a:gd name="connsiteY11" fmla="*/ 1336052 h 1336146"/>
                <a:gd name="connsiteX12" fmla="*/ 895836 w 1541780"/>
                <a:gd name="connsiteY12" fmla="*/ 74942 h 1336146"/>
                <a:gd name="connsiteX13" fmla="*/ 979817 w 1541780"/>
                <a:gd name="connsiteY13" fmla="*/ 1101737 h 1336146"/>
                <a:gd name="connsiteX14" fmla="*/ 1056829 w 1541780"/>
                <a:gd name="connsiteY14" fmla="*/ 403872 h 1336146"/>
                <a:gd name="connsiteX15" fmla="*/ 1139271 w 1541780"/>
                <a:gd name="connsiteY15" fmla="*/ 776617 h 1336146"/>
                <a:gd name="connsiteX16" fmla="*/ 1215310 w 1541780"/>
                <a:gd name="connsiteY16" fmla="*/ 584212 h 1336146"/>
                <a:gd name="connsiteX17" fmla="*/ 1292860 w 1541780"/>
                <a:gd name="connsiteY17" fmla="*/ 703592 h 1336146"/>
                <a:gd name="connsiteX18" fmla="*/ 1385679 w 1541780"/>
                <a:gd name="connsiteY18" fmla="*/ 622312 h 1336146"/>
                <a:gd name="connsiteX19" fmla="*/ 1478280 w 1541780"/>
                <a:gd name="connsiteY19" fmla="*/ 675652 h 1336146"/>
                <a:gd name="connsiteX20" fmla="*/ 1541780 w 1541780"/>
                <a:gd name="connsiteY20" fmla="*/ 655332 h 1336146"/>
                <a:gd name="connsiteX0" fmla="*/ 0 w 1541780"/>
                <a:gd name="connsiteY0" fmla="*/ 622312 h 1336146"/>
                <a:gd name="connsiteX1" fmla="*/ 56286 w 1541780"/>
                <a:gd name="connsiteY1" fmla="*/ 607072 h 1336146"/>
                <a:gd name="connsiteX2" fmla="*/ 142240 w 1541780"/>
                <a:gd name="connsiteY2" fmla="*/ 649617 h 1336146"/>
                <a:gd name="connsiteX3" fmla="*/ 231546 w 1541780"/>
                <a:gd name="connsiteY3" fmla="*/ 593737 h 1336146"/>
                <a:gd name="connsiteX4" fmla="*/ 306179 w 1541780"/>
                <a:gd name="connsiteY4" fmla="*/ 680732 h 1336146"/>
                <a:gd name="connsiteX5" fmla="*/ 392485 w 1541780"/>
                <a:gd name="connsiteY5" fmla="*/ 455659 h 1336146"/>
                <a:gd name="connsiteX6" fmla="*/ 434095 w 1541780"/>
                <a:gd name="connsiteY6" fmla="*/ 458482 h 1336146"/>
                <a:gd name="connsiteX7" fmla="*/ 478521 w 1541780"/>
                <a:gd name="connsiteY7" fmla="*/ 969022 h 1336146"/>
                <a:gd name="connsiteX8" fmla="*/ 554588 w 1541780"/>
                <a:gd name="connsiteY8" fmla="*/ 66687 h 1336146"/>
                <a:gd name="connsiteX9" fmla="*/ 640948 w 1541780"/>
                <a:gd name="connsiteY9" fmla="*/ 1308112 h 1336146"/>
                <a:gd name="connsiteX10" fmla="*/ 717337 w 1541780"/>
                <a:gd name="connsiteY10" fmla="*/ 12 h 1336146"/>
                <a:gd name="connsiteX11" fmla="*/ 800128 w 1541780"/>
                <a:gd name="connsiteY11" fmla="*/ 1336052 h 1336146"/>
                <a:gd name="connsiteX12" fmla="*/ 895836 w 1541780"/>
                <a:gd name="connsiteY12" fmla="*/ 74942 h 1336146"/>
                <a:gd name="connsiteX13" fmla="*/ 979817 w 1541780"/>
                <a:gd name="connsiteY13" fmla="*/ 1101737 h 1336146"/>
                <a:gd name="connsiteX14" fmla="*/ 1056829 w 1541780"/>
                <a:gd name="connsiteY14" fmla="*/ 403872 h 1336146"/>
                <a:gd name="connsiteX15" fmla="*/ 1139271 w 1541780"/>
                <a:gd name="connsiteY15" fmla="*/ 776617 h 1336146"/>
                <a:gd name="connsiteX16" fmla="*/ 1215310 w 1541780"/>
                <a:gd name="connsiteY16" fmla="*/ 584212 h 1336146"/>
                <a:gd name="connsiteX17" fmla="*/ 1308666 w 1541780"/>
                <a:gd name="connsiteY17" fmla="*/ 703592 h 1336146"/>
                <a:gd name="connsiteX18" fmla="*/ 1385679 w 1541780"/>
                <a:gd name="connsiteY18" fmla="*/ 622312 h 1336146"/>
                <a:gd name="connsiteX19" fmla="*/ 1478280 w 1541780"/>
                <a:gd name="connsiteY19" fmla="*/ 675652 h 1336146"/>
                <a:gd name="connsiteX20" fmla="*/ 1541780 w 1541780"/>
                <a:gd name="connsiteY20" fmla="*/ 655332 h 1336146"/>
                <a:gd name="connsiteX0" fmla="*/ 0 w 1541780"/>
                <a:gd name="connsiteY0" fmla="*/ 622312 h 1336146"/>
                <a:gd name="connsiteX1" fmla="*/ 56286 w 1541780"/>
                <a:gd name="connsiteY1" fmla="*/ 607072 h 1336146"/>
                <a:gd name="connsiteX2" fmla="*/ 142240 w 1541780"/>
                <a:gd name="connsiteY2" fmla="*/ 649617 h 1336146"/>
                <a:gd name="connsiteX3" fmla="*/ 231546 w 1541780"/>
                <a:gd name="connsiteY3" fmla="*/ 593737 h 1336146"/>
                <a:gd name="connsiteX4" fmla="*/ 306179 w 1541780"/>
                <a:gd name="connsiteY4" fmla="*/ 680732 h 1336146"/>
                <a:gd name="connsiteX5" fmla="*/ 392485 w 1541780"/>
                <a:gd name="connsiteY5" fmla="*/ 455659 h 1336146"/>
                <a:gd name="connsiteX6" fmla="*/ 478521 w 1541780"/>
                <a:gd name="connsiteY6" fmla="*/ 969022 h 1336146"/>
                <a:gd name="connsiteX7" fmla="*/ 554588 w 1541780"/>
                <a:gd name="connsiteY7" fmla="*/ 66687 h 1336146"/>
                <a:gd name="connsiteX8" fmla="*/ 640948 w 1541780"/>
                <a:gd name="connsiteY8" fmla="*/ 1308112 h 1336146"/>
                <a:gd name="connsiteX9" fmla="*/ 717337 w 1541780"/>
                <a:gd name="connsiteY9" fmla="*/ 12 h 1336146"/>
                <a:gd name="connsiteX10" fmla="*/ 800128 w 1541780"/>
                <a:gd name="connsiteY10" fmla="*/ 1336052 h 1336146"/>
                <a:gd name="connsiteX11" fmla="*/ 895836 w 1541780"/>
                <a:gd name="connsiteY11" fmla="*/ 74942 h 1336146"/>
                <a:gd name="connsiteX12" fmla="*/ 979817 w 1541780"/>
                <a:gd name="connsiteY12" fmla="*/ 1101737 h 1336146"/>
                <a:gd name="connsiteX13" fmla="*/ 1056829 w 1541780"/>
                <a:gd name="connsiteY13" fmla="*/ 403872 h 1336146"/>
                <a:gd name="connsiteX14" fmla="*/ 1139271 w 1541780"/>
                <a:gd name="connsiteY14" fmla="*/ 776617 h 1336146"/>
                <a:gd name="connsiteX15" fmla="*/ 1215310 w 1541780"/>
                <a:gd name="connsiteY15" fmla="*/ 584212 h 1336146"/>
                <a:gd name="connsiteX16" fmla="*/ 1308666 w 1541780"/>
                <a:gd name="connsiteY16" fmla="*/ 703592 h 1336146"/>
                <a:gd name="connsiteX17" fmla="*/ 1385679 w 1541780"/>
                <a:gd name="connsiteY17" fmla="*/ 622312 h 1336146"/>
                <a:gd name="connsiteX18" fmla="*/ 1478280 w 1541780"/>
                <a:gd name="connsiteY18" fmla="*/ 675652 h 1336146"/>
                <a:gd name="connsiteX19" fmla="*/ 1541780 w 1541780"/>
                <a:gd name="connsiteY19" fmla="*/ 655332 h 1336146"/>
                <a:gd name="connsiteX0" fmla="*/ 0 w 1541780"/>
                <a:gd name="connsiteY0" fmla="*/ 622312 h 1336146"/>
                <a:gd name="connsiteX1" fmla="*/ 56286 w 1541780"/>
                <a:gd name="connsiteY1" fmla="*/ 607072 h 1336146"/>
                <a:gd name="connsiteX2" fmla="*/ 142240 w 1541780"/>
                <a:gd name="connsiteY2" fmla="*/ 649617 h 1336146"/>
                <a:gd name="connsiteX3" fmla="*/ 231546 w 1541780"/>
                <a:gd name="connsiteY3" fmla="*/ 593737 h 1336146"/>
                <a:gd name="connsiteX4" fmla="*/ 306179 w 1541780"/>
                <a:gd name="connsiteY4" fmla="*/ 680732 h 1336146"/>
                <a:gd name="connsiteX5" fmla="*/ 380191 w 1541780"/>
                <a:gd name="connsiteY5" fmla="*/ 394699 h 1336146"/>
                <a:gd name="connsiteX6" fmla="*/ 478521 w 1541780"/>
                <a:gd name="connsiteY6" fmla="*/ 969022 h 1336146"/>
                <a:gd name="connsiteX7" fmla="*/ 554588 w 1541780"/>
                <a:gd name="connsiteY7" fmla="*/ 66687 h 1336146"/>
                <a:gd name="connsiteX8" fmla="*/ 640948 w 1541780"/>
                <a:gd name="connsiteY8" fmla="*/ 1308112 h 1336146"/>
                <a:gd name="connsiteX9" fmla="*/ 717337 w 1541780"/>
                <a:gd name="connsiteY9" fmla="*/ 12 h 1336146"/>
                <a:gd name="connsiteX10" fmla="*/ 800128 w 1541780"/>
                <a:gd name="connsiteY10" fmla="*/ 1336052 h 1336146"/>
                <a:gd name="connsiteX11" fmla="*/ 895836 w 1541780"/>
                <a:gd name="connsiteY11" fmla="*/ 74942 h 1336146"/>
                <a:gd name="connsiteX12" fmla="*/ 979817 w 1541780"/>
                <a:gd name="connsiteY12" fmla="*/ 1101737 h 1336146"/>
                <a:gd name="connsiteX13" fmla="*/ 1056829 w 1541780"/>
                <a:gd name="connsiteY13" fmla="*/ 403872 h 1336146"/>
                <a:gd name="connsiteX14" fmla="*/ 1139271 w 1541780"/>
                <a:gd name="connsiteY14" fmla="*/ 776617 h 1336146"/>
                <a:gd name="connsiteX15" fmla="*/ 1215310 w 1541780"/>
                <a:gd name="connsiteY15" fmla="*/ 584212 h 1336146"/>
                <a:gd name="connsiteX16" fmla="*/ 1308666 w 1541780"/>
                <a:gd name="connsiteY16" fmla="*/ 703592 h 1336146"/>
                <a:gd name="connsiteX17" fmla="*/ 1385679 w 1541780"/>
                <a:gd name="connsiteY17" fmla="*/ 622312 h 1336146"/>
                <a:gd name="connsiteX18" fmla="*/ 1478280 w 1541780"/>
                <a:gd name="connsiteY18" fmla="*/ 675652 h 1336146"/>
                <a:gd name="connsiteX19" fmla="*/ 1541780 w 1541780"/>
                <a:gd name="connsiteY19" fmla="*/ 655332 h 1336146"/>
                <a:gd name="connsiteX0" fmla="*/ 0 w 1541780"/>
                <a:gd name="connsiteY0" fmla="*/ 622312 h 1336146"/>
                <a:gd name="connsiteX1" fmla="*/ 56286 w 1541780"/>
                <a:gd name="connsiteY1" fmla="*/ 607072 h 1336146"/>
                <a:gd name="connsiteX2" fmla="*/ 142240 w 1541780"/>
                <a:gd name="connsiteY2" fmla="*/ 649617 h 1336146"/>
                <a:gd name="connsiteX3" fmla="*/ 231546 w 1541780"/>
                <a:gd name="connsiteY3" fmla="*/ 570877 h 1336146"/>
                <a:gd name="connsiteX4" fmla="*/ 306179 w 1541780"/>
                <a:gd name="connsiteY4" fmla="*/ 680732 h 1336146"/>
                <a:gd name="connsiteX5" fmla="*/ 380191 w 1541780"/>
                <a:gd name="connsiteY5" fmla="*/ 394699 h 1336146"/>
                <a:gd name="connsiteX6" fmla="*/ 478521 w 1541780"/>
                <a:gd name="connsiteY6" fmla="*/ 969022 h 1336146"/>
                <a:gd name="connsiteX7" fmla="*/ 554588 w 1541780"/>
                <a:gd name="connsiteY7" fmla="*/ 66687 h 1336146"/>
                <a:gd name="connsiteX8" fmla="*/ 640948 w 1541780"/>
                <a:gd name="connsiteY8" fmla="*/ 1308112 h 1336146"/>
                <a:gd name="connsiteX9" fmla="*/ 717337 w 1541780"/>
                <a:gd name="connsiteY9" fmla="*/ 12 h 1336146"/>
                <a:gd name="connsiteX10" fmla="*/ 800128 w 1541780"/>
                <a:gd name="connsiteY10" fmla="*/ 1336052 h 1336146"/>
                <a:gd name="connsiteX11" fmla="*/ 895836 w 1541780"/>
                <a:gd name="connsiteY11" fmla="*/ 74942 h 1336146"/>
                <a:gd name="connsiteX12" fmla="*/ 979817 w 1541780"/>
                <a:gd name="connsiteY12" fmla="*/ 1101737 h 1336146"/>
                <a:gd name="connsiteX13" fmla="*/ 1056829 w 1541780"/>
                <a:gd name="connsiteY13" fmla="*/ 403872 h 1336146"/>
                <a:gd name="connsiteX14" fmla="*/ 1139271 w 1541780"/>
                <a:gd name="connsiteY14" fmla="*/ 776617 h 1336146"/>
                <a:gd name="connsiteX15" fmla="*/ 1215310 w 1541780"/>
                <a:gd name="connsiteY15" fmla="*/ 584212 h 1336146"/>
                <a:gd name="connsiteX16" fmla="*/ 1308666 w 1541780"/>
                <a:gd name="connsiteY16" fmla="*/ 703592 h 1336146"/>
                <a:gd name="connsiteX17" fmla="*/ 1385679 w 1541780"/>
                <a:gd name="connsiteY17" fmla="*/ 622312 h 1336146"/>
                <a:gd name="connsiteX18" fmla="*/ 1478280 w 1541780"/>
                <a:gd name="connsiteY18" fmla="*/ 675652 h 1336146"/>
                <a:gd name="connsiteX19" fmla="*/ 1541780 w 1541780"/>
                <a:gd name="connsiteY19" fmla="*/ 655332 h 1336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1780" h="1336146">
                  <a:moveTo>
                    <a:pt x="0" y="622312"/>
                  </a:moveTo>
                  <a:cubicBezTo>
                    <a:pt x="22436" y="612575"/>
                    <a:pt x="32579" y="602521"/>
                    <a:pt x="56286" y="607072"/>
                  </a:cubicBezTo>
                  <a:cubicBezTo>
                    <a:pt x="79993" y="611623"/>
                    <a:pt x="113030" y="655649"/>
                    <a:pt x="142240" y="649617"/>
                  </a:cubicBezTo>
                  <a:cubicBezTo>
                    <a:pt x="171450" y="643585"/>
                    <a:pt x="204223" y="565691"/>
                    <a:pt x="231546" y="570877"/>
                  </a:cubicBezTo>
                  <a:cubicBezTo>
                    <a:pt x="258869" y="576063"/>
                    <a:pt x="281405" y="710095"/>
                    <a:pt x="306179" y="680732"/>
                  </a:cubicBezTo>
                  <a:cubicBezTo>
                    <a:pt x="330953" y="651369"/>
                    <a:pt x="351467" y="346651"/>
                    <a:pt x="380191" y="394699"/>
                  </a:cubicBezTo>
                  <a:cubicBezTo>
                    <a:pt x="408915" y="442747"/>
                    <a:pt x="449455" y="1023691"/>
                    <a:pt x="478521" y="969022"/>
                  </a:cubicBezTo>
                  <a:cubicBezTo>
                    <a:pt x="507587" y="914353"/>
                    <a:pt x="527517" y="10172"/>
                    <a:pt x="554588" y="66687"/>
                  </a:cubicBezTo>
                  <a:cubicBezTo>
                    <a:pt x="581659" y="123202"/>
                    <a:pt x="613823" y="1319224"/>
                    <a:pt x="640948" y="1308112"/>
                  </a:cubicBezTo>
                  <a:cubicBezTo>
                    <a:pt x="668073" y="1297000"/>
                    <a:pt x="690807" y="-4645"/>
                    <a:pt x="717337" y="12"/>
                  </a:cubicBezTo>
                  <a:cubicBezTo>
                    <a:pt x="743867" y="4669"/>
                    <a:pt x="770378" y="1323564"/>
                    <a:pt x="800128" y="1336052"/>
                  </a:cubicBezTo>
                  <a:cubicBezTo>
                    <a:pt x="829878" y="1348540"/>
                    <a:pt x="865888" y="113994"/>
                    <a:pt x="895836" y="74942"/>
                  </a:cubicBezTo>
                  <a:cubicBezTo>
                    <a:pt x="925784" y="35890"/>
                    <a:pt x="952985" y="1046915"/>
                    <a:pt x="979817" y="1101737"/>
                  </a:cubicBezTo>
                  <a:cubicBezTo>
                    <a:pt x="1006649" y="1156559"/>
                    <a:pt x="1030253" y="458059"/>
                    <a:pt x="1056829" y="403872"/>
                  </a:cubicBezTo>
                  <a:cubicBezTo>
                    <a:pt x="1083405" y="349685"/>
                    <a:pt x="1112858" y="746560"/>
                    <a:pt x="1139271" y="776617"/>
                  </a:cubicBezTo>
                  <a:cubicBezTo>
                    <a:pt x="1165684" y="806674"/>
                    <a:pt x="1187078" y="596383"/>
                    <a:pt x="1215310" y="584212"/>
                  </a:cubicBezTo>
                  <a:cubicBezTo>
                    <a:pt x="1243543" y="572041"/>
                    <a:pt x="1280271" y="697242"/>
                    <a:pt x="1308666" y="703592"/>
                  </a:cubicBezTo>
                  <a:cubicBezTo>
                    <a:pt x="1337061" y="709942"/>
                    <a:pt x="1357410" y="626969"/>
                    <a:pt x="1385679" y="622312"/>
                  </a:cubicBezTo>
                  <a:cubicBezTo>
                    <a:pt x="1413948" y="617655"/>
                    <a:pt x="1452263" y="670149"/>
                    <a:pt x="1478280" y="675652"/>
                  </a:cubicBezTo>
                  <a:cubicBezTo>
                    <a:pt x="1504297" y="681155"/>
                    <a:pt x="1522306" y="668243"/>
                    <a:pt x="1541780" y="655332"/>
                  </a:cubicBezTo>
                </a:path>
              </a:pathLst>
            </a:custGeom>
            <a:noFill/>
            <a:ln>
              <a:solidFill>
                <a:srgbClr val="7030A0">
                  <a:alpha val="52941"/>
                </a:srgbClr>
              </a:solidFill>
              <a:tailEnd type="none"/>
            </a:ln>
            <a:sp3d extrusionH="38100">
              <a:bevelT w="38100" h="38100"/>
              <a:bevelB w="381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9" name="Isosceles Triangle 64">
              <a:extLst>
                <a:ext uri="{FF2B5EF4-FFF2-40B4-BE49-F238E27FC236}">
                  <a16:creationId xmlns:a16="http://schemas.microsoft.com/office/drawing/2014/main" id="{57FB3833-128B-6F97-14D3-2A7A5E98F54F}"/>
                </a:ext>
              </a:extLst>
            </p:cNvPr>
            <p:cNvSpPr/>
            <p:nvPr/>
          </p:nvSpPr>
          <p:spPr>
            <a:xfrm rot="5400000">
              <a:off x="5616114" y="3019061"/>
              <a:ext cx="72008" cy="144017"/>
            </a:xfrm>
            <a:prstGeom prst="triangle">
              <a:avLst/>
            </a:prstGeom>
            <a:solidFill>
              <a:srgbClr val="7030A0">
                <a:alpha val="52941"/>
              </a:srgbClr>
            </a:solidFill>
            <a:ln>
              <a:solidFill>
                <a:srgbClr val="7030A0">
                  <a:alpha val="12157"/>
                </a:srgbClr>
              </a:solidFill>
            </a:ln>
            <a:sp3d extrusionH="38100">
              <a:bevelT w="38100" h="38100"/>
              <a:bevelB w="381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0" name="Rectangle 39">
            <a:extLst>
              <a:ext uri="{FF2B5EF4-FFF2-40B4-BE49-F238E27FC236}">
                <a16:creationId xmlns:a16="http://schemas.microsoft.com/office/drawing/2014/main" id="{7D87FCD6-0D17-AB62-FBD8-00B1A229449C}"/>
              </a:ext>
            </a:extLst>
          </p:cNvPr>
          <p:cNvSpPr/>
          <p:nvPr/>
        </p:nvSpPr>
        <p:spPr>
          <a:xfrm rot="18600000">
            <a:off x="2438091" y="4164188"/>
            <a:ext cx="68445" cy="3622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nl-NL"/>
          </a:p>
        </p:txBody>
      </p:sp>
      <p:grpSp>
        <p:nvGrpSpPr>
          <p:cNvPr id="41" name="Group 40">
            <a:extLst>
              <a:ext uri="{FF2B5EF4-FFF2-40B4-BE49-F238E27FC236}">
                <a16:creationId xmlns:a16="http://schemas.microsoft.com/office/drawing/2014/main" id="{68C43EC1-BD5B-1071-EA1F-09B7D83AE743}"/>
              </a:ext>
            </a:extLst>
          </p:cNvPr>
          <p:cNvGrpSpPr/>
          <p:nvPr/>
        </p:nvGrpSpPr>
        <p:grpSpPr>
          <a:xfrm rot="10073118">
            <a:off x="2540656" y="3484975"/>
            <a:ext cx="572251" cy="651342"/>
            <a:chOff x="4324791" y="2953794"/>
            <a:chExt cx="1672327" cy="1336146"/>
          </a:xfrm>
          <a:scene3d>
            <a:camera prst="orthographicFront">
              <a:rot lat="3600000" lon="1200000" rev="3000000"/>
            </a:camera>
            <a:lightRig rig="threePt" dir="t"/>
          </a:scene3d>
        </p:grpSpPr>
        <p:sp>
          <p:nvSpPr>
            <p:cNvPr id="42" name="Freeform 41">
              <a:extLst>
                <a:ext uri="{FF2B5EF4-FFF2-40B4-BE49-F238E27FC236}">
                  <a16:creationId xmlns:a16="http://schemas.microsoft.com/office/drawing/2014/main" id="{644D8D52-F5D5-371A-7738-6C64A55D7429}"/>
                </a:ext>
              </a:extLst>
            </p:cNvPr>
            <p:cNvSpPr/>
            <p:nvPr/>
          </p:nvSpPr>
          <p:spPr>
            <a:xfrm>
              <a:off x="4324791" y="2953794"/>
              <a:ext cx="1672327" cy="1336146"/>
            </a:xfrm>
            <a:custGeom>
              <a:avLst/>
              <a:gdLst>
                <a:gd name="connsiteX0" fmla="*/ 0 w 1541780"/>
                <a:gd name="connsiteY0" fmla="*/ 614682 h 1328489"/>
                <a:gd name="connsiteX1" fmla="*/ 68580 w 1541780"/>
                <a:gd name="connsiteY1" fmla="*/ 599442 h 1328489"/>
                <a:gd name="connsiteX2" fmla="*/ 142240 w 1541780"/>
                <a:gd name="connsiteY2" fmla="*/ 640082 h 1328489"/>
                <a:gd name="connsiteX3" fmla="*/ 243840 w 1541780"/>
                <a:gd name="connsiteY3" fmla="*/ 584202 h 1328489"/>
                <a:gd name="connsiteX4" fmla="*/ 314960 w 1541780"/>
                <a:gd name="connsiteY4" fmla="*/ 673102 h 1328489"/>
                <a:gd name="connsiteX5" fmla="*/ 393700 w 1541780"/>
                <a:gd name="connsiteY5" fmla="*/ 447042 h 1328489"/>
                <a:gd name="connsiteX6" fmla="*/ 497840 w 1541780"/>
                <a:gd name="connsiteY6" fmla="*/ 972822 h 1328489"/>
                <a:gd name="connsiteX7" fmla="*/ 601980 w 1541780"/>
                <a:gd name="connsiteY7" fmla="*/ 261622 h 1328489"/>
                <a:gd name="connsiteX8" fmla="*/ 624840 w 1541780"/>
                <a:gd name="connsiteY8" fmla="*/ 160022 h 1328489"/>
                <a:gd name="connsiteX9" fmla="*/ 711200 w 1541780"/>
                <a:gd name="connsiteY9" fmla="*/ 1315722 h 1328489"/>
                <a:gd name="connsiteX10" fmla="*/ 782320 w 1541780"/>
                <a:gd name="connsiteY10" fmla="*/ 2 h 1328489"/>
                <a:gd name="connsiteX11" fmla="*/ 822960 w 1541780"/>
                <a:gd name="connsiteY11" fmla="*/ 1328422 h 1328489"/>
                <a:gd name="connsiteX12" fmla="*/ 894080 w 1541780"/>
                <a:gd name="connsiteY12" fmla="*/ 63502 h 1328489"/>
                <a:gd name="connsiteX13" fmla="*/ 949960 w 1541780"/>
                <a:gd name="connsiteY13" fmla="*/ 1092202 h 1328489"/>
                <a:gd name="connsiteX14" fmla="*/ 1051560 w 1541780"/>
                <a:gd name="connsiteY14" fmla="*/ 426722 h 1328489"/>
                <a:gd name="connsiteX15" fmla="*/ 1125220 w 1541780"/>
                <a:gd name="connsiteY15" fmla="*/ 759462 h 1328489"/>
                <a:gd name="connsiteX16" fmla="*/ 1229360 w 1541780"/>
                <a:gd name="connsiteY16" fmla="*/ 599442 h 1328489"/>
                <a:gd name="connsiteX17" fmla="*/ 1292860 w 1541780"/>
                <a:gd name="connsiteY17" fmla="*/ 695962 h 1328489"/>
                <a:gd name="connsiteX18" fmla="*/ 1394460 w 1541780"/>
                <a:gd name="connsiteY18" fmla="*/ 614682 h 1328489"/>
                <a:gd name="connsiteX19" fmla="*/ 1478280 w 1541780"/>
                <a:gd name="connsiteY19" fmla="*/ 668022 h 1328489"/>
                <a:gd name="connsiteX20" fmla="*/ 1541780 w 1541780"/>
                <a:gd name="connsiteY20" fmla="*/ 647702 h 1328489"/>
                <a:gd name="connsiteX0" fmla="*/ 0 w 1541780"/>
                <a:gd name="connsiteY0" fmla="*/ 614682 h 1328489"/>
                <a:gd name="connsiteX1" fmla="*/ 56286 w 1541780"/>
                <a:gd name="connsiteY1" fmla="*/ 599442 h 1328489"/>
                <a:gd name="connsiteX2" fmla="*/ 142240 w 1541780"/>
                <a:gd name="connsiteY2" fmla="*/ 640082 h 1328489"/>
                <a:gd name="connsiteX3" fmla="*/ 243840 w 1541780"/>
                <a:gd name="connsiteY3" fmla="*/ 584202 h 1328489"/>
                <a:gd name="connsiteX4" fmla="*/ 314960 w 1541780"/>
                <a:gd name="connsiteY4" fmla="*/ 673102 h 1328489"/>
                <a:gd name="connsiteX5" fmla="*/ 393700 w 1541780"/>
                <a:gd name="connsiteY5" fmla="*/ 447042 h 1328489"/>
                <a:gd name="connsiteX6" fmla="*/ 497840 w 1541780"/>
                <a:gd name="connsiteY6" fmla="*/ 972822 h 1328489"/>
                <a:gd name="connsiteX7" fmla="*/ 601980 w 1541780"/>
                <a:gd name="connsiteY7" fmla="*/ 261622 h 1328489"/>
                <a:gd name="connsiteX8" fmla="*/ 624840 w 1541780"/>
                <a:gd name="connsiteY8" fmla="*/ 160022 h 1328489"/>
                <a:gd name="connsiteX9" fmla="*/ 711200 w 1541780"/>
                <a:gd name="connsiteY9" fmla="*/ 1315722 h 1328489"/>
                <a:gd name="connsiteX10" fmla="*/ 782320 w 1541780"/>
                <a:gd name="connsiteY10" fmla="*/ 2 h 1328489"/>
                <a:gd name="connsiteX11" fmla="*/ 822960 w 1541780"/>
                <a:gd name="connsiteY11" fmla="*/ 1328422 h 1328489"/>
                <a:gd name="connsiteX12" fmla="*/ 894080 w 1541780"/>
                <a:gd name="connsiteY12" fmla="*/ 63502 h 1328489"/>
                <a:gd name="connsiteX13" fmla="*/ 949960 w 1541780"/>
                <a:gd name="connsiteY13" fmla="*/ 1092202 h 1328489"/>
                <a:gd name="connsiteX14" fmla="*/ 1051560 w 1541780"/>
                <a:gd name="connsiteY14" fmla="*/ 426722 h 1328489"/>
                <a:gd name="connsiteX15" fmla="*/ 1125220 w 1541780"/>
                <a:gd name="connsiteY15" fmla="*/ 759462 h 1328489"/>
                <a:gd name="connsiteX16" fmla="*/ 1229360 w 1541780"/>
                <a:gd name="connsiteY16" fmla="*/ 599442 h 1328489"/>
                <a:gd name="connsiteX17" fmla="*/ 1292860 w 1541780"/>
                <a:gd name="connsiteY17" fmla="*/ 695962 h 1328489"/>
                <a:gd name="connsiteX18" fmla="*/ 1394460 w 1541780"/>
                <a:gd name="connsiteY18" fmla="*/ 614682 h 1328489"/>
                <a:gd name="connsiteX19" fmla="*/ 1478280 w 1541780"/>
                <a:gd name="connsiteY19" fmla="*/ 668022 h 1328489"/>
                <a:gd name="connsiteX20" fmla="*/ 1541780 w 1541780"/>
                <a:gd name="connsiteY20" fmla="*/ 647702 h 1328489"/>
                <a:gd name="connsiteX0" fmla="*/ 0 w 1541780"/>
                <a:gd name="connsiteY0" fmla="*/ 614682 h 1328489"/>
                <a:gd name="connsiteX1" fmla="*/ 56286 w 1541780"/>
                <a:gd name="connsiteY1" fmla="*/ 599442 h 1328489"/>
                <a:gd name="connsiteX2" fmla="*/ 142240 w 1541780"/>
                <a:gd name="connsiteY2" fmla="*/ 640082 h 1328489"/>
                <a:gd name="connsiteX3" fmla="*/ 236815 w 1541780"/>
                <a:gd name="connsiteY3" fmla="*/ 586107 h 1328489"/>
                <a:gd name="connsiteX4" fmla="*/ 314960 w 1541780"/>
                <a:gd name="connsiteY4" fmla="*/ 673102 h 1328489"/>
                <a:gd name="connsiteX5" fmla="*/ 393700 w 1541780"/>
                <a:gd name="connsiteY5" fmla="*/ 447042 h 1328489"/>
                <a:gd name="connsiteX6" fmla="*/ 497840 w 1541780"/>
                <a:gd name="connsiteY6" fmla="*/ 972822 h 1328489"/>
                <a:gd name="connsiteX7" fmla="*/ 601980 w 1541780"/>
                <a:gd name="connsiteY7" fmla="*/ 261622 h 1328489"/>
                <a:gd name="connsiteX8" fmla="*/ 624840 w 1541780"/>
                <a:gd name="connsiteY8" fmla="*/ 160022 h 1328489"/>
                <a:gd name="connsiteX9" fmla="*/ 711200 w 1541780"/>
                <a:gd name="connsiteY9" fmla="*/ 1315722 h 1328489"/>
                <a:gd name="connsiteX10" fmla="*/ 782320 w 1541780"/>
                <a:gd name="connsiteY10" fmla="*/ 2 h 1328489"/>
                <a:gd name="connsiteX11" fmla="*/ 822960 w 1541780"/>
                <a:gd name="connsiteY11" fmla="*/ 1328422 h 1328489"/>
                <a:gd name="connsiteX12" fmla="*/ 894080 w 1541780"/>
                <a:gd name="connsiteY12" fmla="*/ 63502 h 1328489"/>
                <a:gd name="connsiteX13" fmla="*/ 949960 w 1541780"/>
                <a:gd name="connsiteY13" fmla="*/ 1092202 h 1328489"/>
                <a:gd name="connsiteX14" fmla="*/ 1051560 w 1541780"/>
                <a:gd name="connsiteY14" fmla="*/ 426722 h 1328489"/>
                <a:gd name="connsiteX15" fmla="*/ 1125220 w 1541780"/>
                <a:gd name="connsiteY15" fmla="*/ 759462 h 1328489"/>
                <a:gd name="connsiteX16" fmla="*/ 1229360 w 1541780"/>
                <a:gd name="connsiteY16" fmla="*/ 599442 h 1328489"/>
                <a:gd name="connsiteX17" fmla="*/ 1292860 w 1541780"/>
                <a:gd name="connsiteY17" fmla="*/ 695962 h 1328489"/>
                <a:gd name="connsiteX18" fmla="*/ 1394460 w 1541780"/>
                <a:gd name="connsiteY18" fmla="*/ 614682 h 1328489"/>
                <a:gd name="connsiteX19" fmla="*/ 1478280 w 1541780"/>
                <a:gd name="connsiteY19" fmla="*/ 668022 h 1328489"/>
                <a:gd name="connsiteX20" fmla="*/ 1541780 w 1541780"/>
                <a:gd name="connsiteY20" fmla="*/ 647702 h 1328489"/>
                <a:gd name="connsiteX0" fmla="*/ 0 w 1541780"/>
                <a:gd name="connsiteY0" fmla="*/ 614682 h 1328489"/>
                <a:gd name="connsiteX1" fmla="*/ 56286 w 1541780"/>
                <a:gd name="connsiteY1" fmla="*/ 599442 h 1328489"/>
                <a:gd name="connsiteX2" fmla="*/ 142240 w 1541780"/>
                <a:gd name="connsiteY2" fmla="*/ 640082 h 1328489"/>
                <a:gd name="connsiteX3" fmla="*/ 236815 w 1541780"/>
                <a:gd name="connsiteY3" fmla="*/ 586107 h 1328489"/>
                <a:gd name="connsiteX4" fmla="*/ 314960 w 1541780"/>
                <a:gd name="connsiteY4" fmla="*/ 673102 h 1328489"/>
                <a:gd name="connsiteX5" fmla="*/ 434095 w 1541780"/>
                <a:gd name="connsiteY5" fmla="*/ 450852 h 1328489"/>
                <a:gd name="connsiteX6" fmla="*/ 497840 w 1541780"/>
                <a:gd name="connsiteY6" fmla="*/ 972822 h 1328489"/>
                <a:gd name="connsiteX7" fmla="*/ 601980 w 1541780"/>
                <a:gd name="connsiteY7" fmla="*/ 261622 h 1328489"/>
                <a:gd name="connsiteX8" fmla="*/ 624840 w 1541780"/>
                <a:gd name="connsiteY8" fmla="*/ 160022 h 1328489"/>
                <a:gd name="connsiteX9" fmla="*/ 711200 w 1541780"/>
                <a:gd name="connsiteY9" fmla="*/ 1315722 h 1328489"/>
                <a:gd name="connsiteX10" fmla="*/ 782320 w 1541780"/>
                <a:gd name="connsiteY10" fmla="*/ 2 h 1328489"/>
                <a:gd name="connsiteX11" fmla="*/ 822960 w 1541780"/>
                <a:gd name="connsiteY11" fmla="*/ 1328422 h 1328489"/>
                <a:gd name="connsiteX12" fmla="*/ 894080 w 1541780"/>
                <a:gd name="connsiteY12" fmla="*/ 63502 h 1328489"/>
                <a:gd name="connsiteX13" fmla="*/ 949960 w 1541780"/>
                <a:gd name="connsiteY13" fmla="*/ 1092202 h 1328489"/>
                <a:gd name="connsiteX14" fmla="*/ 1051560 w 1541780"/>
                <a:gd name="connsiteY14" fmla="*/ 426722 h 1328489"/>
                <a:gd name="connsiteX15" fmla="*/ 1125220 w 1541780"/>
                <a:gd name="connsiteY15" fmla="*/ 759462 h 1328489"/>
                <a:gd name="connsiteX16" fmla="*/ 1229360 w 1541780"/>
                <a:gd name="connsiteY16" fmla="*/ 599442 h 1328489"/>
                <a:gd name="connsiteX17" fmla="*/ 1292860 w 1541780"/>
                <a:gd name="connsiteY17" fmla="*/ 695962 h 1328489"/>
                <a:gd name="connsiteX18" fmla="*/ 1394460 w 1541780"/>
                <a:gd name="connsiteY18" fmla="*/ 614682 h 1328489"/>
                <a:gd name="connsiteX19" fmla="*/ 1478280 w 1541780"/>
                <a:gd name="connsiteY19" fmla="*/ 668022 h 1328489"/>
                <a:gd name="connsiteX20" fmla="*/ 1541780 w 1541780"/>
                <a:gd name="connsiteY20" fmla="*/ 647702 h 1328489"/>
                <a:gd name="connsiteX0" fmla="*/ 0 w 1541780"/>
                <a:gd name="connsiteY0" fmla="*/ 614682 h 1328489"/>
                <a:gd name="connsiteX1" fmla="*/ 56286 w 1541780"/>
                <a:gd name="connsiteY1" fmla="*/ 599442 h 1328489"/>
                <a:gd name="connsiteX2" fmla="*/ 142240 w 1541780"/>
                <a:gd name="connsiteY2" fmla="*/ 640082 h 1328489"/>
                <a:gd name="connsiteX3" fmla="*/ 236815 w 1541780"/>
                <a:gd name="connsiteY3" fmla="*/ 586107 h 1328489"/>
                <a:gd name="connsiteX4" fmla="*/ 314960 w 1541780"/>
                <a:gd name="connsiteY4" fmla="*/ 673102 h 1328489"/>
                <a:gd name="connsiteX5" fmla="*/ 434095 w 1541780"/>
                <a:gd name="connsiteY5" fmla="*/ 450852 h 1328489"/>
                <a:gd name="connsiteX6" fmla="*/ 497840 w 1541780"/>
                <a:gd name="connsiteY6" fmla="*/ 972822 h 1328489"/>
                <a:gd name="connsiteX7" fmla="*/ 624840 w 1541780"/>
                <a:gd name="connsiteY7" fmla="*/ 160022 h 1328489"/>
                <a:gd name="connsiteX8" fmla="*/ 711200 w 1541780"/>
                <a:gd name="connsiteY8" fmla="*/ 1315722 h 1328489"/>
                <a:gd name="connsiteX9" fmla="*/ 782320 w 1541780"/>
                <a:gd name="connsiteY9" fmla="*/ 2 h 1328489"/>
                <a:gd name="connsiteX10" fmla="*/ 822960 w 1541780"/>
                <a:gd name="connsiteY10" fmla="*/ 1328422 h 1328489"/>
                <a:gd name="connsiteX11" fmla="*/ 894080 w 1541780"/>
                <a:gd name="connsiteY11" fmla="*/ 63502 h 1328489"/>
                <a:gd name="connsiteX12" fmla="*/ 949960 w 1541780"/>
                <a:gd name="connsiteY12" fmla="*/ 1092202 h 1328489"/>
                <a:gd name="connsiteX13" fmla="*/ 1051560 w 1541780"/>
                <a:gd name="connsiteY13" fmla="*/ 426722 h 1328489"/>
                <a:gd name="connsiteX14" fmla="*/ 1125220 w 1541780"/>
                <a:gd name="connsiteY14" fmla="*/ 759462 h 1328489"/>
                <a:gd name="connsiteX15" fmla="*/ 1229360 w 1541780"/>
                <a:gd name="connsiteY15" fmla="*/ 599442 h 1328489"/>
                <a:gd name="connsiteX16" fmla="*/ 1292860 w 1541780"/>
                <a:gd name="connsiteY16" fmla="*/ 695962 h 1328489"/>
                <a:gd name="connsiteX17" fmla="*/ 1394460 w 1541780"/>
                <a:gd name="connsiteY17" fmla="*/ 614682 h 1328489"/>
                <a:gd name="connsiteX18" fmla="*/ 1478280 w 1541780"/>
                <a:gd name="connsiteY18" fmla="*/ 668022 h 1328489"/>
                <a:gd name="connsiteX19" fmla="*/ 1541780 w 1541780"/>
                <a:gd name="connsiteY19" fmla="*/ 647702 h 1328489"/>
                <a:gd name="connsiteX0" fmla="*/ 0 w 1541780"/>
                <a:gd name="connsiteY0" fmla="*/ 614682 h 1328489"/>
                <a:gd name="connsiteX1" fmla="*/ 56286 w 1541780"/>
                <a:gd name="connsiteY1" fmla="*/ 599442 h 1328489"/>
                <a:gd name="connsiteX2" fmla="*/ 142240 w 1541780"/>
                <a:gd name="connsiteY2" fmla="*/ 640082 h 1328489"/>
                <a:gd name="connsiteX3" fmla="*/ 236815 w 1541780"/>
                <a:gd name="connsiteY3" fmla="*/ 586107 h 1328489"/>
                <a:gd name="connsiteX4" fmla="*/ 314960 w 1541780"/>
                <a:gd name="connsiteY4" fmla="*/ 673102 h 1328489"/>
                <a:gd name="connsiteX5" fmla="*/ 434095 w 1541780"/>
                <a:gd name="connsiteY5" fmla="*/ 450852 h 1328489"/>
                <a:gd name="connsiteX6" fmla="*/ 497840 w 1541780"/>
                <a:gd name="connsiteY6" fmla="*/ 972822 h 1328489"/>
                <a:gd name="connsiteX7" fmla="*/ 630109 w 1541780"/>
                <a:gd name="connsiteY7" fmla="*/ 66677 h 1328489"/>
                <a:gd name="connsiteX8" fmla="*/ 711200 w 1541780"/>
                <a:gd name="connsiteY8" fmla="*/ 1315722 h 1328489"/>
                <a:gd name="connsiteX9" fmla="*/ 782320 w 1541780"/>
                <a:gd name="connsiteY9" fmla="*/ 2 h 1328489"/>
                <a:gd name="connsiteX10" fmla="*/ 822960 w 1541780"/>
                <a:gd name="connsiteY10" fmla="*/ 1328422 h 1328489"/>
                <a:gd name="connsiteX11" fmla="*/ 894080 w 1541780"/>
                <a:gd name="connsiteY11" fmla="*/ 63502 h 1328489"/>
                <a:gd name="connsiteX12" fmla="*/ 949960 w 1541780"/>
                <a:gd name="connsiteY12" fmla="*/ 1092202 h 1328489"/>
                <a:gd name="connsiteX13" fmla="*/ 1051560 w 1541780"/>
                <a:gd name="connsiteY13" fmla="*/ 426722 h 1328489"/>
                <a:gd name="connsiteX14" fmla="*/ 1125220 w 1541780"/>
                <a:gd name="connsiteY14" fmla="*/ 759462 h 1328489"/>
                <a:gd name="connsiteX15" fmla="*/ 1229360 w 1541780"/>
                <a:gd name="connsiteY15" fmla="*/ 599442 h 1328489"/>
                <a:gd name="connsiteX16" fmla="*/ 1292860 w 1541780"/>
                <a:gd name="connsiteY16" fmla="*/ 695962 h 1328489"/>
                <a:gd name="connsiteX17" fmla="*/ 1394460 w 1541780"/>
                <a:gd name="connsiteY17" fmla="*/ 614682 h 1328489"/>
                <a:gd name="connsiteX18" fmla="*/ 1478280 w 1541780"/>
                <a:gd name="connsiteY18" fmla="*/ 668022 h 1328489"/>
                <a:gd name="connsiteX19" fmla="*/ 1541780 w 1541780"/>
                <a:gd name="connsiteY19" fmla="*/ 647702 h 1328489"/>
                <a:gd name="connsiteX0" fmla="*/ 0 w 1541780"/>
                <a:gd name="connsiteY0" fmla="*/ 614682 h 1328489"/>
                <a:gd name="connsiteX1" fmla="*/ 56286 w 1541780"/>
                <a:gd name="connsiteY1" fmla="*/ 599442 h 1328489"/>
                <a:gd name="connsiteX2" fmla="*/ 142240 w 1541780"/>
                <a:gd name="connsiteY2" fmla="*/ 640082 h 1328489"/>
                <a:gd name="connsiteX3" fmla="*/ 236815 w 1541780"/>
                <a:gd name="connsiteY3" fmla="*/ 586107 h 1328489"/>
                <a:gd name="connsiteX4" fmla="*/ 314960 w 1541780"/>
                <a:gd name="connsiteY4" fmla="*/ 673102 h 1328489"/>
                <a:gd name="connsiteX5" fmla="*/ 434095 w 1541780"/>
                <a:gd name="connsiteY5" fmla="*/ 450852 h 1328489"/>
                <a:gd name="connsiteX6" fmla="*/ 497840 w 1541780"/>
                <a:gd name="connsiteY6" fmla="*/ 972822 h 1328489"/>
                <a:gd name="connsiteX7" fmla="*/ 596739 w 1541780"/>
                <a:gd name="connsiteY7" fmla="*/ 60962 h 1328489"/>
                <a:gd name="connsiteX8" fmla="*/ 711200 w 1541780"/>
                <a:gd name="connsiteY8" fmla="*/ 1315722 h 1328489"/>
                <a:gd name="connsiteX9" fmla="*/ 782320 w 1541780"/>
                <a:gd name="connsiteY9" fmla="*/ 2 h 1328489"/>
                <a:gd name="connsiteX10" fmla="*/ 822960 w 1541780"/>
                <a:gd name="connsiteY10" fmla="*/ 1328422 h 1328489"/>
                <a:gd name="connsiteX11" fmla="*/ 894080 w 1541780"/>
                <a:gd name="connsiteY11" fmla="*/ 63502 h 1328489"/>
                <a:gd name="connsiteX12" fmla="*/ 949960 w 1541780"/>
                <a:gd name="connsiteY12" fmla="*/ 1092202 h 1328489"/>
                <a:gd name="connsiteX13" fmla="*/ 1051560 w 1541780"/>
                <a:gd name="connsiteY13" fmla="*/ 426722 h 1328489"/>
                <a:gd name="connsiteX14" fmla="*/ 1125220 w 1541780"/>
                <a:gd name="connsiteY14" fmla="*/ 759462 h 1328489"/>
                <a:gd name="connsiteX15" fmla="*/ 1229360 w 1541780"/>
                <a:gd name="connsiteY15" fmla="*/ 599442 h 1328489"/>
                <a:gd name="connsiteX16" fmla="*/ 1292860 w 1541780"/>
                <a:gd name="connsiteY16" fmla="*/ 695962 h 1328489"/>
                <a:gd name="connsiteX17" fmla="*/ 1394460 w 1541780"/>
                <a:gd name="connsiteY17" fmla="*/ 614682 h 1328489"/>
                <a:gd name="connsiteX18" fmla="*/ 1478280 w 1541780"/>
                <a:gd name="connsiteY18" fmla="*/ 668022 h 1328489"/>
                <a:gd name="connsiteX19" fmla="*/ 1541780 w 1541780"/>
                <a:gd name="connsiteY19" fmla="*/ 647702 h 1328489"/>
                <a:gd name="connsiteX0" fmla="*/ 0 w 1541780"/>
                <a:gd name="connsiteY0" fmla="*/ 620397 h 1334217"/>
                <a:gd name="connsiteX1" fmla="*/ 56286 w 1541780"/>
                <a:gd name="connsiteY1" fmla="*/ 605157 h 1334217"/>
                <a:gd name="connsiteX2" fmla="*/ 142240 w 1541780"/>
                <a:gd name="connsiteY2" fmla="*/ 645797 h 1334217"/>
                <a:gd name="connsiteX3" fmla="*/ 236815 w 1541780"/>
                <a:gd name="connsiteY3" fmla="*/ 591822 h 1334217"/>
                <a:gd name="connsiteX4" fmla="*/ 314960 w 1541780"/>
                <a:gd name="connsiteY4" fmla="*/ 678817 h 1334217"/>
                <a:gd name="connsiteX5" fmla="*/ 434095 w 1541780"/>
                <a:gd name="connsiteY5" fmla="*/ 456567 h 1334217"/>
                <a:gd name="connsiteX6" fmla="*/ 497840 w 1541780"/>
                <a:gd name="connsiteY6" fmla="*/ 978537 h 1334217"/>
                <a:gd name="connsiteX7" fmla="*/ 596739 w 1541780"/>
                <a:gd name="connsiteY7" fmla="*/ 66677 h 1334217"/>
                <a:gd name="connsiteX8" fmla="*/ 711200 w 1541780"/>
                <a:gd name="connsiteY8" fmla="*/ 1321437 h 1334217"/>
                <a:gd name="connsiteX9" fmla="*/ 761244 w 1541780"/>
                <a:gd name="connsiteY9" fmla="*/ 2 h 1334217"/>
                <a:gd name="connsiteX10" fmla="*/ 822960 w 1541780"/>
                <a:gd name="connsiteY10" fmla="*/ 1334137 h 1334217"/>
                <a:gd name="connsiteX11" fmla="*/ 894080 w 1541780"/>
                <a:gd name="connsiteY11" fmla="*/ 69217 h 1334217"/>
                <a:gd name="connsiteX12" fmla="*/ 949960 w 1541780"/>
                <a:gd name="connsiteY12" fmla="*/ 1097917 h 1334217"/>
                <a:gd name="connsiteX13" fmla="*/ 1051560 w 1541780"/>
                <a:gd name="connsiteY13" fmla="*/ 432437 h 1334217"/>
                <a:gd name="connsiteX14" fmla="*/ 1125220 w 1541780"/>
                <a:gd name="connsiteY14" fmla="*/ 765177 h 1334217"/>
                <a:gd name="connsiteX15" fmla="*/ 1229360 w 1541780"/>
                <a:gd name="connsiteY15" fmla="*/ 605157 h 1334217"/>
                <a:gd name="connsiteX16" fmla="*/ 1292860 w 1541780"/>
                <a:gd name="connsiteY16" fmla="*/ 701677 h 1334217"/>
                <a:gd name="connsiteX17" fmla="*/ 1394460 w 1541780"/>
                <a:gd name="connsiteY17" fmla="*/ 620397 h 1334217"/>
                <a:gd name="connsiteX18" fmla="*/ 1478280 w 1541780"/>
                <a:gd name="connsiteY18" fmla="*/ 673737 h 1334217"/>
                <a:gd name="connsiteX19" fmla="*/ 1541780 w 1541780"/>
                <a:gd name="connsiteY19" fmla="*/ 653417 h 1334217"/>
                <a:gd name="connsiteX0" fmla="*/ 0 w 1541780"/>
                <a:gd name="connsiteY0" fmla="*/ 620397 h 1334231"/>
                <a:gd name="connsiteX1" fmla="*/ 56286 w 1541780"/>
                <a:gd name="connsiteY1" fmla="*/ 605157 h 1334231"/>
                <a:gd name="connsiteX2" fmla="*/ 142240 w 1541780"/>
                <a:gd name="connsiteY2" fmla="*/ 645797 h 1334231"/>
                <a:gd name="connsiteX3" fmla="*/ 236815 w 1541780"/>
                <a:gd name="connsiteY3" fmla="*/ 591822 h 1334231"/>
                <a:gd name="connsiteX4" fmla="*/ 314960 w 1541780"/>
                <a:gd name="connsiteY4" fmla="*/ 678817 h 1334231"/>
                <a:gd name="connsiteX5" fmla="*/ 434095 w 1541780"/>
                <a:gd name="connsiteY5" fmla="*/ 456567 h 1334231"/>
                <a:gd name="connsiteX6" fmla="*/ 497840 w 1541780"/>
                <a:gd name="connsiteY6" fmla="*/ 978537 h 1334231"/>
                <a:gd name="connsiteX7" fmla="*/ 596739 w 1541780"/>
                <a:gd name="connsiteY7" fmla="*/ 66677 h 1334231"/>
                <a:gd name="connsiteX8" fmla="*/ 711200 w 1541780"/>
                <a:gd name="connsiteY8" fmla="*/ 1321437 h 1334231"/>
                <a:gd name="connsiteX9" fmla="*/ 761244 w 1541780"/>
                <a:gd name="connsiteY9" fmla="*/ 2 h 1334231"/>
                <a:gd name="connsiteX10" fmla="*/ 822960 w 1541780"/>
                <a:gd name="connsiteY10" fmla="*/ 1334137 h 1334231"/>
                <a:gd name="connsiteX11" fmla="*/ 929205 w 1541780"/>
                <a:gd name="connsiteY11" fmla="*/ 74932 h 1334231"/>
                <a:gd name="connsiteX12" fmla="*/ 949960 w 1541780"/>
                <a:gd name="connsiteY12" fmla="*/ 1097917 h 1334231"/>
                <a:gd name="connsiteX13" fmla="*/ 1051560 w 1541780"/>
                <a:gd name="connsiteY13" fmla="*/ 432437 h 1334231"/>
                <a:gd name="connsiteX14" fmla="*/ 1125220 w 1541780"/>
                <a:gd name="connsiteY14" fmla="*/ 765177 h 1334231"/>
                <a:gd name="connsiteX15" fmla="*/ 1229360 w 1541780"/>
                <a:gd name="connsiteY15" fmla="*/ 605157 h 1334231"/>
                <a:gd name="connsiteX16" fmla="*/ 1292860 w 1541780"/>
                <a:gd name="connsiteY16" fmla="*/ 701677 h 1334231"/>
                <a:gd name="connsiteX17" fmla="*/ 1394460 w 1541780"/>
                <a:gd name="connsiteY17" fmla="*/ 620397 h 1334231"/>
                <a:gd name="connsiteX18" fmla="*/ 1478280 w 1541780"/>
                <a:gd name="connsiteY18" fmla="*/ 673737 h 1334231"/>
                <a:gd name="connsiteX19" fmla="*/ 1541780 w 1541780"/>
                <a:gd name="connsiteY19" fmla="*/ 653417 h 1334231"/>
                <a:gd name="connsiteX0" fmla="*/ 0 w 1541780"/>
                <a:gd name="connsiteY0" fmla="*/ 620397 h 1334231"/>
                <a:gd name="connsiteX1" fmla="*/ 56286 w 1541780"/>
                <a:gd name="connsiteY1" fmla="*/ 605157 h 1334231"/>
                <a:gd name="connsiteX2" fmla="*/ 142240 w 1541780"/>
                <a:gd name="connsiteY2" fmla="*/ 645797 h 1334231"/>
                <a:gd name="connsiteX3" fmla="*/ 236815 w 1541780"/>
                <a:gd name="connsiteY3" fmla="*/ 591822 h 1334231"/>
                <a:gd name="connsiteX4" fmla="*/ 314960 w 1541780"/>
                <a:gd name="connsiteY4" fmla="*/ 678817 h 1334231"/>
                <a:gd name="connsiteX5" fmla="*/ 434095 w 1541780"/>
                <a:gd name="connsiteY5" fmla="*/ 456567 h 1334231"/>
                <a:gd name="connsiteX6" fmla="*/ 497840 w 1541780"/>
                <a:gd name="connsiteY6" fmla="*/ 978537 h 1334231"/>
                <a:gd name="connsiteX7" fmla="*/ 596739 w 1541780"/>
                <a:gd name="connsiteY7" fmla="*/ 66677 h 1334231"/>
                <a:gd name="connsiteX8" fmla="*/ 711200 w 1541780"/>
                <a:gd name="connsiteY8" fmla="*/ 1321437 h 1334231"/>
                <a:gd name="connsiteX9" fmla="*/ 761244 w 1541780"/>
                <a:gd name="connsiteY9" fmla="*/ 2 h 1334231"/>
                <a:gd name="connsiteX10" fmla="*/ 822960 w 1541780"/>
                <a:gd name="connsiteY10" fmla="*/ 1334137 h 1334231"/>
                <a:gd name="connsiteX11" fmla="*/ 929205 w 1541780"/>
                <a:gd name="connsiteY11" fmla="*/ 74932 h 1334231"/>
                <a:gd name="connsiteX12" fmla="*/ 949960 w 1541780"/>
                <a:gd name="connsiteY12" fmla="*/ 1097917 h 1334231"/>
                <a:gd name="connsiteX13" fmla="*/ 1098980 w 1541780"/>
                <a:gd name="connsiteY13" fmla="*/ 424817 h 1334231"/>
                <a:gd name="connsiteX14" fmla="*/ 1125220 w 1541780"/>
                <a:gd name="connsiteY14" fmla="*/ 765177 h 1334231"/>
                <a:gd name="connsiteX15" fmla="*/ 1229360 w 1541780"/>
                <a:gd name="connsiteY15" fmla="*/ 605157 h 1334231"/>
                <a:gd name="connsiteX16" fmla="*/ 1292860 w 1541780"/>
                <a:gd name="connsiteY16" fmla="*/ 701677 h 1334231"/>
                <a:gd name="connsiteX17" fmla="*/ 1394460 w 1541780"/>
                <a:gd name="connsiteY17" fmla="*/ 620397 h 1334231"/>
                <a:gd name="connsiteX18" fmla="*/ 1478280 w 1541780"/>
                <a:gd name="connsiteY18" fmla="*/ 673737 h 1334231"/>
                <a:gd name="connsiteX19" fmla="*/ 1541780 w 1541780"/>
                <a:gd name="connsiteY19" fmla="*/ 653417 h 1334231"/>
                <a:gd name="connsiteX0" fmla="*/ 0 w 1541780"/>
                <a:gd name="connsiteY0" fmla="*/ 620397 h 1334231"/>
                <a:gd name="connsiteX1" fmla="*/ 56286 w 1541780"/>
                <a:gd name="connsiteY1" fmla="*/ 605157 h 1334231"/>
                <a:gd name="connsiteX2" fmla="*/ 142240 w 1541780"/>
                <a:gd name="connsiteY2" fmla="*/ 645797 h 1334231"/>
                <a:gd name="connsiteX3" fmla="*/ 236815 w 1541780"/>
                <a:gd name="connsiteY3" fmla="*/ 591822 h 1334231"/>
                <a:gd name="connsiteX4" fmla="*/ 314960 w 1541780"/>
                <a:gd name="connsiteY4" fmla="*/ 678817 h 1334231"/>
                <a:gd name="connsiteX5" fmla="*/ 434095 w 1541780"/>
                <a:gd name="connsiteY5" fmla="*/ 456567 h 1334231"/>
                <a:gd name="connsiteX6" fmla="*/ 497840 w 1541780"/>
                <a:gd name="connsiteY6" fmla="*/ 978537 h 1334231"/>
                <a:gd name="connsiteX7" fmla="*/ 596739 w 1541780"/>
                <a:gd name="connsiteY7" fmla="*/ 66677 h 1334231"/>
                <a:gd name="connsiteX8" fmla="*/ 711200 w 1541780"/>
                <a:gd name="connsiteY8" fmla="*/ 1321437 h 1334231"/>
                <a:gd name="connsiteX9" fmla="*/ 761244 w 1541780"/>
                <a:gd name="connsiteY9" fmla="*/ 2 h 1334231"/>
                <a:gd name="connsiteX10" fmla="*/ 822960 w 1541780"/>
                <a:gd name="connsiteY10" fmla="*/ 1334137 h 1334231"/>
                <a:gd name="connsiteX11" fmla="*/ 929205 w 1541780"/>
                <a:gd name="connsiteY11" fmla="*/ 74932 h 1334231"/>
                <a:gd name="connsiteX12" fmla="*/ 949960 w 1541780"/>
                <a:gd name="connsiteY12" fmla="*/ 1097917 h 1334231"/>
                <a:gd name="connsiteX13" fmla="*/ 1098980 w 1541780"/>
                <a:gd name="connsiteY13" fmla="*/ 424817 h 1334231"/>
                <a:gd name="connsiteX14" fmla="*/ 1125220 w 1541780"/>
                <a:gd name="connsiteY14" fmla="*/ 765177 h 1334231"/>
                <a:gd name="connsiteX15" fmla="*/ 1264486 w 1541780"/>
                <a:gd name="connsiteY15" fmla="*/ 601347 h 1334231"/>
                <a:gd name="connsiteX16" fmla="*/ 1292860 w 1541780"/>
                <a:gd name="connsiteY16" fmla="*/ 701677 h 1334231"/>
                <a:gd name="connsiteX17" fmla="*/ 1394460 w 1541780"/>
                <a:gd name="connsiteY17" fmla="*/ 620397 h 1334231"/>
                <a:gd name="connsiteX18" fmla="*/ 1478280 w 1541780"/>
                <a:gd name="connsiteY18" fmla="*/ 673737 h 1334231"/>
                <a:gd name="connsiteX19" fmla="*/ 1541780 w 1541780"/>
                <a:gd name="connsiteY19" fmla="*/ 653417 h 1334231"/>
                <a:gd name="connsiteX0" fmla="*/ 0 w 1541780"/>
                <a:gd name="connsiteY0" fmla="*/ 620397 h 1334231"/>
                <a:gd name="connsiteX1" fmla="*/ 56286 w 1541780"/>
                <a:gd name="connsiteY1" fmla="*/ 605157 h 1334231"/>
                <a:gd name="connsiteX2" fmla="*/ 142240 w 1541780"/>
                <a:gd name="connsiteY2" fmla="*/ 645797 h 1334231"/>
                <a:gd name="connsiteX3" fmla="*/ 231546 w 1541780"/>
                <a:gd name="connsiteY3" fmla="*/ 591822 h 1334231"/>
                <a:gd name="connsiteX4" fmla="*/ 314960 w 1541780"/>
                <a:gd name="connsiteY4" fmla="*/ 678817 h 1334231"/>
                <a:gd name="connsiteX5" fmla="*/ 434095 w 1541780"/>
                <a:gd name="connsiteY5" fmla="*/ 456567 h 1334231"/>
                <a:gd name="connsiteX6" fmla="*/ 497840 w 1541780"/>
                <a:gd name="connsiteY6" fmla="*/ 978537 h 1334231"/>
                <a:gd name="connsiteX7" fmla="*/ 596739 w 1541780"/>
                <a:gd name="connsiteY7" fmla="*/ 66677 h 1334231"/>
                <a:gd name="connsiteX8" fmla="*/ 711200 w 1541780"/>
                <a:gd name="connsiteY8" fmla="*/ 1321437 h 1334231"/>
                <a:gd name="connsiteX9" fmla="*/ 761244 w 1541780"/>
                <a:gd name="connsiteY9" fmla="*/ 2 h 1334231"/>
                <a:gd name="connsiteX10" fmla="*/ 822960 w 1541780"/>
                <a:gd name="connsiteY10" fmla="*/ 1334137 h 1334231"/>
                <a:gd name="connsiteX11" fmla="*/ 929205 w 1541780"/>
                <a:gd name="connsiteY11" fmla="*/ 74932 h 1334231"/>
                <a:gd name="connsiteX12" fmla="*/ 949960 w 1541780"/>
                <a:gd name="connsiteY12" fmla="*/ 1097917 h 1334231"/>
                <a:gd name="connsiteX13" fmla="*/ 1098980 w 1541780"/>
                <a:gd name="connsiteY13" fmla="*/ 424817 h 1334231"/>
                <a:gd name="connsiteX14" fmla="*/ 1125220 w 1541780"/>
                <a:gd name="connsiteY14" fmla="*/ 765177 h 1334231"/>
                <a:gd name="connsiteX15" fmla="*/ 1264486 w 1541780"/>
                <a:gd name="connsiteY15" fmla="*/ 601347 h 1334231"/>
                <a:gd name="connsiteX16" fmla="*/ 1292860 w 1541780"/>
                <a:gd name="connsiteY16" fmla="*/ 701677 h 1334231"/>
                <a:gd name="connsiteX17" fmla="*/ 1394460 w 1541780"/>
                <a:gd name="connsiteY17" fmla="*/ 620397 h 1334231"/>
                <a:gd name="connsiteX18" fmla="*/ 1478280 w 1541780"/>
                <a:gd name="connsiteY18" fmla="*/ 673737 h 1334231"/>
                <a:gd name="connsiteX19" fmla="*/ 1541780 w 1541780"/>
                <a:gd name="connsiteY19" fmla="*/ 653417 h 1334231"/>
                <a:gd name="connsiteX0" fmla="*/ 0 w 1541780"/>
                <a:gd name="connsiteY0" fmla="*/ 620397 h 1334231"/>
                <a:gd name="connsiteX1" fmla="*/ 56286 w 1541780"/>
                <a:gd name="connsiteY1" fmla="*/ 605157 h 1334231"/>
                <a:gd name="connsiteX2" fmla="*/ 142240 w 1541780"/>
                <a:gd name="connsiteY2" fmla="*/ 645797 h 1334231"/>
                <a:gd name="connsiteX3" fmla="*/ 231546 w 1541780"/>
                <a:gd name="connsiteY3" fmla="*/ 591822 h 1334231"/>
                <a:gd name="connsiteX4" fmla="*/ 314960 w 1541780"/>
                <a:gd name="connsiteY4" fmla="*/ 678817 h 1334231"/>
                <a:gd name="connsiteX5" fmla="*/ 392485 w 1541780"/>
                <a:gd name="connsiteY5" fmla="*/ 453744 h 1334231"/>
                <a:gd name="connsiteX6" fmla="*/ 434095 w 1541780"/>
                <a:gd name="connsiteY6" fmla="*/ 456567 h 1334231"/>
                <a:gd name="connsiteX7" fmla="*/ 497840 w 1541780"/>
                <a:gd name="connsiteY7" fmla="*/ 978537 h 1334231"/>
                <a:gd name="connsiteX8" fmla="*/ 596739 w 1541780"/>
                <a:gd name="connsiteY8" fmla="*/ 66677 h 1334231"/>
                <a:gd name="connsiteX9" fmla="*/ 711200 w 1541780"/>
                <a:gd name="connsiteY9" fmla="*/ 1321437 h 1334231"/>
                <a:gd name="connsiteX10" fmla="*/ 761244 w 1541780"/>
                <a:gd name="connsiteY10" fmla="*/ 2 h 1334231"/>
                <a:gd name="connsiteX11" fmla="*/ 822960 w 1541780"/>
                <a:gd name="connsiteY11" fmla="*/ 1334137 h 1334231"/>
                <a:gd name="connsiteX12" fmla="*/ 929205 w 1541780"/>
                <a:gd name="connsiteY12" fmla="*/ 74932 h 1334231"/>
                <a:gd name="connsiteX13" fmla="*/ 949960 w 1541780"/>
                <a:gd name="connsiteY13" fmla="*/ 1097917 h 1334231"/>
                <a:gd name="connsiteX14" fmla="*/ 1098980 w 1541780"/>
                <a:gd name="connsiteY14" fmla="*/ 424817 h 1334231"/>
                <a:gd name="connsiteX15" fmla="*/ 1125220 w 1541780"/>
                <a:gd name="connsiteY15" fmla="*/ 765177 h 1334231"/>
                <a:gd name="connsiteX16" fmla="*/ 1264486 w 1541780"/>
                <a:gd name="connsiteY16" fmla="*/ 601347 h 1334231"/>
                <a:gd name="connsiteX17" fmla="*/ 1292860 w 1541780"/>
                <a:gd name="connsiteY17" fmla="*/ 701677 h 1334231"/>
                <a:gd name="connsiteX18" fmla="*/ 1394460 w 1541780"/>
                <a:gd name="connsiteY18" fmla="*/ 620397 h 1334231"/>
                <a:gd name="connsiteX19" fmla="*/ 1478280 w 1541780"/>
                <a:gd name="connsiteY19" fmla="*/ 673737 h 1334231"/>
                <a:gd name="connsiteX20" fmla="*/ 1541780 w 1541780"/>
                <a:gd name="connsiteY20" fmla="*/ 653417 h 1334231"/>
                <a:gd name="connsiteX0" fmla="*/ 0 w 1541780"/>
                <a:gd name="connsiteY0" fmla="*/ 620397 h 1334231"/>
                <a:gd name="connsiteX1" fmla="*/ 56286 w 1541780"/>
                <a:gd name="connsiteY1" fmla="*/ 605157 h 1334231"/>
                <a:gd name="connsiteX2" fmla="*/ 142240 w 1541780"/>
                <a:gd name="connsiteY2" fmla="*/ 645797 h 1334231"/>
                <a:gd name="connsiteX3" fmla="*/ 231546 w 1541780"/>
                <a:gd name="connsiteY3" fmla="*/ 591822 h 1334231"/>
                <a:gd name="connsiteX4" fmla="*/ 314960 w 1541780"/>
                <a:gd name="connsiteY4" fmla="*/ 678817 h 1334231"/>
                <a:gd name="connsiteX5" fmla="*/ 392485 w 1541780"/>
                <a:gd name="connsiteY5" fmla="*/ 453744 h 1334231"/>
                <a:gd name="connsiteX6" fmla="*/ 434095 w 1541780"/>
                <a:gd name="connsiteY6" fmla="*/ 456567 h 1334231"/>
                <a:gd name="connsiteX7" fmla="*/ 497840 w 1541780"/>
                <a:gd name="connsiteY7" fmla="*/ 978537 h 1334231"/>
                <a:gd name="connsiteX8" fmla="*/ 554588 w 1541780"/>
                <a:gd name="connsiteY8" fmla="*/ 64772 h 1334231"/>
                <a:gd name="connsiteX9" fmla="*/ 711200 w 1541780"/>
                <a:gd name="connsiteY9" fmla="*/ 1321437 h 1334231"/>
                <a:gd name="connsiteX10" fmla="*/ 761244 w 1541780"/>
                <a:gd name="connsiteY10" fmla="*/ 2 h 1334231"/>
                <a:gd name="connsiteX11" fmla="*/ 822960 w 1541780"/>
                <a:gd name="connsiteY11" fmla="*/ 1334137 h 1334231"/>
                <a:gd name="connsiteX12" fmla="*/ 929205 w 1541780"/>
                <a:gd name="connsiteY12" fmla="*/ 74932 h 1334231"/>
                <a:gd name="connsiteX13" fmla="*/ 949960 w 1541780"/>
                <a:gd name="connsiteY13" fmla="*/ 1097917 h 1334231"/>
                <a:gd name="connsiteX14" fmla="*/ 1098980 w 1541780"/>
                <a:gd name="connsiteY14" fmla="*/ 424817 h 1334231"/>
                <a:gd name="connsiteX15" fmla="*/ 1125220 w 1541780"/>
                <a:gd name="connsiteY15" fmla="*/ 765177 h 1334231"/>
                <a:gd name="connsiteX16" fmla="*/ 1264486 w 1541780"/>
                <a:gd name="connsiteY16" fmla="*/ 601347 h 1334231"/>
                <a:gd name="connsiteX17" fmla="*/ 1292860 w 1541780"/>
                <a:gd name="connsiteY17" fmla="*/ 701677 h 1334231"/>
                <a:gd name="connsiteX18" fmla="*/ 1394460 w 1541780"/>
                <a:gd name="connsiteY18" fmla="*/ 620397 h 1334231"/>
                <a:gd name="connsiteX19" fmla="*/ 1478280 w 1541780"/>
                <a:gd name="connsiteY19" fmla="*/ 673737 h 1334231"/>
                <a:gd name="connsiteX20" fmla="*/ 1541780 w 1541780"/>
                <a:gd name="connsiteY20" fmla="*/ 653417 h 1334231"/>
                <a:gd name="connsiteX0" fmla="*/ 0 w 1541780"/>
                <a:gd name="connsiteY0" fmla="*/ 622302 h 1336141"/>
                <a:gd name="connsiteX1" fmla="*/ 56286 w 1541780"/>
                <a:gd name="connsiteY1" fmla="*/ 607062 h 1336141"/>
                <a:gd name="connsiteX2" fmla="*/ 142240 w 1541780"/>
                <a:gd name="connsiteY2" fmla="*/ 647702 h 1336141"/>
                <a:gd name="connsiteX3" fmla="*/ 231546 w 1541780"/>
                <a:gd name="connsiteY3" fmla="*/ 593727 h 1336141"/>
                <a:gd name="connsiteX4" fmla="*/ 314960 w 1541780"/>
                <a:gd name="connsiteY4" fmla="*/ 680722 h 1336141"/>
                <a:gd name="connsiteX5" fmla="*/ 392485 w 1541780"/>
                <a:gd name="connsiteY5" fmla="*/ 455649 h 1336141"/>
                <a:gd name="connsiteX6" fmla="*/ 434095 w 1541780"/>
                <a:gd name="connsiteY6" fmla="*/ 458472 h 1336141"/>
                <a:gd name="connsiteX7" fmla="*/ 497840 w 1541780"/>
                <a:gd name="connsiteY7" fmla="*/ 980442 h 1336141"/>
                <a:gd name="connsiteX8" fmla="*/ 554588 w 1541780"/>
                <a:gd name="connsiteY8" fmla="*/ 66677 h 1336141"/>
                <a:gd name="connsiteX9" fmla="*/ 711200 w 1541780"/>
                <a:gd name="connsiteY9" fmla="*/ 1323342 h 1336141"/>
                <a:gd name="connsiteX10" fmla="*/ 717337 w 1541780"/>
                <a:gd name="connsiteY10" fmla="*/ 2 h 1336141"/>
                <a:gd name="connsiteX11" fmla="*/ 822960 w 1541780"/>
                <a:gd name="connsiteY11" fmla="*/ 1336042 h 1336141"/>
                <a:gd name="connsiteX12" fmla="*/ 929205 w 1541780"/>
                <a:gd name="connsiteY12" fmla="*/ 76837 h 1336141"/>
                <a:gd name="connsiteX13" fmla="*/ 949960 w 1541780"/>
                <a:gd name="connsiteY13" fmla="*/ 1099822 h 1336141"/>
                <a:gd name="connsiteX14" fmla="*/ 1098980 w 1541780"/>
                <a:gd name="connsiteY14" fmla="*/ 426722 h 1336141"/>
                <a:gd name="connsiteX15" fmla="*/ 1125220 w 1541780"/>
                <a:gd name="connsiteY15" fmla="*/ 767082 h 1336141"/>
                <a:gd name="connsiteX16" fmla="*/ 1264486 w 1541780"/>
                <a:gd name="connsiteY16" fmla="*/ 603252 h 1336141"/>
                <a:gd name="connsiteX17" fmla="*/ 1292860 w 1541780"/>
                <a:gd name="connsiteY17" fmla="*/ 703582 h 1336141"/>
                <a:gd name="connsiteX18" fmla="*/ 1394460 w 1541780"/>
                <a:gd name="connsiteY18" fmla="*/ 622302 h 1336141"/>
                <a:gd name="connsiteX19" fmla="*/ 1478280 w 1541780"/>
                <a:gd name="connsiteY19" fmla="*/ 675642 h 1336141"/>
                <a:gd name="connsiteX20" fmla="*/ 1541780 w 1541780"/>
                <a:gd name="connsiteY20" fmla="*/ 655322 h 1336141"/>
                <a:gd name="connsiteX0" fmla="*/ 0 w 1541780"/>
                <a:gd name="connsiteY0" fmla="*/ 622302 h 1336136"/>
                <a:gd name="connsiteX1" fmla="*/ 56286 w 1541780"/>
                <a:gd name="connsiteY1" fmla="*/ 607062 h 1336136"/>
                <a:gd name="connsiteX2" fmla="*/ 142240 w 1541780"/>
                <a:gd name="connsiteY2" fmla="*/ 647702 h 1336136"/>
                <a:gd name="connsiteX3" fmla="*/ 231546 w 1541780"/>
                <a:gd name="connsiteY3" fmla="*/ 593727 h 1336136"/>
                <a:gd name="connsiteX4" fmla="*/ 314960 w 1541780"/>
                <a:gd name="connsiteY4" fmla="*/ 680722 h 1336136"/>
                <a:gd name="connsiteX5" fmla="*/ 392485 w 1541780"/>
                <a:gd name="connsiteY5" fmla="*/ 455649 h 1336136"/>
                <a:gd name="connsiteX6" fmla="*/ 434095 w 1541780"/>
                <a:gd name="connsiteY6" fmla="*/ 458472 h 1336136"/>
                <a:gd name="connsiteX7" fmla="*/ 497840 w 1541780"/>
                <a:gd name="connsiteY7" fmla="*/ 980442 h 1336136"/>
                <a:gd name="connsiteX8" fmla="*/ 554588 w 1541780"/>
                <a:gd name="connsiteY8" fmla="*/ 66677 h 1336136"/>
                <a:gd name="connsiteX9" fmla="*/ 711200 w 1541780"/>
                <a:gd name="connsiteY9" fmla="*/ 1323342 h 1336136"/>
                <a:gd name="connsiteX10" fmla="*/ 717337 w 1541780"/>
                <a:gd name="connsiteY10" fmla="*/ 2 h 1336136"/>
                <a:gd name="connsiteX11" fmla="*/ 822960 w 1541780"/>
                <a:gd name="connsiteY11" fmla="*/ 1336042 h 1336136"/>
                <a:gd name="connsiteX12" fmla="*/ 895836 w 1541780"/>
                <a:gd name="connsiteY12" fmla="*/ 74932 h 1336136"/>
                <a:gd name="connsiteX13" fmla="*/ 949960 w 1541780"/>
                <a:gd name="connsiteY13" fmla="*/ 1099822 h 1336136"/>
                <a:gd name="connsiteX14" fmla="*/ 1098980 w 1541780"/>
                <a:gd name="connsiteY14" fmla="*/ 426722 h 1336136"/>
                <a:gd name="connsiteX15" fmla="*/ 1125220 w 1541780"/>
                <a:gd name="connsiteY15" fmla="*/ 767082 h 1336136"/>
                <a:gd name="connsiteX16" fmla="*/ 1264486 w 1541780"/>
                <a:gd name="connsiteY16" fmla="*/ 603252 h 1336136"/>
                <a:gd name="connsiteX17" fmla="*/ 1292860 w 1541780"/>
                <a:gd name="connsiteY17" fmla="*/ 703582 h 1336136"/>
                <a:gd name="connsiteX18" fmla="*/ 1394460 w 1541780"/>
                <a:gd name="connsiteY18" fmla="*/ 622302 h 1336136"/>
                <a:gd name="connsiteX19" fmla="*/ 1478280 w 1541780"/>
                <a:gd name="connsiteY19" fmla="*/ 675642 h 1336136"/>
                <a:gd name="connsiteX20" fmla="*/ 1541780 w 1541780"/>
                <a:gd name="connsiteY20" fmla="*/ 655322 h 1336136"/>
                <a:gd name="connsiteX0" fmla="*/ 0 w 1541780"/>
                <a:gd name="connsiteY0" fmla="*/ 622302 h 1336136"/>
                <a:gd name="connsiteX1" fmla="*/ 56286 w 1541780"/>
                <a:gd name="connsiteY1" fmla="*/ 607062 h 1336136"/>
                <a:gd name="connsiteX2" fmla="*/ 142240 w 1541780"/>
                <a:gd name="connsiteY2" fmla="*/ 647702 h 1336136"/>
                <a:gd name="connsiteX3" fmla="*/ 231546 w 1541780"/>
                <a:gd name="connsiteY3" fmla="*/ 593727 h 1336136"/>
                <a:gd name="connsiteX4" fmla="*/ 314960 w 1541780"/>
                <a:gd name="connsiteY4" fmla="*/ 680722 h 1336136"/>
                <a:gd name="connsiteX5" fmla="*/ 392485 w 1541780"/>
                <a:gd name="connsiteY5" fmla="*/ 455649 h 1336136"/>
                <a:gd name="connsiteX6" fmla="*/ 434095 w 1541780"/>
                <a:gd name="connsiteY6" fmla="*/ 458472 h 1336136"/>
                <a:gd name="connsiteX7" fmla="*/ 497840 w 1541780"/>
                <a:gd name="connsiteY7" fmla="*/ 980442 h 1336136"/>
                <a:gd name="connsiteX8" fmla="*/ 554588 w 1541780"/>
                <a:gd name="connsiteY8" fmla="*/ 66677 h 1336136"/>
                <a:gd name="connsiteX9" fmla="*/ 711200 w 1541780"/>
                <a:gd name="connsiteY9" fmla="*/ 1323342 h 1336136"/>
                <a:gd name="connsiteX10" fmla="*/ 717337 w 1541780"/>
                <a:gd name="connsiteY10" fmla="*/ 2 h 1336136"/>
                <a:gd name="connsiteX11" fmla="*/ 822960 w 1541780"/>
                <a:gd name="connsiteY11" fmla="*/ 1336042 h 1336136"/>
                <a:gd name="connsiteX12" fmla="*/ 895836 w 1541780"/>
                <a:gd name="connsiteY12" fmla="*/ 74932 h 1336136"/>
                <a:gd name="connsiteX13" fmla="*/ 949960 w 1541780"/>
                <a:gd name="connsiteY13" fmla="*/ 1099822 h 1336136"/>
                <a:gd name="connsiteX14" fmla="*/ 1056829 w 1541780"/>
                <a:gd name="connsiteY14" fmla="*/ 403862 h 1336136"/>
                <a:gd name="connsiteX15" fmla="*/ 1125220 w 1541780"/>
                <a:gd name="connsiteY15" fmla="*/ 767082 h 1336136"/>
                <a:gd name="connsiteX16" fmla="*/ 1264486 w 1541780"/>
                <a:gd name="connsiteY16" fmla="*/ 603252 h 1336136"/>
                <a:gd name="connsiteX17" fmla="*/ 1292860 w 1541780"/>
                <a:gd name="connsiteY17" fmla="*/ 703582 h 1336136"/>
                <a:gd name="connsiteX18" fmla="*/ 1394460 w 1541780"/>
                <a:gd name="connsiteY18" fmla="*/ 622302 h 1336136"/>
                <a:gd name="connsiteX19" fmla="*/ 1478280 w 1541780"/>
                <a:gd name="connsiteY19" fmla="*/ 675642 h 1336136"/>
                <a:gd name="connsiteX20" fmla="*/ 1541780 w 1541780"/>
                <a:gd name="connsiteY20" fmla="*/ 655322 h 1336136"/>
                <a:gd name="connsiteX0" fmla="*/ 0 w 1541780"/>
                <a:gd name="connsiteY0" fmla="*/ 622302 h 1336136"/>
                <a:gd name="connsiteX1" fmla="*/ 56286 w 1541780"/>
                <a:gd name="connsiteY1" fmla="*/ 607062 h 1336136"/>
                <a:gd name="connsiteX2" fmla="*/ 142240 w 1541780"/>
                <a:gd name="connsiteY2" fmla="*/ 647702 h 1336136"/>
                <a:gd name="connsiteX3" fmla="*/ 231546 w 1541780"/>
                <a:gd name="connsiteY3" fmla="*/ 593727 h 1336136"/>
                <a:gd name="connsiteX4" fmla="*/ 314960 w 1541780"/>
                <a:gd name="connsiteY4" fmla="*/ 680722 h 1336136"/>
                <a:gd name="connsiteX5" fmla="*/ 392485 w 1541780"/>
                <a:gd name="connsiteY5" fmla="*/ 455649 h 1336136"/>
                <a:gd name="connsiteX6" fmla="*/ 434095 w 1541780"/>
                <a:gd name="connsiteY6" fmla="*/ 458472 h 1336136"/>
                <a:gd name="connsiteX7" fmla="*/ 497840 w 1541780"/>
                <a:gd name="connsiteY7" fmla="*/ 980442 h 1336136"/>
                <a:gd name="connsiteX8" fmla="*/ 554588 w 1541780"/>
                <a:gd name="connsiteY8" fmla="*/ 66677 h 1336136"/>
                <a:gd name="connsiteX9" fmla="*/ 711200 w 1541780"/>
                <a:gd name="connsiteY9" fmla="*/ 1323342 h 1336136"/>
                <a:gd name="connsiteX10" fmla="*/ 717337 w 1541780"/>
                <a:gd name="connsiteY10" fmla="*/ 2 h 1336136"/>
                <a:gd name="connsiteX11" fmla="*/ 822960 w 1541780"/>
                <a:gd name="connsiteY11" fmla="*/ 1336042 h 1336136"/>
                <a:gd name="connsiteX12" fmla="*/ 895836 w 1541780"/>
                <a:gd name="connsiteY12" fmla="*/ 74932 h 1336136"/>
                <a:gd name="connsiteX13" fmla="*/ 949960 w 1541780"/>
                <a:gd name="connsiteY13" fmla="*/ 1099822 h 1336136"/>
                <a:gd name="connsiteX14" fmla="*/ 1056829 w 1541780"/>
                <a:gd name="connsiteY14" fmla="*/ 403862 h 1336136"/>
                <a:gd name="connsiteX15" fmla="*/ 1125220 w 1541780"/>
                <a:gd name="connsiteY15" fmla="*/ 767082 h 1336136"/>
                <a:gd name="connsiteX16" fmla="*/ 1215310 w 1541780"/>
                <a:gd name="connsiteY16" fmla="*/ 584202 h 1336136"/>
                <a:gd name="connsiteX17" fmla="*/ 1292860 w 1541780"/>
                <a:gd name="connsiteY17" fmla="*/ 703582 h 1336136"/>
                <a:gd name="connsiteX18" fmla="*/ 1394460 w 1541780"/>
                <a:gd name="connsiteY18" fmla="*/ 622302 h 1336136"/>
                <a:gd name="connsiteX19" fmla="*/ 1478280 w 1541780"/>
                <a:gd name="connsiteY19" fmla="*/ 675642 h 1336136"/>
                <a:gd name="connsiteX20" fmla="*/ 1541780 w 1541780"/>
                <a:gd name="connsiteY20" fmla="*/ 655322 h 1336136"/>
                <a:gd name="connsiteX0" fmla="*/ 0 w 1541780"/>
                <a:gd name="connsiteY0" fmla="*/ 622302 h 1336136"/>
                <a:gd name="connsiteX1" fmla="*/ 56286 w 1541780"/>
                <a:gd name="connsiteY1" fmla="*/ 607062 h 1336136"/>
                <a:gd name="connsiteX2" fmla="*/ 142240 w 1541780"/>
                <a:gd name="connsiteY2" fmla="*/ 647702 h 1336136"/>
                <a:gd name="connsiteX3" fmla="*/ 231546 w 1541780"/>
                <a:gd name="connsiteY3" fmla="*/ 593727 h 1336136"/>
                <a:gd name="connsiteX4" fmla="*/ 314960 w 1541780"/>
                <a:gd name="connsiteY4" fmla="*/ 680722 h 1336136"/>
                <a:gd name="connsiteX5" fmla="*/ 392485 w 1541780"/>
                <a:gd name="connsiteY5" fmla="*/ 455649 h 1336136"/>
                <a:gd name="connsiteX6" fmla="*/ 434095 w 1541780"/>
                <a:gd name="connsiteY6" fmla="*/ 458472 h 1336136"/>
                <a:gd name="connsiteX7" fmla="*/ 497840 w 1541780"/>
                <a:gd name="connsiteY7" fmla="*/ 980442 h 1336136"/>
                <a:gd name="connsiteX8" fmla="*/ 554588 w 1541780"/>
                <a:gd name="connsiteY8" fmla="*/ 66677 h 1336136"/>
                <a:gd name="connsiteX9" fmla="*/ 711200 w 1541780"/>
                <a:gd name="connsiteY9" fmla="*/ 1323342 h 1336136"/>
                <a:gd name="connsiteX10" fmla="*/ 717337 w 1541780"/>
                <a:gd name="connsiteY10" fmla="*/ 2 h 1336136"/>
                <a:gd name="connsiteX11" fmla="*/ 822960 w 1541780"/>
                <a:gd name="connsiteY11" fmla="*/ 1336042 h 1336136"/>
                <a:gd name="connsiteX12" fmla="*/ 895836 w 1541780"/>
                <a:gd name="connsiteY12" fmla="*/ 74932 h 1336136"/>
                <a:gd name="connsiteX13" fmla="*/ 949960 w 1541780"/>
                <a:gd name="connsiteY13" fmla="*/ 1099822 h 1336136"/>
                <a:gd name="connsiteX14" fmla="*/ 1056829 w 1541780"/>
                <a:gd name="connsiteY14" fmla="*/ 403862 h 1336136"/>
                <a:gd name="connsiteX15" fmla="*/ 1125220 w 1541780"/>
                <a:gd name="connsiteY15" fmla="*/ 767082 h 1336136"/>
                <a:gd name="connsiteX16" fmla="*/ 1215310 w 1541780"/>
                <a:gd name="connsiteY16" fmla="*/ 584202 h 1336136"/>
                <a:gd name="connsiteX17" fmla="*/ 1292860 w 1541780"/>
                <a:gd name="connsiteY17" fmla="*/ 703582 h 1336136"/>
                <a:gd name="connsiteX18" fmla="*/ 1385679 w 1541780"/>
                <a:gd name="connsiteY18" fmla="*/ 622302 h 1336136"/>
                <a:gd name="connsiteX19" fmla="*/ 1478280 w 1541780"/>
                <a:gd name="connsiteY19" fmla="*/ 675642 h 1336136"/>
                <a:gd name="connsiteX20" fmla="*/ 1541780 w 1541780"/>
                <a:gd name="connsiteY20" fmla="*/ 655322 h 1336136"/>
                <a:gd name="connsiteX0" fmla="*/ 0 w 1541780"/>
                <a:gd name="connsiteY0" fmla="*/ 622302 h 1336136"/>
                <a:gd name="connsiteX1" fmla="*/ 56286 w 1541780"/>
                <a:gd name="connsiteY1" fmla="*/ 607062 h 1336136"/>
                <a:gd name="connsiteX2" fmla="*/ 142240 w 1541780"/>
                <a:gd name="connsiteY2" fmla="*/ 649607 h 1336136"/>
                <a:gd name="connsiteX3" fmla="*/ 231546 w 1541780"/>
                <a:gd name="connsiteY3" fmla="*/ 593727 h 1336136"/>
                <a:gd name="connsiteX4" fmla="*/ 314960 w 1541780"/>
                <a:gd name="connsiteY4" fmla="*/ 680722 h 1336136"/>
                <a:gd name="connsiteX5" fmla="*/ 392485 w 1541780"/>
                <a:gd name="connsiteY5" fmla="*/ 455649 h 1336136"/>
                <a:gd name="connsiteX6" fmla="*/ 434095 w 1541780"/>
                <a:gd name="connsiteY6" fmla="*/ 458472 h 1336136"/>
                <a:gd name="connsiteX7" fmla="*/ 497840 w 1541780"/>
                <a:gd name="connsiteY7" fmla="*/ 980442 h 1336136"/>
                <a:gd name="connsiteX8" fmla="*/ 554588 w 1541780"/>
                <a:gd name="connsiteY8" fmla="*/ 66677 h 1336136"/>
                <a:gd name="connsiteX9" fmla="*/ 711200 w 1541780"/>
                <a:gd name="connsiteY9" fmla="*/ 1323342 h 1336136"/>
                <a:gd name="connsiteX10" fmla="*/ 717337 w 1541780"/>
                <a:gd name="connsiteY10" fmla="*/ 2 h 1336136"/>
                <a:gd name="connsiteX11" fmla="*/ 822960 w 1541780"/>
                <a:gd name="connsiteY11" fmla="*/ 1336042 h 1336136"/>
                <a:gd name="connsiteX12" fmla="*/ 895836 w 1541780"/>
                <a:gd name="connsiteY12" fmla="*/ 74932 h 1336136"/>
                <a:gd name="connsiteX13" fmla="*/ 949960 w 1541780"/>
                <a:gd name="connsiteY13" fmla="*/ 1099822 h 1336136"/>
                <a:gd name="connsiteX14" fmla="*/ 1056829 w 1541780"/>
                <a:gd name="connsiteY14" fmla="*/ 403862 h 1336136"/>
                <a:gd name="connsiteX15" fmla="*/ 1125220 w 1541780"/>
                <a:gd name="connsiteY15" fmla="*/ 767082 h 1336136"/>
                <a:gd name="connsiteX16" fmla="*/ 1215310 w 1541780"/>
                <a:gd name="connsiteY16" fmla="*/ 584202 h 1336136"/>
                <a:gd name="connsiteX17" fmla="*/ 1292860 w 1541780"/>
                <a:gd name="connsiteY17" fmla="*/ 703582 h 1336136"/>
                <a:gd name="connsiteX18" fmla="*/ 1385679 w 1541780"/>
                <a:gd name="connsiteY18" fmla="*/ 622302 h 1336136"/>
                <a:gd name="connsiteX19" fmla="*/ 1478280 w 1541780"/>
                <a:gd name="connsiteY19" fmla="*/ 675642 h 1336136"/>
                <a:gd name="connsiteX20" fmla="*/ 1541780 w 1541780"/>
                <a:gd name="connsiteY20" fmla="*/ 655322 h 1336136"/>
                <a:gd name="connsiteX0" fmla="*/ 0 w 1541780"/>
                <a:gd name="connsiteY0" fmla="*/ 622302 h 1336136"/>
                <a:gd name="connsiteX1" fmla="*/ 56286 w 1541780"/>
                <a:gd name="connsiteY1" fmla="*/ 607062 h 1336136"/>
                <a:gd name="connsiteX2" fmla="*/ 142240 w 1541780"/>
                <a:gd name="connsiteY2" fmla="*/ 649607 h 1336136"/>
                <a:gd name="connsiteX3" fmla="*/ 231546 w 1541780"/>
                <a:gd name="connsiteY3" fmla="*/ 593727 h 1336136"/>
                <a:gd name="connsiteX4" fmla="*/ 306179 w 1541780"/>
                <a:gd name="connsiteY4" fmla="*/ 680722 h 1336136"/>
                <a:gd name="connsiteX5" fmla="*/ 392485 w 1541780"/>
                <a:gd name="connsiteY5" fmla="*/ 455649 h 1336136"/>
                <a:gd name="connsiteX6" fmla="*/ 434095 w 1541780"/>
                <a:gd name="connsiteY6" fmla="*/ 458472 h 1336136"/>
                <a:gd name="connsiteX7" fmla="*/ 497840 w 1541780"/>
                <a:gd name="connsiteY7" fmla="*/ 980442 h 1336136"/>
                <a:gd name="connsiteX8" fmla="*/ 554588 w 1541780"/>
                <a:gd name="connsiteY8" fmla="*/ 66677 h 1336136"/>
                <a:gd name="connsiteX9" fmla="*/ 711200 w 1541780"/>
                <a:gd name="connsiteY9" fmla="*/ 1323342 h 1336136"/>
                <a:gd name="connsiteX10" fmla="*/ 717337 w 1541780"/>
                <a:gd name="connsiteY10" fmla="*/ 2 h 1336136"/>
                <a:gd name="connsiteX11" fmla="*/ 822960 w 1541780"/>
                <a:gd name="connsiteY11" fmla="*/ 1336042 h 1336136"/>
                <a:gd name="connsiteX12" fmla="*/ 895836 w 1541780"/>
                <a:gd name="connsiteY12" fmla="*/ 74932 h 1336136"/>
                <a:gd name="connsiteX13" fmla="*/ 949960 w 1541780"/>
                <a:gd name="connsiteY13" fmla="*/ 1099822 h 1336136"/>
                <a:gd name="connsiteX14" fmla="*/ 1056829 w 1541780"/>
                <a:gd name="connsiteY14" fmla="*/ 403862 h 1336136"/>
                <a:gd name="connsiteX15" fmla="*/ 1125220 w 1541780"/>
                <a:gd name="connsiteY15" fmla="*/ 767082 h 1336136"/>
                <a:gd name="connsiteX16" fmla="*/ 1215310 w 1541780"/>
                <a:gd name="connsiteY16" fmla="*/ 584202 h 1336136"/>
                <a:gd name="connsiteX17" fmla="*/ 1292860 w 1541780"/>
                <a:gd name="connsiteY17" fmla="*/ 703582 h 1336136"/>
                <a:gd name="connsiteX18" fmla="*/ 1385679 w 1541780"/>
                <a:gd name="connsiteY18" fmla="*/ 622302 h 1336136"/>
                <a:gd name="connsiteX19" fmla="*/ 1478280 w 1541780"/>
                <a:gd name="connsiteY19" fmla="*/ 675642 h 1336136"/>
                <a:gd name="connsiteX20" fmla="*/ 1541780 w 1541780"/>
                <a:gd name="connsiteY20" fmla="*/ 655322 h 1336136"/>
                <a:gd name="connsiteX0" fmla="*/ 0 w 1541780"/>
                <a:gd name="connsiteY0" fmla="*/ 622302 h 1336136"/>
                <a:gd name="connsiteX1" fmla="*/ 56286 w 1541780"/>
                <a:gd name="connsiteY1" fmla="*/ 607062 h 1336136"/>
                <a:gd name="connsiteX2" fmla="*/ 142240 w 1541780"/>
                <a:gd name="connsiteY2" fmla="*/ 649607 h 1336136"/>
                <a:gd name="connsiteX3" fmla="*/ 231546 w 1541780"/>
                <a:gd name="connsiteY3" fmla="*/ 593727 h 1336136"/>
                <a:gd name="connsiteX4" fmla="*/ 306179 w 1541780"/>
                <a:gd name="connsiteY4" fmla="*/ 680722 h 1336136"/>
                <a:gd name="connsiteX5" fmla="*/ 392485 w 1541780"/>
                <a:gd name="connsiteY5" fmla="*/ 455649 h 1336136"/>
                <a:gd name="connsiteX6" fmla="*/ 434095 w 1541780"/>
                <a:gd name="connsiteY6" fmla="*/ 458472 h 1336136"/>
                <a:gd name="connsiteX7" fmla="*/ 478521 w 1541780"/>
                <a:gd name="connsiteY7" fmla="*/ 969012 h 1336136"/>
                <a:gd name="connsiteX8" fmla="*/ 554588 w 1541780"/>
                <a:gd name="connsiteY8" fmla="*/ 66677 h 1336136"/>
                <a:gd name="connsiteX9" fmla="*/ 711200 w 1541780"/>
                <a:gd name="connsiteY9" fmla="*/ 1323342 h 1336136"/>
                <a:gd name="connsiteX10" fmla="*/ 717337 w 1541780"/>
                <a:gd name="connsiteY10" fmla="*/ 2 h 1336136"/>
                <a:gd name="connsiteX11" fmla="*/ 822960 w 1541780"/>
                <a:gd name="connsiteY11" fmla="*/ 1336042 h 1336136"/>
                <a:gd name="connsiteX12" fmla="*/ 895836 w 1541780"/>
                <a:gd name="connsiteY12" fmla="*/ 74932 h 1336136"/>
                <a:gd name="connsiteX13" fmla="*/ 949960 w 1541780"/>
                <a:gd name="connsiteY13" fmla="*/ 1099822 h 1336136"/>
                <a:gd name="connsiteX14" fmla="*/ 1056829 w 1541780"/>
                <a:gd name="connsiteY14" fmla="*/ 403862 h 1336136"/>
                <a:gd name="connsiteX15" fmla="*/ 1125220 w 1541780"/>
                <a:gd name="connsiteY15" fmla="*/ 767082 h 1336136"/>
                <a:gd name="connsiteX16" fmla="*/ 1215310 w 1541780"/>
                <a:gd name="connsiteY16" fmla="*/ 584202 h 1336136"/>
                <a:gd name="connsiteX17" fmla="*/ 1292860 w 1541780"/>
                <a:gd name="connsiteY17" fmla="*/ 703582 h 1336136"/>
                <a:gd name="connsiteX18" fmla="*/ 1385679 w 1541780"/>
                <a:gd name="connsiteY18" fmla="*/ 622302 h 1336136"/>
                <a:gd name="connsiteX19" fmla="*/ 1478280 w 1541780"/>
                <a:gd name="connsiteY19" fmla="*/ 675642 h 1336136"/>
                <a:gd name="connsiteX20" fmla="*/ 1541780 w 1541780"/>
                <a:gd name="connsiteY20" fmla="*/ 655322 h 1336136"/>
                <a:gd name="connsiteX0" fmla="*/ 0 w 1541780"/>
                <a:gd name="connsiteY0" fmla="*/ 622312 h 1336146"/>
                <a:gd name="connsiteX1" fmla="*/ 56286 w 1541780"/>
                <a:gd name="connsiteY1" fmla="*/ 607072 h 1336146"/>
                <a:gd name="connsiteX2" fmla="*/ 142240 w 1541780"/>
                <a:gd name="connsiteY2" fmla="*/ 649617 h 1336146"/>
                <a:gd name="connsiteX3" fmla="*/ 231546 w 1541780"/>
                <a:gd name="connsiteY3" fmla="*/ 593737 h 1336146"/>
                <a:gd name="connsiteX4" fmla="*/ 306179 w 1541780"/>
                <a:gd name="connsiteY4" fmla="*/ 680732 h 1336146"/>
                <a:gd name="connsiteX5" fmla="*/ 392485 w 1541780"/>
                <a:gd name="connsiteY5" fmla="*/ 455659 h 1336146"/>
                <a:gd name="connsiteX6" fmla="*/ 434095 w 1541780"/>
                <a:gd name="connsiteY6" fmla="*/ 458482 h 1336146"/>
                <a:gd name="connsiteX7" fmla="*/ 478521 w 1541780"/>
                <a:gd name="connsiteY7" fmla="*/ 969022 h 1336146"/>
                <a:gd name="connsiteX8" fmla="*/ 554588 w 1541780"/>
                <a:gd name="connsiteY8" fmla="*/ 66687 h 1336146"/>
                <a:gd name="connsiteX9" fmla="*/ 640948 w 1541780"/>
                <a:gd name="connsiteY9" fmla="*/ 1308112 h 1336146"/>
                <a:gd name="connsiteX10" fmla="*/ 717337 w 1541780"/>
                <a:gd name="connsiteY10" fmla="*/ 12 h 1336146"/>
                <a:gd name="connsiteX11" fmla="*/ 822960 w 1541780"/>
                <a:gd name="connsiteY11" fmla="*/ 1336052 h 1336146"/>
                <a:gd name="connsiteX12" fmla="*/ 895836 w 1541780"/>
                <a:gd name="connsiteY12" fmla="*/ 74942 h 1336146"/>
                <a:gd name="connsiteX13" fmla="*/ 949960 w 1541780"/>
                <a:gd name="connsiteY13" fmla="*/ 1099832 h 1336146"/>
                <a:gd name="connsiteX14" fmla="*/ 1056829 w 1541780"/>
                <a:gd name="connsiteY14" fmla="*/ 403872 h 1336146"/>
                <a:gd name="connsiteX15" fmla="*/ 1125220 w 1541780"/>
                <a:gd name="connsiteY15" fmla="*/ 767092 h 1336146"/>
                <a:gd name="connsiteX16" fmla="*/ 1215310 w 1541780"/>
                <a:gd name="connsiteY16" fmla="*/ 584212 h 1336146"/>
                <a:gd name="connsiteX17" fmla="*/ 1292860 w 1541780"/>
                <a:gd name="connsiteY17" fmla="*/ 703592 h 1336146"/>
                <a:gd name="connsiteX18" fmla="*/ 1385679 w 1541780"/>
                <a:gd name="connsiteY18" fmla="*/ 622312 h 1336146"/>
                <a:gd name="connsiteX19" fmla="*/ 1478280 w 1541780"/>
                <a:gd name="connsiteY19" fmla="*/ 675652 h 1336146"/>
                <a:gd name="connsiteX20" fmla="*/ 1541780 w 1541780"/>
                <a:gd name="connsiteY20" fmla="*/ 655332 h 1336146"/>
                <a:gd name="connsiteX0" fmla="*/ 0 w 1541780"/>
                <a:gd name="connsiteY0" fmla="*/ 622312 h 1336146"/>
                <a:gd name="connsiteX1" fmla="*/ 56286 w 1541780"/>
                <a:gd name="connsiteY1" fmla="*/ 607072 h 1336146"/>
                <a:gd name="connsiteX2" fmla="*/ 142240 w 1541780"/>
                <a:gd name="connsiteY2" fmla="*/ 649617 h 1336146"/>
                <a:gd name="connsiteX3" fmla="*/ 231546 w 1541780"/>
                <a:gd name="connsiteY3" fmla="*/ 593737 h 1336146"/>
                <a:gd name="connsiteX4" fmla="*/ 306179 w 1541780"/>
                <a:gd name="connsiteY4" fmla="*/ 680732 h 1336146"/>
                <a:gd name="connsiteX5" fmla="*/ 392485 w 1541780"/>
                <a:gd name="connsiteY5" fmla="*/ 455659 h 1336146"/>
                <a:gd name="connsiteX6" fmla="*/ 434095 w 1541780"/>
                <a:gd name="connsiteY6" fmla="*/ 458482 h 1336146"/>
                <a:gd name="connsiteX7" fmla="*/ 478521 w 1541780"/>
                <a:gd name="connsiteY7" fmla="*/ 969022 h 1336146"/>
                <a:gd name="connsiteX8" fmla="*/ 554588 w 1541780"/>
                <a:gd name="connsiteY8" fmla="*/ 66687 h 1336146"/>
                <a:gd name="connsiteX9" fmla="*/ 640948 w 1541780"/>
                <a:gd name="connsiteY9" fmla="*/ 1308112 h 1336146"/>
                <a:gd name="connsiteX10" fmla="*/ 717337 w 1541780"/>
                <a:gd name="connsiteY10" fmla="*/ 12 h 1336146"/>
                <a:gd name="connsiteX11" fmla="*/ 800128 w 1541780"/>
                <a:gd name="connsiteY11" fmla="*/ 1336052 h 1336146"/>
                <a:gd name="connsiteX12" fmla="*/ 895836 w 1541780"/>
                <a:gd name="connsiteY12" fmla="*/ 74942 h 1336146"/>
                <a:gd name="connsiteX13" fmla="*/ 949960 w 1541780"/>
                <a:gd name="connsiteY13" fmla="*/ 1099832 h 1336146"/>
                <a:gd name="connsiteX14" fmla="*/ 1056829 w 1541780"/>
                <a:gd name="connsiteY14" fmla="*/ 403872 h 1336146"/>
                <a:gd name="connsiteX15" fmla="*/ 1125220 w 1541780"/>
                <a:gd name="connsiteY15" fmla="*/ 767092 h 1336146"/>
                <a:gd name="connsiteX16" fmla="*/ 1215310 w 1541780"/>
                <a:gd name="connsiteY16" fmla="*/ 584212 h 1336146"/>
                <a:gd name="connsiteX17" fmla="*/ 1292860 w 1541780"/>
                <a:gd name="connsiteY17" fmla="*/ 703592 h 1336146"/>
                <a:gd name="connsiteX18" fmla="*/ 1385679 w 1541780"/>
                <a:gd name="connsiteY18" fmla="*/ 622312 h 1336146"/>
                <a:gd name="connsiteX19" fmla="*/ 1478280 w 1541780"/>
                <a:gd name="connsiteY19" fmla="*/ 675652 h 1336146"/>
                <a:gd name="connsiteX20" fmla="*/ 1541780 w 1541780"/>
                <a:gd name="connsiteY20" fmla="*/ 655332 h 1336146"/>
                <a:gd name="connsiteX0" fmla="*/ 0 w 1541780"/>
                <a:gd name="connsiteY0" fmla="*/ 622312 h 1336146"/>
                <a:gd name="connsiteX1" fmla="*/ 56286 w 1541780"/>
                <a:gd name="connsiteY1" fmla="*/ 607072 h 1336146"/>
                <a:gd name="connsiteX2" fmla="*/ 142240 w 1541780"/>
                <a:gd name="connsiteY2" fmla="*/ 649617 h 1336146"/>
                <a:gd name="connsiteX3" fmla="*/ 231546 w 1541780"/>
                <a:gd name="connsiteY3" fmla="*/ 593737 h 1336146"/>
                <a:gd name="connsiteX4" fmla="*/ 306179 w 1541780"/>
                <a:gd name="connsiteY4" fmla="*/ 680732 h 1336146"/>
                <a:gd name="connsiteX5" fmla="*/ 392485 w 1541780"/>
                <a:gd name="connsiteY5" fmla="*/ 455659 h 1336146"/>
                <a:gd name="connsiteX6" fmla="*/ 434095 w 1541780"/>
                <a:gd name="connsiteY6" fmla="*/ 458482 h 1336146"/>
                <a:gd name="connsiteX7" fmla="*/ 478521 w 1541780"/>
                <a:gd name="connsiteY7" fmla="*/ 969022 h 1336146"/>
                <a:gd name="connsiteX8" fmla="*/ 554588 w 1541780"/>
                <a:gd name="connsiteY8" fmla="*/ 66687 h 1336146"/>
                <a:gd name="connsiteX9" fmla="*/ 640948 w 1541780"/>
                <a:gd name="connsiteY9" fmla="*/ 1308112 h 1336146"/>
                <a:gd name="connsiteX10" fmla="*/ 717337 w 1541780"/>
                <a:gd name="connsiteY10" fmla="*/ 12 h 1336146"/>
                <a:gd name="connsiteX11" fmla="*/ 800128 w 1541780"/>
                <a:gd name="connsiteY11" fmla="*/ 1336052 h 1336146"/>
                <a:gd name="connsiteX12" fmla="*/ 895836 w 1541780"/>
                <a:gd name="connsiteY12" fmla="*/ 74942 h 1336146"/>
                <a:gd name="connsiteX13" fmla="*/ 979817 w 1541780"/>
                <a:gd name="connsiteY13" fmla="*/ 1101737 h 1336146"/>
                <a:gd name="connsiteX14" fmla="*/ 1056829 w 1541780"/>
                <a:gd name="connsiteY14" fmla="*/ 403872 h 1336146"/>
                <a:gd name="connsiteX15" fmla="*/ 1125220 w 1541780"/>
                <a:gd name="connsiteY15" fmla="*/ 767092 h 1336146"/>
                <a:gd name="connsiteX16" fmla="*/ 1215310 w 1541780"/>
                <a:gd name="connsiteY16" fmla="*/ 584212 h 1336146"/>
                <a:gd name="connsiteX17" fmla="*/ 1292860 w 1541780"/>
                <a:gd name="connsiteY17" fmla="*/ 703592 h 1336146"/>
                <a:gd name="connsiteX18" fmla="*/ 1385679 w 1541780"/>
                <a:gd name="connsiteY18" fmla="*/ 622312 h 1336146"/>
                <a:gd name="connsiteX19" fmla="*/ 1478280 w 1541780"/>
                <a:gd name="connsiteY19" fmla="*/ 675652 h 1336146"/>
                <a:gd name="connsiteX20" fmla="*/ 1541780 w 1541780"/>
                <a:gd name="connsiteY20" fmla="*/ 655332 h 1336146"/>
                <a:gd name="connsiteX0" fmla="*/ 0 w 1541780"/>
                <a:gd name="connsiteY0" fmla="*/ 622312 h 1336146"/>
                <a:gd name="connsiteX1" fmla="*/ 56286 w 1541780"/>
                <a:gd name="connsiteY1" fmla="*/ 607072 h 1336146"/>
                <a:gd name="connsiteX2" fmla="*/ 142240 w 1541780"/>
                <a:gd name="connsiteY2" fmla="*/ 649617 h 1336146"/>
                <a:gd name="connsiteX3" fmla="*/ 231546 w 1541780"/>
                <a:gd name="connsiteY3" fmla="*/ 593737 h 1336146"/>
                <a:gd name="connsiteX4" fmla="*/ 306179 w 1541780"/>
                <a:gd name="connsiteY4" fmla="*/ 680732 h 1336146"/>
                <a:gd name="connsiteX5" fmla="*/ 392485 w 1541780"/>
                <a:gd name="connsiteY5" fmla="*/ 455659 h 1336146"/>
                <a:gd name="connsiteX6" fmla="*/ 434095 w 1541780"/>
                <a:gd name="connsiteY6" fmla="*/ 458482 h 1336146"/>
                <a:gd name="connsiteX7" fmla="*/ 478521 w 1541780"/>
                <a:gd name="connsiteY7" fmla="*/ 969022 h 1336146"/>
                <a:gd name="connsiteX8" fmla="*/ 554588 w 1541780"/>
                <a:gd name="connsiteY8" fmla="*/ 66687 h 1336146"/>
                <a:gd name="connsiteX9" fmla="*/ 640948 w 1541780"/>
                <a:gd name="connsiteY9" fmla="*/ 1308112 h 1336146"/>
                <a:gd name="connsiteX10" fmla="*/ 717337 w 1541780"/>
                <a:gd name="connsiteY10" fmla="*/ 12 h 1336146"/>
                <a:gd name="connsiteX11" fmla="*/ 800128 w 1541780"/>
                <a:gd name="connsiteY11" fmla="*/ 1336052 h 1336146"/>
                <a:gd name="connsiteX12" fmla="*/ 895836 w 1541780"/>
                <a:gd name="connsiteY12" fmla="*/ 74942 h 1336146"/>
                <a:gd name="connsiteX13" fmla="*/ 979817 w 1541780"/>
                <a:gd name="connsiteY13" fmla="*/ 1101737 h 1336146"/>
                <a:gd name="connsiteX14" fmla="*/ 1056829 w 1541780"/>
                <a:gd name="connsiteY14" fmla="*/ 403872 h 1336146"/>
                <a:gd name="connsiteX15" fmla="*/ 1139271 w 1541780"/>
                <a:gd name="connsiteY15" fmla="*/ 776617 h 1336146"/>
                <a:gd name="connsiteX16" fmla="*/ 1215310 w 1541780"/>
                <a:gd name="connsiteY16" fmla="*/ 584212 h 1336146"/>
                <a:gd name="connsiteX17" fmla="*/ 1292860 w 1541780"/>
                <a:gd name="connsiteY17" fmla="*/ 703592 h 1336146"/>
                <a:gd name="connsiteX18" fmla="*/ 1385679 w 1541780"/>
                <a:gd name="connsiteY18" fmla="*/ 622312 h 1336146"/>
                <a:gd name="connsiteX19" fmla="*/ 1478280 w 1541780"/>
                <a:gd name="connsiteY19" fmla="*/ 675652 h 1336146"/>
                <a:gd name="connsiteX20" fmla="*/ 1541780 w 1541780"/>
                <a:gd name="connsiteY20" fmla="*/ 655332 h 1336146"/>
                <a:gd name="connsiteX0" fmla="*/ 0 w 1541780"/>
                <a:gd name="connsiteY0" fmla="*/ 622312 h 1336146"/>
                <a:gd name="connsiteX1" fmla="*/ 56286 w 1541780"/>
                <a:gd name="connsiteY1" fmla="*/ 607072 h 1336146"/>
                <a:gd name="connsiteX2" fmla="*/ 142240 w 1541780"/>
                <a:gd name="connsiteY2" fmla="*/ 649617 h 1336146"/>
                <a:gd name="connsiteX3" fmla="*/ 231546 w 1541780"/>
                <a:gd name="connsiteY3" fmla="*/ 593737 h 1336146"/>
                <a:gd name="connsiteX4" fmla="*/ 306179 w 1541780"/>
                <a:gd name="connsiteY4" fmla="*/ 680732 h 1336146"/>
                <a:gd name="connsiteX5" fmla="*/ 392485 w 1541780"/>
                <a:gd name="connsiteY5" fmla="*/ 455659 h 1336146"/>
                <a:gd name="connsiteX6" fmla="*/ 434095 w 1541780"/>
                <a:gd name="connsiteY6" fmla="*/ 458482 h 1336146"/>
                <a:gd name="connsiteX7" fmla="*/ 478521 w 1541780"/>
                <a:gd name="connsiteY7" fmla="*/ 969022 h 1336146"/>
                <a:gd name="connsiteX8" fmla="*/ 554588 w 1541780"/>
                <a:gd name="connsiteY8" fmla="*/ 66687 h 1336146"/>
                <a:gd name="connsiteX9" fmla="*/ 640948 w 1541780"/>
                <a:gd name="connsiteY9" fmla="*/ 1308112 h 1336146"/>
                <a:gd name="connsiteX10" fmla="*/ 717337 w 1541780"/>
                <a:gd name="connsiteY10" fmla="*/ 12 h 1336146"/>
                <a:gd name="connsiteX11" fmla="*/ 800128 w 1541780"/>
                <a:gd name="connsiteY11" fmla="*/ 1336052 h 1336146"/>
                <a:gd name="connsiteX12" fmla="*/ 895836 w 1541780"/>
                <a:gd name="connsiteY12" fmla="*/ 74942 h 1336146"/>
                <a:gd name="connsiteX13" fmla="*/ 979817 w 1541780"/>
                <a:gd name="connsiteY13" fmla="*/ 1101737 h 1336146"/>
                <a:gd name="connsiteX14" fmla="*/ 1056829 w 1541780"/>
                <a:gd name="connsiteY14" fmla="*/ 403872 h 1336146"/>
                <a:gd name="connsiteX15" fmla="*/ 1139271 w 1541780"/>
                <a:gd name="connsiteY15" fmla="*/ 776617 h 1336146"/>
                <a:gd name="connsiteX16" fmla="*/ 1215310 w 1541780"/>
                <a:gd name="connsiteY16" fmla="*/ 584212 h 1336146"/>
                <a:gd name="connsiteX17" fmla="*/ 1308666 w 1541780"/>
                <a:gd name="connsiteY17" fmla="*/ 703592 h 1336146"/>
                <a:gd name="connsiteX18" fmla="*/ 1385679 w 1541780"/>
                <a:gd name="connsiteY18" fmla="*/ 622312 h 1336146"/>
                <a:gd name="connsiteX19" fmla="*/ 1478280 w 1541780"/>
                <a:gd name="connsiteY19" fmla="*/ 675652 h 1336146"/>
                <a:gd name="connsiteX20" fmla="*/ 1541780 w 1541780"/>
                <a:gd name="connsiteY20" fmla="*/ 655332 h 1336146"/>
                <a:gd name="connsiteX0" fmla="*/ 0 w 1541780"/>
                <a:gd name="connsiteY0" fmla="*/ 622312 h 1336146"/>
                <a:gd name="connsiteX1" fmla="*/ 56286 w 1541780"/>
                <a:gd name="connsiteY1" fmla="*/ 607072 h 1336146"/>
                <a:gd name="connsiteX2" fmla="*/ 142240 w 1541780"/>
                <a:gd name="connsiteY2" fmla="*/ 649617 h 1336146"/>
                <a:gd name="connsiteX3" fmla="*/ 231546 w 1541780"/>
                <a:gd name="connsiteY3" fmla="*/ 593737 h 1336146"/>
                <a:gd name="connsiteX4" fmla="*/ 306179 w 1541780"/>
                <a:gd name="connsiteY4" fmla="*/ 680732 h 1336146"/>
                <a:gd name="connsiteX5" fmla="*/ 392485 w 1541780"/>
                <a:gd name="connsiteY5" fmla="*/ 455659 h 1336146"/>
                <a:gd name="connsiteX6" fmla="*/ 478521 w 1541780"/>
                <a:gd name="connsiteY6" fmla="*/ 969022 h 1336146"/>
                <a:gd name="connsiteX7" fmla="*/ 554588 w 1541780"/>
                <a:gd name="connsiteY7" fmla="*/ 66687 h 1336146"/>
                <a:gd name="connsiteX8" fmla="*/ 640948 w 1541780"/>
                <a:gd name="connsiteY8" fmla="*/ 1308112 h 1336146"/>
                <a:gd name="connsiteX9" fmla="*/ 717337 w 1541780"/>
                <a:gd name="connsiteY9" fmla="*/ 12 h 1336146"/>
                <a:gd name="connsiteX10" fmla="*/ 800128 w 1541780"/>
                <a:gd name="connsiteY10" fmla="*/ 1336052 h 1336146"/>
                <a:gd name="connsiteX11" fmla="*/ 895836 w 1541780"/>
                <a:gd name="connsiteY11" fmla="*/ 74942 h 1336146"/>
                <a:gd name="connsiteX12" fmla="*/ 979817 w 1541780"/>
                <a:gd name="connsiteY12" fmla="*/ 1101737 h 1336146"/>
                <a:gd name="connsiteX13" fmla="*/ 1056829 w 1541780"/>
                <a:gd name="connsiteY13" fmla="*/ 403872 h 1336146"/>
                <a:gd name="connsiteX14" fmla="*/ 1139271 w 1541780"/>
                <a:gd name="connsiteY14" fmla="*/ 776617 h 1336146"/>
                <a:gd name="connsiteX15" fmla="*/ 1215310 w 1541780"/>
                <a:gd name="connsiteY15" fmla="*/ 584212 h 1336146"/>
                <a:gd name="connsiteX16" fmla="*/ 1308666 w 1541780"/>
                <a:gd name="connsiteY16" fmla="*/ 703592 h 1336146"/>
                <a:gd name="connsiteX17" fmla="*/ 1385679 w 1541780"/>
                <a:gd name="connsiteY17" fmla="*/ 622312 h 1336146"/>
                <a:gd name="connsiteX18" fmla="*/ 1478280 w 1541780"/>
                <a:gd name="connsiteY18" fmla="*/ 675652 h 1336146"/>
                <a:gd name="connsiteX19" fmla="*/ 1541780 w 1541780"/>
                <a:gd name="connsiteY19" fmla="*/ 655332 h 1336146"/>
                <a:gd name="connsiteX0" fmla="*/ 0 w 1541780"/>
                <a:gd name="connsiteY0" fmla="*/ 622312 h 1336146"/>
                <a:gd name="connsiteX1" fmla="*/ 56286 w 1541780"/>
                <a:gd name="connsiteY1" fmla="*/ 607072 h 1336146"/>
                <a:gd name="connsiteX2" fmla="*/ 142240 w 1541780"/>
                <a:gd name="connsiteY2" fmla="*/ 649617 h 1336146"/>
                <a:gd name="connsiteX3" fmla="*/ 231546 w 1541780"/>
                <a:gd name="connsiteY3" fmla="*/ 593737 h 1336146"/>
                <a:gd name="connsiteX4" fmla="*/ 306179 w 1541780"/>
                <a:gd name="connsiteY4" fmla="*/ 680732 h 1336146"/>
                <a:gd name="connsiteX5" fmla="*/ 380191 w 1541780"/>
                <a:gd name="connsiteY5" fmla="*/ 394699 h 1336146"/>
                <a:gd name="connsiteX6" fmla="*/ 478521 w 1541780"/>
                <a:gd name="connsiteY6" fmla="*/ 969022 h 1336146"/>
                <a:gd name="connsiteX7" fmla="*/ 554588 w 1541780"/>
                <a:gd name="connsiteY7" fmla="*/ 66687 h 1336146"/>
                <a:gd name="connsiteX8" fmla="*/ 640948 w 1541780"/>
                <a:gd name="connsiteY8" fmla="*/ 1308112 h 1336146"/>
                <a:gd name="connsiteX9" fmla="*/ 717337 w 1541780"/>
                <a:gd name="connsiteY9" fmla="*/ 12 h 1336146"/>
                <a:gd name="connsiteX10" fmla="*/ 800128 w 1541780"/>
                <a:gd name="connsiteY10" fmla="*/ 1336052 h 1336146"/>
                <a:gd name="connsiteX11" fmla="*/ 895836 w 1541780"/>
                <a:gd name="connsiteY11" fmla="*/ 74942 h 1336146"/>
                <a:gd name="connsiteX12" fmla="*/ 979817 w 1541780"/>
                <a:gd name="connsiteY12" fmla="*/ 1101737 h 1336146"/>
                <a:gd name="connsiteX13" fmla="*/ 1056829 w 1541780"/>
                <a:gd name="connsiteY13" fmla="*/ 403872 h 1336146"/>
                <a:gd name="connsiteX14" fmla="*/ 1139271 w 1541780"/>
                <a:gd name="connsiteY14" fmla="*/ 776617 h 1336146"/>
                <a:gd name="connsiteX15" fmla="*/ 1215310 w 1541780"/>
                <a:gd name="connsiteY15" fmla="*/ 584212 h 1336146"/>
                <a:gd name="connsiteX16" fmla="*/ 1308666 w 1541780"/>
                <a:gd name="connsiteY16" fmla="*/ 703592 h 1336146"/>
                <a:gd name="connsiteX17" fmla="*/ 1385679 w 1541780"/>
                <a:gd name="connsiteY17" fmla="*/ 622312 h 1336146"/>
                <a:gd name="connsiteX18" fmla="*/ 1478280 w 1541780"/>
                <a:gd name="connsiteY18" fmla="*/ 675652 h 1336146"/>
                <a:gd name="connsiteX19" fmla="*/ 1541780 w 1541780"/>
                <a:gd name="connsiteY19" fmla="*/ 655332 h 1336146"/>
                <a:gd name="connsiteX0" fmla="*/ 0 w 1541780"/>
                <a:gd name="connsiteY0" fmla="*/ 622312 h 1336146"/>
                <a:gd name="connsiteX1" fmla="*/ 56286 w 1541780"/>
                <a:gd name="connsiteY1" fmla="*/ 607072 h 1336146"/>
                <a:gd name="connsiteX2" fmla="*/ 142240 w 1541780"/>
                <a:gd name="connsiteY2" fmla="*/ 649617 h 1336146"/>
                <a:gd name="connsiteX3" fmla="*/ 231546 w 1541780"/>
                <a:gd name="connsiteY3" fmla="*/ 570877 h 1336146"/>
                <a:gd name="connsiteX4" fmla="*/ 306179 w 1541780"/>
                <a:gd name="connsiteY4" fmla="*/ 680732 h 1336146"/>
                <a:gd name="connsiteX5" fmla="*/ 380191 w 1541780"/>
                <a:gd name="connsiteY5" fmla="*/ 394699 h 1336146"/>
                <a:gd name="connsiteX6" fmla="*/ 478521 w 1541780"/>
                <a:gd name="connsiteY6" fmla="*/ 969022 h 1336146"/>
                <a:gd name="connsiteX7" fmla="*/ 554588 w 1541780"/>
                <a:gd name="connsiteY7" fmla="*/ 66687 h 1336146"/>
                <a:gd name="connsiteX8" fmla="*/ 640948 w 1541780"/>
                <a:gd name="connsiteY8" fmla="*/ 1308112 h 1336146"/>
                <a:gd name="connsiteX9" fmla="*/ 717337 w 1541780"/>
                <a:gd name="connsiteY9" fmla="*/ 12 h 1336146"/>
                <a:gd name="connsiteX10" fmla="*/ 800128 w 1541780"/>
                <a:gd name="connsiteY10" fmla="*/ 1336052 h 1336146"/>
                <a:gd name="connsiteX11" fmla="*/ 895836 w 1541780"/>
                <a:gd name="connsiteY11" fmla="*/ 74942 h 1336146"/>
                <a:gd name="connsiteX12" fmla="*/ 979817 w 1541780"/>
                <a:gd name="connsiteY12" fmla="*/ 1101737 h 1336146"/>
                <a:gd name="connsiteX13" fmla="*/ 1056829 w 1541780"/>
                <a:gd name="connsiteY13" fmla="*/ 403872 h 1336146"/>
                <a:gd name="connsiteX14" fmla="*/ 1139271 w 1541780"/>
                <a:gd name="connsiteY14" fmla="*/ 776617 h 1336146"/>
                <a:gd name="connsiteX15" fmla="*/ 1215310 w 1541780"/>
                <a:gd name="connsiteY15" fmla="*/ 584212 h 1336146"/>
                <a:gd name="connsiteX16" fmla="*/ 1308666 w 1541780"/>
                <a:gd name="connsiteY16" fmla="*/ 703592 h 1336146"/>
                <a:gd name="connsiteX17" fmla="*/ 1385679 w 1541780"/>
                <a:gd name="connsiteY17" fmla="*/ 622312 h 1336146"/>
                <a:gd name="connsiteX18" fmla="*/ 1478280 w 1541780"/>
                <a:gd name="connsiteY18" fmla="*/ 675652 h 1336146"/>
                <a:gd name="connsiteX19" fmla="*/ 1541780 w 1541780"/>
                <a:gd name="connsiteY19" fmla="*/ 655332 h 1336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1780" h="1336146">
                  <a:moveTo>
                    <a:pt x="0" y="622312"/>
                  </a:moveTo>
                  <a:cubicBezTo>
                    <a:pt x="22436" y="612575"/>
                    <a:pt x="32579" y="602521"/>
                    <a:pt x="56286" y="607072"/>
                  </a:cubicBezTo>
                  <a:cubicBezTo>
                    <a:pt x="79993" y="611623"/>
                    <a:pt x="113030" y="655649"/>
                    <a:pt x="142240" y="649617"/>
                  </a:cubicBezTo>
                  <a:cubicBezTo>
                    <a:pt x="171450" y="643585"/>
                    <a:pt x="204223" y="565691"/>
                    <a:pt x="231546" y="570877"/>
                  </a:cubicBezTo>
                  <a:cubicBezTo>
                    <a:pt x="258869" y="576063"/>
                    <a:pt x="281405" y="710095"/>
                    <a:pt x="306179" y="680732"/>
                  </a:cubicBezTo>
                  <a:cubicBezTo>
                    <a:pt x="330953" y="651369"/>
                    <a:pt x="351467" y="346651"/>
                    <a:pt x="380191" y="394699"/>
                  </a:cubicBezTo>
                  <a:cubicBezTo>
                    <a:pt x="408915" y="442747"/>
                    <a:pt x="449455" y="1023691"/>
                    <a:pt x="478521" y="969022"/>
                  </a:cubicBezTo>
                  <a:cubicBezTo>
                    <a:pt x="507587" y="914353"/>
                    <a:pt x="527517" y="10172"/>
                    <a:pt x="554588" y="66687"/>
                  </a:cubicBezTo>
                  <a:cubicBezTo>
                    <a:pt x="581659" y="123202"/>
                    <a:pt x="613823" y="1319224"/>
                    <a:pt x="640948" y="1308112"/>
                  </a:cubicBezTo>
                  <a:cubicBezTo>
                    <a:pt x="668073" y="1297000"/>
                    <a:pt x="690807" y="-4645"/>
                    <a:pt x="717337" y="12"/>
                  </a:cubicBezTo>
                  <a:cubicBezTo>
                    <a:pt x="743867" y="4669"/>
                    <a:pt x="770378" y="1323564"/>
                    <a:pt x="800128" y="1336052"/>
                  </a:cubicBezTo>
                  <a:cubicBezTo>
                    <a:pt x="829878" y="1348540"/>
                    <a:pt x="865888" y="113994"/>
                    <a:pt x="895836" y="74942"/>
                  </a:cubicBezTo>
                  <a:cubicBezTo>
                    <a:pt x="925784" y="35890"/>
                    <a:pt x="952985" y="1046915"/>
                    <a:pt x="979817" y="1101737"/>
                  </a:cubicBezTo>
                  <a:cubicBezTo>
                    <a:pt x="1006649" y="1156559"/>
                    <a:pt x="1030253" y="458059"/>
                    <a:pt x="1056829" y="403872"/>
                  </a:cubicBezTo>
                  <a:cubicBezTo>
                    <a:pt x="1083405" y="349685"/>
                    <a:pt x="1112858" y="746560"/>
                    <a:pt x="1139271" y="776617"/>
                  </a:cubicBezTo>
                  <a:cubicBezTo>
                    <a:pt x="1165684" y="806674"/>
                    <a:pt x="1187078" y="596383"/>
                    <a:pt x="1215310" y="584212"/>
                  </a:cubicBezTo>
                  <a:cubicBezTo>
                    <a:pt x="1243543" y="572041"/>
                    <a:pt x="1280271" y="697242"/>
                    <a:pt x="1308666" y="703592"/>
                  </a:cubicBezTo>
                  <a:cubicBezTo>
                    <a:pt x="1337061" y="709942"/>
                    <a:pt x="1357410" y="626969"/>
                    <a:pt x="1385679" y="622312"/>
                  </a:cubicBezTo>
                  <a:cubicBezTo>
                    <a:pt x="1413948" y="617655"/>
                    <a:pt x="1452263" y="670149"/>
                    <a:pt x="1478280" y="675652"/>
                  </a:cubicBezTo>
                  <a:cubicBezTo>
                    <a:pt x="1504297" y="681155"/>
                    <a:pt x="1522306" y="668243"/>
                    <a:pt x="1541780" y="655332"/>
                  </a:cubicBezTo>
                </a:path>
              </a:pathLst>
            </a:custGeom>
            <a:noFill/>
            <a:ln>
              <a:solidFill>
                <a:srgbClr val="7030A0">
                  <a:alpha val="52941"/>
                </a:srgbClr>
              </a:solidFill>
              <a:tailEnd type="none"/>
            </a:ln>
            <a:sp3d extrusionH="38100">
              <a:bevelT w="38100" h="38100"/>
              <a:bevelB w="381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Isosceles Triangle 72">
              <a:extLst>
                <a:ext uri="{FF2B5EF4-FFF2-40B4-BE49-F238E27FC236}">
                  <a16:creationId xmlns:a16="http://schemas.microsoft.com/office/drawing/2014/main" id="{767A392E-8669-223F-8B61-6CF6BCF2CC07}"/>
                </a:ext>
              </a:extLst>
            </p:cNvPr>
            <p:cNvSpPr/>
            <p:nvPr/>
          </p:nvSpPr>
          <p:spPr>
            <a:xfrm rot="5400000">
              <a:off x="5616114" y="3019061"/>
              <a:ext cx="72008" cy="144017"/>
            </a:xfrm>
            <a:prstGeom prst="triangle">
              <a:avLst/>
            </a:prstGeom>
            <a:solidFill>
              <a:srgbClr val="7030A0">
                <a:alpha val="52941"/>
              </a:srgbClr>
            </a:solidFill>
            <a:ln>
              <a:solidFill>
                <a:srgbClr val="7030A0">
                  <a:alpha val="12157"/>
                </a:srgbClr>
              </a:solidFill>
            </a:ln>
            <a:sp3d extrusionH="38100">
              <a:bevelT w="38100" h="38100"/>
              <a:bevelB w="381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3EEDB4EE-C734-B005-C7E6-DA740DD76588}"/>
                  </a:ext>
                </a:extLst>
              </p:cNvPr>
              <p:cNvSpPr txBox="1"/>
              <p:nvPr/>
            </p:nvSpPr>
            <p:spPr>
              <a:xfrm>
                <a:off x="1878410" y="3571464"/>
                <a:ext cx="851848"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baseline="-25000" smtClean="0">
                          <a:latin typeface="Cambria Math" panose="02040503050406030204" pitchFamily="18" charset="0"/>
                        </a:rPr>
                        <m:t>Δ</m:t>
                      </m:r>
                      <m:r>
                        <a:rPr lang="en-US" sz="2800" b="0" i="1" baseline="-25000" smtClean="0">
                          <a:latin typeface="Cambria Math" panose="02040503050406030204" pitchFamily="18" charset="0"/>
                        </a:rPr>
                        <m:t>𝑅</m:t>
                      </m:r>
                    </m:oMath>
                  </m:oMathPara>
                </a14:m>
                <a:endParaRPr lang="en-GB" sz="2800" baseline="-25000" dirty="0"/>
              </a:p>
            </p:txBody>
          </p:sp>
        </mc:Choice>
        <mc:Fallback xmlns="">
          <p:sp>
            <p:nvSpPr>
              <p:cNvPr id="44" name="TextBox 43">
                <a:extLst>
                  <a:ext uri="{FF2B5EF4-FFF2-40B4-BE49-F238E27FC236}">
                    <a16:creationId xmlns:a16="http://schemas.microsoft.com/office/drawing/2014/main" id="{3EEDB4EE-C734-B005-C7E6-DA740DD76588}"/>
                  </a:ext>
                </a:extLst>
              </p:cNvPr>
              <p:cNvSpPr txBox="1">
                <a:spLocks noRot="1" noChangeAspect="1" noMove="1" noResize="1" noEditPoints="1" noAdjustHandles="1" noChangeArrowheads="1" noChangeShapeType="1" noTextEdit="1"/>
              </p:cNvSpPr>
              <p:nvPr/>
            </p:nvSpPr>
            <p:spPr>
              <a:xfrm>
                <a:off x="1878410" y="3571464"/>
                <a:ext cx="851848" cy="513282"/>
              </a:xfrm>
              <a:prstGeom prst="rect">
                <a:avLst/>
              </a:prstGeom>
              <a:blipFill>
                <a:blip r:embed="rId5"/>
                <a:stretch>
                  <a:fillRect b="-7317"/>
                </a:stretch>
              </a:blipFill>
            </p:spPr>
            <p:txBody>
              <a:bodyPr/>
              <a:lstStyle/>
              <a:p>
                <a:r>
                  <a:rPr lang="en-NL">
                    <a:noFill/>
                  </a:rPr>
                  <a:t> </a:t>
                </a:r>
              </a:p>
            </p:txBody>
          </p:sp>
        </mc:Fallback>
      </mc:AlternateContent>
      <p:sp>
        <p:nvSpPr>
          <p:cNvPr id="46" name="Isosceles Triangle 78">
            <a:extLst>
              <a:ext uri="{FF2B5EF4-FFF2-40B4-BE49-F238E27FC236}">
                <a16:creationId xmlns:a16="http://schemas.microsoft.com/office/drawing/2014/main" id="{93FE86F8-8762-A7B1-0FB1-30AFF49C8BDF}"/>
              </a:ext>
            </a:extLst>
          </p:cNvPr>
          <p:cNvSpPr/>
          <p:nvPr/>
        </p:nvSpPr>
        <p:spPr>
          <a:xfrm rot="2400000">
            <a:off x="2178080" y="4347301"/>
            <a:ext cx="318299" cy="2860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7" name="Curved Connector 46">
            <a:extLst>
              <a:ext uri="{FF2B5EF4-FFF2-40B4-BE49-F238E27FC236}">
                <a16:creationId xmlns:a16="http://schemas.microsoft.com/office/drawing/2014/main" id="{AE569411-22D4-3022-0AB1-F42AB408E32B}"/>
              </a:ext>
            </a:extLst>
          </p:cNvPr>
          <p:cNvCxnSpPr/>
          <p:nvPr/>
        </p:nvCxnSpPr>
        <p:spPr>
          <a:xfrm flipV="1">
            <a:off x="1922103" y="4599174"/>
            <a:ext cx="308143" cy="270199"/>
          </a:xfrm>
          <a:prstGeom prst="curvedConnector2">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A3EEB6A-4B9B-9F53-B821-F0CA22E9791E}"/>
              </a:ext>
            </a:extLst>
          </p:cNvPr>
          <p:cNvSpPr txBox="1"/>
          <p:nvPr/>
        </p:nvSpPr>
        <p:spPr>
          <a:xfrm>
            <a:off x="4538358" y="3254984"/>
            <a:ext cx="1557641" cy="338554"/>
          </a:xfrm>
          <a:prstGeom prst="rect">
            <a:avLst/>
          </a:prstGeom>
          <a:noFill/>
        </p:spPr>
        <p:txBody>
          <a:bodyPr wrap="square" rtlCol="0">
            <a:spAutoFit/>
          </a:bodyPr>
          <a:lstStyle/>
          <a:p>
            <a:r>
              <a:rPr lang="en-GB" sz="1600" b="1" dirty="0">
                <a:solidFill>
                  <a:srgbClr val="C00000"/>
                </a:solidFill>
              </a:rPr>
              <a:t>640 or 1560 nm</a:t>
            </a:r>
            <a:endParaRPr lang="nl-NL" sz="1600" b="1" dirty="0">
              <a:solidFill>
                <a:srgbClr val="C00000"/>
              </a:solidFill>
            </a:endParaRPr>
          </a:p>
        </p:txBody>
      </p:sp>
      <p:cxnSp>
        <p:nvCxnSpPr>
          <p:cNvPr id="49" name="Straight Connector 48">
            <a:extLst>
              <a:ext uri="{FF2B5EF4-FFF2-40B4-BE49-F238E27FC236}">
                <a16:creationId xmlns:a16="http://schemas.microsoft.com/office/drawing/2014/main" id="{EB6039C6-3189-8E48-A8DF-59EC23313B0C}"/>
              </a:ext>
            </a:extLst>
          </p:cNvPr>
          <p:cNvCxnSpPr>
            <a:cxnSpLocks/>
          </p:cNvCxnSpPr>
          <p:nvPr/>
        </p:nvCxnSpPr>
        <p:spPr>
          <a:xfrm flipH="1">
            <a:off x="3152306" y="2918909"/>
            <a:ext cx="774613" cy="6548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343815"/>
      </p:ext>
    </p:extLst>
  </p:cSld>
  <p:clrMapOvr>
    <a:masterClrMapping/>
  </p:clrMapOvr>
  <mc:AlternateContent xmlns:mc="http://schemas.openxmlformats.org/markup-compatibility/2006" xmlns:p14="http://schemas.microsoft.com/office/powerpoint/2010/main">
    <mc:Choice Requires="p14">
      <p:transition spd="slow" p14:dur="2000" advTm="118267"/>
    </mc:Choice>
    <mc:Fallback xmlns="">
      <p:transition spd="slow" advTm="11826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88C4A70C-6483-604E-B5D4-A94A24D5BAA2}"/>
              </a:ext>
            </a:extLst>
          </p:cNvPr>
          <p:cNvCxnSpPr>
            <a:cxnSpLocks/>
          </p:cNvCxnSpPr>
          <p:nvPr/>
        </p:nvCxnSpPr>
        <p:spPr>
          <a:xfrm>
            <a:off x="1011219" y="1344707"/>
            <a:ext cx="4206240" cy="0"/>
          </a:xfrm>
          <a:prstGeom prst="line">
            <a:avLst/>
          </a:prstGeom>
          <a:ln w="190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9694FCF-CAA0-DA40-9E4F-58059174BCF5}"/>
              </a:ext>
            </a:extLst>
          </p:cNvPr>
          <p:cNvSpPr>
            <a:spLocks noGrp="1"/>
          </p:cNvSpPr>
          <p:nvPr>
            <p:ph type="title"/>
          </p:nvPr>
        </p:nvSpPr>
        <p:spPr>
          <a:xfrm>
            <a:off x="1011218" y="979392"/>
            <a:ext cx="4206241" cy="365315"/>
          </a:xfrm>
        </p:spPr>
        <p:txBody>
          <a:bodyPr>
            <a:normAutofit fontScale="90000"/>
          </a:bodyPr>
          <a:lstStyle/>
          <a:p>
            <a:r>
              <a:rPr lang="en-NL" sz="3600" spc="-150" dirty="0">
                <a:latin typeface="Oswald" pitchFamily="2" charset="77"/>
                <a:ea typeface="Palatino" pitchFamily="2" charset="77"/>
              </a:rPr>
              <a:t>Epitaxy vs. vdW bonded</a:t>
            </a:r>
            <a:endParaRPr lang="en-NL" sz="3600" spc="-150" dirty="0">
              <a:latin typeface="Montserrat" pitchFamily="2" charset="77"/>
              <a:ea typeface="Palatino" pitchFamily="2" charset="77"/>
            </a:endParaRPr>
          </a:p>
        </p:txBody>
      </p:sp>
      <p:pic>
        <p:nvPicPr>
          <p:cNvPr id="9" name="Picture 8">
            <a:extLst>
              <a:ext uri="{FF2B5EF4-FFF2-40B4-BE49-F238E27FC236}">
                <a16:creationId xmlns:a16="http://schemas.microsoft.com/office/drawing/2014/main" id="{33AF4669-8127-C941-A999-7E9D611B3370}"/>
              </a:ext>
            </a:extLst>
          </p:cNvPr>
          <p:cNvPicPr>
            <a:picLocks noChangeAspect="1"/>
          </p:cNvPicPr>
          <p:nvPr/>
        </p:nvPicPr>
        <p:blipFill>
          <a:blip r:embed="rId3"/>
          <a:stretch>
            <a:fillRect/>
          </a:stretch>
        </p:blipFill>
        <p:spPr>
          <a:xfrm>
            <a:off x="9213737" y="0"/>
            <a:ext cx="2990620" cy="2918909"/>
          </a:xfrm>
          <a:prstGeom prst="rect">
            <a:avLst/>
          </a:prstGeom>
        </p:spPr>
      </p:pic>
      <p:sp>
        <p:nvSpPr>
          <p:cNvPr id="13" name="Rectangle 12">
            <a:extLst>
              <a:ext uri="{FF2B5EF4-FFF2-40B4-BE49-F238E27FC236}">
                <a16:creationId xmlns:a16="http://schemas.microsoft.com/office/drawing/2014/main" id="{8B258E4F-24C2-B8E3-E0FC-A45D33F488FE}"/>
              </a:ext>
            </a:extLst>
          </p:cNvPr>
          <p:cNvSpPr/>
          <p:nvPr/>
        </p:nvSpPr>
        <p:spPr>
          <a:xfrm>
            <a:off x="7441809" y="2612667"/>
            <a:ext cx="1997612" cy="3938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E556B66-A52C-34C8-01AE-29BAF9A567F4}"/>
              </a:ext>
            </a:extLst>
          </p:cNvPr>
          <p:cNvSpPr/>
          <p:nvPr/>
        </p:nvSpPr>
        <p:spPr>
          <a:xfrm>
            <a:off x="7441809" y="3003874"/>
            <a:ext cx="1997612" cy="83233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8BB01DA-84B9-E2FD-0D70-7F8E4DA5728F}"/>
              </a:ext>
            </a:extLst>
          </p:cNvPr>
          <p:cNvSpPr/>
          <p:nvPr/>
        </p:nvSpPr>
        <p:spPr>
          <a:xfrm>
            <a:off x="2752579" y="2612758"/>
            <a:ext cx="1997612" cy="3938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1ED4F4-747F-9BE1-2483-FA7E4C665D05}"/>
              </a:ext>
            </a:extLst>
          </p:cNvPr>
          <p:cNvSpPr/>
          <p:nvPr/>
        </p:nvSpPr>
        <p:spPr>
          <a:xfrm>
            <a:off x="2752579" y="3029639"/>
            <a:ext cx="1997612" cy="80666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B60D3EB-2CA3-B40E-1CCA-54B2CD2A986E}"/>
              </a:ext>
            </a:extLst>
          </p:cNvPr>
          <p:cNvSpPr txBox="1"/>
          <p:nvPr/>
        </p:nvSpPr>
        <p:spPr>
          <a:xfrm>
            <a:off x="2752579" y="3214920"/>
            <a:ext cx="1997611" cy="369332"/>
          </a:xfrm>
          <a:prstGeom prst="rect">
            <a:avLst/>
          </a:prstGeom>
          <a:noFill/>
        </p:spPr>
        <p:txBody>
          <a:bodyPr wrap="square" rtlCol="0">
            <a:spAutoFit/>
          </a:bodyPr>
          <a:lstStyle/>
          <a:p>
            <a:pPr algn="ctr"/>
            <a:r>
              <a:rPr lang="en-US" b="1" dirty="0"/>
              <a:t>CaF</a:t>
            </a:r>
            <a:r>
              <a:rPr lang="en-US" b="1" baseline="-25000" dirty="0"/>
              <a:t>2</a:t>
            </a:r>
            <a:endParaRPr lang="en-US" b="1" dirty="0"/>
          </a:p>
        </p:txBody>
      </p:sp>
      <p:sp>
        <p:nvSpPr>
          <p:cNvPr id="18" name="TextBox 17">
            <a:extLst>
              <a:ext uri="{FF2B5EF4-FFF2-40B4-BE49-F238E27FC236}">
                <a16:creationId xmlns:a16="http://schemas.microsoft.com/office/drawing/2014/main" id="{56FB9880-718D-CCB6-E489-0DBA8B7D1ACA}"/>
              </a:ext>
            </a:extLst>
          </p:cNvPr>
          <p:cNvSpPr txBox="1"/>
          <p:nvPr/>
        </p:nvSpPr>
        <p:spPr>
          <a:xfrm>
            <a:off x="7441809" y="3214829"/>
            <a:ext cx="1997611" cy="369332"/>
          </a:xfrm>
          <a:prstGeom prst="rect">
            <a:avLst/>
          </a:prstGeom>
          <a:noFill/>
        </p:spPr>
        <p:txBody>
          <a:bodyPr wrap="square" rtlCol="0">
            <a:spAutoFit/>
          </a:bodyPr>
          <a:lstStyle/>
          <a:p>
            <a:pPr algn="ctr"/>
            <a:r>
              <a:rPr lang="en-US" b="1" dirty="0"/>
              <a:t>STO</a:t>
            </a:r>
          </a:p>
        </p:txBody>
      </p:sp>
      <p:sp>
        <p:nvSpPr>
          <p:cNvPr id="19" name="TextBox 18">
            <a:extLst>
              <a:ext uri="{FF2B5EF4-FFF2-40B4-BE49-F238E27FC236}">
                <a16:creationId xmlns:a16="http://schemas.microsoft.com/office/drawing/2014/main" id="{2A245535-389E-F95A-BBE6-57F30AFA1E62}"/>
              </a:ext>
            </a:extLst>
          </p:cNvPr>
          <p:cNvSpPr txBox="1"/>
          <p:nvPr/>
        </p:nvSpPr>
        <p:spPr>
          <a:xfrm>
            <a:off x="7441809" y="2633966"/>
            <a:ext cx="1997612" cy="369332"/>
          </a:xfrm>
          <a:prstGeom prst="rect">
            <a:avLst/>
          </a:prstGeom>
          <a:noFill/>
        </p:spPr>
        <p:txBody>
          <a:bodyPr wrap="square" rtlCol="0">
            <a:spAutoFit/>
          </a:bodyPr>
          <a:lstStyle/>
          <a:p>
            <a:pPr algn="ctr"/>
            <a:r>
              <a:rPr lang="en-US" b="1" dirty="0">
                <a:solidFill>
                  <a:schemeClr val="bg1"/>
                </a:solidFill>
              </a:rPr>
              <a:t>SRO</a:t>
            </a:r>
          </a:p>
        </p:txBody>
      </p:sp>
      <p:sp>
        <p:nvSpPr>
          <p:cNvPr id="20" name="TextBox 19">
            <a:extLst>
              <a:ext uri="{FF2B5EF4-FFF2-40B4-BE49-F238E27FC236}">
                <a16:creationId xmlns:a16="http://schemas.microsoft.com/office/drawing/2014/main" id="{37C05146-3631-AF05-BE28-2B5A18BDC110}"/>
              </a:ext>
            </a:extLst>
          </p:cNvPr>
          <p:cNvSpPr txBox="1"/>
          <p:nvPr/>
        </p:nvSpPr>
        <p:spPr>
          <a:xfrm>
            <a:off x="2752579" y="2625040"/>
            <a:ext cx="1997611" cy="369332"/>
          </a:xfrm>
          <a:prstGeom prst="rect">
            <a:avLst/>
          </a:prstGeom>
          <a:noFill/>
        </p:spPr>
        <p:txBody>
          <a:bodyPr wrap="square" rtlCol="0">
            <a:spAutoFit/>
          </a:bodyPr>
          <a:lstStyle/>
          <a:p>
            <a:pPr algn="ctr"/>
            <a:r>
              <a:rPr lang="en-US" b="1" dirty="0">
                <a:solidFill>
                  <a:schemeClr val="bg1"/>
                </a:solidFill>
              </a:rPr>
              <a:t>SRO</a:t>
            </a:r>
          </a:p>
        </p:txBody>
      </p:sp>
      <p:sp>
        <p:nvSpPr>
          <p:cNvPr id="21" name="Rectangle 20">
            <a:extLst>
              <a:ext uri="{FF2B5EF4-FFF2-40B4-BE49-F238E27FC236}">
                <a16:creationId xmlns:a16="http://schemas.microsoft.com/office/drawing/2014/main" id="{43395CB3-29DE-E621-0E6C-B6B27B4F4676}"/>
              </a:ext>
            </a:extLst>
          </p:cNvPr>
          <p:cNvSpPr/>
          <p:nvPr/>
        </p:nvSpPr>
        <p:spPr>
          <a:xfrm>
            <a:off x="2417421" y="2288025"/>
            <a:ext cx="2672862" cy="192375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9E1EE9-28F6-795A-1599-C0BA74CE7F7E}"/>
              </a:ext>
            </a:extLst>
          </p:cNvPr>
          <p:cNvSpPr/>
          <p:nvPr/>
        </p:nvSpPr>
        <p:spPr>
          <a:xfrm>
            <a:off x="7104184" y="2304320"/>
            <a:ext cx="2672862" cy="19237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DBDACE3-95EB-1983-EABC-5CC48C7FFF04}"/>
              </a:ext>
            </a:extLst>
          </p:cNvPr>
          <p:cNvSpPr txBox="1"/>
          <p:nvPr/>
        </p:nvSpPr>
        <p:spPr>
          <a:xfrm>
            <a:off x="2260111" y="4334704"/>
            <a:ext cx="2982548" cy="461665"/>
          </a:xfrm>
          <a:prstGeom prst="rect">
            <a:avLst/>
          </a:prstGeom>
          <a:noFill/>
        </p:spPr>
        <p:txBody>
          <a:bodyPr wrap="none" rtlCol="0">
            <a:spAutoFit/>
          </a:bodyPr>
          <a:lstStyle/>
          <a:p>
            <a:r>
              <a:rPr lang="en-US" sz="2400" b="1" dirty="0"/>
              <a:t>Supported film / flake</a:t>
            </a:r>
          </a:p>
        </p:txBody>
      </p:sp>
      <p:sp>
        <p:nvSpPr>
          <p:cNvPr id="24" name="TextBox 23">
            <a:extLst>
              <a:ext uri="{FF2B5EF4-FFF2-40B4-BE49-F238E27FC236}">
                <a16:creationId xmlns:a16="http://schemas.microsoft.com/office/drawing/2014/main" id="{69109565-84A8-49F9-FF20-B11577E894F3}"/>
              </a:ext>
            </a:extLst>
          </p:cNvPr>
          <p:cNvSpPr txBox="1"/>
          <p:nvPr/>
        </p:nvSpPr>
        <p:spPr>
          <a:xfrm>
            <a:off x="7598340" y="4305591"/>
            <a:ext cx="1841081" cy="461665"/>
          </a:xfrm>
          <a:prstGeom prst="rect">
            <a:avLst/>
          </a:prstGeom>
          <a:noFill/>
        </p:spPr>
        <p:txBody>
          <a:bodyPr wrap="square" rtlCol="0">
            <a:spAutoFit/>
          </a:bodyPr>
          <a:lstStyle/>
          <a:p>
            <a:r>
              <a:rPr lang="en-US" sz="2400" b="1" dirty="0"/>
              <a:t>Epitaxial film</a:t>
            </a:r>
          </a:p>
        </p:txBody>
      </p:sp>
    </p:spTree>
    <p:extLst>
      <p:ext uri="{BB962C8B-B14F-4D97-AF65-F5344CB8AC3E}">
        <p14:creationId xmlns:p14="http://schemas.microsoft.com/office/powerpoint/2010/main" val="4003916037"/>
      </p:ext>
    </p:extLst>
  </p:cSld>
  <p:clrMapOvr>
    <a:masterClrMapping/>
  </p:clrMapOvr>
  <mc:AlternateContent xmlns:mc="http://schemas.openxmlformats.org/markup-compatibility/2006" xmlns:p14="http://schemas.microsoft.com/office/powerpoint/2010/main">
    <mc:Choice Requires="p14">
      <p:transition spd="slow" p14:dur="2000" advTm="118267"/>
    </mc:Choice>
    <mc:Fallback xmlns="">
      <p:transition spd="slow" advTm="11826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88C4A70C-6483-604E-B5D4-A94A24D5BAA2}"/>
              </a:ext>
            </a:extLst>
          </p:cNvPr>
          <p:cNvCxnSpPr>
            <a:cxnSpLocks/>
          </p:cNvCxnSpPr>
          <p:nvPr/>
        </p:nvCxnSpPr>
        <p:spPr>
          <a:xfrm>
            <a:off x="1011219" y="1344707"/>
            <a:ext cx="4206240" cy="0"/>
          </a:xfrm>
          <a:prstGeom prst="line">
            <a:avLst/>
          </a:prstGeom>
          <a:ln w="190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9694FCF-CAA0-DA40-9E4F-58059174BCF5}"/>
              </a:ext>
            </a:extLst>
          </p:cNvPr>
          <p:cNvSpPr>
            <a:spLocks noGrp="1"/>
          </p:cNvSpPr>
          <p:nvPr>
            <p:ph type="title"/>
          </p:nvPr>
        </p:nvSpPr>
        <p:spPr>
          <a:xfrm>
            <a:off x="1011218" y="979392"/>
            <a:ext cx="4206241" cy="365315"/>
          </a:xfrm>
        </p:spPr>
        <p:txBody>
          <a:bodyPr>
            <a:normAutofit fontScale="90000"/>
          </a:bodyPr>
          <a:lstStyle/>
          <a:p>
            <a:r>
              <a:rPr lang="en-NL" sz="3600" spc="-150" dirty="0">
                <a:latin typeface="Oswald" pitchFamily="2" charset="77"/>
                <a:ea typeface="Palatino" pitchFamily="2" charset="77"/>
              </a:rPr>
              <a:t>Unstable level</a:t>
            </a:r>
            <a:endParaRPr lang="en-NL" sz="3600" spc="-150" dirty="0">
              <a:latin typeface="Montserrat" pitchFamily="2" charset="77"/>
              <a:ea typeface="Palatino" pitchFamily="2" charset="77"/>
            </a:endParaRPr>
          </a:p>
        </p:txBody>
      </p:sp>
      <p:pic>
        <p:nvPicPr>
          <p:cNvPr id="9" name="Picture 8">
            <a:extLst>
              <a:ext uri="{FF2B5EF4-FFF2-40B4-BE49-F238E27FC236}">
                <a16:creationId xmlns:a16="http://schemas.microsoft.com/office/drawing/2014/main" id="{33AF4669-8127-C941-A999-7E9D611B3370}"/>
              </a:ext>
            </a:extLst>
          </p:cNvPr>
          <p:cNvPicPr>
            <a:picLocks noChangeAspect="1"/>
          </p:cNvPicPr>
          <p:nvPr/>
        </p:nvPicPr>
        <p:blipFill>
          <a:blip r:embed="rId3"/>
          <a:stretch>
            <a:fillRect/>
          </a:stretch>
        </p:blipFill>
        <p:spPr>
          <a:xfrm rot="5400000">
            <a:off x="9247174" y="3903236"/>
            <a:ext cx="2990620" cy="2918909"/>
          </a:xfrm>
          <a:prstGeom prst="rect">
            <a:avLst/>
          </a:prstGeom>
        </p:spPr>
      </p:pic>
      <p:sp>
        <p:nvSpPr>
          <p:cNvPr id="3" name="Rectangle 2">
            <a:extLst>
              <a:ext uri="{FF2B5EF4-FFF2-40B4-BE49-F238E27FC236}">
                <a16:creationId xmlns:a16="http://schemas.microsoft.com/office/drawing/2014/main" id="{AEB6723E-6E73-9BFF-53C9-9B8A1E643A26}"/>
              </a:ext>
            </a:extLst>
          </p:cNvPr>
          <p:cNvSpPr/>
          <p:nvPr/>
        </p:nvSpPr>
        <p:spPr>
          <a:xfrm>
            <a:off x="7833991" y="4279778"/>
            <a:ext cx="1997612" cy="3938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66A5D7A-E9D2-0257-A61F-713EB103B270}"/>
              </a:ext>
            </a:extLst>
          </p:cNvPr>
          <p:cNvSpPr/>
          <p:nvPr/>
        </p:nvSpPr>
        <p:spPr>
          <a:xfrm>
            <a:off x="7833991" y="4670985"/>
            <a:ext cx="1997612" cy="83233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8C6A232-7A2B-75A5-7618-39B49DCD578E}"/>
              </a:ext>
            </a:extLst>
          </p:cNvPr>
          <p:cNvSpPr txBox="1"/>
          <p:nvPr/>
        </p:nvSpPr>
        <p:spPr>
          <a:xfrm>
            <a:off x="8531272" y="4881940"/>
            <a:ext cx="554511" cy="369332"/>
          </a:xfrm>
          <a:prstGeom prst="rect">
            <a:avLst/>
          </a:prstGeom>
          <a:noFill/>
        </p:spPr>
        <p:txBody>
          <a:bodyPr wrap="none" rtlCol="0">
            <a:spAutoFit/>
          </a:bodyPr>
          <a:lstStyle/>
          <a:p>
            <a:r>
              <a:rPr lang="en-US" b="1" dirty="0"/>
              <a:t>STO</a:t>
            </a:r>
          </a:p>
        </p:txBody>
      </p:sp>
      <p:sp>
        <p:nvSpPr>
          <p:cNvPr id="15" name="TextBox 14">
            <a:extLst>
              <a:ext uri="{FF2B5EF4-FFF2-40B4-BE49-F238E27FC236}">
                <a16:creationId xmlns:a16="http://schemas.microsoft.com/office/drawing/2014/main" id="{B39B0F73-7335-CD28-E1CE-C5E460663F96}"/>
              </a:ext>
            </a:extLst>
          </p:cNvPr>
          <p:cNvSpPr txBox="1"/>
          <p:nvPr/>
        </p:nvSpPr>
        <p:spPr>
          <a:xfrm>
            <a:off x="8507002" y="4301077"/>
            <a:ext cx="576761" cy="369332"/>
          </a:xfrm>
          <a:prstGeom prst="rect">
            <a:avLst/>
          </a:prstGeom>
          <a:noFill/>
        </p:spPr>
        <p:txBody>
          <a:bodyPr wrap="none" rtlCol="0">
            <a:spAutoFit/>
          </a:bodyPr>
          <a:lstStyle/>
          <a:p>
            <a:r>
              <a:rPr lang="en-US" b="1" dirty="0">
                <a:solidFill>
                  <a:schemeClr val="bg1"/>
                </a:solidFill>
              </a:rPr>
              <a:t>SRO</a:t>
            </a:r>
          </a:p>
        </p:txBody>
      </p:sp>
      <p:sp>
        <p:nvSpPr>
          <p:cNvPr id="18" name="Rectangle 17">
            <a:extLst>
              <a:ext uri="{FF2B5EF4-FFF2-40B4-BE49-F238E27FC236}">
                <a16:creationId xmlns:a16="http://schemas.microsoft.com/office/drawing/2014/main" id="{22197FE6-FA51-91B3-2742-0381052E1D9C}"/>
              </a:ext>
            </a:extLst>
          </p:cNvPr>
          <p:cNvSpPr/>
          <p:nvPr/>
        </p:nvSpPr>
        <p:spPr>
          <a:xfrm>
            <a:off x="7496366" y="3971431"/>
            <a:ext cx="2672862" cy="19237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6478227-A65F-F96A-1F9E-6698FE5C482D}"/>
              </a:ext>
            </a:extLst>
          </p:cNvPr>
          <p:cNvSpPr/>
          <p:nvPr/>
        </p:nvSpPr>
        <p:spPr>
          <a:xfrm>
            <a:off x="7831524" y="1931461"/>
            <a:ext cx="1997612" cy="3938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A67B9DD-EC63-38E2-84BB-4A2EC186605D}"/>
              </a:ext>
            </a:extLst>
          </p:cNvPr>
          <p:cNvSpPr/>
          <p:nvPr/>
        </p:nvSpPr>
        <p:spPr>
          <a:xfrm>
            <a:off x="7831524" y="2348342"/>
            <a:ext cx="1997612" cy="80666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00AC5DAF-290B-7274-F830-55D5AFDDD802}"/>
              </a:ext>
            </a:extLst>
          </p:cNvPr>
          <p:cNvSpPr txBox="1"/>
          <p:nvPr/>
        </p:nvSpPr>
        <p:spPr>
          <a:xfrm>
            <a:off x="7831524" y="2533623"/>
            <a:ext cx="1997611" cy="369332"/>
          </a:xfrm>
          <a:prstGeom prst="rect">
            <a:avLst/>
          </a:prstGeom>
          <a:noFill/>
        </p:spPr>
        <p:txBody>
          <a:bodyPr wrap="square" rtlCol="0">
            <a:spAutoFit/>
          </a:bodyPr>
          <a:lstStyle/>
          <a:p>
            <a:pPr algn="ctr"/>
            <a:r>
              <a:rPr lang="en-US" b="1" dirty="0"/>
              <a:t>CaF</a:t>
            </a:r>
            <a:r>
              <a:rPr lang="en-US" b="1" baseline="-25000" dirty="0"/>
              <a:t>2</a:t>
            </a:r>
            <a:endParaRPr lang="en-US" b="1" dirty="0"/>
          </a:p>
        </p:txBody>
      </p:sp>
      <p:sp>
        <p:nvSpPr>
          <p:cNvPr id="29" name="TextBox 28">
            <a:extLst>
              <a:ext uri="{FF2B5EF4-FFF2-40B4-BE49-F238E27FC236}">
                <a16:creationId xmlns:a16="http://schemas.microsoft.com/office/drawing/2014/main" id="{A7E8350E-108F-4793-647B-9C74A2C37D18}"/>
              </a:ext>
            </a:extLst>
          </p:cNvPr>
          <p:cNvSpPr txBox="1"/>
          <p:nvPr/>
        </p:nvSpPr>
        <p:spPr>
          <a:xfrm>
            <a:off x="7831524" y="1943743"/>
            <a:ext cx="1997611" cy="369332"/>
          </a:xfrm>
          <a:prstGeom prst="rect">
            <a:avLst/>
          </a:prstGeom>
          <a:noFill/>
        </p:spPr>
        <p:txBody>
          <a:bodyPr wrap="square" rtlCol="0">
            <a:spAutoFit/>
          </a:bodyPr>
          <a:lstStyle/>
          <a:p>
            <a:pPr algn="ctr"/>
            <a:r>
              <a:rPr lang="en-US" b="1" dirty="0">
                <a:solidFill>
                  <a:schemeClr val="bg1"/>
                </a:solidFill>
              </a:rPr>
              <a:t>SRO</a:t>
            </a:r>
          </a:p>
        </p:txBody>
      </p:sp>
      <p:sp>
        <p:nvSpPr>
          <p:cNvPr id="30" name="Rectangle 29">
            <a:extLst>
              <a:ext uri="{FF2B5EF4-FFF2-40B4-BE49-F238E27FC236}">
                <a16:creationId xmlns:a16="http://schemas.microsoft.com/office/drawing/2014/main" id="{E71E48E0-A185-54A8-A8DF-DC27388FE3BA}"/>
              </a:ext>
            </a:extLst>
          </p:cNvPr>
          <p:cNvSpPr/>
          <p:nvPr/>
        </p:nvSpPr>
        <p:spPr>
          <a:xfrm>
            <a:off x="7496366" y="1606728"/>
            <a:ext cx="2672862" cy="192375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F2C8A50B-EF2F-AD64-C8EA-E3D44C06FD49}"/>
              </a:ext>
            </a:extLst>
          </p:cNvPr>
          <p:cNvGrpSpPr/>
          <p:nvPr/>
        </p:nvGrpSpPr>
        <p:grpSpPr>
          <a:xfrm>
            <a:off x="596921" y="1710022"/>
            <a:ext cx="6261100" cy="4737100"/>
            <a:chOff x="596921" y="1710022"/>
            <a:chExt cx="6261100" cy="4737100"/>
          </a:xfrm>
        </p:grpSpPr>
        <p:pic>
          <p:nvPicPr>
            <p:cNvPr id="40" name="Picture 39">
              <a:extLst>
                <a:ext uri="{FF2B5EF4-FFF2-40B4-BE49-F238E27FC236}">
                  <a16:creationId xmlns:a16="http://schemas.microsoft.com/office/drawing/2014/main" id="{3CB9EF36-6143-32F1-2EF7-DE581FCACAE3}"/>
                </a:ext>
              </a:extLst>
            </p:cNvPr>
            <p:cNvPicPr>
              <a:picLocks noChangeAspect="1"/>
            </p:cNvPicPr>
            <p:nvPr/>
          </p:nvPicPr>
          <p:blipFill>
            <a:blip r:embed="rId4"/>
            <a:stretch>
              <a:fillRect/>
            </a:stretch>
          </p:blipFill>
          <p:spPr>
            <a:xfrm>
              <a:off x="596921" y="1710022"/>
              <a:ext cx="6261100" cy="4737100"/>
            </a:xfrm>
            <a:prstGeom prst="rect">
              <a:avLst/>
            </a:prstGeom>
          </p:spPr>
        </p:pic>
        <p:sp>
          <p:nvSpPr>
            <p:cNvPr id="41" name="Rectangle 40">
              <a:extLst>
                <a:ext uri="{FF2B5EF4-FFF2-40B4-BE49-F238E27FC236}">
                  <a16:creationId xmlns:a16="http://schemas.microsoft.com/office/drawing/2014/main" id="{52CA404E-5C80-51CD-6ACF-7971F372EAEC}"/>
                </a:ext>
              </a:extLst>
            </p:cNvPr>
            <p:cNvSpPr/>
            <p:nvPr/>
          </p:nvSpPr>
          <p:spPr>
            <a:xfrm>
              <a:off x="5068298" y="1965804"/>
              <a:ext cx="532402" cy="233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solidFill>
                  <a:latin typeface="+mj-lt"/>
                </a:rPr>
                <a:t>55 uc</a:t>
              </a:r>
            </a:p>
          </p:txBody>
        </p:sp>
      </p:grpSp>
    </p:spTree>
    <p:extLst>
      <p:ext uri="{BB962C8B-B14F-4D97-AF65-F5344CB8AC3E}">
        <p14:creationId xmlns:p14="http://schemas.microsoft.com/office/powerpoint/2010/main" val="1216126641"/>
      </p:ext>
    </p:extLst>
  </p:cSld>
  <p:clrMapOvr>
    <a:masterClrMapping/>
  </p:clrMapOvr>
  <mc:AlternateContent xmlns:mc="http://schemas.openxmlformats.org/markup-compatibility/2006" xmlns:p14="http://schemas.microsoft.com/office/powerpoint/2010/main">
    <mc:Choice Requires="p14">
      <p:transition spd="slow" p14:dur="2000" advTm="118267"/>
    </mc:Choice>
    <mc:Fallback xmlns="">
      <p:transition spd="slow" advTm="11826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88C4A70C-6483-604E-B5D4-A94A24D5BAA2}"/>
              </a:ext>
            </a:extLst>
          </p:cNvPr>
          <p:cNvCxnSpPr>
            <a:cxnSpLocks/>
          </p:cNvCxnSpPr>
          <p:nvPr/>
        </p:nvCxnSpPr>
        <p:spPr>
          <a:xfrm>
            <a:off x="1011219" y="1344707"/>
            <a:ext cx="4206240" cy="0"/>
          </a:xfrm>
          <a:prstGeom prst="line">
            <a:avLst/>
          </a:prstGeom>
          <a:ln w="190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9694FCF-CAA0-DA40-9E4F-58059174BCF5}"/>
              </a:ext>
            </a:extLst>
          </p:cNvPr>
          <p:cNvSpPr>
            <a:spLocks noGrp="1"/>
          </p:cNvSpPr>
          <p:nvPr>
            <p:ph type="title"/>
          </p:nvPr>
        </p:nvSpPr>
        <p:spPr>
          <a:xfrm>
            <a:off x="1011218" y="979392"/>
            <a:ext cx="5084782" cy="365315"/>
          </a:xfrm>
        </p:spPr>
        <p:txBody>
          <a:bodyPr>
            <a:normAutofit fontScale="90000"/>
          </a:bodyPr>
          <a:lstStyle/>
          <a:p>
            <a:r>
              <a:rPr lang="en-NL" sz="3600" spc="-150" dirty="0">
                <a:latin typeface="Oswald" pitchFamily="2" charset="77"/>
                <a:ea typeface="Palatino" pitchFamily="2" charset="77"/>
              </a:rPr>
              <a:t>Travelling pulse</a:t>
            </a:r>
            <a:endParaRPr lang="en-NL" sz="3600" spc="-150" dirty="0">
              <a:latin typeface="Montserrat" pitchFamily="2" charset="77"/>
              <a:ea typeface="Palatino" pitchFamily="2" charset="77"/>
            </a:endParaRPr>
          </a:p>
        </p:txBody>
      </p:sp>
      <p:pic>
        <p:nvPicPr>
          <p:cNvPr id="9" name="Picture 8">
            <a:extLst>
              <a:ext uri="{FF2B5EF4-FFF2-40B4-BE49-F238E27FC236}">
                <a16:creationId xmlns:a16="http://schemas.microsoft.com/office/drawing/2014/main" id="{33AF4669-8127-C941-A999-7E9D611B3370}"/>
              </a:ext>
            </a:extLst>
          </p:cNvPr>
          <p:cNvPicPr>
            <a:picLocks noChangeAspect="1"/>
          </p:cNvPicPr>
          <p:nvPr/>
        </p:nvPicPr>
        <p:blipFill>
          <a:blip r:embed="rId3"/>
          <a:stretch>
            <a:fillRect/>
          </a:stretch>
        </p:blipFill>
        <p:spPr>
          <a:xfrm>
            <a:off x="9213737" y="0"/>
            <a:ext cx="2990620" cy="2918909"/>
          </a:xfrm>
          <a:prstGeom prst="rect">
            <a:avLst/>
          </a:prstGeom>
        </p:spPr>
      </p:pic>
      <p:pic>
        <p:nvPicPr>
          <p:cNvPr id="8" name="Picture 7">
            <a:extLst>
              <a:ext uri="{FF2B5EF4-FFF2-40B4-BE49-F238E27FC236}">
                <a16:creationId xmlns:a16="http://schemas.microsoft.com/office/drawing/2014/main" id="{10EE5629-39BC-E06D-AFCF-E1805CB5530F}"/>
              </a:ext>
            </a:extLst>
          </p:cNvPr>
          <p:cNvPicPr>
            <a:picLocks noChangeAspect="1"/>
          </p:cNvPicPr>
          <p:nvPr/>
        </p:nvPicPr>
        <p:blipFill rotWithShape="1">
          <a:blip r:embed="rId4"/>
          <a:srcRect t="10417" r="35369"/>
          <a:stretch/>
        </p:blipFill>
        <p:spPr>
          <a:xfrm>
            <a:off x="5533872" y="1603415"/>
            <a:ext cx="4745801" cy="4287633"/>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14787E0-4408-7E03-EC9E-94456EE232C2}"/>
                  </a:ext>
                </a:extLst>
              </p:cNvPr>
              <p:cNvSpPr txBox="1"/>
              <p:nvPr/>
            </p:nvSpPr>
            <p:spPr>
              <a:xfrm>
                <a:off x="1340014" y="2863390"/>
                <a:ext cx="3548649" cy="7795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𝑓</m:t>
                      </m:r>
                      <m:r>
                        <a:rPr lang="en-US" sz="2400" b="0" i="1" smtClean="0">
                          <a:solidFill>
                            <a:schemeClr val="tx1"/>
                          </a:solidFill>
                          <a:latin typeface="Cambria Math" panose="02040503050406030204" pitchFamily="18" charset="0"/>
                        </a:rPr>
                        <m:t>= </m:t>
                      </m:r>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𝑛</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𝑣</m:t>
                              </m:r>
                            </m:e>
                            <m:sub>
                              <m:r>
                                <a:rPr lang="en-US" sz="2400" b="0" i="1" smtClean="0">
                                  <a:solidFill>
                                    <a:schemeClr val="tx1"/>
                                  </a:solidFill>
                                  <a:latin typeface="Cambria Math" panose="02040503050406030204" pitchFamily="18" charset="0"/>
                                </a:rPr>
                                <m:t>𝑠</m:t>
                              </m:r>
                            </m:sub>
                          </m:sSub>
                        </m:num>
                        <m:den>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𝜆</m:t>
                              </m:r>
                            </m:e>
                            <m:sub>
                              <m:r>
                                <a:rPr lang="en-US" sz="2400" b="0" i="1" smtClean="0">
                                  <a:solidFill>
                                    <a:schemeClr val="tx1"/>
                                  </a:solidFill>
                                  <a:latin typeface="Cambria Math" panose="02040503050406030204" pitchFamily="18" charset="0"/>
                                </a:rPr>
                                <m:t>0</m:t>
                              </m:r>
                            </m:sub>
                          </m:sSub>
                        </m:den>
                      </m:f>
                      <m:r>
                        <a:rPr lang="en-US" sz="2400" b="0" i="1" smtClean="0">
                          <a:solidFill>
                            <a:schemeClr val="tx1"/>
                          </a:solidFill>
                          <a:latin typeface="Cambria Math" panose="02040503050406030204" pitchFamily="18" charset="0"/>
                        </a:rPr>
                        <m:t>≈45 </m:t>
                      </m:r>
                      <m:r>
                        <m:rPr>
                          <m:sty m:val="p"/>
                        </m:rPr>
                        <a:rPr lang="en-US" sz="2400" b="0" i="0" smtClean="0">
                          <a:solidFill>
                            <a:schemeClr val="tx1"/>
                          </a:solidFill>
                          <a:latin typeface="Cambria Math" panose="02040503050406030204" pitchFamily="18" charset="0"/>
                        </a:rPr>
                        <m:t>GHz</m:t>
                      </m:r>
                    </m:oMath>
                  </m:oMathPara>
                </a14:m>
                <a:endParaRPr lang="en-US" sz="3200" dirty="0">
                  <a:solidFill>
                    <a:schemeClr val="tx1"/>
                  </a:solidFill>
                </a:endParaRPr>
              </a:p>
            </p:txBody>
          </p:sp>
        </mc:Choice>
        <mc:Fallback xmlns="">
          <p:sp>
            <p:nvSpPr>
              <p:cNvPr id="13" name="TextBox 12">
                <a:extLst>
                  <a:ext uri="{FF2B5EF4-FFF2-40B4-BE49-F238E27FC236}">
                    <a16:creationId xmlns:a16="http://schemas.microsoft.com/office/drawing/2014/main" id="{914787E0-4408-7E03-EC9E-94456EE232C2}"/>
                  </a:ext>
                </a:extLst>
              </p:cNvPr>
              <p:cNvSpPr txBox="1">
                <a:spLocks noRot="1" noChangeAspect="1" noMove="1" noResize="1" noEditPoints="1" noAdjustHandles="1" noChangeArrowheads="1" noChangeShapeType="1" noTextEdit="1"/>
              </p:cNvSpPr>
              <p:nvPr/>
            </p:nvSpPr>
            <p:spPr>
              <a:xfrm>
                <a:off x="1340014" y="2863390"/>
                <a:ext cx="3548649" cy="779509"/>
              </a:xfrm>
              <a:prstGeom prst="rect">
                <a:avLst/>
              </a:prstGeom>
              <a:blipFill>
                <a:blip r:embed="rId5"/>
                <a:stretch>
                  <a:fillRect b="-3175"/>
                </a:stretch>
              </a:blipFill>
            </p:spPr>
            <p:txBody>
              <a:bodyPr/>
              <a:lstStyle/>
              <a:p>
                <a:r>
                  <a:rPr lang="en-NL">
                    <a:noFill/>
                  </a:rPr>
                  <a:t> </a:t>
                </a:r>
              </a:p>
            </p:txBody>
          </p:sp>
        </mc:Fallback>
      </mc:AlternateContent>
      <p:sp>
        <p:nvSpPr>
          <p:cNvPr id="14" name="TextBox 13">
            <a:extLst>
              <a:ext uri="{FF2B5EF4-FFF2-40B4-BE49-F238E27FC236}">
                <a16:creationId xmlns:a16="http://schemas.microsoft.com/office/drawing/2014/main" id="{D669CDB2-3A19-BA1E-2E06-DAB2C9FCB451}"/>
              </a:ext>
            </a:extLst>
          </p:cNvPr>
          <p:cNvSpPr txBox="1"/>
          <p:nvPr/>
        </p:nvSpPr>
        <p:spPr>
          <a:xfrm>
            <a:off x="7926641" y="1234083"/>
            <a:ext cx="1941365" cy="369332"/>
          </a:xfrm>
          <a:prstGeom prst="rect">
            <a:avLst/>
          </a:prstGeom>
          <a:noFill/>
        </p:spPr>
        <p:txBody>
          <a:bodyPr wrap="none" rtlCol="0">
            <a:spAutoFit/>
          </a:bodyPr>
          <a:lstStyle/>
          <a:p>
            <a:r>
              <a:rPr lang="en-NL" dirty="0"/>
              <a:t>Brillouin scattering</a:t>
            </a:r>
          </a:p>
        </p:txBody>
      </p:sp>
    </p:spTree>
    <p:extLst>
      <p:ext uri="{BB962C8B-B14F-4D97-AF65-F5344CB8AC3E}">
        <p14:creationId xmlns:p14="http://schemas.microsoft.com/office/powerpoint/2010/main" val="2743912329"/>
      </p:ext>
    </p:extLst>
  </p:cSld>
  <p:clrMapOvr>
    <a:masterClrMapping/>
  </p:clrMapOvr>
  <mc:AlternateContent xmlns:mc="http://schemas.openxmlformats.org/markup-compatibility/2006" xmlns:p14="http://schemas.microsoft.com/office/powerpoint/2010/main">
    <mc:Choice Requires="p14">
      <p:transition spd="slow" p14:dur="2000" advTm="118267"/>
    </mc:Choice>
    <mc:Fallback xmlns="">
      <p:transition spd="slow" advTm="11826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half circle&#10;&#10;Description automatically generated">
            <a:extLst>
              <a:ext uri="{FF2B5EF4-FFF2-40B4-BE49-F238E27FC236}">
                <a16:creationId xmlns:a16="http://schemas.microsoft.com/office/drawing/2014/main" id="{A8F8E50C-F9B7-74A2-BA0C-C24DA539FB5F}"/>
              </a:ext>
            </a:extLst>
          </p:cNvPr>
          <p:cNvPicPr>
            <a:picLocks noChangeAspect="1"/>
          </p:cNvPicPr>
          <p:nvPr/>
        </p:nvPicPr>
        <p:blipFill>
          <a:blip r:embed="rId3"/>
          <a:stretch>
            <a:fillRect/>
          </a:stretch>
        </p:blipFill>
        <p:spPr>
          <a:xfrm>
            <a:off x="7988049" y="1730434"/>
            <a:ext cx="4203951" cy="3397132"/>
          </a:xfrm>
          <a:prstGeom prst="rect">
            <a:avLst/>
          </a:prstGeom>
        </p:spPr>
      </p:pic>
      <p:cxnSp>
        <p:nvCxnSpPr>
          <p:cNvPr id="6" name="Straight Connector 5">
            <a:extLst>
              <a:ext uri="{FF2B5EF4-FFF2-40B4-BE49-F238E27FC236}">
                <a16:creationId xmlns:a16="http://schemas.microsoft.com/office/drawing/2014/main" id="{88C4A70C-6483-604E-B5D4-A94A24D5BAA2}"/>
              </a:ext>
            </a:extLst>
          </p:cNvPr>
          <p:cNvCxnSpPr>
            <a:cxnSpLocks/>
          </p:cNvCxnSpPr>
          <p:nvPr/>
        </p:nvCxnSpPr>
        <p:spPr>
          <a:xfrm>
            <a:off x="1011219" y="1344707"/>
            <a:ext cx="4206240" cy="0"/>
          </a:xfrm>
          <a:prstGeom prst="line">
            <a:avLst/>
          </a:prstGeom>
          <a:ln w="190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9694FCF-CAA0-DA40-9E4F-58059174BCF5}"/>
              </a:ext>
            </a:extLst>
          </p:cNvPr>
          <p:cNvSpPr>
            <a:spLocks noGrp="1"/>
          </p:cNvSpPr>
          <p:nvPr>
            <p:ph type="title"/>
          </p:nvPr>
        </p:nvSpPr>
        <p:spPr>
          <a:xfrm>
            <a:off x="1011218" y="979392"/>
            <a:ext cx="4206241" cy="365315"/>
          </a:xfrm>
        </p:spPr>
        <p:txBody>
          <a:bodyPr>
            <a:normAutofit fontScale="90000"/>
          </a:bodyPr>
          <a:lstStyle/>
          <a:p>
            <a:r>
              <a:rPr lang="en-NL" sz="3600" spc="-150" dirty="0">
                <a:latin typeface="Oswald" pitchFamily="2" charset="77"/>
                <a:ea typeface="Palatino" pitchFamily="2" charset="77"/>
              </a:rPr>
              <a:t>Confined waves</a:t>
            </a:r>
            <a:endParaRPr lang="en-NL" sz="3600" spc="-150" dirty="0">
              <a:latin typeface="Montserrat" pitchFamily="2" charset="77"/>
              <a:ea typeface="Palatino" pitchFamily="2" charset="77"/>
            </a:endParaRPr>
          </a:p>
        </p:txBody>
      </p:sp>
      <p:pic>
        <p:nvPicPr>
          <p:cNvPr id="9" name="Picture 8">
            <a:extLst>
              <a:ext uri="{FF2B5EF4-FFF2-40B4-BE49-F238E27FC236}">
                <a16:creationId xmlns:a16="http://schemas.microsoft.com/office/drawing/2014/main" id="{33AF4669-8127-C941-A999-7E9D611B3370}"/>
              </a:ext>
            </a:extLst>
          </p:cNvPr>
          <p:cNvPicPr>
            <a:picLocks noChangeAspect="1"/>
          </p:cNvPicPr>
          <p:nvPr/>
        </p:nvPicPr>
        <p:blipFill>
          <a:blip r:embed="rId4"/>
          <a:stretch>
            <a:fillRect/>
          </a:stretch>
        </p:blipFill>
        <p:spPr>
          <a:xfrm>
            <a:off x="9213737" y="0"/>
            <a:ext cx="2990620" cy="2918909"/>
          </a:xfrm>
          <a:prstGeom prst="rect">
            <a:avLst/>
          </a:prstGeom>
        </p:spPr>
      </p:pic>
      <p:pic>
        <p:nvPicPr>
          <p:cNvPr id="3" name="Picture 2">
            <a:extLst>
              <a:ext uri="{FF2B5EF4-FFF2-40B4-BE49-F238E27FC236}">
                <a16:creationId xmlns:a16="http://schemas.microsoft.com/office/drawing/2014/main" id="{8DEB78FE-F51E-F8CE-30F2-6224A45AE3AE}"/>
              </a:ext>
            </a:extLst>
          </p:cNvPr>
          <p:cNvPicPr>
            <a:picLocks noChangeAspect="1"/>
          </p:cNvPicPr>
          <p:nvPr/>
        </p:nvPicPr>
        <p:blipFill rotWithShape="1">
          <a:blip r:embed="rId5"/>
          <a:srcRect b="10195"/>
          <a:stretch/>
        </p:blipFill>
        <p:spPr>
          <a:xfrm rot="5400000" flipV="1">
            <a:off x="4164780" y="3120627"/>
            <a:ext cx="4083361" cy="2851474"/>
          </a:xfrm>
          <a:prstGeom prst="rect">
            <a:avLst/>
          </a:prstGeom>
        </p:spPr>
      </p:pic>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1A2682C7-BC84-5728-69BE-B41EC0356A5A}"/>
                  </a:ext>
                </a:extLst>
              </p:cNvPr>
              <p:cNvSpPr/>
              <p:nvPr/>
            </p:nvSpPr>
            <p:spPr>
              <a:xfrm>
                <a:off x="530507" y="2918909"/>
                <a:ext cx="4150752" cy="7884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𝑚</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m:rPr>
                                  <m:sty m:val="p"/>
                                </m:rPr>
                                <a:rPr lang="en-US" sz="2400" b="0" i="0" smtClean="0">
                                  <a:latin typeface="Cambria Math" panose="02040503050406030204" pitchFamily="18" charset="0"/>
                                </a:rPr>
                                <m:t>SRO</m:t>
                              </m:r>
                            </m:sub>
                          </m:sSub>
                        </m:num>
                        <m:den>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m:rPr>
                                  <m:sty m:val="p"/>
                                </m:rPr>
                                <a:rPr lang="en-US" sz="2400" b="0" i="0" smtClean="0">
                                  <a:latin typeface="Cambria Math" panose="02040503050406030204" pitchFamily="18" charset="0"/>
                                </a:rPr>
                                <m:t>SRO</m:t>
                              </m:r>
                            </m:sub>
                          </m:sSub>
                        </m:den>
                      </m:f>
                      <m:r>
                        <a:rPr lang="en-US" sz="2400" b="0" i="0" smtClean="0">
                          <a:latin typeface="Cambria Math" panose="02040503050406030204" pitchFamily="18" charset="0"/>
                        </a:rPr>
                        <m:t>,  </m:t>
                      </m:r>
                      <m:r>
                        <a:rPr lang="en-US" sz="2400" b="0" i="1" smtClean="0">
                          <a:latin typeface="Cambria Math" panose="02040503050406030204" pitchFamily="18" charset="0"/>
                        </a:rPr>
                        <m:t>𝑚</m:t>
                      </m:r>
                      <m:r>
                        <a:rPr lang="en-US" sz="2400" b="0" i="0" smtClean="0">
                          <a:latin typeface="Cambria Math" panose="02040503050406030204" pitchFamily="18" charset="0"/>
                        </a:rPr>
                        <m:t>=1,2,3..</m:t>
                      </m:r>
                    </m:oMath>
                  </m:oMathPara>
                </a14:m>
                <a:endParaRPr lang="en-US" sz="2400" dirty="0"/>
              </a:p>
            </p:txBody>
          </p:sp>
        </mc:Choice>
        <mc:Fallback>
          <p:sp>
            <p:nvSpPr>
              <p:cNvPr id="4" name="Rectangle 3">
                <a:extLst>
                  <a:ext uri="{FF2B5EF4-FFF2-40B4-BE49-F238E27FC236}">
                    <a16:creationId xmlns:a16="http://schemas.microsoft.com/office/drawing/2014/main" id="{1A2682C7-BC84-5728-69BE-B41EC0356A5A}"/>
                  </a:ext>
                </a:extLst>
              </p:cNvPr>
              <p:cNvSpPr>
                <a:spLocks noRot="1" noChangeAspect="1" noMove="1" noResize="1" noEditPoints="1" noAdjustHandles="1" noChangeArrowheads="1" noChangeShapeType="1" noTextEdit="1"/>
              </p:cNvSpPr>
              <p:nvPr/>
            </p:nvSpPr>
            <p:spPr>
              <a:xfrm>
                <a:off x="530507" y="2918909"/>
                <a:ext cx="4150752" cy="788421"/>
              </a:xfrm>
              <a:prstGeom prst="rect">
                <a:avLst/>
              </a:prstGeom>
              <a:blipFill>
                <a:blip r:embed="rId6"/>
                <a:stretch>
                  <a:fillRect b="-3175"/>
                </a:stretch>
              </a:blipFill>
            </p:spPr>
            <p:txBody>
              <a:bodyPr/>
              <a:lstStyle/>
              <a:p>
                <a:r>
                  <a:rPr lang="en-NL">
                    <a:noFill/>
                  </a:rPr>
                  <a:t> </a:t>
                </a:r>
              </a:p>
            </p:txBody>
          </p:sp>
        </mc:Fallback>
      </mc:AlternateContent>
    </p:spTree>
    <p:extLst>
      <p:ext uri="{BB962C8B-B14F-4D97-AF65-F5344CB8AC3E}">
        <p14:creationId xmlns:p14="http://schemas.microsoft.com/office/powerpoint/2010/main" val="2807335829"/>
      </p:ext>
    </p:extLst>
  </p:cSld>
  <p:clrMapOvr>
    <a:masterClrMapping/>
  </p:clrMapOvr>
  <mc:AlternateContent xmlns:mc="http://schemas.openxmlformats.org/markup-compatibility/2006" xmlns:p14="http://schemas.microsoft.com/office/powerpoint/2010/main">
    <mc:Choice Requires="p14">
      <p:transition spd="slow" p14:dur="2000" advTm="118267"/>
    </mc:Choice>
    <mc:Fallback xmlns="">
      <p:transition spd="slow" advTm="11826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88C4A70C-6483-604E-B5D4-A94A24D5BAA2}"/>
              </a:ext>
            </a:extLst>
          </p:cNvPr>
          <p:cNvCxnSpPr>
            <a:cxnSpLocks/>
          </p:cNvCxnSpPr>
          <p:nvPr/>
        </p:nvCxnSpPr>
        <p:spPr>
          <a:xfrm>
            <a:off x="1011219" y="1344707"/>
            <a:ext cx="4206240" cy="0"/>
          </a:xfrm>
          <a:prstGeom prst="line">
            <a:avLst/>
          </a:prstGeom>
          <a:ln w="190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9694FCF-CAA0-DA40-9E4F-58059174BCF5}"/>
              </a:ext>
            </a:extLst>
          </p:cNvPr>
          <p:cNvSpPr>
            <a:spLocks noGrp="1"/>
          </p:cNvSpPr>
          <p:nvPr>
            <p:ph type="title"/>
          </p:nvPr>
        </p:nvSpPr>
        <p:spPr>
          <a:xfrm>
            <a:off x="1011218" y="979392"/>
            <a:ext cx="4206241" cy="365315"/>
          </a:xfrm>
        </p:spPr>
        <p:txBody>
          <a:bodyPr>
            <a:normAutofit fontScale="90000"/>
          </a:bodyPr>
          <a:lstStyle/>
          <a:p>
            <a:r>
              <a:rPr lang="en-NL" sz="3600" spc="-150" dirty="0">
                <a:latin typeface="Oswald" pitchFamily="2" charset="77"/>
                <a:ea typeface="Palatino" pitchFamily="2" charset="77"/>
              </a:rPr>
              <a:t>Epitaxy vs. vdW bonded</a:t>
            </a:r>
            <a:endParaRPr lang="en-NL" sz="3600" spc="-150" dirty="0">
              <a:latin typeface="Montserrat" pitchFamily="2" charset="77"/>
              <a:ea typeface="Palatino" pitchFamily="2" charset="77"/>
            </a:endParaRPr>
          </a:p>
        </p:txBody>
      </p:sp>
      <p:pic>
        <p:nvPicPr>
          <p:cNvPr id="9" name="Picture 8">
            <a:extLst>
              <a:ext uri="{FF2B5EF4-FFF2-40B4-BE49-F238E27FC236}">
                <a16:creationId xmlns:a16="http://schemas.microsoft.com/office/drawing/2014/main" id="{33AF4669-8127-C941-A999-7E9D611B3370}"/>
              </a:ext>
            </a:extLst>
          </p:cNvPr>
          <p:cNvPicPr>
            <a:picLocks noChangeAspect="1"/>
          </p:cNvPicPr>
          <p:nvPr/>
        </p:nvPicPr>
        <p:blipFill>
          <a:blip r:embed="rId3"/>
          <a:stretch>
            <a:fillRect/>
          </a:stretch>
        </p:blipFill>
        <p:spPr>
          <a:xfrm rot="5400000">
            <a:off x="9247174" y="3903236"/>
            <a:ext cx="2990620" cy="2918909"/>
          </a:xfrm>
          <a:prstGeom prst="rect">
            <a:avLst/>
          </a:prstGeom>
        </p:spPr>
      </p:pic>
      <p:sp>
        <p:nvSpPr>
          <p:cNvPr id="3" name="Rectangle 2">
            <a:extLst>
              <a:ext uri="{FF2B5EF4-FFF2-40B4-BE49-F238E27FC236}">
                <a16:creationId xmlns:a16="http://schemas.microsoft.com/office/drawing/2014/main" id="{AEB6723E-6E73-9BFF-53C9-9B8A1E643A26}"/>
              </a:ext>
            </a:extLst>
          </p:cNvPr>
          <p:cNvSpPr/>
          <p:nvPr/>
        </p:nvSpPr>
        <p:spPr>
          <a:xfrm>
            <a:off x="7833991" y="4279778"/>
            <a:ext cx="1997612" cy="3938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66A5D7A-E9D2-0257-A61F-713EB103B270}"/>
              </a:ext>
            </a:extLst>
          </p:cNvPr>
          <p:cNvSpPr/>
          <p:nvPr/>
        </p:nvSpPr>
        <p:spPr>
          <a:xfrm>
            <a:off x="7833991" y="4670985"/>
            <a:ext cx="1997612" cy="83233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8C6A232-7A2B-75A5-7618-39B49DCD578E}"/>
              </a:ext>
            </a:extLst>
          </p:cNvPr>
          <p:cNvSpPr txBox="1"/>
          <p:nvPr/>
        </p:nvSpPr>
        <p:spPr>
          <a:xfrm>
            <a:off x="8531272" y="4881940"/>
            <a:ext cx="554511" cy="369332"/>
          </a:xfrm>
          <a:prstGeom prst="rect">
            <a:avLst/>
          </a:prstGeom>
          <a:noFill/>
        </p:spPr>
        <p:txBody>
          <a:bodyPr wrap="none" rtlCol="0">
            <a:spAutoFit/>
          </a:bodyPr>
          <a:lstStyle/>
          <a:p>
            <a:r>
              <a:rPr lang="en-US" b="1" dirty="0"/>
              <a:t>STO</a:t>
            </a:r>
          </a:p>
        </p:txBody>
      </p:sp>
      <p:sp>
        <p:nvSpPr>
          <p:cNvPr id="15" name="TextBox 14">
            <a:extLst>
              <a:ext uri="{FF2B5EF4-FFF2-40B4-BE49-F238E27FC236}">
                <a16:creationId xmlns:a16="http://schemas.microsoft.com/office/drawing/2014/main" id="{B39B0F73-7335-CD28-E1CE-C5E460663F96}"/>
              </a:ext>
            </a:extLst>
          </p:cNvPr>
          <p:cNvSpPr txBox="1"/>
          <p:nvPr/>
        </p:nvSpPr>
        <p:spPr>
          <a:xfrm>
            <a:off x="8507002" y="4301077"/>
            <a:ext cx="576761" cy="369332"/>
          </a:xfrm>
          <a:prstGeom prst="rect">
            <a:avLst/>
          </a:prstGeom>
          <a:noFill/>
        </p:spPr>
        <p:txBody>
          <a:bodyPr wrap="none" rtlCol="0">
            <a:spAutoFit/>
          </a:bodyPr>
          <a:lstStyle/>
          <a:p>
            <a:r>
              <a:rPr lang="en-US" b="1" dirty="0">
                <a:solidFill>
                  <a:schemeClr val="bg1"/>
                </a:solidFill>
              </a:rPr>
              <a:t>SRO</a:t>
            </a:r>
          </a:p>
        </p:txBody>
      </p:sp>
      <p:sp>
        <p:nvSpPr>
          <p:cNvPr id="18" name="Rectangle 17">
            <a:extLst>
              <a:ext uri="{FF2B5EF4-FFF2-40B4-BE49-F238E27FC236}">
                <a16:creationId xmlns:a16="http://schemas.microsoft.com/office/drawing/2014/main" id="{22197FE6-FA51-91B3-2742-0381052E1D9C}"/>
              </a:ext>
            </a:extLst>
          </p:cNvPr>
          <p:cNvSpPr/>
          <p:nvPr/>
        </p:nvSpPr>
        <p:spPr>
          <a:xfrm>
            <a:off x="7496366" y="3971431"/>
            <a:ext cx="2672862" cy="19237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5B07F9BD-4C08-3F2C-CA20-94C814451038}"/>
              </a:ext>
            </a:extLst>
          </p:cNvPr>
          <p:cNvGrpSpPr/>
          <p:nvPr/>
        </p:nvGrpSpPr>
        <p:grpSpPr>
          <a:xfrm>
            <a:off x="596921" y="1710022"/>
            <a:ext cx="6261100" cy="4737100"/>
            <a:chOff x="596921" y="1710022"/>
            <a:chExt cx="6261100" cy="4737100"/>
          </a:xfrm>
        </p:grpSpPr>
        <p:pic>
          <p:nvPicPr>
            <p:cNvPr id="5" name="Picture 4">
              <a:extLst>
                <a:ext uri="{FF2B5EF4-FFF2-40B4-BE49-F238E27FC236}">
                  <a16:creationId xmlns:a16="http://schemas.microsoft.com/office/drawing/2014/main" id="{B33322B1-5D46-84F5-0F5B-B68DA30C4FAB}"/>
                </a:ext>
              </a:extLst>
            </p:cNvPr>
            <p:cNvPicPr>
              <a:picLocks noChangeAspect="1"/>
            </p:cNvPicPr>
            <p:nvPr/>
          </p:nvPicPr>
          <p:blipFill>
            <a:blip r:embed="rId4"/>
            <a:stretch>
              <a:fillRect/>
            </a:stretch>
          </p:blipFill>
          <p:spPr>
            <a:xfrm>
              <a:off x="596921" y="1710022"/>
              <a:ext cx="6261100" cy="4737100"/>
            </a:xfrm>
            <a:prstGeom prst="rect">
              <a:avLst/>
            </a:prstGeom>
          </p:spPr>
        </p:pic>
        <p:sp>
          <p:nvSpPr>
            <p:cNvPr id="19" name="Rectangle 18">
              <a:extLst>
                <a:ext uri="{FF2B5EF4-FFF2-40B4-BE49-F238E27FC236}">
                  <a16:creationId xmlns:a16="http://schemas.microsoft.com/office/drawing/2014/main" id="{7C0876AD-E943-2297-8906-7920F78BE09F}"/>
                </a:ext>
              </a:extLst>
            </p:cNvPr>
            <p:cNvSpPr/>
            <p:nvPr/>
          </p:nvSpPr>
          <p:spPr>
            <a:xfrm>
              <a:off x="5068298" y="1965804"/>
              <a:ext cx="532402" cy="233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solidFill>
                  <a:latin typeface="+mj-lt"/>
                </a:rPr>
                <a:t>55 uc</a:t>
              </a:r>
            </a:p>
          </p:txBody>
        </p:sp>
      </p:grpSp>
      <p:sp>
        <p:nvSpPr>
          <p:cNvPr id="26" name="Rectangle 25">
            <a:extLst>
              <a:ext uri="{FF2B5EF4-FFF2-40B4-BE49-F238E27FC236}">
                <a16:creationId xmlns:a16="http://schemas.microsoft.com/office/drawing/2014/main" id="{C6478227-A65F-F96A-1F9E-6698FE5C482D}"/>
              </a:ext>
            </a:extLst>
          </p:cNvPr>
          <p:cNvSpPr/>
          <p:nvPr/>
        </p:nvSpPr>
        <p:spPr>
          <a:xfrm>
            <a:off x="7831524" y="1931461"/>
            <a:ext cx="1997612" cy="3938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A67B9DD-EC63-38E2-84BB-4A2EC186605D}"/>
              </a:ext>
            </a:extLst>
          </p:cNvPr>
          <p:cNvSpPr/>
          <p:nvPr/>
        </p:nvSpPr>
        <p:spPr>
          <a:xfrm>
            <a:off x="7831524" y="2348342"/>
            <a:ext cx="1997612" cy="80666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00AC5DAF-290B-7274-F830-55D5AFDDD802}"/>
              </a:ext>
            </a:extLst>
          </p:cNvPr>
          <p:cNvSpPr txBox="1"/>
          <p:nvPr/>
        </p:nvSpPr>
        <p:spPr>
          <a:xfrm>
            <a:off x="7831524" y="2533623"/>
            <a:ext cx="1997611" cy="369332"/>
          </a:xfrm>
          <a:prstGeom prst="rect">
            <a:avLst/>
          </a:prstGeom>
          <a:noFill/>
        </p:spPr>
        <p:txBody>
          <a:bodyPr wrap="square" rtlCol="0">
            <a:spAutoFit/>
          </a:bodyPr>
          <a:lstStyle/>
          <a:p>
            <a:pPr algn="ctr"/>
            <a:r>
              <a:rPr lang="en-US" b="1" dirty="0"/>
              <a:t>CaF</a:t>
            </a:r>
            <a:r>
              <a:rPr lang="en-US" b="1" baseline="-25000" dirty="0"/>
              <a:t>2</a:t>
            </a:r>
            <a:endParaRPr lang="en-US" b="1" dirty="0"/>
          </a:p>
        </p:txBody>
      </p:sp>
      <p:sp>
        <p:nvSpPr>
          <p:cNvPr id="29" name="TextBox 28">
            <a:extLst>
              <a:ext uri="{FF2B5EF4-FFF2-40B4-BE49-F238E27FC236}">
                <a16:creationId xmlns:a16="http://schemas.microsoft.com/office/drawing/2014/main" id="{A7E8350E-108F-4793-647B-9C74A2C37D18}"/>
              </a:ext>
            </a:extLst>
          </p:cNvPr>
          <p:cNvSpPr txBox="1"/>
          <p:nvPr/>
        </p:nvSpPr>
        <p:spPr>
          <a:xfrm>
            <a:off x="7831524" y="1943743"/>
            <a:ext cx="1997611" cy="369332"/>
          </a:xfrm>
          <a:prstGeom prst="rect">
            <a:avLst/>
          </a:prstGeom>
          <a:noFill/>
        </p:spPr>
        <p:txBody>
          <a:bodyPr wrap="square" rtlCol="0">
            <a:spAutoFit/>
          </a:bodyPr>
          <a:lstStyle/>
          <a:p>
            <a:pPr algn="ctr"/>
            <a:r>
              <a:rPr lang="en-US" b="1" dirty="0">
                <a:solidFill>
                  <a:schemeClr val="bg1"/>
                </a:solidFill>
              </a:rPr>
              <a:t>SRO</a:t>
            </a:r>
          </a:p>
        </p:txBody>
      </p:sp>
      <p:sp>
        <p:nvSpPr>
          <p:cNvPr id="30" name="Rectangle 29">
            <a:extLst>
              <a:ext uri="{FF2B5EF4-FFF2-40B4-BE49-F238E27FC236}">
                <a16:creationId xmlns:a16="http://schemas.microsoft.com/office/drawing/2014/main" id="{E71E48E0-A185-54A8-A8DF-DC27388FE3BA}"/>
              </a:ext>
            </a:extLst>
          </p:cNvPr>
          <p:cNvSpPr/>
          <p:nvPr/>
        </p:nvSpPr>
        <p:spPr>
          <a:xfrm>
            <a:off x="7496366" y="1606728"/>
            <a:ext cx="2672862" cy="192375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8196402"/>
      </p:ext>
    </p:extLst>
  </p:cSld>
  <p:clrMapOvr>
    <a:masterClrMapping/>
  </p:clrMapOvr>
  <mc:AlternateContent xmlns:mc="http://schemas.openxmlformats.org/markup-compatibility/2006" xmlns:p14="http://schemas.microsoft.com/office/powerpoint/2010/main">
    <mc:Choice Requires="p14">
      <p:transition spd="slow" p14:dur="2000" advTm="118267"/>
    </mc:Choice>
    <mc:Fallback xmlns="">
      <p:transition spd="slow" advTm="11826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88C4A70C-6483-604E-B5D4-A94A24D5BAA2}"/>
              </a:ext>
            </a:extLst>
          </p:cNvPr>
          <p:cNvCxnSpPr>
            <a:cxnSpLocks/>
          </p:cNvCxnSpPr>
          <p:nvPr/>
        </p:nvCxnSpPr>
        <p:spPr>
          <a:xfrm>
            <a:off x="1011219" y="1344707"/>
            <a:ext cx="4206240" cy="0"/>
          </a:xfrm>
          <a:prstGeom prst="line">
            <a:avLst/>
          </a:prstGeom>
          <a:ln w="190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9694FCF-CAA0-DA40-9E4F-58059174BCF5}"/>
              </a:ext>
            </a:extLst>
          </p:cNvPr>
          <p:cNvSpPr>
            <a:spLocks noGrp="1"/>
          </p:cNvSpPr>
          <p:nvPr>
            <p:ph type="title"/>
          </p:nvPr>
        </p:nvSpPr>
        <p:spPr>
          <a:xfrm>
            <a:off x="1011218" y="979392"/>
            <a:ext cx="4206241" cy="365315"/>
          </a:xfrm>
        </p:spPr>
        <p:txBody>
          <a:bodyPr>
            <a:normAutofit fontScale="90000"/>
          </a:bodyPr>
          <a:lstStyle/>
          <a:p>
            <a:r>
              <a:rPr lang="en-NL" sz="3600" spc="-150" dirty="0">
                <a:latin typeface="Oswald" pitchFamily="2" charset="77"/>
                <a:ea typeface="Palatino" pitchFamily="2" charset="77"/>
              </a:rPr>
              <a:t>Can you reform epitaxy?</a:t>
            </a:r>
            <a:endParaRPr lang="en-NL" sz="3600" spc="-150" dirty="0">
              <a:latin typeface="Montserrat" pitchFamily="2" charset="77"/>
              <a:ea typeface="Palatino" pitchFamily="2" charset="77"/>
            </a:endParaRPr>
          </a:p>
        </p:txBody>
      </p:sp>
      <p:pic>
        <p:nvPicPr>
          <p:cNvPr id="9" name="Picture 8">
            <a:extLst>
              <a:ext uri="{FF2B5EF4-FFF2-40B4-BE49-F238E27FC236}">
                <a16:creationId xmlns:a16="http://schemas.microsoft.com/office/drawing/2014/main" id="{33AF4669-8127-C941-A999-7E9D611B3370}"/>
              </a:ext>
            </a:extLst>
          </p:cNvPr>
          <p:cNvPicPr>
            <a:picLocks noChangeAspect="1"/>
          </p:cNvPicPr>
          <p:nvPr/>
        </p:nvPicPr>
        <p:blipFill>
          <a:blip r:embed="rId3"/>
          <a:stretch>
            <a:fillRect/>
          </a:stretch>
        </p:blipFill>
        <p:spPr>
          <a:xfrm rot="10800000">
            <a:off x="0" y="3954081"/>
            <a:ext cx="2990620" cy="2918909"/>
          </a:xfrm>
          <a:prstGeom prst="rect">
            <a:avLst/>
          </a:prstGeom>
        </p:spPr>
      </p:pic>
      <p:pic>
        <p:nvPicPr>
          <p:cNvPr id="10" name="Picture 9">
            <a:extLst>
              <a:ext uri="{FF2B5EF4-FFF2-40B4-BE49-F238E27FC236}">
                <a16:creationId xmlns:a16="http://schemas.microsoft.com/office/drawing/2014/main" id="{CF36AE25-8B2F-0293-360D-0DB78590A3BF}"/>
              </a:ext>
            </a:extLst>
          </p:cNvPr>
          <p:cNvPicPr>
            <a:picLocks noChangeAspect="1"/>
          </p:cNvPicPr>
          <p:nvPr/>
        </p:nvPicPr>
        <p:blipFill>
          <a:blip r:embed="rId4"/>
          <a:stretch>
            <a:fillRect/>
          </a:stretch>
        </p:blipFill>
        <p:spPr>
          <a:xfrm>
            <a:off x="5870330" y="152400"/>
            <a:ext cx="5473700" cy="6553200"/>
          </a:xfrm>
          <a:prstGeom prst="rect">
            <a:avLst/>
          </a:prstGeom>
        </p:spPr>
      </p:pic>
      <p:pic>
        <p:nvPicPr>
          <p:cNvPr id="11" name="Picture 10">
            <a:extLst>
              <a:ext uri="{FF2B5EF4-FFF2-40B4-BE49-F238E27FC236}">
                <a16:creationId xmlns:a16="http://schemas.microsoft.com/office/drawing/2014/main" id="{B0ABABF6-6F4E-7D43-0CDE-5A65B8B2EDC7}"/>
              </a:ext>
            </a:extLst>
          </p:cNvPr>
          <p:cNvPicPr>
            <a:picLocks noChangeAspect="1"/>
          </p:cNvPicPr>
          <p:nvPr/>
        </p:nvPicPr>
        <p:blipFill rotWithShape="1">
          <a:blip r:embed="rId5"/>
          <a:srcRect r="50000"/>
          <a:stretch/>
        </p:blipFill>
        <p:spPr>
          <a:xfrm>
            <a:off x="12820752" y="69850"/>
            <a:ext cx="2794000" cy="6718300"/>
          </a:xfrm>
          <a:prstGeom prst="rect">
            <a:avLst/>
          </a:prstGeom>
        </p:spPr>
      </p:pic>
    </p:spTree>
    <p:extLst>
      <p:ext uri="{BB962C8B-B14F-4D97-AF65-F5344CB8AC3E}">
        <p14:creationId xmlns:p14="http://schemas.microsoft.com/office/powerpoint/2010/main" val="2199953324"/>
      </p:ext>
    </p:extLst>
  </p:cSld>
  <p:clrMapOvr>
    <a:masterClrMapping/>
  </p:clrMapOvr>
  <mc:AlternateContent xmlns:mc="http://schemas.openxmlformats.org/markup-compatibility/2006" xmlns:p14="http://schemas.microsoft.com/office/powerpoint/2010/main">
    <mc:Choice Requires="p14">
      <p:transition spd="slow" p14:dur="2000" advTm="118267"/>
    </mc:Choice>
    <mc:Fallback xmlns="">
      <p:transition spd="slow" advTm="118267"/>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1507</TotalTime>
  <Words>1235</Words>
  <Application>Microsoft Macintosh PowerPoint</Application>
  <PresentationFormat>Widescreen</PresentationFormat>
  <Paragraphs>104</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Cambria Math</vt:lpstr>
      <vt:lpstr>Montserrat</vt:lpstr>
      <vt:lpstr>Oswald</vt:lpstr>
      <vt:lpstr>Oswald Light</vt:lpstr>
      <vt:lpstr>Office Theme</vt:lpstr>
      <vt:lpstr>PowerPoint Presentation</vt:lpstr>
      <vt:lpstr>Time-resolved reflectometry</vt:lpstr>
      <vt:lpstr>Epitaxy vs. vdW bonded</vt:lpstr>
      <vt:lpstr>Unstable level</vt:lpstr>
      <vt:lpstr>Travelling pulse</vt:lpstr>
      <vt:lpstr>Confined waves</vt:lpstr>
      <vt:lpstr>Epitaxy vs. vdW bonded</vt:lpstr>
      <vt:lpstr>Can you reform epitaxy?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Mattias Matthiesen</dc:creator>
  <cp:lastModifiedBy>Mattias Matthiesen</cp:lastModifiedBy>
  <cp:revision>12</cp:revision>
  <dcterms:created xsi:type="dcterms:W3CDTF">2023-07-26T07:44:26Z</dcterms:created>
  <dcterms:modified xsi:type="dcterms:W3CDTF">2023-11-21T09:52:03Z</dcterms:modified>
</cp:coreProperties>
</file>