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5" r:id="rId1"/>
  </p:sldMasterIdLst>
  <p:sldIdLst>
    <p:sldId id="256" r:id="rId2"/>
    <p:sldId id="260" r:id="rId3"/>
    <p:sldId id="264" r:id="rId4"/>
    <p:sldId id="258" r:id="rId5"/>
    <p:sldId id="259" r:id="rId6"/>
    <p:sldId id="261" r:id="rId7"/>
    <p:sldId id="270" r:id="rId8"/>
    <p:sldId id="263" r:id="rId9"/>
    <p:sldId id="269" r:id="rId10"/>
    <p:sldId id="271" r:id="rId11"/>
    <p:sldId id="273" r:id="rId12"/>
    <p:sldId id="272" r:id="rId13"/>
    <p:sldId id="275" r:id="rId14"/>
    <p:sldId id="276" r:id="rId15"/>
    <p:sldId id="267" r:id="rId16"/>
    <p:sldId id="277" r:id="rId17"/>
    <p:sldId id="278" r:id="rId18"/>
    <p:sldId id="290" r:id="rId19"/>
    <p:sldId id="265" r:id="rId20"/>
    <p:sldId id="282" r:id="rId21"/>
    <p:sldId id="283" r:id="rId22"/>
    <p:sldId id="281" r:id="rId23"/>
    <p:sldId id="287" r:id="rId24"/>
    <p:sldId id="288" r:id="rId25"/>
    <p:sldId id="274" r:id="rId26"/>
    <p:sldId id="284" r:id="rId27"/>
    <p:sldId id="285" r:id="rId28"/>
    <p:sldId id="268" r:id="rId29"/>
    <p:sldId id="286" r:id="rId30"/>
    <p:sldId id="26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B11A1-07FE-4859-BCDF-278F685FDE1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174A2A8F-DA98-48FE-8C7D-5D949308147D}">
      <dgm:prSet phldrT="[Text]"/>
      <dgm:spPr/>
      <dgm:t>
        <a:bodyPr/>
        <a:lstStyle/>
        <a:p>
          <a:r>
            <a:rPr lang="en-US" dirty="0"/>
            <a:t>Dataset</a:t>
          </a:r>
        </a:p>
      </dgm:t>
    </dgm:pt>
    <dgm:pt modelId="{C0DE6839-9BF1-472C-AA8F-F15DE6561C3C}" type="parTrans" cxnId="{8224BC5C-BFC8-485E-9706-6987C0CCC597}">
      <dgm:prSet/>
      <dgm:spPr/>
      <dgm:t>
        <a:bodyPr/>
        <a:lstStyle/>
        <a:p>
          <a:endParaRPr lang="en-US"/>
        </a:p>
      </dgm:t>
    </dgm:pt>
    <dgm:pt modelId="{AD43E0CB-69C9-4400-B195-1C8B9DF79965}" type="sibTrans" cxnId="{8224BC5C-BFC8-485E-9706-6987C0CCC597}">
      <dgm:prSet/>
      <dgm:spPr/>
      <dgm:t>
        <a:bodyPr/>
        <a:lstStyle/>
        <a:p>
          <a:endParaRPr lang="en-US"/>
        </a:p>
      </dgm:t>
    </dgm:pt>
    <dgm:pt modelId="{1CBC2C0A-8396-443C-8B3A-67A4C73B5270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C619050B-5132-4F7D-8F3B-304A614DEDA3}" type="parTrans" cxnId="{7A735E8F-C79A-4270-A567-C0346508CCA8}">
      <dgm:prSet/>
      <dgm:spPr/>
      <dgm:t>
        <a:bodyPr/>
        <a:lstStyle/>
        <a:p>
          <a:endParaRPr lang="en-US"/>
        </a:p>
      </dgm:t>
    </dgm:pt>
    <dgm:pt modelId="{BAC5971E-9166-4A2B-81BD-79F8215FFE99}" type="sibTrans" cxnId="{7A735E8F-C79A-4270-A567-C0346508CCA8}">
      <dgm:prSet/>
      <dgm:spPr/>
      <dgm:t>
        <a:bodyPr/>
        <a:lstStyle/>
        <a:p>
          <a:endParaRPr lang="en-US"/>
        </a:p>
      </dgm:t>
    </dgm:pt>
    <dgm:pt modelId="{5177CD22-C8C7-4B75-B6FB-8346092A24A5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A830F68B-C495-47C4-9E88-510A08279ABA}" type="parTrans" cxnId="{157B9E1C-A870-453F-8B4E-B6A1721259EA}">
      <dgm:prSet/>
      <dgm:spPr/>
      <dgm:t>
        <a:bodyPr/>
        <a:lstStyle/>
        <a:p>
          <a:endParaRPr lang="en-US"/>
        </a:p>
      </dgm:t>
    </dgm:pt>
    <dgm:pt modelId="{2D17AD70-32EB-4D6D-888C-C412D3B00DA6}" type="sibTrans" cxnId="{157B9E1C-A870-453F-8B4E-B6A1721259EA}">
      <dgm:prSet/>
      <dgm:spPr/>
      <dgm:t>
        <a:bodyPr/>
        <a:lstStyle/>
        <a:p>
          <a:endParaRPr lang="en-US"/>
        </a:p>
      </dgm:t>
    </dgm:pt>
    <dgm:pt modelId="{7DA80CB8-A988-421B-B876-2FBF0A9EFF58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62F3977A-DF04-4E2F-BC96-83131FEC4135}" type="parTrans" cxnId="{AC4F4CD9-C6B4-4E6C-9F21-709DDEBAD919}">
      <dgm:prSet/>
      <dgm:spPr/>
      <dgm:t>
        <a:bodyPr/>
        <a:lstStyle/>
        <a:p>
          <a:endParaRPr lang="en-US"/>
        </a:p>
      </dgm:t>
    </dgm:pt>
    <dgm:pt modelId="{76777FE8-C6CA-4649-8BCB-931591BC3CFE}" type="sibTrans" cxnId="{AC4F4CD9-C6B4-4E6C-9F21-709DDEBAD919}">
      <dgm:prSet/>
      <dgm:spPr/>
      <dgm:t>
        <a:bodyPr/>
        <a:lstStyle/>
        <a:p>
          <a:endParaRPr lang="en-US"/>
        </a:p>
      </dgm:t>
    </dgm:pt>
    <dgm:pt modelId="{4E3FDA31-CB44-42C1-9347-DB5BBA5D8F6B}">
      <dgm:prSet phldrT="[Text]"/>
      <dgm:spPr/>
      <dgm:t>
        <a:bodyPr/>
        <a:lstStyle/>
        <a:p>
          <a:r>
            <a:rPr lang="en-US" dirty="0"/>
            <a:t>Optimize Clusters</a:t>
          </a:r>
        </a:p>
      </dgm:t>
    </dgm:pt>
    <dgm:pt modelId="{26744DB7-AC6B-4166-AD9F-CA741F157C41}" type="parTrans" cxnId="{ECAEE05F-EF54-4D0E-8587-096232C6CB00}">
      <dgm:prSet/>
      <dgm:spPr/>
      <dgm:t>
        <a:bodyPr/>
        <a:lstStyle/>
        <a:p>
          <a:endParaRPr lang="en-US"/>
        </a:p>
      </dgm:t>
    </dgm:pt>
    <dgm:pt modelId="{11A66A26-6F4F-40B5-B260-AEF844A2B056}" type="sibTrans" cxnId="{ECAEE05F-EF54-4D0E-8587-096232C6CB00}">
      <dgm:prSet/>
      <dgm:spPr/>
      <dgm:t>
        <a:bodyPr/>
        <a:lstStyle/>
        <a:p>
          <a:endParaRPr lang="en-US"/>
        </a:p>
      </dgm:t>
    </dgm:pt>
    <dgm:pt modelId="{18990B59-ABB8-471D-A73E-AFA858D49020}">
      <dgm:prSet phldrT="[Text]"/>
      <dgm:spPr/>
      <dgm:t>
        <a:bodyPr/>
        <a:lstStyle/>
        <a:p>
          <a:r>
            <a:rPr lang="en-US" dirty="0"/>
            <a:t>Store clusters</a:t>
          </a:r>
        </a:p>
      </dgm:t>
    </dgm:pt>
    <dgm:pt modelId="{B352275D-CE43-40C0-B3F2-CD539E669580}" type="parTrans" cxnId="{EA444BF4-010D-4ED8-9636-2B2018D36458}">
      <dgm:prSet/>
      <dgm:spPr/>
      <dgm:t>
        <a:bodyPr/>
        <a:lstStyle/>
        <a:p>
          <a:endParaRPr lang="en-US"/>
        </a:p>
      </dgm:t>
    </dgm:pt>
    <dgm:pt modelId="{5AEC54FB-7A60-4297-880F-EB5DACCC0D27}" type="sibTrans" cxnId="{EA444BF4-010D-4ED8-9636-2B2018D36458}">
      <dgm:prSet/>
      <dgm:spPr/>
      <dgm:t>
        <a:bodyPr/>
        <a:lstStyle/>
        <a:p>
          <a:endParaRPr lang="en-US"/>
        </a:p>
      </dgm:t>
    </dgm:pt>
    <dgm:pt modelId="{41FC3957-4081-49D7-BF5E-63BE43958B28}" type="pres">
      <dgm:prSet presAssocID="{ED4B11A1-07FE-4859-BCDF-278F685FDE10}" presName="CompostProcess" presStyleCnt="0">
        <dgm:presLayoutVars>
          <dgm:dir/>
          <dgm:resizeHandles val="exact"/>
        </dgm:presLayoutVars>
      </dgm:prSet>
      <dgm:spPr/>
    </dgm:pt>
    <dgm:pt modelId="{91FD15DD-DA7D-4828-950D-6D1429A0D180}" type="pres">
      <dgm:prSet presAssocID="{ED4B11A1-07FE-4859-BCDF-278F685FDE10}" presName="arrow" presStyleLbl="bgShp" presStyleIdx="0" presStyleCnt="1"/>
      <dgm:spPr/>
    </dgm:pt>
    <dgm:pt modelId="{F10D126E-3B32-496C-B25C-038828466AB2}" type="pres">
      <dgm:prSet presAssocID="{ED4B11A1-07FE-4859-BCDF-278F685FDE10}" presName="linearProcess" presStyleCnt="0"/>
      <dgm:spPr/>
    </dgm:pt>
    <dgm:pt modelId="{C0C8474D-CD94-4214-804B-E4FE04E9976B}" type="pres">
      <dgm:prSet presAssocID="{174A2A8F-DA98-48FE-8C7D-5D949308147D}" presName="textNode" presStyleLbl="node1" presStyleIdx="0" presStyleCnt="6">
        <dgm:presLayoutVars>
          <dgm:bulletEnabled val="1"/>
        </dgm:presLayoutVars>
      </dgm:prSet>
      <dgm:spPr/>
    </dgm:pt>
    <dgm:pt modelId="{939BBE99-371F-4BE0-BD36-AB4ED7BD61C2}" type="pres">
      <dgm:prSet presAssocID="{AD43E0CB-69C9-4400-B195-1C8B9DF79965}" presName="sibTrans" presStyleCnt="0"/>
      <dgm:spPr/>
    </dgm:pt>
    <dgm:pt modelId="{DDFEE42A-A684-48B8-BB95-436ADC57D68D}" type="pres">
      <dgm:prSet presAssocID="{1CBC2C0A-8396-443C-8B3A-67A4C73B5270}" presName="textNode" presStyleLbl="node1" presStyleIdx="1" presStyleCnt="6">
        <dgm:presLayoutVars>
          <dgm:bulletEnabled val="1"/>
        </dgm:presLayoutVars>
      </dgm:prSet>
      <dgm:spPr/>
    </dgm:pt>
    <dgm:pt modelId="{26BE1AE6-5FC1-428D-9C2B-C214CB1B1E53}" type="pres">
      <dgm:prSet presAssocID="{BAC5971E-9166-4A2B-81BD-79F8215FFE99}" presName="sibTrans" presStyleCnt="0"/>
      <dgm:spPr/>
    </dgm:pt>
    <dgm:pt modelId="{0407C3E8-359B-48B8-A3CB-6CCEFA6B674E}" type="pres">
      <dgm:prSet presAssocID="{5177CD22-C8C7-4B75-B6FB-8346092A24A5}" presName="textNode" presStyleLbl="node1" presStyleIdx="2" presStyleCnt="6">
        <dgm:presLayoutVars>
          <dgm:bulletEnabled val="1"/>
        </dgm:presLayoutVars>
      </dgm:prSet>
      <dgm:spPr/>
    </dgm:pt>
    <dgm:pt modelId="{890F82F0-8618-4054-9F7A-D390CC0C1D77}" type="pres">
      <dgm:prSet presAssocID="{2D17AD70-32EB-4D6D-888C-C412D3B00DA6}" presName="sibTrans" presStyleCnt="0"/>
      <dgm:spPr/>
    </dgm:pt>
    <dgm:pt modelId="{8FB0428E-B5E4-48C8-B0D4-B225ECD75282}" type="pres">
      <dgm:prSet presAssocID="{7DA80CB8-A988-421B-B876-2FBF0A9EFF58}" presName="textNode" presStyleLbl="node1" presStyleIdx="3" presStyleCnt="6">
        <dgm:presLayoutVars>
          <dgm:bulletEnabled val="1"/>
        </dgm:presLayoutVars>
      </dgm:prSet>
      <dgm:spPr/>
    </dgm:pt>
    <dgm:pt modelId="{FE7876D9-0EF7-493D-9524-9C908CA8E867}" type="pres">
      <dgm:prSet presAssocID="{76777FE8-C6CA-4649-8BCB-931591BC3CFE}" presName="sibTrans" presStyleCnt="0"/>
      <dgm:spPr/>
    </dgm:pt>
    <dgm:pt modelId="{EB179F21-CB0A-480C-A616-009B29729566}" type="pres">
      <dgm:prSet presAssocID="{4E3FDA31-CB44-42C1-9347-DB5BBA5D8F6B}" presName="textNode" presStyleLbl="node1" presStyleIdx="4" presStyleCnt="6">
        <dgm:presLayoutVars>
          <dgm:bulletEnabled val="1"/>
        </dgm:presLayoutVars>
      </dgm:prSet>
      <dgm:spPr/>
    </dgm:pt>
    <dgm:pt modelId="{0416AE42-03B1-4DCF-9B2F-953664A489A4}" type="pres">
      <dgm:prSet presAssocID="{11A66A26-6F4F-40B5-B260-AEF844A2B056}" presName="sibTrans" presStyleCnt="0"/>
      <dgm:spPr/>
    </dgm:pt>
    <dgm:pt modelId="{9F491D55-9EAA-440A-959B-88C67211AC7B}" type="pres">
      <dgm:prSet presAssocID="{18990B59-ABB8-471D-A73E-AFA858D49020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9AA16B04-6154-4A54-BAF9-5ED7F1F2BD27}" type="presOf" srcId="{18990B59-ABB8-471D-A73E-AFA858D49020}" destId="{9F491D55-9EAA-440A-959B-88C67211AC7B}" srcOrd="0" destOrd="0" presId="urn:microsoft.com/office/officeart/2005/8/layout/hProcess9"/>
    <dgm:cxn modelId="{2B89B214-4D24-47CE-9BA7-F74FFC36130C}" type="presOf" srcId="{1CBC2C0A-8396-443C-8B3A-67A4C73B5270}" destId="{DDFEE42A-A684-48B8-BB95-436ADC57D68D}" srcOrd="0" destOrd="0" presId="urn:microsoft.com/office/officeart/2005/8/layout/hProcess9"/>
    <dgm:cxn modelId="{157B9E1C-A870-453F-8B4E-B6A1721259EA}" srcId="{ED4B11A1-07FE-4859-BCDF-278F685FDE10}" destId="{5177CD22-C8C7-4B75-B6FB-8346092A24A5}" srcOrd="2" destOrd="0" parTransId="{A830F68B-C495-47C4-9E88-510A08279ABA}" sibTransId="{2D17AD70-32EB-4D6D-888C-C412D3B00DA6}"/>
    <dgm:cxn modelId="{41880D28-920B-46B6-8527-6E1F89A77B63}" type="presOf" srcId="{5177CD22-C8C7-4B75-B6FB-8346092A24A5}" destId="{0407C3E8-359B-48B8-A3CB-6CCEFA6B674E}" srcOrd="0" destOrd="0" presId="urn:microsoft.com/office/officeart/2005/8/layout/hProcess9"/>
    <dgm:cxn modelId="{E004F229-C550-4A0B-8D51-9412063C59D5}" type="presOf" srcId="{ED4B11A1-07FE-4859-BCDF-278F685FDE10}" destId="{41FC3957-4081-49D7-BF5E-63BE43958B28}" srcOrd="0" destOrd="0" presId="urn:microsoft.com/office/officeart/2005/8/layout/hProcess9"/>
    <dgm:cxn modelId="{39008F3D-284D-489A-B94B-CCBB3251013F}" type="presOf" srcId="{7DA80CB8-A988-421B-B876-2FBF0A9EFF58}" destId="{8FB0428E-B5E4-48C8-B0D4-B225ECD75282}" srcOrd="0" destOrd="0" presId="urn:microsoft.com/office/officeart/2005/8/layout/hProcess9"/>
    <dgm:cxn modelId="{8224BC5C-BFC8-485E-9706-6987C0CCC597}" srcId="{ED4B11A1-07FE-4859-BCDF-278F685FDE10}" destId="{174A2A8F-DA98-48FE-8C7D-5D949308147D}" srcOrd="0" destOrd="0" parTransId="{C0DE6839-9BF1-472C-AA8F-F15DE6561C3C}" sibTransId="{AD43E0CB-69C9-4400-B195-1C8B9DF79965}"/>
    <dgm:cxn modelId="{ECAEE05F-EF54-4D0E-8587-096232C6CB00}" srcId="{ED4B11A1-07FE-4859-BCDF-278F685FDE10}" destId="{4E3FDA31-CB44-42C1-9347-DB5BBA5D8F6B}" srcOrd="4" destOrd="0" parTransId="{26744DB7-AC6B-4166-AD9F-CA741F157C41}" sibTransId="{11A66A26-6F4F-40B5-B260-AEF844A2B056}"/>
    <dgm:cxn modelId="{7A735E8F-C79A-4270-A567-C0346508CCA8}" srcId="{ED4B11A1-07FE-4859-BCDF-278F685FDE10}" destId="{1CBC2C0A-8396-443C-8B3A-67A4C73B5270}" srcOrd="1" destOrd="0" parTransId="{C619050B-5132-4F7D-8F3B-304A614DEDA3}" sibTransId="{BAC5971E-9166-4A2B-81BD-79F8215FFE99}"/>
    <dgm:cxn modelId="{97D86DA0-4BFD-44B9-83AC-3DC786EAF248}" type="presOf" srcId="{4E3FDA31-CB44-42C1-9347-DB5BBA5D8F6B}" destId="{EB179F21-CB0A-480C-A616-009B29729566}" srcOrd="0" destOrd="0" presId="urn:microsoft.com/office/officeart/2005/8/layout/hProcess9"/>
    <dgm:cxn modelId="{394611C3-AC24-498B-8CF8-BAF52857202D}" type="presOf" srcId="{174A2A8F-DA98-48FE-8C7D-5D949308147D}" destId="{C0C8474D-CD94-4214-804B-E4FE04E9976B}" srcOrd="0" destOrd="0" presId="urn:microsoft.com/office/officeart/2005/8/layout/hProcess9"/>
    <dgm:cxn modelId="{AC4F4CD9-C6B4-4E6C-9F21-709DDEBAD919}" srcId="{ED4B11A1-07FE-4859-BCDF-278F685FDE10}" destId="{7DA80CB8-A988-421B-B876-2FBF0A9EFF58}" srcOrd="3" destOrd="0" parTransId="{62F3977A-DF04-4E2F-BC96-83131FEC4135}" sibTransId="{76777FE8-C6CA-4649-8BCB-931591BC3CFE}"/>
    <dgm:cxn modelId="{EA444BF4-010D-4ED8-9636-2B2018D36458}" srcId="{ED4B11A1-07FE-4859-BCDF-278F685FDE10}" destId="{18990B59-ABB8-471D-A73E-AFA858D49020}" srcOrd="5" destOrd="0" parTransId="{B352275D-CE43-40C0-B3F2-CD539E669580}" sibTransId="{5AEC54FB-7A60-4297-880F-EB5DACCC0D27}"/>
    <dgm:cxn modelId="{DC0D9178-F0BA-4273-A0FE-EE63B7288109}" type="presParOf" srcId="{41FC3957-4081-49D7-BF5E-63BE43958B28}" destId="{91FD15DD-DA7D-4828-950D-6D1429A0D180}" srcOrd="0" destOrd="0" presId="urn:microsoft.com/office/officeart/2005/8/layout/hProcess9"/>
    <dgm:cxn modelId="{BF4B76E8-97CF-41CA-91F5-3024DA008C8D}" type="presParOf" srcId="{41FC3957-4081-49D7-BF5E-63BE43958B28}" destId="{F10D126E-3B32-496C-B25C-038828466AB2}" srcOrd="1" destOrd="0" presId="urn:microsoft.com/office/officeart/2005/8/layout/hProcess9"/>
    <dgm:cxn modelId="{5441DCAC-DADD-4904-958F-9363E634AABE}" type="presParOf" srcId="{F10D126E-3B32-496C-B25C-038828466AB2}" destId="{C0C8474D-CD94-4214-804B-E4FE04E9976B}" srcOrd="0" destOrd="0" presId="urn:microsoft.com/office/officeart/2005/8/layout/hProcess9"/>
    <dgm:cxn modelId="{5820DF31-A423-43A9-991D-C4712FFB53FD}" type="presParOf" srcId="{F10D126E-3B32-496C-B25C-038828466AB2}" destId="{939BBE99-371F-4BE0-BD36-AB4ED7BD61C2}" srcOrd="1" destOrd="0" presId="urn:microsoft.com/office/officeart/2005/8/layout/hProcess9"/>
    <dgm:cxn modelId="{A4F2833D-8241-4A1A-AEF8-6A7C9F2B63D9}" type="presParOf" srcId="{F10D126E-3B32-496C-B25C-038828466AB2}" destId="{DDFEE42A-A684-48B8-BB95-436ADC57D68D}" srcOrd="2" destOrd="0" presId="urn:microsoft.com/office/officeart/2005/8/layout/hProcess9"/>
    <dgm:cxn modelId="{40FF2047-9B49-4520-B14D-6765039FA90B}" type="presParOf" srcId="{F10D126E-3B32-496C-B25C-038828466AB2}" destId="{26BE1AE6-5FC1-428D-9C2B-C214CB1B1E53}" srcOrd="3" destOrd="0" presId="urn:microsoft.com/office/officeart/2005/8/layout/hProcess9"/>
    <dgm:cxn modelId="{CBA6A509-9F7C-4A34-8343-0DFD09782244}" type="presParOf" srcId="{F10D126E-3B32-496C-B25C-038828466AB2}" destId="{0407C3E8-359B-48B8-A3CB-6CCEFA6B674E}" srcOrd="4" destOrd="0" presId="urn:microsoft.com/office/officeart/2005/8/layout/hProcess9"/>
    <dgm:cxn modelId="{5C1072DC-C67C-4D67-AECE-FCB32C889962}" type="presParOf" srcId="{F10D126E-3B32-496C-B25C-038828466AB2}" destId="{890F82F0-8618-4054-9F7A-D390CC0C1D77}" srcOrd="5" destOrd="0" presId="urn:microsoft.com/office/officeart/2005/8/layout/hProcess9"/>
    <dgm:cxn modelId="{63107F9E-E255-4EF7-A050-6606F12F351E}" type="presParOf" srcId="{F10D126E-3B32-496C-B25C-038828466AB2}" destId="{8FB0428E-B5E4-48C8-B0D4-B225ECD75282}" srcOrd="6" destOrd="0" presId="urn:microsoft.com/office/officeart/2005/8/layout/hProcess9"/>
    <dgm:cxn modelId="{84F13DFA-27B5-4BB8-AD8F-9438FF611E5F}" type="presParOf" srcId="{F10D126E-3B32-496C-B25C-038828466AB2}" destId="{FE7876D9-0EF7-493D-9524-9C908CA8E867}" srcOrd="7" destOrd="0" presId="urn:microsoft.com/office/officeart/2005/8/layout/hProcess9"/>
    <dgm:cxn modelId="{8F983DEB-EBB0-48FE-95AD-C725C7E618E4}" type="presParOf" srcId="{F10D126E-3B32-496C-B25C-038828466AB2}" destId="{EB179F21-CB0A-480C-A616-009B29729566}" srcOrd="8" destOrd="0" presId="urn:microsoft.com/office/officeart/2005/8/layout/hProcess9"/>
    <dgm:cxn modelId="{74DB5799-1165-4938-8356-AEFB92ACCB39}" type="presParOf" srcId="{F10D126E-3B32-496C-B25C-038828466AB2}" destId="{0416AE42-03B1-4DCF-9B2F-953664A489A4}" srcOrd="9" destOrd="0" presId="urn:microsoft.com/office/officeart/2005/8/layout/hProcess9"/>
    <dgm:cxn modelId="{9C685DE0-08C3-4360-8BEA-9CF28C80E27B}" type="presParOf" srcId="{F10D126E-3B32-496C-B25C-038828466AB2}" destId="{9F491D55-9EAA-440A-959B-88C67211AC7B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C2A6A25-4087-4DF8-8F66-71CC808D9860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AEF56768-23DC-40D2-8834-79E2FCF30814}">
      <dgm:prSet phldrT="[Text]"/>
      <dgm:spPr/>
      <dgm:t>
        <a:bodyPr/>
        <a:lstStyle/>
        <a:p>
          <a:r>
            <a:rPr lang="en-US" dirty="0"/>
            <a:t>Preprocessing</a:t>
          </a:r>
        </a:p>
      </dgm:t>
    </dgm:pt>
    <dgm:pt modelId="{37606BDA-0F36-4103-BDA7-341043255C11}" type="parTrans" cxnId="{72FF4C49-F079-4828-8098-ABCD4B53F43D}">
      <dgm:prSet/>
      <dgm:spPr/>
      <dgm:t>
        <a:bodyPr/>
        <a:lstStyle/>
        <a:p>
          <a:endParaRPr lang="en-US"/>
        </a:p>
      </dgm:t>
    </dgm:pt>
    <dgm:pt modelId="{23665DD6-43F7-4C63-973F-D6ADDD4A3F1E}" type="sibTrans" cxnId="{72FF4C49-F079-4828-8098-ABCD4B53F43D}">
      <dgm:prSet/>
      <dgm:spPr/>
      <dgm:t>
        <a:bodyPr/>
        <a:lstStyle/>
        <a:p>
          <a:endParaRPr lang="en-US"/>
        </a:p>
      </dgm:t>
    </dgm:pt>
    <dgm:pt modelId="{8C0E54CE-6D1B-4A67-BB6D-37DC2830283C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51F43C14-38F0-4DA7-9FD4-2A83E7FBDA2B}" type="parTrans" cxnId="{78B7D4D8-0EC4-4942-AF80-43424BD400A1}">
      <dgm:prSet/>
      <dgm:spPr/>
      <dgm:t>
        <a:bodyPr/>
        <a:lstStyle/>
        <a:p>
          <a:endParaRPr lang="en-US"/>
        </a:p>
      </dgm:t>
    </dgm:pt>
    <dgm:pt modelId="{82E56C35-820B-4F7D-8FD5-054339A33AC7}" type="sibTrans" cxnId="{78B7D4D8-0EC4-4942-AF80-43424BD400A1}">
      <dgm:prSet/>
      <dgm:spPr/>
      <dgm:t>
        <a:bodyPr/>
        <a:lstStyle/>
        <a:p>
          <a:endParaRPr lang="en-US"/>
        </a:p>
      </dgm:t>
    </dgm:pt>
    <dgm:pt modelId="{1AC5A834-C897-4AB2-B8C9-F7018C8CF01A}">
      <dgm:prSet phldrT="[Text]"/>
      <dgm:spPr/>
      <dgm:t>
        <a:bodyPr/>
        <a:lstStyle/>
        <a:p>
          <a:r>
            <a:rPr lang="en-US" dirty="0"/>
            <a:t>Feature Optimization</a:t>
          </a:r>
        </a:p>
      </dgm:t>
    </dgm:pt>
    <dgm:pt modelId="{115E65EE-2777-4940-A669-1CDFD093396F}" type="parTrans" cxnId="{595A361B-C3FE-4F79-BCA6-8A04A9595CD0}">
      <dgm:prSet/>
      <dgm:spPr/>
      <dgm:t>
        <a:bodyPr/>
        <a:lstStyle/>
        <a:p>
          <a:endParaRPr lang="en-US"/>
        </a:p>
      </dgm:t>
    </dgm:pt>
    <dgm:pt modelId="{C121D499-1A67-4287-870C-B5D2D8B34DA0}" type="sibTrans" cxnId="{595A361B-C3FE-4F79-BCA6-8A04A9595CD0}">
      <dgm:prSet/>
      <dgm:spPr/>
      <dgm:t>
        <a:bodyPr/>
        <a:lstStyle/>
        <a:p>
          <a:endParaRPr lang="en-US"/>
        </a:p>
      </dgm:t>
    </dgm:pt>
    <dgm:pt modelId="{EADF790D-90EA-493E-92B8-A866FE70E9E8}">
      <dgm:prSet phldrT="[Text]"/>
      <dgm:spPr/>
      <dgm:t>
        <a:bodyPr/>
        <a:lstStyle/>
        <a:p>
          <a:r>
            <a:rPr lang="en-US" dirty="0"/>
            <a:t>Ranking with ranking metrics</a:t>
          </a:r>
        </a:p>
      </dgm:t>
    </dgm:pt>
    <dgm:pt modelId="{7C01F089-A413-4526-A8BD-AB3B295C1683}" type="parTrans" cxnId="{BAABB97D-8F22-4BEC-9101-CD26C7ABB257}">
      <dgm:prSet/>
      <dgm:spPr/>
      <dgm:t>
        <a:bodyPr/>
        <a:lstStyle/>
        <a:p>
          <a:endParaRPr lang="en-US"/>
        </a:p>
      </dgm:t>
    </dgm:pt>
    <dgm:pt modelId="{F43374A4-BFF6-4775-B7F4-60E3ED5748EF}" type="sibTrans" cxnId="{BAABB97D-8F22-4BEC-9101-CD26C7ABB257}">
      <dgm:prSet/>
      <dgm:spPr/>
      <dgm:t>
        <a:bodyPr/>
        <a:lstStyle/>
        <a:p>
          <a:endParaRPr lang="en-US"/>
        </a:p>
      </dgm:t>
    </dgm:pt>
    <dgm:pt modelId="{2F311CE7-EA58-4C46-A516-A5B0C5C52E39}">
      <dgm:prSet phldrT="[Text]"/>
      <dgm:spPr/>
      <dgm:t>
        <a:bodyPr/>
        <a:lstStyle/>
        <a:p>
          <a:r>
            <a:rPr lang="en-US" dirty="0"/>
            <a:t>Displaying the final result</a:t>
          </a:r>
        </a:p>
      </dgm:t>
    </dgm:pt>
    <dgm:pt modelId="{9C8B6487-D4E6-4CA0-9DE2-CA0F5655767B}" type="parTrans" cxnId="{CDF6B083-173B-422B-82B0-3F0DCC6B2375}">
      <dgm:prSet/>
      <dgm:spPr/>
      <dgm:t>
        <a:bodyPr/>
        <a:lstStyle/>
        <a:p>
          <a:endParaRPr lang="en-US"/>
        </a:p>
      </dgm:t>
    </dgm:pt>
    <dgm:pt modelId="{824D44EF-39CD-4696-AA41-9E6FFDB8FE6E}" type="sibTrans" cxnId="{CDF6B083-173B-422B-82B0-3F0DCC6B2375}">
      <dgm:prSet/>
      <dgm:spPr/>
      <dgm:t>
        <a:bodyPr/>
        <a:lstStyle/>
        <a:p>
          <a:endParaRPr lang="en-US"/>
        </a:p>
      </dgm:t>
    </dgm:pt>
    <dgm:pt modelId="{6C1B7885-2EEA-42DA-A899-EC7C9AA32DDE}" type="pres">
      <dgm:prSet presAssocID="{8C2A6A25-4087-4DF8-8F66-71CC808D9860}" presName="Name0" presStyleCnt="0">
        <dgm:presLayoutVars>
          <dgm:dir/>
          <dgm:resizeHandles val="exact"/>
        </dgm:presLayoutVars>
      </dgm:prSet>
      <dgm:spPr/>
    </dgm:pt>
    <dgm:pt modelId="{02E11315-5D96-48BE-B351-EB50DD1EECBF}" type="pres">
      <dgm:prSet presAssocID="{AEF56768-23DC-40D2-8834-79E2FCF30814}" presName="composite" presStyleCnt="0"/>
      <dgm:spPr/>
    </dgm:pt>
    <dgm:pt modelId="{A7875927-ACEE-470E-B4CF-32F9F0A3164F}" type="pres">
      <dgm:prSet presAssocID="{AEF56768-23DC-40D2-8834-79E2FCF30814}" presName="bgChev" presStyleLbl="node1" presStyleIdx="0" presStyleCnt="5"/>
      <dgm:spPr/>
    </dgm:pt>
    <dgm:pt modelId="{4854C413-3E83-4DE5-8C83-2F8EB3736525}" type="pres">
      <dgm:prSet presAssocID="{AEF56768-23DC-40D2-8834-79E2FCF30814}" presName="txNode" presStyleLbl="fgAcc1" presStyleIdx="0" presStyleCnt="5">
        <dgm:presLayoutVars>
          <dgm:bulletEnabled val="1"/>
        </dgm:presLayoutVars>
      </dgm:prSet>
      <dgm:spPr/>
    </dgm:pt>
    <dgm:pt modelId="{A2B59DDE-C2D5-40A3-B08C-2C5A0C64D9A2}" type="pres">
      <dgm:prSet presAssocID="{23665DD6-43F7-4C63-973F-D6ADDD4A3F1E}" presName="compositeSpace" presStyleCnt="0"/>
      <dgm:spPr/>
    </dgm:pt>
    <dgm:pt modelId="{CADEDC83-6CA0-4B23-8A74-4FC6188FD5B4}" type="pres">
      <dgm:prSet presAssocID="{8C0E54CE-6D1B-4A67-BB6D-37DC2830283C}" presName="composite" presStyleCnt="0"/>
      <dgm:spPr/>
    </dgm:pt>
    <dgm:pt modelId="{BC220A9D-166B-4C88-81C9-3F7AA6942E8F}" type="pres">
      <dgm:prSet presAssocID="{8C0E54CE-6D1B-4A67-BB6D-37DC2830283C}" presName="bgChev" presStyleLbl="node1" presStyleIdx="1" presStyleCnt="5"/>
      <dgm:spPr/>
    </dgm:pt>
    <dgm:pt modelId="{2DE9F4CB-8DE5-4FA7-8A43-A0135324F9A9}" type="pres">
      <dgm:prSet presAssocID="{8C0E54CE-6D1B-4A67-BB6D-37DC2830283C}" presName="txNode" presStyleLbl="fgAcc1" presStyleIdx="1" presStyleCnt="5">
        <dgm:presLayoutVars>
          <dgm:bulletEnabled val="1"/>
        </dgm:presLayoutVars>
      </dgm:prSet>
      <dgm:spPr/>
    </dgm:pt>
    <dgm:pt modelId="{588FB494-5D2C-4CBB-90DC-E8ED8F00E402}" type="pres">
      <dgm:prSet presAssocID="{82E56C35-820B-4F7D-8FD5-054339A33AC7}" presName="compositeSpace" presStyleCnt="0"/>
      <dgm:spPr/>
    </dgm:pt>
    <dgm:pt modelId="{41BBFAEF-EB23-49F3-8134-4A376E505938}" type="pres">
      <dgm:prSet presAssocID="{1AC5A834-C897-4AB2-B8C9-F7018C8CF01A}" presName="composite" presStyleCnt="0"/>
      <dgm:spPr/>
    </dgm:pt>
    <dgm:pt modelId="{A84B877B-0BB8-42AF-B3AD-A7F2177156B4}" type="pres">
      <dgm:prSet presAssocID="{1AC5A834-C897-4AB2-B8C9-F7018C8CF01A}" presName="bgChev" presStyleLbl="node1" presStyleIdx="2" presStyleCnt="5"/>
      <dgm:spPr/>
    </dgm:pt>
    <dgm:pt modelId="{2CC7342B-F382-4E8B-BED8-05B3A2D817B8}" type="pres">
      <dgm:prSet presAssocID="{1AC5A834-C897-4AB2-B8C9-F7018C8CF01A}" presName="txNode" presStyleLbl="fgAcc1" presStyleIdx="2" presStyleCnt="5">
        <dgm:presLayoutVars>
          <dgm:bulletEnabled val="1"/>
        </dgm:presLayoutVars>
      </dgm:prSet>
      <dgm:spPr/>
    </dgm:pt>
    <dgm:pt modelId="{D4786A98-CA7E-4D46-8D77-2F17D4B9B0D5}" type="pres">
      <dgm:prSet presAssocID="{C121D499-1A67-4287-870C-B5D2D8B34DA0}" presName="compositeSpace" presStyleCnt="0"/>
      <dgm:spPr/>
    </dgm:pt>
    <dgm:pt modelId="{EF2059B1-CF61-4AE0-A554-B8511584E624}" type="pres">
      <dgm:prSet presAssocID="{EADF790D-90EA-493E-92B8-A866FE70E9E8}" presName="composite" presStyleCnt="0"/>
      <dgm:spPr/>
    </dgm:pt>
    <dgm:pt modelId="{BA45E807-AE19-4EFC-B0AA-96BE594ABCA2}" type="pres">
      <dgm:prSet presAssocID="{EADF790D-90EA-493E-92B8-A866FE70E9E8}" presName="bgChev" presStyleLbl="node1" presStyleIdx="3" presStyleCnt="5"/>
      <dgm:spPr/>
    </dgm:pt>
    <dgm:pt modelId="{ADE57FFC-D485-427E-B124-FA50A1B322F0}" type="pres">
      <dgm:prSet presAssocID="{EADF790D-90EA-493E-92B8-A866FE70E9E8}" presName="txNode" presStyleLbl="fgAcc1" presStyleIdx="3" presStyleCnt="5">
        <dgm:presLayoutVars>
          <dgm:bulletEnabled val="1"/>
        </dgm:presLayoutVars>
      </dgm:prSet>
      <dgm:spPr/>
    </dgm:pt>
    <dgm:pt modelId="{F7FD2FA8-814A-4458-BC19-B984E30E5653}" type="pres">
      <dgm:prSet presAssocID="{F43374A4-BFF6-4775-B7F4-60E3ED5748EF}" presName="compositeSpace" presStyleCnt="0"/>
      <dgm:spPr/>
    </dgm:pt>
    <dgm:pt modelId="{4993C361-1BF1-46E4-96C4-82EA5EACADBA}" type="pres">
      <dgm:prSet presAssocID="{2F311CE7-EA58-4C46-A516-A5B0C5C52E39}" presName="composite" presStyleCnt="0"/>
      <dgm:spPr/>
    </dgm:pt>
    <dgm:pt modelId="{67C3A43C-BCE6-471F-86F3-FDFB57CCFF2D}" type="pres">
      <dgm:prSet presAssocID="{2F311CE7-EA58-4C46-A516-A5B0C5C52E39}" presName="bgChev" presStyleLbl="node1" presStyleIdx="4" presStyleCnt="5"/>
      <dgm:spPr/>
    </dgm:pt>
    <dgm:pt modelId="{6367B105-B1CB-460D-83E5-D9F1967C169F}" type="pres">
      <dgm:prSet presAssocID="{2F311CE7-EA58-4C46-A516-A5B0C5C52E39}" presName="txNode" presStyleLbl="fgAcc1" presStyleIdx="4" presStyleCnt="5">
        <dgm:presLayoutVars>
          <dgm:bulletEnabled val="1"/>
        </dgm:presLayoutVars>
      </dgm:prSet>
      <dgm:spPr/>
    </dgm:pt>
  </dgm:ptLst>
  <dgm:cxnLst>
    <dgm:cxn modelId="{595A361B-C3FE-4F79-BCA6-8A04A9595CD0}" srcId="{8C2A6A25-4087-4DF8-8F66-71CC808D9860}" destId="{1AC5A834-C897-4AB2-B8C9-F7018C8CF01A}" srcOrd="2" destOrd="0" parTransId="{115E65EE-2777-4940-A669-1CDFD093396F}" sibTransId="{C121D499-1A67-4287-870C-B5D2D8B34DA0}"/>
    <dgm:cxn modelId="{72FF4C49-F079-4828-8098-ABCD4B53F43D}" srcId="{8C2A6A25-4087-4DF8-8F66-71CC808D9860}" destId="{AEF56768-23DC-40D2-8834-79E2FCF30814}" srcOrd="0" destOrd="0" parTransId="{37606BDA-0F36-4103-BDA7-341043255C11}" sibTransId="{23665DD6-43F7-4C63-973F-D6ADDD4A3F1E}"/>
    <dgm:cxn modelId="{C0F3844E-229F-4213-A8DC-F2E2EA19946E}" type="presOf" srcId="{2F311CE7-EA58-4C46-A516-A5B0C5C52E39}" destId="{6367B105-B1CB-460D-83E5-D9F1967C169F}" srcOrd="0" destOrd="0" presId="urn:microsoft.com/office/officeart/2005/8/layout/chevronAccent+Icon"/>
    <dgm:cxn modelId="{306B7458-8D9A-4FC9-AC44-A2F6C494860E}" type="presOf" srcId="{8C2A6A25-4087-4DF8-8F66-71CC808D9860}" destId="{6C1B7885-2EEA-42DA-A899-EC7C9AA32DDE}" srcOrd="0" destOrd="0" presId="urn:microsoft.com/office/officeart/2005/8/layout/chevronAccent+Icon"/>
    <dgm:cxn modelId="{BAABB97D-8F22-4BEC-9101-CD26C7ABB257}" srcId="{8C2A6A25-4087-4DF8-8F66-71CC808D9860}" destId="{EADF790D-90EA-493E-92B8-A866FE70E9E8}" srcOrd="3" destOrd="0" parTransId="{7C01F089-A413-4526-A8BD-AB3B295C1683}" sibTransId="{F43374A4-BFF6-4775-B7F4-60E3ED5748EF}"/>
    <dgm:cxn modelId="{CDF6B083-173B-422B-82B0-3F0DCC6B2375}" srcId="{8C2A6A25-4087-4DF8-8F66-71CC808D9860}" destId="{2F311CE7-EA58-4C46-A516-A5B0C5C52E39}" srcOrd="4" destOrd="0" parTransId="{9C8B6487-D4E6-4CA0-9DE2-CA0F5655767B}" sibTransId="{824D44EF-39CD-4696-AA41-9E6FFDB8FE6E}"/>
    <dgm:cxn modelId="{57A65191-3DAE-4384-9BC9-75137C2CDBB0}" type="presOf" srcId="{1AC5A834-C897-4AB2-B8C9-F7018C8CF01A}" destId="{2CC7342B-F382-4E8B-BED8-05B3A2D817B8}" srcOrd="0" destOrd="0" presId="urn:microsoft.com/office/officeart/2005/8/layout/chevronAccent+Icon"/>
    <dgm:cxn modelId="{15332D9B-B68A-4767-B36E-27762D5B74B0}" type="presOf" srcId="{AEF56768-23DC-40D2-8834-79E2FCF30814}" destId="{4854C413-3E83-4DE5-8C83-2F8EB3736525}" srcOrd="0" destOrd="0" presId="urn:microsoft.com/office/officeart/2005/8/layout/chevronAccent+Icon"/>
    <dgm:cxn modelId="{78B7D4D8-0EC4-4942-AF80-43424BD400A1}" srcId="{8C2A6A25-4087-4DF8-8F66-71CC808D9860}" destId="{8C0E54CE-6D1B-4A67-BB6D-37DC2830283C}" srcOrd="1" destOrd="0" parTransId="{51F43C14-38F0-4DA7-9FD4-2A83E7FBDA2B}" sibTransId="{82E56C35-820B-4F7D-8FD5-054339A33AC7}"/>
    <dgm:cxn modelId="{FB73E3EB-5793-46DB-BA53-D1AEF41A06B5}" type="presOf" srcId="{EADF790D-90EA-493E-92B8-A866FE70E9E8}" destId="{ADE57FFC-D485-427E-B124-FA50A1B322F0}" srcOrd="0" destOrd="0" presId="urn:microsoft.com/office/officeart/2005/8/layout/chevronAccent+Icon"/>
    <dgm:cxn modelId="{E406F1EF-7401-45B6-9819-68EE63440849}" type="presOf" srcId="{8C0E54CE-6D1B-4A67-BB6D-37DC2830283C}" destId="{2DE9F4CB-8DE5-4FA7-8A43-A0135324F9A9}" srcOrd="0" destOrd="0" presId="urn:microsoft.com/office/officeart/2005/8/layout/chevronAccent+Icon"/>
    <dgm:cxn modelId="{279B2092-46EB-4384-B483-7818989CA403}" type="presParOf" srcId="{6C1B7885-2EEA-42DA-A899-EC7C9AA32DDE}" destId="{02E11315-5D96-48BE-B351-EB50DD1EECBF}" srcOrd="0" destOrd="0" presId="urn:microsoft.com/office/officeart/2005/8/layout/chevronAccent+Icon"/>
    <dgm:cxn modelId="{9B9EB804-B686-466A-BA78-82C5174F2302}" type="presParOf" srcId="{02E11315-5D96-48BE-B351-EB50DD1EECBF}" destId="{A7875927-ACEE-470E-B4CF-32F9F0A3164F}" srcOrd="0" destOrd="0" presId="urn:microsoft.com/office/officeart/2005/8/layout/chevronAccent+Icon"/>
    <dgm:cxn modelId="{E668AC90-7F5A-45E2-9ADB-8B8D079FB423}" type="presParOf" srcId="{02E11315-5D96-48BE-B351-EB50DD1EECBF}" destId="{4854C413-3E83-4DE5-8C83-2F8EB3736525}" srcOrd="1" destOrd="0" presId="urn:microsoft.com/office/officeart/2005/8/layout/chevronAccent+Icon"/>
    <dgm:cxn modelId="{FAF80F67-7E20-4302-8133-473DF4B91F5C}" type="presParOf" srcId="{6C1B7885-2EEA-42DA-A899-EC7C9AA32DDE}" destId="{A2B59DDE-C2D5-40A3-B08C-2C5A0C64D9A2}" srcOrd="1" destOrd="0" presId="urn:microsoft.com/office/officeart/2005/8/layout/chevronAccent+Icon"/>
    <dgm:cxn modelId="{8F0A27E9-F426-44A7-A47E-0A2C934520B2}" type="presParOf" srcId="{6C1B7885-2EEA-42DA-A899-EC7C9AA32DDE}" destId="{CADEDC83-6CA0-4B23-8A74-4FC6188FD5B4}" srcOrd="2" destOrd="0" presId="urn:microsoft.com/office/officeart/2005/8/layout/chevronAccent+Icon"/>
    <dgm:cxn modelId="{64B68344-5FDC-47EF-962F-02B4A5C74BE0}" type="presParOf" srcId="{CADEDC83-6CA0-4B23-8A74-4FC6188FD5B4}" destId="{BC220A9D-166B-4C88-81C9-3F7AA6942E8F}" srcOrd="0" destOrd="0" presId="urn:microsoft.com/office/officeart/2005/8/layout/chevronAccent+Icon"/>
    <dgm:cxn modelId="{06B449FC-C1C9-4E51-94FC-49F78E64D26F}" type="presParOf" srcId="{CADEDC83-6CA0-4B23-8A74-4FC6188FD5B4}" destId="{2DE9F4CB-8DE5-4FA7-8A43-A0135324F9A9}" srcOrd="1" destOrd="0" presId="urn:microsoft.com/office/officeart/2005/8/layout/chevronAccent+Icon"/>
    <dgm:cxn modelId="{30B71F9C-54D7-4599-9459-D025B6FE9A79}" type="presParOf" srcId="{6C1B7885-2EEA-42DA-A899-EC7C9AA32DDE}" destId="{588FB494-5D2C-4CBB-90DC-E8ED8F00E402}" srcOrd="3" destOrd="0" presId="urn:microsoft.com/office/officeart/2005/8/layout/chevronAccent+Icon"/>
    <dgm:cxn modelId="{2E400982-A47B-4014-8F20-F67ED7FFCCB5}" type="presParOf" srcId="{6C1B7885-2EEA-42DA-A899-EC7C9AA32DDE}" destId="{41BBFAEF-EB23-49F3-8134-4A376E505938}" srcOrd="4" destOrd="0" presId="urn:microsoft.com/office/officeart/2005/8/layout/chevronAccent+Icon"/>
    <dgm:cxn modelId="{DE3DB51D-071A-421B-A73C-2798BE735508}" type="presParOf" srcId="{41BBFAEF-EB23-49F3-8134-4A376E505938}" destId="{A84B877B-0BB8-42AF-B3AD-A7F2177156B4}" srcOrd="0" destOrd="0" presId="urn:microsoft.com/office/officeart/2005/8/layout/chevronAccent+Icon"/>
    <dgm:cxn modelId="{8DB69C15-6841-4319-BAAA-9726405C1ABF}" type="presParOf" srcId="{41BBFAEF-EB23-49F3-8134-4A376E505938}" destId="{2CC7342B-F382-4E8B-BED8-05B3A2D817B8}" srcOrd="1" destOrd="0" presId="urn:microsoft.com/office/officeart/2005/8/layout/chevronAccent+Icon"/>
    <dgm:cxn modelId="{9E85D044-6721-4271-A36F-9010D20C78BD}" type="presParOf" srcId="{6C1B7885-2EEA-42DA-A899-EC7C9AA32DDE}" destId="{D4786A98-CA7E-4D46-8D77-2F17D4B9B0D5}" srcOrd="5" destOrd="0" presId="urn:microsoft.com/office/officeart/2005/8/layout/chevronAccent+Icon"/>
    <dgm:cxn modelId="{D327D772-6A33-4FD5-9EAC-4DBFBDC76B81}" type="presParOf" srcId="{6C1B7885-2EEA-42DA-A899-EC7C9AA32DDE}" destId="{EF2059B1-CF61-4AE0-A554-B8511584E624}" srcOrd="6" destOrd="0" presId="urn:microsoft.com/office/officeart/2005/8/layout/chevronAccent+Icon"/>
    <dgm:cxn modelId="{AD22D8E5-0217-416D-A099-3E00680DF973}" type="presParOf" srcId="{EF2059B1-CF61-4AE0-A554-B8511584E624}" destId="{BA45E807-AE19-4EFC-B0AA-96BE594ABCA2}" srcOrd="0" destOrd="0" presId="urn:microsoft.com/office/officeart/2005/8/layout/chevronAccent+Icon"/>
    <dgm:cxn modelId="{79B3B100-AE47-4293-88A2-D5DE5D97ED05}" type="presParOf" srcId="{EF2059B1-CF61-4AE0-A554-B8511584E624}" destId="{ADE57FFC-D485-427E-B124-FA50A1B322F0}" srcOrd="1" destOrd="0" presId="urn:microsoft.com/office/officeart/2005/8/layout/chevronAccent+Icon"/>
    <dgm:cxn modelId="{60589639-D55A-4659-8A3A-568ED61EE107}" type="presParOf" srcId="{6C1B7885-2EEA-42DA-A899-EC7C9AA32DDE}" destId="{F7FD2FA8-814A-4458-BC19-B984E30E5653}" srcOrd="7" destOrd="0" presId="urn:microsoft.com/office/officeart/2005/8/layout/chevronAccent+Icon"/>
    <dgm:cxn modelId="{4AEDF8EA-D11B-4A10-BD6F-C1A3EE3017F1}" type="presParOf" srcId="{6C1B7885-2EEA-42DA-A899-EC7C9AA32DDE}" destId="{4993C361-1BF1-46E4-96C4-82EA5EACADBA}" srcOrd="8" destOrd="0" presId="urn:microsoft.com/office/officeart/2005/8/layout/chevronAccent+Icon"/>
    <dgm:cxn modelId="{91EC500C-32EE-48A2-BFA9-6DA08E09C0CC}" type="presParOf" srcId="{4993C361-1BF1-46E4-96C4-82EA5EACADBA}" destId="{67C3A43C-BCE6-471F-86F3-FDFB57CCFF2D}" srcOrd="0" destOrd="0" presId="urn:microsoft.com/office/officeart/2005/8/layout/chevronAccent+Icon"/>
    <dgm:cxn modelId="{9C894840-A4D2-4128-B908-EFB13D0B71FB}" type="presParOf" srcId="{4993C361-1BF1-46E4-96C4-82EA5EACADBA}" destId="{6367B105-B1CB-460D-83E5-D9F1967C169F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D15DD-DA7D-4828-950D-6D1429A0D180}">
      <dsp:nvSpPr>
        <dsp:cNvPr id="0" name=""/>
        <dsp:cNvSpPr/>
      </dsp:nvSpPr>
      <dsp:spPr>
        <a:xfrm>
          <a:off x="772477" y="0"/>
          <a:ext cx="8754745" cy="41021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C8474D-CD94-4214-804B-E4FE04E9976B}">
      <dsp:nvSpPr>
        <dsp:cNvPr id="0" name=""/>
        <dsp:cNvSpPr/>
      </dsp:nvSpPr>
      <dsp:spPr>
        <a:xfrm>
          <a:off x="232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Dataset</a:t>
          </a:r>
        </a:p>
      </dsp:txBody>
      <dsp:txXfrm>
        <a:off x="81034" y="1309342"/>
        <a:ext cx="1455006" cy="1483416"/>
      </dsp:txXfrm>
    </dsp:sp>
    <dsp:sp modelId="{DDFEE42A-A684-48B8-BB95-436ADC57D68D}">
      <dsp:nvSpPr>
        <dsp:cNvPr id="0" name=""/>
        <dsp:cNvSpPr/>
      </dsp:nvSpPr>
      <dsp:spPr>
        <a:xfrm>
          <a:off x="173884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</a:t>
          </a:r>
        </a:p>
      </dsp:txBody>
      <dsp:txXfrm>
        <a:off x="1817559" y="1309342"/>
        <a:ext cx="1455006" cy="1483416"/>
      </dsp:txXfrm>
    </dsp:sp>
    <dsp:sp modelId="{0407C3E8-359B-48B8-A3CB-6CCEFA6B674E}">
      <dsp:nvSpPr>
        <dsp:cNvPr id="0" name=""/>
        <dsp:cNvSpPr/>
      </dsp:nvSpPr>
      <dsp:spPr>
        <a:xfrm>
          <a:off x="3475372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Feature extraction</a:t>
          </a:r>
        </a:p>
      </dsp:txBody>
      <dsp:txXfrm>
        <a:off x="3554084" y="1309342"/>
        <a:ext cx="1455006" cy="1483416"/>
      </dsp:txXfrm>
    </dsp:sp>
    <dsp:sp modelId="{8FB0428E-B5E4-48C8-B0D4-B225ECD75282}">
      <dsp:nvSpPr>
        <dsp:cNvPr id="0" name=""/>
        <dsp:cNvSpPr/>
      </dsp:nvSpPr>
      <dsp:spPr>
        <a:xfrm>
          <a:off x="5211897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Clustering</a:t>
          </a:r>
        </a:p>
      </dsp:txBody>
      <dsp:txXfrm>
        <a:off x="5290609" y="1309342"/>
        <a:ext cx="1455006" cy="1483416"/>
      </dsp:txXfrm>
    </dsp:sp>
    <dsp:sp modelId="{EB179F21-CB0A-480C-A616-009B29729566}">
      <dsp:nvSpPr>
        <dsp:cNvPr id="0" name=""/>
        <dsp:cNvSpPr/>
      </dsp:nvSpPr>
      <dsp:spPr>
        <a:xfrm>
          <a:off x="6948421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Optimize Clusters</a:t>
          </a:r>
        </a:p>
      </dsp:txBody>
      <dsp:txXfrm>
        <a:off x="7027133" y="1309342"/>
        <a:ext cx="1455006" cy="1483416"/>
      </dsp:txXfrm>
    </dsp:sp>
    <dsp:sp modelId="{9F491D55-9EAA-440A-959B-88C67211AC7B}">
      <dsp:nvSpPr>
        <dsp:cNvPr id="0" name=""/>
        <dsp:cNvSpPr/>
      </dsp:nvSpPr>
      <dsp:spPr>
        <a:xfrm>
          <a:off x="8684946" y="1230630"/>
          <a:ext cx="1612430" cy="1640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Store clusters</a:t>
          </a:r>
        </a:p>
      </dsp:txBody>
      <dsp:txXfrm>
        <a:off x="8763658" y="1309342"/>
        <a:ext cx="1455006" cy="1483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875927-ACEE-470E-B4CF-32F9F0A3164F}">
      <dsp:nvSpPr>
        <dsp:cNvPr id="0" name=""/>
        <dsp:cNvSpPr/>
      </dsp:nvSpPr>
      <dsp:spPr>
        <a:xfrm>
          <a:off x="1731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4C413-3E83-4DE5-8C83-2F8EB3736525}">
      <dsp:nvSpPr>
        <dsp:cNvPr id="0" name=""/>
        <dsp:cNvSpPr/>
      </dsp:nvSpPr>
      <dsp:spPr>
        <a:xfrm>
          <a:off x="51871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</a:t>
          </a:r>
        </a:p>
      </dsp:txBody>
      <dsp:txXfrm>
        <a:off x="540629" y="2124661"/>
        <a:ext cx="1593266" cy="704492"/>
      </dsp:txXfrm>
    </dsp:sp>
    <dsp:sp modelId="{BC220A9D-166B-4C88-81C9-3F7AA6942E8F}">
      <dsp:nvSpPr>
        <dsp:cNvPr id="0" name=""/>
        <dsp:cNvSpPr/>
      </dsp:nvSpPr>
      <dsp:spPr>
        <a:xfrm>
          <a:off x="221612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F4CB-8DE5-4FA7-8A43-A0135324F9A9}">
      <dsp:nvSpPr>
        <dsp:cNvPr id="0" name=""/>
        <dsp:cNvSpPr/>
      </dsp:nvSpPr>
      <dsp:spPr>
        <a:xfrm>
          <a:off x="273310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Extraction</a:t>
          </a:r>
        </a:p>
      </dsp:txBody>
      <dsp:txXfrm>
        <a:off x="2755026" y="2124661"/>
        <a:ext cx="1593266" cy="704492"/>
      </dsp:txXfrm>
    </dsp:sp>
    <dsp:sp modelId="{A84B877B-0BB8-42AF-B3AD-A7F2177156B4}">
      <dsp:nvSpPr>
        <dsp:cNvPr id="0" name=""/>
        <dsp:cNvSpPr/>
      </dsp:nvSpPr>
      <dsp:spPr>
        <a:xfrm>
          <a:off x="4430525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C7342B-F382-4E8B-BED8-05B3A2D817B8}">
      <dsp:nvSpPr>
        <dsp:cNvPr id="0" name=""/>
        <dsp:cNvSpPr/>
      </dsp:nvSpPr>
      <dsp:spPr>
        <a:xfrm>
          <a:off x="4947505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Feature Optimization</a:t>
          </a:r>
        </a:p>
      </dsp:txBody>
      <dsp:txXfrm>
        <a:off x="4969423" y="2124661"/>
        <a:ext cx="1593266" cy="704492"/>
      </dsp:txXfrm>
    </dsp:sp>
    <dsp:sp modelId="{BA45E807-AE19-4EFC-B0AA-96BE594ABCA2}">
      <dsp:nvSpPr>
        <dsp:cNvPr id="0" name=""/>
        <dsp:cNvSpPr/>
      </dsp:nvSpPr>
      <dsp:spPr>
        <a:xfrm>
          <a:off x="6644922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E57FFC-D485-427E-B124-FA50A1B322F0}">
      <dsp:nvSpPr>
        <dsp:cNvPr id="0" name=""/>
        <dsp:cNvSpPr/>
      </dsp:nvSpPr>
      <dsp:spPr>
        <a:xfrm>
          <a:off x="7161901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Ranking with ranking metrics</a:t>
          </a:r>
        </a:p>
      </dsp:txBody>
      <dsp:txXfrm>
        <a:off x="7183819" y="2124661"/>
        <a:ext cx="1593266" cy="704492"/>
      </dsp:txXfrm>
    </dsp:sp>
    <dsp:sp modelId="{67C3A43C-BCE6-471F-86F3-FDFB57CCFF2D}">
      <dsp:nvSpPr>
        <dsp:cNvPr id="0" name=""/>
        <dsp:cNvSpPr/>
      </dsp:nvSpPr>
      <dsp:spPr>
        <a:xfrm>
          <a:off x="8859318" y="1915661"/>
          <a:ext cx="1938674" cy="748328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67B105-B1CB-460D-83E5-D9F1967C169F}">
      <dsp:nvSpPr>
        <dsp:cNvPr id="0" name=""/>
        <dsp:cNvSpPr/>
      </dsp:nvSpPr>
      <dsp:spPr>
        <a:xfrm>
          <a:off x="9376298" y="2102743"/>
          <a:ext cx="1637102" cy="7483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Displaying the final result</a:t>
          </a:r>
        </a:p>
      </dsp:txBody>
      <dsp:txXfrm>
        <a:off x="9398216" y="2124661"/>
        <a:ext cx="1593266" cy="7044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blipFill dpi="0"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308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73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2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0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93700" ty="-82550" sx="35000" sy="3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9861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35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5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912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248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395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8265F34-554D-435B-90EF-7758424600B4}" type="datetimeFigureOut">
              <a:rPr lang="en-US" smtClean="0"/>
              <a:t>9/13/2018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4C15F3-8E0F-46A3-BFD6-B90B4B0D69E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7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5262397"/>
            <a:ext cx="7772400" cy="1463040"/>
          </a:xfrm>
        </p:spPr>
        <p:txBody>
          <a:bodyPr>
            <a:normAutofit fontScale="90000"/>
          </a:bodyPr>
          <a:lstStyle/>
          <a:p>
            <a:r>
              <a:rPr lang="en-US" sz="5400" dirty="0"/>
              <a:t>Duplicate Question IDENTIFICATION system</a:t>
            </a:r>
            <a:br>
              <a:rPr lang="en-US" sz="5400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Monodeep Das</a:t>
            </a:r>
          </a:p>
          <a:p>
            <a:r>
              <a:rPr lang="en-US" sz="2800" dirty="0"/>
              <a:t>Niranjana NK</a:t>
            </a:r>
          </a:p>
          <a:p>
            <a:r>
              <a:rPr lang="en-US" sz="2800" dirty="0"/>
              <a:t>Jyothi Rupa S</a:t>
            </a:r>
          </a:p>
        </p:txBody>
      </p:sp>
    </p:spTree>
    <p:extLst>
      <p:ext uri="{BB962C8B-B14F-4D97-AF65-F5344CB8AC3E}">
        <p14:creationId xmlns:p14="http://schemas.microsoft.com/office/powerpoint/2010/main" val="2306683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2000" dirty="0"/>
              <a:t>Noun Phrases</a:t>
            </a:r>
          </a:p>
          <a:p>
            <a:pPr lvl="2"/>
            <a:r>
              <a:rPr lang="en-US" sz="2000" dirty="0"/>
              <a:t>Nouns</a:t>
            </a:r>
          </a:p>
          <a:p>
            <a:pPr lvl="2"/>
            <a:r>
              <a:rPr lang="en-US" sz="2000" dirty="0"/>
              <a:t>Verbs</a:t>
            </a:r>
          </a:p>
          <a:p>
            <a:pPr lvl="2"/>
            <a:r>
              <a:rPr lang="en-US" sz="2000" dirty="0"/>
              <a:t>Adverbs</a:t>
            </a:r>
          </a:p>
          <a:p>
            <a:pPr lvl="2"/>
            <a:r>
              <a:rPr lang="en-US" sz="2000" dirty="0"/>
              <a:t>Adjectives</a:t>
            </a:r>
          </a:p>
          <a:p>
            <a:pPr marL="310896" lvl="2" indent="0">
              <a:buNone/>
            </a:pPr>
            <a:endParaRPr lang="en-US" sz="2400" dirty="0"/>
          </a:p>
          <a:p>
            <a:pPr marL="310896" lvl="2" indent="0">
              <a:buNone/>
            </a:pPr>
            <a:r>
              <a:rPr lang="en-US" sz="2400" dirty="0"/>
              <a:t>Input - what the alternative to machine learning</a:t>
            </a:r>
          </a:p>
          <a:p>
            <a:pPr lvl="2"/>
            <a:endParaRPr lang="en-US" sz="2000" dirty="0"/>
          </a:p>
          <a:p>
            <a:pPr lvl="2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10896" lvl="2" indent="0">
              <a:buNone/>
            </a:pPr>
            <a:endParaRPr lang="en-US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00" y="4972628"/>
            <a:ext cx="10794999" cy="133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79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The dataset has more than 4*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2400" dirty="0"/>
                  <a:t> unique questions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Searching these questions every time is computationally intensive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Not a real-time solution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Hence clustering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294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Based on feature extracted, the questions are grouped together</a:t>
            </a:r>
          </a:p>
          <a:p>
            <a:pPr lvl="3"/>
            <a:r>
              <a:rPr lang="en-US" sz="2000" dirty="0"/>
              <a:t>what the alternative to machine learning</a:t>
            </a:r>
          </a:p>
          <a:p>
            <a:pPr lvl="3"/>
            <a:r>
              <a:rPr lang="en-US" sz="2000" dirty="0"/>
              <a:t>The features of the sentence are : </a:t>
            </a:r>
            <a:br>
              <a:rPr lang="en-US" sz="2000" dirty="0"/>
            </a:br>
            <a:r>
              <a:rPr lang="en-US" sz="2000" dirty="0"/>
              <a:t>noun – phrases : ‘machine learning’</a:t>
            </a:r>
            <a:br>
              <a:rPr lang="en-US" sz="2000" dirty="0"/>
            </a:br>
            <a:r>
              <a:rPr lang="en-US" sz="2000" dirty="0"/>
              <a:t>nouns : ‘alternative’, ‘machine’, ‘learning’</a:t>
            </a:r>
            <a:br>
              <a:rPr lang="en-US" sz="2000" dirty="0"/>
            </a:br>
            <a:r>
              <a:rPr lang="en-US" sz="2000" dirty="0"/>
              <a:t>verbs : ‘’</a:t>
            </a:r>
            <a:br>
              <a:rPr lang="en-US" sz="2000" dirty="0"/>
            </a:br>
            <a:r>
              <a:rPr lang="en-US" sz="2000" dirty="0"/>
              <a:t>adjectives : ‘’</a:t>
            </a:r>
            <a:br>
              <a:rPr lang="en-US" sz="2000" dirty="0"/>
            </a:br>
            <a:r>
              <a:rPr lang="en-US" sz="2000" dirty="0"/>
              <a:t>adverbs : ‘’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6253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Optimizing the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Before - [‘alternative’, ‘machine’, ‘learning’,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After - [‘alternative’, ‘machine learning’]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Unique clusters are retained</a:t>
            </a:r>
          </a:p>
          <a:p>
            <a:pPr marL="310896" lvl="2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708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Storing clusters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63" y="2084832"/>
            <a:ext cx="9125384" cy="26560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00163" y="5118100"/>
            <a:ext cx="9125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clusters are saved as pickle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64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4034" y="846666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Retrieving Similar Questions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197420035"/>
              </p:ext>
            </p:extLst>
          </p:nvPr>
        </p:nvGraphicFramePr>
        <p:xfrm>
          <a:off x="838199" y="1405467"/>
          <a:ext cx="11015133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8153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Ranking metrics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163017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Jaccard similarity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Which are the best engineering fields 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What is the best field of engineering ?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Image result for jac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3269488"/>
            <a:ext cx="4408242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642100" y="4730930"/>
            <a:ext cx="340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Jaccard score = 0.44</a:t>
            </a:r>
          </a:p>
        </p:txBody>
      </p:sp>
    </p:spTree>
    <p:extLst>
      <p:ext uri="{BB962C8B-B14F-4D97-AF65-F5344CB8AC3E}">
        <p14:creationId xmlns:p14="http://schemas.microsoft.com/office/powerpoint/2010/main" val="311813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 of module 1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Rank reduced dataset against the input question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Sort in descending order as per Jaccard score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Display the top 10 results 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7758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marL="310896" lvl="2" indent="0">
              <a:buNone/>
            </a:pPr>
            <a:r>
              <a:rPr lang="en-US" sz="2400" dirty="0"/>
              <a:t>Module 1</a:t>
            </a:r>
          </a:p>
          <a:p>
            <a:pPr marL="310896" lvl="2" indent="0">
              <a:buNone/>
            </a:pP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559" y="0"/>
            <a:ext cx="71440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5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Module 2 – Deep learning 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is Deep Learning?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Why LSTM?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Difference between RNN and LSTM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Eg: I lived in Bangalore for 5 years. I can speak fluent </a:t>
            </a:r>
            <a:r>
              <a:rPr lang="en-US" i="1" dirty="0">
                <a:solidFill>
                  <a:schemeClr val="accent1"/>
                </a:solidFill>
              </a:rPr>
              <a:t>Kannada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 LSTM can predict the word based on context, RNN cannot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How does an LSTM work?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52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Proposed Approach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Limitations</a:t>
            </a:r>
          </a:p>
        </p:txBody>
      </p:sp>
    </p:spTree>
    <p:extLst>
      <p:ext uri="{BB962C8B-B14F-4D97-AF65-F5344CB8AC3E}">
        <p14:creationId xmlns:p14="http://schemas.microsoft.com/office/powerpoint/2010/main" val="2444439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Long short term memory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04" y="2084388"/>
            <a:ext cx="7316930" cy="4024312"/>
          </a:xfrm>
        </p:spPr>
      </p:pic>
    </p:spTree>
    <p:extLst>
      <p:ext uri="{BB962C8B-B14F-4D97-AF65-F5344CB8AC3E}">
        <p14:creationId xmlns:p14="http://schemas.microsoft.com/office/powerpoint/2010/main" val="4275907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Keras</a:t>
            </a:r>
            <a:r>
              <a:rPr lang="en-US" dirty="0"/>
              <a:t> and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1800" dirty="0"/>
              <a:t> </a:t>
            </a:r>
            <a:r>
              <a:rPr lang="en-US" sz="2400" dirty="0" err="1"/>
              <a:t>Keras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neural network library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Contains numerous implementations of commonly used neural network building blocks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Offers a higher-level, more intuitive set of abstractions</a:t>
            </a:r>
          </a:p>
          <a:p>
            <a:pPr marL="457200" lvl="3" indent="0">
              <a:buNone/>
            </a:pPr>
            <a:endParaRPr lang="en-US" sz="18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 err="1"/>
              <a:t>TensorFlow</a:t>
            </a: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r>
              <a:rPr lang="en-IN" sz="1800" dirty="0"/>
              <a:t> Open source ML framework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Software library for high performance numerical computation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800" dirty="0"/>
              <a:t> Flexible architecture - deployment of computation across a variety of platforms (CPUs, GPUs, TPUs)</a:t>
            </a:r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3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11516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Tokenization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Splitting sentence into words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Generating ID for unique tokens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Padding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Example: What are some good courses on Machine Learning?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Tokenization: [2, 11, 32, 41, 625, 20, 477, 184]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2400" dirty="0"/>
              <a:t> Padding: [  2,  11,  32,  41, 625,  20, 477, 184,   0,   0,   0,   0,   0,        0,   0,   0,   0,   0,   0,   0,   0,   0,   0,   0,   0]</a:t>
            </a:r>
          </a:p>
        </p:txBody>
      </p:sp>
    </p:spTree>
    <p:extLst>
      <p:ext uri="{BB962C8B-B14F-4D97-AF65-F5344CB8AC3E}">
        <p14:creationId xmlns:p14="http://schemas.microsoft.com/office/powerpoint/2010/main" val="678559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EMBedding</a:t>
            </a:r>
            <a:r>
              <a:rPr lang="en-US" dirty="0"/>
              <a:t> layer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Constructed using </a:t>
            </a:r>
            <a:r>
              <a:rPr lang="en-US" dirty="0" err="1"/>
              <a:t>GLoVe</a:t>
            </a:r>
            <a:r>
              <a:rPr lang="en-US" dirty="0"/>
              <a:t> (Global Vector Representation) file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Word Embedding Matrix is stored in a .</a:t>
            </a:r>
            <a:r>
              <a:rPr lang="en-US" dirty="0" err="1"/>
              <a:t>npy</a:t>
            </a:r>
            <a:r>
              <a:rPr lang="en-US" dirty="0"/>
              <a:t> file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Passed to LSTM layer with 128 nodes</a:t>
            </a:r>
          </a:p>
        </p:txBody>
      </p:sp>
    </p:spTree>
    <p:extLst>
      <p:ext uri="{BB962C8B-B14F-4D97-AF65-F5344CB8AC3E}">
        <p14:creationId xmlns:p14="http://schemas.microsoft.com/office/powerpoint/2010/main" val="3949893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dense layer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Densely connected Neural Network layer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Performs linear operations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Series of linear operations gives linear result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Use Activation Function – Sigmoid function</a:t>
            </a:r>
          </a:p>
        </p:txBody>
      </p:sp>
      <p:pic>
        <p:nvPicPr>
          <p:cNvPr id="6" name="Content Placeholder 7">
            <a:extLst/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782" y="2286000"/>
            <a:ext cx="2926018" cy="2776731"/>
          </a:xfrm>
        </p:spPr>
      </p:pic>
    </p:spTree>
    <p:extLst>
      <p:ext uri="{BB962C8B-B14F-4D97-AF65-F5344CB8AC3E}">
        <p14:creationId xmlns:p14="http://schemas.microsoft.com/office/powerpoint/2010/main" val="330404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868" y="383032"/>
            <a:ext cx="7039354" cy="6106668"/>
          </a:xfrm>
        </p:spPr>
      </p:pic>
    </p:spTree>
    <p:extLst>
      <p:ext uri="{BB962C8B-B14F-4D97-AF65-F5344CB8AC3E}">
        <p14:creationId xmlns:p14="http://schemas.microsoft.com/office/powerpoint/2010/main" val="42538754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details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10 epochs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Early Stopping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size = 256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Dropout layer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Batch Normalization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Adam optimizer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dirty="0"/>
              <a:t> Storing trained model using .h5 file</a:t>
            </a:r>
          </a:p>
        </p:txBody>
      </p:sp>
    </p:spTree>
    <p:extLst>
      <p:ext uri="{BB962C8B-B14F-4D97-AF65-F5344CB8AC3E}">
        <p14:creationId xmlns:p14="http://schemas.microsoft.com/office/powerpoint/2010/main" val="1845719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979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Results of module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083" y="2787546"/>
            <a:ext cx="9676345" cy="189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062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Chatbot for FAQ Automation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Detecting and reducing redundancy of data from any Q&amp;A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Faster retrieval of questions from large datasets.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77475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accuracy of NLTK POS tagger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Efficiency depends upon the grammatical correctness of the input question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Presence of similar questions in the used dataset</a:t>
            </a:r>
          </a:p>
        </p:txBody>
      </p:sp>
    </p:spTree>
    <p:extLst>
      <p:ext uri="{BB962C8B-B14F-4D97-AF65-F5344CB8AC3E}">
        <p14:creationId xmlns:p14="http://schemas.microsoft.com/office/powerpoint/2010/main" val="1796582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Finding similar questions from large question archives.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a user query, the model will return all the similar/duplicate questions from the dataset.</a:t>
            </a:r>
          </a:p>
        </p:txBody>
      </p:sp>
    </p:spTree>
    <p:extLst>
      <p:ext uri="{BB962C8B-B14F-4D97-AF65-F5344CB8AC3E}">
        <p14:creationId xmlns:p14="http://schemas.microsoft.com/office/powerpoint/2010/main" val="1746997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628" y="2414016"/>
            <a:ext cx="9720072" cy="1499616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935228" y="3468624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238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should I do to be a great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related</a:t>
            </a:r>
            <a:r>
              <a:rPr lang="en-US" dirty="0"/>
              <a:t> in context and semantics but different in formation.</a:t>
            </a:r>
          </a:p>
        </p:txBody>
      </p:sp>
    </p:spTree>
    <p:extLst>
      <p:ext uri="{BB962C8B-B14F-4D97-AF65-F5344CB8AC3E}">
        <p14:creationId xmlns:p14="http://schemas.microsoft.com/office/powerpoint/2010/main" val="30057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a Non Related Question?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Q1. How can I be a good geologist?</a:t>
            </a:r>
            <a:br>
              <a:rPr lang="en-US" dirty="0"/>
            </a:br>
            <a:r>
              <a:rPr lang="en-US" dirty="0"/>
              <a:t>Q2. What are the expertise of a good geologist?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These two questions are </a:t>
            </a:r>
            <a:r>
              <a:rPr lang="en-US" i="1" dirty="0">
                <a:solidFill>
                  <a:schemeClr val="accent1"/>
                </a:solidFill>
              </a:rPr>
              <a:t>not related </a:t>
            </a:r>
            <a:r>
              <a:rPr lang="en-US" dirty="0"/>
              <a:t>in context although they both contain some common words.</a:t>
            </a:r>
          </a:p>
        </p:txBody>
      </p:sp>
    </p:spTree>
    <p:extLst>
      <p:ext uri="{BB962C8B-B14F-4D97-AF65-F5344CB8AC3E}">
        <p14:creationId xmlns:p14="http://schemas.microsoft.com/office/powerpoint/2010/main" val="352691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1653032"/>
            <a:ext cx="10239608" cy="3062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3600" y="4715471"/>
            <a:ext cx="10591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/>
              <a:t>Dataset size – 404291 pairs of questions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200" dirty="0"/>
              <a:t>  Is_duplicate denotes if the question pair is similar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06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Proposed Approach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1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Clustering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Using NLP</a:t>
            </a:r>
          </a:p>
          <a:p>
            <a:pPr lvl="2"/>
            <a:r>
              <a:rPr lang="en-US" sz="2000" dirty="0"/>
              <a:t> NLTK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Module 2</a:t>
            </a:r>
          </a:p>
          <a:p>
            <a:pPr marL="630936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Deep Learning</a:t>
            </a:r>
          </a:p>
          <a:p>
            <a:pPr marL="813816" lvl="2" indent="-457200">
              <a:buFont typeface="Wingdings" panose="05000000000000000000" pitchFamily="2" charset="2"/>
              <a:buChar char="§"/>
            </a:pPr>
            <a:r>
              <a:rPr lang="en-US" sz="2000" dirty="0"/>
              <a:t>LSTM Model</a:t>
            </a:r>
          </a:p>
        </p:txBody>
      </p:sp>
    </p:spTree>
    <p:extLst>
      <p:ext uri="{BB962C8B-B14F-4D97-AF65-F5344CB8AC3E}">
        <p14:creationId xmlns:p14="http://schemas.microsoft.com/office/powerpoint/2010/main" val="1682196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86304243"/>
              </p:ext>
            </p:extLst>
          </p:nvPr>
        </p:nvGraphicFramePr>
        <p:xfrm>
          <a:off x="952500" y="1790700"/>
          <a:ext cx="10299700" cy="4102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2500" y="698500"/>
            <a:ext cx="102997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Module</a:t>
            </a:r>
            <a:r>
              <a:rPr lang="en-US" sz="3600" dirty="0"/>
              <a:t> </a:t>
            </a:r>
            <a:r>
              <a:rPr lang="en-US" sz="5000" cap="all" spc="1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1 Architecture</a:t>
            </a:r>
          </a:p>
        </p:txBody>
      </p:sp>
    </p:spTree>
    <p:extLst>
      <p:ext uri="{BB962C8B-B14F-4D97-AF65-F5344CB8AC3E}">
        <p14:creationId xmlns:p14="http://schemas.microsoft.com/office/powerpoint/2010/main" val="161922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Convert to lower case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 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marL="310896" lvl="2" indent="0">
              <a:buNone/>
            </a:pP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Removing vague characters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what’s the alternative to machine-learning?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dirty="0"/>
              <a:t>what the alternative to machine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Stemming</a:t>
            </a:r>
          </a:p>
          <a:p>
            <a:pPr marL="310896" lvl="2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12851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C1C93EF2-4785-427F-84A5-F1666490E9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620</TotalTime>
  <Words>727</Words>
  <Application>Microsoft Office PowerPoint</Application>
  <PresentationFormat>Widescreen</PresentationFormat>
  <Paragraphs>148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Cambria Math</vt:lpstr>
      <vt:lpstr>Tw Cen MT</vt:lpstr>
      <vt:lpstr>Tw Cen MT Condensed</vt:lpstr>
      <vt:lpstr>Wingdings</vt:lpstr>
      <vt:lpstr>Wingdings 3</vt:lpstr>
      <vt:lpstr>Integral</vt:lpstr>
      <vt:lpstr>Duplicate Question IDENTIFICATION system </vt:lpstr>
      <vt:lpstr>Agenda</vt:lpstr>
      <vt:lpstr>Problem Statement</vt:lpstr>
      <vt:lpstr>What is a Related Question?</vt:lpstr>
      <vt:lpstr>What is a Non Related Question?</vt:lpstr>
      <vt:lpstr>DATASET</vt:lpstr>
      <vt:lpstr>Proposed Approach</vt:lpstr>
      <vt:lpstr>PowerPoint Presentation</vt:lpstr>
      <vt:lpstr>PREPROCESSING</vt:lpstr>
      <vt:lpstr>FEATURE EXTRACTION</vt:lpstr>
      <vt:lpstr>COMPLEXITY</vt:lpstr>
      <vt:lpstr>CLUSTERING</vt:lpstr>
      <vt:lpstr>Optimizing the clusters</vt:lpstr>
      <vt:lpstr>Storing clusters</vt:lpstr>
      <vt:lpstr>PowerPoint Presentation</vt:lpstr>
      <vt:lpstr>Ranking metrics</vt:lpstr>
      <vt:lpstr>Results of module 1</vt:lpstr>
      <vt:lpstr>PowerPoint Presentation</vt:lpstr>
      <vt:lpstr>Module 2 – Deep learning </vt:lpstr>
      <vt:lpstr>Long short term memory</vt:lpstr>
      <vt:lpstr>Keras and tensorflow</vt:lpstr>
      <vt:lpstr>Preprocessing</vt:lpstr>
      <vt:lpstr>EMBedding layer</vt:lpstr>
      <vt:lpstr>dense layer</vt:lpstr>
      <vt:lpstr>PowerPoint Presentation</vt:lpstr>
      <vt:lpstr>Model details</vt:lpstr>
      <vt:lpstr>Results of module 2</vt:lpstr>
      <vt:lpstr>applications</vt:lpstr>
      <vt:lpstr>Limitations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Quora Challenge</dc:title>
  <dc:creator>User</dc:creator>
  <cp:lastModifiedBy>Administrator</cp:lastModifiedBy>
  <cp:revision>52</cp:revision>
  <dcterms:created xsi:type="dcterms:W3CDTF">2018-08-21T10:38:10Z</dcterms:created>
  <dcterms:modified xsi:type="dcterms:W3CDTF">2018-09-13T04:29:38Z</dcterms:modified>
</cp:coreProperties>
</file>