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03" autoAdjust="0"/>
  </p:normalViewPr>
  <p:slideViewPr>
    <p:cSldViewPr snapToGrid="0">
      <p:cViewPr varScale="1">
        <p:scale>
          <a:sx n="99" d="100"/>
          <a:sy n="99" d="100"/>
        </p:scale>
        <p:origin x="2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18179-357D-4034-80A2-0221E89D7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1DD1E1-794B-4F14-BAB4-C5F76713D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3CEEAC-3CFD-4273-8825-55D735D3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1571-E874-42D4-BE8E-DE4D5C69EBB7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02FE96-ABDC-4D4A-B27B-F5719CB3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EF1993-7E16-4964-9F9C-8CAA8AA5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E955-6F63-4E43-84A4-7CD4D0E81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2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C9454E-2C93-4A69-B18F-7D242899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A36EF6-9D59-4F7E-8AEE-8FC1A3F03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BA577D-C905-495C-9433-819881F4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1571-E874-42D4-BE8E-DE4D5C69EBB7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8DC2F3-4CCE-4705-93DA-BB24C0C2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3916D6-2FBE-42E6-80A8-3B03A4DC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E955-6F63-4E43-84A4-7CD4D0E81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91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009123-7CD0-41D1-89CC-283769735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EE5478-5F81-4A36-BB43-122679C0F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6A3C0D-9A5D-4FB9-85CF-5293756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1571-E874-42D4-BE8E-DE4D5C69EBB7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14999-8AA0-4A8A-AE4D-7185FE66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E990DB-EB76-4394-A66D-1C0D7282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E955-6F63-4E43-84A4-7CD4D0E81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61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C6335-DE8B-4FF2-BCC7-B4B74BDB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8FE400-457A-4E4A-BD56-B682A444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1A7667-FEC7-43C1-973D-F95DDD39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1571-E874-42D4-BE8E-DE4D5C69EBB7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4150FE-9CBF-45E6-ADDC-AC73200B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4984E-F67F-4B2D-8089-1839F81B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E955-6F63-4E43-84A4-7CD4D0E81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70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2A2445-EDFC-4D4B-9539-AF86CC31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FA2017-7494-41E9-9E1E-18F98121B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4A451A-0498-4FC0-876B-A3788E31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1571-E874-42D4-BE8E-DE4D5C69EBB7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DF3F62-5E17-470E-A00C-2EB53A9C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3821CD-9833-40FB-BD79-457A36EC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E955-6F63-4E43-84A4-7CD4D0E81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33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5D573-A790-4ECB-9C37-C5D26596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86046-36C4-412A-A508-3745DCD44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40051A-6492-4A21-A40B-2F6D6D513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B93AEC-53D5-41C0-A529-26CAFF3E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1571-E874-42D4-BE8E-DE4D5C69EBB7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632D3E-C637-4A0C-BD55-031F908C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2A81A0-7AB9-4B1C-AE57-12515C45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E955-6F63-4E43-84A4-7CD4D0E81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21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648C4-AA8C-4BF0-917E-7C6E529F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AB12D8-14AB-4B88-BBC2-6EB774AA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FCC9FB-890A-4C86-A6D2-F2AFB98D0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92CF89-537D-4EEE-B3D5-6574BE281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95DD74-7B0D-4D3B-8060-FC2536C03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CEA81A-8D33-43F3-A129-CC992DCA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1571-E874-42D4-BE8E-DE4D5C69EBB7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3814E33-EB85-4734-B6CA-45C5C84B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BEA080A-6B63-472E-8B6C-A06ED2B6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E955-6F63-4E43-84A4-7CD4D0E81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55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C10AC-8765-4825-9FD8-8EF3A850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927552-D233-445E-B305-C8530758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1571-E874-42D4-BE8E-DE4D5C69EBB7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535CC0-F9FD-41FA-9F6E-90AD11A6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7BF12E2-E256-439F-B336-0F16E8DD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E955-6F63-4E43-84A4-7CD4D0E81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80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BAD1E7-44C4-4995-AF7B-86158B30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1571-E874-42D4-BE8E-DE4D5C69EBB7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00303B-3C02-479C-A29E-E6EF44D2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6521AF-E845-41C3-8399-21B666D1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E955-6F63-4E43-84A4-7CD4D0E81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25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AAB52-F4BF-4B97-953C-3283249D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ACA428-8901-48AC-94C0-9F29F204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4EB4A2-FF46-4985-BD06-4E93E5E1F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BB739C-338D-40FA-AAA5-DE1662BD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1571-E874-42D4-BE8E-DE4D5C69EBB7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B319FD-4405-4C2D-A34D-BEB642C8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C63D51-E3A5-4454-8B6E-DE7F20F3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E955-6F63-4E43-84A4-7CD4D0E81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85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CACEC-18C8-4C98-8B99-6850F37F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083581A-87D2-4202-9643-DB26A0503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13992F-3D0F-4F6F-B7E9-C0628E596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3B90B9-1D23-46C9-8461-86403C21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1571-E874-42D4-BE8E-DE4D5C69EBB7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8E407C-E19E-472F-ADAF-3ED6ECCB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5A41DD-7AEE-4489-BD69-73EAF319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E955-6F63-4E43-84A4-7CD4D0E81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44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73E9E8-E9D1-4C04-8D3F-92F3354E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5B2DBA-9954-4E42-BCD5-D6DC8D852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56B796-E678-4010-9DC2-B0EAE4AAE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91571-E874-42D4-BE8E-DE4D5C69EBB7}" type="datetimeFigureOut">
              <a:rPr kumimoji="1" lang="ja-JP" altLang="en-US" smtClean="0"/>
              <a:t>2019/7/18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F31E0B-0168-494B-9CC3-81C358C9B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3B0CB-AB8F-4472-8C17-D6AF3AECF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4E955-6F63-4E43-84A4-7CD4D0E81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09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653A0A32-3BD1-48B5-94A8-F155C8D16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V</a:t>
            </a:r>
            <a:r>
              <a:rPr kumimoji="1" lang="en-US" altLang="ja-JP"/>
              <a:t>PH850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BD2BB06-00BC-4C8B-A2D1-3616B1199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4720"/>
            <a:ext cx="12192000" cy="338328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0954399-0217-40FC-A418-D986EFFE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4" r="15154"/>
          <a:stretch/>
        </p:blipFill>
        <p:spPr>
          <a:xfrm>
            <a:off x="762000" y="3666744"/>
            <a:ext cx="2305050" cy="2563262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809C442-B1C7-4A99-9720-11CD61DC93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84"/>
          <a:stretch/>
        </p:blipFill>
        <p:spPr>
          <a:xfrm>
            <a:off x="0" y="1"/>
            <a:ext cx="12192000" cy="341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5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F1E5F-B9BE-4355-86AB-6329CCDD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2718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VPH850 sky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3DB7CC-2DDE-49CB-8B10-17DE734A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93B16-A819-444C-A8BA-3A610DE3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524"/>
            <a:ext cx="12192000" cy="53329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3413D07-C2EA-460A-B739-468730C9D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82" y="842718"/>
            <a:ext cx="381000" cy="1123950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77B5502-1F49-4E3D-A5CB-50B491D2A3BA}"/>
              </a:ext>
            </a:extLst>
          </p:cNvPr>
          <p:cNvCxnSpPr/>
          <p:nvPr/>
        </p:nvCxnSpPr>
        <p:spPr>
          <a:xfrm>
            <a:off x="1299411" y="1973179"/>
            <a:ext cx="0" cy="19250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586087C-4DE6-4989-BF65-5AD2606B3C4C}"/>
              </a:ext>
            </a:extLst>
          </p:cNvPr>
          <p:cNvCxnSpPr/>
          <p:nvPr/>
        </p:nvCxnSpPr>
        <p:spPr>
          <a:xfrm>
            <a:off x="1288582" y="2165684"/>
            <a:ext cx="1905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9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VPH850</vt:lpstr>
      <vt:lpstr>VPH850 sky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OzakiShinobu OzakiShinobu</dc:creator>
  <cp:lastModifiedBy>Ozaki Shinobu</cp:lastModifiedBy>
  <cp:revision>5</cp:revision>
  <dcterms:created xsi:type="dcterms:W3CDTF">2019-07-02T06:24:15Z</dcterms:created>
  <dcterms:modified xsi:type="dcterms:W3CDTF">2019-07-18T02:28:41Z</dcterms:modified>
</cp:coreProperties>
</file>