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y="11309350" cx="20104100"/>
  <p:notesSz cx="20104100" cy="1130935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9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hdr" idx="2"/>
          </p:nvPr>
        </p:nvSpPr>
        <p:spPr>
          <a:xfrm>
            <a:off x="0" y="0"/>
            <a:ext cx="8712200" cy="5667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1" name="Google Shape;4;n"/>
          <p:cNvSpPr txBox="1"/>
          <p:nvPr>
            <p:ph type="dt" idx="10"/>
          </p:nvPr>
        </p:nvSpPr>
        <p:spPr>
          <a:xfrm>
            <a:off x="11387138" y="0"/>
            <a:ext cx="8712200" cy="5667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2" name="Google Shape;5;n"/>
          <p:cNvSpPr/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6;n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7;n"/>
          <p:cNvSpPr txBox="1"/>
          <p:nvPr>
            <p:ph type="ftr" idx="11"/>
          </p:nvPr>
        </p:nvSpPr>
        <p:spPr>
          <a:xfrm>
            <a:off x="0" y="10742613"/>
            <a:ext cx="8712200" cy="56673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s-CL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78;p1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8" name="Google Shape;179;p1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274;g318cd181a9a_0_785:notes"/>
          <p:cNvSpPr txBox="1"/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3" name="Google Shape;275;g318cd181a9a_0_785:notes"/>
          <p:cNvSpPr/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82;g318cd181a9a_0_796:notes"/>
          <p:cNvSpPr txBox="1"/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9" name="Google Shape;283;g318cd181a9a_0_796:notes"/>
          <p:cNvSpPr/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290;g318cd181a9a_0_811:notes"/>
          <p:cNvSpPr txBox="1"/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5" name="Google Shape;291;g318cd181a9a_0_811:notes"/>
          <p:cNvSpPr/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298;p11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9" name="Google Shape;299;p11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86;g318cd181a9a_0_2:notes"/>
          <p:cNvSpPr txBox="1"/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9" name="Google Shape;187;g318cd181a9a_0_2:notes"/>
          <p:cNvSpPr/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212;p3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1" name="Google Shape;213;p3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223;g318cd181a9a_0_820:notes"/>
          <p:cNvSpPr txBox="1"/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0" name="Google Shape;224;g318cd181a9a_0_820:notes"/>
          <p:cNvSpPr/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34;p5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9" name="Google Shape;235;p5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45;p6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5" name="Google Shape;246;p6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253;p8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9" name="Google Shape;254;p8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260;p9:notes"/>
          <p:cNvSpPr txBox="1"/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3" name="Google Shape;261;p9:notes"/>
          <p:cNvSpPr/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267;g318cd181a9a_0_778:notes"/>
          <p:cNvSpPr txBox="1"/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7" name="Google Shape;268;g318cd181a9a_0_778:notes"/>
          <p:cNvSpPr/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9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14;g318cd181a9a_0_545"/>
          <p:cNvSpPr txBox="1"/>
          <p:nvPr>
            <p:ph type="ctrTitle"/>
          </p:nvPr>
        </p:nvSpPr>
        <p:spPr>
          <a:xfrm>
            <a:off x="685325" y="1637146"/>
            <a:ext cx="18733500" cy="4513200"/>
          </a:xfrm>
          <a:prstGeom prst="rect"/>
        </p:spPr>
        <p:txBody>
          <a:bodyPr anchor="b" anchorCtr="0" bIns="201025" lIns="201025" rIns="201025" spcFirstLastPara="1" tIns="2010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algn="ctr" lvl="1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algn="ctr" lvl="2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algn="ctr" lvl="3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algn="ctr" lvl="4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algn="ctr" lvl="5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algn="ctr" lvl="6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algn="ctr" lvl="7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algn="ctr" lvl="8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/>
        </p:txBody>
      </p:sp>
      <p:sp>
        <p:nvSpPr>
          <p:cNvPr id="1048731" name="Google Shape;15;g318cd181a9a_0_545"/>
          <p:cNvSpPr txBox="1"/>
          <p:nvPr>
            <p:ph type="subTitle" idx="1"/>
          </p:nvPr>
        </p:nvSpPr>
        <p:spPr>
          <a:xfrm>
            <a:off x="685307" y="6231576"/>
            <a:ext cx="18733500" cy="17427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8732" name="Google Shape;16;g318cd181a9a_0_545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49;g318cd181a9a_0_580"/>
          <p:cNvSpPr txBox="1"/>
          <p:nvPr>
            <p:ph type="title" hasCustomPrompt="1"/>
          </p:nvPr>
        </p:nvSpPr>
        <p:spPr>
          <a:xfrm>
            <a:off x="685307" y="2432109"/>
            <a:ext cx="18733500" cy="4317300"/>
          </a:xfrm>
          <a:prstGeom prst="rect"/>
        </p:spPr>
        <p:txBody>
          <a:bodyPr anchor="b" anchorCtr="0" bIns="201025" lIns="201025" rIns="201025" spcFirstLastPara="1" tIns="2010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1pPr>
            <a:lvl2pPr algn="ctr" lvl="1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2pPr>
            <a:lvl3pPr algn="ctr" lvl="2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3pPr>
            <a:lvl4pPr algn="ctr" lvl="3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4pPr>
            <a:lvl5pPr algn="ctr" lvl="4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5pPr>
            <a:lvl6pPr algn="ctr" lvl="5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6pPr>
            <a:lvl7pPr algn="ctr" lvl="6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7pPr>
            <a:lvl8pPr algn="ctr" lvl="7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8pPr>
            <a:lvl9pPr algn="ctr" lvl="8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9pPr>
          </a:lstStyle>
          <a:p>
            <a:r>
              <a:t>xx%</a:t>
            </a:r>
          </a:p>
        </p:txBody>
      </p:sp>
      <p:sp>
        <p:nvSpPr>
          <p:cNvPr id="1048769" name="Google Shape;50;g318cd181a9a_0_580"/>
          <p:cNvSpPr txBox="1"/>
          <p:nvPr>
            <p:ph type="body" idx="1"/>
          </p:nvPr>
        </p:nvSpPr>
        <p:spPr>
          <a:xfrm>
            <a:off x="685307" y="6931003"/>
            <a:ext cx="18733500" cy="28602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algn="ctr"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</a:lvl1pPr>
            <a:lvl2pPr algn="ctr"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</a:lvl2pPr>
            <a:lvl3pPr algn="ctr"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■"/>
            </a:lvl3pPr>
            <a:lvl4pPr algn="ctr"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</a:lvl4pPr>
            <a:lvl5pPr algn="ctr"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</a:lvl5pPr>
            <a:lvl6pPr algn="ctr"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</a:lvl6pPr>
            <a:lvl7pPr algn="ctr"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</a:lvl7pPr>
            <a:lvl8pPr algn="ctr"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</a:lvl8pPr>
            <a:lvl9pPr algn="ctr"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</a:lvl9pPr>
          </a:lstStyle>
          <a:p/>
        </p:txBody>
      </p:sp>
      <p:sp>
        <p:nvSpPr>
          <p:cNvPr id="1048770" name="Google Shape;51;g318cd181a9a_0_580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Google Shape;53;g318cd181a9a_0_584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29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55;g318cd181a9a_0_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-38740" y="-789172"/>
            <a:ext cx="20129562" cy="12098522"/>
          </a:xfrm>
          <a:prstGeom prst="rect"/>
          <a:noFill/>
          <a:ln>
            <a:noFill/>
          </a:ln>
        </p:spPr>
      </p:pic>
      <p:pic>
        <p:nvPicPr>
          <p:cNvPr id="2097153" name="Google Shape;56;g318cd181a9a_0_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962" t="38418" r="2316" b="367"/>
          <a:stretch>
            <a:fillRect/>
          </a:stretch>
        </p:blipFill>
        <p:spPr>
          <a:xfrm>
            <a:off x="0" y="0"/>
            <a:ext cx="20104099" cy="11309350"/>
          </a:xfrm>
          <a:prstGeom prst="rect"/>
          <a:noFill/>
          <a:ln>
            <a:noFill/>
          </a:ln>
        </p:spPr>
      </p:pic>
      <p:grpSp>
        <p:nvGrpSpPr>
          <p:cNvPr id="30" name="Google Shape;57;g318cd181a9a_0_586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048579" name="Google Shape;58;g318cd181a9a_0_586"/>
            <p:cNvSpPr/>
            <p:nvPr/>
          </p:nvSpPr>
          <p:spPr>
            <a:xfrm>
              <a:off x="8592670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0" name="Google Shape;59;g318cd181a9a_0_586"/>
            <p:cNvSpPr/>
            <p:nvPr/>
          </p:nvSpPr>
          <p:spPr>
            <a:xfrm>
              <a:off x="9037546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1" name="Google Shape;60;g318cd181a9a_0_586"/>
            <p:cNvSpPr/>
            <p:nvPr/>
          </p:nvSpPr>
          <p:spPr>
            <a:xfrm>
              <a:off x="9482433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2" name="Google Shape;61;g318cd181a9a_0_586"/>
            <p:cNvSpPr/>
            <p:nvPr/>
          </p:nvSpPr>
          <p:spPr>
            <a:xfrm>
              <a:off x="9927320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3" name="Google Shape;62;g318cd181a9a_0_586"/>
            <p:cNvSpPr/>
            <p:nvPr/>
          </p:nvSpPr>
          <p:spPr>
            <a:xfrm>
              <a:off x="10372207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4" name="Google Shape;63;g318cd181a9a_0_586"/>
            <p:cNvSpPr/>
            <p:nvPr/>
          </p:nvSpPr>
          <p:spPr>
            <a:xfrm>
              <a:off x="10817084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5" name="Google Shape;64;g318cd181a9a_0_586"/>
            <p:cNvSpPr/>
            <p:nvPr/>
          </p:nvSpPr>
          <p:spPr>
            <a:xfrm>
              <a:off x="11261981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6" name="Google Shape;65;g318cd181a9a_0_586"/>
            <p:cNvSpPr/>
            <p:nvPr/>
          </p:nvSpPr>
          <p:spPr>
            <a:xfrm>
              <a:off x="11706858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7" name="Google Shape;66;g318cd181a9a_0_586"/>
            <p:cNvSpPr/>
            <p:nvPr/>
          </p:nvSpPr>
          <p:spPr>
            <a:xfrm>
              <a:off x="12151734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88" name="Google Shape;67;g318cd181a9a_0_586"/>
          <p:cNvSpPr/>
          <p:nvPr/>
        </p:nvSpPr>
        <p:spPr>
          <a:xfrm>
            <a:off x="5092767" y="8274010"/>
            <a:ext cx="10694669" cy="53340"/>
          </a:xfrm>
          <a:custGeom>
            <a:avLst/>
            <a:ahLst/>
            <a:rect l="l" t="t" r="r" b="b"/>
            <a:pathLst>
              <a:path w="10694669" h="53340" extrusionOk="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9" name="Google Shape;68;g318cd181a9a_0_586"/>
          <p:cNvSpPr/>
          <p:nvPr/>
        </p:nvSpPr>
        <p:spPr>
          <a:xfrm>
            <a:off x="5092767" y="7228339"/>
            <a:ext cx="10694669" cy="1046035"/>
          </a:xfrm>
          <a:custGeom>
            <a:avLst/>
            <a:ahLst/>
            <a:rect l="l" t="t" r="r" b="b"/>
            <a:pathLst>
              <a:path w="10694669" h="1025525" extrusionOk="0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69;g318cd181a9a_0_586"/>
          <p:cNvSpPr txBox="1"/>
          <p:nvPr>
            <p:ph type="body" idx="1"/>
          </p:nvPr>
        </p:nvSpPr>
        <p:spPr>
          <a:xfrm>
            <a:off x="5138402" y="7307097"/>
            <a:ext cx="10649100" cy="831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591" name="Google Shape;70;g318cd181a9a_0_586"/>
          <p:cNvSpPr txBox="1"/>
          <p:nvPr>
            <p:ph type="body" idx="2"/>
          </p:nvPr>
        </p:nvSpPr>
        <p:spPr>
          <a:xfrm>
            <a:off x="4718050" y="6152227"/>
            <a:ext cx="11430000" cy="923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592" name="Google Shape;71;g318cd181a9a_0_586"/>
          <p:cNvSpPr txBox="1"/>
          <p:nvPr>
            <p:ph type="body" idx="3"/>
          </p:nvPr>
        </p:nvSpPr>
        <p:spPr>
          <a:xfrm>
            <a:off x="5092767" y="8483560"/>
            <a:ext cx="10695000" cy="492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pic>
        <p:nvPicPr>
          <p:cNvPr id="2097154" name="Google Shape;72;g318cd181a9a_0_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l="0" t="0" r="0" b="0"/>
          <a:stretch>
            <a:fillRect/>
          </a:stretch>
        </p:blipFill>
        <p:spPr>
          <a:xfrm>
            <a:off x="7519377" y="8918485"/>
            <a:ext cx="5904957" cy="146059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37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4;g318cd181a9a_0_605"/>
          <p:cNvSpPr/>
          <p:nvPr/>
        </p:nvSpPr>
        <p:spPr>
          <a:xfrm>
            <a:off x="14603006" y="1768475"/>
            <a:ext cx="3392805" cy="7564755"/>
          </a:xfrm>
          <a:custGeom>
            <a:avLst/>
            <a:ah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75;g318cd181a9a_0_605"/>
          <p:cNvSpPr/>
          <p:nvPr/>
        </p:nvSpPr>
        <p:spPr>
          <a:xfrm>
            <a:off x="10415337" y="1768476"/>
            <a:ext cx="3392805" cy="7621491"/>
          </a:xfrm>
          <a:custGeom>
            <a:avLst/>
            <a:ah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1" name="Google Shape;76;g318cd181a9a_0_605"/>
          <p:cNvSpPr/>
          <p:nvPr/>
        </p:nvSpPr>
        <p:spPr>
          <a:xfrm>
            <a:off x="6347214" y="1813303"/>
            <a:ext cx="3392805" cy="7564755"/>
          </a:xfrm>
          <a:custGeom>
            <a:avLst/>
            <a:ah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2" name="Google Shape;77;g318cd181a9a_0_605"/>
          <p:cNvSpPr/>
          <p:nvPr/>
        </p:nvSpPr>
        <p:spPr>
          <a:xfrm>
            <a:off x="2235659" y="1820288"/>
            <a:ext cx="3392805" cy="7564755"/>
          </a:xfrm>
          <a:custGeom>
            <a:avLst/>
            <a:ah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3" name="Google Shape;78;g318cd181a9a_0_605"/>
          <p:cNvSpPr txBox="1"/>
          <p:nvPr>
            <p:ph type="body" idx="1"/>
          </p:nvPr>
        </p:nvSpPr>
        <p:spPr>
          <a:xfrm>
            <a:off x="2432050" y="4968875"/>
            <a:ext cx="30054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04" name="Google Shape;79;g318cd181a9a_0_605"/>
          <p:cNvSpPr txBox="1"/>
          <p:nvPr>
            <p:ph type="body" idx="2"/>
          </p:nvPr>
        </p:nvSpPr>
        <p:spPr>
          <a:xfrm>
            <a:off x="2432050" y="2200396"/>
            <a:ext cx="2955300" cy="230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05" name="Google Shape;80;g318cd181a9a_0_605"/>
          <p:cNvSpPr txBox="1"/>
          <p:nvPr>
            <p:ph type="body" idx="3"/>
          </p:nvPr>
        </p:nvSpPr>
        <p:spPr>
          <a:xfrm>
            <a:off x="2520907" y="5908547"/>
            <a:ext cx="29163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06" name="Google Shape;81;g318cd181a9a_0_605"/>
          <p:cNvSpPr txBox="1"/>
          <p:nvPr>
            <p:ph type="body" idx="4"/>
          </p:nvPr>
        </p:nvSpPr>
        <p:spPr>
          <a:xfrm>
            <a:off x="6569873" y="4968875"/>
            <a:ext cx="30054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07" name="Google Shape;82;g318cd181a9a_0_605"/>
          <p:cNvSpPr txBox="1"/>
          <p:nvPr>
            <p:ph type="body" idx="5"/>
          </p:nvPr>
        </p:nvSpPr>
        <p:spPr>
          <a:xfrm>
            <a:off x="6569873" y="2200396"/>
            <a:ext cx="2955300" cy="230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08" name="Google Shape;83;g318cd181a9a_0_605"/>
          <p:cNvSpPr txBox="1"/>
          <p:nvPr>
            <p:ph type="body" idx="6"/>
          </p:nvPr>
        </p:nvSpPr>
        <p:spPr>
          <a:xfrm>
            <a:off x="6658730" y="5908547"/>
            <a:ext cx="29163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09" name="Google Shape;84;g318cd181a9a_0_605"/>
          <p:cNvSpPr txBox="1"/>
          <p:nvPr>
            <p:ph type="body" idx="7"/>
          </p:nvPr>
        </p:nvSpPr>
        <p:spPr>
          <a:xfrm>
            <a:off x="10642730" y="4968875"/>
            <a:ext cx="30054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10" name="Google Shape;85;g318cd181a9a_0_605"/>
          <p:cNvSpPr txBox="1"/>
          <p:nvPr>
            <p:ph type="body" idx="8"/>
          </p:nvPr>
        </p:nvSpPr>
        <p:spPr>
          <a:xfrm>
            <a:off x="10642730" y="2200396"/>
            <a:ext cx="2955300" cy="230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11" name="Google Shape;86;g318cd181a9a_0_605"/>
          <p:cNvSpPr txBox="1"/>
          <p:nvPr>
            <p:ph type="body" idx="9"/>
          </p:nvPr>
        </p:nvSpPr>
        <p:spPr>
          <a:xfrm>
            <a:off x="10731587" y="5908547"/>
            <a:ext cx="29163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12" name="Google Shape;87;g318cd181a9a_0_605"/>
          <p:cNvSpPr txBox="1"/>
          <p:nvPr>
            <p:ph type="body" idx="13"/>
          </p:nvPr>
        </p:nvSpPr>
        <p:spPr>
          <a:xfrm>
            <a:off x="14844104" y="4968875"/>
            <a:ext cx="30054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13" name="Google Shape;88;g318cd181a9a_0_605"/>
          <p:cNvSpPr txBox="1"/>
          <p:nvPr>
            <p:ph type="body" idx="14"/>
          </p:nvPr>
        </p:nvSpPr>
        <p:spPr>
          <a:xfrm>
            <a:off x="14844104" y="2200396"/>
            <a:ext cx="2955300" cy="230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14" name="Google Shape;89;g318cd181a9a_0_605"/>
          <p:cNvSpPr txBox="1"/>
          <p:nvPr>
            <p:ph type="body" idx="15"/>
          </p:nvPr>
        </p:nvSpPr>
        <p:spPr>
          <a:xfrm>
            <a:off x="14932961" y="5908547"/>
            <a:ext cx="2916300" cy="554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15" name="Google Shape;90;g318cd181a9a_0_605"/>
          <p:cNvSpPr/>
          <p:nvPr/>
        </p:nvSpPr>
        <p:spPr>
          <a:xfrm>
            <a:off x="3579241" y="5730875"/>
            <a:ext cx="751839" cy="60325"/>
          </a:xfrm>
          <a:custGeom>
            <a:avLst/>
            <a:ah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6" name="Google Shape;91;g318cd181a9a_0_605"/>
          <p:cNvSpPr/>
          <p:nvPr/>
        </p:nvSpPr>
        <p:spPr>
          <a:xfrm>
            <a:off x="7667696" y="5730875"/>
            <a:ext cx="751839" cy="60325"/>
          </a:xfrm>
          <a:custGeom>
            <a:avLst/>
            <a:ah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7" name="Google Shape;92;g318cd181a9a_0_605"/>
          <p:cNvSpPr/>
          <p:nvPr/>
        </p:nvSpPr>
        <p:spPr>
          <a:xfrm>
            <a:off x="15995650" y="5730875"/>
            <a:ext cx="751839" cy="60325"/>
          </a:xfrm>
          <a:custGeom>
            <a:avLst/>
            <a:ah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8" name="Google Shape;93;g318cd181a9a_0_605"/>
          <p:cNvSpPr/>
          <p:nvPr/>
        </p:nvSpPr>
        <p:spPr>
          <a:xfrm>
            <a:off x="11728450" y="5719885"/>
            <a:ext cx="751839" cy="60325"/>
          </a:xfrm>
          <a:custGeom>
            <a:avLst/>
            <a:ah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94;g318cd181a9a_0_605"/>
          <p:cNvGrpSpPr/>
          <p:nvPr/>
        </p:nvGrpSpPr>
        <p:grpSpPr>
          <a:xfrm>
            <a:off x="11728398" y="10226772"/>
            <a:ext cx="7875119" cy="697598"/>
            <a:chOff x="6622120" y="6259219"/>
            <a:chExt cx="5372208" cy="475884"/>
          </a:xfrm>
        </p:grpSpPr>
        <p:grpSp>
          <p:nvGrpSpPr>
            <p:cNvPr id="39" name="Google Shape;95;g318cd181a9a_0_605"/>
            <p:cNvGrpSpPr/>
            <p:nvPr/>
          </p:nvGrpSpPr>
          <p:grpSpPr>
            <a:xfrm>
              <a:off x="6622120" y="6411816"/>
              <a:ext cx="2602235" cy="224425"/>
              <a:chOff x="8592670" y="10723202"/>
              <a:chExt cx="3894979" cy="335915"/>
            </a:xfrm>
          </p:grpSpPr>
          <p:sp>
            <p:nvSpPr>
              <p:cNvPr id="1048619" name="Google Shape;96;g318cd181a9a_0_605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0" name="Google Shape;97;g318cd181a9a_0_605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1" name="Google Shape;98;g318cd181a9a_0_605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2" name="Google Shape;99;g318cd181a9a_0_605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3" name="Google Shape;100;g318cd181a9a_0_605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4" name="Google Shape;101;g318cd181a9a_0_605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5" name="Google Shape;102;g318cd181a9a_0_605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6" name="Google Shape;103;g318cd181a9a_0_605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27" name="Google Shape;104;g318cd181a9a_0_605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97155" name="Google Shape;105;g318cd181a9a_0_60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9435812" y="6259219"/>
              <a:ext cx="2558516" cy="475884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showMasterSp="0">
  <p:cSld name="Title and Content">
    <p:bg>
      <p:bgPr>
        <a:solidFill>
          <a:schemeClr val="lt1"/>
        </a:solidFill>
      </p:bgPr>
    </p:bg>
    <p:spTree>
      <p:nvGrpSpPr>
        <p:cNvPr id="43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07;g318cd181a9a_0_638"/>
          <p:cNvSpPr/>
          <p:nvPr/>
        </p:nvSpPr>
        <p:spPr>
          <a:xfrm>
            <a:off x="1" y="828729"/>
            <a:ext cx="4946700" cy="1168200"/>
          </a:xfrm>
          <a:prstGeom prst="rect"/>
          <a:solidFill>
            <a:srgbClr val="FFC00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1" name="Google Shape;108;g318cd181a9a_0_638"/>
          <p:cNvSpPr/>
          <p:nvPr/>
        </p:nvSpPr>
        <p:spPr>
          <a:xfrm>
            <a:off x="4998572" y="828729"/>
            <a:ext cx="152416" cy="1160678"/>
          </a:xfrm>
          <a:custGeom>
            <a:avLst/>
            <a:ahLst/>
            <a:rect l="l" t="t" r="r" b="b"/>
            <a:pathLst>
              <a:path w="53339" h="6827520" extrusionOk="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2" name="Google Shape;109;g318cd181a9a_0_638"/>
          <p:cNvSpPr txBox="1"/>
          <p:nvPr>
            <p:ph type="body" idx="1"/>
          </p:nvPr>
        </p:nvSpPr>
        <p:spPr>
          <a:xfrm>
            <a:off x="574040" y="1258411"/>
            <a:ext cx="4343400" cy="1477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sp>
        <p:nvSpPr>
          <p:cNvPr id="1048653" name="Google Shape;110;g318cd181a9a_0_638"/>
          <p:cNvSpPr txBox="1"/>
          <p:nvPr>
            <p:ph type="body" idx="2"/>
          </p:nvPr>
        </p:nvSpPr>
        <p:spPr>
          <a:xfrm>
            <a:off x="574675" y="2911475"/>
            <a:ext cx="4343400" cy="1231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grpSp>
        <p:nvGrpSpPr>
          <p:cNvPr id="44" name="Google Shape;111;g318cd181a9a_0_638"/>
          <p:cNvGrpSpPr/>
          <p:nvPr/>
        </p:nvGrpSpPr>
        <p:grpSpPr>
          <a:xfrm>
            <a:off x="11728398" y="10226772"/>
            <a:ext cx="7875119" cy="697598"/>
            <a:chOff x="6622120" y="6259219"/>
            <a:chExt cx="5372208" cy="475884"/>
          </a:xfrm>
        </p:grpSpPr>
        <p:grpSp>
          <p:nvGrpSpPr>
            <p:cNvPr id="45" name="Google Shape;112;g318cd181a9a_0_638"/>
            <p:cNvGrpSpPr/>
            <p:nvPr/>
          </p:nvGrpSpPr>
          <p:grpSpPr>
            <a:xfrm>
              <a:off x="6622120" y="6411816"/>
              <a:ext cx="2602235" cy="224425"/>
              <a:chOff x="8592670" y="10723202"/>
              <a:chExt cx="3894979" cy="335915"/>
            </a:xfrm>
          </p:grpSpPr>
          <p:sp>
            <p:nvSpPr>
              <p:cNvPr id="1048654" name="Google Shape;113;g318cd181a9a_0_638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55" name="Google Shape;114;g318cd181a9a_0_638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56" name="Google Shape;115;g318cd181a9a_0_638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57" name="Google Shape;116;g318cd181a9a_0_638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58" name="Google Shape;117;g318cd181a9a_0_638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59" name="Google Shape;118;g318cd181a9a_0_638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60" name="Google Shape;119;g318cd181a9a_0_638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61" name="Google Shape;120;g318cd181a9a_0_638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62" name="Google Shape;121;g318cd181a9a_0_638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97158" name="Google Shape;122;g318cd181a9a_0_63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9435812" y="6259219"/>
              <a:ext cx="2558516" cy="475884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8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124;g318cd181a9a_0_6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23778" r="0" b="17231"/>
          <a:stretch>
            <a:fillRect/>
          </a:stretch>
        </p:blipFill>
        <p:spPr>
          <a:xfrm>
            <a:off x="-16927" y="-6290"/>
            <a:ext cx="20104099" cy="7412183"/>
          </a:xfrm>
          <a:prstGeom prst="rect"/>
          <a:noFill/>
          <a:ln>
            <a:noFill/>
          </a:ln>
        </p:spPr>
      </p:pic>
      <p:grpSp>
        <p:nvGrpSpPr>
          <p:cNvPr id="84" name="Google Shape;125;g318cd181a9a_0_655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048739" name="Google Shape;126;g318cd181a9a_0_655"/>
            <p:cNvSpPr/>
            <p:nvPr/>
          </p:nvSpPr>
          <p:spPr>
            <a:xfrm>
              <a:off x="8592670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0" name="Google Shape;127;g318cd181a9a_0_655"/>
            <p:cNvSpPr/>
            <p:nvPr/>
          </p:nvSpPr>
          <p:spPr>
            <a:xfrm>
              <a:off x="9037546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1" name="Google Shape;128;g318cd181a9a_0_655"/>
            <p:cNvSpPr/>
            <p:nvPr/>
          </p:nvSpPr>
          <p:spPr>
            <a:xfrm>
              <a:off x="9482433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2" name="Google Shape;129;g318cd181a9a_0_655"/>
            <p:cNvSpPr/>
            <p:nvPr/>
          </p:nvSpPr>
          <p:spPr>
            <a:xfrm>
              <a:off x="9927320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3" name="Google Shape;130;g318cd181a9a_0_655"/>
            <p:cNvSpPr/>
            <p:nvPr/>
          </p:nvSpPr>
          <p:spPr>
            <a:xfrm>
              <a:off x="10372207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4" name="Google Shape;131;g318cd181a9a_0_655"/>
            <p:cNvSpPr/>
            <p:nvPr/>
          </p:nvSpPr>
          <p:spPr>
            <a:xfrm>
              <a:off x="10817084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5" name="Google Shape;132;g318cd181a9a_0_655"/>
            <p:cNvSpPr/>
            <p:nvPr/>
          </p:nvSpPr>
          <p:spPr>
            <a:xfrm>
              <a:off x="11261981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6" name="Google Shape;133;g318cd181a9a_0_655"/>
            <p:cNvSpPr/>
            <p:nvPr/>
          </p:nvSpPr>
          <p:spPr>
            <a:xfrm>
              <a:off x="11706858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47" name="Google Shape;134;g318cd181a9a_0_655"/>
            <p:cNvSpPr/>
            <p:nvPr/>
          </p:nvSpPr>
          <p:spPr>
            <a:xfrm>
              <a:off x="12151734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48" name="Google Shape;135;g318cd181a9a_0_655"/>
          <p:cNvSpPr txBox="1"/>
          <p:nvPr>
            <p:ph type="title"/>
          </p:nvPr>
        </p:nvSpPr>
        <p:spPr>
          <a:xfrm>
            <a:off x="1321990" y="8235994"/>
            <a:ext cx="6048300" cy="2325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</a:lvl9pPr>
          </a:lstStyle>
          <a:p/>
        </p:txBody>
      </p:sp>
      <p:cxnSp>
        <p:nvCxnSpPr>
          <p:cNvPr id="3145728" name="Google Shape;136;g318cd181a9a_0_655"/>
          <p:cNvCxnSpPr>
            <a:cxnSpLocks/>
          </p:cNvCxnSpPr>
          <p:nvPr/>
        </p:nvCxnSpPr>
        <p:spPr>
          <a:xfrm>
            <a:off x="7842250" y="7864475"/>
            <a:ext cx="0" cy="2696400"/>
          </a:xfrm>
          <a:prstGeom prst="straightConnector1"/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49" name="Google Shape;137;g318cd181a9a_0_655"/>
          <p:cNvSpPr txBox="1"/>
          <p:nvPr>
            <p:ph type="body" idx="1"/>
          </p:nvPr>
        </p:nvSpPr>
        <p:spPr>
          <a:xfrm>
            <a:off x="8314271" y="8170445"/>
            <a:ext cx="11193600" cy="1903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grpSp>
        <p:nvGrpSpPr>
          <p:cNvPr id="85" name="Google Shape;138;g318cd181a9a_0_655"/>
          <p:cNvGrpSpPr/>
          <p:nvPr/>
        </p:nvGrpSpPr>
        <p:grpSpPr>
          <a:xfrm>
            <a:off x="11728398" y="10226772"/>
            <a:ext cx="7875119" cy="697598"/>
            <a:chOff x="6622120" y="6259219"/>
            <a:chExt cx="5372208" cy="475884"/>
          </a:xfrm>
        </p:grpSpPr>
        <p:grpSp>
          <p:nvGrpSpPr>
            <p:cNvPr id="86" name="Google Shape;139;g318cd181a9a_0_655"/>
            <p:cNvGrpSpPr/>
            <p:nvPr/>
          </p:nvGrpSpPr>
          <p:grpSpPr>
            <a:xfrm>
              <a:off x="6622120" y="6411816"/>
              <a:ext cx="2602235" cy="224425"/>
              <a:chOff x="8592670" y="10723202"/>
              <a:chExt cx="3894979" cy="335915"/>
            </a:xfrm>
          </p:grpSpPr>
          <p:sp>
            <p:nvSpPr>
              <p:cNvPr id="1048750" name="Google Shape;140;g318cd181a9a_0_655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1" name="Google Shape;141;g318cd181a9a_0_655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2" name="Google Shape;142;g318cd181a9a_0_655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3" name="Google Shape;143;g318cd181a9a_0_655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4" name="Google Shape;144;g318cd181a9a_0_655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5" name="Google Shape;145;g318cd181a9a_0_655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6" name="Google Shape;146;g318cd181a9a_0_655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7" name="Google Shape;147;g318cd181a9a_0_655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58" name="Google Shape;148;g318cd181a9a_0_655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97163" name="Google Shape;149;g318cd181a9a_0_65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9435812" y="6259219"/>
              <a:ext cx="2558516" cy="475884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94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151;g318cd181a9a_0_6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24341" r="0" b="20537"/>
          <a:stretch>
            <a:fillRect/>
          </a:stretch>
        </p:blipFill>
        <p:spPr>
          <a:xfrm>
            <a:off x="-6351" y="8332"/>
            <a:ext cx="20110451" cy="7391400"/>
          </a:xfrm>
          <a:prstGeom prst="rect"/>
          <a:noFill/>
          <a:ln>
            <a:noFill/>
          </a:ln>
        </p:spPr>
      </p:pic>
      <p:grpSp>
        <p:nvGrpSpPr>
          <p:cNvPr id="95" name="Google Shape;152;g318cd181a9a_0_682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048780" name="Google Shape;153;g318cd181a9a_0_682"/>
            <p:cNvSpPr/>
            <p:nvPr/>
          </p:nvSpPr>
          <p:spPr>
            <a:xfrm>
              <a:off x="8592670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1" name="Google Shape;154;g318cd181a9a_0_682"/>
            <p:cNvSpPr/>
            <p:nvPr/>
          </p:nvSpPr>
          <p:spPr>
            <a:xfrm>
              <a:off x="9037546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2" name="Google Shape;155;g318cd181a9a_0_682"/>
            <p:cNvSpPr/>
            <p:nvPr/>
          </p:nvSpPr>
          <p:spPr>
            <a:xfrm>
              <a:off x="9482433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3" name="Google Shape;156;g318cd181a9a_0_682"/>
            <p:cNvSpPr/>
            <p:nvPr/>
          </p:nvSpPr>
          <p:spPr>
            <a:xfrm>
              <a:off x="9927320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4" name="Google Shape;157;g318cd181a9a_0_682"/>
            <p:cNvSpPr/>
            <p:nvPr/>
          </p:nvSpPr>
          <p:spPr>
            <a:xfrm>
              <a:off x="10372207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5" name="Google Shape;158;g318cd181a9a_0_682"/>
            <p:cNvSpPr/>
            <p:nvPr/>
          </p:nvSpPr>
          <p:spPr>
            <a:xfrm>
              <a:off x="10817084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6" name="Google Shape;159;g318cd181a9a_0_682"/>
            <p:cNvSpPr/>
            <p:nvPr/>
          </p:nvSpPr>
          <p:spPr>
            <a:xfrm>
              <a:off x="11261981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7" name="Google Shape;160;g318cd181a9a_0_682"/>
            <p:cNvSpPr/>
            <p:nvPr/>
          </p:nvSpPr>
          <p:spPr>
            <a:xfrm>
              <a:off x="11706858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88" name="Google Shape;161;g318cd181a9a_0_682"/>
            <p:cNvSpPr/>
            <p:nvPr/>
          </p:nvSpPr>
          <p:spPr>
            <a:xfrm>
              <a:off x="12151734" y="10723202"/>
              <a:ext cx="335915" cy="335915"/>
            </a:xfrm>
            <a:custGeom>
              <a:avLst/>
              <a:ahLst/>
              <a:rect l="l" t="t" r="r" b="b"/>
              <a:pathLst>
                <a:path w="335915" h="335915" extrusionOk="0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89" name="Google Shape;162;g318cd181a9a_0_682"/>
          <p:cNvSpPr txBox="1"/>
          <p:nvPr>
            <p:ph type="title"/>
          </p:nvPr>
        </p:nvSpPr>
        <p:spPr>
          <a:xfrm>
            <a:off x="1321990" y="8235994"/>
            <a:ext cx="6048300" cy="2325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</a:lvl9pPr>
          </a:lstStyle>
          <a:p/>
        </p:txBody>
      </p:sp>
      <p:cxnSp>
        <p:nvCxnSpPr>
          <p:cNvPr id="3145729" name="Google Shape;163;g318cd181a9a_0_682"/>
          <p:cNvCxnSpPr>
            <a:cxnSpLocks/>
          </p:cNvCxnSpPr>
          <p:nvPr/>
        </p:nvCxnSpPr>
        <p:spPr>
          <a:xfrm>
            <a:off x="7842250" y="7864475"/>
            <a:ext cx="0" cy="2696400"/>
          </a:xfrm>
          <a:prstGeom prst="straightConnector1"/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90" name="Google Shape;164;g318cd181a9a_0_682"/>
          <p:cNvSpPr txBox="1"/>
          <p:nvPr>
            <p:ph type="body" idx="1"/>
          </p:nvPr>
        </p:nvSpPr>
        <p:spPr>
          <a:xfrm>
            <a:off x="8314271" y="8170445"/>
            <a:ext cx="11193600" cy="1903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>
              <a:spcBef>
                <a:spcPts val="2600"/>
              </a:spcBef>
              <a:spcAft>
                <a:spcPts val="0"/>
              </a:spcAft>
              <a:buSzPts val="3100"/>
              <a:buNone/>
            </a:lvl2pPr>
            <a:lvl3pPr algn="l" indent="-228600" lvl="2" marL="1371600">
              <a:spcBef>
                <a:spcPts val="2600"/>
              </a:spcBef>
              <a:spcAft>
                <a:spcPts val="0"/>
              </a:spcAft>
              <a:buSzPts val="3100"/>
              <a:buNone/>
            </a:lvl3pPr>
            <a:lvl4pPr algn="l" indent="-228600" lvl="3" marL="1828800">
              <a:spcBef>
                <a:spcPts val="2600"/>
              </a:spcBef>
              <a:spcAft>
                <a:spcPts val="0"/>
              </a:spcAft>
              <a:buSzPts val="3100"/>
              <a:buNone/>
            </a:lvl4pPr>
            <a:lvl5pPr algn="l" indent="-228600" lvl="4" marL="2286000">
              <a:spcBef>
                <a:spcPts val="2600"/>
              </a:spcBef>
              <a:spcAft>
                <a:spcPts val="0"/>
              </a:spcAft>
              <a:buSzPts val="3100"/>
              <a:buNone/>
            </a:lvl5pPr>
            <a:lvl6pPr algn="l" indent="-228600" lvl="5" marL="2743200">
              <a:spcBef>
                <a:spcPts val="2600"/>
              </a:spcBef>
              <a:spcAft>
                <a:spcPts val="0"/>
              </a:spcAft>
              <a:buSzPts val="3100"/>
              <a:buNone/>
            </a:lvl6pPr>
            <a:lvl7pPr algn="l" indent="-228600" lvl="6" marL="3200400">
              <a:spcBef>
                <a:spcPts val="2600"/>
              </a:spcBef>
              <a:spcAft>
                <a:spcPts val="0"/>
              </a:spcAft>
              <a:buSzPts val="3100"/>
              <a:buNone/>
            </a:lvl7pPr>
            <a:lvl8pPr algn="l" indent="-228600" lvl="7" marL="3657600">
              <a:spcBef>
                <a:spcPts val="2600"/>
              </a:spcBef>
              <a:spcAft>
                <a:spcPts val="0"/>
              </a:spcAft>
              <a:buSzPts val="3100"/>
              <a:buNone/>
            </a:lvl8pPr>
            <a:lvl9pPr algn="l" indent="-228600" lvl="8" marL="4114800">
              <a:spcBef>
                <a:spcPts val="2600"/>
              </a:spcBef>
              <a:spcAft>
                <a:spcPts val="2600"/>
              </a:spcAft>
              <a:buSzPts val="3100"/>
              <a:buNone/>
            </a:lvl9pPr>
          </a:lstStyle>
          <a:p/>
        </p:txBody>
      </p:sp>
      <p:grpSp>
        <p:nvGrpSpPr>
          <p:cNvPr id="96" name="Google Shape;165;g318cd181a9a_0_682"/>
          <p:cNvGrpSpPr/>
          <p:nvPr/>
        </p:nvGrpSpPr>
        <p:grpSpPr>
          <a:xfrm>
            <a:off x="11728398" y="10226772"/>
            <a:ext cx="7875119" cy="697598"/>
            <a:chOff x="6622120" y="6259219"/>
            <a:chExt cx="5372208" cy="475884"/>
          </a:xfrm>
        </p:grpSpPr>
        <p:grpSp>
          <p:nvGrpSpPr>
            <p:cNvPr id="97" name="Google Shape;166;g318cd181a9a_0_682"/>
            <p:cNvGrpSpPr/>
            <p:nvPr/>
          </p:nvGrpSpPr>
          <p:grpSpPr>
            <a:xfrm>
              <a:off x="6622120" y="6411816"/>
              <a:ext cx="2602235" cy="224425"/>
              <a:chOff x="8592670" y="10723202"/>
              <a:chExt cx="3894979" cy="335915"/>
            </a:xfrm>
          </p:grpSpPr>
          <p:sp>
            <p:nvSpPr>
              <p:cNvPr id="1048791" name="Google Shape;167;g318cd181a9a_0_682"/>
              <p:cNvSpPr/>
              <p:nvPr/>
            </p:nvSpPr>
            <p:spPr>
              <a:xfrm>
                <a:off x="859267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7B408A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2" name="Google Shape;168;g318cd181a9a_0_682"/>
              <p:cNvSpPr/>
              <p:nvPr/>
            </p:nvSpPr>
            <p:spPr>
              <a:xfrm>
                <a:off x="9037546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D6843D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3" name="Google Shape;169;g318cd181a9a_0_682"/>
              <p:cNvSpPr/>
              <p:nvPr/>
            </p:nvSpPr>
            <p:spPr>
              <a:xfrm>
                <a:off x="9482433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D0949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4" name="Google Shape;170;g318cd181a9a_0_682"/>
              <p:cNvSpPr/>
              <p:nvPr/>
            </p:nvSpPr>
            <p:spPr>
              <a:xfrm>
                <a:off x="9927320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BAC52E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5" name="Google Shape;171;g318cd181a9a_0_682"/>
              <p:cNvSpPr/>
              <p:nvPr/>
            </p:nvSpPr>
            <p:spPr>
              <a:xfrm>
                <a:off x="10372207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6" name="Google Shape;172;g318cd181a9a_0_682"/>
              <p:cNvSpPr/>
              <p:nvPr/>
            </p:nvSpPr>
            <p:spPr>
              <a:xfrm>
                <a:off x="1081708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2C3E8B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7" name="Google Shape;173;g318cd181a9a_0_682"/>
              <p:cNvSpPr/>
              <p:nvPr/>
            </p:nvSpPr>
            <p:spPr>
              <a:xfrm>
                <a:off x="11261981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591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591" y="335602"/>
                    </a:lnTo>
                    <a:lnTo>
                      <a:pt x="335591" y="0"/>
                    </a:lnTo>
                    <a:close/>
                  </a:path>
                </a:pathLst>
              </a:custGeom>
              <a:solidFill>
                <a:srgbClr val="2C9146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8" name="Google Shape;174;g318cd181a9a_0_682"/>
              <p:cNvSpPr/>
              <p:nvPr/>
            </p:nvSpPr>
            <p:spPr>
              <a:xfrm>
                <a:off x="11706858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44A6B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99" name="Google Shape;175;g318cd181a9a_0_682"/>
              <p:cNvSpPr/>
              <p:nvPr/>
            </p:nvSpPr>
            <p:spPr>
              <a:xfrm>
                <a:off x="12151734" y="10723202"/>
                <a:ext cx="335915" cy="335915"/>
              </a:xfrm>
              <a:custGeom>
                <a:avLst/>
                <a:ahLst/>
                <a:rect l="l" t="t" r="r" b="b"/>
                <a:pathLst>
                  <a:path w="335915" h="335915" extrusionOk="0">
                    <a:moveTo>
                      <a:pt x="335602" y="0"/>
                    </a:moveTo>
                    <a:lnTo>
                      <a:pt x="0" y="0"/>
                    </a:lnTo>
                    <a:lnTo>
                      <a:pt x="0" y="335602"/>
                    </a:lnTo>
                    <a:lnTo>
                      <a:pt x="335602" y="335602"/>
                    </a:lnTo>
                    <a:lnTo>
                      <a:pt x="335602" y="0"/>
                    </a:lnTo>
                    <a:close/>
                  </a:path>
                </a:pathLst>
              </a:custGeom>
              <a:solidFill>
                <a:srgbClr val="35A4C5"/>
              </a:solidFill>
              <a:ln>
                <a:noFill/>
              </a:ln>
            </p:spPr>
            <p:txBody>
              <a:bodyPr anchor="t" anchorCtr="0" bIns="0" lIns="0" rIns="0" spcFirstLastPara="1" tIns="0" wrap="square">
                <a:noAutofit/>
              </a:bodyPr>
              <a:p>
                <a:pPr algn="l" indent="0" lvl="0" marL="0" marR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97165" name="Google Shape;176;g318cd181a9a_0_68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9435812" y="6259219"/>
              <a:ext cx="2558516" cy="475884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90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18;g318cd181a9a_0_549"/>
          <p:cNvSpPr txBox="1"/>
          <p:nvPr>
            <p:ph type="title"/>
          </p:nvPr>
        </p:nvSpPr>
        <p:spPr>
          <a:xfrm>
            <a:off x="685307" y="4729215"/>
            <a:ext cx="18733500" cy="18510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algn="ctr" lvl="1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algn="ctr" lvl="2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algn="ctr" lvl="3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algn="ctr" lvl="4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algn="ctr" lvl="5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algn="ctr" lvl="6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algn="ctr" lvl="7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algn="ctr" lvl="8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048767" name="Google Shape;19;g318cd181a9a_0_549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87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21;g318cd181a9a_0_552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</a:lvl9pPr>
          </a:lstStyle>
          <a:p/>
        </p:txBody>
      </p:sp>
      <p:sp>
        <p:nvSpPr>
          <p:cNvPr id="1048760" name="Google Shape;22;g318cd181a9a_0_552"/>
          <p:cNvSpPr txBox="1"/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■"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</a:lvl9pPr>
          </a:lstStyle>
          <a:p/>
        </p:txBody>
      </p:sp>
      <p:sp>
        <p:nvSpPr>
          <p:cNvPr id="1048761" name="Google Shape;23;g318cd181a9a_0_552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92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25;g318cd181a9a_0_556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</a:lvl9pPr>
          </a:lstStyle>
          <a:p/>
        </p:txBody>
      </p:sp>
      <p:sp>
        <p:nvSpPr>
          <p:cNvPr id="1048772" name="Google Shape;26;g318cd181a9a_0_556"/>
          <p:cNvSpPr txBox="1"/>
          <p:nvPr>
            <p:ph type="body" idx="1"/>
          </p:nvPr>
        </p:nvSpPr>
        <p:spPr>
          <a:xfrm>
            <a:off x="685307" y="2534022"/>
            <a:ext cx="8794200" cy="75120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048773" name="Google Shape;27;g318cd181a9a_0_556"/>
          <p:cNvSpPr txBox="1"/>
          <p:nvPr>
            <p:ph type="body" idx="2"/>
          </p:nvPr>
        </p:nvSpPr>
        <p:spPr>
          <a:xfrm>
            <a:off x="10624568" y="2534022"/>
            <a:ext cx="8794200" cy="75120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048774" name="Google Shape;28;g318cd181a9a_0_556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88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30;g318cd181a9a_0_561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</a:lvl9pPr>
          </a:lstStyle>
          <a:p/>
        </p:txBody>
      </p:sp>
      <p:sp>
        <p:nvSpPr>
          <p:cNvPr id="1048763" name="Google Shape;31;g318cd181a9a_0_561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0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33;g318cd181a9a_0_564"/>
          <p:cNvSpPr txBox="1"/>
          <p:nvPr>
            <p:ph type="title"/>
          </p:nvPr>
        </p:nvSpPr>
        <p:spPr>
          <a:xfrm>
            <a:off x="685307" y="1221634"/>
            <a:ext cx="6173700" cy="1661700"/>
          </a:xfrm>
          <a:prstGeom prst="rect"/>
        </p:spPr>
        <p:txBody>
          <a:bodyPr anchor="b" anchorCtr="0" bIns="201025" lIns="201025" rIns="201025" spcFirstLastPara="1" tIns="2010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48734" name="Google Shape;34;g318cd181a9a_0_564"/>
          <p:cNvSpPr txBox="1"/>
          <p:nvPr>
            <p:ph type="body" idx="1"/>
          </p:nvPr>
        </p:nvSpPr>
        <p:spPr>
          <a:xfrm>
            <a:off x="685307" y="3055404"/>
            <a:ext cx="6173700" cy="69909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048735" name="Google Shape;35;g318cd181a9a_0_564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9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37;g318cd181a9a_0_568"/>
          <p:cNvSpPr txBox="1"/>
          <p:nvPr>
            <p:ph type="title"/>
          </p:nvPr>
        </p:nvSpPr>
        <p:spPr>
          <a:xfrm>
            <a:off x="1077869" y="989774"/>
            <a:ext cx="14000400" cy="89946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048765" name="Google Shape;38;g318cd181a9a_0_568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3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Google Shape;40;g318cd181a9a_0_571"/>
          <p:cNvSpPr/>
          <p:nvPr/>
        </p:nvSpPr>
        <p:spPr>
          <a:xfrm>
            <a:off x="10052050" y="-275"/>
            <a:ext cx="10052100" cy="11309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201025" lIns="201025" rIns="201025" spcFirstLastPara="1" tIns="2010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76" name="Google Shape;41;g318cd181a9a_0_571"/>
          <p:cNvSpPr txBox="1"/>
          <p:nvPr>
            <p:ph type="title"/>
          </p:nvPr>
        </p:nvSpPr>
        <p:spPr>
          <a:xfrm>
            <a:off x="583731" y="2711463"/>
            <a:ext cx="8893800" cy="3259200"/>
          </a:xfrm>
          <a:prstGeom prst="rect"/>
        </p:spPr>
        <p:txBody>
          <a:bodyPr anchor="b" anchorCtr="0" bIns="201025" lIns="201025" rIns="201025" spcFirstLastPara="1" tIns="2010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algn="ctr"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algn="ctr"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algn="ctr"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algn="ctr"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algn="ctr"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algn="ctr"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algn="ctr"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algn="ctr"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048777" name="Google Shape;42;g318cd181a9a_0_571"/>
          <p:cNvSpPr txBox="1"/>
          <p:nvPr>
            <p:ph type="subTitle" idx="1"/>
          </p:nvPr>
        </p:nvSpPr>
        <p:spPr>
          <a:xfrm>
            <a:off x="583731" y="6163304"/>
            <a:ext cx="8893800" cy="2715600"/>
          </a:xfrm>
          <a:prstGeom prst="rect"/>
        </p:spPr>
        <p:txBody>
          <a:bodyPr anchor="t" anchorCtr="0" bIns="201025" lIns="201025" rIns="201025" spcFirstLastPara="1" tIns="2010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048778" name="Google Shape;43;g318cd181a9a_0_571"/>
          <p:cNvSpPr txBox="1"/>
          <p:nvPr>
            <p:ph type="body" idx="2"/>
          </p:nvPr>
        </p:nvSpPr>
        <p:spPr>
          <a:xfrm>
            <a:off x="10860040" y="1592071"/>
            <a:ext cx="8436000" cy="81246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■"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</a:lvl9pPr>
          </a:lstStyle>
          <a:p/>
        </p:txBody>
      </p:sp>
      <p:sp>
        <p:nvSpPr>
          <p:cNvPr id="1048779" name="Google Shape;44;g318cd181a9a_0_571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2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46;g318cd181a9a_0_577"/>
          <p:cNvSpPr txBox="1"/>
          <p:nvPr>
            <p:ph type="body" idx="1"/>
          </p:nvPr>
        </p:nvSpPr>
        <p:spPr>
          <a:xfrm>
            <a:off x="685307" y="9302042"/>
            <a:ext cx="13188900" cy="1330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lvl1pPr>
          </a:lstStyle>
          <a:p/>
        </p:txBody>
      </p:sp>
      <p:sp>
        <p:nvSpPr>
          <p:cNvPr id="1048738" name="Google Shape;47;g318cd181a9a_0_577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</p:spPr>
        <p:txBody>
          <a:bodyPr anchor="ctr" anchorCtr="0" bIns="201025" lIns="201025" rIns="201025" spcFirstLastPara="1" tIns="2010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g318cd181a9a_0_541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/>
          <a:noFill/>
          <a:ln>
            <a:noFill/>
          </a:ln>
        </p:spPr>
        <p:txBody>
          <a:bodyPr anchor="t" anchorCtr="0" bIns="201025" lIns="201025" rIns="201025" spcFirstLastPara="1" tIns="2010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11;g318cd181a9a_0_541"/>
          <p:cNvSpPr txBox="1"/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/>
          <a:noFill/>
          <a:ln>
            <a:noFill/>
          </a:ln>
        </p:spPr>
        <p:txBody>
          <a:bodyPr anchor="t" anchorCtr="0" bIns="201025" lIns="201025" rIns="201025" spcFirstLastPara="1" tIns="201025" wrap="square">
            <a:norm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12;g318cd181a9a_0_541"/>
          <p:cNvSpPr txBox="1"/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/>
          <a:noFill/>
          <a:ln>
            <a:noFill/>
          </a:ln>
        </p:spPr>
        <p:txBody>
          <a:bodyPr anchor="ctr" anchorCtr="0" bIns="201025" lIns="201025" rIns="201025" spcFirstLastPara="1" tIns="201025" wrap="square">
            <a:normAutofit/>
          </a:bodyPr>
          <a:lstStyle>
            <a:lvl1pPr algn="r" lvl="0">
              <a:buNone/>
              <a:defRPr sz="2200">
                <a:solidFill>
                  <a:schemeClr val="dk2"/>
                </a:solidFill>
              </a:defRPr>
            </a:lvl1pPr>
            <a:lvl2pPr algn="r" lvl="1">
              <a:buNone/>
              <a:defRPr sz="2200">
                <a:solidFill>
                  <a:schemeClr val="dk2"/>
                </a:solidFill>
              </a:defRPr>
            </a:lvl2pPr>
            <a:lvl3pPr algn="r" lvl="2">
              <a:buNone/>
              <a:defRPr sz="2200">
                <a:solidFill>
                  <a:schemeClr val="dk2"/>
                </a:solidFill>
              </a:defRPr>
            </a:lvl3pPr>
            <a:lvl4pPr algn="r" lvl="3">
              <a:buNone/>
              <a:defRPr sz="2200">
                <a:solidFill>
                  <a:schemeClr val="dk2"/>
                </a:solidFill>
              </a:defRPr>
            </a:lvl4pPr>
            <a:lvl5pPr algn="r" lvl="4">
              <a:buNone/>
              <a:defRPr sz="2200">
                <a:solidFill>
                  <a:schemeClr val="dk2"/>
                </a:solidFill>
              </a:defRPr>
            </a:lvl5pPr>
            <a:lvl6pPr algn="r" lvl="5">
              <a:buNone/>
              <a:defRPr sz="2200">
                <a:solidFill>
                  <a:schemeClr val="dk2"/>
                </a:solidFill>
              </a:defRPr>
            </a:lvl6pPr>
            <a:lvl7pPr algn="r" lvl="6">
              <a:buNone/>
              <a:defRPr sz="2200">
                <a:solidFill>
                  <a:schemeClr val="dk2"/>
                </a:solidFill>
              </a:defRPr>
            </a:lvl7pPr>
            <a:lvl8pPr algn="r" lvl="7">
              <a:buNone/>
              <a:defRPr sz="2200">
                <a:solidFill>
                  <a:schemeClr val="dk2"/>
                </a:solidFill>
              </a:defRPr>
            </a:lvl8pPr>
            <a:lvl9pPr algn="r" lvl="8">
              <a:buNone/>
              <a:defRPr sz="22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fade/>
  </p:transition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181;p1"/>
          <p:cNvSpPr txBox="1"/>
          <p:nvPr>
            <p:ph type="body" idx="1"/>
          </p:nvPr>
        </p:nvSpPr>
        <p:spPr>
          <a:xfrm>
            <a:off x="5138402" y="7307097"/>
            <a:ext cx="10649100" cy="920114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lang="es-CL">
                <a:solidFill>
                  <a:schemeClr val="dk1"/>
                </a:solidFill>
              </a:rPr>
              <a:t>Proyecto “RECICLOTHES”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8594" name="Google Shape;182;p1"/>
          <p:cNvSpPr txBox="1"/>
          <p:nvPr>
            <p:ph type="body" idx="2"/>
          </p:nvPr>
        </p:nvSpPr>
        <p:spPr>
          <a:xfrm>
            <a:off x="4747950" y="6121252"/>
            <a:ext cx="11430000" cy="106616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6200" lang="es-CL"/>
              <a:t>Presentación Final Capstone</a:t>
            </a:r>
            <a:endParaRPr sz="6200"/>
          </a:p>
        </p:txBody>
      </p:sp>
      <p:sp>
        <p:nvSpPr>
          <p:cNvPr id="1048595" name="Google Shape;183;p1"/>
          <p:cNvSpPr txBox="1"/>
          <p:nvPr>
            <p:ph type="body" idx="3"/>
          </p:nvPr>
        </p:nvSpPr>
        <p:spPr>
          <a:xfrm>
            <a:off x="5115442" y="8369960"/>
            <a:ext cx="10695000" cy="40893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2400" lang="es-CL"/>
              <a:t>Integrantes: Ignacio Toledo - Lucas Caro - Joaquin Guerra</a:t>
            </a:r>
            <a:endParaRPr sz="2400"/>
          </a:p>
        </p:txBody>
      </p:sp>
      <p:sp>
        <p:nvSpPr>
          <p:cNvPr id="1048596" name="Google Shape;184;p1"/>
          <p:cNvSpPr txBox="1"/>
          <p:nvPr>
            <p:ph type="body" idx="3"/>
          </p:nvPr>
        </p:nvSpPr>
        <p:spPr>
          <a:xfrm>
            <a:off x="5220967" y="8739260"/>
            <a:ext cx="10695000" cy="365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2200" lang="es-CL"/>
              <a:t>Profesor: Fabian Alejandro Alvarez Montenegro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277;g318cd181a9a_0_785"/>
          <p:cNvSpPr txBox="1"/>
          <p:nvPr>
            <p:ph type="body" idx="1"/>
          </p:nvPr>
        </p:nvSpPr>
        <p:spPr>
          <a:xfrm>
            <a:off x="138150" y="777200"/>
            <a:ext cx="5112300" cy="13436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3900" lang="es-CL"/>
              <a:t>Tecnologías</a:t>
            </a:r>
            <a:r>
              <a:rPr sz="3900" lang="es-CL"/>
              <a:t>              </a:t>
            </a:r>
            <a:r>
              <a:rPr sz="3900" lang="es-CL">
                <a:solidFill>
                  <a:srgbClr val="FFC000"/>
                </a:solidFill>
              </a:rPr>
              <a:t>—-------</a:t>
            </a:r>
            <a:r>
              <a:rPr sz="3900" lang="es-CL"/>
              <a:t>Utilizadas </a:t>
            </a:r>
            <a:endParaRPr sz="3900"/>
          </a:p>
        </p:txBody>
      </p:sp>
      <p:sp>
        <p:nvSpPr>
          <p:cNvPr id="1048709" name="Google Shape;278;g318cd181a9a_0_785"/>
          <p:cNvSpPr txBox="1"/>
          <p:nvPr/>
        </p:nvSpPr>
        <p:spPr>
          <a:xfrm>
            <a:off x="2451725" y="5240125"/>
            <a:ext cx="12573600" cy="3406084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Ocupamos Visual Studio Code como editor de código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HTML5 para desarrollar nuestra pagina web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JavaScript para las funciones que se requerían 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n-US">
                <a:solidFill>
                  <a:schemeClr val="dk1"/>
                </a:solidFill>
              </a:rPr>
              <a:t>B</a:t>
            </a:r>
            <a:r>
              <a:rPr sz="2200" lang="en-US">
                <a:solidFill>
                  <a:schemeClr val="dk1"/>
                </a:solidFill>
              </a:rPr>
              <a:t>o</a:t>
            </a:r>
            <a:r>
              <a:rPr sz="2200" lang="en-US">
                <a:solidFill>
                  <a:schemeClr val="dk1"/>
                </a:solidFill>
              </a:rPr>
              <a:t>o</a:t>
            </a:r>
            <a:r>
              <a:rPr sz="2200" lang="en-US">
                <a:solidFill>
                  <a:schemeClr val="dk1"/>
                </a:solidFill>
              </a:rPr>
              <a:t>t</a:t>
            </a:r>
            <a:r>
              <a:rPr sz="2200" lang="en-US">
                <a:solidFill>
                  <a:schemeClr val="dk1"/>
                </a:solidFill>
              </a:rPr>
              <a:t>s</a:t>
            </a:r>
            <a:r>
              <a:rPr sz="2200" lang="en-US">
                <a:solidFill>
                  <a:schemeClr val="dk1"/>
                </a:solidFill>
              </a:rPr>
              <a:t>t</a:t>
            </a:r>
            <a:r>
              <a:rPr sz="2200" lang="en-US">
                <a:solidFill>
                  <a:schemeClr val="dk1"/>
                </a:solidFill>
              </a:rPr>
              <a:t>r</a:t>
            </a:r>
            <a:r>
              <a:rPr sz="2200" lang="en-US">
                <a:solidFill>
                  <a:schemeClr val="dk1"/>
                </a:solidFill>
              </a:rPr>
              <a:t>a</a:t>
            </a:r>
            <a:r>
              <a:rPr sz="2200" lang="en-US">
                <a:solidFill>
                  <a:schemeClr val="dk1"/>
                </a:solidFill>
              </a:rPr>
              <a:t>p</a:t>
            </a:r>
            <a:r>
              <a:rPr sz="2200" lang="en-US">
                <a:solidFill>
                  <a:schemeClr val="dk1"/>
                </a:solidFill>
              </a:rPr>
              <a:t> </a:t>
            </a:r>
            <a:r>
              <a:rPr sz="2200" lang="en-US">
                <a:solidFill>
                  <a:schemeClr val="dk1"/>
                </a:solidFill>
              </a:rPr>
              <a:t>p</a:t>
            </a:r>
            <a:r>
              <a:rPr sz="2200" lang="en-US">
                <a:solidFill>
                  <a:schemeClr val="dk1"/>
                </a:solidFill>
              </a:rPr>
              <a:t>ara </a:t>
            </a:r>
            <a:r>
              <a:rPr sz="2200" lang="en-US">
                <a:solidFill>
                  <a:schemeClr val="dk1"/>
                </a:solidFill>
              </a:rPr>
              <a:t>l</a:t>
            </a:r>
            <a:r>
              <a:rPr sz="2200" lang="en-US">
                <a:solidFill>
                  <a:schemeClr val="dk1"/>
                </a:solidFill>
              </a:rPr>
              <a:t>o</a:t>
            </a:r>
            <a:r>
              <a:rPr sz="2200" lang="en-US">
                <a:solidFill>
                  <a:schemeClr val="dk1"/>
                </a:solidFill>
              </a:rPr>
              <a:t>s</a:t>
            </a:r>
            <a:r>
              <a:rPr sz="2200" lang="en-US">
                <a:solidFill>
                  <a:schemeClr val="dk1"/>
                </a:solidFill>
              </a:rPr>
              <a:t> </a:t>
            </a:r>
            <a:r>
              <a:rPr sz="2200" lang="en-US">
                <a:solidFill>
                  <a:schemeClr val="dk1"/>
                </a:solidFill>
              </a:rPr>
              <a:t>e</a:t>
            </a:r>
            <a:r>
              <a:rPr sz="2200" lang="en-US">
                <a:solidFill>
                  <a:schemeClr val="dk1"/>
                </a:solidFill>
              </a:rPr>
              <a:t>s</a:t>
            </a:r>
            <a:r>
              <a:rPr sz="2200" lang="en-US">
                <a:solidFill>
                  <a:schemeClr val="dk1"/>
                </a:solidFill>
              </a:rPr>
              <a:t>t</a:t>
            </a:r>
            <a:r>
              <a:rPr sz="2200" lang="en-US">
                <a:solidFill>
                  <a:schemeClr val="dk1"/>
                </a:solidFill>
              </a:rPr>
              <a:t>ilos 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Css para todo el diseño e interfaz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NodeJs para el backend 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Data modeler para el diseño de la base de datos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MySQL Workbench para el desarrollo e implementación de base de datos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48710" name="Google Shape;279;g318cd181a9a_0_785"/>
          <p:cNvSpPr txBox="1"/>
          <p:nvPr>
            <p:ph type="body" idx="1"/>
          </p:nvPr>
        </p:nvSpPr>
        <p:spPr>
          <a:xfrm>
            <a:off x="7007925" y="3684400"/>
            <a:ext cx="9845100" cy="1257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4300" lang="es-CL"/>
              <a:t>Tecnologías</a:t>
            </a:r>
            <a:r>
              <a:rPr b="0" sz="4300" lang="es-CL"/>
              <a:t> Utilizadas </a:t>
            </a:r>
            <a:endParaRPr b="0" sz="4300"/>
          </a:p>
          <a:p>
            <a:pPr algn="l" indent="457200" lvl="0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3300" lang="es-CL"/>
              <a:t>para nuestro proyecto</a:t>
            </a:r>
            <a:endParaRPr b="0" sz="3300"/>
          </a:p>
        </p:txBody>
      </p:sp>
      <p:sp>
        <p:nvSpPr>
          <p:cNvPr id="1048711" name="Google Shape;280;g318cd181a9a_0_785"/>
          <p:cNvSpPr/>
          <p:nvPr/>
        </p:nvSpPr>
        <p:spPr>
          <a:xfrm rot="10800000" flipH="1">
            <a:off x="8373563" y="4371425"/>
            <a:ext cx="3356966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285;g318cd181a9a_0_796"/>
          <p:cNvSpPr txBox="1"/>
          <p:nvPr>
            <p:ph type="body" idx="1"/>
          </p:nvPr>
        </p:nvSpPr>
        <p:spPr>
          <a:xfrm>
            <a:off x="138150" y="777200"/>
            <a:ext cx="5112300" cy="13436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3900" lang="es-CL"/>
              <a:t>Resultados</a:t>
            </a:r>
            <a:r>
              <a:rPr sz="3900" lang="es-CL"/>
              <a:t>             </a:t>
            </a:r>
            <a:r>
              <a:rPr sz="3900" lang="es-CL">
                <a:solidFill>
                  <a:srgbClr val="FFC000"/>
                </a:solidFill>
              </a:rPr>
              <a:t>—-------</a:t>
            </a:r>
            <a:r>
              <a:rPr sz="3900" lang="es-CL"/>
              <a:t>Obtenidos</a:t>
            </a:r>
            <a:r>
              <a:rPr sz="3900" lang="es-CL"/>
              <a:t> </a:t>
            </a:r>
            <a:endParaRPr sz="3900"/>
          </a:p>
        </p:txBody>
      </p:sp>
      <p:sp>
        <p:nvSpPr>
          <p:cNvPr id="1048715" name="Google Shape;286;g318cd181a9a_0_796"/>
          <p:cNvSpPr txBox="1"/>
          <p:nvPr/>
        </p:nvSpPr>
        <p:spPr>
          <a:xfrm>
            <a:off x="2990225" y="4661725"/>
            <a:ext cx="12573600" cy="421189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Plataforma lista y funcional:</a:t>
            </a:r>
            <a:endParaRPr sz="2200">
              <a:solidFill>
                <a:schemeClr val="dk1"/>
              </a:solidFill>
            </a:endParaRPr>
          </a:p>
          <a:p>
            <a:pPr algn="just" indent="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	Sitio web completamente funcional que la </a:t>
            </a:r>
            <a:r>
              <a:rPr sz="2200" lang="es-CL">
                <a:solidFill>
                  <a:schemeClr val="dk1"/>
                </a:solidFill>
              </a:rPr>
              <a:t>clienta</a:t>
            </a:r>
            <a:r>
              <a:rPr sz="2200" lang="es-CL">
                <a:solidFill>
                  <a:schemeClr val="dk1"/>
                </a:solidFill>
              </a:rPr>
              <a:t> deseaba desde un principio.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Satisfacción</a:t>
            </a:r>
            <a:r>
              <a:rPr sz="2200" lang="es-CL">
                <a:solidFill>
                  <a:schemeClr val="dk1"/>
                </a:solidFill>
              </a:rPr>
              <a:t> de nuestra cliente:</a:t>
            </a:r>
            <a:endParaRPr sz="2200">
              <a:solidFill>
                <a:schemeClr val="dk1"/>
              </a:solidFill>
            </a:endParaRPr>
          </a:p>
          <a:p>
            <a:pPr algn="just" indent="0" lvl="0" marL="9144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Una buena </a:t>
            </a:r>
            <a:r>
              <a:rPr sz="2200" lang="es-CL">
                <a:solidFill>
                  <a:schemeClr val="dk1"/>
                </a:solidFill>
              </a:rPr>
              <a:t>aceptación</a:t>
            </a:r>
            <a:r>
              <a:rPr sz="2200" lang="es-CL">
                <a:solidFill>
                  <a:schemeClr val="dk1"/>
                </a:solidFill>
              </a:rPr>
              <a:t> y </a:t>
            </a:r>
            <a:r>
              <a:rPr sz="2200" lang="es-CL">
                <a:solidFill>
                  <a:schemeClr val="dk1"/>
                </a:solidFill>
              </a:rPr>
              <a:t>satisfacción</a:t>
            </a:r>
            <a:r>
              <a:rPr sz="2200" lang="es-CL">
                <a:solidFill>
                  <a:schemeClr val="dk1"/>
                </a:solidFill>
              </a:rPr>
              <a:t> por parte de nuestra clienta por la pagina entregada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Mejora para la </a:t>
            </a:r>
            <a:r>
              <a:rPr sz="2200" lang="es-CL">
                <a:solidFill>
                  <a:schemeClr val="dk1"/>
                </a:solidFill>
              </a:rPr>
              <a:t>gestión</a:t>
            </a:r>
            <a:r>
              <a:rPr sz="2200" lang="es-CL">
                <a:solidFill>
                  <a:schemeClr val="dk1"/>
                </a:solidFill>
              </a:rPr>
              <a:t> de stock:</a:t>
            </a:r>
            <a:endParaRPr sz="2200">
              <a:solidFill>
                <a:schemeClr val="dk1"/>
              </a:solidFill>
            </a:endParaRPr>
          </a:p>
          <a:p>
            <a:pPr algn="just" indent="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	</a:t>
            </a:r>
            <a:r>
              <a:rPr sz="2200" lang="es-CL">
                <a:solidFill>
                  <a:schemeClr val="dk1"/>
                </a:solidFill>
              </a:rPr>
              <a:t>Implementación</a:t>
            </a:r>
            <a:r>
              <a:rPr sz="2200" lang="es-CL">
                <a:solidFill>
                  <a:schemeClr val="dk1"/>
                </a:solidFill>
              </a:rPr>
              <a:t> de un sistema que lleve conteo de </a:t>
            </a:r>
            <a:r>
              <a:rPr sz="2200" lang="es-CL">
                <a:solidFill>
                  <a:schemeClr val="dk1"/>
                </a:solidFill>
              </a:rPr>
              <a:t>inventario</a:t>
            </a:r>
            <a:r>
              <a:rPr sz="2200" lang="es-CL">
                <a:solidFill>
                  <a:schemeClr val="dk1"/>
                </a:solidFill>
              </a:rPr>
              <a:t> con un </a:t>
            </a:r>
            <a:r>
              <a:rPr sz="2200" lang="es-CL">
                <a:solidFill>
                  <a:schemeClr val="dk1"/>
                </a:solidFill>
              </a:rPr>
              <a:t>fácil</a:t>
            </a:r>
            <a:r>
              <a:rPr sz="2200" lang="es-CL">
                <a:solidFill>
                  <a:schemeClr val="dk1"/>
                </a:solidFill>
              </a:rPr>
              <a:t> </a:t>
            </a:r>
            <a:r>
              <a:rPr sz="2200" lang="es-CL">
                <a:solidFill>
                  <a:schemeClr val="dk1"/>
                </a:solidFill>
              </a:rPr>
              <a:t>seguimiento</a:t>
            </a:r>
            <a:r>
              <a:rPr sz="2200" lang="es-CL">
                <a:solidFill>
                  <a:schemeClr val="dk1"/>
                </a:solidFill>
              </a:rPr>
              <a:t> de </a:t>
            </a:r>
            <a:r>
              <a:rPr sz="2200" lang="es-CL">
                <a:solidFill>
                  <a:schemeClr val="dk1"/>
                </a:solidFill>
              </a:rPr>
              <a:t>prendas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Creación de una Interfaz atractiva:</a:t>
            </a:r>
            <a:endParaRPr sz="2200">
              <a:solidFill>
                <a:schemeClr val="dk1"/>
              </a:solidFill>
            </a:endParaRPr>
          </a:p>
          <a:p>
            <a:pPr algn="just" indent="0" lvl="0" marL="9144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Diseño de pagina web con una interfaz visualmente llamativa para generar interés entre usuarios.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48716" name="Google Shape;287;g318cd181a9a_0_796"/>
          <p:cNvSpPr txBox="1"/>
          <p:nvPr>
            <p:ph type="body" idx="1"/>
          </p:nvPr>
        </p:nvSpPr>
        <p:spPr>
          <a:xfrm>
            <a:off x="7273449" y="3579400"/>
            <a:ext cx="55572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Resultados Obtenidos</a:t>
            </a:r>
            <a:endParaRPr b="0" sz="4300"/>
          </a:p>
        </p:txBody>
      </p:sp>
      <p:sp>
        <p:nvSpPr>
          <p:cNvPr id="1048717" name="Google Shape;288;g318cd181a9a_0_796"/>
          <p:cNvSpPr/>
          <p:nvPr/>
        </p:nvSpPr>
        <p:spPr>
          <a:xfrm rot="10800000" flipH="1">
            <a:off x="8373563" y="4421288"/>
            <a:ext cx="3356966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93;g318cd181a9a_0_811"/>
          <p:cNvSpPr txBox="1"/>
          <p:nvPr>
            <p:ph type="body" idx="1"/>
          </p:nvPr>
        </p:nvSpPr>
        <p:spPr>
          <a:xfrm>
            <a:off x="138150" y="777200"/>
            <a:ext cx="5112300" cy="13436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3900" lang="es-CL"/>
              <a:t>Obstáculos</a:t>
            </a:r>
            <a:r>
              <a:rPr sz="3900" lang="es-CL"/>
              <a:t>            </a:t>
            </a:r>
            <a:r>
              <a:rPr sz="3900" lang="es-CL">
                <a:solidFill>
                  <a:srgbClr val="FFC000"/>
                </a:solidFill>
              </a:rPr>
              <a:t>—-------</a:t>
            </a:r>
            <a:r>
              <a:rPr sz="3900" lang="es-CL"/>
              <a:t>Presentados</a:t>
            </a:r>
            <a:r>
              <a:rPr sz="3900" lang="es-CL"/>
              <a:t> </a:t>
            </a:r>
            <a:endParaRPr sz="3900"/>
          </a:p>
        </p:txBody>
      </p:sp>
      <p:sp>
        <p:nvSpPr>
          <p:cNvPr id="1048721" name="Google Shape;294;g318cd181a9a_0_811"/>
          <p:cNvSpPr txBox="1"/>
          <p:nvPr/>
        </p:nvSpPr>
        <p:spPr>
          <a:xfrm>
            <a:off x="2990225" y="4661725"/>
            <a:ext cx="12573600" cy="527556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Integración</a:t>
            </a:r>
            <a:r>
              <a:rPr sz="2200" lang="es-CL">
                <a:solidFill>
                  <a:schemeClr val="dk1"/>
                </a:solidFill>
              </a:rPr>
              <a:t> de </a:t>
            </a:r>
            <a:r>
              <a:rPr sz="2200" lang="es-CL">
                <a:solidFill>
                  <a:schemeClr val="dk1"/>
                </a:solidFill>
              </a:rPr>
              <a:t>método</a:t>
            </a:r>
            <a:r>
              <a:rPr sz="2200" lang="es-CL">
                <a:solidFill>
                  <a:schemeClr val="dk1"/>
                </a:solidFill>
              </a:rPr>
              <a:t> de pago:</a:t>
            </a:r>
            <a:endParaRPr sz="2200">
              <a:solidFill>
                <a:schemeClr val="dk1"/>
              </a:solidFill>
            </a:endParaRPr>
          </a:p>
          <a:p>
            <a:pPr algn="just" indent="0" lvl="0" marL="9144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Dificultad para integrar el </a:t>
            </a:r>
            <a:r>
              <a:rPr sz="2200" lang="es-CL">
                <a:solidFill>
                  <a:schemeClr val="dk1"/>
                </a:solidFill>
              </a:rPr>
              <a:t>método</a:t>
            </a:r>
            <a:r>
              <a:rPr sz="2200" lang="es-CL">
                <a:solidFill>
                  <a:schemeClr val="dk1"/>
                </a:solidFill>
              </a:rPr>
              <a:t> de pago </a:t>
            </a:r>
            <a:r>
              <a:rPr sz="2200" lang="es-CL">
                <a:solidFill>
                  <a:schemeClr val="dk1"/>
                </a:solidFill>
              </a:rPr>
              <a:t>para</a:t>
            </a:r>
            <a:r>
              <a:rPr sz="2200" lang="es-CL">
                <a:solidFill>
                  <a:schemeClr val="dk1"/>
                </a:solidFill>
              </a:rPr>
              <a:t> los usuarios, ya que se </a:t>
            </a:r>
            <a:r>
              <a:rPr sz="2200" lang="es-CL">
                <a:solidFill>
                  <a:schemeClr val="dk1"/>
                </a:solidFill>
              </a:rPr>
              <a:t>encontraban</a:t>
            </a:r>
            <a:r>
              <a:rPr sz="2200" lang="es-CL">
                <a:solidFill>
                  <a:schemeClr val="dk1"/>
                </a:solidFill>
              </a:rPr>
              <a:t> con </a:t>
            </a:r>
            <a:r>
              <a:rPr sz="2200" lang="es-CL">
                <a:solidFill>
                  <a:schemeClr val="dk1"/>
                </a:solidFill>
              </a:rPr>
              <a:t>limitaciones</a:t>
            </a:r>
            <a:r>
              <a:rPr sz="2200" lang="es-CL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Dificil busqueda de almacenamiento de </a:t>
            </a:r>
            <a:r>
              <a:rPr sz="2200" lang="es-CL">
                <a:solidFill>
                  <a:schemeClr val="dk1"/>
                </a:solidFill>
              </a:rPr>
              <a:t>imágenes</a:t>
            </a:r>
            <a:r>
              <a:rPr sz="2200" lang="es-CL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algn="just" indent="0" lvl="0" marL="9144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Hubo una ardua </a:t>
            </a:r>
            <a:r>
              <a:rPr sz="2200" lang="es-CL">
                <a:solidFill>
                  <a:schemeClr val="dk1"/>
                </a:solidFill>
              </a:rPr>
              <a:t>búsqueda</a:t>
            </a:r>
            <a:r>
              <a:rPr sz="2200" lang="es-CL">
                <a:solidFill>
                  <a:schemeClr val="dk1"/>
                </a:solidFill>
              </a:rPr>
              <a:t> de opciones para poder alojar imagenes par poder visualizarla en el </a:t>
            </a:r>
            <a:r>
              <a:rPr sz="2200" lang="es-CL">
                <a:solidFill>
                  <a:schemeClr val="dk1"/>
                </a:solidFill>
              </a:rPr>
              <a:t>catálogo</a:t>
            </a:r>
            <a:r>
              <a:rPr sz="2200" lang="es-CL">
                <a:solidFill>
                  <a:schemeClr val="dk1"/>
                </a:solidFill>
              </a:rPr>
              <a:t> de prendas.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Implementación</a:t>
            </a:r>
            <a:r>
              <a:rPr sz="2200" lang="es-CL">
                <a:solidFill>
                  <a:schemeClr val="dk1"/>
                </a:solidFill>
              </a:rPr>
              <a:t> de API a nuestro sistema:</a:t>
            </a:r>
            <a:endParaRPr sz="2200">
              <a:solidFill>
                <a:schemeClr val="dk1"/>
              </a:solidFill>
            </a:endParaRPr>
          </a:p>
          <a:p>
            <a:pPr algn="just" indent="0" lvl="0" marL="9144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La </a:t>
            </a:r>
            <a:r>
              <a:rPr sz="2200" lang="es-CL">
                <a:solidFill>
                  <a:schemeClr val="dk1"/>
                </a:solidFill>
              </a:rPr>
              <a:t>implementación</a:t>
            </a:r>
            <a:r>
              <a:rPr sz="2200" lang="es-CL">
                <a:solidFill>
                  <a:schemeClr val="dk1"/>
                </a:solidFill>
              </a:rPr>
              <a:t> de la API para poder visualizar los </a:t>
            </a:r>
            <a:r>
              <a:rPr sz="2200" lang="es-CL">
                <a:solidFill>
                  <a:schemeClr val="dk1"/>
                </a:solidFill>
              </a:rPr>
              <a:t>productos</a:t>
            </a:r>
            <a:r>
              <a:rPr sz="2200" lang="es-CL">
                <a:solidFill>
                  <a:schemeClr val="dk1"/>
                </a:solidFill>
              </a:rPr>
              <a:t> en la </a:t>
            </a:r>
            <a:r>
              <a:rPr sz="2200" lang="es-CL">
                <a:solidFill>
                  <a:schemeClr val="dk1"/>
                </a:solidFill>
              </a:rPr>
              <a:t>página</a:t>
            </a:r>
            <a:r>
              <a:rPr sz="2200" lang="es-CL">
                <a:solidFill>
                  <a:schemeClr val="dk1"/>
                </a:solidFill>
              </a:rPr>
              <a:t> fue completamente un </a:t>
            </a:r>
            <a:r>
              <a:rPr sz="2200" lang="es-CL">
                <a:solidFill>
                  <a:schemeClr val="dk1"/>
                </a:solidFill>
              </a:rPr>
              <a:t>desafío</a:t>
            </a:r>
            <a:r>
              <a:rPr sz="2200" lang="es-CL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algn="just" indent="-3683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Tiempo acotado y saturado:</a:t>
            </a:r>
            <a:endParaRPr sz="2200">
              <a:solidFill>
                <a:schemeClr val="dk1"/>
              </a:solidFill>
            </a:endParaRPr>
          </a:p>
          <a:p>
            <a:pPr algn="just" indent="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200" lang="es-CL">
                <a:solidFill>
                  <a:schemeClr val="dk1"/>
                </a:solidFill>
              </a:rPr>
              <a:t>	El proyecto fue desarrollado a la par de la práctica profesional, por ende no hubo mucho tiempo dedicado como lo deseado.</a:t>
            </a:r>
            <a:endParaRPr sz="2200">
              <a:solidFill>
                <a:schemeClr val="dk1"/>
              </a:solidFill>
            </a:endParaRPr>
          </a:p>
          <a:p>
            <a:pPr algn="just" indent="0" lvl="0" marL="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48722" name="Google Shape;295;g318cd181a9a_0_811"/>
          <p:cNvSpPr txBox="1"/>
          <p:nvPr>
            <p:ph type="body" idx="1"/>
          </p:nvPr>
        </p:nvSpPr>
        <p:spPr>
          <a:xfrm>
            <a:off x="7007350" y="3579400"/>
            <a:ext cx="6089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Obstáculos Presentados</a:t>
            </a:r>
            <a:r>
              <a:rPr b="0" sz="4300" lang="es-CL"/>
              <a:t> </a:t>
            </a:r>
            <a:endParaRPr b="0" sz="4300"/>
          </a:p>
        </p:txBody>
      </p:sp>
      <p:sp>
        <p:nvSpPr>
          <p:cNvPr id="1048723" name="Google Shape;296;g318cd181a9a_0_811"/>
          <p:cNvSpPr/>
          <p:nvPr/>
        </p:nvSpPr>
        <p:spPr>
          <a:xfrm rot="10800000" flipH="1">
            <a:off x="8373563" y="4421288"/>
            <a:ext cx="3356966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301;p11"/>
          <p:cNvSpPr txBox="1"/>
          <p:nvPr>
            <p:ph type="body" idx="1"/>
          </p:nvPr>
        </p:nvSpPr>
        <p:spPr>
          <a:xfrm>
            <a:off x="5115450" y="7327050"/>
            <a:ext cx="10695000" cy="920114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lang="es-CL">
                <a:solidFill>
                  <a:schemeClr val="dk1"/>
                </a:solidFill>
              </a:rPr>
              <a:t> </a:t>
            </a:r>
            <a:r>
              <a:rPr lang="es-CL">
                <a:solidFill>
                  <a:schemeClr val="dk1"/>
                </a:solidFill>
              </a:rPr>
              <a:t>GRACIAS POR SU ATENCION!!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8727" name="Google Shape;302;p11"/>
          <p:cNvSpPr txBox="1"/>
          <p:nvPr>
            <p:ph type="body" idx="3"/>
          </p:nvPr>
        </p:nvSpPr>
        <p:spPr>
          <a:xfrm>
            <a:off x="5115442" y="8369960"/>
            <a:ext cx="10695000" cy="43814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2600" lang="es-CL"/>
              <a:t>I</a:t>
            </a:r>
            <a:r>
              <a:rPr sz="2600" lang="es-CL"/>
              <a:t>gnacio Toledo - Lucas Caro - Joaquin Guerra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89;g318cd181a9a_0_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0429350" y="1766650"/>
            <a:ext cx="3445300" cy="7634350"/>
          </a:xfrm>
          <a:prstGeom prst="rect"/>
          <a:noFill/>
          <a:ln>
            <a:noFill/>
          </a:ln>
        </p:spPr>
      </p:pic>
      <p:pic>
        <p:nvPicPr>
          <p:cNvPr id="2097157" name="Google Shape;190;g318cd181a9a_0_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1960" b="0"/>
          <a:stretch>
            <a:fillRect/>
          </a:stretch>
        </p:blipFill>
        <p:spPr>
          <a:xfrm>
            <a:off x="197425" y="1485550"/>
            <a:ext cx="19709250" cy="8196550"/>
          </a:xfrm>
          <a:prstGeom prst="rect"/>
          <a:noFill/>
          <a:ln>
            <a:noFill/>
          </a:ln>
        </p:spPr>
      </p:pic>
      <p:sp>
        <p:nvSpPr>
          <p:cNvPr id="1048628" name="Google Shape;191;g318cd181a9a_0_2"/>
          <p:cNvSpPr txBox="1"/>
          <p:nvPr/>
        </p:nvSpPr>
        <p:spPr>
          <a:xfrm>
            <a:off x="197425" y="3941975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Descripción</a:t>
            </a:r>
            <a:r>
              <a:rPr sz="4000" lang="es-CL">
                <a:solidFill>
                  <a:schemeClr val="lt1"/>
                </a:solidFill>
              </a:rPr>
              <a:t> del Proyecto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29" name="Google Shape;192;g318cd181a9a_0_2"/>
          <p:cNvSpPr txBox="1"/>
          <p:nvPr/>
        </p:nvSpPr>
        <p:spPr>
          <a:xfrm>
            <a:off x="1428325" y="2987675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01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30" name="Google Shape;193;g318cd181a9a_0_2"/>
          <p:cNvSpPr txBox="1"/>
          <p:nvPr/>
        </p:nvSpPr>
        <p:spPr>
          <a:xfrm>
            <a:off x="4197800" y="3941975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Objetivos </a:t>
            </a:r>
            <a:r>
              <a:rPr sz="4000" lang="es-CL">
                <a:solidFill>
                  <a:schemeClr val="lt1"/>
                </a:solidFill>
              </a:rPr>
              <a:t>del Proyecto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31" name="Google Shape;194;g318cd181a9a_0_2"/>
          <p:cNvSpPr txBox="1"/>
          <p:nvPr/>
        </p:nvSpPr>
        <p:spPr>
          <a:xfrm>
            <a:off x="5428700" y="2987675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02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32" name="Google Shape;195;g318cd181a9a_0_2"/>
          <p:cNvSpPr txBox="1"/>
          <p:nvPr/>
        </p:nvSpPr>
        <p:spPr>
          <a:xfrm>
            <a:off x="8198163" y="3941975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Alcances y Limitaciones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33" name="Google Shape;196;g318cd181a9a_0_2"/>
          <p:cNvSpPr txBox="1"/>
          <p:nvPr/>
        </p:nvSpPr>
        <p:spPr>
          <a:xfrm>
            <a:off x="9429063" y="2987675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03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34" name="Google Shape;197;g318cd181a9a_0_2"/>
          <p:cNvSpPr txBox="1"/>
          <p:nvPr/>
        </p:nvSpPr>
        <p:spPr>
          <a:xfrm>
            <a:off x="12401638" y="4171800"/>
            <a:ext cx="3353400" cy="800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Metodología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35" name="Google Shape;198;g318cd181a9a_0_2"/>
          <p:cNvSpPr txBox="1"/>
          <p:nvPr/>
        </p:nvSpPr>
        <p:spPr>
          <a:xfrm>
            <a:off x="13617225" y="2987675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04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36" name="Google Shape;199;g318cd181a9a_0_2"/>
          <p:cNvSpPr txBox="1"/>
          <p:nvPr/>
        </p:nvSpPr>
        <p:spPr>
          <a:xfrm>
            <a:off x="16605125" y="4171800"/>
            <a:ext cx="3353400" cy="800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Cronograma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37" name="Google Shape;200;g318cd181a9a_0_2"/>
          <p:cNvSpPr txBox="1"/>
          <p:nvPr/>
        </p:nvSpPr>
        <p:spPr>
          <a:xfrm>
            <a:off x="17836000" y="2987675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05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38" name="Google Shape;201;g318cd181a9a_0_2"/>
          <p:cNvSpPr txBox="1"/>
          <p:nvPr/>
        </p:nvSpPr>
        <p:spPr>
          <a:xfrm>
            <a:off x="171500" y="7269750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Arquitectura de Software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39" name="Google Shape;202;g318cd181a9a_0_2"/>
          <p:cNvSpPr txBox="1"/>
          <p:nvPr/>
        </p:nvSpPr>
        <p:spPr>
          <a:xfrm>
            <a:off x="1402400" y="6315450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06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40" name="Google Shape;203;g318cd181a9a_0_2"/>
          <p:cNvSpPr txBox="1"/>
          <p:nvPr/>
        </p:nvSpPr>
        <p:spPr>
          <a:xfrm>
            <a:off x="4171875" y="7269750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Modelo de Datos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41" name="Google Shape;204;g318cd181a9a_0_2"/>
          <p:cNvSpPr txBox="1"/>
          <p:nvPr/>
        </p:nvSpPr>
        <p:spPr>
          <a:xfrm>
            <a:off x="5402775" y="6315450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07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42" name="Google Shape;205;g318cd181a9a_0_2"/>
          <p:cNvSpPr txBox="1"/>
          <p:nvPr/>
        </p:nvSpPr>
        <p:spPr>
          <a:xfrm>
            <a:off x="8172238" y="7269750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Tecnologías</a:t>
            </a:r>
            <a:r>
              <a:rPr sz="4000" lang="es-CL">
                <a:solidFill>
                  <a:schemeClr val="lt1"/>
                </a:solidFill>
              </a:rPr>
              <a:t> Utilizadas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43" name="Google Shape;206;g318cd181a9a_0_2"/>
          <p:cNvSpPr txBox="1"/>
          <p:nvPr/>
        </p:nvSpPr>
        <p:spPr>
          <a:xfrm>
            <a:off x="9403138" y="6315450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08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44" name="Google Shape;207;g318cd181a9a_0_2"/>
          <p:cNvSpPr txBox="1"/>
          <p:nvPr/>
        </p:nvSpPr>
        <p:spPr>
          <a:xfrm>
            <a:off x="12360400" y="7269750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Resultados Obtenidos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45" name="Google Shape;208;g318cd181a9a_0_2"/>
          <p:cNvSpPr txBox="1"/>
          <p:nvPr/>
        </p:nvSpPr>
        <p:spPr>
          <a:xfrm>
            <a:off x="13591300" y="6315450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09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48646" name="Google Shape;209;g318cd181a9a_0_2"/>
          <p:cNvSpPr txBox="1"/>
          <p:nvPr/>
        </p:nvSpPr>
        <p:spPr>
          <a:xfrm>
            <a:off x="16579175" y="7269750"/>
            <a:ext cx="3353400" cy="13766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lang="es-CL">
                <a:solidFill>
                  <a:schemeClr val="lt1"/>
                </a:solidFill>
              </a:rPr>
              <a:t>Obstáculos</a:t>
            </a:r>
            <a:r>
              <a:rPr sz="4000" lang="es-CL">
                <a:solidFill>
                  <a:schemeClr val="lt1"/>
                </a:solidFill>
              </a:rPr>
              <a:t> Presentados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8647" name="Google Shape;210;g318cd181a9a_0_2"/>
          <p:cNvSpPr txBox="1"/>
          <p:nvPr/>
        </p:nvSpPr>
        <p:spPr>
          <a:xfrm>
            <a:off x="17810075" y="6315450"/>
            <a:ext cx="891600" cy="165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lang="es-CL">
                <a:solidFill>
                  <a:schemeClr val="lt1"/>
                </a:solidFill>
              </a:rPr>
              <a:t>10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215;p3"/>
          <p:cNvSpPr txBox="1"/>
          <p:nvPr>
            <p:ph type="body" idx="1"/>
          </p:nvPr>
        </p:nvSpPr>
        <p:spPr>
          <a:xfrm>
            <a:off x="93725" y="791450"/>
            <a:ext cx="4986000" cy="122682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3600" lang="es-CL"/>
              <a:t>Descripción</a:t>
            </a:r>
            <a:r>
              <a:rPr sz="3600" lang="es-CL"/>
              <a:t> del </a:t>
            </a:r>
            <a:r>
              <a:rPr sz="3600" lang="es-CL">
                <a:solidFill>
                  <a:srgbClr val="FFC000"/>
                </a:solidFill>
              </a:rPr>
              <a:t>—---------------</a:t>
            </a:r>
            <a:r>
              <a:rPr sz="3600" lang="es-CL"/>
              <a:t>Proyecto</a:t>
            </a:r>
            <a:endParaRPr sz="3600"/>
          </a:p>
        </p:txBody>
      </p:sp>
      <p:sp>
        <p:nvSpPr>
          <p:cNvPr id="1048664" name="Google Shape;216;p3"/>
          <p:cNvSpPr txBox="1"/>
          <p:nvPr/>
        </p:nvSpPr>
        <p:spPr>
          <a:xfrm>
            <a:off x="1299906" y="4572000"/>
            <a:ext cx="15363300" cy="1155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100" lang="es-CL">
                <a:solidFill>
                  <a:schemeClr val="dk1"/>
                </a:solidFill>
              </a:rPr>
              <a:t>La </a:t>
            </a:r>
            <a:r>
              <a:rPr sz="2100" lang="es-CL">
                <a:solidFill>
                  <a:schemeClr val="dk1"/>
                </a:solidFill>
              </a:rPr>
              <a:t>situación</a:t>
            </a:r>
            <a:r>
              <a:rPr sz="2100" lang="es-CL">
                <a:solidFill>
                  <a:schemeClr val="dk1"/>
                </a:solidFill>
              </a:rPr>
              <a:t> que vivía nuestra clienta Jimena </a:t>
            </a:r>
            <a:r>
              <a:rPr sz="2100" lang="es-CL">
                <a:solidFill>
                  <a:schemeClr val="dk1"/>
                </a:solidFill>
              </a:rPr>
              <a:t>Arriagada,</a:t>
            </a:r>
            <a:r>
              <a:rPr sz="2100" lang="es-CL">
                <a:solidFill>
                  <a:schemeClr val="dk1"/>
                </a:solidFill>
              </a:rPr>
              <a:t> ya no daba </a:t>
            </a:r>
            <a:r>
              <a:rPr sz="2100" lang="es-CL">
                <a:solidFill>
                  <a:schemeClr val="dk1"/>
                </a:solidFill>
              </a:rPr>
              <a:t>abasto</a:t>
            </a:r>
            <a:r>
              <a:rPr sz="2100" lang="es-CL">
                <a:solidFill>
                  <a:schemeClr val="dk1"/>
                </a:solidFill>
              </a:rPr>
              <a:t> de tanta ropa donada que </a:t>
            </a:r>
            <a:r>
              <a:rPr sz="2100" lang="es-CL">
                <a:solidFill>
                  <a:schemeClr val="dk1"/>
                </a:solidFill>
              </a:rPr>
              <a:t>recibía</a:t>
            </a:r>
            <a:r>
              <a:rPr sz="2100" lang="es-CL">
                <a:solidFill>
                  <a:schemeClr val="dk1"/>
                </a:solidFill>
              </a:rPr>
              <a:t> eventualmente, cada mes que pasaba </a:t>
            </a:r>
            <a:r>
              <a:rPr sz="2100" lang="es-CL">
                <a:solidFill>
                  <a:schemeClr val="dk1"/>
                </a:solidFill>
              </a:rPr>
              <a:t>tenía</a:t>
            </a:r>
            <a:r>
              <a:rPr sz="2100" lang="es-CL">
                <a:solidFill>
                  <a:schemeClr val="dk1"/>
                </a:solidFill>
              </a:rPr>
              <a:t> más ropa que antes y necesitaba una </a:t>
            </a:r>
            <a:r>
              <a:rPr sz="2100" lang="es-CL">
                <a:solidFill>
                  <a:schemeClr val="dk1"/>
                </a:solidFill>
              </a:rPr>
              <a:t>solución</a:t>
            </a:r>
            <a:r>
              <a:rPr sz="2100" lang="es-CL">
                <a:solidFill>
                  <a:schemeClr val="dk1"/>
                </a:solidFill>
              </a:rPr>
              <a:t> de inmediato, angustiada de nos saber cuantas prendas </a:t>
            </a:r>
            <a:r>
              <a:rPr sz="2100" lang="es-CL">
                <a:solidFill>
                  <a:schemeClr val="dk1"/>
                </a:solidFill>
              </a:rPr>
              <a:t>tenía</a:t>
            </a:r>
            <a:r>
              <a:rPr sz="2100" lang="es-CL">
                <a:solidFill>
                  <a:schemeClr val="dk1"/>
                </a:solidFill>
              </a:rPr>
              <a:t> ni </a:t>
            </a:r>
            <a:r>
              <a:rPr sz="2100" lang="es-CL">
                <a:solidFill>
                  <a:schemeClr val="dk1"/>
                </a:solidFill>
              </a:rPr>
              <a:t>cuánto</a:t>
            </a:r>
            <a:r>
              <a:rPr sz="2100" lang="es-CL">
                <a:solidFill>
                  <a:schemeClr val="dk1"/>
                </a:solidFill>
              </a:rPr>
              <a:t> </a:t>
            </a:r>
            <a:r>
              <a:rPr sz="2100" lang="es-CL">
                <a:solidFill>
                  <a:schemeClr val="dk1"/>
                </a:solidFill>
              </a:rPr>
              <a:t>había</a:t>
            </a:r>
            <a:r>
              <a:rPr sz="2100" lang="es-CL">
                <a:solidFill>
                  <a:schemeClr val="dk1"/>
                </a:solidFill>
              </a:rPr>
              <a:t> vendido en las ferias que ella concurre, le era </a:t>
            </a:r>
            <a:r>
              <a:rPr sz="2100" lang="es-CL">
                <a:solidFill>
                  <a:schemeClr val="dk1"/>
                </a:solidFill>
              </a:rPr>
              <a:t>imposible</a:t>
            </a:r>
            <a:r>
              <a:rPr sz="2100" lang="es-CL">
                <a:solidFill>
                  <a:schemeClr val="dk1"/>
                </a:solidFill>
              </a:rPr>
              <a:t> llevar un conteo de stock de prendas.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5" name="Google Shape;217;p3"/>
          <p:cNvSpPr txBox="1"/>
          <p:nvPr>
            <p:ph type="body" idx="1"/>
          </p:nvPr>
        </p:nvSpPr>
        <p:spPr>
          <a:xfrm>
            <a:off x="1299891" y="3569375"/>
            <a:ext cx="11192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Problema</a:t>
            </a:r>
            <a:endParaRPr b="0" sz="4300"/>
          </a:p>
        </p:txBody>
      </p:sp>
      <p:sp>
        <p:nvSpPr>
          <p:cNvPr id="1048666" name="Google Shape;218;p3"/>
          <p:cNvSpPr/>
          <p:nvPr/>
        </p:nvSpPr>
        <p:spPr>
          <a:xfrm rot="10800000" flipH="1">
            <a:off x="1299920" y="4379429"/>
            <a:ext cx="5828640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7" name="Google Shape;219;p3"/>
          <p:cNvSpPr txBox="1"/>
          <p:nvPr/>
        </p:nvSpPr>
        <p:spPr>
          <a:xfrm>
            <a:off x="1299906" y="7540000"/>
            <a:ext cx="15363300" cy="15592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0" lvl="0" marL="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100" lang="es-CL">
                <a:solidFill>
                  <a:schemeClr val="dk1"/>
                </a:solidFill>
              </a:rPr>
              <a:t>Nuestra</a:t>
            </a:r>
            <a:r>
              <a:rPr sz="2100" lang="es-CL">
                <a:solidFill>
                  <a:schemeClr val="dk1"/>
                </a:solidFill>
              </a:rPr>
              <a:t> propuesta de </a:t>
            </a:r>
            <a:r>
              <a:rPr sz="2100" lang="es-CL">
                <a:solidFill>
                  <a:schemeClr val="dk1"/>
                </a:solidFill>
              </a:rPr>
              <a:t>solución</a:t>
            </a:r>
            <a:r>
              <a:rPr sz="2100" lang="es-CL">
                <a:solidFill>
                  <a:schemeClr val="dk1"/>
                </a:solidFill>
              </a:rPr>
              <a:t> para Jimena por la cual nos contactó ella desesperadamente, es crear una </a:t>
            </a:r>
            <a:r>
              <a:rPr sz="2100" lang="es-CL">
                <a:solidFill>
                  <a:schemeClr val="dk1"/>
                </a:solidFill>
              </a:rPr>
              <a:t>página</a:t>
            </a:r>
            <a:r>
              <a:rPr sz="2100" lang="es-CL">
                <a:solidFill>
                  <a:schemeClr val="dk1"/>
                </a:solidFill>
              </a:rPr>
              <a:t> innovadora de eCommerce, </a:t>
            </a:r>
            <a:r>
              <a:rPr sz="2100" lang="es-CL">
                <a:solidFill>
                  <a:schemeClr val="dk1"/>
                </a:solidFill>
              </a:rPr>
              <a:t>así</a:t>
            </a:r>
            <a:r>
              <a:rPr sz="2100" lang="es-CL">
                <a:solidFill>
                  <a:schemeClr val="dk1"/>
                </a:solidFill>
              </a:rPr>
              <a:t> ella </a:t>
            </a:r>
            <a:r>
              <a:rPr sz="2100" lang="es-CL">
                <a:solidFill>
                  <a:schemeClr val="dk1"/>
                </a:solidFill>
              </a:rPr>
              <a:t>fácilmente</a:t>
            </a:r>
            <a:r>
              <a:rPr sz="2100" lang="es-CL">
                <a:solidFill>
                  <a:schemeClr val="dk1"/>
                </a:solidFill>
              </a:rPr>
              <a:t> puede vender su ropa online sin la necesidad de salir a las calles </a:t>
            </a:r>
            <a:r>
              <a:rPr sz="2100" lang="es-CL">
                <a:solidFill>
                  <a:schemeClr val="dk1"/>
                </a:solidFill>
              </a:rPr>
              <a:t>poniendo</a:t>
            </a:r>
            <a:r>
              <a:rPr sz="2100" lang="es-CL">
                <a:solidFill>
                  <a:schemeClr val="dk1"/>
                </a:solidFill>
              </a:rPr>
              <a:t> en riesgo su </a:t>
            </a:r>
            <a:r>
              <a:rPr sz="2100" lang="es-CL">
                <a:solidFill>
                  <a:schemeClr val="dk1"/>
                </a:solidFill>
              </a:rPr>
              <a:t>integridad</a:t>
            </a:r>
            <a:r>
              <a:rPr sz="2100" lang="es-CL">
                <a:solidFill>
                  <a:schemeClr val="dk1"/>
                </a:solidFill>
              </a:rPr>
              <a:t> </a:t>
            </a:r>
            <a:r>
              <a:rPr sz="2100" lang="es-CL">
                <a:solidFill>
                  <a:schemeClr val="dk1"/>
                </a:solidFill>
              </a:rPr>
              <a:t>física</a:t>
            </a:r>
            <a:r>
              <a:rPr sz="2100" lang="es-CL">
                <a:solidFill>
                  <a:schemeClr val="dk1"/>
                </a:solidFill>
              </a:rPr>
              <a:t> y su </a:t>
            </a:r>
            <a:r>
              <a:rPr sz="2100" lang="es-CL">
                <a:solidFill>
                  <a:schemeClr val="dk1"/>
                </a:solidFill>
              </a:rPr>
              <a:t>mercancía,</a:t>
            </a:r>
            <a:r>
              <a:rPr sz="2100" lang="es-CL">
                <a:solidFill>
                  <a:schemeClr val="dk1"/>
                </a:solidFill>
              </a:rPr>
              <a:t> </a:t>
            </a:r>
            <a:r>
              <a:rPr sz="2100" lang="es-CL">
                <a:solidFill>
                  <a:schemeClr val="dk1"/>
                </a:solidFill>
              </a:rPr>
              <a:t>además</a:t>
            </a:r>
            <a:r>
              <a:rPr sz="2100" lang="es-CL">
                <a:solidFill>
                  <a:schemeClr val="dk1"/>
                </a:solidFill>
              </a:rPr>
              <a:t> de llevar un conteo de prendas </a:t>
            </a:r>
            <a:r>
              <a:rPr sz="2100" lang="es-CL">
                <a:solidFill>
                  <a:schemeClr val="dk1"/>
                </a:solidFill>
              </a:rPr>
              <a:t>más</a:t>
            </a:r>
            <a:r>
              <a:rPr sz="2100" lang="es-CL">
                <a:solidFill>
                  <a:schemeClr val="dk1"/>
                </a:solidFill>
              </a:rPr>
              <a:t> eficaz y no perderse en el </a:t>
            </a:r>
            <a:r>
              <a:rPr sz="2100" lang="es-CL">
                <a:solidFill>
                  <a:schemeClr val="dk1"/>
                </a:solidFill>
              </a:rPr>
              <a:t>montón</a:t>
            </a:r>
            <a:r>
              <a:rPr sz="2100" lang="es-CL">
                <a:solidFill>
                  <a:schemeClr val="dk1"/>
                </a:solidFill>
              </a:rPr>
              <a:t> de productos </a:t>
            </a:r>
            <a:r>
              <a:rPr sz="2100" lang="es-CL">
                <a:solidFill>
                  <a:schemeClr val="dk1"/>
                </a:solidFill>
              </a:rPr>
              <a:t>que</a:t>
            </a:r>
            <a:r>
              <a:rPr sz="2100" lang="es-CL">
                <a:solidFill>
                  <a:schemeClr val="dk1"/>
                </a:solidFill>
              </a:rPr>
              <a:t> </a:t>
            </a:r>
            <a:r>
              <a:rPr sz="2100" lang="es-CL">
                <a:solidFill>
                  <a:schemeClr val="dk1"/>
                </a:solidFill>
              </a:rPr>
              <a:t>tiene </a:t>
            </a:r>
            <a:r>
              <a:rPr sz="2100" lang="es-CL">
                <a:solidFill>
                  <a:schemeClr val="dk1"/>
                </a:solidFill>
              </a:rPr>
              <a:t>ella para vender, si no que </a:t>
            </a:r>
            <a:r>
              <a:rPr sz="2100" lang="es-CL">
                <a:solidFill>
                  <a:schemeClr val="dk1"/>
                </a:solidFill>
              </a:rPr>
              <a:t>también</a:t>
            </a:r>
            <a:r>
              <a:rPr sz="2100" lang="es-CL">
                <a:solidFill>
                  <a:schemeClr val="dk1"/>
                </a:solidFill>
              </a:rPr>
              <a:t> optimizando su modelo de negocio </a:t>
            </a:r>
            <a:r>
              <a:rPr sz="2100" lang="es-CL">
                <a:solidFill>
                  <a:schemeClr val="dk1"/>
                </a:solidFill>
              </a:rPr>
              <a:t>liberándola</a:t>
            </a:r>
            <a:r>
              <a:rPr sz="2100" lang="es-CL">
                <a:solidFill>
                  <a:schemeClr val="dk1"/>
                </a:solidFill>
              </a:rPr>
              <a:t> del </a:t>
            </a:r>
            <a:r>
              <a:rPr sz="2100" lang="es-CL">
                <a:solidFill>
                  <a:schemeClr val="dk1"/>
                </a:solidFill>
              </a:rPr>
              <a:t>estrés</a:t>
            </a:r>
            <a:r>
              <a:rPr sz="2100" lang="es-CL">
                <a:solidFill>
                  <a:schemeClr val="dk1"/>
                </a:solidFill>
              </a:rPr>
              <a:t> que tiene que pasar todos los </a:t>
            </a:r>
            <a:r>
              <a:rPr sz="2100" lang="es-CL">
                <a:solidFill>
                  <a:schemeClr val="dk1"/>
                </a:solidFill>
              </a:rPr>
              <a:t>días</a:t>
            </a:r>
            <a:r>
              <a:rPr sz="2100" lang="es-CL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48668" name="Google Shape;220;p3"/>
          <p:cNvSpPr txBox="1"/>
          <p:nvPr>
            <p:ph type="body" idx="1"/>
          </p:nvPr>
        </p:nvSpPr>
        <p:spPr>
          <a:xfrm>
            <a:off x="1299891" y="6537375"/>
            <a:ext cx="11192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Solución</a:t>
            </a:r>
            <a:endParaRPr b="0" sz="4300"/>
          </a:p>
        </p:txBody>
      </p:sp>
      <p:sp>
        <p:nvSpPr>
          <p:cNvPr id="1048669" name="Google Shape;221;p3"/>
          <p:cNvSpPr/>
          <p:nvPr/>
        </p:nvSpPr>
        <p:spPr>
          <a:xfrm rot="10800000" flipH="1">
            <a:off x="1299920" y="7347429"/>
            <a:ext cx="5828640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226;g318cd181a9a_0_820"/>
          <p:cNvSpPr txBox="1"/>
          <p:nvPr>
            <p:ph type="body" idx="1"/>
          </p:nvPr>
        </p:nvSpPr>
        <p:spPr>
          <a:xfrm>
            <a:off x="574665" y="1070686"/>
            <a:ext cx="4343400" cy="83248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lang="es-CL"/>
              <a:t>Objetivos</a:t>
            </a:r>
          </a:p>
        </p:txBody>
      </p:sp>
      <p:sp>
        <p:nvSpPr>
          <p:cNvPr id="1048673" name="Google Shape;227;g318cd181a9a_0_820"/>
          <p:cNvSpPr txBox="1"/>
          <p:nvPr/>
        </p:nvSpPr>
        <p:spPr>
          <a:xfrm>
            <a:off x="1299906" y="4572000"/>
            <a:ext cx="15363300" cy="1172414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s-CL">
                <a:solidFill>
                  <a:schemeClr val="dk1"/>
                </a:solidFill>
              </a:rPr>
              <a:t>Desarrollar una pagina web automática que permita  a nuestra cliente gestionar productos de manera eficiente, incluyendo el ingreso, actualización y eliminación de prendas. Además, ofrecer un conteo de stock automático de prendas disponibles, garantizando una interfaz intuitiva y un sistema seguro para todo el público.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4" name="Google Shape;228;g318cd181a9a_0_820"/>
          <p:cNvSpPr txBox="1"/>
          <p:nvPr>
            <p:ph type="body" idx="1"/>
          </p:nvPr>
        </p:nvSpPr>
        <p:spPr>
          <a:xfrm>
            <a:off x="1299891" y="3569375"/>
            <a:ext cx="11192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Objetivo General</a:t>
            </a:r>
            <a:endParaRPr b="0" sz="4300"/>
          </a:p>
        </p:txBody>
      </p:sp>
      <p:sp>
        <p:nvSpPr>
          <p:cNvPr id="1048675" name="Google Shape;229;g318cd181a9a_0_820"/>
          <p:cNvSpPr/>
          <p:nvPr/>
        </p:nvSpPr>
        <p:spPr>
          <a:xfrm rot="10800000" flipH="1">
            <a:off x="1299920" y="4379429"/>
            <a:ext cx="5828640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Google Shape;230;g318cd181a9a_0_820"/>
          <p:cNvSpPr txBox="1"/>
          <p:nvPr/>
        </p:nvSpPr>
        <p:spPr>
          <a:xfrm>
            <a:off x="1299906" y="7540000"/>
            <a:ext cx="15363300" cy="2332779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s-CL">
                <a:solidFill>
                  <a:schemeClr val="dk1"/>
                </a:solidFill>
              </a:rPr>
              <a:t>Nuestros objetivos específicos para desarrollar este proyecto son:</a:t>
            </a:r>
            <a:endParaRPr sz="2000">
              <a:solidFill>
                <a:schemeClr val="dk1"/>
              </a:solidFill>
            </a:endParaRPr>
          </a:p>
          <a:p>
            <a:pPr algn="just" indent="-3556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sz="2000" lang="es-CL">
                <a:solidFill>
                  <a:schemeClr val="dk1"/>
                </a:solidFill>
              </a:rPr>
              <a:t>Implementar un sistema de gestión de productos		-  Crear un buscador de productos a tiempo real </a:t>
            </a:r>
            <a:endParaRPr sz="2000">
              <a:solidFill>
                <a:schemeClr val="dk1"/>
              </a:solidFill>
            </a:endParaRPr>
          </a:p>
          <a:p>
            <a:pPr algn="just" indent="-3556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sz="2000" lang="es-CL">
                <a:solidFill>
                  <a:schemeClr val="dk1"/>
                </a:solidFill>
              </a:rPr>
              <a:t>Crear una base de datos para el proyecto				-  Automatizar todo el ambiente del negocio</a:t>
            </a:r>
            <a:endParaRPr sz="2000">
              <a:solidFill>
                <a:schemeClr val="dk1"/>
              </a:solidFill>
            </a:endParaRPr>
          </a:p>
          <a:p>
            <a:pPr algn="just" indent="-3556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sz="2000" lang="es-CL">
                <a:solidFill>
                  <a:schemeClr val="dk1"/>
                </a:solidFill>
              </a:rPr>
              <a:t>Desarrollar un panel de administración					-  Optimizar el stock y estar más organizado</a:t>
            </a:r>
            <a:endParaRPr sz="2000">
              <a:solidFill>
                <a:schemeClr val="dk1"/>
              </a:solidFill>
            </a:endParaRPr>
          </a:p>
          <a:p>
            <a:pPr algn="just" indent="-3556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sz="2000" lang="es-CL">
                <a:solidFill>
                  <a:schemeClr val="dk1"/>
                </a:solidFill>
              </a:rPr>
              <a:t>Diseñar una interfaz llamativa para el usuario</a:t>
            </a:r>
            <a:endParaRPr sz="2000">
              <a:solidFill>
                <a:schemeClr val="dk1"/>
              </a:solidFill>
            </a:endParaRPr>
          </a:p>
          <a:p>
            <a:pPr algn="just" indent="-35560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sz="2000" lang="es-CL">
                <a:solidFill>
                  <a:schemeClr val="dk1"/>
                </a:solidFill>
              </a:rPr>
              <a:t>Garantizar seguridad de datos a los usuarios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48677" name="Google Shape;231;g318cd181a9a_0_820"/>
          <p:cNvSpPr txBox="1"/>
          <p:nvPr>
            <p:ph type="body" idx="1"/>
          </p:nvPr>
        </p:nvSpPr>
        <p:spPr>
          <a:xfrm>
            <a:off x="1299891" y="6537375"/>
            <a:ext cx="11192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Objetivo Específicos</a:t>
            </a:r>
            <a:endParaRPr b="0" sz="4300"/>
          </a:p>
        </p:txBody>
      </p:sp>
      <p:sp>
        <p:nvSpPr>
          <p:cNvPr id="1048678" name="Google Shape;232;g318cd181a9a_0_820"/>
          <p:cNvSpPr/>
          <p:nvPr/>
        </p:nvSpPr>
        <p:spPr>
          <a:xfrm rot="10800000" flipH="1">
            <a:off x="1299920" y="7347429"/>
            <a:ext cx="5828640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237;p5"/>
          <p:cNvSpPr txBox="1"/>
          <p:nvPr>
            <p:ph type="body" idx="1"/>
          </p:nvPr>
        </p:nvSpPr>
        <p:spPr>
          <a:xfrm>
            <a:off x="574678" y="770225"/>
            <a:ext cx="5489700" cy="13436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3900" lang="es-CL"/>
              <a:t>Alcances y                    </a:t>
            </a:r>
            <a:r>
              <a:rPr sz="3900" lang="es-CL">
                <a:solidFill>
                  <a:srgbClr val="FFC000"/>
                </a:solidFill>
              </a:rPr>
              <a:t>—----</a:t>
            </a:r>
            <a:r>
              <a:rPr sz="3900" lang="es-CL"/>
              <a:t>Limitaciones </a:t>
            </a:r>
            <a:endParaRPr sz="3900"/>
          </a:p>
        </p:txBody>
      </p:sp>
      <p:sp>
        <p:nvSpPr>
          <p:cNvPr id="1048682" name="Google Shape;238;p5"/>
          <p:cNvSpPr txBox="1"/>
          <p:nvPr/>
        </p:nvSpPr>
        <p:spPr>
          <a:xfrm>
            <a:off x="1299906" y="4572000"/>
            <a:ext cx="15363300" cy="2203849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100" lang="es-CL">
                <a:solidFill>
                  <a:schemeClr val="dk1"/>
                </a:solidFill>
              </a:rPr>
              <a:t>Los </a:t>
            </a:r>
            <a:r>
              <a:rPr sz="2100" lang="es-CL">
                <a:solidFill>
                  <a:schemeClr val="dk1"/>
                </a:solidFill>
              </a:rPr>
              <a:t>alcances para nuestro proyecto son: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Sistema de creación de usuarios		-  Administración de ventas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Gestión de inventario					-  Múltiples funcionalidades(catálogo de productos, carrito de compra)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Seguridad e integridad de datos </a:t>
            </a:r>
            <a:endParaRPr sz="2100">
              <a:solidFill>
                <a:schemeClr val="dk1"/>
              </a:solidFill>
            </a:endParaRPr>
          </a:p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48683" name="Google Shape;239;p5"/>
          <p:cNvSpPr txBox="1"/>
          <p:nvPr>
            <p:ph type="body" idx="1"/>
          </p:nvPr>
        </p:nvSpPr>
        <p:spPr>
          <a:xfrm>
            <a:off x="1299891" y="3569375"/>
            <a:ext cx="11192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Alcances</a:t>
            </a:r>
            <a:endParaRPr b="0" sz="4300"/>
          </a:p>
        </p:txBody>
      </p:sp>
      <p:sp>
        <p:nvSpPr>
          <p:cNvPr id="1048684" name="Google Shape;240;p5"/>
          <p:cNvSpPr/>
          <p:nvPr/>
        </p:nvSpPr>
        <p:spPr>
          <a:xfrm rot="10800000" flipH="1">
            <a:off x="1299920" y="4379429"/>
            <a:ext cx="5828640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241;p5"/>
          <p:cNvSpPr txBox="1"/>
          <p:nvPr/>
        </p:nvSpPr>
        <p:spPr>
          <a:xfrm>
            <a:off x="1299906" y="7540000"/>
            <a:ext cx="15363300" cy="1945992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100" lang="es-CL">
                <a:solidFill>
                  <a:schemeClr val="dk1"/>
                </a:solidFill>
              </a:rPr>
              <a:t>Las limitaciones que hemos tenido en</a:t>
            </a:r>
            <a:r>
              <a:rPr sz="2100" lang="es-CL">
                <a:solidFill>
                  <a:schemeClr val="dk1"/>
                </a:solidFill>
              </a:rPr>
              <a:t> este proyecto son: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Tiempo de desarrollo acotado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Difícil</a:t>
            </a:r>
            <a:r>
              <a:rPr sz="2100" lang="es-CL">
                <a:solidFill>
                  <a:schemeClr val="dk1"/>
                </a:solidFill>
              </a:rPr>
              <a:t> </a:t>
            </a:r>
            <a:r>
              <a:rPr sz="2100" lang="es-CL">
                <a:solidFill>
                  <a:schemeClr val="dk1"/>
                </a:solidFill>
              </a:rPr>
              <a:t>integración</a:t>
            </a:r>
            <a:r>
              <a:rPr sz="2100" lang="es-CL">
                <a:solidFill>
                  <a:schemeClr val="dk1"/>
                </a:solidFill>
              </a:rPr>
              <a:t> del </a:t>
            </a:r>
            <a:r>
              <a:rPr sz="2100" lang="es-CL">
                <a:solidFill>
                  <a:schemeClr val="dk1"/>
                </a:solidFill>
              </a:rPr>
              <a:t>método</a:t>
            </a:r>
            <a:r>
              <a:rPr sz="2100" lang="es-CL">
                <a:solidFill>
                  <a:schemeClr val="dk1"/>
                </a:solidFill>
              </a:rPr>
              <a:t> de pago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No obtuvimos un </a:t>
            </a:r>
            <a:r>
              <a:rPr sz="2100" lang="es-CL">
                <a:solidFill>
                  <a:schemeClr val="dk1"/>
                </a:solidFill>
              </a:rPr>
              <a:t>presupuesto</a:t>
            </a:r>
            <a:endParaRPr sz="2100">
              <a:solidFill>
                <a:schemeClr val="dk1"/>
              </a:solidFill>
            </a:endParaRPr>
          </a:p>
          <a:p>
            <a:pPr algn="just" indent="-361950" lvl="0" marL="4572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sz="2100" lang="es-CL">
                <a:solidFill>
                  <a:schemeClr val="dk1"/>
                </a:solidFill>
              </a:rPr>
              <a:t>Integración</a:t>
            </a:r>
            <a:r>
              <a:rPr sz="2100" lang="es-CL">
                <a:solidFill>
                  <a:schemeClr val="dk1"/>
                </a:solidFill>
              </a:rPr>
              <a:t> de la API con nuestro sistema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48686" name="Google Shape;242;p5"/>
          <p:cNvSpPr txBox="1"/>
          <p:nvPr>
            <p:ph type="body" idx="1"/>
          </p:nvPr>
        </p:nvSpPr>
        <p:spPr>
          <a:xfrm>
            <a:off x="1299891" y="6537375"/>
            <a:ext cx="111924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Limitaciones</a:t>
            </a:r>
            <a:endParaRPr b="0" sz="4300"/>
          </a:p>
        </p:txBody>
      </p:sp>
      <p:sp>
        <p:nvSpPr>
          <p:cNvPr id="1048687" name="Google Shape;243;p5"/>
          <p:cNvSpPr/>
          <p:nvPr/>
        </p:nvSpPr>
        <p:spPr>
          <a:xfrm rot="10800000" flipH="1">
            <a:off x="1299920" y="7347429"/>
            <a:ext cx="5828640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248;p6"/>
          <p:cNvSpPr txBox="1"/>
          <p:nvPr>
            <p:ph type="body" idx="1"/>
          </p:nvPr>
        </p:nvSpPr>
        <p:spPr>
          <a:xfrm>
            <a:off x="574665" y="1070686"/>
            <a:ext cx="4343400" cy="83248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lang="es-CL"/>
              <a:t>Metodología</a:t>
            </a:r>
          </a:p>
        </p:txBody>
      </p:sp>
      <p:sp>
        <p:nvSpPr>
          <p:cNvPr id="1048691" name="Google Shape;249;p6"/>
          <p:cNvSpPr txBox="1"/>
          <p:nvPr/>
        </p:nvSpPr>
        <p:spPr>
          <a:xfrm>
            <a:off x="2687650" y="4572000"/>
            <a:ext cx="14728800" cy="1210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Decidimos </a:t>
            </a:r>
            <a:r>
              <a:rPr sz="2200" lang="es-CL">
                <a:solidFill>
                  <a:schemeClr val="dk1"/>
                </a:solidFill>
              </a:rPr>
              <a:t>utilizar la</a:t>
            </a:r>
            <a:r>
              <a:rPr sz="2200" lang="es-CL">
                <a:solidFill>
                  <a:schemeClr val="dk1"/>
                </a:solidFill>
              </a:rPr>
              <a:t> </a:t>
            </a:r>
            <a:r>
              <a:rPr sz="2200" lang="es-CL">
                <a:solidFill>
                  <a:schemeClr val="dk1"/>
                </a:solidFill>
              </a:rPr>
              <a:t>metodología</a:t>
            </a:r>
            <a:r>
              <a:rPr sz="2200" lang="es-CL">
                <a:solidFill>
                  <a:schemeClr val="dk1"/>
                </a:solidFill>
              </a:rPr>
              <a:t> </a:t>
            </a:r>
            <a:r>
              <a:rPr sz="2200" lang="es-CL">
                <a:solidFill>
                  <a:schemeClr val="dk1"/>
                </a:solidFill>
              </a:rPr>
              <a:t>ágil</a:t>
            </a:r>
            <a:r>
              <a:rPr sz="2200" lang="es-CL">
                <a:solidFill>
                  <a:schemeClr val="dk1"/>
                </a:solidFill>
              </a:rPr>
              <a:t> SCRUM para desarrollar </a:t>
            </a:r>
            <a:r>
              <a:rPr sz="2200" lang="es-CL">
                <a:solidFill>
                  <a:schemeClr val="dk1"/>
                </a:solidFill>
              </a:rPr>
              <a:t>nuestro</a:t>
            </a:r>
            <a:r>
              <a:rPr sz="2200" lang="es-CL">
                <a:solidFill>
                  <a:schemeClr val="dk1"/>
                </a:solidFill>
              </a:rPr>
              <a:t> </a:t>
            </a:r>
            <a:r>
              <a:rPr sz="2200" lang="es-CL">
                <a:solidFill>
                  <a:schemeClr val="dk1"/>
                </a:solidFill>
              </a:rPr>
              <a:t>proyecto</a:t>
            </a:r>
            <a:r>
              <a:rPr sz="2200" lang="es-CL">
                <a:solidFill>
                  <a:schemeClr val="dk1"/>
                </a:solidFill>
              </a:rPr>
              <a:t>, ya que nos beneficia y favorece la </a:t>
            </a:r>
            <a:r>
              <a:rPr sz="2200" lang="es-CL">
                <a:solidFill>
                  <a:schemeClr val="dk1"/>
                </a:solidFill>
              </a:rPr>
              <a:t>flexibilidad</a:t>
            </a:r>
            <a:r>
              <a:rPr sz="2200" lang="es-CL">
                <a:solidFill>
                  <a:schemeClr val="dk1"/>
                </a:solidFill>
              </a:rPr>
              <a:t> y la </a:t>
            </a:r>
            <a:r>
              <a:rPr sz="2200" lang="es-CL">
                <a:solidFill>
                  <a:schemeClr val="dk1"/>
                </a:solidFill>
              </a:rPr>
              <a:t>colaboración</a:t>
            </a:r>
            <a:r>
              <a:rPr sz="2200" lang="es-CL">
                <a:solidFill>
                  <a:schemeClr val="dk1"/>
                </a:solidFill>
              </a:rPr>
              <a:t> entre desarrolladores. Esta </a:t>
            </a:r>
            <a:r>
              <a:rPr sz="2200" lang="es-CL">
                <a:solidFill>
                  <a:schemeClr val="dk1"/>
                </a:solidFill>
              </a:rPr>
              <a:t>metodología</a:t>
            </a:r>
            <a:r>
              <a:rPr sz="2200" lang="es-CL">
                <a:solidFill>
                  <a:schemeClr val="dk1"/>
                </a:solidFill>
              </a:rPr>
              <a:t> nos permite adaptarnos </a:t>
            </a:r>
            <a:r>
              <a:rPr sz="2200" lang="es-CL">
                <a:solidFill>
                  <a:schemeClr val="dk1"/>
                </a:solidFill>
              </a:rPr>
              <a:t>rápidamente</a:t>
            </a:r>
            <a:r>
              <a:rPr sz="2200" lang="es-CL">
                <a:solidFill>
                  <a:schemeClr val="dk1"/>
                </a:solidFill>
              </a:rPr>
              <a:t> a los cambios sugeridos por nuestra clienta y darle una </a:t>
            </a:r>
            <a:r>
              <a:rPr sz="2200" lang="es-CL">
                <a:solidFill>
                  <a:schemeClr val="dk1"/>
                </a:solidFill>
              </a:rPr>
              <a:t>solución</a:t>
            </a:r>
            <a:r>
              <a:rPr sz="2200" lang="es-CL">
                <a:solidFill>
                  <a:schemeClr val="dk1"/>
                </a:solidFill>
              </a:rPr>
              <a:t> más efectiva y </a:t>
            </a:r>
            <a:r>
              <a:rPr sz="2200" lang="es-CL">
                <a:solidFill>
                  <a:schemeClr val="dk1"/>
                </a:solidFill>
              </a:rPr>
              <a:t>alineadas</a:t>
            </a:r>
            <a:r>
              <a:rPr sz="2200" lang="es-CL">
                <a:solidFill>
                  <a:schemeClr val="dk1"/>
                </a:solidFill>
              </a:rPr>
              <a:t> a todas sus necesidades.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2" name="Google Shape;250;p6"/>
          <p:cNvSpPr txBox="1"/>
          <p:nvPr>
            <p:ph type="body" idx="1"/>
          </p:nvPr>
        </p:nvSpPr>
        <p:spPr>
          <a:xfrm>
            <a:off x="6828396" y="3569375"/>
            <a:ext cx="6447300" cy="730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b="0" sz="4300" lang="es-CL"/>
              <a:t>Metodologia</a:t>
            </a:r>
            <a:r>
              <a:rPr b="0" sz="4300" lang="es-CL"/>
              <a:t> Agil SCRUM</a:t>
            </a:r>
            <a:endParaRPr b="0" sz="4300"/>
          </a:p>
        </p:txBody>
      </p:sp>
      <p:sp>
        <p:nvSpPr>
          <p:cNvPr id="1048693" name="Google Shape;251;p6"/>
          <p:cNvSpPr/>
          <p:nvPr/>
        </p:nvSpPr>
        <p:spPr>
          <a:xfrm rot="10800000" flipH="1">
            <a:off x="8373563" y="4371425"/>
            <a:ext cx="3356966" cy="60325"/>
          </a:xfrm>
          <a:custGeom>
            <a:avLst/>
            <a:ahLst/>
            <a:rect l="l" t="t" r="r" b="b"/>
            <a:pathLst>
              <a:path w="751840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80"/>
                </a:lnTo>
                <a:lnTo>
                  <a:pt x="0" y="60109"/>
                </a:lnTo>
                <a:lnTo>
                  <a:pt x="751281" y="60109"/>
                </a:lnTo>
                <a:lnTo>
                  <a:pt x="751281" y="36080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256;p8"/>
          <p:cNvSpPr txBox="1"/>
          <p:nvPr>
            <p:ph type="body" idx="1"/>
          </p:nvPr>
        </p:nvSpPr>
        <p:spPr>
          <a:xfrm>
            <a:off x="574665" y="1070686"/>
            <a:ext cx="4343400" cy="83248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lang="es-CL"/>
              <a:t>Cronograma</a:t>
            </a:r>
          </a:p>
        </p:txBody>
      </p:sp>
      <p:pic>
        <p:nvPicPr>
          <p:cNvPr id="2097159" name="Google Shape;257;p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5741350" y="2100925"/>
            <a:ext cx="12635573" cy="7107499"/>
          </a:xfrm>
          <a:prstGeom prst="rect"/>
          <a:noFill/>
          <a:ln>
            <a:noFill/>
          </a:ln>
        </p:spPr>
      </p:pic>
      <p:sp>
        <p:nvSpPr>
          <p:cNvPr id="1048697" name="Google Shape;258;p8"/>
          <p:cNvSpPr txBox="1"/>
          <p:nvPr/>
        </p:nvSpPr>
        <p:spPr>
          <a:xfrm>
            <a:off x="574675" y="3862325"/>
            <a:ext cx="4518000" cy="3444909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200" lang="es-CL">
                <a:solidFill>
                  <a:schemeClr val="dk1"/>
                </a:solidFill>
              </a:rPr>
              <a:t>Cumplimiento: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Término de etapas en sus tiempos estimados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Cumplimiento de tareas dentro de lo estimado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Documentación requerida completada 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Registro de bitácoras en todo el desarrollo del proyecto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Feedback recibido por la cliente</a:t>
            </a:r>
            <a:endParaRPr sz="2200">
              <a:solidFill>
                <a:schemeClr val="dk1"/>
              </a:solidFill>
            </a:endParaRPr>
          </a:p>
          <a:p>
            <a:pPr algn="just" indent="-635" lvl="0" marL="12700" marR="5080" rtl="0">
              <a:lnSpc>
                <a:spcPct val="126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263;p9"/>
          <p:cNvSpPr txBox="1"/>
          <p:nvPr>
            <p:ph type="body" idx="1"/>
          </p:nvPr>
        </p:nvSpPr>
        <p:spPr>
          <a:xfrm>
            <a:off x="682090" y="1022211"/>
            <a:ext cx="4343400" cy="83248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lang="es-CL"/>
              <a:t>Arquitectura</a:t>
            </a:r>
          </a:p>
        </p:txBody>
      </p:sp>
      <p:pic>
        <p:nvPicPr>
          <p:cNvPr id="2097160" name="Google Shape;264;p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5554625" y="1518225"/>
            <a:ext cx="13007623" cy="8673451"/>
          </a:xfrm>
          <a:prstGeom prst="rect"/>
          <a:noFill/>
          <a:ln>
            <a:noFill/>
          </a:ln>
        </p:spPr>
      </p:pic>
      <p:sp>
        <p:nvSpPr>
          <p:cNvPr id="1048701" name="Google Shape;265;p9"/>
          <p:cNvSpPr txBox="1"/>
          <p:nvPr/>
        </p:nvSpPr>
        <p:spPr>
          <a:xfrm>
            <a:off x="392300" y="3955475"/>
            <a:ext cx="4923000" cy="318705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200" lang="es-CL">
                <a:solidFill>
                  <a:schemeClr val="dk1"/>
                </a:solidFill>
              </a:rPr>
              <a:t>Arquitectura completa del sistema de RECICLOTHES incluye: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Autenticación y creación de usuarios 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El </a:t>
            </a:r>
            <a:r>
              <a:rPr sz="2200" lang="es-CL">
                <a:solidFill>
                  <a:schemeClr val="dk1"/>
                </a:solidFill>
              </a:rPr>
              <a:t>usuario</a:t>
            </a:r>
            <a:r>
              <a:rPr sz="2200" lang="es-CL">
                <a:solidFill>
                  <a:schemeClr val="dk1"/>
                </a:solidFill>
              </a:rPr>
              <a:t> del sistema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Página</a:t>
            </a:r>
            <a:r>
              <a:rPr sz="2200" lang="es-CL">
                <a:solidFill>
                  <a:schemeClr val="dk1"/>
                </a:solidFill>
              </a:rPr>
              <a:t> web compuesta por </a:t>
            </a:r>
            <a:r>
              <a:rPr sz="2200" lang="es-CL">
                <a:solidFill>
                  <a:schemeClr val="dk1"/>
                </a:solidFill>
              </a:rPr>
              <a:t>templates</a:t>
            </a:r>
            <a:r>
              <a:rPr sz="2200" lang="es-CL">
                <a:solidFill>
                  <a:schemeClr val="dk1"/>
                </a:solidFill>
              </a:rPr>
              <a:t> más diseños y funciones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Seguridad SSL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Base de </a:t>
            </a:r>
            <a:r>
              <a:rPr sz="2200" lang="es-CL">
                <a:solidFill>
                  <a:schemeClr val="dk1"/>
                </a:solidFill>
              </a:rPr>
              <a:t>datos</a:t>
            </a:r>
            <a:r>
              <a:rPr sz="2200" lang="es-CL">
                <a:solidFill>
                  <a:schemeClr val="dk1"/>
                </a:solidFill>
              </a:rPr>
              <a:t> MySQL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70;g318cd181a9a_0_778"/>
          <p:cNvSpPr txBox="1"/>
          <p:nvPr>
            <p:ph type="body" idx="1"/>
          </p:nvPr>
        </p:nvSpPr>
        <p:spPr>
          <a:xfrm>
            <a:off x="604525" y="1122500"/>
            <a:ext cx="3972600" cy="67182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2600"/>
              </a:spcAft>
              <a:buNone/>
            </a:pPr>
            <a:r>
              <a:rPr sz="3900" lang="es-CL"/>
              <a:t>Modelo de Datos</a:t>
            </a:r>
            <a:endParaRPr sz="3900"/>
          </a:p>
        </p:txBody>
      </p:sp>
      <p:pic>
        <p:nvPicPr>
          <p:cNvPr id="2097161" name="Google Shape;271;g318cd181a9a_0_77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936350" y="2070575"/>
            <a:ext cx="14243975" cy="7622475"/>
          </a:xfrm>
          <a:prstGeom prst="rect"/>
          <a:noFill/>
          <a:ln>
            <a:noFill/>
          </a:ln>
        </p:spPr>
      </p:pic>
      <p:sp>
        <p:nvSpPr>
          <p:cNvPr id="1048705" name="Google Shape;272;g318cd181a9a_0_778"/>
          <p:cNvSpPr txBox="1"/>
          <p:nvPr/>
        </p:nvSpPr>
        <p:spPr>
          <a:xfrm>
            <a:off x="232750" y="3955475"/>
            <a:ext cx="5152200" cy="4025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05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200" lang="es-CL">
                <a:solidFill>
                  <a:schemeClr val="dk1"/>
                </a:solidFill>
              </a:rPr>
              <a:t>Diagrama de base de datos de RECICLOTHES la cual se compone de</a:t>
            </a:r>
            <a:r>
              <a:rPr sz="2200" lang="es-CL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Clientes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Productos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Orden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Orden_Productos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Transacciones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TotalVenta </a:t>
            </a:r>
            <a:endParaRPr sz="2200">
              <a:solidFill>
                <a:schemeClr val="dk1"/>
              </a:solidFill>
            </a:endParaRPr>
          </a:p>
          <a:p>
            <a:pPr algn="l" indent="-3683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sz="2200" lang="es-CL">
                <a:solidFill>
                  <a:schemeClr val="dk1"/>
                </a:solidFill>
              </a:rPr>
              <a:t>Carrito</a:t>
            </a:r>
            <a:endParaRPr sz="22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lang="es-CL">
                <a:solidFill>
                  <a:schemeClr val="dk1"/>
                </a:solidFill>
              </a:rPr>
              <a:t>Las cuales almacenan datos importantes para el </a:t>
            </a:r>
            <a:r>
              <a:rPr sz="2200" lang="es-CL">
                <a:solidFill>
                  <a:schemeClr val="dk1"/>
                </a:solidFill>
              </a:rPr>
              <a:t>funcionamiento</a:t>
            </a:r>
            <a:r>
              <a:rPr sz="2200" lang="es-CL">
                <a:solidFill>
                  <a:schemeClr val="dk1"/>
                </a:solidFill>
              </a:rPr>
              <a:t> eficiente de todo el sistema </a:t>
            </a:r>
            <a:r>
              <a:rPr sz="2200" lang="es-CL">
                <a:solidFill>
                  <a:schemeClr val="dk1"/>
                </a:solidFill>
              </a:rPr>
              <a:t>construido</a:t>
            </a:r>
            <a:r>
              <a:rPr sz="2200" lang="es-CL">
                <a:solidFill>
                  <a:schemeClr val="dk1"/>
                </a:solidFill>
              </a:rPr>
              <a:t> en estos meses.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Gabriel Mendez F.</dc:creator>
  <dcterms:created xsi:type="dcterms:W3CDTF">2021-04-02T07:36:00Z</dcterms:created>
  <dcterms:modified xsi:type="dcterms:W3CDTF">2024-11-22T13:21:55Z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ICV">
    <vt:lpwstr>ad054097a33947439e4827f576438c81</vt:lpwstr>
  </property>
</Properties>
</file>