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433C-04DC-4F3E-AB00-3024115CA00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4527-D91C-4D27-B703-5312EB17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0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433C-04DC-4F3E-AB00-3024115CA00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4527-D91C-4D27-B703-5312EB17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0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433C-04DC-4F3E-AB00-3024115CA00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4527-D91C-4D27-B703-5312EB17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433C-04DC-4F3E-AB00-3024115CA00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4527-D91C-4D27-B703-5312EB17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0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433C-04DC-4F3E-AB00-3024115CA00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4527-D91C-4D27-B703-5312EB17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8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433C-04DC-4F3E-AB00-3024115CA00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4527-D91C-4D27-B703-5312EB17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5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433C-04DC-4F3E-AB00-3024115CA00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4527-D91C-4D27-B703-5312EB17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433C-04DC-4F3E-AB00-3024115CA00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4527-D91C-4D27-B703-5312EB17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433C-04DC-4F3E-AB00-3024115CA00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4527-D91C-4D27-B703-5312EB17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5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433C-04DC-4F3E-AB00-3024115CA00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4527-D91C-4D27-B703-5312EB17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4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433C-04DC-4F3E-AB00-3024115CA00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24527-D91C-4D27-B703-5312EB17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4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433C-04DC-4F3E-AB00-3024115CA007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4527-D91C-4D27-B703-5312EB17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5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D337FD8-9FA0-4CB3-B4FD-D4091804E64F}"/>
              </a:ext>
            </a:extLst>
          </p:cNvPr>
          <p:cNvGrpSpPr/>
          <p:nvPr/>
        </p:nvGrpSpPr>
        <p:grpSpPr>
          <a:xfrm>
            <a:off x="4835181" y="404333"/>
            <a:ext cx="4493284" cy="6049334"/>
            <a:chOff x="2318578" y="485690"/>
            <a:chExt cx="4493284" cy="6049334"/>
          </a:xfrm>
        </p:grpSpPr>
        <p:sp>
          <p:nvSpPr>
            <p:cNvPr id="4" name="순서도: 대체 처리 3"/>
            <p:cNvSpPr/>
            <p:nvPr/>
          </p:nvSpPr>
          <p:spPr>
            <a:xfrm>
              <a:off x="2318578" y="485690"/>
              <a:ext cx="4493284" cy="6049334"/>
            </a:xfrm>
            <a:prstGeom prst="flowChartAlternateProcess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Impact" panose="020B0806030902050204" pitchFamily="34" charset="0"/>
                </a:rPr>
                <a:t>WEB Server</a:t>
              </a:r>
            </a:p>
            <a:p>
              <a:endParaRPr lang="en-US" altLang="ko-KR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  <a:p>
              <a:endParaRPr lang="en-US" altLang="ko-KR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  <a:p>
              <a:endParaRPr lang="en-US" altLang="ko-KR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  <a:p>
              <a:endParaRPr lang="en-US" altLang="ko-KR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  <a:p>
              <a:endParaRPr lang="en-US" altLang="ko-KR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545156" y="1329655"/>
              <a:ext cx="4044577" cy="1848550"/>
              <a:chOff x="3870489" y="2587540"/>
              <a:chExt cx="3508211" cy="1848550"/>
            </a:xfrm>
            <a:solidFill>
              <a:schemeClr val="bg1">
                <a:lumMod val="95000"/>
              </a:schemeClr>
            </a:solidFill>
          </p:grpSpPr>
          <p:sp>
            <p:nvSpPr>
              <p:cNvPr id="48" name="순서도: 대체 처리 47"/>
              <p:cNvSpPr/>
              <p:nvPr/>
            </p:nvSpPr>
            <p:spPr>
              <a:xfrm>
                <a:off x="3870489" y="2587540"/>
                <a:ext cx="3508211" cy="1848550"/>
              </a:xfrm>
              <a:prstGeom prst="flowChartAlternateProcess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순서도: 대체 처리 4"/>
              <p:cNvSpPr/>
              <p:nvPr/>
            </p:nvSpPr>
            <p:spPr>
              <a:xfrm>
                <a:off x="5714443" y="3654767"/>
                <a:ext cx="1390493" cy="519744"/>
              </a:xfrm>
              <a:prstGeom prst="flowChartAlternateProcess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문서번역</a:t>
                </a:r>
              </a:p>
            </p:txBody>
          </p:sp>
          <p:sp>
            <p:nvSpPr>
              <p:cNvPr id="6" name="순서도: 대체 처리 5"/>
              <p:cNvSpPr/>
              <p:nvPr/>
            </p:nvSpPr>
            <p:spPr>
              <a:xfrm>
                <a:off x="4066984" y="3654767"/>
                <a:ext cx="1390493" cy="519744"/>
              </a:xfrm>
              <a:prstGeom prst="flowChartAlternateProcess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이미지</a:t>
                </a:r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문서 변환</a:t>
                </a:r>
              </a:p>
            </p:txBody>
          </p:sp>
          <p:sp>
            <p:nvSpPr>
              <p:cNvPr id="7" name="순서도: 대체 처리 6"/>
              <p:cNvSpPr/>
              <p:nvPr/>
            </p:nvSpPr>
            <p:spPr>
              <a:xfrm>
                <a:off x="4066984" y="2794956"/>
                <a:ext cx="1390493" cy="519744"/>
              </a:xfrm>
              <a:prstGeom prst="flowChartAlternateProcess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음성</a:t>
                </a:r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문서 변환</a:t>
                </a:r>
              </a:p>
            </p:txBody>
          </p:sp>
          <p:sp>
            <p:nvSpPr>
              <p:cNvPr id="8" name="순서도: 대체 처리 7"/>
              <p:cNvSpPr/>
              <p:nvPr/>
            </p:nvSpPr>
            <p:spPr>
              <a:xfrm>
                <a:off x="5714443" y="2794956"/>
                <a:ext cx="1390493" cy="519744"/>
              </a:xfrm>
              <a:prstGeom prst="flowChartAlternateProcess">
                <a:avLst/>
              </a:prstGeom>
              <a:grp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문서</a:t>
                </a:r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음성 변환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59DE6D2-C121-47AB-BEF3-41D8FF624E98}"/>
                </a:ext>
              </a:extLst>
            </p:cNvPr>
            <p:cNvGrpSpPr/>
            <p:nvPr/>
          </p:nvGrpSpPr>
          <p:grpSpPr>
            <a:xfrm>
              <a:off x="2545156" y="3446350"/>
              <a:ext cx="4044577" cy="2709671"/>
              <a:chOff x="8337570" y="2655664"/>
              <a:chExt cx="4044577" cy="2980826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0" name="순서도: 대체 처리 29">
                <a:extLst>
                  <a:ext uri="{FF2B5EF4-FFF2-40B4-BE49-F238E27FC236}">
                    <a16:creationId xmlns:a16="http://schemas.microsoft.com/office/drawing/2014/main" id="{24292F8B-E426-48CC-B65E-86EA0EBC737B}"/>
                  </a:ext>
                </a:extLst>
              </p:cNvPr>
              <p:cNvSpPr/>
              <p:nvPr/>
            </p:nvSpPr>
            <p:spPr>
              <a:xfrm>
                <a:off x="8337570" y="2655664"/>
                <a:ext cx="4044577" cy="2980826"/>
              </a:xfrm>
              <a:prstGeom prst="flowChartAlternateProcess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>
                  <a:solidFill>
                    <a:schemeClr val="tx1"/>
                  </a:solidFill>
                  <a:latin typeface="Impact" panose="020B0806030902050204" pitchFamily="34" charset="0"/>
                </a:endParaRPr>
              </a:p>
              <a:p>
                <a:endParaRPr lang="en-US" altLang="ko-KR" dirty="0">
                  <a:solidFill>
                    <a:schemeClr val="tx1"/>
                  </a:solidFill>
                  <a:latin typeface="Impact" panose="020B0806030902050204" pitchFamily="34" charset="0"/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  <a:latin typeface="Impact" panose="020B0806030902050204" pitchFamily="34" charset="0"/>
                  </a:rPr>
                  <a:t>OPEN API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BE4F97-613C-4DD2-84C4-406474CFD96C}"/>
                  </a:ext>
                </a:extLst>
              </p:cNvPr>
              <p:cNvGrpSpPr/>
              <p:nvPr/>
            </p:nvGrpSpPr>
            <p:grpSpPr>
              <a:xfrm>
                <a:off x="8594536" y="3499630"/>
                <a:ext cx="3508211" cy="1848550"/>
                <a:chOff x="3870489" y="2587540"/>
                <a:chExt cx="3508211" cy="1848550"/>
              </a:xfrm>
              <a:grpFill/>
            </p:grpSpPr>
            <p:sp>
              <p:nvSpPr>
                <p:cNvPr id="33" name="순서도: 대체 처리 32">
                  <a:extLst>
                    <a:ext uri="{FF2B5EF4-FFF2-40B4-BE49-F238E27FC236}">
                      <a16:creationId xmlns:a16="http://schemas.microsoft.com/office/drawing/2014/main" id="{9ECD990B-E869-4F49-BB47-6BC6DED5BCC0}"/>
                    </a:ext>
                  </a:extLst>
                </p:cNvPr>
                <p:cNvSpPr/>
                <p:nvPr/>
              </p:nvSpPr>
              <p:spPr>
                <a:xfrm>
                  <a:off x="3870489" y="2587540"/>
                  <a:ext cx="3508211" cy="1848550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순서도: 대체 처리 33">
                  <a:extLst>
                    <a:ext uri="{FF2B5EF4-FFF2-40B4-BE49-F238E27FC236}">
                      <a16:creationId xmlns:a16="http://schemas.microsoft.com/office/drawing/2014/main" id="{26C49C96-151F-44D5-B348-B9B248948369}"/>
                    </a:ext>
                  </a:extLst>
                </p:cNvPr>
                <p:cNvSpPr/>
                <p:nvPr/>
              </p:nvSpPr>
              <p:spPr>
                <a:xfrm>
                  <a:off x="5714443" y="3654767"/>
                  <a:ext cx="1390493" cy="519744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PAPAGO</a:t>
                  </a:r>
                  <a:endPara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순서도: 대체 처리 35">
                  <a:extLst>
                    <a:ext uri="{FF2B5EF4-FFF2-40B4-BE49-F238E27FC236}">
                      <a16:creationId xmlns:a16="http://schemas.microsoft.com/office/drawing/2014/main" id="{DAA3E4B8-C531-47F0-B599-4C5E15C25AF8}"/>
                    </a:ext>
                  </a:extLst>
                </p:cNvPr>
                <p:cNvSpPr/>
                <p:nvPr/>
              </p:nvSpPr>
              <p:spPr>
                <a:xfrm>
                  <a:off x="4066984" y="3654767"/>
                  <a:ext cx="1390493" cy="519744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OCR</a:t>
                  </a:r>
                  <a:endPara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순서도: 대체 처리 36">
                  <a:extLst>
                    <a:ext uri="{FF2B5EF4-FFF2-40B4-BE49-F238E27FC236}">
                      <a16:creationId xmlns:a16="http://schemas.microsoft.com/office/drawing/2014/main" id="{94B0567D-AD6C-44C5-AC2D-6037540E1206}"/>
                    </a:ext>
                  </a:extLst>
                </p:cNvPr>
                <p:cNvSpPr/>
                <p:nvPr/>
              </p:nvSpPr>
              <p:spPr>
                <a:xfrm>
                  <a:off x="4066984" y="2794956"/>
                  <a:ext cx="1390493" cy="519744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STT</a:t>
                  </a:r>
                  <a:endPara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순서도: 대체 처리 37">
                  <a:extLst>
                    <a:ext uri="{FF2B5EF4-FFF2-40B4-BE49-F238E27FC236}">
                      <a16:creationId xmlns:a16="http://schemas.microsoft.com/office/drawing/2014/main" id="{42C7582F-7F74-407A-9F46-BDAB1B6EC491}"/>
                    </a:ext>
                  </a:extLst>
                </p:cNvPr>
                <p:cNvSpPr/>
                <p:nvPr/>
              </p:nvSpPr>
              <p:spPr>
                <a:xfrm>
                  <a:off x="5714443" y="2794956"/>
                  <a:ext cx="1390493" cy="519744"/>
                </a:xfrm>
                <a:prstGeom prst="flowChartAlternateProcess">
                  <a:avLst/>
                </a:prstGeom>
                <a:grp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TTS</a:t>
                  </a:r>
                  <a:endPara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F324B8-731C-47F8-90D0-A52F094CD5AC}"/>
              </a:ext>
            </a:extLst>
          </p:cNvPr>
          <p:cNvGrpSpPr/>
          <p:nvPr/>
        </p:nvGrpSpPr>
        <p:grpSpPr>
          <a:xfrm>
            <a:off x="937752" y="2172573"/>
            <a:ext cx="3298388" cy="2073117"/>
            <a:chOff x="979697" y="1577205"/>
            <a:chExt cx="3298388" cy="2073117"/>
          </a:xfrm>
        </p:grpSpPr>
        <p:grpSp>
          <p:nvGrpSpPr>
            <p:cNvPr id="41" name="그룹 40"/>
            <p:cNvGrpSpPr/>
            <p:nvPr/>
          </p:nvGrpSpPr>
          <p:grpSpPr>
            <a:xfrm>
              <a:off x="1834242" y="1577205"/>
              <a:ext cx="2443843" cy="2073117"/>
              <a:chOff x="335947" y="2183235"/>
              <a:chExt cx="2443843" cy="2073117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997" y="2212559"/>
                <a:ext cx="2043793" cy="2043793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335947" y="2183235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Client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5A03D2-54C1-452F-9AA2-C43D039AC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697" y="2120485"/>
              <a:ext cx="1254595" cy="1254595"/>
            </a:xfrm>
            <a:prstGeom prst="rect">
              <a:avLst/>
            </a:prstGeom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8ADDCE-2AA1-4EE5-BD4D-EFC72F00A766}"/>
              </a:ext>
            </a:extLst>
          </p:cNvPr>
          <p:cNvCxnSpPr>
            <a:stCxn id="9" idx="3"/>
          </p:cNvCxnSpPr>
          <p:nvPr/>
        </p:nvCxnSpPr>
        <p:spPr>
          <a:xfrm flipV="1">
            <a:off x="4236140" y="3223793"/>
            <a:ext cx="531929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992DC89-216C-4397-9154-CE63F5E9E285}"/>
              </a:ext>
            </a:extLst>
          </p:cNvPr>
          <p:cNvCxnSpPr>
            <a:cxnSpLocks/>
          </p:cNvCxnSpPr>
          <p:nvPr/>
        </p:nvCxnSpPr>
        <p:spPr>
          <a:xfrm flipH="1">
            <a:off x="4158156" y="3368813"/>
            <a:ext cx="57154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Impact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다훈 정</cp:lastModifiedBy>
  <cp:revision>5</cp:revision>
  <dcterms:created xsi:type="dcterms:W3CDTF">2022-02-03T06:42:17Z</dcterms:created>
  <dcterms:modified xsi:type="dcterms:W3CDTF">2022-02-08T02:18:08Z</dcterms:modified>
</cp:coreProperties>
</file>