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67" r:id="rId2"/>
    <p:sldId id="256" r:id="rId3"/>
    <p:sldId id="257" r:id="rId4"/>
    <p:sldId id="258" r:id="rId5"/>
    <p:sldId id="259" r:id="rId6"/>
    <p:sldId id="260" r:id="rId7"/>
    <p:sldId id="263" r:id="rId8"/>
    <p:sldId id="264" r:id="rId9"/>
    <p:sldId id="266"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presProps" Target="presProps.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tableStyles" Target="tableStyle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10/27/2023</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10/27/2023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10/27/2023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10/27/2023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10/27/2023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10/27/2023</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9D977AE-F815-BB7D-AE23-6838094B7A29}"/>
              </a:ext>
            </a:extLst>
          </p:cNvPr>
          <p:cNvSpPr txBox="1"/>
          <p:nvPr/>
        </p:nvSpPr>
        <p:spPr>
          <a:xfrm>
            <a:off x="552174" y="2001077"/>
            <a:ext cx="10738678" cy="3170099"/>
          </a:xfrm>
          <a:prstGeom prst="rect">
            <a:avLst/>
          </a:prstGeom>
          <a:noFill/>
        </p:spPr>
        <p:txBody>
          <a:bodyPr wrap="square" rtlCol="0">
            <a:spAutoFit/>
          </a:bodyPr>
          <a:lstStyle/>
          <a:p>
            <a:pPr algn="l"/>
            <a:r>
              <a:rPr lang="en-US" sz="4000" b="1" dirty="0"/>
              <a:t>Name                          : </a:t>
            </a:r>
            <a:r>
              <a:rPr lang="en-US" sz="4000" b="1" dirty="0" err="1"/>
              <a:t>Manoj</a:t>
            </a:r>
            <a:r>
              <a:rPr lang="en-US" sz="4000" b="1" dirty="0"/>
              <a:t> M </a:t>
            </a:r>
          </a:p>
          <a:p>
            <a:pPr algn="l"/>
            <a:r>
              <a:rPr lang="en-US" sz="4000" b="1" dirty="0"/>
              <a:t>Naan </a:t>
            </a:r>
            <a:r>
              <a:rPr lang="en-US" sz="4000" b="1" dirty="0" err="1"/>
              <a:t>Mudhalvan</a:t>
            </a:r>
            <a:r>
              <a:rPr lang="en-US" sz="4000" b="1" dirty="0"/>
              <a:t> ID : au713921106027</a:t>
            </a:r>
          </a:p>
          <a:p>
            <a:pPr algn="l"/>
            <a:r>
              <a:rPr lang="en-US" sz="4000" b="1" dirty="0"/>
              <a:t>Email ID                      : manojisac68@gmail.com</a:t>
            </a:r>
          </a:p>
          <a:p>
            <a:pPr algn="l"/>
            <a:r>
              <a:rPr lang="en-US" sz="4000" b="1" dirty="0"/>
              <a:t>Project Title               : Environmental Monitoring</a:t>
            </a:r>
          </a:p>
          <a:p>
            <a:pPr algn="l"/>
            <a:r>
              <a:rPr lang="en-US" sz="4000" b="1" dirty="0"/>
              <a:t>Phase-4                       : Development part-2</a:t>
            </a:r>
          </a:p>
        </p:txBody>
      </p:sp>
    </p:spTree>
    <p:extLst>
      <p:ext uri="{BB962C8B-B14F-4D97-AF65-F5344CB8AC3E}">
        <p14:creationId xmlns:p14="http://schemas.microsoft.com/office/powerpoint/2010/main" val="5390089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C687EB8-C9A9-3E0E-2E60-2AE2194DFE98}"/>
              </a:ext>
            </a:extLst>
          </p:cNvPr>
          <p:cNvSpPr txBox="1"/>
          <p:nvPr/>
        </p:nvSpPr>
        <p:spPr>
          <a:xfrm>
            <a:off x="2862470" y="701020"/>
            <a:ext cx="6467059" cy="5909310"/>
          </a:xfrm>
          <a:prstGeom prst="rect">
            <a:avLst/>
          </a:prstGeom>
          <a:noFill/>
        </p:spPr>
        <p:txBody>
          <a:bodyPr wrap="square">
            <a:spAutoFit/>
          </a:bodyPr>
          <a:lstStyle/>
          <a:p>
            <a:r>
              <a:rPr lang="en-US" dirty="0" err="1"/>
              <a:t>const</a:t>
            </a:r>
            <a:r>
              <a:rPr lang="en-US" dirty="0"/>
              <a:t> </a:t>
            </a:r>
            <a:r>
              <a:rPr lang="en-US" dirty="0" err="1"/>
              <a:t>apiKey</a:t>
            </a:r>
            <a:r>
              <a:rPr lang="en-US" dirty="0"/>
              <a:t> ='YOUR_OPENWEATHERMAP_API_KEY'; // Replace with your API </a:t>
            </a:r>
            <a:r>
              <a:rPr lang="en-US" dirty="0" err="1"/>
              <a:t>keyconstcity</a:t>
            </a:r>
            <a:r>
              <a:rPr lang="en-US" dirty="0"/>
              <a:t>='YOUR_CITY_NAME’;</a:t>
            </a:r>
          </a:p>
          <a:p>
            <a:r>
              <a:rPr lang="en-US" dirty="0"/>
              <a:t> // Replace with your city </a:t>
            </a:r>
            <a:r>
              <a:rPr lang="en-US" dirty="0" err="1"/>
              <a:t>nameconst</a:t>
            </a:r>
            <a:r>
              <a:rPr lang="en-US" dirty="0"/>
              <a:t> </a:t>
            </a:r>
            <a:r>
              <a:rPr lang="en-US" dirty="0" err="1"/>
              <a:t>temperatureElement</a:t>
            </a:r>
            <a:r>
              <a:rPr lang="en-US" dirty="0"/>
              <a:t>=document.getElementById('temperature');</a:t>
            </a:r>
            <a:r>
              <a:rPr lang="en-US" dirty="0" err="1"/>
              <a:t>const</a:t>
            </a:r>
            <a:r>
              <a:rPr lang="en-US" dirty="0"/>
              <a:t> </a:t>
            </a:r>
            <a:r>
              <a:rPr lang="en-US" dirty="0" err="1"/>
              <a:t>humidityElement</a:t>
            </a:r>
            <a:r>
              <a:rPr lang="en-US" dirty="0"/>
              <a:t> = document.getElementById('humidity’);</a:t>
            </a:r>
          </a:p>
          <a:p>
            <a:r>
              <a:rPr lang="en-US" dirty="0"/>
              <a:t>function </a:t>
            </a:r>
            <a:r>
              <a:rPr lang="en-US" dirty="0" err="1"/>
              <a:t>fetchData</a:t>
            </a:r>
            <a:r>
              <a:rPr lang="en-US" dirty="0"/>
              <a:t>() {    fetch(`https://</a:t>
            </a:r>
            <a:r>
              <a:rPr lang="en-US" dirty="0" err="1"/>
              <a:t>api.openweathermap.org</a:t>
            </a:r>
            <a:r>
              <a:rPr lang="en-US" dirty="0"/>
              <a:t>/data/2.5/</a:t>
            </a:r>
            <a:r>
              <a:rPr lang="en-US" dirty="0" err="1"/>
              <a:t>weather?q</a:t>
            </a:r>
            <a:r>
              <a:rPr lang="en-US" dirty="0"/>
              <a:t>=${city}&amp;</a:t>
            </a:r>
            <a:r>
              <a:rPr lang="en-US" dirty="0" err="1"/>
              <a:t>appid</a:t>
            </a:r>
            <a:r>
              <a:rPr lang="en-US" dirty="0"/>
              <a:t>=${</a:t>
            </a:r>
            <a:r>
              <a:rPr lang="en-US" dirty="0" err="1"/>
              <a:t>apiKey</a:t>
            </a:r>
            <a:r>
              <a:rPr lang="en-US" dirty="0"/>
              <a:t>}&amp;units=metric`)        .then(response =&gt; </a:t>
            </a:r>
            <a:r>
              <a:rPr lang="en-US" dirty="0" err="1"/>
              <a:t>response.json</a:t>
            </a:r>
            <a:r>
              <a:rPr lang="en-US" dirty="0"/>
              <a:t>())        .then(data =&gt; {           </a:t>
            </a:r>
          </a:p>
          <a:p>
            <a:r>
              <a:rPr lang="en-US" dirty="0"/>
              <a:t> </a:t>
            </a:r>
            <a:r>
              <a:rPr lang="en-US" dirty="0" err="1"/>
              <a:t>const</a:t>
            </a:r>
            <a:r>
              <a:rPr lang="en-US" dirty="0"/>
              <a:t> temperature = </a:t>
            </a:r>
            <a:r>
              <a:rPr lang="en-US" dirty="0" err="1"/>
              <a:t>data.main.tem,p</a:t>
            </a:r>
            <a:r>
              <a:rPr lang="en-US" dirty="0"/>
              <a:t>;</a:t>
            </a:r>
          </a:p>
          <a:p>
            <a:r>
              <a:rPr lang="en-US" dirty="0"/>
              <a:t> </a:t>
            </a:r>
            <a:r>
              <a:rPr lang="en-US" dirty="0" err="1"/>
              <a:t>const</a:t>
            </a:r>
            <a:r>
              <a:rPr lang="en-US" dirty="0"/>
              <a:t> humidity = </a:t>
            </a:r>
            <a:r>
              <a:rPr lang="en-US" dirty="0" err="1"/>
              <a:t>data.main.humidity</a:t>
            </a:r>
            <a:r>
              <a:rPr lang="en-US" dirty="0"/>
              <a:t>;            </a:t>
            </a:r>
            <a:r>
              <a:rPr lang="en-US" dirty="0" err="1"/>
              <a:t>temperatureElement.textContent</a:t>
            </a:r>
            <a:r>
              <a:rPr lang="en-US" dirty="0"/>
              <a:t> = temperature + '°C';            </a:t>
            </a:r>
            <a:r>
              <a:rPr lang="en-US" dirty="0" err="1"/>
              <a:t>humidityElement.textContent</a:t>
            </a:r>
            <a:r>
              <a:rPr lang="en-US" dirty="0"/>
              <a:t> = humidity + '%';            </a:t>
            </a:r>
            <a:r>
              <a:rPr lang="en-US" dirty="0" err="1"/>
              <a:t>setTimeout</a:t>
            </a:r>
            <a:r>
              <a:rPr lang="en-US" dirty="0"/>
              <a:t>(</a:t>
            </a:r>
            <a:r>
              <a:rPr lang="en-US" dirty="0" err="1"/>
              <a:t>fetchData</a:t>
            </a:r>
            <a:r>
              <a:rPr lang="en-US" dirty="0"/>
              <a:t>, 60000); </a:t>
            </a:r>
          </a:p>
          <a:p>
            <a:r>
              <a:rPr lang="en-US" dirty="0"/>
              <a:t>// Refresh data every 60 seconds (adjust as needed)        </a:t>
            </a:r>
          </a:p>
          <a:p>
            <a:r>
              <a:rPr lang="en-US" dirty="0"/>
              <a:t>})        .catch(error =&gt; {            </a:t>
            </a:r>
          </a:p>
          <a:p>
            <a:r>
              <a:rPr lang="en-US" dirty="0" err="1"/>
              <a:t>console.error</a:t>
            </a:r>
            <a:r>
              <a:rPr lang="en-US" dirty="0"/>
              <a:t>('Error fetching data:', error);            </a:t>
            </a:r>
          </a:p>
          <a:p>
            <a:r>
              <a:rPr lang="en-US" dirty="0" err="1"/>
              <a:t>setTimeout</a:t>
            </a:r>
            <a:r>
              <a:rPr lang="en-US" dirty="0"/>
              <a:t>(</a:t>
            </a:r>
            <a:r>
              <a:rPr lang="en-US" dirty="0" err="1"/>
              <a:t>fetchData</a:t>
            </a:r>
            <a:r>
              <a:rPr lang="en-US" dirty="0"/>
              <a:t>, 60000);</a:t>
            </a:r>
          </a:p>
          <a:p>
            <a:r>
              <a:rPr lang="en-US" dirty="0"/>
              <a:t> // Retry after a minute in case of an error        }</a:t>
            </a:r>
          </a:p>
          <a:p>
            <a:r>
              <a:rPr lang="en-US" dirty="0"/>
              <a:t>);</a:t>
            </a:r>
          </a:p>
          <a:p>
            <a:r>
              <a:rPr lang="en-US" dirty="0"/>
              <a:t>}</a:t>
            </a:r>
            <a:r>
              <a:rPr lang="en-US" dirty="0" err="1"/>
              <a:t>fetchData</a:t>
            </a:r>
            <a:r>
              <a:rPr lang="en-US" dirty="0"/>
              <a:t>();</a:t>
            </a:r>
          </a:p>
        </p:txBody>
      </p:sp>
      <p:sp>
        <p:nvSpPr>
          <p:cNvPr id="7" name="TextBox 6">
            <a:extLst>
              <a:ext uri="{FF2B5EF4-FFF2-40B4-BE49-F238E27FC236}">
                <a16:creationId xmlns:a16="http://schemas.microsoft.com/office/drawing/2014/main" id="{2E1DAD9F-EE82-4F01-9EB6-6BED47A021C6}"/>
              </a:ext>
            </a:extLst>
          </p:cNvPr>
          <p:cNvSpPr txBox="1"/>
          <p:nvPr/>
        </p:nvSpPr>
        <p:spPr>
          <a:xfrm rot="10800000" flipH="1" flipV="1">
            <a:off x="821635" y="284114"/>
            <a:ext cx="6661425" cy="523220"/>
          </a:xfrm>
          <a:prstGeom prst="rect">
            <a:avLst/>
          </a:prstGeom>
          <a:noFill/>
        </p:spPr>
        <p:txBody>
          <a:bodyPr wrap="square" rtlCol="0">
            <a:spAutoFit/>
          </a:bodyPr>
          <a:lstStyle/>
          <a:p>
            <a:pPr algn="l"/>
            <a:r>
              <a:rPr lang="en-US" sz="2800" b="1" u="sng" dirty="0" err="1">
                <a:solidFill>
                  <a:srgbClr val="FFFF00"/>
                </a:solidFill>
              </a:rPr>
              <a:t>Javascript</a:t>
            </a:r>
            <a:r>
              <a:rPr lang="en-US" sz="2800" b="1" u="sng" dirty="0">
                <a:solidFill>
                  <a:srgbClr val="FFFF00"/>
                </a:solidFill>
              </a:rPr>
              <a:t> code:</a:t>
            </a:r>
          </a:p>
        </p:txBody>
      </p:sp>
    </p:spTree>
    <p:extLst>
      <p:ext uri="{BB962C8B-B14F-4D97-AF65-F5344CB8AC3E}">
        <p14:creationId xmlns:p14="http://schemas.microsoft.com/office/powerpoint/2010/main" val="31945746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E3F7D25-FD9A-3A8D-6FE7-2760EE4236FB}"/>
              </a:ext>
            </a:extLst>
          </p:cNvPr>
          <p:cNvSpPr txBox="1"/>
          <p:nvPr/>
        </p:nvSpPr>
        <p:spPr>
          <a:xfrm>
            <a:off x="927652" y="1772145"/>
            <a:ext cx="11105322" cy="2246769"/>
          </a:xfrm>
          <a:prstGeom prst="rect">
            <a:avLst/>
          </a:prstGeom>
          <a:noFill/>
        </p:spPr>
        <p:txBody>
          <a:bodyPr wrap="square">
            <a:spAutoFit/>
          </a:bodyPr>
          <a:lstStyle/>
          <a:p>
            <a:r>
              <a:rPr lang="en-US" sz="2800" b="1" i="1" dirty="0"/>
              <a:t>Develop an IOT Based Environmental Monitoring System, it can monitor the public Parks by using the Wi-Fi Technology. Internet of Things provide support for huge and accurate amount of data regarding the Environment. In this IOT project, we can monitor the temperature and humidity level from anywhere through computer or mobile.</a:t>
            </a:r>
            <a:endParaRPr lang="en-US" sz="2800" dirty="0"/>
          </a:p>
        </p:txBody>
      </p:sp>
      <p:sp>
        <p:nvSpPr>
          <p:cNvPr id="3" name="TextBox 2">
            <a:extLst>
              <a:ext uri="{FF2B5EF4-FFF2-40B4-BE49-F238E27FC236}">
                <a16:creationId xmlns:a16="http://schemas.microsoft.com/office/drawing/2014/main" id="{77B6F9CE-ABFD-F84A-EF97-B70A93D1F0D5}"/>
              </a:ext>
            </a:extLst>
          </p:cNvPr>
          <p:cNvSpPr txBox="1"/>
          <p:nvPr/>
        </p:nvSpPr>
        <p:spPr>
          <a:xfrm>
            <a:off x="927652" y="4018914"/>
            <a:ext cx="11105322" cy="954107"/>
          </a:xfrm>
          <a:prstGeom prst="rect">
            <a:avLst/>
          </a:prstGeom>
          <a:noFill/>
        </p:spPr>
        <p:txBody>
          <a:bodyPr wrap="square">
            <a:spAutoFit/>
          </a:bodyPr>
          <a:lstStyle/>
          <a:p>
            <a:r>
              <a:rPr lang="en-US" sz="2800" b="1" i="1" dirty="0"/>
              <a:t>This project is based on the wireless sensor networks for collecting information about Environment.</a:t>
            </a:r>
            <a:endParaRPr lang="en-US" sz="2800" dirty="0"/>
          </a:p>
        </p:txBody>
      </p:sp>
      <p:sp>
        <p:nvSpPr>
          <p:cNvPr id="4" name="TextBox 3">
            <a:extLst>
              <a:ext uri="{FF2B5EF4-FFF2-40B4-BE49-F238E27FC236}">
                <a16:creationId xmlns:a16="http://schemas.microsoft.com/office/drawing/2014/main" id="{1DCC2853-3152-7F0A-476E-FBFFD367B9FE}"/>
              </a:ext>
            </a:extLst>
          </p:cNvPr>
          <p:cNvSpPr txBox="1"/>
          <p:nvPr/>
        </p:nvSpPr>
        <p:spPr>
          <a:xfrm>
            <a:off x="3502991" y="433290"/>
            <a:ext cx="11516140" cy="1055757"/>
          </a:xfrm>
          <a:prstGeom prst="rect">
            <a:avLst/>
          </a:prstGeom>
          <a:noFill/>
        </p:spPr>
        <p:txBody>
          <a:bodyPr wrap="square" rtlCol="0">
            <a:spAutoFit/>
          </a:bodyPr>
          <a:lstStyle/>
          <a:p>
            <a:pPr algn="l"/>
            <a:r>
              <a:rPr lang="en-US" sz="6000" b="1" dirty="0">
                <a:solidFill>
                  <a:srgbClr val="FFFF00"/>
                </a:solidFill>
              </a:rPr>
              <a:t>AB S TRA CT</a:t>
            </a:r>
            <a:r>
              <a:rPr lang="en-US" dirty="0">
                <a:solidFill>
                  <a:srgbClr val="FFFF00"/>
                </a:solidFill>
              </a:rPr>
              <a:t> </a:t>
            </a:r>
          </a:p>
        </p:txBody>
      </p:sp>
    </p:spTree>
    <p:extLst>
      <p:ext uri="{BB962C8B-B14F-4D97-AF65-F5344CB8AC3E}">
        <p14:creationId xmlns:p14="http://schemas.microsoft.com/office/powerpoint/2010/main" val="22037698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F0A4843-79AD-9A6A-C20F-576DDEF0C7C2}"/>
              </a:ext>
            </a:extLst>
          </p:cNvPr>
          <p:cNvSpPr txBox="1"/>
          <p:nvPr/>
        </p:nvSpPr>
        <p:spPr>
          <a:xfrm>
            <a:off x="1508539" y="2274838"/>
            <a:ext cx="9174922" cy="2308324"/>
          </a:xfrm>
          <a:prstGeom prst="rect">
            <a:avLst/>
          </a:prstGeom>
          <a:noFill/>
        </p:spPr>
        <p:txBody>
          <a:bodyPr wrap="square">
            <a:spAutoFit/>
          </a:bodyPr>
          <a:lstStyle/>
          <a:p>
            <a:r>
              <a:rPr lang="en-US" sz="3600" dirty="0"/>
              <a:t>To find temperature and humidity using an ESP32 on the </a:t>
            </a:r>
            <a:r>
              <a:rPr lang="en-US" sz="3600" dirty="0" err="1"/>
              <a:t>Wokwi</a:t>
            </a:r>
            <a:r>
              <a:rPr lang="en-US" sz="3600" dirty="0"/>
              <a:t> platform, you can simulate the DHT22 sensor along with the ESP32. Here's a step-by-step guide:</a:t>
            </a:r>
          </a:p>
        </p:txBody>
      </p:sp>
      <p:sp>
        <p:nvSpPr>
          <p:cNvPr id="4" name="TextBox 3">
            <a:extLst>
              <a:ext uri="{FF2B5EF4-FFF2-40B4-BE49-F238E27FC236}">
                <a16:creationId xmlns:a16="http://schemas.microsoft.com/office/drawing/2014/main" id="{C1295C63-0209-A75B-7256-82A2F3F47CA5}"/>
              </a:ext>
            </a:extLst>
          </p:cNvPr>
          <p:cNvSpPr txBox="1"/>
          <p:nvPr/>
        </p:nvSpPr>
        <p:spPr>
          <a:xfrm>
            <a:off x="720033" y="481495"/>
            <a:ext cx="7637671" cy="1077218"/>
          </a:xfrm>
          <a:prstGeom prst="rect">
            <a:avLst/>
          </a:prstGeom>
          <a:noFill/>
        </p:spPr>
        <p:txBody>
          <a:bodyPr wrap="square" rtlCol="0">
            <a:spAutoFit/>
          </a:bodyPr>
          <a:lstStyle/>
          <a:p>
            <a:pPr algn="l"/>
            <a:r>
              <a:rPr lang="en-US" sz="3200" b="1" dirty="0">
                <a:solidFill>
                  <a:srgbClr val="FFFF00"/>
                </a:solidFill>
              </a:rPr>
              <a:t>Procedure steps for find the temperature and humidity </a:t>
            </a:r>
          </a:p>
        </p:txBody>
      </p:sp>
    </p:spTree>
    <p:extLst>
      <p:ext uri="{BB962C8B-B14F-4D97-AF65-F5344CB8AC3E}">
        <p14:creationId xmlns:p14="http://schemas.microsoft.com/office/powerpoint/2010/main" val="25320913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123ED2F-27F9-E476-FDE9-C51641C074D5}"/>
              </a:ext>
            </a:extLst>
          </p:cNvPr>
          <p:cNvSpPr txBox="1"/>
          <p:nvPr/>
        </p:nvSpPr>
        <p:spPr>
          <a:xfrm>
            <a:off x="534504" y="1440933"/>
            <a:ext cx="11122991" cy="584775"/>
          </a:xfrm>
          <a:prstGeom prst="rect">
            <a:avLst/>
          </a:prstGeom>
          <a:noFill/>
        </p:spPr>
        <p:txBody>
          <a:bodyPr wrap="square">
            <a:spAutoFit/>
          </a:bodyPr>
          <a:lstStyle/>
          <a:p>
            <a:endParaRPr lang="en-US" sz="3200" dirty="0"/>
          </a:p>
        </p:txBody>
      </p:sp>
      <p:sp>
        <p:nvSpPr>
          <p:cNvPr id="5" name="TextBox 4">
            <a:extLst>
              <a:ext uri="{FF2B5EF4-FFF2-40B4-BE49-F238E27FC236}">
                <a16:creationId xmlns:a16="http://schemas.microsoft.com/office/drawing/2014/main" id="{3421BF70-D5B0-A49D-C84F-89EF70C862E6}"/>
              </a:ext>
            </a:extLst>
          </p:cNvPr>
          <p:cNvSpPr txBox="1"/>
          <p:nvPr/>
        </p:nvSpPr>
        <p:spPr>
          <a:xfrm rot="10800000" flipV="1">
            <a:off x="759790" y="828288"/>
            <a:ext cx="10672417" cy="5201424"/>
          </a:xfrm>
          <a:prstGeom prst="rect">
            <a:avLst/>
          </a:prstGeom>
          <a:noFill/>
        </p:spPr>
        <p:txBody>
          <a:bodyPr wrap="square">
            <a:spAutoFit/>
          </a:bodyPr>
          <a:lstStyle/>
          <a:p>
            <a:r>
              <a:rPr lang="en-US" sz="4800" b="1" dirty="0"/>
              <a:t>Step-1: Go to </a:t>
            </a:r>
            <a:r>
              <a:rPr lang="en-US" sz="4800" b="1" dirty="0" err="1"/>
              <a:t>Wokwi</a:t>
            </a:r>
            <a:r>
              <a:rPr lang="en-US" sz="4800" b="1" dirty="0"/>
              <a:t> simulation platform</a:t>
            </a:r>
          </a:p>
          <a:p>
            <a:endParaRPr lang="en-US" sz="4800" dirty="0"/>
          </a:p>
          <a:p>
            <a:r>
              <a:rPr lang="en-US" sz="4800" b="1" dirty="0"/>
              <a:t>Step-2: Create a New Project:</a:t>
            </a:r>
          </a:p>
          <a:p>
            <a:r>
              <a:rPr lang="en-US" sz="2800" dirty="0"/>
              <a:t>             Click the "New Project" button to create a new project</a:t>
            </a:r>
          </a:p>
          <a:p>
            <a:endParaRPr lang="en-US" sz="2800" dirty="0"/>
          </a:p>
          <a:p>
            <a:r>
              <a:rPr lang="en-US" sz="4800" b="1" dirty="0"/>
              <a:t>Step-3: Select the ESP32:</a:t>
            </a:r>
            <a:r>
              <a:rPr lang="en-US" sz="2800" dirty="0"/>
              <a:t>
● In the “Select a board” section, type “ESP3
2” in the search bar and choose
an ESP32 board model (e.g., ESP32 Dev Module)</a:t>
            </a:r>
          </a:p>
        </p:txBody>
      </p:sp>
    </p:spTree>
    <p:extLst>
      <p:ext uri="{BB962C8B-B14F-4D97-AF65-F5344CB8AC3E}">
        <p14:creationId xmlns:p14="http://schemas.microsoft.com/office/powerpoint/2010/main" val="26647496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13BEA84-C6AE-1413-1F30-81F445D98DD9}"/>
              </a:ext>
            </a:extLst>
          </p:cNvPr>
          <p:cNvSpPr txBox="1"/>
          <p:nvPr/>
        </p:nvSpPr>
        <p:spPr>
          <a:xfrm>
            <a:off x="695423" y="689788"/>
            <a:ext cx="11370366" cy="5478423"/>
          </a:xfrm>
          <a:prstGeom prst="rect">
            <a:avLst/>
          </a:prstGeom>
          <a:noFill/>
        </p:spPr>
        <p:txBody>
          <a:bodyPr wrap="square">
            <a:spAutoFit/>
          </a:bodyPr>
          <a:lstStyle/>
          <a:p>
            <a:r>
              <a:rPr lang="en-US" sz="4000" b="1" dirty="0"/>
              <a:t>Step-4:Add the DHT22 Sensor:</a:t>
            </a:r>
          </a:p>
          <a:p>
            <a:r>
              <a:rPr lang="en-US" sz="2800" dirty="0"/>
              <a:t>● In the components panel on the left, search for "DHT22" or "DHT11."</a:t>
            </a:r>
          </a:p>
          <a:p>
            <a:r>
              <a:rPr lang="en-US" sz="2800" dirty="0"/>
              <a:t>● Drag and drop the DHT22 component onto the breadboard area.</a:t>
            </a:r>
          </a:p>
          <a:p>
            <a:endParaRPr lang="en-US" dirty="0"/>
          </a:p>
          <a:p>
            <a:r>
              <a:rPr lang="en-US" sz="4000" b="1" dirty="0"/>
              <a:t>Step-5: Connect the Components:</a:t>
            </a:r>
          </a:p>
          <a:p>
            <a:r>
              <a:rPr lang="en-US" sz="2800" dirty="0"/>
              <a:t>● Connect the DHT22 sensor to the ESP32 as per your wiring instructions. You</a:t>
            </a:r>
          </a:p>
          <a:p>
            <a:r>
              <a:rPr lang="en-US" sz="2800" dirty="0"/>
              <a:t>can click on the components to connect wires.</a:t>
            </a:r>
          </a:p>
          <a:p>
            <a:r>
              <a:rPr lang="en-US" sz="2800" dirty="0"/>
              <a:t>● Connect the sensor's VCC and GND pins to the ESP32's 3.3V and GND,</a:t>
            </a:r>
          </a:p>
          <a:p>
            <a:r>
              <a:rPr lang="en-US" sz="2800" dirty="0"/>
              <a:t>respectively.</a:t>
            </a:r>
          </a:p>
          <a:p>
            <a:r>
              <a:rPr lang="en-US" sz="2800" dirty="0"/>
              <a:t>● Connect the sensor's data pin to a GPIO pin on the ESP32 (e.g., GPIO 4).</a:t>
            </a:r>
          </a:p>
          <a:p>
            <a:r>
              <a:rPr lang="en-US" sz="2800" dirty="0"/>
              <a:t>Ensure the connections match your real-world wiring.</a:t>
            </a:r>
          </a:p>
        </p:txBody>
      </p:sp>
    </p:spTree>
    <p:extLst>
      <p:ext uri="{BB962C8B-B14F-4D97-AF65-F5344CB8AC3E}">
        <p14:creationId xmlns:p14="http://schemas.microsoft.com/office/powerpoint/2010/main" val="10343592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E7C30A6-CEAF-2BF3-34BE-ABB0A55E2333}"/>
              </a:ext>
            </a:extLst>
          </p:cNvPr>
          <p:cNvSpPr txBox="1"/>
          <p:nvPr/>
        </p:nvSpPr>
        <p:spPr>
          <a:xfrm>
            <a:off x="569843" y="798587"/>
            <a:ext cx="11052313" cy="2431435"/>
          </a:xfrm>
          <a:prstGeom prst="rect">
            <a:avLst/>
          </a:prstGeom>
          <a:noFill/>
        </p:spPr>
        <p:txBody>
          <a:bodyPr wrap="square">
            <a:spAutoFit/>
          </a:bodyPr>
          <a:lstStyle/>
          <a:p>
            <a:r>
              <a:rPr lang="en-US" sz="4000" b="1" dirty="0"/>
              <a:t>Step-6:Write the Arduino Code:</a:t>
            </a:r>
          </a:p>
          <a:p>
            <a:r>
              <a:rPr lang="en-US" dirty="0"/>
              <a:t>● </a:t>
            </a:r>
            <a:r>
              <a:rPr lang="en-US" sz="2800" dirty="0"/>
              <a:t>Click on the ESP32 component to open the code editor.</a:t>
            </a:r>
          </a:p>
          <a:p>
            <a:r>
              <a:rPr lang="en-US" sz="2800" dirty="0"/>
              <a:t>● Write the Arduino code to read temperature and humidity from the DHT22</a:t>
            </a:r>
          </a:p>
          <a:p>
            <a:r>
              <a:rPr lang="en-US" sz="2800" dirty="0"/>
              <a:t>sensor. Here's an example:</a:t>
            </a:r>
          </a:p>
        </p:txBody>
      </p:sp>
    </p:spTree>
    <p:extLst>
      <p:ext uri="{BB962C8B-B14F-4D97-AF65-F5344CB8AC3E}">
        <p14:creationId xmlns:p14="http://schemas.microsoft.com/office/powerpoint/2010/main" val="38006701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37C4224-1CC4-971A-20C5-84D22351EACF}"/>
              </a:ext>
            </a:extLst>
          </p:cNvPr>
          <p:cNvSpPr txBox="1"/>
          <p:nvPr/>
        </p:nvSpPr>
        <p:spPr>
          <a:xfrm>
            <a:off x="733287" y="136467"/>
            <a:ext cx="9762435" cy="6740307"/>
          </a:xfrm>
          <a:prstGeom prst="rect">
            <a:avLst/>
          </a:prstGeom>
          <a:noFill/>
        </p:spPr>
        <p:txBody>
          <a:bodyPr wrap="square">
            <a:spAutoFit/>
          </a:bodyPr>
          <a:lstStyle/>
          <a:p>
            <a:r>
              <a:rPr lang="en-US" dirty="0" err="1"/>
              <a:t>cppCopy</a:t>
            </a:r>
            <a:r>
              <a:rPr lang="en-US" dirty="0"/>
              <a:t> code</a:t>
            </a:r>
          </a:p>
          <a:p>
            <a:r>
              <a:rPr lang="en-US" dirty="0"/>
              <a:t>#include &lt;</a:t>
            </a:r>
            <a:r>
              <a:rPr lang="en-US" dirty="0" err="1"/>
              <a:t>DHT.h</a:t>
            </a:r>
            <a:r>
              <a:rPr lang="en-US" dirty="0"/>
              <a:t>&gt;</a:t>
            </a:r>
          </a:p>
          <a:p>
            <a:r>
              <a:rPr lang="en-US" dirty="0"/>
              <a:t>#define DHTPIN 4 // Define the GPIO pin to which the DHT22 is connected</a:t>
            </a:r>
          </a:p>
          <a:p>
            <a:r>
              <a:rPr lang="en-US" dirty="0"/>
              <a:t>#define DHTTYPE DHT22 // Define the sensor type (DHT11 or DHT22)</a:t>
            </a:r>
          </a:p>
          <a:p>
            <a:r>
              <a:rPr lang="en-US" dirty="0"/>
              <a:t>DHT </a:t>
            </a:r>
            <a:r>
              <a:rPr lang="en-US" dirty="0" err="1"/>
              <a:t>dht</a:t>
            </a:r>
            <a:r>
              <a:rPr lang="en-US" dirty="0"/>
              <a:t>(DHTPIN, DHTTYPE);</a:t>
            </a:r>
          </a:p>
          <a:p>
            <a:r>
              <a:rPr lang="en-US" dirty="0"/>
              <a:t>void setup() {</a:t>
            </a:r>
          </a:p>
          <a:p>
            <a:r>
              <a:rPr lang="en-US" dirty="0" err="1"/>
              <a:t>Serial.begin</a:t>
            </a:r>
            <a:r>
              <a:rPr lang="en-US" dirty="0"/>
              <a:t>(115200);</a:t>
            </a:r>
          </a:p>
          <a:p>
            <a:r>
              <a:rPr lang="en-US" dirty="0" err="1"/>
              <a:t>dht.begin</a:t>
            </a:r>
            <a:r>
              <a:rPr lang="en-US" dirty="0"/>
              <a:t>();</a:t>
            </a:r>
          </a:p>
          <a:p>
            <a:r>
              <a:rPr lang="en-US" dirty="0"/>
              <a:t>}</a:t>
            </a:r>
          </a:p>
          <a:p>
            <a:r>
              <a:rPr lang="en-US" dirty="0"/>
              <a:t>void loop() {</a:t>
            </a:r>
          </a:p>
          <a:p>
            <a:r>
              <a:rPr lang="en-US" dirty="0"/>
              <a:t>delay(2000); // Delay between readings</a:t>
            </a:r>
          </a:p>
          <a:p>
            <a:r>
              <a:rPr lang="en-US" dirty="0"/>
              <a:t>float temperature = </a:t>
            </a:r>
            <a:r>
              <a:rPr lang="en-US" dirty="0" err="1"/>
              <a:t>dht.readTemperature</a:t>
            </a:r>
            <a:r>
              <a:rPr lang="en-US" dirty="0"/>
              <a:t>(); // Read temperature in Celsius</a:t>
            </a:r>
          </a:p>
          <a:p>
            <a:r>
              <a:rPr lang="en-US" dirty="0"/>
              <a:t>float humidity = </a:t>
            </a:r>
            <a:r>
              <a:rPr lang="en-US" dirty="0" err="1"/>
              <a:t>dht.readHumidity</a:t>
            </a:r>
            <a:r>
              <a:rPr lang="en-US" dirty="0"/>
              <a:t>(); // Read humidity</a:t>
            </a:r>
          </a:p>
          <a:p>
            <a:r>
              <a:rPr lang="en-US" dirty="0"/>
              <a:t>if (</a:t>
            </a:r>
            <a:r>
              <a:rPr lang="en-US" dirty="0" err="1"/>
              <a:t>isnan</a:t>
            </a:r>
            <a:r>
              <a:rPr lang="en-US" dirty="0"/>
              <a:t>(temperature) || </a:t>
            </a:r>
            <a:r>
              <a:rPr lang="en-US" dirty="0" err="1"/>
              <a:t>isnan</a:t>
            </a:r>
            <a:r>
              <a:rPr lang="en-US" dirty="0"/>
              <a:t>(humidity)) {</a:t>
            </a:r>
          </a:p>
          <a:p>
            <a:r>
              <a:rPr lang="en-US" dirty="0" err="1"/>
              <a:t>Serial.println</a:t>
            </a:r>
            <a:r>
              <a:rPr lang="en-US" dirty="0"/>
              <a:t>("Failed to read from DHT sensor!");</a:t>
            </a:r>
          </a:p>
          <a:p>
            <a:r>
              <a:rPr lang="en-US" dirty="0"/>
              <a:t>} else {</a:t>
            </a:r>
          </a:p>
          <a:p>
            <a:r>
              <a:rPr lang="en-US" dirty="0" err="1"/>
              <a:t>Serial.print</a:t>
            </a:r>
            <a:r>
              <a:rPr lang="en-US" dirty="0"/>
              <a:t>("Temperature: ");</a:t>
            </a:r>
          </a:p>
          <a:p>
            <a:r>
              <a:rPr lang="en-US" dirty="0" err="1"/>
              <a:t>Serial.print</a:t>
            </a:r>
            <a:r>
              <a:rPr lang="en-US" dirty="0"/>
              <a:t>(temperature);</a:t>
            </a:r>
          </a:p>
          <a:p>
            <a:r>
              <a:rPr lang="en-US" dirty="0" err="1"/>
              <a:t>Serial.println</a:t>
            </a:r>
            <a:r>
              <a:rPr lang="en-US" dirty="0"/>
              <a:t>(" °C");</a:t>
            </a:r>
          </a:p>
          <a:p>
            <a:r>
              <a:rPr lang="en-US" dirty="0" err="1"/>
              <a:t>Serial.print</a:t>
            </a:r>
            <a:r>
              <a:rPr lang="en-US" dirty="0"/>
              <a:t>("Humidity: ");</a:t>
            </a:r>
          </a:p>
          <a:p>
            <a:r>
              <a:rPr lang="en-US" dirty="0" err="1"/>
              <a:t>Serial.print</a:t>
            </a:r>
            <a:r>
              <a:rPr lang="en-US" dirty="0"/>
              <a:t>(humidity);</a:t>
            </a:r>
          </a:p>
          <a:p>
            <a:r>
              <a:rPr lang="en-US" dirty="0" err="1"/>
              <a:t>Serial.println</a:t>
            </a:r>
            <a:r>
              <a:rPr lang="en-US" dirty="0"/>
              <a:t>(" %");</a:t>
            </a:r>
          </a:p>
          <a:p>
            <a:r>
              <a:rPr lang="en-US" dirty="0"/>
              <a:t>}</a:t>
            </a:r>
          </a:p>
          <a:p>
            <a:r>
              <a:rPr lang="en-US" dirty="0"/>
              <a:t>}</a:t>
            </a:r>
          </a:p>
        </p:txBody>
      </p:sp>
    </p:spTree>
    <p:extLst>
      <p:ext uri="{BB962C8B-B14F-4D97-AF65-F5344CB8AC3E}">
        <p14:creationId xmlns:p14="http://schemas.microsoft.com/office/powerpoint/2010/main" val="10545380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555AB9F-8FFD-5A5D-8FE8-5C0D9F028548}"/>
              </a:ext>
            </a:extLst>
          </p:cNvPr>
          <p:cNvSpPr txBox="1"/>
          <p:nvPr/>
        </p:nvSpPr>
        <p:spPr>
          <a:xfrm>
            <a:off x="733283" y="1043731"/>
            <a:ext cx="11016977" cy="3908762"/>
          </a:xfrm>
          <a:prstGeom prst="rect">
            <a:avLst/>
          </a:prstGeom>
          <a:noFill/>
        </p:spPr>
        <p:txBody>
          <a:bodyPr wrap="square">
            <a:spAutoFit/>
          </a:bodyPr>
          <a:lstStyle/>
          <a:p>
            <a:r>
              <a:rPr lang="en-US" sz="4000" b="1" dirty="0"/>
              <a:t>Step-7:Run the Simulation:</a:t>
            </a:r>
          </a:p>
          <a:p>
            <a:endParaRPr lang="en-US" sz="4000" b="1" dirty="0"/>
          </a:p>
          <a:p>
            <a:r>
              <a:rPr lang="en-US" sz="2800" dirty="0"/>
              <a:t>● Click the "Run Simulation" button to start the simulation.</a:t>
            </a:r>
          </a:p>
          <a:p>
            <a:r>
              <a:rPr lang="en-US" sz="2800" dirty="0"/>
              <a:t>● The ESP32 code will run, and you'll see the temperature and humidity values printed in the </a:t>
            </a:r>
            <a:r>
              <a:rPr lang="en-US" sz="2800" dirty="0" err="1"/>
              <a:t>Wokwi</a:t>
            </a:r>
            <a:r>
              <a:rPr lang="en-US" sz="2800" dirty="0"/>
              <a:t> Serial Monitor.</a:t>
            </a:r>
          </a:p>
          <a:p>
            <a:endParaRPr lang="en-US" sz="2800" dirty="0"/>
          </a:p>
          <a:p>
            <a:r>
              <a:rPr lang="en-US" sz="2800" dirty="0"/>
              <a:t>By following these steps, you can simulate an ESP32 and a DHT22 sensor on the </a:t>
            </a:r>
            <a:r>
              <a:rPr lang="en-US" sz="2800" dirty="0" err="1"/>
              <a:t>Wokwi</a:t>
            </a:r>
            <a:r>
              <a:rPr lang="en-US" sz="2800" dirty="0"/>
              <a:t> platform to read temperature and humidity values</a:t>
            </a:r>
          </a:p>
        </p:txBody>
      </p:sp>
    </p:spTree>
    <p:extLst>
      <p:ext uri="{BB962C8B-B14F-4D97-AF65-F5344CB8AC3E}">
        <p14:creationId xmlns:p14="http://schemas.microsoft.com/office/powerpoint/2010/main" val="27278511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E6879D2-99EE-4669-BEBD-E2EC20EE0049}"/>
              </a:ext>
            </a:extLst>
          </p:cNvPr>
          <p:cNvSpPr txBox="1"/>
          <p:nvPr/>
        </p:nvSpPr>
        <p:spPr>
          <a:xfrm>
            <a:off x="954155" y="1997839"/>
            <a:ext cx="10866784" cy="2862322"/>
          </a:xfrm>
          <a:prstGeom prst="rect">
            <a:avLst/>
          </a:prstGeom>
          <a:noFill/>
        </p:spPr>
        <p:txBody>
          <a:bodyPr wrap="square">
            <a:spAutoFit/>
          </a:bodyPr>
          <a:lstStyle/>
          <a:p>
            <a:r>
              <a:rPr lang="en-US" sz="6000" b="1" dirty="0"/>
              <a:t>We are create a platform that displays real-time environmental data</a:t>
            </a:r>
          </a:p>
        </p:txBody>
      </p:sp>
    </p:spTree>
    <p:extLst>
      <p:ext uri="{BB962C8B-B14F-4D97-AF65-F5344CB8AC3E}">
        <p14:creationId xmlns:p14="http://schemas.microsoft.com/office/powerpoint/2010/main" val="178992164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10</Slides>
  <Notes>0</Notes>
  <HiddenSlides>0</HiddenSlide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Celestial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Ganesh Muthu</dc:creator>
  <cp:lastModifiedBy>manojisac68@gmail.com</cp:lastModifiedBy>
  <cp:revision>7</cp:revision>
  <dcterms:created xsi:type="dcterms:W3CDTF">2023-10-24T17:47:09Z</dcterms:created>
  <dcterms:modified xsi:type="dcterms:W3CDTF">2023-10-27T10:10:13Z</dcterms:modified>
</cp:coreProperties>
</file>