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4"/>
  </p:sldMasterIdLst>
  <p:sldIdLst>
    <p:sldId id="269" r:id="rId5"/>
    <p:sldId id="256" r:id="rId6"/>
    <p:sldId id="257" r:id="rId7"/>
    <p:sldId id="258" r:id="rId8"/>
    <p:sldId id="261" r:id="rId9"/>
    <p:sldId id="263" r:id="rId10"/>
    <p:sldId id="264" r:id="rId11"/>
    <p:sldId id="267" r:id="rId12"/>
    <p:sldId id="265" r:id="rId13"/>
    <p:sldId id="266" r:id="rId14"/>
    <p:sldId id="272" r:id="rId15"/>
    <p:sldId id="271" r:id="rId16"/>
    <p:sldId id="27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5" autoAdjust="0"/>
    <p:restoredTop sz="86441" autoAdjust="0"/>
  </p:normalViewPr>
  <p:slideViewPr>
    <p:cSldViewPr snapToGrid="0">
      <p:cViewPr varScale="1">
        <p:scale>
          <a:sx n="61" d="100"/>
          <a:sy n="61" d="100"/>
        </p:scale>
        <p:origin x="79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diagrams/_rels/data2.xml.rels><?xml version="1.0" encoding="UTF-8" standalone="yes"?>
<Relationships xmlns="http://schemas.openxmlformats.org/package/2006/relationships"><Relationship Id="rId8" Type="http://schemas.openxmlformats.org/officeDocument/2006/relationships/image" Target="../media/image14.svg" /><Relationship Id="rId3" Type="http://schemas.openxmlformats.org/officeDocument/2006/relationships/image" Target="../media/image9.png" /><Relationship Id="rId7" Type="http://schemas.openxmlformats.org/officeDocument/2006/relationships/image" Target="../media/image13.png" /><Relationship Id="rId2" Type="http://schemas.openxmlformats.org/officeDocument/2006/relationships/image" Target="../media/image8.svg" /><Relationship Id="rId1" Type="http://schemas.openxmlformats.org/officeDocument/2006/relationships/image" Target="../media/image7.png" /><Relationship Id="rId6" Type="http://schemas.openxmlformats.org/officeDocument/2006/relationships/image" Target="../media/image12.svg" /><Relationship Id="rId5" Type="http://schemas.openxmlformats.org/officeDocument/2006/relationships/image" Target="../media/image11.png" /><Relationship Id="rId4" Type="http://schemas.openxmlformats.org/officeDocument/2006/relationships/image" Target="../media/image10.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 /><Relationship Id="rId3" Type="http://schemas.openxmlformats.org/officeDocument/2006/relationships/image" Target="../media/image9.png" /><Relationship Id="rId7" Type="http://schemas.openxmlformats.org/officeDocument/2006/relationships/image" Target="../media/image13.png" /><Relationship Id="rId2" Type="http://schemas.openxmlformats.org/officeDocument/2006/relationships/image" Target="../media/image8.svg" /><Relationship Id="rId1" Type="http://schemas.openxmlformats.org/officeDocument/2006/relationships/image" Target="../media/image7.png" /><Relationship Id="rId6" Type="http://schemas.openxmlformats.org/officeDocument/2006/relationships/image" Target="../media/image12.svg" /><Relationship Id="rId5" Type="http://schemas.openxmlformats.org/officeDocument/2006/relationships/image" Target="../media/image11.png" /><Relationship Id="rId4" Type="http://schemas.openxmlformats.org/officeDocument/2006/relationships/image" Target="../media/image10.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750393-24C2-4564-8229-15FDA757913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31BF3BE-7D07-49E4-98FC-BE1DBBA9A5A9}">
      <dgm:prSet/>
      <dgm:spPr/>
      <dgm:t>
        <a:bodyPr/>
        <a:lstStyle/>
        <a:p>
          <a:r>
            <a:rPr lang="en-US" b="1" dirty="0"/>
            <a:t>The </a:t>
          </a:r>
          <a:r>
            <a:rPr lang="en-US" b="1" dirty="0" err="1"/>
            <a:t>PyBoard</a:t>
          </a:r>
          <a:r>
            <a:rPr lang="en-US" b="1" dirty="0"/>
            <a:t> is a compact and powerful electronics development board that runs Micro Python</a:t>
          </a:r>
          <a:r>
            <a:rPr lang="en-US" dirty="0"/>
            <a:t>. </a:t>
          </a:r>
        </a:p>
      </dgm:t>
    </dgm:pt>
    <dgm:pt modelId="{A7489A3E-D005-4A60-9ABF-DFAF64F67AD8}" type="parTrans" cxnId="{93580341-265B-454C-B4C7-0E0841AC3214}">
      <dgm:prSet/>
      <dgm:spPr/>
      <dgm:t>
        <a:bodyPr/>
        <a:lstStyle/>
        <a:p>
          <a:endParaRPr lang="en-US"/>
        </a:p>
      </dgm:t>
    </dgm:pt>
    <dgm:pt modelId="{11BF0935-B457-40B6-8E90-5E5C89749D9F}" type="sibTrans" cxnId="{93580341-265B-454C-B4C7-0E0841AC3214}">
      <dgm:prSet/>
      <dgm:spPr/>
      <dgm:t>
        <a:bodyPr/>
        <a:lstStyle/>
        <a:p>
          <a:endParaRPr lang="en-US"/>
        </a:p>
      </dgm:t>
    </dgm:pt>
    <dgm:pt modelId="{87E22D1B-FA08-4843-A5CF-D49A21C455ED}">
      <dgm:prSet/>
      <dgm:spPr/>
      <dgm:t>
        <a:bodyPr/>
        <a:lstStyle/>
        <a:p>
          <a:r>
            <a:rPr lang="en-US" b="1" dirty="0"/>
            <a:t>It connects to our PC via USB, giving you a USB flash drive to save Python scripts and a serial Python prompt (a REPL) for instant programming</a:t>
          </a:r>
          <a:r>
            <a:rPr lang="en-US" dirty="0"/>
            <a:t>. </a:t>
          </a:r>
        </a:p>
      </dgm:t>
    </dgm:pt>
    <dgm:pt modelId="{AE73FCED-DD18-4F06-9BED-E5EFCAFA7509}" type="parTrans" cxnId="{2BB94D37-F431-462B-A2F7-0DA58E29406F}">
      <dgm:prSet/>
      <dgm:spPr/>
      <dgm:t>
        <a:bodyPr/>
        <a:lstStyle/>
        <a:p>
          <a:endParaRPr lang="en-US"/>
        </a:p>
      </dgm:t>
    </dgm:pt>
    <dgm:pt modelId="{15560DE7-3ED7-42D9-906E-E45A48A7CDDE}" type="sibTrans" cxnId="{2BB94D37-F431-462B-A2F7-0DA58E29406F}">
      <dgm:prSet/>
      <dgm:spPr/>
      <dgm:t>
        <a:bodyPr/>
        <a:lstStyle/>
        <a:p>
          <a:endParaRPr lang="en-US"/>
        </a:p>
      </dgm:t>
    </dgm:pt>
    <dgm:pt modelId="{644D2870-8F6B-4CE7-A970-8C17F23EF460}">
      <dgm:prSet/>
      <dgm:spPr/>
      <dgm:t>
        <a:bodyPr/>
        <a:lstStyle/>
        <a:p>
          <a:r>
            <a:rPr lang="en-US" b="1" dirty="0"/>
            <a:t>This works with Windows, Mac, and Linux.</a:t>
          </a:r>
          <a:endParaRPr lang="en-US" dirty="0"/>
        </a:p>
      </dgm:t>
    </dgm:pt>
    <dgm:pt modelId="{F781DDB4-9774-44AD-B1C3-5806C8FA7479}" type="parTrans" cxnId="{430958D5-A681-4F80-B392-891CFDB72023}">
      <dgm:prSet/>
      <dgm:spPr/>
      <dgm:t>
        <a:bodyPr/>
        <a:lstStyle/>
        <a:p>
          <a:endParaRPr lang="en-US"/>
        </a:p>
      </dgm:t>
    </dgm:pt>
    <dgm:pt modelId="{E94F8E2C-59FF-4F70-BF95-1B893425AEC8}" type="sibTrans" cxnId="{430958D5-A681-4F80-B392-891CFDB72023}">
      <dgm:prSet/>
      <dgm:spPr/>
      <dgm:t>
        <a:bodyPr/>
        <a:lstStyle/>
        <a:p>
          <a:endParaRPr lang="en-US"/>
        </a:p>
      </dgm:t>
    </dgm:pt>
    <dgm:pt modelId="{FECC4C5B-E310-4CC7-AEB9-3800AC80E78E}" type="pres">
      <dgm:prSet presAssocID="{3A750393-24C2-4564-8229-15FDA757913F}" presName="hierChild1" presStyleCnt="0">
        <dgm:presLayoutVars>
          <dgm:chPref val="1"/>
          <dgm:dir/>
          <dgm:animOne val="branch"/>
          <dgm:animLvl val="lvl"/>
          <dgm:resizeHandles/>
        </dgm:presLayoutVars>
      </dgm:prSet>
      <dgm:spPr/>
    </dgm:pt>
    <dgm:pt modelId="{E36A365C-88AC-48CA-98E2-279DE17652EB}" type="pres">
      <dgm:prSet presAssocID="{731BF3BE-7D07-49E4-98FC-BE1DBBA9A5A9}" presName="hierRoot1" presStyleCnt="0"/>
      <dgm:spPr/>
    </dgm:pt>
    <dgm:pt modelId="{AC68CC6A-CEC0-4F93-9FEB-3B0568ADBC57}" type="pres">
      <dgm:prSet presAssocID="{731BF3BE-7D07-49E4-98FC-BE1DBBA9A5A9}" presName="composite" presStyleCnt="0"/>
      <dgm:spPr/>
    </dgm:pt>
    <dgm:pt modelId="{1ADB8ACC-3889-4E85-BADD-91E42E9C582D}" type="pres">
      <dgm:prSet presAssocID="{731BF3BE-7D07-49E4-98FC-BE1DBBA9A5A9}" presName="background" presStyleLbl="node0" presStyleIdx="0" presStyleCnt="2"/>
      <dgm:spPr/>
    </dgm:pt>
    <dgm:pt modelId="{E6EAF49A-3E2A-4914-9522-D6C6F2D7E3D8}" type="pres">
      <dgm:prSet presAssocID="{731BF3BE-7D07-49E4-98FC-BE1DBBA9A5A9}" presName="text" presStyleLbl="fgAcc0" presStyleIdx="0" presStyleCnt="2" custLinFactNeighborX="-8923" custLinFactNeighborY="-3134">
        <dgm:presLayoutVars>
          <dgm:chPref val="3"/>
        </dgm:presLayoutVars>
      </dgm:prSet>
      <dgm:spPr/>
    </dgm:pt>
    <dgm:pt modelId="{EC59438A-32B0-487D-ABED-3041231A7345}" type="pres">
      <dgm:prSet presAssocID="{731BF3BE-7D07-49E4-98FC-BE1DBBA9A5A9}" presName="hierChild2" presStyleCnt="0"/>
      <dgm:spPr/>
    </dgm:pt>
    <dgm:pt modelId="{3DDE1127-6CC9-4E22-B107-4679DA476E79}" type="pres">
      <dgm:prSet presAssocID="{AE73FCED-DD18-4F06-9BED-E5EFCAFA7509}" presName="Name10" presStyleLbl="parChTrans1D2" presStyleIdx="0" presStyleCnt="1"/>
      <dgm:spPr/>
    </dgm:pt>
    <dgm:pt modelId="{D1107F02-8BAE-49B9-9544-96BF7F22FB54}" type="pres">
      <dgm:prSet presAssocID="{87E22D1B-FA08-4843-A5CF-D49A21C455ED}" presName="hierRoot2" presStyleCnt="0"/>
      <dgm:spPr/>
    </dgm:pt>
    <dgm:pt modelId="{488DAAE8-0BD8-4977-8A4B-D5CCF50CB022}" type="pres">
      <dgm:prSet presAssocID="{87E22D1B-FA08-4843-A5CF-D49A21C455ED}" presName="composite2" presStyleCnt="0"/>
      <dgm:spPr/>
    </dgm:pt>
    <dgm:pt modelId="{67BCB31D-7B2D-4044-A939-3B79117E394C}" type="pres">
      <dgm:prSet presAssocID="{87E22D1B-FA08-4843-A5CF-D49A21C455ED}" presName="background2" presStyleLbl="node2" presStyleIdx="0" presStyleCnt="1"/>
      <dgm:spPr/>
    </dgm:pt>
    <dgm:pt modelId="{98AA2D71-4322-44CC-A96B-0712CD711949}" type="pres">
      <dgm:prSet presAssocID="{87E22D1B-FA08-4843-A5CF-D49A21C455ED}" presName="text2" presStyleLbl="fgAcc2" presStyleIdx="0" presStyleCnt="1">
        <dgm:presLayoutVars>
          <dgm:chPref val="3"/>
        </dgm:presLayoutVars>
      </dgm:prSet>
      <dgm:spPr/>
    </dgm:pt>
    <dgm:pt modelId="{A7771880-B3CA-4397-B71A-6D9DB302C2D9}" type="pres">
      <dgm:prSet presAssocID="{87E22D1B-FA08-4843-A5CF-D49A21C455ED}" presName="hierChild3" presStyleCnt="0"/>
      <dgm:spPr/>
    </dgm:pt>
    <dgm:pt modelId="{429061F2-DA51-4C7A-8388-D54BFF8F0A45}" type="pres">
      <dgm:prSet presAssocID="{644D2870-8F6B-4CE7-A970-8C17F23EF460}" presName="hierRoot1" presStyleCnt="0"/>
      <dgm:spPr/>
    </dgm:pt>
    <dgm:pt modelId="{90E0E40A-E649-451B-ACB0-288DAA21B036}" type="pres">
      <dgm:prSet presAssocID="{644D2870-8F6B-4CE7-A970-8C17F23EF460}" presName="composite" presStyleCnt="0"/>
      <dgm:spPr/>
    </dgm:pt>
    <dgm:pt modelId="{6AEB983C-1CA1-4B1E-863A-DF15BDD8A1EB}" type="pres">
      <dgm:prSet presAssocID="{644D2870-8F6B-4CE7-A970-8C17F23EF460}" presName="background" presStyleLbl="node0" presStyleIdx="1" presStyleCnt="2"/>
      <dgm:spPr/>
    </dgm:pt>
    <dgm:pt modelId="{414AEE44-B77A-4524-B14F-0441A34F6140}" type="pres">
      <dgm:prSet presAssocID="{644D2870-8F6B-4CE7-A970-8C17F23EF460}" presName="text" presStyleLbl="fgAcc0" presStyleIdx="1" presStyleCnt="2">
        <dgm:presLayoutVars>
          <dgm:chPref val="3"/>
        </dgm:presLayoutVars>
      </dgm:prSet>
      <dgm:spPr/>
    </dgm:pt>
    <dgm:pt modelId="{62385E86-7266-45C1-AC6C-4A9C81C0D071}" type="pres">
      <dgm:prSet presAssocID="{644D2870-8F6B-4CE7-A970-8C17F23EF460}" presName="hierChild2" presStyleCnt="0"/>
      <dgm:spPr/>
    </dgm:pt>
  </dgm:ptLst>
  <dgm:cxnLst>
    <dgm:cxn modelId="{22DCAE1A-0E7D-4FC1-A76C-BF2A3C91DCF7}" type="presOf" srcId="{731BF3BE-7D07-49E4-98FC-BE1DBBA9A5A9}" destId="{E6EAF49A-3E2A-4914-9522-D6C6F2D7E3D8}" srcOrd="0" destOrd="0" presId="urn:microsoft.com/office/officeart/2005/8/layout/hierarchy1"/>
    <dgm:cxn modelId="{2BB94D37-F431-462B-A2F7-0DA58E29406F}" srcId="{731BF3BE-7D07-49E4-98FC-BE1DBBA9A5A9}" destId="{87E22D1B-FA08-4843-A5CF-D49A21C455ED}" srcOrd="0" destOrd="0" parTransId="{AE73FCED-DD18-4F06-9BED-E5EFCAFA7509}" sibTransId="{15560DE7-3ED7-42D9-906E-E45A48A7CDDE}"/>
    <dgm:cxn modelId="{93580341-265B-454C-B4C7-0E0841AC3214}" srcId="{3A750393-24C2-4564-8229-15FDA757913F}" destId="{731BF3BE-7D07-49E4-98FC-BE1DBBA9A5A9}" srcOrd="0" destOrd="0" parTransId="{A7489A3E-D005-4A60-9ABF-DFAF64F67AD8}" sibTransId="{11BF0935-B457-40B6-8E90-5E5C89749D9F}"/>
    <dgm:cxn modelId="{2DAAD548-D5B5-4471-AAB4-D476DD4AC7D6}" type="presOf" srcId="{644D2870-8F6B-4CE7-A970-8C17F23EF460}" destId="{414AEE44-B77A-4524-B14F-0441A34F6140}" srcOrd="0" destOrd="0" presId="urn:microsoft.com/office/officeart/2005/8/layout/hierarchy1"/>
    <dgm:cxn modelId="{DB50C749-C99B-47D3-8125-8EEA3BB0BAE9}" type="presOf" srcId="{3A750393-24C2-4564-8229-15FDA757913F}" destId="{FECC4C5B-E310-4CC7-AEB9-3800AC80E78E}" srcOrd="0" destOrd="0" presId="urn:microsoft.com/office/officeart/2005/8/layout/hierarchy1"/>
    <dgm:cxn modelId="{2BB6084F-4236-4C5A-A96B-EB8BC6092171}" type="presOf" srcId="{AE73FCED-DD18-4F06-9BED-E5EFCAFA7509}" destId="{3DDE1127-6CC9-4E22-B107-4679DA476E79}" srcOrd="0" destOrd="0" presId="urn:microsoft.com/office/officeart/2005/8/layout/hierarchy1"/>
    <dgm:cxn modelId="{430958D5-A681-4F80-B392-891CFDB72023}" srcId="{3A750393-24C2-4564-8229-15FDA757913F}" destId="{644D2870-8F6B-4CE7-A970-8C17F23EF460}" srcOrd="1" destOrd="0" parTransId="{F781DDB4-9774-44AD-B1C3-5806C8FA7479}" sibTransId="{E94F8E2C-59FF-4F70-BF95-1B893425AEC8}"/>
    <dgm:cxn modelId="{D794ADF3-0F2A-4673-93F1-7E8FB526AD59}" type="presOf" srcId="{87E22D1B-FA08-4843-A5CF-D49A21C455ED}" destId="{98AA2D71-4322-44CC-A96B-0712CD711949}" srcOrd="0" destOrd="0" presId="urn:microsoft.com/office/officeart/2005/8/layout/hierarchy1"/>
    <dgm:cxn modelId="{C36C2C54-123A-43FC-89A7-D6AD4DABC895}" type="presParOf" srcId="{FECC4C5B-E310-4CC7-AEB9-3800AC80E78E}" destId="{E36A365C-88AC-48CA-98E2-279DE17652EB}" srcOrd="0" destOrd="0" presId="urn:microsoft.com/office/officeart/2005/8/layout/hierarchy1"/>
    <dgm:cxn modelId="{5AB52276-B5AC-4A1B-B941-77722B2771A5}" type="presParOf" srcId="{E36A365C-88AC-48CA-98E2-279DE17652EB}" destId="{AC68CC6A-CEC0-4F93-9FEB-3B0568ADBC57}" srcOrd="0" destOrd="0" presId="urn:microsoft.com/office/officeart/2005/8/layout/hierarchy1"/>
    <dgm:cxn modelId="{38AB9B9B-CBB4-464C-B0FD-7B8BBBEC2DEF}" type="presParOf" srcId="{AC68CC6A-CEC0-4F93-9FEB-3B0568ADBC57}" destId="{1ADB8ACC-3889-4E85-BADD-91E42E9C582D}" srcOrd="0" destOrd="0" presId="urn:microsoft.com/office/officeart/2005/8/layout/hierarchy1"/>
    <dgm:cxn modelId="{E8CCC463-9F8E-4C2E-AFA1-34554B8469D3}" type="presParOf" srcId="{AC68CC6A-CEC0-4F93-9FEB-3B0568ADBC57}" destId="{E6EAF49A-3E2A-4914-9522-D6C6F2D7E3D8}" srcOrd="1" destOrd="0" presId="urn:microsoft.com/office/officeart/2005/8/layout/hierarchy1"/>
    <dgm:cxn modelId="{7DA04D32-B5CE-426B-9B15-424ED011B279}" type="presParOf" srcId="{E36A365C-88AC-48CA-98E2-279DE17652EB}" destId="{EC59438A-32B0-487D-ABED-3041231A7345}" srcOrd="1" destOrd="0" presId="urn:microsoft.com/office/officeart/2005/8/layout/hierarchy1"/>
    <dgm:cxn modelId="{60785A7D-4A31-4705-8DEC-313447619393}" type="presParOf" srcId="{EC59438A-32B0-487D-ABED-3041231A7345}" destId="{3DDE1127-6CC9-4E22-B107-4679DA476E79}" srcOrd="0" destOrd="0" presId="urn:microsoft.com/office/officeart/2005/8/layout/hierarchy1"/>
    <dgm:cxn modelId="{D5253C7B-66CE-43AD-B5A1-80D4A9760CC4}" type="presParOf" srcId="{EC59438A-32B0-487D-ABED-3041231A7345}" destId="{D1107F02-8BAE-49B9-9544-96BF7F22FB54}" srcOrd="1" destOrd="0" presId="urn:microsoft.com/office/officeart/2005/8/layout/hierarchy1"/>
    <dgm:cxn modelId="{D8517EBD-2272-4D74-B9BE-B4E4D46FBC8C}" type="presParOf" srcId="{D1107F02-8BAE-49B9-9544-96BF7F22FB54}" destId="{488DAAE8-0BD8-4977-8A4B-D5CCF50CB022}" srcOrd="0" destOrd="0" presId="urn:microsoft.com/office/officeart/2005/8/layout/hierarchy1"/>
    <dgm:cxn modelId="{BB02AE69-EC1E-4AB5-9DD8-275507DB235C}" type="presParOf" srcId="{488DAAE8-0BD8-4977-8A4B-D5CCF50CB022}" destId="{67BCB31D-7B2D-4044-A939-3B79117E394C}" srcOrd="0" destOrd="0" presId="urn:microsoft.com/office/officeart/2005/8/layout/hierarchy1"/>
    <dgm:cxn modelId="{732C5951-4295-4C1D-BC84-5D9C66455E35}" type="presParOf" srcId="{488DAAE8-0BD8-4977-8A4B-D5CCF50CB022}" destId="{98AA2D71-4322-44CC-A96B-0712CD711949}" srcOrd="1" destOrd="0" presId="urn:microsoft.com/office/officeart/2005/8/layout/hierarchy1"/>
    <dgm:cxn modelId="{726B0D95-2E0B-4989-AD5A-A154FC73C995}" type="presParOf" srcId="{D1107F02-8BAE-49B9-9544-96BF7F22FB54}" destId="{A7771880-B3CA-4397-B71A-6D9DB302C2D9}" srcOrd="1" destOrd="0" presId="urn:microsoft.com/office/officeart/2005/8/layout/hierarchy1"/>
    <dgm:cxn modelId="{D81A4E88-866F-4AFC-B539-164861C7A35B}" type="presParOf" srcId="{FECC4C5B-E310-4CC7-AEB9-3800AC80E78E}" destId="{429061F2-DA51-4C7A-8388-D54BFF8F0A45}" srcOrd="1" destOrd="0" presId="urn:microsoft.com/office/officeart/2005/8/layout/hierarchy1"/>
    <dgm:cxn modelId="{3BEB2D43-C2B5-4249-89B3-D65DBC8B2D34}" type="presParOf" srcId="{429061F2-DA51-4C7A-8388-D54BFF8F0A45}" destId="{90E0E40A-E649-451B-ACB0-288DAA21B036}" srcOrd="0" destOrd="0" presId="urn:microsoft.com/office/officeart/2005/8/layout/hierarchy1"/>
    <dgm:cxn modelId="{A1132994-A799-49D4-8F31-8D48A434B549}" type="presParOf" srcId="{90E0E40A-E649-451B-ACB0-288DAA21B036}" destId="{6AEB983C-1CA1-4B1E-863A-DF15BDD8A1EB}" srcOrd="0" destOrd="0" presId="urn:microsoft.com/office/officeart/2005/8/layout/hierarchy1"/>
    <dgm:cxn modelId="{E62CF914-B8EF-493C-ADBA-DA0D23B5362E}" type="presParOf" srcId="{90E0E40A-E649-451B-ACB0-288DAA21B036}" destId="{414AEE44-B77A-4524-B14F-0441A34F6140}" srcOrd="1" destOrd="0" presId="urn:microsoft.com/office/officeart/2005/8/layout/hierarchy1"/>
    <dgm:cxn modelId="{872550E2-1288-4B12-9BE3-FD31401FD0D7}" type="presParOf" srcId="{429061F2-DA51-4C7A-8388-D54BFF8F0A45}" destId="{62385E86-7266-45C1-AC6C-4A9C81C0D07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3CDCB7-A457-493E-BE18-C4E50A57415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C9D0B3-A48A-4BF9-857A-DAD4FF297CCB}">
      <dgm:prSet/>
      <dgm:spPr/>
      <dgm:t>
        <a:bodyPr/>
        <a:lstStyle/>
        <a:p>
          <a:r>
            <a:rPr lang="en-US"/>
            <a:t>Enhanced Decision Making</a:t>
          </a:r>
        </a:p>
      </dgm:t>
    </dgm:pt>
    <dgm:pt modelId="{7C08ED9A-34E3-4443-95DF-395006084C44}" type="parTrans" cxnId="{38A5EE2C-E9E8-4925-A7CC-4FD3E197CDD5}">
      <dgm:prSet/>
      <dgm:spPr/>
      <dgm:t>
        <a:bodyPr/>
        <a:lstStyle/>
        <a:p>
          <a:endParaRPr lang="en-US"/>
        </a:p>
      </dgm:t>
    </dgm:pt>
    <dgm:pt modelId="{91443820-7F88-408C-8067-DFE0BB937239}" type="sibTrans" cxnId="{38A5EE2C-E9E8-4925-A7CC-4FD3E197CDD5}">
      <dgm:prSet/>
      <dgm:spPr/>
      <dgm:t>
        <a:bodyPr/>
        <a:lstStyle/>
        <a:p>
          <a:endParaRPr lang="en-US"/>
        </a:p>
      </dgm:t>
    </dgm:pt>
    <dgm:pt modelId="{7B35FECA-6B50-4651-8669-2038E1F6EC0F}">
      <dgm:prSet/>
      <dgm:spPr/>
      <dgm:t>
        <a:bodyPr/>
        <a:lstStyle/>
        <a:p>
          <a:r>
            <a:rPr lang="en-US"/>
            <a:t>Improved Efficiency</a:t>
          </a:r>
        </a:p>
      </dgm:t>
    </dgm:pt>
    <dgm:pt modelId="{97FC89F1-4A0B-429E-905D-06A28B3E759E}" type="parTrans" cxnId="{2C2A5525-B6BE-4E36-9224-D882E5A272D3}">
      <dgm:prSet/>
      <dgm:spPr/>
      <dgm:t>
        <a:bodyPr/>
        <a:lstStyle/>
        <a:p>
          <a:endParaRPr lang="en-US"/>
        </a:p>
      </dgm:t>
    </dgm:pt>
    <dgm:pt modelId="{B0336611-092E-405B-A78C-C28493536F54}" type="sibTrans" cxnId="{2C2A5525-B6BE-4E36-9224-D882E5A272D3}">
      <dgm:prSet/>
      <dgm:spPr/>
      <dgm:t>
        <a:bodyPr/>
        <a:lstStyle/>
        <a:p>
          <a:endParaRPr lang="en-US"/>
        </a:p>
      </dgm:t>
    </dgm:pt>
    <dgm:pt modelId="{014DEE55-1D56-47FB-A6FD-A6516B0BB770}">
      <dgm:prSet/>
      <dgm:spPr/>
      <dgm:t>
        <a:bodyPr/>
        <a:lstStyle/>
        <a:p>
          <a:r>
            <a:rPr lang="en-US"/>
            <a:t>Scalability</a:t>
          </a:r>
        </a:p>
      </dgm:t>
    </dgm:pt>
    <dgm:pt modelId="{9108DB42-FC19-458E-8E7F-E0414B939FAD}" type="parTrans" cxnId="{72B3BAD0-B8B2-4FD3-A995-AE237731E3B6}">
      <dgm:prSet/>
      <dgm:spPr/>
      <dgm:t>
        <a:bodyPr/>
        <a:lstStyle/>
        <a:p>
          <a:endParaRPr lang="en-US"/>
        </a:p>
      </dgm:t>
    </dgm:pt>
    <dgm:pt modelId="{755C5808-B360-432C-B1C5-C0400473DE7D}" type="sibTrans" cxnId="{72B3BAD0-B8B2-4FD3-A995-AE237731E3B6}">
      <dgm:prSet/>
      <dgm:spPr/>
      <dgm:t>
        <a:bodyPr/>
        <a:lstStyle/>
        <a:p>
          <a:endParaRPr lang="en-US"/>
        </a:p>
      </dgm:t>
    </dgm:pt>
    <dgm:pt modelId="{3104BC27-DD70-4076-9171-6426D8257BDD}">
      <dgm:prSet/>
      <dgm:spPr/>
      <dgm:t>
        <a:bodyPr/>
        <a:lstStyle/>
        <a:p>
          <a:r>
            <a:rPr lang="en-US"/>
            <a:t>Security &amp; Compliance</a:t>
          </a:r>
        </a:p>
      </dgm:t>
    </dgm:pt>
    <dgm:pt modelId="{6A507F7B-B051-426C-988A-F990B20E1FF9}" type="parTrans" cxnId="{ED5B1973-B7AF-4987-8077-A3F60AEF6458}">
      <dgm:prSet/>
      <dgm:spPr/>
      <dgm:t>
        <a:bodyPr/>
        <a:lstStyle/>
        <a:p>
          <a:endParaRPr lang="en-US"/>
        </a:p>
      </dgm:t>
    </dgm:pt>
    <dgm:pt modelId="{59D2BE24-55A8-4258-BCD6-BF896DDBA697}" type="sibTrans" cxnId="{ED5B1973-B7AF-4987-8077-A3F60AEF6458}">
      <dgm:prSet/>
      <dgm:spPr/>
      <dgm:t>
        <a:bodyPr/>
        <a:lstStyle/>
        <a:p>
          <a:endParaRPr lang="en-US"/>
        </a:p>
      </dgm:t>
    </dgm:pt>
    <dgm:pt modelId="{EF466BE9-BE63-4448-9C91-FBF9FE317A61}" type="pres">
      <dgm:prSet presAssocID="{0C3CDCB7-A457-493E-BE18-C4E50A574152}" presName="root" presStyleCnt="0">
        <dgm:presLayoutVars>
          <dgm:dir/>
          <dgm:resizeHandles val="exact"/>
        </dgm:presLayoutVars>
      </dgm:prSet>
      <dgm:spPr/>
    </dgm:pt>
    <dgm:pt modelId="{0F429CB8-E174-4ECE-8238-52DFF7C7D129}" type="pres">
      <dgm:prSet presAssocID="{9CC9D0B3-A48A-4BF9-857A-DAD4FF297CCB}" presName="compNode" presStyleCnt="0"/>
      <dgm:spPr/>
    </dgm:pt>
    <dgm:pt modelId="{7E2EA29A-ECD1-4591-BA89-987A50998136}" type="pres">
      <dgm:prSet presAssocID="{9CC9D0B3-A48A-4BF9-857A-DAD4FF297C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3F20080-4693-4222-B7E2-5B9A3C7D7E36}" type="pres">
      <dgm:prSet presAssocID="{9CC9D0B3-A48A-4BF9-857A-DAD4FF297CCB}" presName="spaceRect" presStyleCnt="0"/>
      <dgm:spPr/>
    </dgm:pt>
    <dgm:pt modelId="{3C41C8C5-13DD-4BE5-83CA-46B863AC5061}" type="pres">
      <dgm:prSet presAssocID="{9CC9D0B3-A48A-4BF9-857A-DAD4FF297CCB}" presName="textRect" presStyleLbl="revTx" presStyleIdx="0" presStyleCnt="4">
        <dgm:presLayoutVars>
          <dgm:chMax val="1"/>
          <dgm:chPref val="1"/>
        </dgm:presLayoutVars>
      </dgm:prSet>
      <dgm:spPr/>
    </dgm:pt>
    <dgm:pt modelId="{C9516F3D-31FF-4CFF-B784-D158DF00CEE7}" type="pres">
      <dgm:prSet presAssocID="{91443820-7F88-408C-8067-DFE0BB937239}" presName="sibTrans" presStyleCnt="0"/>
      <dgm:spPr/>
    </dgm:pt>
    <dgm:pt modelId="{539B933F-9AD3-4E4C-AD74-21302398F06F}" type="pres">
      <dgm:prSet presAssocID="{7B35FECA-6B50-4651-8669-2038E1F6EC0F}" presName="compNode" presStyleCnt="0"/>
      <dgm:spPr/>
    </dgm:pt>
    <dgm:pt modelId="{6768F868-B133-477D-9FB7-CA4ABF102E22}" type="pres">
      <dgm:prSet presAssocID="{7B35FECA-6B50-4651-8669-2038E1F6EC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342B4DE8-372B-4388-94EA-E0D7AAAD0951}" type="pres">
      <dgm:prSet presAssocID="{7B35FECA-6B50-4651-8669-2038E1F6EC0F}" presName="spaceRect" presStyleCnt="0"/>
      <dgm:spPr/>
    </dgm:pt>
    <dgm:pt modelId="{E7345FCC-938C-4853-B57D-C06A40863EE9}" type="pres">
      <dgm:prSet presAssocID="{7B35FECA-6B50-4651-8669-2038E1F6EC0F}" presName="textRect" presStyleLbl="revTx" presStyleIdx="1" presStyleCnt="4">
        <dgm:presLayoutVars>
          <dgm:chMax val="1"/>
          <dgm:chPref val="1"/>
        </dgm:presLayoutVars>
      </dgm:prSet>
      <dgm:spPr/>
    </dgm:pt>
    <dgm:pt modelId="{AA6C4BE5-511B-4EC4-9D8C-24A15635181F}" type="pres">
      <dgm:prSet presAssocID="{B0336611-092E-405B-A78C-C28493536F54}" presName="sibTrans" presStyleCnt="0"/>
      <dgm:spPr/>
    </dgm:pt>
    <dgm:pt modelId="{6F127F4F-9335-440F-A357-352BE06A8F2D}" type="pres">
      <dgm:prSet presAssocID="{014DEE55-1D56-47FB-A6FD-A6516B0BB770}" presName="compNode" presStyleCnt="0"/>
      <dgm:spPr/>
    </dgm:pt>
    <dgm:pt modelId="{A7A617A3-8785-4E91-A1C1-B44459EAAAB2}" type="pres">
      <dgm:prSet presAssocID="{014DEE55-1D56-47FB-A6FD-A6516B0BB7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D122E60-72B3-4361-9870-B3298410298F}" type="pres">
      <dgm:prSet presAssocID="{014DEE55-1D56-47FB-A6FD-A6516B0BB770}" presName="spaceRect" presStyleCnt="0"/>
      <dgm:spPr/>
    </dgm:pt>
    <dgm:pt modelId="{CB334699-A3B7-49D6-A72A-9F3B83A1345F}" type="pres">
      <dgm:prSet presAssocID="{014DEE55-1D56-47FB-A6FD-A6516B0BB770}" presName="textRect" presStyleLbl="revTx" presStyleIdx="2" presStyleCnt="4">
        <dgm:presLayoutVars>
          <dgm:chMax val="1"/>
          <dgm:chPref val="1"/>
        </dgm:presLayoutVars>
      </dgm:prSet>
      <dgm:spPr/>
    </dgm:pt>
    <dgm:pt modelId="{EEBABC69-8B85-4467-BD76-1B5A691CA4AC}" type="pres">
      <dgm:prSet presAssocID="{755C5808-B360-432C-B1C5-C0400473DE7D}" presName="sibTrans" presStyleCnt="0"/>
      <dgm:spPr/>
    </dgm:pt>
    <dgm:pt modelId="{3FE5081D-2C25-41A5-8A31-34B1AD7B7900}" type="pres">
      <dgm:prSet presAssocID="{3104BC27-DD70-4076-9171-6426D8257BDD}" presName="compNode" presStyleCnt="0"/>
      <dgm:spPr/>
    </dgm:pt>
    <dgm:pt modelId="{F3ECEE34-4349-4967-8A09-FB8697F9F794}" type="pres">
      <dgm:prSet presAssocID="{3104BC27-DD70-4076-9171-6426D8257B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14C22C2-64DF-4831-96B5-E75DBC6E6087}" type="pres">
      <dgm:prSet presAssocID="{3104BC27-DD70-4076-9171-6426D8257BDD}" presName="spaceRect" presStyleCnt="0"/>
      <dgm:spPr/>
    </dgm:pt>
    <dgm:pt modelId="{B235CC4B-A54D-4BBF-8E24-9C0B5519BC2C}" type="pres">
      <dgm:prSet presAssocID="{3104BC27-DD70-4076-9171-6426D8257BDD}" presName="textRect" presStyleLbl="revTx" presStyleIdx="3" presStyleCnt="4">
        <dgm:presLayoutVars>
          <dgm:chMax val="1"/>
          <dgm:chPref val="1"/>
        </dgm:presLayoutVars>
      </dgm:prSet>
      <dgm:spPr/>
    </dgm:pt>
  </dgm:ptLst>
  <dgm:cxnLst>
    <dgm:cxn modelId="{91E2CD00-C778-4FFF-B1ED-E2AB2D454DF6}" type="presOf" srcId="{3104BC27-DD70-4076-9171-6426D8257BDD}" destId="{B235CC4B-A54D-4BBF-8E24-9C0B5519BC2C}" srcOrd="0" destOrd="0" presId="urn:microsoft.com/office/officeart/2018/2/layout/IconLabelList"/>
    <dgm:cxn modelId="{4394FD1C-CAC8-463F-B6BB-E7A122F2B9A9}" type="presOf" srcId="{014DEE55-1D56-47FB-A6FD-A6516B0BB770}" destId="{CB334699-A3B7-49D6-A72A-9F3B83A1345F}" srcOrd="0" destOrd="0" presId="urn:microsoft.com/office/officeart/2018/2/layout/IconLabelList"/>
    <dgm:cxn modelId="{2C2A5525-B6BE-4E36-9224-D882E5A272D3}" srcId="{0C3CDCB7-A457-493E-BE18-C4E50A574152}" destId="{7B35FECA-6B50-4651-8669-2038E1F6EC0F}" srcOrd="1" destOrd="0" parTransId="{97FC89F1-4A0B-429E-905D-06A28B3E759E}" sibTransId="{B0336611-092E-405B-A78C-C28493536F54}"/>
    <dgm:cxn modelId="{38A5EE2C-E9E8-4925-A7CC-4FD3E197CDD5}" srcId="{0C3CDCB7-A457-493E-BE18-C4E50A574152}" destId="{9CC9D0B3-A48A-4BF9-857A-DAD4FF297CCB}" srcOrd="0" destOrd="0" parTransId="{7C08ED9A-34E3-4443-95DF-395006084C44}" sibTransId="{91443820-7F88-408C-8067-DFE0BB937239}"/>
    <dgm:cxn modelId="{746BDE5E-1389-480D-A746-727DA0F2514F}" type="presOf" srcId="{7B35FECA-6B50-4651-8669-2038E1F6EC0F}" destId="{E7345FCC-938C-4853-B57D-C06A40863EE9}" srcOrd="0" destOrd="0" presId="urn:microsoft.com/office/officeart/2018/2/layout/IconLabelList"/>
    <dgm:cxn modelId="{ED5B1973-B7AF-4987-8077-A3F60AEF6458}" srcId="{0C3CDCB7-A457-493E-BE18-C4E50A574152}" destId="{3104BC27-DD70-4076-9171-6426D8257BDD}" srcOrd="3" destOrd="0" parTransId="{6A507F7B-B051-426C-988A-F990B20E1FF9}" sibTransId="{59D2BE24-55A8-4258-BCD6-BF896DDBA697}"/>
    <dgm:cxn modelId="{96F759BE-6CD0-4EB4-A367-B7F83F023E30}" type="presOf" srcId="{0C3CDCB7-A457-493E-BE18-C4E50A574152}" destId="{EF466BE9-BE63-4448-9C91-FBF9FE317A61}" srcOrd="0" destOrd="0" presId="urn:microsoft.com/office/officeart/2018/2/layout/IconLabelList"/>
    <dgm:cxn modelId="{72B3BAD0-B8B2-4FD3-A995-AE237731E3B6}" srcId="{0C3CDCB7-A457-493E-BE18-C4E50A574152}" destId="{014DEE55-1D56-47FB-A6FD-A6516B0BB770}" srcOrd="2" destOrd="0" parTransId="{9108DB42-FC19-458E-8E7F-E0414B939FAD}" sibTransId="{755C5808-B360-432C-B1C5-C0400473DE7D}"/>
    <dgm:cxn modelId="{401A83FE-28FC-4433-BA1B-5C92B9859356}" type="presOf" srcId="{9CC9D0B3-A48A-4BF9-857A-DAD4FF297CCB}" destId="{3C41C8C5-13DD-4BE5-83CA-46B863AC5061}" srcOrd="0" destOrd="0" presId="urn:microsoft.com/office/officeart/2018/2/layout/IconLabelList"/>
    <dgm:cxn modelId="{86CDCAD9-4ADD-4834-9FB6-A50316CA3143}" type="presParOf" srcId="{EF466BE9-BE63-4448-9C91-FBF9FE317A61}" destId="{0F429CB8-E174-4ECE-8238-52DFF7C7D129}" srcOrd="0" destOrd="0" presId="urn:microsoft.com/office/officeart/2018/2/layout/IconLabelList"/>
    <dgm:cxn modelId="{47682BF8-7D2E-4785-B3F3-8EFB70860BBB}" type="presParOf" srcId="{0F429CB8-E174-4ECE-8238-52DFF7C7D129}" destId="{7E2EA29A-ECD1-4591-BA89-987A50998136}" srcOrd="0" destOrd="0" presId="urn:microsoft.com/office/officeart/2018/2/layout/IconLabelList"/>
    <dgm:cxn modelId="{E798752D-F041-4B59-9047-03F3A3EF4A48}" type="presParOf" srcId="{0F429CB8-E174-4ECE-8238-52DFF7C7D129}" destId="{63F20080-4693-4222-B7E2-5B9A3C7D7E36}" srcOrd="1" destOrd="0" presId="urn:microsoft.com/office/officeart/2018/2/layout/IconLabelList"/>
    <dgm:cxn modelId="{A39D9288-4A52-46F7-9226-5E34EC02763E}" type="presParOf" srcId="{0F429CB8-E174-4ECE-8238-52DFF7C7D129}" destId="{3C41C8C5-13DD-4BE5-83CA-46B863AC5061}" srcOrd="2" destOrd="0" presId="urn:microsoft.com/office/officeart/2018/2/layout/IconLabelList"/>
    <dgm:cxn modelId="{87BD9B40-EBD5-4774-8EAA-DCDB108C14F0}" type="presParOf" srcId="{EF466BE9-BE63-4448-9C91-FBF9FE317A61}" destId="{C9516F3D-31FF-4CFF-B784-D158DF00CEE7}" srcOrd="1" destOrd="0" presId="urn:microsoft.com/office/officeart/2018/2/layout/IconLabelList"/>
    <dgm:cxn modelId="{DA0CBDC2-AD7F-4EBA-B158-6456EF1650D7}" type="presParOf" srcId="{EF466BE9-BE63-4448-9C91-FBF9FE317A61}" destId="{539B933F-9AD3-4E4C-AD74-21302398F06F}" srcOrd="2" destOrd="0" presId="urn:microsoft.com/office/officeart/2018/2/layout/IconLabelList"/>
    <dgm:cxn modelId="{8621A90B-11CF-472C-BC3F-02E88156068D}" type="presParOf" srcId="{539B933F-9AD3-4E4C-AD74-21302398F06F}" destId="{6768F868-B133-477D-9FB7-CA4ABF102E22}" srcOrd="0" destOrd="0" presId="urn:microsoft.com/office/officeart/2018/2/layout/IconLabelList"/>
    <dgm:cxn modelId="{894962CD-02CE-46D1-9828-95D5FDA78EB0}" type="presParOf" srcId="{539B933F-9AD3-4E4C-AD74-21302398F06F}" destId="{342B4DE8-372B-4388-94EA-E0D7AAAD0951}" srcOrd="1" destOrd="0" presId="urn:microsoft.com/office/officeart/2018/2/layout/IconLabelList"/>
    <dgm:cxn modelId="{72A0F50E-9010-417E-95AA-D790319A3DBE}" type="presParOf" srcId="{539B933F-9AD3-4E4C-AD74-21302398F06F}" destId="{E7345FCC-938C-4853-B57D-C06A40863EE9}" srcOrd="2" destOrd="0" presId="urn:microsoft.com/office/officeart/2018/2/layout/IconLabelList"/>
    <dgm:cxn modelId="{5EFE7027-A68B-435C-9DCF-2938D024DD48}" type="presParOf" srcId="{EF466BE9-BE63-4448-9C91-FBF9FE317A61}" destId="{AA6C4BE5-511B-4EC4-9D8C-24A15635181F}" srcOrd="3" destOrd="0" presId="urn:microsoft.com/office/officeart/2018/2/layout/IconLabelList"/>
    <dgm:cxn modelId="{3CCDD3A5-2057-4EF2-99AF-5EA4BA89B4F9}" type="presParOf" srcId="{EF466BE9-BE63-4448-9C91-FBF9FE317A61}" destId="{6F127F4F-9335-440F-A357-352BE06A8F2D}" srcOrd="4" destOrd="0" presId="urn:microsoft.com/office/officeart/2018/2/layout/IconLabelList"/>
    <dgm:cxn modelId="{B79E9054-6FCE-4B67-8BF0-04FF319B09E0}" type="presParOf" srcId="{6F127F4F-9335-440F-A357-352BE06A8F2D}" destId="{A7A617A3-8785-4E91-A1C1-B44459EAAAB2}" srcOrd="0" destOrd="0" presId="urn:microsoft.com/office/officeart/2018/2/layout/IconLabelList"/>
    <dgm:cxn modelId="{36603107-D635-4631-80CB-C26D041320AE}" type="presParOf" srcId="{6F127F4F-9335-440F-A357-352BE06A8F2D}" destId="{1D122E60-72B3-4361-9870-B3298410298F}" srcOrd="1" destOrd="0" presId="urn:microsoft.com/office/officeart/2018/2/layout/IconLabelList"/>
    <dgm:cxn modelId="{DC23BC97-C580-4098-B76D-8D9F75B0F222}" type="presParOf" srcId="{6F127F4F-9335-440F-A357-352BE06A8F2D}" destId="{CB334699-A3B7-49D6-A72A-9F3B83A1345F}" srcOrd="2" destOrd="0" presId="urn:microsoft.com/office/officeart/2018/2/layout/IconLabelList"/>
    <dgm:cxn modelId="{AD468D99-8D73-4619-92D3-DDBC08C6F634}" type="presParOf" srcId="{EF466BE9-BE63-4448-9C91-FBF9FE317A61}" destId="{EEBABC69-8B85-4467-BD76-1B5A691CA4AC}" srcOrd="5" destOrd="0" presId="urn:microsoft.com/office/officeart/2018/2/layout/IconLabelList"/>
    <dgm:cxn modelId="{ED99502B-EDE1-4D2C-9F18-1822E4A7FF34}" type="presParOf" srcId="{EF466BE9-BE63-4448-9C91-FBF9FE317A61}" destId="{3FE5081D-2C25-41A5-8A31-34B1AD7B7900}" srcOrd="6" destOrd="0" presId="urn:microsoft.com/office/officeart/2018/2/layout/IconLabelList"/>
    <dgm:cxn modelId="{93F76B4E-EB2E-4D1E-BA16-907DE5552751}" type="presParOf" srcId="{3FE5081D-2C25-41A5-8A31-34B1AD7B7900}" destId="{F3ECEE34-4349-4967-8A09-FB8697F9F794}" srcOrd="0" destOrd="0" presId="urn:microsoft.com/office/officeart/2018/2/layout/IconLabelList"/>
    <dgm:cxn modelId="{2CA882E3-491A-4A0F-84AD-F29649CD7867}" type="presParOf" srcId="{3FE5081D-2C25-41A5-8A31-34B1AD7B7900}" destId="{114C22C2-64DF-4831-96B5-E75DBC6E6087}" srcOrd="1" destOrd="0" presId="urn:microsoft.com/office/officeart/2018/2/layout/IconLabelList"/>
    <dgm:cxn modelId="{5FDEFDAB-994E-448E-A6D6-6CECEADC34C7}" type="presParOf" srcId="{3FE5081D-2C25-41A5-8A31-34B1AD7B7900}" destId="{B235CC4B-A54D-4BBF-8E24-9C0B5519BC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8F6962-C11D-43A8-A572-D95219BE7DD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0CD13AB-67A7-4BA4-8E39-EF63B3A70CB3}">
      <dgm:prSet/>
      <dgm:spPr/>
      <dgm:t>
        <a:bodyPr/>
        <a:lstStyle/>
        <a:p>
          <a:r>
            <a:rPr lang="en-US"/>
            <a:t>Thus the IOT based Environmental Monitoring System has been designed and implemented. The Environmental </a:t>
          </a:r>
        </a:p>
      </dgm:t>
    </dgm:pt>
    <dgm:pt modelId="{092ECE7B-A499-4E27-B694-9E449C09E65D}" type="parTrans" cxnId="{C9F0822D-A396-4C80-9EE0-A2E4E00C92D2}">
      <dgm:prSet/>
      <dgm:spPr/>
      <dgm:t>
        <a:bodyPr/>
        <a:lstStyle/>
        <a:p>
          <a:endParaRPr lang="en-US"/>
        </a:p>
      </dgm:t>
    </dgm:pt>
    <dgm:pt modelId="{80AC5F8A-C77A-4B9E-BE85-EC5636D35F41}" type="sibTrans" cxnId="{C9F0822D-A396-4C80-9EE0-A2E4E00C92D2}">
      <dgm:prSet/>
      <dgm:spPr/>
      <dgm:t>
        <a:bodyPr/>
        <a:lstStyle/>
        <a:p>
          <a:endParaRPr lang="en-US"/>
        </a:p>
      </dgm:t>
    </dgm:pt>
    <dgm:pt modelId="{ABFC48C0-1F36-4AFB-BFE4-E55104167D37}">
      <dgm:prSet/>
      <dgm:spPr/>
      <dgm:t>
        <a:bodyPr/>
        <a:lstStyle/>
        <a:p>
          <a:r>
            <a:rPr lang="en-US"/>
            <a:t>parameters successfully transmitted via ESP 8266 Wi-Fi module.</a:t>
          </a:r>
        </a:p>
      </dgm:t>
    </dgm:pt>
    <dgm:pt modelId="{F8619FB4-2C83-4965-911E-B6E4A23A5F0D}" type="parTrans" cxnId="{DEEB7586-7DD6-47F2-B712-A87042AB533B}">
      <dgm:prSet/>
      <dgm:spPr/>
      <dgm:t>
        <a:bodyPr/>
        <a:lstStyle/>
        <a:p>
          <a:endParaRPr lang="en-US"/>
        </a:p>
      </dgm:t>
    </dgm:pt>
    <dgm:pt modelId="{FE4B5E57-52E8-4D21-898B-EBACE2FF5F83}" type="sibTrans" cxnId="{DEEB7586-7DD6-47F2-B712-A87042AB533B}">
      <dgm:prSet/>
      <dgm:spPr/>
      <dgm:t>
        <a:bodyPr/>
        <a:lstStyle/>
        <a:p>
          <a:endParaRPr lang="en-US"/>
        </a:p>
      </dgm:t>
    </dgm:pt>
    <dgm:pt modelId="{DBAD5DF0-17F7-4531-9A4C-B6890C60CAE0}">
      <dgm:prSet/>
      <dgm:spPr/>
      <dgm:t>
        <a:bodyPr/>
        <a:lstStyle/>
        <a:p>
          <a:r>
            <a:rPr lang="en-US"/>
            <a:t>This project will protect the people from the pollutant gases. It is </a:t>
          </a:r>
        </a:p>
      </dgm:t>
    </dgm:pt>
    <dgm:pt modelId="{36599E45-A4B2-4D82-AE94-6AD137CDF049}" type="parTrans" cxnId="{8D21BDE5-E15C-4576-B67E-7B7B382DECB3}">
      <dgm:prSet/>
      <dgm:spPr/>
      <dgm:t>
        <a:bodyPr/>
        <a:lstStyle/>
        <a:p>
          <a:endParaRPr lang="en-US"/>
        </a:p>
      </dgm:t>
    </dgm:pt>
    <dgm:pt modelId="{DC4B1058-BCAC-4BD6-81E2-4B9FAACC8E2F}" type="sibTrans" cxnId="{8D21BDE5-E15C-4576-B67E-7B7B382DECB3}">
      <dgm:prSet/>
      <dgm:spPr/>
      <dgm:t>
        <a:bodyPr/>
        <a:lstStyle/>
        <a:p>
          <a:endParaRPr lang="en-US"/>
        </a:p>
      </dgm:t>
    </dgm:pt>
    <dgm:pt modelId="{CE925D1D-68AA-4EF8-B42B-E4C6B321DBA3}">
      <dgm:prSet/>
      <dgm:spPr/>
      <dgm:t>
        <a:bodyPr/>
        <a:lstStyle/>
        <a:p>
          <a:r>
            <a:rPr lang="en-US"/>
            <a:t>more useful for the Industries to control the air pollution in the surrounding area. With the sensors which can sense the </a:t>
          </a:r>
        </a:p>
      </dgm:t>
    </dgm:pt>
    <dgm:pt modelId="{86E03978-FFA6-42F6-8D6C-1E6DD789D8D1}" type="parTrans" cxnId="{6E578B6E-266C-4B96-AEE2-BE1F535B011A}">
      <dgm:prSet/>
      <dgm:spPr/>
      <dgm:t>
        <a:bodyPr/>
        <a:lstStyle/>
        <a:p>
          <a:endParaRPr lang="en-US"/>
        </a:p>
      </dgm:t>
    </dgm:pt>
    <dgm:pt modelId="{580FAB15-5D66-42EE-A083-C17B74640969}" type="sibTrans" cxnId="{6E578B6E-266C-4B96-AEE2-BE1F535B011A}">
      <dgm:prSet/>
      <dgm:spPr/>
      <dgm:t>
        <a:bodyPr/>
        <a:lstStyle/>
        <a:p>
          <a:endParaRPr lang="en-US"/>
        </a:p>
      </dgm:t>
    </dgm:pt>
    <dgm:pt modelId="{39202DC4-874A-4380-A08B-AF538AC9B1F8}">
      <dgm:prSet/>
      <dgm:spPr/>
      <dgm:t>
        <a:bodyPr/>
        <a:lstStyle/>
        <a:p>
          <a:r>
            <a:rPr lang="en-US"/>
            <a:t>gas density in high level. ESP 8266-12E module has inbuilt Arduino microcontroller. </a:t>
          </a:r>
        </a:p>
      </dgm:t>
    </dgm:pt>
    <dgm:pt modelId="{AAD741E5-C4F0-4E41-8B1F-CDADDE828A2F}" type="parTrans" cxnId="{E114095C-1A3E-415F-92A2-0CC47ED4FF41}">
      <dgm:prSet/>
      <dgm:spPr/>
      <dgm:t>
        <a:bodyPr/>
        <a:lstStyle/>
        <a:p>
          <a:endParaRPr lang="en-US"/>
        </a:p>
      </dgm:t>
    </dgm:pt>
    <dgm:pt modelId="{F47AD287-AEC0-4B7D-AD2A-789DD2382D47}" type="sibTrans" cxnId="{E114095C-1A3E-415F-92A2-0CC47ED4FF41}">
      <dgm:prSet/>
      <dgm:spPr/>
      <dgm:t>
        <a:bodyPr/>
        <a:lstStyle/>
        <a:p>
          <a:endParaRPr lang="en-US"/>
        </a:p>
      </dgm:t>
    </dgm:pt>
    <dgm:pt modelId="{E85B764B-8499-4464-A4D2-251A09449945}" type="pres">
      <dgm:prSet presAssocID="{B48F6962-C11D-43A8-A572-D95219BE7DD7}" presName="outerComposite" presStyleCnt="0">
        <dgm:presLayoutVars>
          <dgm:chMax val="5"/>
          <dgm:dir/>
          <dgm:resizeHandles val="exact"/>
        </dgm:presLayoutVars>
      </dgm:prSet>
      <dgm:spPr/>
    </dgm:pt>
    <dgm:pt modelId="{188D28F8-DE35-4728-944E-17292D5E1F1E}" type="pres">
      <dgm:prSet presAssocID="{B48F6962-C11D-43A8-A572-D95219BE7DD7}" presName="dummyMaxCanvas" presStyleCnt="0">
        <dgm:presLayoutVars/>
      </dgm:prSet>
      <dgm:spPr/>
    </dgm:pt>
    <dgm:pt modelId="{767677DA-446D-49D7-9EC8-55656831AB65}" type="pres">
      <dgm:prSet presAssocID="{B48F6962-C11D-43A8-A572-D95219BE7DD7}" presName="FiveNodes_1" presStyleLbl="node1" presStyleIdx="0" presStyleCnt="5">
        <dgm:presLayoutVars>
          <dgm:bulletEnabled val="1"/>
        </dgm:presLayoutVars>
      </dgm:prSet>
      <dgm:spPr/>
    </dgm:pt>
    <dgm:pt modelId="{FD926838-CEF1-4441-B6BE-A38921C165BD}" type="pres">
      <dgm:prSet presAssocID="{B48F6962-C11D-43A8-A572-D95219BE7DD7}" presName="FiveNodes_2" presStyleLbl="node1" presStyleIdx="1" presStyleCnt="5">
        <dgm:presLayoutVars>
          <dgm:bulletEnabled val="1"/>
        </dgm:presLayoutVars>
      </dgm:prSet>
      <dgm:spPr/>
    </dgm:pt>
    <dgm:pt modelId="{D0110196-2AF4-4963-AF57-902AF5D90E6C}" type="pres">
      <dgm:prSet presAssocID="{B48F6962-C11D-43A8-A572-D95219BE7DD7}" presName="FiveNodes_3" presStyleLbl="node1" presStyleIdx="2" presStyleCnt="5">
        <dgm:presLayoutVars>
          <dgm:bulletEnabled val="1"/>
        </dgm:presLayoutVars>
      </dgm:prSet>
      <dgm:spPr/>
    </dgm:pt>
    <dgm:pt modelId="{BE799A80-43BA-4B30-B0A1-C4EF0D56CEA9}" type="pres">
      <dgm:prSet presAssocID="{B48F6962-C11D-43A8-A572-D95219BE7DD7}" presName="FiveNodes_4" presStyleLbl="node1" presStyleIdx="3" presStyleCnt="5">
        <dgm:presLayoutVars>
          <dgm:bulletEnabled val="1"/>
        </dgm:presLayoutVars>
      </dgm:prSet>
      <dgm:spPr/>
    </dgm:pt>
    <dgm:pt modelId="{943214B0-5B40-4CFA-AE3B-6680D600C2C0}" type="pres">
      <dgm:prSet presAssocID="{B48F6962-C11D-43A8-A572-D95219BE7DD7}" presName="FiveNodes_5" presStyleLbl="node1" presStyleIdx="4" presStyleCnt="5">
        <dgm:presLayoutVars>
          <dgm:bulletEnabled val="1"/>
        </dgm:presLayoutVars>
      </dgm:prSet>
      <dgm:spPr/>
    </dgm:pt>
    <dgm:pt modelId="{994B24AB-83C4-4DCD-9B3C-A4B151E4AA86}" type="pres">
      <dgm:prSet presAssocID="{B48F6962-C11D-43A8-A572-D95219BE7DD7}" presName="FiveConn_1-2" presStyleLbl="fgAccFollowNode1" presStyleIdx="0" presStyleCnt="4">
        <dgm:presLayoutVars>
          <dgm:bulletEnabled val="1"/>
        </dgm:presLayoutVars>
      </dgm:prSet>
      <dgm:spPr/>
    </dgm:pt>
    <dgm:pt modelId="{B84231FE-EF32-4D36-A911-5E916EA1A642}" type="pres">
      <dgm:prSet presAssocID="{B48F6962-C11D-43A8-A572-D95219BE7DD7}" presName="FiveConn_2-3" presStyleLbl="fgAccFollowNode1" presStyleIdx="1" presStyleCnt="4">
        <dgm:presLayoutVars>
          <dgm:bulletEnabled val="1"/>
        </dgm:presLayoutVars>
      </dgm:prSet>
      <dgm:spPr/>
    </dgm:pt>
    <dgm:pt modelId="{24FAF198-19D1-4E1F-897B-B923F1054B1F}" type="pres">
      <dgm:prSet presAssocID="{B48F6962-C11D-43A8-A572-D95219BE7DD7}" presName="FiveConn_3-4" presStyleLbl="fgAccFollowNode1" presStyleIdx="2" presStyleCnt="4">
        <dgm:presLayoutVars>
          <dgm:bulletEnabled val="1"/>
        </dgm:presLayoutVars>
      </dgm:prSet>
      <dgm:spPr/>
    </dgm:pt>
    <dgm:pt modelId="{187D0B94-F05F-438A-B499-7AFF1AEFA3AE}" type="pres">
      <dgm:prSet presAssocID="{B48F6962-C11D-43A8-A572-D95219BE7DD7}" presName="FiveConn_4-5" presStyleLbl="fgAccFollowNode1" presStyleIdx="3" presStyleCnt="4">
        <dgm:presLayoutVars>
          <dgm:bulletEnabled val="1"/>
        </dgm:presLayoutVars>
      </dgm:prSet>
      <dgm:spPr/>
    </dgm:pt>
    <dgm:pt modelId="{5A525AA0-622E-49EF-B5ED-37D2A7CE0690}" type="pres">
      <dgm:prSet presAssocID="{B48F6962-C11D-43A8-A572-D95219BE7DD7}" presName="FiveNodes_1_text" presStyleLbl="node1" presStyleIdx="4" presStyleCnt="5">
        <dgm:presLayoutVars>
          <dgm:bulletEnabled val="1"/>
        </dgm:presLayoutVars>
      </dgm:prSet>
      <dgm:spPr/>
    </dgm:pt>
    <dgm:pt modelId="{D01E6E0F-7A86-438C-AC6F-938D9091567D}" type="pres">
      <dgm:prSet presAssocID="{B48F6962-C11D-43A8-A572-D95219BE7DD7}" presName="FiveNodes_2_text" presStyleLbl="node1" presStyleIdx="4" presStyleCnt="5">
        <dgm:presLayoutVars>
          <dgm:bulletEnabled val="1"/>
        </dgm:presLayoutVars>
      </dgm:prSet>
      <dgm:spPr/>
    </dgm:pt>
    <dgm:pt modelId="{0E637855-6ADF-42A2-8137-C40CC309B6C4}" type="pres">
      <dgm:prSet presAssocID="{B48F6962-C11D-43A8-A572-D95219BE7DD7}" presName="FiveNodes_3_text" presStyleLbl="node1" presStyleIdx="4" presStyleCnt="5">
        <dgm:presLayoutVars>
          <dgm:bulletEnabled val="1"/>
        </dgm:presLayoutVars>
      </dgm:prSet>
      <dgm:spPr/>
    </dgm:pt>
    <dgm:pt modelId="{60A72E50-13E3-4C7E-B83A-FE49D2796E85}" type="pres">
      <dgm:prSet presAssocID="{B48F6962-C11D-43A8-A572-D95219BE7DD7}" presName="FiveNodes_4_text" presStyleLbl="node1" presStyleIdx="4" presStyleCnt="5">
        <dgm:presLayoutVars>
          <dgm:bulletEnabled val="1"/>
        </dgm:presLayoutVars>
      </dgm:prSet>
      <dgm:spPr/>
    </dgm:pt>
    <dgm:pt modelId="{EAE7DEB7-BA9F-4A64-8BB3-7A7935ED852D}" type="pres">
      <dgm:prSet presAssocID="{B48F6962-C11D-43A8-A572-D95219BE7DD7}" presName="FiveNodes_5_text" presStyleLbl="node1" presStyleIdx="4" presStyleCnt="5">
        <dgm:presLayoutVars>
          <dgm:bulletEnabled val="1"/>
        </dgm:presLayoutVars>
      </dgm:prSet>
      <dgm:spPr/>
    </dgm:pt>
  </dgm:ptLst>
  <dgm:cxnLst>
    <dgm:cxn modelId="{02155419-439F-489E-ACCC-3AB57853130B}" type="presOf" srcId="{FE4B5E57-52E8-4D21-898B-EBACE2FF5F83}" destId="{B84231FE-EF32-4D36-A911-5E916EA1A642}" srcOrd="0" destOrd="0" presId="urn:microsoft.com/office/officeart/2005/8/layout/vProcess5"/>
    <dgm:cxn modelId="{C9F0822D-A396-4C80-9EE0-A2E4E00C92D2}" srcId="{B48F6962-C11D-43A8-A572-D95219BE7DD7}" destId="{60CD13AB-67A7-4BA4-8E39-EF63B3A70CB3}" srcOrd="0" destOrd="0" parTransId="{092ECE7B-A499-4E27-B694-9E449C09E65D}" sibTransId="{80AC5F8A-C77A-4B9E-BE85-EC5636D35F41}"/>
    <dgm:cxn modelId="{E114095C-1A3E-415F-92A2-0CC47ED4FF41}" srcId="{B48F6962-C11D-43A8-A572-D95219BE7DD7}" destId="{39202DC4-874A-4380-A08B-AF538AC9B1F8}" srcOrd="4" destOrd="0" parTransId="{AAD741E5-C4F0-4E41-8B1F-CDADDE828A2F}" sibTransId="{F47AD287-AEC0-4B7D-AD2A-789DD2382D47}"/>
    <dgm:cxn modelId="{7B42084D-E873-4ED9-BA0F-98331315ED4C}" type="presOf" srcId="{CE925D1D-68AA-4EF8-B42B-E4C6B321DBA3}" destId="{60A72E50-13E3-4C7E-B83A-FE49D2796E85}" srcOrd="1" destOrd="0" presId="urn:microsoft.com/office/officeart/2005/8/layout/vProcess5"/>
    <dgm:cxn modelId="{6E578B6E-266C-4B96-AEE2-BE1F535B011A}" srcId="{B48F6962-C11D-43A8-A572-D95219BE7DD7}" destId="{CE925D1D-68AA-4EF8-B42B-E4C6B321DBA3}" srcOrd="3" destOrd="0" parTransId="{86E03978-FFA6-42F6-8D6C-1E6DD789D8D1}" sibTransId="{580FAB15-5D66-42EE-A083-C17B74640969}"/>
    <dgm:cxn modelId="{50266053-A084-4608-BAE5-10FE6631A94A}" type="presOf" srcId="{DBAD5DF0-17F7-4531-9A4C-B6890C60CAE0}" destId="{D0110196-2AF4-4963-AF57-902AF5D90E6C}" srcOrd="0" destOrd="0" presId="urn:microsoft.com/office/officeart/2005/8/layout/vProcess5"/>
    <dgm:cxn modelId="{8C966973-8615-4007-AABA-47DAF918FCBA}" type="presOf" srcId="{DBAD5DF0-17F7-4531-9A4C-B6890C60CAE0}" destId="{0E637855-6ADF-42A2-8137-C40CC309B6C4}" srcOrd="1" destOrd="0" presId="urn:microsoft.com/office/officeart/2005/8/layout/vProcess5"/>
    <dgm:cxn modelId="{FA524A7B-C6D7-466F-A727-3BB1E0AF9AA9}" type="presOf" srcId="{ABFC48C0-1F36-4AFB-BFE4-E55104167D37}" destId="{FD926838-CEF1-4441-B6BE-A38921C165BD}" srcOrd="0" destOrd="0" presId="urn:microsoft.com/office/officeart/2005/8/layout/vProcess5"/>
    <dgm:cxn modelId="{DEEB7586-7DD6-47F2-B712-A87042AB533B}" srcId="{B48F6962-C11D-43A8-A572-D95219BE7DD7}" destId="{ABFC48C0-1F36-4AFB-BFE4-E55104167D37}" srcOrd="1" destOrd="0" parTransId="{F8619FB4-2C83-4965-911E-B6E4A23A5F0D}" sibTransId="{FE4B5E57-52E8-4D21-898B-EBACE2FF5F83}"/>
    <dgm:cxn modelId="{2BE93387-4756-40E6-BDF8-799ACFA28BF3}" type="presOf" srcId="{CE925D1D-68AA-4EF8-B42B-E4C6B321DBA3}" destId="{BE799A80-43BA-4B30-B0A1-C4EF0D56CEA9}" srcOrd="0" destOrd="0" presId="urn:microsoft.com/office/officeart/2005/8/layout/vProcess5"/>
    <dgm:cxn modelId="{207AFE87-16D0-4549-8CE3-C804CBBDEA65}" type="presOf" srcId="{B48F6962-C11D-43A8-A572-D95219BE7DD7}" destId="{E85B764B-8499-4464-A4D2-251A09449945}" srcOrd="0" destOrd="0" presId="urn:microsoft.com/office/officeart/2005/8/layout/vProcess5"/>
    <dgm:cxn modelId="{DE9A038C-511E-43ED-BE6F-0B0196C1189B}" type="presOf" srcId="{60CD13AB-67A7-4BA4-8E39-EF63B3A70CB3}" destId="{767677DA-446D-49D7-9EC8-55656831AB65}" srcOrd="0" destOrd="0" presId="urn:microsoft.com/office/officeart/2005/8/layout/vProcess5"/>
    <dgm:cxn modelId="{E8AF2A90-3E3F-4381-950A-7F712DF8A423}" type="presOf" srcId="{39202DC4-874A-4380-A08B-AF538AC9B1F8}" destId="{EAE7DEB7-BA9F-4A64-8BB3-7A7935ED852D}" srcOrd="1" destOrd="0" presId="urn:microsoft.com/office/officeart/2005/8/layout/vProcess5"/>
    <dgm:cxn modelId="{96BAEDA8-8EBE-48A8-89DB-14C92A35A51C}" type="presOf" srcId="{39202DC4-874A-4380-A08B-AF538AC9B1F8}" destId="{943214B0-5B40-4CFA-AE3B-6680D600C2C0}" srcOrd="0" destOrd="0" presId="urn:microsoft.com/office/officeart/2005/8/layout/vProcess5"/>
    <dgm:cxn modelId="{386D77AE-7394-4A7C-8CF1-03436BFFF6B8}" type="presOf" srcId="{DC4B1058-BCAC-4BD6-81E2-4B9FAACC8E2F}" destId="{24FAF198-19D1-4E1F-897B-B923F1054B1F}" srcOrd="0" destOrd="0" presId="urn:microsoft.com/office/officeart/2005/8/layout/vProcess5"/>
    <dgm:cxn modelId="{7112E7AF-2F40-4CD2-BA30-3623761C5462}" type="presOf" srcId="{80AC5F8A-C77A-4B9E-BE85-EC5636D35F41}" destId="{994B24AB-83C4-4DCD-9B3C-A4B151E4AA86}" srcOrd="0" destOrd="0" presId="urn:microsoft.com/office/officeart/2005/8/layout/vProcess5"/>
    <dgm:cxn modelId="{4917E4C9-EF06-40F1-9800-213F5F45E57D}" type="presOf" srcId="{ABFC48C0-1F36-4AFB-BFE4-E55104167D37}" destId="{D01E6E0F-7A86-438C-AC6F-938D9091567D}" srcOrd="1" destOrd="0" presId="urn:microsoft.com/office/officeart/2005/8/layout/vProcess5"/>
    <dgm:cxn modelId="{69BE74D7-BBB3-456C-90AF-8EDACE1DBFC9}" type="presOf" srcId="{60CD13AB-67A7-4BA4-8E39-EF63B3A70CB3}" destId="{5A525AA0-622E-49EF-B5ED-37D2A7CE0690}" srcOrd="1" destOrd="0" presId="urn:microsoft.com/office/officeart/2005/8/layout/vProcess5"/>
    <dgm:cxn modelId="{8D21BDE5-E15C-4576-B67E-7B7B382DECB3}" srcId="{B48F6962-C11D-43A8-A572-D95219BE7DD7}" destId="{DBAD5DF0-17F7-4531-9A4C-B6890C60CAE0}" srcOrd="2" destOrd="0" parTransId="{36599E45-A4B2-4D82-AE94-6AD137CDF049}" sibTransId="{DC4B1058-BCAC-4BD6-81E2-4B9FAACC8E2F}"/>
    <dgm:cxn modelId="{955B2FF6-C981-4F0C-BAD2-B5C48AAFFBE2}" type="presOf" srcId="{580FAB15-5D66-42EE-A083-C17B74640969}" destId="{187D0B94-F05F-438A-B499-7AFF1AEFA3AE}" srcOrd="0" destOrd="0" presId="urn:microsoft.com/office/officeart/2005/8/layout/vProcess5"/>
    <dgm:cxn modelId="{0A40E367-D60A-4BC1-9EAC-026FAA1733E6}" type="presParOf" srcId="{E85B764B-8499-4464-A4D2-251A09449945}" destId="{188D28F8-DE35-4728-944E-17292D5E1F1E}" srcOrd="0" destOrd="0" presId="urn:microsoft.com/office/officeart/2005/8/layout/vProcess5"/>
    <dgm:cxn modelId="{18913C82-98D3-4A61-AA5C-236D16FC463D}" type="presParOf" srcId="{E85B764B-8499-4464-A4D2-251A09449945}" destId="{767677DA-446D-49D7-9EC8-55656831AB65}" srcOrd="1" destOrd="0" presId="urn:microsoft.com/office/officeart/2005/8/layout/vProcess5"/>
    <dgm:cxn modelId="{B4BC8776-A0B7-4705-8012-8C910CCF8DF1}" type="presParOf" srcId="{E85B764B-8499-4464-A4D2-251A09449945}" destId="{FD926838-CEF1-4441-B6BE-A38921C165BD}" srcOrd="2" destOrd="0" presId="urn:microsoft.com/office/officeart/2005/8/layout/vProcess5"/>
    <dgm:cxn modelId="{FC9EA1FC-AED3-4243-BCAA-B7AAA5FB2E93}" type="presParOf" srcId="{E85B764B-8499-4464-A4D2-251A09449945}" destId="{D0110196-2AF4-4963-AF57-902AF5D90E6C}" srcOrd="3" destOrd="0" presId="urn:microsoft.com/office/officeart/2005/8/layout/vProcess5"/>
    <dgm:cxn modelId="{E2AD2282-2D0C-4A5E-A290-258E9384CA4C}" type="presParOf" srcId="{E85B764B-8499-4464-A4D2-251A09449945}" destId="{BE799A80-43BA-4B30-B0A1-C4EF0D56CEA9}" srcOrd="4" destOrd="0" presId="urn:microsoft.com/office/officeart/2005/8/layout/vProcess5"/>
    <dgm:cxn modelId="{148D939D-5F0D-4BA2-8D17-B14136314972}" type="presParOf" srcId="{E85B764B-8499-4464-A4D2-251A09449945}" destId="{943214B0-5B40-4CFA-AE3B-6680D600C2C0}" srcOrd="5" destOrd="0" presId="urn:microsoft.com/office/officeart/2005/8/layout/vProcess5"/>
    <dgm:cxn modelId="{38757227-A41E-4CFC-8EF7-113DC41B4CF1}" type="presParOf" srcId="{E85B764B-8499-4464-A4D2-251A09449945}" destId="{994B24AB-83C4-4DCD-9B3C-A4B151E4AA86}" srcOrd="6" destOrd="0" presId="urn:microsoft.com/office/officeart/2005/8/layout/vProcess5"/>
    <dgm:cxn modelId="{D15FF3AE-159D-4190-97D2-C91C590E0D46}" type="presParOf" srcId="{E85B764B-8499-4464-A4D2-251A09449945}" destId="{B84231FE-EF32-4D36-A911-5E916EA1A642}" srcOrd="7" destOrd="0" presId="urn:microsoft.com/office/officeart/2005/8/layout/vProcess5"/>
    <dgm:cxn modelId="{89E0D09D-55CC-48A2-98DE-F42B9E3037BB}" type="presParOf" srcId="{E85B764B-8499-4464-A4D2-251A09449945}" destId="{24FAF198-19D1-4E1F-897B-B923F1054B1F}" srcOrd="8" destOrd="0" presId="urn:microsoft.com/office/officeart/2005/8/layout/vProcess5"/>
    <dgm:cxn modelId="{F5B0A4D8-B142-452B-AAA4-9DA3FDF2B924}" type="presParOf" srcId="{E85B764B-8499-4464-A4D2-251A09449945}" destId="{187D0B94-F05F-438A-B499-7AFF1AEFA3AE}" srcOrd="9" destOrd="0" presId="urn:microsoft.com/office/officeart/2005/8/layout/vProcess5"/>
    <dgm:cxn modelId="{1F576730-0186-4FFD-A0A1-C12ED4B320B5}" type="presParOf" srcId="{E85B764B-8499-4464-A4D2-251A09449945}" destId="{5A525AA0-622E-49EF-B5ED-37D2A7CE0690}" srcOrd="10" destOrd="0" presId="urn:microsoft.com/office/officeart/2005/8/layout/vProcess5"/>
    <dgm:cxn modelId="{AB967E15-B9A3-49C0-B704-51FA953B1097}" type="presParOf" srcId="{E85B764B-8499-4464-A4D2-251A09449945}" destId="{D01E6E0F-7A86-438C-AC6F-938D9091567D}" srcOrd="11" destOrd="0" presId="urn:microsoft.com/office/officeart/2005/8/layout/vProcess5"/>
    <dgm:cxn modelId="{FE8A1749-0647-4625-9C61-264C1BD39580}" type="presParOf" srcId="{E85B764B-8499-4464-A4D2-251A09449945}" destId="{0E637855-6ADF-42A2-8137-C40CC309B6C4}" srcOrd="12" destOrd="0" presId="urn:microsoft.com/office/officeart/2005/8/layout/vProcess5"/>
    <dgm:cxn modelId="{0D639D5C-0345-47C6-B9C6-2F8BBAE2417F}" type="presParOf" srcId="{E85B764B-8499-4464-A4D2-251A09449945}" destId="{60A72E50-13E3-4C7E-B83A-FE49D2796E85}" srcOrd="13" destOrd="0" presId="urn:microsoft.com/office/officeart/2005/8/layout/vProcess5"/>
    <dgm:cxn modelId="{CDD65B8C-0917-46E2-9C0A-375D34CA51B5}" type="presParOf" srcId="{E85B764B-8499-4464-A4D2-251A09449945}" destId="{EAE7DEB7-BA9F-4A64-8BB3-7A7935ED852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E1127-6CC9-4E22-B107-4679DA476E79}">
      <dsp:nvSpPr>
        <dsp:cNvPr id="0" name=""/>
        <dsp:cNvSpPr/>
      </dsp:nvSpPr>
      <dsp:spPr>
        <a:xfrm>
          <a:off x="3022577" y="1125095"/>
          <a:ext cx="162998" cy="567623"/>
        </a:xfrm>
        <a:custGeom>
          <a:avLst/>
          <a:gdLst/>
          <a:ahLst/>
          <a:cxnLst/>
          <a:rect l="0" t="0" r="0" b="0"/>
          <a:pathLst>
            <a:path>
              <a:moveTo>
                <a:pt x="0" y="0"/>
              </a:moveTo>
              <a:lnTo>
                <a:pt x="0" y="398398"/>
              </a:lnTo>
              <a:lnTo>
                <a:pt x="162998" y="398398"/>
              </a:lnTo>
              <a:lnTo>
                <a:pt x="162998" y="56762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DB8ACC-3889-4E85-BADD-91E42E9C582D}">
      <dsp:nvSpPr>
        <dsp:cNvPr id="0" name=""/>
        <dsp:cNvSpPr/>
      </dsp:nvSpPr>
      <dsp:spPr>
        <a:xfrm>
          <a:off x="2109218" y="-34870"/>
          <a:ext cx="1826717" cy="11599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EAF49A-3E2A-4914-9522-D6C6F2D7E3D8}">
      <dsp:nvSpPr>
        <dsp:cNvPr id="0" name=""/>
        <dsp:cNvSpPr/>
      </dsp:nvSpPr>
      <dsp:spPr>
        <a:xfrm>
          <a:off x="2312187" y="157949"/>
          <a:ext cx="1826717" cy="11599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The </a:t>
          </a:r>
          <a:r>
            <a:rPr lang="en-US" sz="1000" b="1" kern="1200" dirty="0" err="1"/>
            <a:t>PyBoard</a:t>
          </a:r>
          <a:r>
            <a:rPr lang="en-US" sz="1000" b="1" kern="1200" dirty="0"/>
            <a:t> is a compact and powerful electronics development board that runs Micro Python</a:t>
          </a:r>
          <a:r>
            <a:rPr lang="en-US" sz="1000" kern="1200" dirty="0"/>
            <a:t>. </a:t>
          </a:r>
        </a:p>
      </dsp:txBody>
      <dsp:txXfrm>
        <a:off x="2346161" y="191923"/>
        <a:ext cx="1758769" cy="1092017"/>
      </dsp:txXfrm>
    </dsp:sp>
    <dsp:sp modelId="{67BCB31D-7B2D-4044-A939-3B79117E394C}">
      <dsp:nvSpPr>
        <dsp:cNvPr id="0" name=""/>
        <dsp:cNvSpPr/>
      </dsp:nvSpPr>
      <dsp:spPr>
        <a:xfrm>
          <a:off x="2272216" y="1692719"/>
          <a:ext cx="1826717" cy="11599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AA2D71-4322-44CC-A96B-0712CD711949}">
      <dsp:nvSpPr>
        <dsp:cNvPr id="0" name=""/>
        <dsp:cNvSpPr/>
      </dsp:nvSpPr>
      <dsp:spPr>
        <a:xfrm>
          <a:off x="2475185" y="1885539"/>
          <a:ext cx="1826717" cy="11599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It connects to our PC via USB, giving you a USB flash drive to save Python scripts and a serial Python prompt (a REPL) for instant programming</a:t>
          </a:r>
          <a:r>
            <a:rPr lang="en-US" sz="1000" kern="1200" dirty="0"/>
            <a:t>. </a:t>
          </a:r>
        </a:p>
      </dsp:txBody>
      <dsp:txXfrm>
        <a:off x="2509159" y="1919513"/>
        <a:ext cx="1758769" cy="1092017"/>
      </dsp:txXfrm>
    </dsp:sp>
    <dsp:sp modelId="{6AEB983C-1CA1-4B1E-863A-DF15BDD8A1EB}">
      <dsp:nvSpPr>
        <dsp:cNvPr id="0" name=""/>
        <dsp:cNvSpPr/>
      </dsp:nvSpPr>
      <dsp:spPr>
        <a:xfrm>
          <a:off x="4504871" y="1482"/>
          <a:ext cx="1826717" cy="11599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4AEE44-B77A-4524-B14F-0441A34F6140}">
      <dsp:nvSpPr>
        <dsp:cNvPr id="0" name=""/>
        <dsp:cNvSpPr/>
      </dsp:nvSpPr>
      <dsp:spPr>
        <a:xfrm>
          <a:off x="4707840" y="194303"/>
          <a:ext cx="1826717" cy="115996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This works with Windows, Mac, and Linux.</a:t>
          </a:r>
          <a:endParaRPr lang="en-US" sz="1000" kern="1200" dirty="0"/>
        </a:p>
      </dsp:txBody>
      <dsp:txXfrm>
        <a:off x="4741814" y="228277"/>
        <a:ext cx="1758769" cy="1092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EA29A-ECD1-4591-BA89-987A50998136}">
      <dsp:nvSpPr>
        <dsp:cNvPr id="0" name=""/>
        <dsp:cNvSpPr/>
      </dsp:nvSpPr>
      <dsp:spPr>
        <a:xfrm>
          <a:off x="739962" y="896991"/>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41C8C5-13DD-4BE5-83CA-46B863AC5061}">
      <dsp:nvSpPr>
        <dsp:cNvPr id="0" name=""/>
        <dsp:cNvSpPr/>
      </dsp:nvSpPr>
      <dsp:spPr>
        <a:xfrm>
          <a:off x="177893"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Enhanced Decision Making</a:t>
          </a:r>
        </a:p>
      </dsp:txBody>
      <dsp:txXfrm>
        <a:off x="177893" y="2106235"/>
        <a:ext cx="2043886" cy="720000"/>
      </dsp:txXfrm>
    </dsp:sp>
    <dsp:sp modelId="{6768F868-B133-477D-9FB7-CA4ABF102E22}">
      <dsp:nvSpPr>
        <dsp:cNvPr id="0" name=""/>
        <dsp:cNvSpPr/>
      </dsp:nvSpPr>
      <dsp:spPr>
        <a:xfrm>
          <a:off x="3141529" y="896991"/>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345FCC-938C-4853-B57D-C06A40863EE9}">
      <dsp:nvSpPr>
        <dsp:cNvPr id="0" name=""/>
        <dsp:cNvSpPr/>
      </dsp:nvSpPr>
      <dsp:spPr>
        <a:xfrm>
          <a:off x="2579460"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Improved Efficiency</a:t>
          </a:r>
        </a:p>
      </dsp:txBody>
      <dsp:txXfrm>
        <a:off x="2579460" y="2106235"/>
        <a:ext cx="2043886" cy="720000"/>
      </dsp:txXfrm>
    </dsp:sp>
    <dsp:sp modelId="{A7A617A3-8785-4E91-A1C1-B44459EAAAB2}">
      <dsp:nvSpPr>
        <dsp:cNvPr id="0" name=""/>
        <dsp:cNvSpPr/>
      </dsp:nvSpPr>
      <dsp:spPr>
        <a:xfrm>
          <a:off x="5543096" y="896991"/>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34699-A3B7-49D6-A72A-9F3B83A1345F}">
      <dsp:nvSpPr>
        <dsp:cNvPr id="0" name=""/>
        <dsp:cNvSpPr/>
      </dsp:nvSpPr>
      <dsp:spPr>
        <a:xfrm>
          <a:off x="4981027"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Scalability</a:t>
          </a:r>
        </a:p>
      </dsp:txBody>
      <dsp:txXfrm>
        <a:off x="4981027" y="2106235"/>
        <a:ext cx="2043886" cy="720000"/>
      </dsp:txXfrm>
    </dsp:sp>
    <dsp:sp modelId="{F3ECEE34-4349-4967-8A09-FB8697F9F794}">
      <dsp:nvSpPr>
        <dsp:cNvPr id="0" name=""/>
        <dsp:cNvSpPr/>
      </dsp:nvSpPr>
      <dsp:spPr>
        <a:xfrm>
          <a:off x="7944663" y="896991"/>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35CC4B-A54D-4BBF-8E24-9C0B5519BC2C}">
      <dsp:nvSpPr>
        <dsp:cNvPr id="0" name=""/>
        <dsp:cNvSpPr/>
      </dsp:nvSpPr>
      <dsp:spPr>
        <a:xfrm>
          <a:off x="7382594" y="2106235"/>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Security &amp; Compliance</a:t>
          </a:r>
        </a:p>
      </dsp:txBody>
      <dsp:txXfrm>
        <a:off x="7382594" y="2106235"/>
        <a:ext cx="204388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677DA-446D-49D7-9EC8-55656831AB65}">
      <dsp:nvSpPr>
        <dsp:cNvPr id="0" name=""/>
        <dsp:cNvSpPr/>
      </dsp:nvSpPr>
      <dsp:spPr>
        <a:xfrm>
          <a:off x="0" y="0"/>
          <a:ext cx="7395368" cy="67018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Thus the IOT based Environmental Monitoring System has been designed and implemented. The Environmental </a:t>
          </a:r>
        </a:p>
      </dsp:txBody>
      <dsp:txXfrm>
        <a:off x="19629" y="19629"/>
        <a:ext cx="6593780" cy="630922"/>
      </dsp:txXfrm>
    </dsp:sp>
    <dsp:sp modelId="{FD926838-CEF1-4441-B6BE-A38921C165BD}">
      <dsp:nvSpPr>
        <dsp:cNvPr id="0" name=""/>
        <dsp:cNvSpPr/>
      </dsp:nvSpPr>
      <dsp:spPr>
        <a:xfrm>
          <a:off x="552251" y="763261"/>
          <a:ext cx="7395368" cy="670180"/>
        </a:xfrm>
        <a:prstGeom prst="roundRect">
          <a:avLst>
            <a:gd name="adj" fmla="val 10000"/>
          </a:avLst>
        </a:prstGeom>
        <a:solidFill>
          <a:schemeClr val="accent2">
            <a:hueOff val="-2188608"/>
            <a:satOff val="-1975"/>
            <a:lumOff val="-4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parameters successfully transmitted via ESP 8266 Wi-Fi module.</a:t>
          </a:r>
        </a:p>
      </dsp:txBody>
      <dsp:txXfrm>
        <a:off x="571880" y="782890"/>
        <a:ext cx="6368241" cy="630922"/>
      </dsp:txXfrm>
    </dsp:sp>
    <dsp:sp modelId="{D0110196-2AF4-4963-AF57-902AF5D90E6C}">
      <dsp:nvSpPr>
        <dsp:cNvPr id="0" name=""/>
        <dsp:cNvSpPr/>
      </dsp:nvSpPr>
      <dsp:spPr>
        <a:xfrm>
          <a:off x="1104503" y="1526523"/>
          <a:ext cx="7395368" cy="670180"/>
        </a:xfrm>
        <a:prstGeom prst="roundRect">
          <a:avLst>
            <a:gd name="adj" fmla="val 10000"/>
          </a:avLst>
        </a:prstGeom>
        <a:solidFill>
          <a:schemeClr val="accent2">
            <a:hueOff val="-4377215"/>
            <a:satOff val="-3950"/>
            <a:lumOff val="-8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project will protect the people from the pollutant gases. It is </a:t>
          </a:r>
        </a:p>
      </dsp:txBody>
      <dsp:txXfrm>
        <a:off x="1124132" y="1546152"/>
        <a:ext cx="6368241" cy="630922"/>
      </dsp:txXfrm>
    </dsp:sp>
    <dsp:sp modelId="{BE799A80-43BA-4B30-B0A1-C4EF0D56CEA9}">
      <dsp:nvSpPr>
        <dsp:cNvPr id="0" name=""/>
        <dsp:cNvSpPr/>
      </dsp:nvSpPr>
      <dsp:spPr>
        <a:xfrm>
          <a:off x="1656754" y="2289784"/>
          <a:ext cx="7395368" cy="670180"/>
        </a:xfrm>
        <a:prstGeom prst="roundRect">
          <a:avLst>
            <a:gd name="adj" fmla="val 10000"/>
          </a:avLst>
        </a:prstGeom>
        <a:solidFill>
          <a:schemeClr val="accent2">
            <a:hueOff val="-6565823"/>
            <a:satOff val="-5925"/>
            <a:lumOff val="-13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more useful for the Industries to control the air pollution in the surrounding area. With the sensors which can sense the </a:t>
          </a:r>
        </a:p>
      </dsp:txBody>
      <dsp:txXfrm>
        <a:off x="1676383" y="2309413"/>
        <a:ext cx="6368241" cy="630922"/>
      </dsp:txXfrm>
    </dsp:sp>
    <dsp:sp modelId="{943214B0-5B40-4CFA-AE3B-6680D600C2C0}">
      <dsp:nvSpPr>
        <dsp:cNvPr id="0" name=""/>
        <dsp:cNvSpPr/>
      </dsp:nvSpPr>
      <dsp:spPr>
        <a:xfrm>
          <a:off x="2209006" y="3053046"/>
          <a:ext cx="7395368" cy="670180"/>
        </a:xfrm>
        <a:prstGeom prst="roundRect">
          <a:avLst>
            <a:gd name="adj" fmla="val 10000"/>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gas density in high level. ESP 8266-12E module has inbuilt Arduino microcontroller. </a:t>
          </a:r>
        </a:p>
      </dsp:txBody>
      <dsp:txXfrm>
        <a:off x="2228635" y="3072675"/>
        <a:ext cx="6368241" cy="630922"/>
      </dsp:txXfrm>
    </dsp:sp>
    <dsp:sp modelId="{994B24AB-83C4-4DCD-9B3C-A4B151E4AA86}">
      <dsp:nvSpPr>
        <dsp:cNvPr id="0" name=""/>
        <dsp:cNvSpPr/>
      </dsp:nvSpPr>
      <dsp:spPr>
        <a:xfrm>
          <a:off x="6959751" y="489604"/>
          <a:ext cx="435617" cy="435617"/>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057765" y="489604"/>
        <a:ext cx="239589" cy="327802"/>
      </dsp:txXfrm>
    </dsp:sp>
    <dsp:sp modelId="{B84231FE-EF32-4D36-A911-5E916EA1A642}">
      <dsp:nvSpPr>
        <dsp:cNvPr id="0" name=""/>
        <dsp:cNvSpPr/>
      </dsp:nvSpPr>
      <dsp:spPr>
        <a:xfrm>
          <a:off x="7512002" y="1252865"/>
          <a:ext cx="435617" cy="435617"/>
        </a:xfrm>
        <a:prstGeom prst="downArrow">
          <a:avLst>
            <a:gd name="adj1" fmla="val 55000"/>
            <a:gd name="adj2" fmla="val 45000"/>
          </a:avLst>
        </a:prstGeom>
        <a:solidFill>
          <a:schemeClr val="accent2">
            <a:tint val="40000"/>
            <a:alpha val="90000"/>
            <a:hueOff val="-3277816"/>
            <a:satOff val="-1922"/>
            <a:lumOff val="-239"/>
            <a:alphaOff val="0"/>
          </a:schemeClr>
        </a:solidFill>
        <a:ln w="15875" cap="rnd" cmpd="sng" algn="ctr">
          <a:solidFill>
            <a:schemeClr val="accent2">
              <a:tint val="40000"/>
              <a:alpha val="90000"/>
              <a:hueOff val="-3277816"/>
              <a:satOff val="-1922"/>
              <a:lumOff val="-2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610016" y="1252865"/>
        <a:ext cx="239589" cy="327802"/>
      </dsp:txXfrm>
    </dsp:sp>
    <dsp:sp modelId="{24FAF198-19D1-4E1F-897B-B923F1054B1F}">
      <dsp:nvSpPr>
        <dsp:cNvPr id="0" name=""/>
        <dsp:cNvSpPr/>
      </dsp:nvSpPr>
      <dsp:spPr>
        <a:xfrm>
          <a:off x="8064254" y="2004957"/>
          <a:ext cx="435617" cy="435617"/>
        </a:xfrm>
        <a:prstGeom prst="downArrow">
          <a:avLst>
            <a:gd name="adj1" fmla="val 55000"/>
            <a:gd name="adj2" fmla="val 45000"/>
          </a:avLst>
        </a:prstGeom>
        <a:solidFill>
          <a:schemeClr val="accent2">
            <a:tint val="40000"/>
            <a:alpha val="90000"/>
            <a:hueOff val="-6555632"/>
            <a:satOff val="-3844"/>
            <a:lumOff val="-479"/>
            <a:alphaOff val="0"/>
          </a:schemeClr>
        </a:solidFill>
        <a:ln w="15875" cap="rnd" cmpd="sng" algn="ctr">
          <a:solidFill>
            <a:schemeClr val="accent2">
              <a:tint val="40000"/>
              <a:alpha val="90000"/>
              <a:hueOff val="-6555632"/>
              <a:satOff val="-3844"/>
              <a:lumOff val="-4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162268" y="2004957"/>
        <a:ext cx="239589" cy="327802"/>
      </dsp:txXfrm>
    </dsp:sp>
    <dsp:sp modelId="{187D0B94-F05F-438A-B499-7AFF1AEFA3AE}">
      <dsp:nvSpPr>
        <dsp:cNvPr id="0" name=""/>
        <dsp:cNvSpPr/>
      </dsp:nvSpPr>
      <dsp:spPr>
        <a:xfrm>
          <a:off x="8616505" y="2775665"/>
          <a:ext cx="435617" cy="435617"/>
        </a:xfrm>
        <a:prstGeom prst="downArrow">
          <a:avLst>
            <a:gd name="adj1" fmla="val 55000"/>
            <a:gd name="adj2" fmla="val 45000"/>
          </a:avLst>
        </a:prstGeom>
        <a:solidFill>
          <a:schemeClr val="accent2">
            <a:tint val="40000"/>
            <a:alpha val="90000"/>
            <a:hueOff val="-9833448"/>
            <a:satOff val="-5766"/>
            <a:lumOff val="-718"/>
            <a:alphaOff val="0"/>
          </a:schemeClr>
        </a:solidFill>
        <a:ln w="15875" cap="rnd" cmpd="sng" algn="ctr">
          <a:solidFill>
            <a:schemeClr val="accent2">
              <a:tint val="40000"/>
              <a:alpha val="90000"/>
              <a:hueOff val="-9833448"/>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714519" y="2775665"/>
        <a:ext cx="239589" cy="3278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17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43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977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0473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3607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065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782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3310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16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25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846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573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969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391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6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30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80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10/18/2023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3457361"/>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1.xml.rels><?xml version="1.0" encoding="UTF-8" standalone="yes"?>
<Relationships xmlns="http://schemas.openxmlformats.org/package/2006/relationships"><Relationship Id="rId8" Type="http://schemas.openxmlformats.org/officeDocument/2006/relationships/hyperlink" Target="mailto:recipient@example.com" TargetMode="External" /><Relationship Id="rId3" Type="http://schemas.openxmlformats.org/officeDocument/2006/relationships/hyperlink" Target="http://email.mime.text/" TargetMode="External" /><Relationship Id="rId7" Type="http://schemas.openxmlformats.org/officeDocument/2006/relationships/hyperlink" Target="mailto:your_email@example.com" TargetMode="External" /><Relationship Id="rId2" Type="http://schemas.openxmlformats.org/officeDocument/2006/relationships/image" Target="../media/image15.jpeg" /><Relationship Id="rId1" Type="http://schemas.openxmlformats.org/officeDocument/2006/relationships/slideLayout" Target="../slideLayouts/slideLayout7.xml" /><Relationship Id="rId6" Type="http://schemas.openxmlformats.org/officeDocument/2006/relationships/hyperlink" Target="tel:587" TargetMode="External" /><Relationship Id="rId5" Type="http://schemas.openxmlformats.org/officeDocument/2006/relationships/hyperlink" Target="http://smtp.example.com/" TargetMode="External" /><Relationship Id="rId4" Type="http://schemas.openxmlformats.org/officeDocument/2006/relationships/hyperlink" Target="http://email.mime.multipart/" TargetMode="External" /></Relationships>
</file>

<file path=ppt/slides/_rels/slide12.xml.rels><?xml version="1.0" encoding="UTF-8" standalone="yes"?>
<Relationships xmlns="http://schemas.openxmlformats.org/package/2006/relationships"><Relationship Id="rId8" Type="http://schemas.openxmlformats.org/officeDocument/2006/relationships/hyperlink" Target="http://datetime.now/" TargetMode="External" /><Relationship Id="rId3" Type="http://schemas.openxmlformats.org/officeDocument/2006/relationships/hyperlink" Target="http://msg.attach/" TargetMode="External" /><Relationship Id="rId7" Type="http://schemas.openxmlformats.org/officeDocument/2006/relationships/hyperlink" Target="http://server.sendmail/" TargetMode="External" /><Relationship Id="rId2" Type="http://schemas.openxmlformats.org/officeDocument/2006/relationships/image" Target="../media/image16.jpeg" /><Relationship Id="rId1" Type="http://schemas.openxmlformats.org/officeDocument/2006/relationships/slideLayout" Target="../slideLayouts/slideLayout7.xml" /><Relationship Id="rId6" Type="http://schemas.openxmlformats.org/officeDocument/2006/relationships/hyperlink" Target="http://server.login/" TargetMode="External" /><Relationship Id="rId5" Type="http://schemas.openxmlformats.org/officeDocument/2006/relationships/hyperlink" Target="http://server.starttls/" TargetMode="External" /><Relationship Id="rId4" Type="http://schemas.openxmlformats.org/officeDocument/2006/relationships/hyperlink" Target="http://smtplib.smtp/" TargetMode="External" /></Relationships>
</file>

<file path=ppt/slides/_rels/slide13.xml.rels><?xml version="1.0" encoding="UTF-8" standalone="yes"?>
<Relationships xmlns="http://schemas.openxmlformats.org/package/2006/relationships"><Relationship Id="rId3" Type="http://schemas.openxmlformats.org/officeDocument/2006/relationships/hyperlink" Target="http://environment_data.txt/" TargetMode="External" /><Relationship Id="rId2" Type="http://schemas.openxmlformats.org/officeDocument/2006/relationships/image" Target="../media/image17.jpeg" /><Relationship Id="rId1" Type="http://schemas.openxmlformats.org/officeDocument/2006/relationships/slideLayout" Target="../slideLayouts/slideLayout7.xml" /><Relationship Id="rId6" Type="http://schemas.openxmlformats.org/officeDocument/2006/relationships/hyperlink" Target="tel:300" TargetMode="External" /><Relationship Id="rId5" Type="http://schemas.openxmlformats.org/officeDocument/2006/relationships/hyperlink" Target="http://time.sleep/" TargetMode="External" /><Relationship Id="rId4" Type="http://schemas.openxmlformats.org/officeDocument/2006/relationships/hyperlink" Target="http://log_file.write/" TargetMode="Externa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jpeg" /><Relationship Id="rId1" Type="http://schemas.openxmlformats.org/officeDocument/2006/relationships/slideLayout" Target="../slideLayouts/slideLayout7.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9BBA-ED2B-8AB2-5DEB-78580087A14B}"/>
              </a:ext>
            </a:extLst>
          </p:cNvPr>
          <p:cNvSpPr>
            <a:spLocks noGrp="1"/>
          </p:cNvSpPr>
          <p:nvPr>
            <p:ph type="title" idx="4294967295"/>
          </p:nvPr>
        </p:nvSpPr>
        <p:spPr>
          <a:xfrm>
            <a:off x="5356225" y="4100513"/>
            <a:ext cx="6835775" cy="2095500"/>
          </a:xfrm>
        </p:spPr>
        <p:txBody>
          <a:bodyPr vert="horz" lIns="91440" tIns="45720" rIns="91440" bIns="45720" rtlCol="0" anchor="t">
            <a:normAutofit/>
          </a:bodyPr>
          <a:lstStyle/>
          <a:p>
            <a:r>
              <a:rPr lang="en-US" sz="1900" dirty="0">
                <a:solidFill>
                  <a:srgbClr val="FFFFFE"/>
                </a:solidFill>
              </a:rPr>
              <a:t>   </a:t>
            </a:r>
            <a:br>
              <a:rPr lang="en-US" sz="1900" dirty="0">
                <a:solidFill>
                  <a:srgbClr val="FFFFFE"/>
                </a:solidFill>
              </a:rPr>
            </a:br>
            <a:endParaRPr lang="en-US" sz="1900" dirty="0">
              <a:solidFill>
                <a:srgbClr val="FFFFFE"/>
              </a:solidFill>
            </a:endParaRPr>
          </a:p>
        </p:txBody>
      </p:sp>
      <p:sp>
        <p:nvSpPr>
          <p:cNvPr id="4" name="TextBox 3">
            <a:extLst>
              <a:ext uri="{FF2B5EF4-FFF2-40B4-BE49-F238E27FC236}">
                <a16:creationId xmlns:a16="http://schemas.microsoft.com/office/drawing/2014/main" id="{4B27AC12-36E3-6E26-04A4-65F90EF67849}"/>
              </a:ext>
            </a:extLst>
          </p:cNvPr>
          <p:cNvSpPr txBox="1"/>
          <p:nvPr/>
        </p:nvSpPr>
        <p:spPr>
          <a:xfrm>
            <a:off x="2237966" y="1137970"/>
            <a:ext cx="8942004" cy="4832092"/>
          </a:xfrm>
          <a:prstGeom prst="rect">
            <a:avLst/>
          </a:prstGeom>
          <a:noFill/>
        </p:spPr>
        <p:txBody>
          <a:bodyPr wrap="square">
            <a:spAutoFit/>
          </a:bodyPr>
          <a:lstStyle/>
          <a:p>
            <a:r>
              <a:rPr lang="en-US" sz="2800" b="1" dirty="0">
                <a:solidFill>
                  <a:srgbClr val="FFFFFE"/>
                </a:solidFill>
              </a:rPr>
              <a:t>PROJECT PRESENTATION</a:t>
            </a:r>
          </a:p>
          <a:p>
            <a:endParaRPr lang="en-US" sz="2800" b="1" dirty="0">
              <a:solidFill>
                <a:srgbClr val="FFFFFE"/>
              </a:solidFill>
            </a:endParaRPr>
          </a:p>
          <a:p>
            <a:r>
              <a:rPr lang="en-US" sz="2800" b="1" dirty="0">
                <a:solidFill>
                  <a:srgbClr val="FFFFFE"/>
                </a:solidFill>
              </a:rPr>
              <a:t>Name        :   Manoj M</a:t>
            </a:r>
          </a:p>
          <a:p>
            <a:endParaRPr lang="en-US" sz="2800" b="1" dirty="0">
              <a:solidFill>
                <a:srgbClr val="FFFFFE"/>
              </a:solidFill>
            </a:endParaRPr>
          </a:p>
          <a:p>
            <a:r>
              <a:rPr lang="en-US" sz="2800" b="1" dirty="0">
                <a:solidFill>
                  <a:srgbClr val="FFFFFE"/>
                </a:solidFill>
              </a:rPr>
              <a:t>NM ID        :   au713921106027</a:t>
            </a:r>
          </a:p>
          <a:p>
            <a:endParaRPr lang="en-US" sz="2800" b="1" dirty="0">
              <a:solidFill>
                <a:srgbClr val="FFFFFE"/>
              </a:solidFill>
            </a:endParaRPr>
          </a:p>
          <a:p>
            <a:r>
              <a:rPr lang="en-US" sz="2800" b="1" dirty="0">
                <a:solidFill>
                  <a:srgbClr val="FFFFFE"/>
                </a:solidFill>
              </a:rPr>
              <a:t>Email id.    :   </a:t>
            </a:r>
            <a:r>
              <a:rPr lang="en-US" sz="2800" b="1" dirty="0"/>
              <a:t>manojisac68@gmail.com</a:t>
            </a:r>
            <a:br>
              <a:rPr lang="en-US" sz="2800" b="1" dirty="0">
                <a:solidFill>
                  <a:srgbClr val="FFFFFE"/>
                </a:solidFill>
              </a:rPr>
            </a:br>
            <a:endParaRPr lang="en-US" sz="2800" b="1" dirty="0">
              <a:solidFill>
                <a:srgbClr val="FFFFFE"/>
              </a:solidFill>
            </a:endParaRPr>
          </a:p>
          <a:p>
            <a:r>
              <a:rPr lang="en-US" sz="2800" b="1" dirty="0">
                <a:solidFill>
                  <a:srgbClr val="FFFFFE"/>
                </a:solidFill>
              </a:rPr>
              <a:t>Project Title:  Environment Monitoring</a:t>
            </a:r>
            <a:br>
              <a:rPr lang="en-US" sz="2800" b="1" dirty="0">
                <a:solidFill>
                  <a:srgbClr val="FFFFFE"/>
                </a:solidFill>
              </a:rPr>
            </a:br>
            <a:endParaRPr lang="en-US" sz="2800" b="1" dirty="0">
              <a:solidFill>
                <a:srgbClr val="FFFFFE"/>
              </a:solidFill>
            </a:endParaRPr>
          </a:p>
          <a:p>
            <a:r>
              <a:rPr lang="en-US" sz="2800" b="1" dirty="0">
                <a:solidFill>
                  <a:srgbClr val="FFFFFE"/>
                </a:solidFill>
              </a:rPr>
              <a:t>Phase-3      :  Development </a:t>
            </a:r>
            <a:endParaRPr lang="en-GB" sz="2800" b="1" dirty="0"/>
          </a:p>
        </p:txBody>
      </p:sp>
    </p:spTree>
    <p:extLst>
      <p:ext uri="{BB962C8B-B14F-4D97-AF65-F5344CB8AC3E}">
        <p14:creationId xmlns:p14="http://schemas.microsoft.com/office/powerpoint/2010/main" val="43197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D77E9B-B2F8-FDB4-B752-35E4F7B44CDF}"/>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Benefits of using IBM Cognos Analytics</a:t>
            </a:r>
          </a:p>
        </p:txBody>
      </p:sp>
      <p:graphicFrame>
        <p:nvGraphicFramePr>
          <p:cNvPr id="32" name="TextBox 2">
            <a:extLst>
              <a:ext uri="{FF2B5EF4-FFF2-40B4-BE49-F238E27FC236}">
                <a16:creationId xmlns:a16="http://schemas.microsoft.com/office/drawing/2014/main" id="{2C2AD9AF-F847-1E72-2E6C-2940359BC840}"/>
              </a:ext>
            </a:extLst>
          </p:cNvPr>
          <p:cNvGraphicFramePr/>
          <p:nvPr>
            <p:extLst>
              <p:ext uri="{D42A27DB-BD31-4B8C-83A1-F6EECF244321}">
                <p14:modId xmlns:p14="http://schemas.microsoft.com/office/powerpoint/2010/main" val="215865476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3935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6" name="Rectangle 25">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omputer script on a screen">
            <a:extLst>
              <a:ext uri="{FF2B5EF4-FFF2-40B4-BE49-F238E27FC236}">
                <a16:creationId xmlns:a16="http://schemas.microsoft.com/office/drawing/2014/main" id="{517F0E1D-B8D9-43C4-A96C-4E239D1E058E}"/>
              </a:ext>
            </a:extLst>
          </p:cNvPr>
          <p:cNvPicPr>
            <a:picLocks noChangeAspect="1"/>
          </p:cNvPicPr>
          <p:nvPr/>
        </p:nvPicPr>
        <p:blipFill rotWithShape="1">
          <a:blip r:embed="rId2"/>
          <a:srcRect l="13071" r="52843" b="-1"/>
          <a:stretch/>
        </p:blipFill>
        <p:spPr>
          <a:xfrm>
            <a:off x="831" y="10"/>
            <a:ext cx="3502025" cy="6857990"/>
          </a:xfrm>
          <a:prstGeom prst="rect">
            <a:avLst/>
          </a:prstGeom>
          <a:effectLst>
            <a:innerShdw blurRad="57150" dist="38100" dir="14460000">
              <a:prstClr val="black">
                <a:alpha val="70000"/>
              </a:prstClr>
            </a:innerShdw>
          </a:effectLst>
        </p:spPr>
      </p:pic>
      <p:sp>
        <p:nvSpPr>
          <p:cNvPr id="3" name="TextBox 2">
            <a:extLst>
              <a:ext uri="{FF2B5EF4-FFF2-40B4-BE49-F238E27FC236}">
                <a16:creationId xmlns:a16="http://schemas.microsoft.com/office/drawing/2014/main" id="{C021E11F-2371-A623-4566-1CB339D16B8B}"/>
              </a:ext>
            </a:extLst>
          </p:cNvPr>
          <p:cNvSpPr txBox="1"/>
          <p:nvPr/>
        </p:nvSpPr>
        <p:spPr>
          <a:xfrm>
            <a:off x="1357352" y="110359"/>
            <a:ext cx="8653751" cy="6747641"/>
          </a:xfrm>
          <a:prstGeom prst="rect">
            <a:avLst/>
          </a:prstGeom>
        </p:spPr>
        <p:txBody>
          <a:bodyPr vert="horz" lIns="91440" tIns="45720" rIns="91440" bIns="45720" rtlCol="0" anchor="ctr">
            <a:normAutofit fontScale="77500" lnSpcReduction="20000"/>
          </a:bodyPr>
          <a:lstStyle/>
          <a:p>
            <a:pPr lvl="7">
              <a:lnSpc>
                <a:spcPct val="90000"/>
              </a:lnSpc>
              <a:spcBef>
                <a:spcPct val="20000"/>
              </a:spcBef>
              <a:spcAft>
                <a:spcPts val="600"/>
              </a:spcAft>
              <a:buClr>
                <a:schemeClr val="tx1"/>
              </a:buClr>
              <a:buSzPct val="80000"/>
            </a:pPr>
            <a:r>
              <a:rPr lang="en-US" sz="3800" b="1" i="0" dirty="0">
                <a:solidFill>
                  <a:schemeClr val="bg2">
                    <a:lumMod val="75000"/>
                  </a:schemeClr>
                </a:solidFill>
              </a:rPr>
              <a:t>Program</a:t>
            </a:r>
          </a:p>
          <a:p>
            <a:pPr lvl="7">
              <a:lnSpc>
                <a:spcPct val="90000"/>
              </a:lnSpc>
              <a:spcBef>
                <a:spcPct val="20000"/>
              </a:spcBef>
              <a:spcAft>
                <a:spcPts val="600"/>
              </a:spcAft>
              <a:buClr>
                <a:schemeClr val="tx1"/>
              </a:buClr>
              <a:buSzPct val="80000"/>
              <a:buFont typeface="Wingdings 3" panose="05040102010807070707" pitchFamily="18" charset="2"/>
              <a:buChar char=""/>
            </a:pPr>
            <a:r>
              <a:rPr lang="en-US" sz="2900" b="0" i="0" dirty="0">
                <a:solidFill>
                  <a:schemeClr val="bg1"/>
                </a:solidFill>
              </a:rPr>
              <a:t>import </a:t>
            </a:r>
            <a:r>
              <a:rPr lang="en-US" sz="2900" b="0" i="0" dirty="0" err="1">
                <a:solidFill>
                  <a:schemeClr val="bg1"/>
                </a:solidFill>
              </a:rPr>
              <a:t>Adafruit_DHT</a:t>
            </a:r>
            <a:br>
              <a:rPr lang="en-US" sz="2900" dirty="0">
                <a:solidFill>
                  <a:schemeClr val="bg1"/>
                </a:solidFill>
              </a:rPr>
            </a:br>
            <a:r>
              <a:rPr lang="en-US" sz="2900" b="0" i="0" dirty="0">
                <a:solidFill>
                  <a:schemeClr val="bg1"/>
                </a:solidFill>
              </a:rPr>
              <a:t>import time</a:t>
            </a:r>
            <a:br>
              <a:rPr lang="en-US" sz="2900" dirty="0">
                <a:solidFill>
                  <a:schemeClr val="bg1"/>
                </a:solidFill>
              </a:rPr>
            </a:br>
            <a:r>
              <a:rPr lang="en-US" sz="2900" b="0" i="0" dirty="0">
                <a:solidFill>
                  <a:schemeClr val="bg1"/>
                </a:solidFill>
              </a:rPr>
              <a:t>Import </a:t>
            </a:r>
            <a:r>
              <a:rPr lang="en-US" sz="2900" b="0" i="0" dirty="0" err="1">
                <a:solidFill>
                  <a:schemeClr val="bg1"/>
                </a:solidFill>
              </a:rPr>
              <a:t>smtplib</a:t>
            </a:r>
            <a:br>
              <a:rPr lang="en-US" sz="2900" dirty="0">
                <a:solidFill>
                  <a:schemeClr val="bg1"/>
                </a:solidFill>
              </a:rPr>
            </a:br>
            <a:r>
              <a:rPr lang="en-US" sz="2900" b="0" i="0" dirty="0">
                <a:solidFill>
                  <a:schemeClr val="bg1"/>
                </a:solidFill>
              </a:rPr>
              <a:t>from </a:t>
            </a:r>
            <a:r>
              <a:rPr lang="en-US" sz="2900" b="0" i="0" dirty="0" err="1">
                <a:solidFill>
                  <a:schemeClr val="bg1"/>
                </a:solidFill>
                <a:hlinkClick r:id="rId3">
                  <a:extLst>
                    <a:ext uri="{A12FA001-AC4F-418D-AE19-62706E023703}">
                      <ahyp:hlinkClr xmlns:ahyp="http://schemas.microsoft.com/office/drawing/2018/hyperlinkcolor" val="tx"/>
                    </a:ext>
                  </a:extLst>
                </a:hlinkClick>
              </a:rPr>
              <a:t>email.mime.text</a:t>
            </a:r>
            <a:r>
              <a:rPr lang="en-US" sz="2900" b="0" i="0" dirty="0">
                <a:solidFill>
                  <a:schemeClr val="bg1"/>
                </a:solidFill>
              </a:rPr>
              <a:t> import </a:t>
            </a:r>
            <a:r>
              <a:rPr lang="en-US" sz="2900" b="0" i="0" dirty="0" err="1">
                <a:solidFill>
                  <a:schemeClr val="bg1"/>
                </a:solidFill>
              </a:rPr>
              <a:t>MIMEText</a:t>
            </a:r>
            <a:br>
              <a:rPr lang="en-US" sz="2900" dirty="0">
                <a:solidFill>
                  <a:schemeClr val="bg1"/>
                </a:solidFill>
              </a:rPr>
            </a:br>
            <a:r>
              <a:rPr lang="en-US" sz="2900" b="0" i="0" dirty="0">
                <a:solidFill>
                  <a:schemeClr val="bg1"/>
                </a:solidFill>
              </a:rPr>
              <a:t>from </a:t>
            </a:r>
            <a:r>
              <a:rPr lang="en-US" sz="2900" b="0" i="0" dirty="0" err="1">
                <a:solidFill>
                  <a:schemeClr val="bg1"/>
                </a:solidFill>
                <a:hlinkClick r:id="rId4">
                  <a:extLst>
                    <a:ext uri="{A12FA001-AC4F-418D-AE19-62706E023703}">
                      <ahyp:hlinkClr xmlns:ahyp="http://schemas.microsoft.com/office/drawing/2018/hyperlinkcolor" val="tx"/>
                    </a:ext>
                  </a:extLst>
                </a:hlinkClick>
              </a:rPr>
              <a:t>email.mime.multipart</a:t>
            </a:r>
            <a:r>
              <a:rPr lang="en-US" sz="2900" b="0" i="0" dirty="0">
                <a:solidFill>
                  <a:schemeClr val="bg1"/>
                </a:solidFill>
              </a:rPr>
              <a:t> import </a:t>
            </a:r>
            <a:r>
              <a:rPr lang="en-US" sz="2900" b="0" i="0" dirty="0" err="1">
                <a:solidFill>
                  <a:schemeClr val="bg1"/>
                </a:solidFill>
              </a:rPr>
              <a:t>MIMEMultipart</a:t>
            </a:r>
            <a:br>
              <a:rPr lang="en-US" sz="2900" dirty="0">
                <a:solidFill>
                  <a:schemeClr val="bg1"/>
                </a:solidFill>
              </a:rPr>
            </a:br>
            <a:r>
              <a:rPr lang="en-US" sz="2900" b="0" i="0" dirty="0">
                <a:solidFill>
                  <a:schemeClr val="bg1"/>
                </a:solidFill>
              </a:rPr>
              <a:t>from datetime import datetime</a:t>
            </a:r>
            <a:br>
              <a:rPr lang="en-US" sz="2900" dirty="0">
                <a:solidFill>
                  <a:schemeClr val="bg1"/>
                </a:solidFill>
              </a:rPr>
            </a:br>
            <a:br>
              <a:rPr lang="en-US" sz="2900" dirty="0">
                <a:solidFill>
                  <a:schemeClr val="bg1"/>
                </a:solidFill>
              </a:rPr>
            </a:br>
            <a:r>
              <a:rPr lang="en-US" sz="2900" b="0" i="0" dirty="0">
                <a:solidFill>
                  <a:schemeClr val="bg1"/>
                </a:solidFill>
              </a:rPr>
              <a:t># Set the sensor type and GPIO pin</a:t>
            </a:r>
            <a:br>
              <a:rPr lang="en-US" sz="2900" dirty="0">
                <a:solidFill>
                  <a:schemeClr val="bg1"/>
                </a:solidFill>
              </a:rPr>
            </a:br>
            <a:r>
              <a:rPr lang="en-US" sz="2900" b="0" i="0" dirty="0">
                <a:solidFill>
                  <a:schemeClr val="bg1"/>
                </a:solidFill>
              </a:rPr>
              <a:t>sensor = Adafruit_DHT.DHT11</a:t>
            </a:r>
            <a:br>
              <a:rPr lang="en-US" sz="2900" dirty="0">
                <a:solidFill>
                  <a:schemeClr val="bg1"/>
                </a:solidFill>
              </a:rPr>
            </a:br>
            <a:r>
              <a:rPr lang="en-US" sz="2900" b="0" i="0" dirty="0">
                <a:solidFill>
                  <a:schemeClr val="bg1"/>
                </a:solidFill>
              </a:rPr>
              <a:t>pin = 4  # Change this to the GPIO pin you're using</a:t>
            </a:r>
            <a:br>
              <a:rPr lang="en-US" sz="2900" dirty="0">
                <a:solidFill>
                  <a:schemeClr val="bg1"/>
                </a:solidFill>
              </a:rPr>
            </a:br>
            <a:br>
              <a:rPr lang="en-US" sz="2900" dirty="0">
                <a:solidFill>
                  <a:schemeClr val="bg1"/>
                </a:solidFill>
              </a:rPr>
            </a:br>
            <a:r>
              <a:rPr lang="en-US" sz="2900" b="0" i="0" dirty="0">
                <a:solidFill>
                  <a:schemeClr val="bg1"/>
                </a:solidFill>
              </a:rPr>
              <a:t># Email configuration</a:t>
            </a:r>
            <a:br>
              <a:rPr lang="en-US" sz="2900" dirty="0">
                <a:solidFill>
                  <a:schemeClr val="bg1"/>
                </a:solidFill>
              </a:rPr>
            </a:br>
            <a:r>
              <a:rPr lang="en-US" sz="2900" b="0" i="0" dirty="0" err="1">
                <a:solidFill>
                  <a:schemeClr val="bg1"/>
                </a:solidFill>
              </a:rPr>
              <a:t>smtp_server</a:t>
            </a:r>
            <a:r>
              <a:rPr lang="en-US" sz="2900" b="0" i="0" dirty="0">
                <a:solidFill>
                  <a:schemeClr val="bg1"/>
                </a:solidFill>
              </a:rPr>
              <a:t> = '</a:t>
            </a:r>
            <a:r>
              <a:rPr lang="en-US" sz="2900" b="0" i="0" dirty="0">
                <a:solidFill>
                  <a:schemeClr val="bg1"/>
                </a:solidFill>
                <a:hlinkClick r:id="rId5">
                  <a:extLst>
                    <a:ext uri="{A12FA001-AC4F-418D-AE19-62706E023703}">
                      <ahyp:hlinkClr xmlns:ahyp="http://schemas.microsoft.com/office/drawing/2018/hyperlinkcolor" val="tx"/>
                    </a:ext>
                  </a:extLst>
                </a:hlinkClick>
              </a:rPr>
              <a:t>smtp.example.com</a:t>
            </a:r>
            <a:r>
              <a:rPr lang="en-US" sz="2900" b="0" i="0" dirty="0">
                <a:solidFill>
                  <a:schemeClr val="bg1"/>
                </a:solidFill>
              </a:rPr>
              <a:t>'</a:t>
            </a:r>
            <a:br>
              <a:rPr lang="en-US" sz="2900" dirty="0">
                <a:solidFill>
                  <a:schemeClr val="bg1"/>
                </a:solidFill>
              </a:rPr>
            </a:br>
            <a:r>
              <a:rPr lang="en-US" sz="2900" b="0" i="0" dirty="0" err="1">
                <a:solidFill>
                  <a:schemeClr val="bg1"/>
                </a:solidFill>
              </a:rPr>
              <a:t>smtp_port</a:t>
            </a:r>
            <a:r>
              <a:rPr lang="en-US" sz="2900" b="0" i="0" dirty="0">
                <a:solidFill>
                  <a:schemeClr val="bg1"/>
                </a:solidFill>
              </a:rPr>
              <a:t> = </a:t>
            </a:r>
            <a:r>
              <a:rPr lang="en-US" sz="2900" b="0" i="0" dirty="0">
                <a:solidFill>
                  <a:schemeClr val="bg1"/>
                </a:solidFill>
                <a:hlinkClick r:id="rId6">
                  <a:extLst>
                    <a:ext uri="{A12FA001-AC4F-418D-AE19-62706E023703}">
                      <ahyp:hlinkClr xmlns:ahyp="http://schemas.microsoft.com/office/drawing/2018/hyperlinkcolor" val="tx"/>
                    </a:ext>
                  </a:extLst>
                </a:hlinkClick>
              </a:rPr>
              <a:t>587</a:t>
            </a:r>
            <a:br>
              <a:rPr lang="en-US" sz="2900" dirty="0">
                <a:solidFill>
                  <a:schemeClr val="bg1"/>
                </a:solidFill>
              </a:rPr>
            </a:br>
            <a:r>
              <a:rPr lang="en-US" sz="2900" b="0" i="0" dirty="0" err="1">
                <a:solidFill>
                  <a:schemeClr val="bg1"/>
                </a:solidFill>
              </a:rPr>
              <a:t>smtp_username</a:t>
            </a:r>
            <a:r>
              <a:rPr lang="en-US" sz="2900" b="0" i="0" dirty="0">
                <a:solidFill>
                  <a:schemeClr val="bg1"/>
                </a:solidFill>
              </a:rPr>
              <a:t> = '</a:t>
            </a:r>
            <a:r>
              <a:rPr lang="en-US" sz="2900" b="0" i="0" dirty="0">
                <a:solidFill>
                  <a:schemeClr val="bg1"/>
                </a:solidFill>
                <a:hlinkClick r:id="rId7">
                  <a:extLst>
                    <a:ext uri="{A12FA001-AC4F-418D-AE19-62706E023703}">
                      <ahyp:hlinkClr xmlns:ahyp="http://schemas.microsoft.com/office/drawing/2018/hyperlinkcolor" val="tx"/>
                    </a:ext>
                  </a:extLst>
                </a:hlinkClick>
              </a:rPr>
              <a:t>your_email@example.com</a:t>
            </a:r>
            <a:r>
              <a:rPr lang="en-US" sz="2900" b="0" i="0" dirty="0">
                <a:solidFill>
                  <a:schemeClr val="bg1"/>
                </a:solidFill>
              </a:rPr>
              <a:t>'</a:t>
            </a:r>
            <a:br>
              <a:rPr lang="en-US" sz="2900" dirty="0">
                <a:solidFill>
                  <a:schemeClr val="bg1"/>
                </a:solidFill>
              </a:rPr>
            </a:br>
            <a:r>
              <a:rPr lang="en-US" sz="2900" b="0" i="0" dirty="0" err="1">
                <a:solidFill>
                  <a:schemeClr val="bg1"/>
                </a:solidFill>
              </a:rPr>
              <a:t>smtp_password</a:t>
            </a:r>
            <a:r>
              <a:rPr lang="en-US" sz="2900" b="0" i="0" dirty="0">
                <a:solidFill>
                  <a:schemeClr val="bg1"/>
                </a:solidFill>
              </a:rPr>
              <a:t> = '</a:t>
            </a:r>
            <a:r>
              <a:rPr lang="en-US" sz="2900" b="0" i="0" dirty="0" err="1">
                <a:solidFill>
                  <a:schemeClr val="bg1"/>
                </a:solidFill>
              </a:rPr>
              <a:t>your_email_password</a:t>
            </a:r>
            <a:r>
              <a:rPr lang="en-US" sz="2900" b="0" i="0" dirty="0">
                <a:solidFill>
                  <a:schemeClr val="bg1"/>
                </a:solidFill>
              </a:rPr>
              <a:t>'</a:t>
            </a:r>
            <a:br>
              <a:rPr lang="en-US" sz="2900" dirty="0">
                <a:solidFill>
                  <a:schemeClr val="bg1"/>
                </a:solidFill>
              </a:rPr>
            </a:br>
            <a:r>
              <a:rPr lang="en-US" sz="2900" b="0" i="0" dirty="0" err="1">
                <a:solidFill>
                  <a:schemeClr val="bg1"/>
                </a:solidFill>
              </a:rPr>
              <a:t>sender_email</a:t>
            </a:r>
            <a:r>
              <a:rPr lang="en-US" sz="2900" b="0" i="0" dirty="0">
                <a:solidFill>
                  <a:schemeClr val="bg1"/>
                </a:solidFill>
              </a:rPr>
              <a:t> = '</a:t>
            </a:r>
            <a:r>
              <a:rPr lang="en-US" sz="2900" b="0" i="0" dirty="0">
                <a:solidFill>
                  <a:schemeClr val="bg1"/>
                </a:solidFill>
                <a:hlinkClick r:id="rId7">
                  <a:extLst>
                    <a:ext uri="{A12FA001-AC4F-418D-AE19-62706E023703}">
                      <ahyp:hlinkClr xmlns:ahyp="http://schemas.microsoft.com/office/drawing/2018/hyperlinkcolor" val="tx"/>
                    </a:ext>
                  </a:extLst>
                </a:hlinkClick>
              </a:rPr>
              <a:t>your_email@example.com</a:t>
            </a:r>
            <a:r>
              <a:rPr lang="en-US" sz="2900" b="0" i="0" dirty="0">
                <a:solidFill>
                  <a:schemeClr val="bg1"/>
                </a:solidFill>
              </a:rPr>
              <a:t>'</a:t>
            </a:r>
            <a:br>
              <a:rPr lang="en-US" sz="2900" dirty="0">
                <a:solidFill>
                  <a:schemeClr val="bg1"/>
                </a:solidFill>
              </a:rPr>
            </a:br>
            <a:r>
              <a:rPr lang="en-US" sz="2900" b="0" i="0" dirty="0" err="1">
                <a:solidFill>
                  <a:schemeClr val="bg1"/>
                </a:solidFill>
              </a:rPr>
              <a:t>recipient_email</a:t>
            </a:r>
            <a:r>
              <a:rPr lang="en-US" sz="2900" b="0" i="0" dirty="0">
                <a:solidFill>
                  <a:schemeClr val="bg1"/>
                </a:solidFill>
              </a:rPr>
              <a:t> = '</a:t>
            </a:r>
            <a:r>
              <a:rPr lang="en-US" sz="2900" b="0" i="0" dirty="0">
                <a:solidFill>
                  <a:schemeClr val="bg1"/>
                </a:solidFill>
                <a:hlinkClick r:id="rId8">
                  <a:extLst>
                    <a:ext uri="{A12FA001-AC4F-418D-AE19-62706E023703}">
                      <ahyp:hlinkClr xmlns:ahyp="http://schemas.microsoft.com/office/drawing/2018/hyperlinkcolor" val="tx"/>
                    </a:ext>
                  </a:extLst>
                </a:hlinkClick>
              </a:rPr>
              <a:t>recipient@example.com</a:t>
            </a:r>
            <a:r>
              <a:rPr lang="en-US" sz="2900" b="0" i="0" dirty="0">
                <a:solidFill>
                  <a:schemeClr val="bg1"/>
                </a:solidFill>
              </a:rPr>
              <a:t>'</a:t>
            </a:r>
            <a:br>
              <a:rPr lang="en-US" sz="2900" dirty="0">
                <a:solidFill>
                  <a:schemeClr val="bg1"/>
                </a:solidFill>
              </a:rPr>
            </a:br>
            <a:endParaRPr lang="en-US" sz="2900" dirty="0">
              <a:solidFill>
                <a:schemeClr val="bg1"/>
              </a:solidFill>
            </a:endParaRPr>
          </a:p>
        </p:txBody>
      </p:sp>
      <p:grpSp>
        <p:nvGrpSpPr>
          <p:cNvPr id="28" name="Group 27">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8424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6BA035-E0B6-4F82-4924-49BF06E5680B}"/>
              </a:ext>
            </a:extLst>
          </p:cNvPr>
          <p:cNvPicPr>
            <a:picLocks noChangeAspect="1"/>
          </p:cNvPicPr>
          <p:nvPr/>
        </p:nvPicPr>
        <p:blipFill rotWithShape="1">
          <a:blip r:embed="rId2"/>
          <a:srcRect l="14261" r="51653" b="-1"/>
          <a:stretch/>
        </p:blipFill>
        <p:spPr>
          <a:xfrm>
            <a:off x="831" y="10"/>
            <a:ext cx="3502025" cy="6857990"/>
          </a:xfrm>
          <a:prstGeom prst="rect">
            <a:avLst/>
          </a:prstGeom>
          <a:effectLst>
            <a:innerShdw blurRad="57150" dist="38100" dir="14460000">
              <a:prstClr val="black">
                <a:alpha val="70000"/>
              </a:prstClr>
            </a:innerShdw>
          </a:effectLst>
        </p:spPr>
      </p:pic>
      <p:sp>
        <p:nvSpPr>
          <p:cNvPr id="3" name="TextBox 2">
            <a:extLst>
              <a:ext uri="{FF2B5EF4-FFF2-40B4-BE49-F238E27FC236}">
                <a16:creationId xmlns:a16="http://schemas.microsoft.com/office/drawing/2014/main" id="{AFE75F35-AC69-41C8-BAAE-55E9087B7FEC}"/>
              </a:ext>
            </a:extLst>
          </p:cNvPr>
          <p:cNvSpPr txBox="1"/>
          <p:nvPr/>
        </p:nvSpPr>
        <p:spPr>
          <a:xfrm>
            <a:off x="3653667" y="220717"/>
            <a:ext cx="7559974" cy="6126673"/>
          </a:xfrm>
          <a:prstGeom prst="rect">
            <a:avLst/>
          </a:prstGeom>
        </p:spPr>
        <p:txBody>
          <a:bodyPr vert="horz" lIns="91440" tIns="45720" rIns="91440" bIns="45720" rtlCol="0" anchor="ctr">
            <a:normAutofit fontScale="92500"/>
          </a:bodyPr>
          <a:lstStyle/>
          <a:p>
            <a:pPr>
              <a:lnSpc>
                <a:spcPct val="90000"/>
              </a:lnSpc>
              <a:spcBef>
                <a:spcPct val="20000"/>
              </a:spcBef>
              <a:spcAft>
                <a:spcPts val="600"/>
              </a:spcAft>
              <a:buClr>
                <a:schemeClr val="tx1"/>
              </a:buClr>
              <a:buSzPct val="80000"/>
              <a:buFont typeface="Wingdings 3" panose="05040102010807070707" pitchFamily="18" charset="2"/>
              <a:buChar char=""/>
            </a:pPr>
            <a:br>
              <a:rPr lang="en-US" sz="1000" dirty="0">
                <a:solidFill>
                  <a:schemeClr val="bg2">
                    <a:lumMod val="75000"/>
                  </a:schemeClr>
                </a:solidFill>
              </a:rPr>
            </a:br>
            <a:r>
              <a:rPr lang="en-US" b="0" i="0" dirty="0">
                <a:solidFill>
                  <a:schemeClr val="bg1"/>
                </a:solidFill>
              </a:rPr>
              <a:t>def </a:t>
            </a:r>
            <a:r>
              <a:rPr lang="en-US" b="0" i="0" dirty="0" err="1">
                <a:solidFill>
                  <a:schemeClr val="bg1"/>
                </a:solidFill>
              </a:rPr>
              <a:t>read_sensor_data</a:t>
            </a:r>
            <a:r>
              <a:rPr lang="en-US" b="0" i="0" dirty="0">
                <a:solidFill>
                  <a:schemeClr val="bg1"/>
                </a:solidFill>
              </a:rPr>
              <a:t>():</a:t>
            </a:r>
            <a:br>
              <a:rPr lang="en-US" dirty="0">
                <a:solidFill>
                  <a:schemeClr val="bg1"/>
                </a:solidFill>
              </a:rPr>
            </a:br>
            <a:r>
              <a:rPr lang="en-US" b="0" i="0" dirty="0">
                <a:solidFill>
                  <a:schemeClr val="bg1"/>
                </a:solidFill>
              </a:rPr>
              <a:t>    humidity, temperature = </a:t>
            </a:r>
            <a:r>
              <a:rPr lang="en-US" b="0" i="0" dirty="0" err="1">
                <a:solidFill>
                  <a:schemeClr val="bg1"/>
                </a:solidFill>
              </a:rPr>
              <a:t>Adafruit_DHT.read_retry</a:t>
            </a:r>
            <a:r>
              <a:rPr lang="en-US" b="0" i="0" dirty="0">
                <a:solidFill>
                  <a:schemeClr val="bg1"/>
                </a:solidFill>
              </a:rPr>
              <a:t>(sensor, pin)</a:t>
            </a:r>
            <a:br>
              <a:rPr lang="en-US" dirty="0">
                <a:solidFill>
                  <a:schemeClr val="bg1"/>
                </a:solidFill>
              </a:rPr>
            </a:br>
            <a:r>
              <a:rPr lang="en-US" b="0" i="0" dirty="0">
                <a:solidFill>
                  <a:schemeClr val="bg1"/>
                </a:solidFill>
              </a:rPr>
              <a:t>    return humidity, temperature</a:t>
            </a:r>
            <a:br>
              <a:rPr lang="en-US" dirty="0">
                <a:solidFill>
                  <a:schemeClr val="bg1"/>
                </a:solidFill>
              </a:rPr>
            </a:br>
            <a:br>
              <a:rPr lang="en-US" dirty="0">
                <a:solidFill>
                  <a:schemeClr val="bg1"/>
                </a:solidFill>
              </a:rPr>
            </a:br>
            <a:r>
              <a:rPr lang="en-US" b="0" i="0" dirty="0">
                <a:solidFill>
                  <a:schemeClr val="bg1"/>
                </a:solidFill>
              </a:rPr>
              <a:t>def </a:t>
            </a:r>
            <a:r>
              <a:rPr lang="en-US" b="0" i="0" dirty="0" err="1">
                <a:solidFill>
                  <a:schemeClr val="bg1"/>
                </a:solidFill>
              </a:rPr>
              <a:t>send_email</a:t>
            </a:r>
            <a:r>
              <a:rPr lang="en-US" b="0" i="0" dirty="0">
                <a:solidFill>
                  <a:schemeClr val="bg1"/>
                </a:solidFill>
              </a:rPr>
              <a:t>(subject, body):</a:t>
            </a:r>
            <a:br>
              <a:rPr lang="en-US" dirty="0">
                <a:solidFill>
                  <a:schemeClr val="bg1"/>
                </a:solidFill>
              </a:rPr>
            </a:br>
            <a:r>
              <a:rPr lang="en-US" b="0" i="0" dirty="0">
                <a:solidFill>
                  <a:schemeClr val="bg1"/>
                </a:solidFill>
              </a:rPr>
              <a:t>    msg = </a:t>
            </a:r>
            <a:r>
              <a:rPr lang="en-US" b="0" i="0" dirty="0" err="1">
                <a:solidFill>
                  <a:schemeClr val="bg1"/>
                </a:solidFill>
              </a:rPr>
              <a:t>MIMEMultipart</a:t>
            </a:r>
            <a:r>
              <a:rPr lang="en-US" b="0" i="0" dirty="0">
                <a:solidFill>
                  <a:schemeClr val="bg1"/>
                </a:solidFill>
              </a:rPr>
              <a:t>()</a:t>
            </a:r>
            <a:br>
              <a:rPr lang="en-US" dirty="0">
                <a:solidFill>
                  <a:schemeClr val="bg1"/>
                </a:solidFill>
              </a:rPr>
            </a:br>
            <a:r>
              <a:rPr lang="en-US" b="0" i="0" dirty="0">
                <a:solidFill>
                  <a:schemeClr val="bg1"/>
                </a:solidFill>
              </a:rPr>
              <a:t>    msg['From'] = </a:t>
            </a:r>
            <a:r>
              <a:rPr lang="en-US" b="0" i="0" dirty="0" err="1">
                <a:solidFill>
                  <a:schemeClr val="bg1"/>
                </a:solidFill>
              </a:rPr>
              <a:t>sender_email</a:t>
            </a:r>
            <a:br>
              <a:rPr lang="en-US" dirty="0">
                <a:solidFill>
                  <a:schemeClr val="bg1"/>
                </a:solidFill>
              </a:rPr>
            </a:br>
            <a:r>
              <a:rPr lang="en-US" b="0" i="0" dirty="0">
                <a:solidFill>
                  <a:schemeClr val="bg1"/>
                </a:solidFill>
              </a:rPr>
              <a:t>    msg['To'] = </a:t>
            </a:r>
            <a:r>
              <a:rPr lang="en-US" b="0" i="0" dirty="0" err="1">
                <a:solidFill>
                  <a:schemeClr val="bg1"/>
                </a:solidFill>
              </a:rPr>
              <a:t>recipient_email</a:t>
            </a:r>
            <a:br>
              <a:rPr lang="en-US" dirty="0">
                <a:solidFill>
                  <a:schemeClr val="bg1"/>
                </a:solidFill>
              </a:rPr>
            </a:br>
            <a:r>
              <a:rPr lang="en-US" b="0" i="0" dirty="0">
                <a:solidFill>
                  <a:schemeClr val="bg1"/>
                </a:solidFill>
              </a:rPr>
              <a:t>    msg['Subject'] = subject</a:t>
            </a:r>
            <a:br>
              <a:rPr lang="en-US" dirty="0">
                <a:solidFill>
                  <a:schemeClr val="bg1"/>
                </a:solidFill>
              </a:rPr>
            </a:br>
            <a:br>
              <a:rPr lang="en-US" dirty="0">
                <a:solidFill>
                  <a:schemeClr val="bg1"/>
                </a:solidFill>
              </a:rPr>
            </a:br>
            <a:r>
              <a:rPr lang="en-US" b="0" i="0" dirty="0">
                <a:solidFill>
                  <a:schemeClr val="bg1"/>
                </a:solidFill>
              </a:rPr>
              <a:t>    </a:t>
            </a:r>
            <a:r>
              <a:rPr lang="en-US" b="0" i="0" dirty="0" err="1">
                <a:solidFill>
                  <a:schemeClr val="bg1"/>
                </a:solidFill>
                <a:hlinkClick r:id="rId3">
                  <a:extLst>
                    <a:ext uri="{A12FA001-AC4F-418D-AE19-62706E023703}">
                      <ahyp:hlinkClr xmlns:ahyp="http://schemas.microsoft.com/office/drawing/2018/hyperlinkcolor" val="tx"/>
                    </a:ext>
                  </a:extLst>
                </a:hlinkClick>
              </a:rPr>
              <a:t>msg.attach</a:t>
            </a:r>
            <a:r>
              <a:rPr lang="en-US" b="0" i="0" dirty="0">
                <a:solidFill>
                  <a:schemeClr val="bg1"/>
                </a:solidFill>
              </a:rPr>
              <a:t>(</a:t>
            </a:r>
            <a:r>
              <a:rPr lang="en-US" b="0" i="0" dirty="0" err="1">
                <a:solidFill>
                  <a:schemeClr val="bg1"/>
                </a:solidFill>
              </a:rPr>
              <a:t>MIMEText</a:t>
            </a:r>
            <a:r>
              <a:rPr lang="en-US" b="0" i="0" dirty="0">
                <a:solidFill>
                  <a:schemeClr val="bg1"/>
                </a:solidFill>
              </a:rPr>
              <a:t>(body, 'plain'))</a:t>
            </a:r>
            <a:br>
              <a:rPr lang="en-US" dirty="0">
                <a:solidFill>
                  <a:schemeClr val="bg1"/>
                </a:solidFill>
              </a:rPr>
            </a:br>
            <a:br>
              <a:rPr lang="en-US" dirty="0">
                <a:solidFill>
                  <a:schemeClr val="bg1"/>
                </a:solidFill>
              </a:rPr>
            </a:br>
            <a:r>
              <a:rPr lang="en-US" b="0" i="0" dirty="0">
                <a:solidFill>
                  <a:schemeClr val="bg1"/>
                </a:solidFill>
              </a:rPr>
              <a:t>    with </a:t>
            </a:r>
            <a:r>
              <a:rPr lang="en-US" b="0" i="0" dirty="0" err="1">
                <a:solidFill>
                  <a:schemeClr val="bg1"/>
                </a:solidFill>
                <a:hlinkClick r:id="rId4">
                  <a:extLst>
                    <a:ext uri="{A12FA001-AC4F-418D-AE19-62706E023703}">
                      <ahyp:hlinkClr xmlns:ahyp="http://schemas.microsoft.com/office/drawing/2018/hyperlinkcolor" val="tx"/>
                    </a:ext>
                  </a:extLst>
                </a:hlinkClick>
              </a:rPr>
              <a:t>smtplib.SMTP</a:t>
            </a:r>
            <a:r>
              <a:rPr lang="en-US" b="0" i="0" dirty="0">
                <a:solidFill>
                  <a:schemeClr val="bg1"/>
                </a:solidFill>
              </a:rPr>
              <a:t>(</a:t>
            </a:r>
            <a:r>
              <a:rPr lang="en-US" b="0" i="0" dirty="0" err="1">
                <a:solidFill>
                  <a:schemeClr val="bg1"/>
                </a:solidFill>
              </a:rPr>
              <a:t>smtp_server</a:t>
            </a:r>
            <a:r>
              <a:rPr lang="en-US" b="0" i="0" dirty="0">
                <a:solidFill>
                  <a:schemeClr val="bg1"/>
                </a:solidFill>
              </a:rPr>
              <a:t>, </a:t>
            </a:r>
            <a:r>
              <a:rPr lang="en-US" b="0" i="0" dirty="0" err="1">
                <a:solidFill>
                  <a:schemeClr val="bg1"/>
                </a:solidFill>
              </a:rPr>
              <a:t>smtp_port</a:t>
            </a:r>
            <a:r>
              <a:rPr lang="en-US" b="0" i="0" dirty="0">
                <a:solidFill>
                  <a:schemeClr val="bg1"/>
                </a:solidFill>
              </a:rPr>
              <a:t>) as server:</a:t>
            </a:r>
            <a:br>
              <a:rPr lang="en-US" dirty="0">
                <a:solidFill>
                  <a:schemeClr val="bg1"/>
                </a:solidFill>
              </a:rPr>
            </a:br>
            <a:r>
              <a:rPr lang="en-US" b="0" i="0" dirty="0">
                <a:solidFill>
                  <a:schemeClr val="bg1"/>
                </a:solidFill>
              </a:rPr>
              <a:t>        </a:t>
            </a:r>
            <a:r>
              <a:rPr lang="en-US" b="0" i="0" dirty="0" err="1">
                <a:solidFill>
                  <a:schemeClr val="bg1"/>
                </a:solidFill>
                <a:hlinkClick r:id="rId5">
                  <a:extLst>
                    <a:ext uri="{A12FA001-AC4F-418D-AE19-62706E023703}">
                      <ahyp:hlinkClr xmlns:ahyp="http://schemas.microsoft.com/office/drawing/2018/hyperlinkcolor" val="tx"/>
                    </a:ext>
                  </a:extLst>
                </a:hlinkClick>
              </a:rPr>
              <a:t>server.starttls</a:t>
            </a:r>
            <a:r>
              <a:rPr lang="en-US" b="0" i="0" dirty="0">
                <a:solidFill>
                  <a:schemeClr val="bg1"/>
                </a:solidFill>
              </a:rPr>
              <a:t>()</a:t>
            </a:r>
            <a:br>
              <a:rPr lang="en-US" dirty="0">
                <a:solidFill>
                  <a:schemeClr val="bg1"/>
                </a:solidFill>
              </a:rPr>
            </a:br>
            <a:r>
              <a:rPr lang="en-US" b="0" i="0" dirty="0">
                <a:solidFill>
                  <a:schemeClr val="bg1"/>
                </a:solidFill>
              </a:rPr>
              <a:t>        </a:t>
            </a:r>
            <a:r>
              <a:rPr lang="en-US" b="0" i="0" dirty="0" err="1">
                <a:solidFill>
                  <a:schemeClr val="bg1"/>
                </a:solidFill>
                <a:hlinkClick r:id="rId6">
                  <a:extLst>
                    <a:ext uri="{A12FA001-AC4F-418D-AE19-62706E023703}">
                      <ahyp:hlinkClr xmlns:ahyp="http://schemas.microsoft.com/office/drawing/2018/hyperlinkcolor" val="tx"/>
                    </a:ext>
                  </a:extLst>
                </a:hlinkClick>
              </a:rPr>
              <a:t>server.login</a:t>
            </a:r>
            <a:r>
              <a:rPr lang="en-US" b="0" i="0" dirty="0">
                <a:solidFill>
                  <a:schemeClr val="bg1"/>
                </a:solidFill>
              </a:rPr>
              <a:t>(</a:t>
            </a:r>
            <a:r>
              <a:rPr lang="en-US" b="0" i="0" dirty="0" err="1">
                <a:solidFill>
                  <a:schemeClr val="bg1"/>
                </a:solidFill>
              </a:rPr>
              <a:t>smtp_username</a:t>
            </a:r>
            <a:r>
              <a:rPr lang="en-US" b="0" i="0" dirty="0">
                <a:solidFill>
                  <a:schemeClr val="bg1"/>
                </a:solidFill>
              </a:rPr>
              <a:t>, </a:t>
            </a:r>
            <a:r>
              <a:rPr lang="en-US" b="0" i="0" dirty="0" err="1">
                <a:solidFill>
                  <a:schemeClr val="bg1"/>
                </a:solidFill>
              </a:rPr>
              <a:t>smtp_password</a:t>
            </a:r>
            <a:r>
              <a:rPr lang="en-US" b="0" i="0" dirty="0">
                <a:solidFill>
                  <a:schemeClr val="bg1"/>
                </a:solidFill>
              </a:rPr>
              <a:t>)</a:t>
            </a:r>
            <a:br>
              <a:rPr lang="en-US" dirty="0">
                <a:solidFill>
                  <a:schemeClr val="bg1"/>
                </a:solidFill>
              </a:rPr>
            </a:br>
            <a:r>
              <a:rPr lang="en-US" b="0" i="0" dirty="0">
                <a:solidFill>
                  <a:schemeClr val="bg1"/>
                </a:solidFill>
              </a:rPr>
              <a:t>        </a:t>
            </a:r>
            <a:r>
              <a:rPr lang="en-US" b="0" i="0" dirty="0" err="1">
                <a:solidFill>
                  <a:schemeClr val="bg1"/>
                </a:solidFill>
                <a:hlinkClick r:id="rId7">
                  <a:extLst>
                    <a:ext uri="{A12FA001-AC4F-418D-AE19-62706E023703}">
                      <ahyp:hlinkClr xmlns:ahyp="http://schemas.microsoft.com/office/drawing/2018/hyperlinkcolor" val="tx"/>
                    </a:ext>
                  </a:extLst>
                </a:hlinkClick>
              </a:rPr>
              <a:t>server.sendmail</a:t>
            </a:r>
            <a:r>
              <a:rPr lang="en-US" b="0" i="0" dirty="0">
                <a:solidFill>
                  <a:schemeClr val="bg1"/>
                </a:solidFill>
              </a:rPr>
              <a:t>(</a:t>
            </a:r>
            <a:r>
              <a:rPr lang="en-US" b="0" i="0" dirty="0" err="1">
                <a:solidFill>
                  <a:schemeClr val="bg1"/>
                </a:solidFill>
              </a:rPr>
              <a:t>sender_email</a:t>
            </a:r>
            <a:r>
              <a:rPr lang="en-US" b="0" i="0" dirty="0">
                <a:solidFill>
                  <a:schemeClr val="bg1"/>
                </a:solidFill>
              </a:rPr>
              <a:t>, </a:t>
            </a:r>
            <a:r>
              <a:rPr lang="en-US" b="0" i="0" dirty="0" err="1">
                <a:solidFill>
                  <a:schemeClr val="bg1"/>
                </a:solidFill>
              </a:rPr>
              <a:t>recipient_email</a:t>
            </a:r>
            <a:r>
              <a:rPr lang="en-US" b="0" i="0" dirty="0">
                <a:solidFill>
                  <a:schemeClr val="bg1"/>
                </a:solidFill>
              </a:rPr>
              <a:t>, </a:t>
            </a:r>
            <a:r>
              <a:rPr lang="en-US" b="0" i="0" dirty="0" err="1">
                <a:solidFill>
                  <a:schemeClr val="bg1"/>
                </a:solidFill>
              </a:rPr>
              <a:t>msg.as_string</a:t>
            </a:r>
            <a:r>
              <a:rPr lang="en-US" b="0" i="0" dirty="0">
                <a:solidFill>
                  <a:schemeClr val="bg1"/>
                </a:solidFill>
              </a:rPr>
              <a:t>())</a:t>
            </a:r>
            <a:br>
              <a:rPr lang="en-US" dirty="0">
                <a:solidFill>
                  <a:schemeClr val="bg1"/>
                </a:solidFill>
              </a:rPr>
            </a:br>
            <a:br>
              <a:rPr lang="en-US" dirty="0">
                <a:solidFill>
                  <a:schemeClr val="bg1"/>
                </a:solidFill>
              </a:rPr>
            </a:br>
            <a:r>
              <a:rPr lang="en-US" b="0" i="0" dirty="0">
                <a:solidFill>
                  <a:schemeClr val="bg1"/>
                </a:solidFill>
              </a:rPr>
              <a:t>while True:</a:t>
            </a:r>
            <a:br>
              <a:rPr lang="en-US" dirty="0">
                <a:solidFill>
                  <a:schemeClr val="bg1"/>
                </a:solidFill>
              </a:rPr>
            </a:br>
            <a:r>
              <a:rPr lang="en-US" b="0" i="0" dirty="0">
                <a:solidFill>
                  <a:schemeClr val="bg1"/>
                </a:solidFill>
              </a:rPr>
              <a:t>    humidity, temperature = </a:t>
            </a:r>
            <a:r>
              <a:rPr lang="en-US" b="0" i="0" dirty="0" err="1">
                <a:solidFill>
                  <a:schemeClr val="bg1"/>
                </a:solidFill>
              </a:rPr>
              <a:t>read_sensor_data</a:t>
            </a:r>
            <a:r>
              <a:rPr lang="en-US" b="0" i="0" dirty="0">
                <a:solidFill>
                  <a:schemeClr val="bg1"/>
                </a:solidFill>
              </a:rPr>
              <a:t>()</a:t>
            </a:r>
            <a:br>
              <a:rPr lang="en-US" dirty="0">
                <a:solidFill>
                  <a:schemeClr val="bg1"/>
                </a:solidFill>
              </a:rPr>
            </a:br>
            <a:br>
              <a:rPr lang="en-US" dirty="0">
                <a:solidFill>
                  <a:schemeClr val="bg1"/>
                </a:solidFill>
              </a:rPr>
            </a:br>
            <a:r>
              <a:rPr lang="en-US" b="0" i="0" dirty="0">
                <a:solidFill>
                  <a:schemeClr val="bg1"/>
                </a:solidFill>
              </a:rPr>
              <a:t>    if humidity is not None and temperature is not None:</a:t>
            </a:r>
            <a:br>
              <a:rPr lang="en-US" dirty="0">
                <a:solidFill>
                  <a:schemeClr val="bg1"/>
                </a:solidFill>
              </a:rPr>
            </a:br>
            <a:r>
              <a:rPr lang="en-US" b="0" i="0" dirty="0">
                <a:solidFill>
                  <a:schemeClr val="bg1"/>
                </a:solidFill>
              </a:rPr>
              <a:t>        </a:t>
            </a:r>
            <a:r>
              <a:rPr lang="en-US" b="0" i="0" dirty="0" err="1">
                <a:solidFill>
                  <a:schemeClr val="bg1"/>
                </a:solidFill>
              </a:rPr>
              <a:t>current_time</a:t>
            </a:r>
            <a:r>
              <a:rPr lang="en-US" b="0" i="0" dirty="0">
                <a:solidFill>
                  <a:schemeClr val="bg1"/>
                </a:solidFill>
              </a:rPr>
              <a:t> = </a:t>
            </a:r>
            <a:r>
              <a:rPr lang="en-US" b="0" i="0" dirty="0" err="1">
                <a:solidFill>
                  <a:schemeClr val="bg1"/>
                </a:solidFill>
                <a:hlinkClick r:id="rId8">
                  <a:extLst>
                    <a:ext uri="{A12FA001-AC4F-418D-AE19-62706E023703}">
                      <ahyp:hlinkClr xmlns:ahyp="http://schemas.microsoft.com/office/drawing/2018/hyperlinkcolor" val="tx"/>
                    </a:ext>
                  </a:extLst>
                </a:hlinkClick>
              </a:rPr>
              <a:t>datetime.now</a:t>
            </a:r>
            <a:r>
              <a:rPr lang="en-US" b="0" i="0" dirty="0">
                <a:solidFill>
                  <a:schemeClr val="bg1"/>
                </a:solidFill>
              </a:rPr>
              <a:t>().</a:t>
            </a:r>
            <a:r>
              <a:rPr lang="en-US" b="0" i="0" dirty="0" err="1">
                <a:solidFill>
                  <a:schemeClr val="bg1"/>
                </a:solidFill>
              </a:rPr>
              <a:t>strftime</a:t>
            </a:r>
            <a:r>
              <a:rPr lang="en-US" b="0" i="0" dirty="0">
                <a:solidFill>
                  <a:schemeClr val="bg1"/>
                </a:solidFill>
              </a:rPr>
              <a:t>('%Y-%m-%d %H:%M:%S')</a:t>
            </a:r>
            <a:br>
              <a:rPr lang="en-US" dirty="0">
                <a:solidFill>
                  <a:schemeClr val="bg1"/>
                </a:solidFill>
              </a:rPr>
            </a:br>
            <a:r>
              <a:rPr lang="en-US" b="0" i="0" dirty="0">
                <a:solidFill>
                  <a:schemeClr val="bg1"/>
                </a:solidFill>
              </a:rPr>
              <a:t>        print(f'[{</a:t>
            </a:r>
            <a:r>
              <a:rPr lang="en-US" b="0" i="0" dirty="0" err="1">
                <a:solidFill>
                  <a:schemeClr val="bg1"/>
                </a:solidFill>
              </a:rPr>
              <a:t>current_time</a:t>
            </a:r>
            <a:r>
              <a:rPr lang="en-US" b="0" i="0" dirty="0">
                <a:solidFill>
                  <a:schemeClr val="bg1"/>
                </a:solidFill>
              </a:rPr>
              <a:t>}] Temperature: {temperature:.2f}°C, Humidity: {humidity:.2f}%')</a:t>
            </a:r>
            <a:br>
              <a:rPr lang="en-US" dirty="0">
                <a:solidFill>
                  <a:schemeClr val="bg1"/>
                </a:solidFill>
              </a:rPr>
            </a:br>
            <a:endParaRPr lang="en-US" dirty="0">
              <a:solidFill>
                <a:schemeClr val="bg1"/>
              </a:solidFill>
            </a:endParaRPr>
          </a:p>
        </p:txBody>
      </p:sp>
      <p:grpSp>
        <p:nvGrpSpPr>
          <p:cNvPr id="18" name="Group 17">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449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11068DC3-DD6B-00F4-4707-50EE9775840D}"/>
              </a:ext>
            </a:extLst>
          </p:cNvPr>
          <p:cNvPicPr>
            <a:picLocks noChangeAspect="1"/>
          </p:cNvPicPr>
          <p:nvPr/>
        </p:nvPicPr>
        <p:blipFill rotWithShape="1">
          <a:blip r:embed="rId2">
            <a:duotone>
              <a:schemeClr val="bg2">
                <a:shade val="45000"/>
                <a:satMod val="135000"/>
              </a:schemeClr>
              <a:prstClr val="white"/>
            </a:duotone>
            <a:alphaModFix amt="15000"/>
          </a:blip>
          <a:srcRect t="19239" b="5761"/>
          <a:stretch/>
        </p:blipFill>
        <p:spPr>
          <a:xfrm>
            <a:off x="20" y="10"/>
            <a:ext cx="12191980" cy="6857990"/>
          </a:xfrm>
          <a:prstGeom prst="rect">
            <a:avLst/>
          </a:prstGeom>
        </p:spPr>
      </p:pic>
      <p:sp>
        <p:nvSpPr>
          <p:cNvPr id="3" name="TextBox 2">
            <a:extLst>
              <a:ext uri="{FF2B5EF4-FFF2-40B4-BE49-F238E27FC236}">
                <a16:creationId xmlns:a16="http://schemas.microsoft.com/office/drawing/2014/main" id="{3AE4ACA2-307C-1A1B-65A0-94A1E50E6FAC}"/>
              </a:ext>
            </a:extLst>
          </p:cNvPr>
          <p:cNvSpPr txBox="1"/>
          <p:nvPr/>
        </p:nvSpPr>
        <p:spPr>
          <a:xfrm>
            <a:off x="684211" y="126124"/>
            <a:ext cx="11250285" cy="6731866"/>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br>
              <a:rPr lang="en-US" sz="1400" dirty="0">
                <a:solidFill>
                  <a:schemeClr val="bg2">
                    <a:lumMod val="75000"/>
                  </a:schemeClr>
                </a:solidFill>
              </a:rPr>
            </a:br>
            <a:r>
              <a:rPr lang="en-US" sz="2400" b="0" i="0" dirty="0">
                <a:solidFill>
                  <a:schemeClr val="bg2">
                    <a:lumMod val="75000"/>
                  </a:schemeClr>
                </a:solidFill>
              </a:rPr>
              <a:t>        </a:t>
            </a:r>
            <a:r>
              <a:rPr lang="en-US" sz="2400" b="0" i="0" dirty="0">
                <a:solidFill>
                  <a:schemeClr val="bg1"/>
                </a:solidFill>
              </a:rPr>
              <a:t># Data logging to a file</a:t>
            </a:r>
            <a:br>
              <a:rPr lang="en-US" sz="2400" dirty="0">
                <a:solidFill>
                  <a:schemeClr val="bg1"/>
                </a:solidFill>
              </a:rPr>
            </a:br>
            <a:r>
              <a:rPr lang="en-US" sz="2400" b="0" i="0" dirty="0">
                <a:solidFill>
                  <a:schemeClr val="bg1"/>
                </a:solidFill>
              </a:rPr>
              <a:t>        with open('</a:t>
            </a:r>
            <a:r>
              <a:rPr lang="en-US" sz="2400" b="0" i="0" dirty="0">
                <a:solidFill>
                  <a:schemeClr val="bg1"/>
                </a:solidFill>
                <a:hlinkClick r:id="rId3">
                  <a:extLst>
                    <a:ext uri="{A12FA001-AC4F-418D-AE19-62706E023703}">
                      <ahyp:hlinkClr xmlns:ahyp="http://schemas.microsoft.com/office/drawing/2018/hyperlinkcolor" val="tx"/>
                    </a:ext>
                  </a:extLst>
                </a:hlinkClick>
              </a:rPr>
              <a:t>environment_data.txt</a:t>
            </a:r>
            <a:r>
              <a:rPr lang="en-US" sz="2400" b="0" i="0" dirty="0">
                <a:solidFill>
                  <a:schemeClr val="bg1"/>
                </a:solidFill>
              </a:rPr>
              <a:t>', 'a') as </a:t>
            </a:r>
            <a:r>
              <a:rPr lang="en-US" sz="2400" b="0" i="0" dirty="0" err="1">
                <a:solidFill>
                  <a:schemeClr val="bg1"/>
                </a:solidFill>
              </a:rPr>
              <a:t>log_file</a:t>
            </a:r>
            <a:r>
              <a:rPr lang="en-US" sz="2400" b="0" i="0" dirty="0">
                <a:solidFill>
                  <a:schemeClr val="bg1"/>
                </a:solidFill>
              </a:rPr>
              <a:t>:</a:t>
            </a:r>
            <a:br>
              <a:rPr lang="en-US" sz="2400" dirty="0">
                <a:solidFill>
                  <a:schemeClr val="bg1"/>
                </a:solidFill>
              </a:rPr>
            </a:br>
            <a:r>
              <a:rPr lang="en-US" sz="2400" b="0" i="0" dirty="0">
                <a:solidFill>
                  <a:schemeClr val="bg1"/>
                </a:solidFill>
              </a:rPr>
              <a:t>            </a:t>
            </a:r>
            <a:r>
              <a:rPr lang="en-US" sz="2400" b="0" i="0" dirty="0" err="1">
                <a:solidFill>
                  <a:schemeClr val="bg1"/>
                </a:solidFill>
                <a:hlinkClick r:id="rId4">
                  <a:extLst>
                    <a:ext uri="{A12FA001-AC4F-418D-AE19-62706E023703}">
                      <ahyp:hlinkClr xmlns:ahyp="http://schemas.microsoft.com/office/drawing/2018/hyperlinkcolor" val="tx"/>
                    </a:ext>
                  </a:extLst>
                </a:hlinkClick>
              </a:rPr>
              <a:t>log_file.write</a:t>
            </a:r>
            <a:r>
              <a:rPr lang="en-US" sz="2400" b="0" i="0" dirty="0">
                <a:solidFill>
                  <a:schemeClr val="bg1"/>
                </a:solidFill>
              </a:rPr>
              <a:t>(f'{</a:t>
            </a:r>
            <a:r>
              <a:rPr lang="en-US" sz="2400" b="0" i="0" dirty="0" err="1">
                <a:solidFill>
                  <a:schemeClr val="bg1"/>
                </a:solidFill>
              </a:rPr>
              <a:t>current_time</a:t>
            </a:r>
            <a:r>
              <a:rPr lang="en-US" sz="2400" b="0" i="0" dirty="0">
                <a:solidFill>
                  <a:schemeClr val="bg1"/>
                </a:solidFill>
              </a:rPr>
              <a:t>}, Temperature: {temperature:.2f}°C, Humidity: {humidity:.2f}%\n')</a:t>
            </a:r>
            <a:br>
              <a:rPr lang="en-US" sz="2400" dirty="0">
                <a:solidFill>
                  <a:schemeClr val="bg1"/>
                </a:solidFill>
              </a:rPr>
            </a:br>
            <a:br>
              <a:rPr lang="en-US" sz="2400" dirty="0">
                <a:solidFill>
                  <a:schemeClr val="bg1"/>
                </a:solidFill>
              </a:rPr>
            </a:br>
            <a:r>
              <a:rPr lang="en-US" sz="2400" b="0" i="0" dirty="0">
                <a:solidFill>
                  <a:schemeClr val="bg1"/>
                </a:solidFill>
              </a:rPr>
              <a:t>        # You can add conditions to send email notifications based on specific criteria</a:t>
            </a:r>
            <a:br>
              <a:rPr lang="en-US" sz="2400" dirty="0">
                <a:solidFill>
                  <a:schemeClr val="bg1"/>
                </a:solidFill>
              </a:rPr>
            </a:br>
            <a:r>
              <a:rPr lang="en-US" sz="2400" b="0" i="0" dirty="0">
                <a:solidFill>
                  <a:schemeClr val="bg1"/>
                </a:solidFill>
              </a:rPr>
              <a:t>        if temperature &gt; 30:</a:t>
            </a:r>
            <a:br>
              <a:rPr lang="en-US" sz="2400" dirty="0">
                <a:solidFill>
                  <a:schemeClr val="bg1"/>
                </a:solidFill>
              </a:rPr>
            </a:br>
            <a:r>
              <a:rPr lang="en-US" sz="2400" b="0" i="0" dirty="0">
                <a:solidFill>
                  <a:schemeClr val="bg1"/>
                </a:solidFill>
              </a:rPr>
              <a:t>            subject = 'High Temperature Warning'</a:t>
            </a:r>
            <a:br>
              <a:rPr lang="en-US" sz="2400" dirty="0">
                <a:solidFill>
                  <a:schemeClr val="bg1"/>
                </a:solidFill>
              </a:rPr>
            </a:br>
            <a:r>
              <a:rPr lang="en-US" sz="2400" b="0" i="0" dirty="0">
                <a:solidFill>
                  <a:schemeClr val="bg1"/>
                </a:solidFill>
              </a:rPr>
              <a:t>            body = </a:t>
            </a:r>
            <a:r>
              <a:rPr lang="en-US" sz="2400" b="0" i="0" dirty="0" err="1">
                <a:solidFill>
                  <a:schemeClr val="bg1"/>
                </a:solidFill>
              </a:rPr>
              <a:t>f'Temperature</a:t>
            </a:r>
            <a:r>
              <a:rPr lang="en-US" sz="2400" b="0" i="0" dirty="0">
                <a:solidFill>
                  <a:schemeClr val="bg1"/>
                </a:solidFill>
              </a:rPr>
              <a:t> is high: {temperature:.2f}°C'</a:t>
            </a:r>
            <a:br>
              <a:rPr lang="en-US" sz="2400" dirty="0">
                <a:solidFill>
                  <a:schemeClr val="bg1"/>
                </a:solidFill>
              </a:rPr>
            </a:br>
            <a:r>
              <a:rPr lang="en-US" sz="2400" b="0" i="0" dirty="0">
                <a:solidFill>
                  <a:schemeClr val="bg1"/>
                </a:solidFill>
              </a:rPr>
              <a:t>            </a:t>
            </a:r>
            <a:r>
              <a:rPr lang="en-US" sz="2400" b="0" i="0" dirty="0" err="1">
                <a:solidFill>
                  <a:schemeClr val="bg1"/>
                </a:solidFill>
              </a:rPr>
              <a:t>send_email</a:t>
            </a:r>
            <a:r>
              <a:rPr lang="en-US" sz="2400" b="0" i="0" dirty="0">
                <a:solidFill>
                  <a:schemeClr val="bg1"/>
                </a:solidFill>
              </a:rPr>
              <a:t>(subject, body)</a:t>
            </a:r>
            <a:br>
              <a:rPr lang="en-US" sz="2400" dirty="0">
                <a:solidFill>
                  <a:schemeClr val="bg1"/>
                </a:solidFill>
              </a:rPr>
            </a:br>
            <a:br>
              <a:rPr lang="en-US" sz="2400" dirty="0">
                <a:solidFill>
                  <a:schemeClr val="bg1"/>
                </a:solidFill>
              </a:rPr>
            </a:br>
            <a:r>
              <a:rPr lang="en-US" sz="2400" b="0" i="0" dirty="0">
                <a:solidFill>
                  <a:schemeClr val="bg1"/>
                </a:solidFill>
              </a:rPr>
              <a:t>    else:</a:t>
            </a:r>
            <a:br>
              <a:rPr lang="en-US" sz="2400" dirty="0">
                <a:solidFill>
                  <a:schemeClr val="bg1"/>
                </a:solidFill>
              </a:rPr>
            </a:br>
            <a:r>
              <a:rPr lang="en-US" sz="2400" b="0" i="0" dirty="0">
                <a:solidFill>
                  <a:schemeClr val="bg1"/>
                </a:solidFill>
              </a:rPr>
              <a:t>        print('Failed to retrieve data. Check the sensor and wiring.')</a:t>
            </a:r>
            <a:br>
              <a:rPr lang="en-US" sz="2400" dirty="0">
                <a:solidFill>
                  <a:schemeClr val="bg1"/>
                </a:solidFill>
              </a:rPr>
            </a:br>
            <a:br>
              <a:rPr lang="en-US" sz="2400" dirty="0">
                <a:solidFill>
                  <a:schemeClr val="bg1"/>
                </a:solidFill>
              </a:rPr>
            </a:br>
            <a:r>
              <a:rPr lang="en-US" sz="2400" b="0" i="0" dirty="0">
                <a:solidFill>
                  <a:schemeClr val="bg1"/>
                </a:solidFill>
              </a:rPr>
              <a:t>    # Adjust the sleep time as needed</a:t>
            </a:r>
            <a:br>
              <a:rPr lang="en-US" sz="2400" dirty="0">
                <a:solidFill>
                  <a:schemeClr val="bg1"/>
                </a:solidFill>
              </a:rPr>
            </a:br>
            <a:r>
              <a:rPr lang="en-US" sz="2400" b="0" i="0" dirty="0">
                <a:solidFill>
                  <a:schemeClr val="bg1"/>
                </a:solidFill>
              </a:rPr>
              <a:t>    </a:t>
            </a:r>
            <a:r>
              <a:rPr lang="en-US" sz="2400" b="0" i="0" dirty="0" err="1">
                <a:solidFill>
                  <a:schemeClr val="bg1"/>
                </a:solidFill>
                <a:hlinkClick r:id="rId5">
                  <a:extLst>
                    <a:ext uri="{A12FA001-AC4F-418D-AE19-62706E023703}">
                      <ahyp:hlinkClr xmlns:ahyp="http://schemas.microsoft.com/office/drawing/2018/hyperlinkcolor" val="tx"/>
                    </a:ext>
                  </a:extLst>
                </a:hlinkClick>
              </a:rPr>
              <a:t>time.sleep</a:t>
            </a:r>
            <a:r>
              <a:rPr lang="en-US" sz="2400" b="0" i="0" dirty="0">
                <a:solidFill>
                  <a:schemeClr val="bg1"/>
                </a:solidFill>
              </a:rPr>
              <a:t>(</a:t>
            </a:r>
            <a:r>
              <a:rPr lang="en-US" sz="2400" b="0" i="0" dirty="0">
                <a:solidFill>
                  <a:schemeClr val="bg1"/>
                </a:solidFill>
                <a:hlinkClick r:id="rId6">
                  <a:extLst>
                    <a:ext uri="{A12FA001-AC4F-418D-AE19-62706E023703}">
                      <ahyp:hlinkClr xmlns:ahyp="http://schemas.microsoft.com/office/drawing/2018/hyperlinkcolor" val="tx"/>
                    </a:ext>
                  </a:extLst>
                </a:hlinkClick>
              </a:rPr>
              <a:t>300</a:t>
            </a:r>
            <a:r>
              <a:rPr lang="en-US" sz="2400" b="0" i="0" dirty="0">
                <a:solidFill>
                  <a:schemeClr val="bg1"/>
                </a:solidFill>
              </a:rPr>
              <a:t>)  # Sleep for 5 minutes before the next reading</a:t>
            </a:r>
            <a:br>
              <a:rPr lang="en-US" sz="2400" dirty="0">
                <a:solidFill>
                  <a:schemeClr val="bg1"/>
                </a:solidFill>
              </a:rPr>
            </a:br>
            <a:endParaRPr lang="en-US" sz="2400" dirty="0">
              <a:solidFill>
                <a:schemeClr val="bg1"/>
              </a:solidFill>
            </a:endParaRPr>
          </a:p>
        </p:txBody>
      </p:sp>
      <p:grpSp>
        <p:nvGrpSpPr>
          <p:cNvPr id="18" name="Group 17">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7610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58699-5197-E9C7-2EAE-86F05602EEB5}"/>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u="sng" cap="all">
                <a:latin typeface="+mj-lt"/>
                <a:ea typeface="+mj-ea"/>
                <a:cs typeface="+mj-cs"/>
              </a:rPr>
              <a:t>Conclusion </a:t>
            </a:r>
          </a:p>
        </p:txBody>
      </p:sp>
      <p:graphicFrame>
        <p:nvGraphicFramePr>
          <p:cNvPr id="6" name="TextBox 3">
            <a:extLst>
              <a:ext uri="{FF2B5EF4-FFF2-40B4-BE49-F238E27FC236}">
                <a16:creationId xmlns:a16="http://schemas.microsoft.com/office/drawing/2014/main" id="{88FA5025-5C37-AEB6-E975-29D8B923E6C4}"/>
              </a:ext>
            </a:extLst>
          </p:cNvPr>
          <p:cNvGraphicFramePr/>
          <p:nvPr>
            <p:extLst>
              <p:ext uri="{D42A27DB-BD31-4B8C-83A1-F6EECF244321}">
                <p14:modId xmlns:p14="http://schemas.microsoft.com/office/powerpoint/2010/main" val="368147619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498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8D7928-5715-CF31-C5D3-3B976542E5FF}"/>
              </a:ext>
            </a:extLst>
          </p:cNvPr>
          <p:cNvSpPr txBox="1"/>
          <p:nvPr/>
        </p:nvSpPr>
        <p:spPr>
          <a:xfrm>
            <a:off x="1316680" y="1261352"/>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1" i="0" kern="1200" cap="all" dirty="0">
                <a:solidFill>
                  <a:schemeClr val="tx1"/>
                </a:solidFill>
                <a:effectLst/>
                <a:latin typeface="+mj-lt"/>
                <a:ea typeface="+mj-ea"/>
                <a:cs typeface="+mj-cs"/>
              </a:rPr>
              <a:t>ABSTRACT</a:t>
            </a:r>
          </a:p>
        </p:txBody>
      </p:sp>
      <p:sp>
        <p:nvSpPr>
          <p:cNvPr id="9" name="TextBox 8">
            <a:extLst>
              <a:ext uri="{FF2B5EF4-FFF2-40B4-BE49-F238E27FC236}">
                <a16:creationId xmlns:a16="http://schemas.microsoft.com/office/drawing/2014/main" id="{BBCF26C5-EF8C-816F-C1C3-6650F0386E0C}"/>
              </a:ext>
            </a:extLst>
          </p:cNvPr>
          <p:cNvSpPr txBox="1"/>
          <p:nvPr/>
        </p:nvSpPr>
        <p:spPr>
          <a:xfrm>
            <a:off x="638589" y="2015732"/>
            <a:ext cx="10691399" cy="3849582"/>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b="1" i="1" dirty="0"/>
              <a:t>The level of pollution has increased with times by lot of factors like the increase in population, vehicle use, industrialization and urbanization which results in harmful effects on human wellbeing by directly affecting health of the people. This project is based on the wireless sensor networks for collecting information about Environment.</a:t>
            </a:r>
          </a:p>
          <a:p>
            <a:pPr marL="342900" indent="-228600" defTabSz="914400">
              <a:lnSpc>
                <a:spcPct val="120000"/>
              </a:lnSpc>
              <a:spcAft>
                <a:spcPts val="600"/>
              </a:spcAft>
              <a:buClr>
                <a:schemeClr val="accent1"/>
              </a:buClr>
              <a:buSzPct val="100000"/>
              <a:buFont typeface="Arial" panose="020B0604020202020204" pitchFamily="34" charset="0"/>
              <a:buChar char="•"/>
            </a:pPr>
            <a:endParaRPr lang="en-US" b="1" i="1" dirty="0"/>
          </a:p>
        </p:txBody>
      </p:sp>
      <p:sp>
        <p:nvSpPr>
          <p:cNvPr id="11" name="TextBox 10">
            <a:extLst>
              <a:ext uri="{FF2B5EF4-FFF2-40B4-BE49-F238E27FC236}">
                <a16:creationId xmlns:a16="http://schemas.microsoft.com/office/drawing/2014/main" id="{DF1002F7-6F69-D1D4-847D-BF34DB7997A5}"/>
              </a:ext>
            </a:extLst>
          </p:cNvPr>
          <p:cNvSpPr txBox="1"/>
          <p:nvPr/>
        </p:nvSpPr>
        <p:spPr>
          <a:xfrm>
            <a:off x="607218" y="3410726"/>
            <a:ext cx="10754140" cy="1323439"/>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b="1" i="1" dirty="0"/>
              <a:t>Develop an IOT Based Environmental Monitoring System, it can monitor the public Parks by using the Wi-Fi Technology. Internet of Things provide support for huge and accurate amount of data regarding the Environment. In this IOT project, we can monitor the pollution level from anywhere through computer or mobile.</a:t>
            </a:r>
          </a:p>
        </p:txBody>
      </p:sp>
      <p:sp>
        <p:nvSpPr>
          <p:cNvPr id="13" name="TextBox 12">
            <a:extLst>
              <a:ext uri="{FF2B5EF4-FFF2-40B4-BE49-F238E27FC236}">
                <a16:creationId xmlns:a16="http://schemas.microsoft.com/office/drawing/2014/main" id="{73CAF903-47A2-5AFB-43A4-6E50ED910443}"/>
              </a:ext>
            </a:extLst>
          </p:cNvPr>
          <p:cNvSpPr txBox="1"/>
          <p:nvPr/>
        </p:nvSpPr>
        <p:spPr>
          <a:xfrm>
            <a:off x="638589" y="4864952"/>
            <a:ext cx="11690627" cy="707886"/>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b="1" i="1" dirty="0"/>
              <a:t>This </a:t>
            </a:r>
            <a:r>
              <a:rPr lang="en-US" sz="2000" b="1" i="1" dirty="0" err="1"/>
              <a:t>system,we</a:t>
            </a:r>
            <a:r>
              <a:rPr lang="en-US" sz="2000" b="1" i="1" dirty="0"/>
              <a:t> can forecast to avoid future pollution and can send the warning message to that particular polluted area.</a:t>
            </a:r>
          </a:p>
        </p:txBody>
      </p:sp>
    </p:spTree>
    <p:extLst>
      <p:ext uri="{BB962C8B-B14F-4D97-AF65-F5344CB8AC3E}">
        <p14:creationId xmlns:p14="http://schemas.microsoft.com/office/powerpoint/2010/main" val="3807235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CA3355-CFB2-B7BE-A2F2-53C2FD0963E8}"/>
              </a:ext>
            </a:extLst>
          </p:cNvPr>
          <p:cNvSpPr txBox="1"/>
          <p:nvPr/>
        </p:nvSpPr>
        <p:spPr>
          <a:xfrm>
            <a:off x="998331" y="-2982"/>
            <a:ext cx="12041808" cy="830997"/>
          </a:xfrm>
          <a:prstGeom prst="rect">
            <a:avLst/>
          </a:prstGeom>
          <a:noFill/>
        </p:spPr>
        <p:txBody>
          <a:bodyPr wrap="square">
            <a:spAutoFit/>
          </a:bodyPr>
          <a:lstStyle/>
          <a:p>
            <a:pPr algn="l" fontAlgn="base"/>
            <a:r>
              <a:rPr lang="en-US" sz="4800" b="1" dirty="0">
                <a:solidFill>
                  <a:srgbClr val="FF0000"/>
                </a:solidFill>
                <a:latin typeface="Solomon-Sans-SemiBold"/>
              </a:rPr>
              <a:t>The best solutions for </a:t>
            </a:r>
            <a:r>
              <a:rPr lang="en-US" sz="4800" b="1" dirty="0" err="1">
                <a:solidFill>
                  <a:srgbClr val="FF0000"/>
                </a:solidFill>
                <a:latin typeface="Solomon-Sans-SemiBold"/>
              </a:rPr>
              <a:t>IoT</a:t>
            </a:r>
            <a:r>
              <a:rPr lang="en-US" sz="4800" b="1" dirty="0">
                <a:solidFill>
                  <a:srgbClr val="FF0000"/>
                </a:solidFill>
                <a:latin typeface="Solomon-Sans-SemiBold"/>
              </a:rPr>
              <a:t> in Python</a:t>
            </a:r>
          </a:p>
        </p:txBody>
      </p:sp>
      <p:sp>
        <p:nvSpPr>
          <p:cNvPr id="5" name="TextBox 4">
            <a:extLst>
              <a:ext uri="{FF2B5EF4-FFF2-40B4-BE49-F238E27FC236}">
                <a16:creationId xmlns:a16="http://schemas.microsoft.com/office/drawing/2014/main" id="{9897E2F6-0589-C6E1-6ADB-B62627022387}"/>
              </a:ext>
            </a:extLst>
          </p:cNvPr>
          <p:cNvSpPr txBox="1"/>
          <p:nvPr/>
        </p:nvSpPr>
        <p:spPr>
          <a:xfrm>
            <a:off x="323020" y="1571559"/>
            <a:ext cx="8028058" cy="1384995"/>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2E3A4D"/>
                </a:solidFill>
                <a:latin typeface="Solomon-Sans-Normal"/>
              </a:rPr>
              <a:t>The first thing that comes to mind about running Python on </a:t>
            </a:r>
            <a:r>
              <a:rPr lang="en-US" sz="2800" b="1" dirty="0">
                <a:solidFill>
                  <a:srgbClr val="2E3A4D"/>
                </a:solidFill>
                <a:latin typeface="Solomon-Sans-Normal"/>
              </a:rPr>
              <a:t>an </a:t>
            </a:r>
            <a:r>
              <a:rPr lang="en-US" sz="2800" b="1" dirty="0" err="1">
                <a:solidFill>
                  <a:srgbClr val="2E3A4D"/>
                </a:solidFill>
                <a:latin typeface="Solomon-Sans-Normal"/>
              </a:rPr>
              <a:t>IoT</a:t>
            </a:r>
            <a:r>
              <a:rPr lang="en-US" sz="2800" b="1" dirty="0">
                <a:solidFill>
                  <a:srgbClr val="2E3A4D"/>
                </a:solidFill>
                <a:latin typeface="Solomon-Sans-Normal"/>
              </a:rPr>
              <a:t> device is grabbing of Raspberry Pi</a:t>
            </a:r>
            <a:r>
              <a:rPr lang="en-US" sz="2800" dirty="0">
                <a:solidFill>
                  <a:srgbClr val="2E3A4D"/>
                </a:solidFill>
                <a:latin typeface="Solomon-Sans-Normal"/>
              </a:rPr>
              <a:t> from the table. Python is pre-installed in the operating system and the only thing left is for write own script for our desired output.</a:t>
            </a:r>
            <a:endParaRPr lang="en-US" sz="2800" dirty="0"/>
          </a:p>
        </p:txBody>
      </p:sp>
      <p:sp>
        <p:nvSpPr>
          <p:cNvPr id="7" name="TextBox 6">
            <a:extLst>
              <a:ext uri="{FF2B5EF4-FFF2-40B4-BE49-F238E27FC236}">
                <a16:creationId xmlns:a16="http://schemas.microsoft.com/office/drawing/2014/main" id="{C4ADBFB2-A1A2-E76B-F3FC-97D3C097FBDA}"/>
              </a:ext>
            </a:extLst>
          </p:cNvPr>
          <p:cNvSpPr txBox="1"/>
          <p:nvPr/>
        </p:nvSpPr>
        <p:spPr>
          <a:xfrm>
            <a:off x="998331" y="703355"/>
            <a:ext cx="9930296" cy="646331"/>
          </a:xfrm>
          <a:prstGeom prst="rect">
            <a:avLst/>
          </a:prstGeom>
          <a:noFill/>
        </p:spPr>
        <p:txBody>
          <a:bodyPr wrap="square">
            <a:spAutoFit/>
          </a:bodyPr>
          <a:lstStyle/>
          <a:p>
            <a:pPr algn="l" fontAlgn="base"/>
            <a:r>
              <a:rPr lang="en-US" sz="4800" b="1" u="sng" dirty="0">
                <a:solidFill>
                  <a:srgbClr val="2E3A4D"/>
                </a:solidFill>
                <a:latin typeface="Solomon-Sans-SemiBold"/>
              </a:rPr>
              <a:t>Python on Raspberry Pi</a:t>
            </a:r>
          </a:p>
        </p:txBody>
      </p:sp>
      <p:sp>
        <p:nvSpPr>
          <p:cNvPr id="9" name="TextBox 8">
            <a:extLst>
              <a:ext uri="{FF2B5EF4-FFF2-40B4-BE49-F238E27FC236}">
                <a16:creationId xmlns:a16="http://schemas.microsoft.com/office/drawing/2014/main" id="{F5673E0E-4070-ABAD-91BF-ABF3828B75F9}"/>
              </a:ext>
            </a:extLst>
          </p:cNvPr>
          <p:cNvSpPr txBox="1"/>
          <p:nvPr/>
        </p:nvSpPr>
        <p:spPr>
          <a:xfrm>
            <a:off x="323020" y="4093234"/>
            <a:ext cx="11169374" cy="92333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E3A4D"/>
                </a:solidFill>
                <a:latin typeface="Solomon-Sans-Normal"/>
              </a:rPr>
              <a:t>We can control the I/O ports on the Raspberry Pi expansion bar. Fortunately,</a:t>
            </a:r>
            <a:r>
              <a:rPr lang="en-US" sz="2400" b="1" dirty="0">
                <a:solidFill>
                  <a:srgbClr val="2E3A4D"/>
                </a:solidFill>
                <a:latin typeface="Solomon-Sans-Normal"/>
              </a:rPr>
              <a:t> the board supports wireless communication (Bluetooth and </a:t>
            </a:r>
            <a:r>
              <a:rPr lang="en-US" sz="2400" b="1" dirty="0" err="1">
                <a:solidFill>
                  <a:srgbClr val="2E3A4D"/>
                </a:solidFill>
                <a:latin typeface="Solomon-Sans-Normal"/>
              </a:rPr>
              <a:t>WiFi</a:t>
            </a:r>
            <a:r>
              <a:rPr lang="en-US" sz="2400" b="1" dirty="0">
                <a:solidFill>
                  <a:srgbClr val="2E3A4D"/>
                </a:solidFill>
                <a:latin typeface="Solomon-Sans-Normal"/>
              </a:rPr>
              <a:t>), Ethernet</a:t>
            </a:r>
            <a:r>
              <a:rPr lang="en-US" sz="2400" dirty="0">
                <a:solidFill>
                  <a:srgbClr val="2E3A4D"/>
                </a:solidFill>
                <a:latin typeface="Solomon-Sans-Normal"/>
              </a:rPr>
              <a:t>, and we can also connect a monitor to the HDMI </a:t>
            </a:r>
            <a:r>
              <a:rPr lang="en-US" sz="2400" dirty="0" err="1">
                <a:solidFill>
                  <a:srgbClr val="2E3A4D"/>
                </a:solidFill>
                <a:latin typeface="Solomon-Sans-Normal"/>
              </a:rPr>
              <a:t>outputs,or</a:t>
            </a:r>
            <a:r>
              <a:rPr lang="en-US" sz="2400" dirty="0">
                <a:solidFill>
                  <a:srgbClr val="2E3A4D"/>
                </a:solidFill>
                <a:latin typeface="Solomon-Sans-Normal"/>
              </a:rPr>
              <a:t> a low energy consumption E-Ink 2.13" 250x122 display for Raspberry Pi.</a:t>
            </a:r>
            <a:endParaRPr lang="en-US" sz="2400" dirty="0"/>
          </a:p>
        </p:txBody>
      </p:sp>
      <p:pic>
        <p:nvPicPr>
          <p:cNvPr id="12" name="Picture 11">
            <a:extLst>
              <a:ext uri="{FF2B5EF4-FFF2-40B4-BE49-F238E27FC236}">
                <a16:creationId xmlns:a16="http://schemas.microsoft.com/office/drawing/2014/main" id="{404CBED8-D1F3-5A15-7498-6D03C937F3D0}"/>
              </a:ext>
            </a:extLst>
          </p:cNvPr>
          <p:cNvPicPr>
            <a:picLocks noChangeAspect="1"/>
          </p:cNvPicPr>
          <p:nvPr/>
        </p:nvPicPr>
        <p:blipFill>
          <a:blip r:embed="rId2"/>
          <a:stretch>
            <a:fillRect/>
          </a:stretch>
        </p:blipFill>
        <p:spPr>
          <a:xfrm>
            <a:off x="8351078" y="1780029"/>
            <a:ext cx="3502827" cy="2049154"/>
          </a:xfrm>
          <a:prstGeom prst="rect">
            <a:avLst/>
          </a:prstGeom>
        </p:spPr>
      </p:pic>
    </p:spTree>
    <p:extLst>
      <p:ext uri="{BB962C8B-B14F-4D97-AF65-F5344CB8AC3E}">
        <p14:creationId xmlns:p14="http://schemas.microsoft.com/office/powerpoint/2010/main" val="2297271650"/>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D32CD2-962F-68BF-779E-EB18661FAE20}"/>
              </a:ext>
            </a:extLst>
          </p:cNvPr>
          <p:cNvSpPr txBox="1"/>
          <p:nvPr/>
        </p:nvSpPr>
        <p:spPr>
          <a:xfrm>
            <a:off x="2904122" y="266561"/>
            <a:ext cx="10813774" cy="769441"/>
          </a:xfrm>
          <a:prstGeom prst="rect">
            <a:avLst/>
          </a:prstGeom>
          <a:noFill/>
        </p:spPr>
        <p:txBody>
          <a:bodyPr wrap="square">
            <a:spAutoFit/>
          </a:bodyPr>
          <a:lstStyle/>
          <a:p>
            <a:r>
              <a:rPr lang="en-US" sz="4400" b="1" dirty="0">
                <a:solidFill>
                  <a:srgbClr val="00FFF7"/>
                </a:solidFill>
                <a:latin typeface="Helvetica Neue"/>
              </a:rPr>
              <a:t>P</a:t>
            </a:r>
            <a:r>
              <a:rPr lang="en-US" sz="4400" b="1" dirty="0">
                <a:solidFill>
                  <a:srgbClr val="00FFFA"/>
                </a:solidFill>
                <a:latin typeface="Helvetica Neue"/>
              </a:rPr>
              <a:t>y</a:t>
            </a:r>
            <a:r>
              <a:rPr lang="en-US" sz="4400" b="1" dirty="0">
                <a:solidFill>
                  <a:srgbClr val="00FEFC"/>
                </a:solidFill>
                <a:latin typeface="Helvetica Neue"/>
              </a:rPr>
              <a:t>t</a:t>
            </a:r>
            <a:r>
              <a:rPr lang="en-US" sz="4400" b="1" dirty="0">
                <a:solidFill>
                  <a:srgbClr val="00FEFF"/>
                </a:solidFill>
                <a:latin typeface="Helvetica Neue"/>
              </a:rPr>
              <a:t>h</a:t>
            </a:r>
            <a:r>
              <a:rPr lang="en-US" sz="4400" b="1" dirty="0">
                <a:solidFill>
                  <a:srgbClr val="00FEFA"/>
                </a:solidFill>
                <a:latin typeface="Helvetica Neue"/>
              </a:rPr>
              <a:t>o</a:t>
            </a:r>
            <a:r>
              <a:rPr lang="en-US" sz="4400" b="1" dirty="0">
                <a:solidFill>
                  <a:srgbClr val="00FFF4"/>
                </a:solidFill>
                <a:latin typeface="Helvetica Neue"/>
              </a:rPr>
              <a:t>n</a:t>
            </a:r>
            <a:r>
              <a:rPr lang="en-US" sz="4400" b="1" dirty="0">
                <a:solidFill>
                  <a:srgbClr val="00FFEF"/>
                </a:solidFill>
                <a:latin typeface="Helvetica Neue"/>
              </a:rPr>
              <a:t> on </a:t>
            </a:r>
            <a:r>
              <a:rPr lang="en-US" sz="4400" b="1" dirty="0" err="1">
                <a:solidFill>
                  <a:srgbClr val="00FFEF"/>
                </a:solidFill>
                <a:latin typeface="Helvetica Neue"/>
              </a:rPr>
              <a:t>P</a:t>
            </a:r>
            <a:r>
              <a:rPr lang="en-US" sz="4400" b="1" dirty="0" err="1">
                <a:solidFill>
                  <a:srgbClr val="00FFF4"/>
                </a:solidFill>
                <a:latin typeface="Helvetica Neue"/>
              </a:rPr>
              <a:t>y</a:t>
            </a:r>
            <a:r>
              <a:rPr lang="en-US" sz="4400" b="1" dirty="0" err="1">
                <a:solidFill>
                  <a:srgbClr val="00FFFA"/>
                </a:solidFill>
                <a:latin typeface="Helvetica Neue"/>
              </a:rPr>
              <a:t>B</a:t>
            </a:r>
            <a:r>
              <a:rPr lang="en-US" sz="4400" b="1" dirty="0" err="1">
                <a:solidFill>
                  <a:srgbClr val="00FFFF"/>
                </a:solidFill>
                <a:latin typeface="Helvetica Neue"/>
              </a:rPr>
              <a:t>o</a:t>
            </a:r>
            <a:r>
              <a:rPr lang="en-US" sz="4400" b="1" dirty="0" err="1">
                <a:solidFill>
                  <a:srgbClr val="00FCFF"/>
                </a:solidFill>
                <a:latin typeface="Helvetica Neue"/>
              </a:rPr>
              <a:t>a</a:t>
            </a:r>
            <a:r>
              <a:rPr lang="en-US" sz="4400" b="1" dirty="0" err="1">
                <a:solidFill>
                  <a:srgbClr val="00F9FF"/>
                </a:solidFill>
                <a:latin typeface="Helvetica Neue"/>
              </a:rPr>
              <a:t>r</a:t>
            </a:r>
            <a:r>
              <a:rPr lang="en-US" sz="4400" b="1" dirty="0" err="1">
                <a:solidFill>
                  <a:srgbClr val="00F6FF"/>
                </a:solidFill>
                <a:latin typeface="Helvetica Neue"/>
              </a:rPr>
              <a:t>d</a:t>
            </a:r>
            <a:endParaRPr lang="en-US" sz="4400" b="1" dirty="0"/>
          </a:p>
        </p:txBody>
      </p:sp>
      <p:sp>
        <p:nvSpPr>
          <p:cNvPr id="9" name="TextBox 8">
            <a:extLst>
              <a:ext uri="{FF2B5EF4-FFF2-40B4-BE49-F238E27FC236}">
                <a16:creationId xmlns:a16="http://schemas.microsoft.com/office/drawing/2014/main" id="{6D1D4FD4-E5F8-B23C-2FC1-F0316E47B5B1}"/>
              </a:ext>
            </a:extLst>
          </p:cNvPr>
          <p:cNvSpPr txBox="1"/>
          <p:nvPr/>
        </p:nvSpPr>
        <p:spPr>
          <a:xfrm>
            <a:off x="591930" y="1189890"/>
            <a:ext cx="11008140" cy="1077218"/>
          </a:xfrm>
          <a:prstGeom prst="rect">
            <a:avLst/>
          </a:prstGeom>
          <a:noFill/>
        </p:spPr>
        <p:txBody>
          <a:bodyPr wrap="square">
            <a:spAutoFit/>
          </a:bodyPr>
          <a:lstStyle/>
          <a:p>
            <a:pPr marL="342900" indent="-342900">
              <a:buFont typeface="Arial" panose="020B0604020202020204" pitchFamily="34" charset="0"/>
              <a:buChar char="•"/>
            </a:pPr>
            <a:r>
              <a:rPr lang="en-US" sz="3200" dirty="0">
                <a:solidFill>
                  <a:srgbClr val="2E3A4D"/>
                </a:solidFill>
                <a:latin typeface="Solomon-Sans-Normal"/>
              </a:rPr>
              <a:t>The next great solution for Python in IoT devices is the </a:t>
            </a:r>
            <a:r>
              <a:rPr lang="en-US" sz="3200" b="1" dirty="0" err="1">
                <a:solidFill>
                  <a:srgbClr val="2E3A4D"/>
                </a:solidFill>
                <a:latin typeface="Solomon-Sans-Normal"/>
              </a:rPr>
              <a:t>PyBoard</a:t>
            </a:r>
            <a:r>
              <a:rPr lang="en-US" sz="3200" b="1" dirty="0">
                <a:solidFill>
                  <a:srgbClr val="2E3A4D"/>
                </a:solidFill>
                <a:latin typeface="Solomon-Sans-Normal"/>
              </a:rPr>
              <a:t> with an STM32F405RG microcontroller.</a:t>
            </a:r>
            <a:endParaRPr lang="en-US" sz="3200" b="1" dirty="0"/>
          </a:p>
        </p:txBody>
      </p:sp>
      <p:pic>
        <p:nvPicPr>
          <p:cNvPr id="15" name="Picture 14" descr="A diagram of a microchip&#10;&#10;Description automatically generated">
            <a:extLst>
              <a:ext uri="{FF2B5EF4-FFF2-40B4-BE49-F238E27FC236}">
                <a16:creationId xmlns:a16="http://schemas.microsoft.com/office/drawing/2014/main" id="{EBBE7F55-9EDA-6DB6-6145-43DCDDD8E466}"/>
              </a:ext>
            </a:extLst>
          </p:cNvPr>
          <p:cNvPicPr>
            <a:picLocks noChangeAspect="1"/>
          </p:cNvPicPr>
          <p:nvPr/>
        </p:nvPicPr>
        <p:blipFill rotWithShape="1">
          <a:blip r:embed="rId2"/>
          <a:srcRect b="20114"/>
          <a:stretch/>
        </p:blipFill>
        <p:spPr>
          <a:xfrm>
            <a:off x="7800753" y="1728499"/>
            <a:ext cx="3195903" cy="2553082"/>
          </a:xfrm>
          <a:prstGeom prst="rect">
            <a:avLst/>
          </a:prstGeom>
        </p:spPr>
      </p:pic>
      <p:graphicFrame>
        <p:nvGraphicFramePr>
          <p:cNvPr id="17" name="TextBox 10">
            <a:extLst>
              <a:ext uri="{FF2B5EF4-FFF2-40B4-BE49-F238E27FC236}">
                <a16:creationId xmlns:a16="http://schemas.microsoft.com/office/drawing/2014/main" id="{3F5983DF-5062-674E-F989-E85EA524F565}"/>
              </a:ext>
            </a:extLst>
          </p:cNvPr>
          <p:cNvGraphicFramePr/>
          <p:nvPr>
            <p:extLst>
              <p:ext uri="{D42A27DB-BD31-4B8C-83A1-F6EECF244321}">
                <p14:modId xmlns:p14="http://schemas.microsoft.com/office/powerpoint/2010/main" val="755163526"/>
              </p:ext>
            </p:extLst>
          </p:nvPr>
        </p:nvGraphicFramePr>
        <p:xfrm>
          <a:off x="-12140" y="2402104"/>
          <a:ext cx="8806775" cy="3046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0114368"/>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B28188-3EAE-0275-4C80-F3F9F0A73693}"/>
              </a:ext>
            </a:extLst>
          </p:cNvPr>
          <p:cNvPicPr>
            <a:picLocks noChangeAspect="1"/>
          </p:cNvPicPr>
          <p:nvPr/>
        </p:nvPicPr>
        <p:blipFill rotWithShape="1">
          <a:blip r:embed="rId2"/>
          <a:srcRect b="10714"/>
          <a:stretch/>
        </p:blipFill>
        <p:spPr>
          <a:xfrm>
            <a:off x="20" y="10"/>
            <a:ext cx="12191980" cy="6857990"/>
          </a:xfrm>
          <a:prstGeom prst="rect">
            <a:avLst/>
          </a:prstGeom>
        </p:spPr>
      </p:pic>
    </p:spTree>
    <p:extLst>
      <p:ext uri="{BB962C8B-B14F-4D97-AF65-F5344CB8AC3E}">
        <p14:creationId xmlns:p14="http://schemas.microsoft.com/office/powerpoint/2010/main" val="29513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60D94-D8A2-0185-1877-B0064FBE07D2}"/>
              </a:ext>
            </a:extLst>
          </p:cNvPr>
          <p:cNvSpPr txBox="1"/>
          <p:nvPr/>
        </p:nvSpPr>
        <p:spPr>
          <a:xfrm>
            <a:off x="1095512" y="1888113"/>
            <a:ext cx="7182680" cy="92333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333333"/>
                </a:solidFill>
                <a:latin typeface="Libre Franklin" panose="02000000000000000000" pitchFamily="2" charset="0"/>
              </a:rPr>
              <a:t> 3D CAD software precisely represents and visualizes objects using a collection of points in three dimensions on the computer.</a:t>
            </a:r>
            <a:endParaRPr lang="en-US" sz="2400" dirty="0"/>
          </a:p>
        </p:txBody>
      </p:sp>
      <p:sp>
        <p:nvSpPr>
          <p:cNvPr id="5" name="TextBox 4">
            <a:extLst>
              <a:ext uri="{FF2B5EF4-FFF2-40B4-BE49-F238E27FC236}">
                <a16:creationId xmlns:a16="http://schemas.microsoft.com/office/drawing/2014/main" id="{F4DC7BAC-8AD9-6195-CC2A-E80F6301F902}"/>
              </a:ext>
            </a:extLst>
          </p:cNvPr>
          <p:cNvSpPr txBox="1"/>
          <p:nvPr/>
        </p:nvSpPr>
        <p:spPr>
          <a:xfrm>
            <a:off x="1095512" y="3429000"/>
            <a:ext cx="8611448" cy="2677656"/>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333333"/>
                </a:solidFill>
                <a:latin typeface="Libre Franklin" pitchFamily="2" charset="0"/>
              </a:rPr>
              <a:t>In order to we are generate the actual model and sensors design using CAD designs, CAM uses numerical coding to run the machine that creates the product. </a:t>
            </a:r>
          </a:p>
          <a:p>
            <a:pPr marL="342900" indent="-342900">
              <a:buFont typeface="Arial" panose="020B0604020202020204" pitchFamily="34" charset="0"/>
              <a:buChar char="•"/>
            </a:pPr>
            <a:endParaRPr lang="en-US" sz="2400" dirty="0">
              <a:solidFill>
                <a:srgbClr val="333333"/>
              </a:solidFill>
              <a:latin typeface="Libre Franklin" pitchFamily="2" charset="0"/>
            </a:endParaRPr>
          </a:p>
          <a:p>
            <a:pPr marL="342900" indent="-342900">
              <a:buFont typeface="Arial" panose="020B0604020202020204" pitchFamily="34" charset="0"/>
              <a:buChar char="•"/>
            </a:pPr>
            <a:r>
              <a:rPr lang="en-US" sz="2400" dirty="0">
                <a:solidFill>
                  <a:srgbClr val="333333"/>
                </a:solidFill>
                <a:latin typeface="Libre Franklin" pitchFamily="2" charset="0"/>
              </a:rPr>
              <a:t>A CAD is allows , our team to develop and save their own product designs, and program machines to create the actual component.</a:t>
            </a:r>
            <a:endParaRPr lang="en-US" sz="2400" dirty="0"/>
          </a:p>
        </p:txBody>
      </p:sp>
      <p:pic>
        <p:nvPicPr>
          <p:cNvPr id="8" name="Picture 7">
            <a:extLst>
              <a:ext uri="{FF2B5EF4-FFF2-40B4-BE49-F238E27FC236}">
                <a16:creationId xmlns:a16="http://schemas.microsoft.com/office/drawing/2014/main" id="{9C808007-4C58-3AAD-FE19-07A4F5D4F658}"/>
              </a:ext>
            </a:extLst>
          </p:cNvPr>
          <p:cNvPicPr>
            <a:picLocks noChangeAspect="1"/>
          </p:cNvPicPr>
          <p:nvPr/>
        </p:nvPicPr>
        <p:blipFill>
          <a:blip r:embed="rId2"/>
          <a:stretch>
            <a:fillRect/>
          </a:stretch>
        </p:blipFill>
        <p:spPr>
          <a:xfrm>
            <a:off x="9026203" y="1336465"/>
            <a:ext cx="3570207" cy="2677656"/>
          </a:xfrm>
          <a:prstGeom prst="rect">
            <a:avLst/>
          </a:prstGeom>
        </p:spPr>
      </p:pic>
      <p:sp>
        <p:nvSpPr>
          <p:cNvPr id="9" name="TextBox 8">
            <a:extLst>
              <a:ext uri="{FF2B5EF4-FFF2-40B4-BE49-F238E27FC236}">
                <a16:creationId xmlns:a16="http://schemas.microsoft.com/office/drawing/2014/main" id="{84E074B1-6DCA-71F6-880E-487306F9802F}"/>
              </a:ext>
            </a:extLst>
          </p:cNvPr>
          <p:cNvSpPr txBox="1"/>
          <p:nvPr/>
        </p:nvSpPr>
        <p:spPr>
          <a:xfrm>
            <a:off x="9247551" y="4017658"/>
            <a:ext cx="3127512" cy="507831"/>
          </a:xfrm>
          <a:prstGeom prst="rect">
            <a:avLst/>
          </a:prstGeom>
          <a:noFill/>
        </p:spPr>
        <p:txBody>
          <a:bodyPr wrap="square" rtlCol="0">
            <a:spAutoFit/>
          </a:bodyPr>
          <a:lstStyle/>
          <a:p>
            <a:pPr algn="l"/>
            <a:r>
              <a:rPr lang="en-US" b="1" dirty="0"/>
              <a:t>•°• HDT22/Temperature and humidity Sensor</a:t>
            </a:r>
          </a:p>
        </p:txBody>
      </p:sp>
      <p:sp>
        <p:nvSpPr>
          <p:cNvPr id="11" name="TextBox 10">
            <a:extLst>
              <a:ext uri="{FF2B5EF4-FFF2-40B4-BE49-F238E27FC236}">
                <a16:creationId xmlns:a16="http://schemas.microsoft.com/office/drawing/2014/main" id="{5BBAAD88-7AC6-7C9F-F8F6-00EE897E9711}"/>
              </a:ext>
            </a:extLst>
          </p:cNvPr>
          <p:cNvSpPr txBox="1"/>
          <p:nvPr/>
        </p:nvSpPr>
        <p:spPr>
          <a:xfrm>
            <a:off x="1990772" y="198062"/>
            <a:ext cx="10278275" cy="646331"/>
          </a:xfrm>
          <a:prstGeom prst="rect">
            <a:avLst/>
          </a:prstGeom>
          <a:noFill/>
        </p:spPr>
        <p:txBody>
          <a:bodyPr wrap="square">
            <a:spAutoFit/>
          </a:bodyPr>
          <a:lstStyle/>
          <a:p>
            <a:r>
              <a:rPr lang="en-US" sz="4800" b="1" dirty="0">
                <a:solidFill>
                  <a:srgbClr val="00FFFB"/>
                </a:solidFill>
                <a:latin typeface="Helvetica Neue"/>
              </a:rPr>
              <a:t>C</a:t>
            </a:r>
            <a:r>
              <a:rPr lang="en-US" sz="4800" b="1" dirty="0">
                <a:solidFill>
                  <a:srgbClr val="00FEFC"/>
                </a:solidFill>
                <a:latin typeface="Helvetica Neue"/>
              </a:rPr>
              <a:t>A</a:t>
            </a:r>
            <a:r>
              <a:rPr lang="en-US" sz="4800" b="1" dirty="0">
                <a:solidFill>
                  <a:srgbClr val="00FDFD"/>
                </a:solidFill>
                <a:latin typeface="Helvetica Neue"/>
              </a:rPr>
              <a:t>D</a:t>
            </a:r>
            <a:r>
              <a:rPr lang="en-US" sz="4800" b="1" dirty="0">
                <a:solidFill>
                  <a:srgbClr val="00FCFD"/>
                </a:solidFill>
                <a:latin typeface="Helvetica Neue"/>
              </a:rPr>
              <a:t> </a:t>
            </a:r>
            <a:r>
              <a:rPr lang="en-US" sz="4800" b="1" dirty="0">
                <a:solidFill>
                  <a:srgbClr val="00FBFE"/>
                </a:solidFill>
                <a:latin typeface="Helvetica Neue"/>
              </a:rPr>
              <a:t>Software </a:t>
            </a:r>
            <a:r>
              <a:rPr lang="en-US" sz="4800" b="1" dirty="0">
                <a:solidFill>
                  <a:srgbClr val="00FAFF"/>
                </a:solidFill>
                <a:latin typeface="Helvetica Neue"/>
              </a:rPr>
              <a:t>in IOT</a:t>
            </a:r>
            <a:r>
              <a:rPr lang="en-US" sz="4800" b="1" dirty="0">
                <a:solidFill>
                  <a:srgbClr val="00FBFF"/>
                </a:solidFill>
                <a:latin typeface="Helvetica Neue"/>
              </a:rPr>
              <a:t> </a:t>
            </a:r>
            <a:r>
              <a:rPr lang="en-US" sz="4800" b="1" dirty="0">
                <a:solidFill>
                  <a:srgbClr val="00FDFF"/>
                </a:solidFill>
                <a:latin typeface="Helvetica Neue"/>
              </a:rPr>
              <a:t>P</a:t>
            </a:r>
            <a:r>
              <a:rPr lang="en-US" sz="4800" b="1" dirty="0">
                <a:solidFill>
                  <a:srgbClr val="00FEFF"/>
                </a:solidFill>
                <a:latin typeface="Helvetica Neue"/>
              </a:rPr>
              <a:t>r</a:t>
            </a:r>
            <a:r>
              <a:rPr lang="en-US" sz="4800" b="1" dirty="0">
                <a:solidFill>
                  <a:srgbClr val="00FFFF"/>
                </a:solidFill>
                <a:latin typeface="Helvetica Neue"/>
              </a:rPr>
              <a:t>o</a:t>
            </a:r>
            <a:r>
              <a:rPr lang="en-US" sz="4800" b="1" dirty="0">
                <a:solidFill>
                  <a:srgbClr val="00FAFF"/>
                </a:solidFill>
                <a:latin typeface="Helvetica Neue"/>
              </a:rPr>
              <a:t>j</a:t>
            </a:r>
            <a:r>
              <a:rPr lang="en-US" sz="4800" b="1" dirty="0">
                <a:solidFill>
                  <a:srgbClr val="00F5FF"/>
                </a:solidFill>
                <a:latin typeface="Helvetica Neue"/>
              </a:rPr>
              <a:t>e</a:t>
            </a:r>
            <a:r>
              <a:rPr lang="en-US" sz="4800" b="1" dirty="0">
                <a:solidFill>
                  <a:srgbClr val="00F0FF"/>
                </a:solidFill>
                <a:latin typeface="Helvetica Neue"/>
              </a:rPr>
              <a:t>c</a:t>
            </a:r>
            <a:r>
              <a:rPr lang="en-US" sz="4800" b="1" dirty="0">
                <a:solidFill>
                  <a:srgbClr val="00EBFF"/>
                </a:solidFill>
                <a:latin typeface="Helvetica Neue"/>
              </a:rPr>
              <a:t>t</a:t>
            </a:r>
            <a:endParaRPr lang="en-US" sz="4800" b="1" dirty="0"/>
          </a:p>
        </p:txBody>
      </p:sp>
      <p:sp>
        <p:nvSpPr>
          <p:cNvPr id="2" name="TextBox 1">
            <a:extLst>
              <a:ext uri="{FF2B5EF4-FFF2-40B4-BE49-F238E27FC236}">
                <a16:creationId xmlns:a16="http://schemas.microsoft.com/office/drawing/2014/main" id="{EC162A30-1F60-8D8F-B57B-D1C3AC19FF8D}"/>
              </a:ext>
            </a:extLst>
          </p:cNvPr>
          <p:cNvSpPr txBox="1"/>
          <p:nvPr/>
        </p:nvSpPr>
        <p:spPr>
          <a:xfrm rot="10800000" flipV="1">
            <a:off x="832939" y="1118145"/>
            <a:ext cx="8714518" cy="415498"/>
          </a:xfrm>
          <a:prstGeom prst="rect">
            <a:avLst/>
          </a:prstGeom>
          <a:noFill/>
        </p:spPr>
        <p:txBody>
          <a:bodyPr wrap="square" rtlCol="0">
            <a:spAutoFit/>
          </a:bodyPr>
          <a:lstStyle/>
          <a:p>
            <a:pPr algn="l"/>
            <a:r>
              <a:rPr lang="en-US" sz="2800" u="sng" dirty="0"/>
              <a:t>CAD Development in project </a:t>
            </a:r>
          </a:p>
        </p:txBody>
      </p:sp>
    </p:spTree>
    <p:extLst>
      <p:ext uri="{BB962C8B-B14F-4D97-AF65-F5344CB8AC3E}">
        <p14:creationId xmlns:p14="http://schemas.microsoft.com/office/powerpoint/2010/main" val="20458127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728B7-C9F0-9BE1-6178-743761C9FBB1}"/>
              </a:ext>
            </a:extLst>
          </p:cNvPr>
          <p:cNvPicPr>
            <a:picLocks noChangeAspect="1"/>
          </p:cNvPicPr>
          <p:nvPr/>
        </p:nvPicPr>
        <p:blipFill>
          <a:blip r:embed="rId2"/>
          <a:stretch>
            <a:fillRect/>
          </a:stretch>
        </p:blipFill>
        <p:spPr>
          <a:xfrm>
            <a:off x="653774" y="2085170"/>
            <a:ext cx="5374414" cy="3018107"/>
          </a:xfrm>
          <a:prstGeom prst="rect">
            <a:avLst/>
          </a:prstGeom>
        </p:spPr>
      </p:pic>
      <p:pic>
        <p:nvPicPr>
          <p:cNvPr id="7" name="Picture 6">
            <a:extLst>
              <a:ext uri="{FF2B5EF4-FFF2-40B4-BE49-F238E27FC236}">
                <a16:creationId xmlns:a16="http://schemas.microsoft.com/office/drawing/2014/main" id="{37A5BD60-DE21-DA2A-1AF2-F7960A7EC7B4}"/>
              </a:ext>
            </a:extLst>
          </p:cNvPr>
          <p:cNvPicPr>
            <a:picLocks noChangeAspect="1"/>
          </p:cNvPicPr>
          <p:nvPr/>
        </p:nvPicPr>
        <p:blipFill>
          <a:blip r:embed="rId3"/>
          <a:stretch>
            <a:fillRect/>
          </a:stretch>
        </p:blipFill>
        <p:spPr>
          <a:xfrm>
            <a:off x="6499536" y="1496900"/>
            <a:ext cx="5438503" cy="3864199"/>
          </a:xfrm>
          <a:prstGeom prst="rect">
            <a:avLst/>
          </a:prstGeom>
        </p:spPr>
      </p:pic>
      <p:sp>
        <p:nvSpPr>
          <p:cNvPr id="8" name="TextBox 7">
            <a:extLst>
              <a:ext uri="{FF2B5EF4-FFF2-40B4-BE49-F238E27FC236}">
                <a16:creationId xmlns:a16="http://schemas.microsoft.com/office/drawing/2014/main" id="{ABF33C12-6A83-EB3E-BFE3-CD5B32F910A6}"/>
              </a:ext>
            </a:extLst>
          </p:cNvPr>
          <p:cNvSpPr txBox="1"/>
          <p:nvPr/>
        </p:nvSpPr>
        <p:spPr>
          <a:xfrm>
            <a:off x="2124764" y="5555465"/>
            <a:ext cx="2805043" cy="415498"/>
          </a:xfrm>
          <a:prstGeom prst="rect">
            <a:avLst/>
          </a:prstGeom>
          <a:noFill/>
        </p:spPr>
        <p:txBody>
          <a:bodyPr wrap="square" rtlCol="0">
            <a:spAutoFit/>
          </a:bodyPr>
          <a:lstStyle/>
          <a:p>
            <a:pPr algn="l"/>
            <a:r>
              <a:rPr lang="en-US" sz="2800" b="1" dirty="0"/>
              <a:t>Gas Sensors</a:t>
            </a:r>
          </a:p>
        </p:txBody>
      </p:sp>
      <p:sp>
        <p:nvSpPr>
          <p:cNvPr id="9" name="TextBox 8">
            <a:extLst>
              <a:ext uri="{FF2B5EF4-FFF2-40B4-BE49-F238E27FC236}">
                <a16:creationId xmlns:a16="http://schemas.microsoft.com/office/drawing/2014/main" id="{1DC8E4E1-5C40-FE9E-F578-70CFC51DE3B3}"/>
              </a:ext>
            </a:extLst>
          </p:cNvPr>
          <p:cNvSpPr txBox="1"/>
          <p:nvPr/>
        </p:nvSpPr>
        <p:spPr>
          <a:xfrm>
            <a:off x="7966108" y="5555465"/>
            <a:ext cx="2989021" cy="415498"/>
          </a:xfrm>
          <a:prstGeom prst="rect">
            <a:avLst/>
          </a:prstGeom>
          <a:noFill/>
        </p:spPr>
        <p:txBody>
          <a:bodyPr wrap="square" rtlCol="0">
            <a:spAutoFit/>
          </a:bodyPr>
          <a:lstStyle/>
          <a:p>
            <a:pPr algn="l"/>
            <a:r>
              <a:rPr lang="en-US" sz="2800" b="1" dirty="0"/>
              <a:t>Arduino UNO</a:t>
            </a:r>
          </a:p>
        </p:txBody>
      </p:sp>
      <p:sp>
        <p:nvSpPr>
          <p:cNvPr id="10" name="TextBox 9">
            <a:extLst>
              <a:ext uri="{FF2B5EF4-FFF2-40B4-BE49-F238E27FC236}">
                <a16:creationId xmlns:a16="http://schemas.microsoft.com/office/drawing/2014/main" id="{4C6CD58B-173F-01CB-EC1E-52D3F02EC041}"/>
              </a:ext>
            </a:extLst>
          </p:cNvPr>
          <p:cNvSpPr txBox="1"/>
          <p:nvPr/>
        </p:nvSpPr>
        <p:spPr>
          <a:xfrm rot="10800000" flipV="1">
            <a:off x="1840061" y="614089"/>
            <a:ext cx="8861318" cy="415498"/>
          </a:xfrm>
          <a:prstGeom prst="rect">
            <a:avLst/>
          </a:prstGeom>
          <a:noFill/>
        </p:spPr>
        <p:txBody>
          <a:bodyPr wrap="square" rtlCol="0">
            <a:spAutoFit/>
          </a:bodyPr>
          <a:lstStyle/>
          <a:p>
            <a:pPr algn="l"/>
            <a:r>
              <a:rPr lang="en-US" sz="2800" b="1" dirty="0"/>
              <a:t>Development of Hardware </a:t>
            </a:r>
            <a:r>
              <a:rPr lang="en-US" sz="2800" b="1"/>
              <a:t>designs using </a:t>
            </a:r>
            <a:r>
              <a:rPr lang="en-US" sz="2800" b="1" dirty="0"/>
              <a:t>CAD</a:t>
            </a:r>
          </a:p>
        </p:txBody>
      </p:sp>
    </p:spTree>
    <p:extLst>
      <p:ext uri="{BB962C8B-B14F-4D97-AF65-F5344CB8AC3E}">
        <p14:creationId xmlns:p14="http://schemas.microsoft.com/office/powerpoint/2010/main" val="54172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6F388-E0AA-990C-9398-A00D66671EBF}"/>
              </a:ext>
            </a:extLst>
          </p:cNvPr>
          <p:cNvSpPr txBox="1"/>
          <p:nvPr/>
        </p:nvSpPr>
        <p:spPr>
          <a:xfrm>
            <a:off x="945320" y="1446648"/>
            <a:ext cx="10204176" cy="1815882"/>
          </a:xfrm>
          <a:prstGeom prst="rect">
            <a:avLst/>
          </a:prstGeom>
          <a:noFill/>
        </p:spPr>
        <p:txBody>
          <a:bodyPr wrap="square">
            <a:spAutoFit/>
          </a:bodyPr>
          <a:lstStyle/>
          <a:p>
            <a:pPr marL="457200" indent="-457200">
              <a:buFont typeface="Arial" panose="020B0604020202020204" pitchFamily="34" charset="0"/>
              <a:buChar char="•"/>
            </a:pPr>
            <a:r>
              <a:rPr lang="en-US" sz="2800" dirty="0"/>
              <a:t>You can create custom visualizations to meet your specific business needs. </a:t>
            </a:r>
          </a:p>
          <a:p>
            <a:pPr marL="457200" indent="-457200">
              <a:buFont typeface="Arial" panose="020B0604020202020204" pitchFamily="34" charset="0"/>
              <a:buChar char="•"/>
            </a:pPr>
            <a:r>
              <a:rPr lang="en-US" sz="2800" dirty="0"/>
              <a:t>IBM Cognos  Analytics allows developers to create and test custom visualizations</a:t>
            </a:r>
          </a:p>
        </p:txBody>
      </p:sp>
      <p:sp>
        <p:nvSpPr>
          <p:cNvPr id="5" name="TextBox 4">
            <a:extLst>
              <a:ext uri="{FF2B5EF4-FFF2-40B4-BE49-F238E27FC236}">
                <a16:creationId xmlns:a16="http://schemas.microsoft.com/office/drawing/2014/main" id="{F550C8AC-4D28-493D-16A8-64849682A124}"/>
              </a:ext>
            </a:extLst>
          </p:cNvPr>
          <p:cNvSpPr txBox="1"/>
          <p:nvPr/>
        </p:nvSpPr>
        <p:spPr>
          <a:xfrm>
            <a:off x="1345094" y="3552740"/>
            <a:ext cx="10058402" cy="646331"/>
          </a:xfrm>
          <a:prstGeom prst="rect">
            <a:avLst/>
          </a:prstGeom>
          <a:noFill/>
        </p:spPr>
        <p:txBody>
          <a:bodyPr wrap="square">
            <a:spAutoFit/>
          </a:bodyPr>
          <a:lstStyle/>
          <a:p>
            <a:r>
              <a:rPr lang="en-US" sz="2400" b="1"/>
              <a:t>The Manage Visualizations capability</a:t>
            </a:r>
            <a:r>
              <a:rPr lang="en-US" sz="2400"/>
              <a:t> allows users to control access rights to extensible visualizations for individual users, groups, and roles.</a:t>
            </a:r>
            <a:endParaRPr lang="en-US" sz="2400" dirty="0"/>
          </a:p>
        </p:txBody>
      </p:sp>
      <p:sp>
        <p:nvSpPr>
          <p:cNvPr id="7" name="TextBox 6">
            <a:extLst>
              <a:ext uri="{FF2B5EF4-FFF2-40B4-BE49-F238E27FC236}">
                <a16:creationId xmlns:a16="http://schemas.microsoft.com/office/drawing/2014/main" id="{C6FAD92C-CF07-B306-A4C7-C6D626EA2EF5}"/>
              </a:ext>
            </a:extLst>
          </p:cNvPr>
          <p:cNvSpPr txBox="1"/>
          <p:nvPr/>
        </p:nvSpPr>
        <p:spPr>
          <a:xfrm>
            <a:off x="1334049" y="4811187"/>
            <a:ext cx="10857951" cy="1200329"/>
          </a:xfrm>
          <a:prstGeom prst="rect">
            <a:avLst/>
          </a:prstGeom>
          <a:noFill/>
        </p:spPr>
        <p:txBody>
          <a:bodyPr wrap="square">
            <a:spAutoFit/>
          </a:bodyPr>
          <a:lstStyle/>
          <a:p>
            <a:r>
              <a:rPr lang="en-US" sz="2400" b="1" dirty="0"/>
              <a:t>The Develop Visualizations capability</a:t>
            </a:r>
            <a:r>
              <a:rPr lang="en-US" sz="2400" dirty="0"/>
              <a:t> allows users to develop extensible visualizations.</a:t>
            </a:r>
          </a:p>
          <a:p>
            <a:r>
              <a:rPr lang="en-US" sz="2400" dirty="0"/>
              <a:t>Custom visualization code samples are available in the Samples </a:t>
            </a:r>
            <a:r>
              <a:rPr lang="en-US" sz="2400" dirty="0" err="1"/>
              <a:t>Guid</a:t>
            </a:r>
            <a:endParaRPr lang="en-US" sz="2400" dirty="0"/>
          </a:p>
        </p:txBody>
      </p:sp>
      <p:sp>
        <p:nvSpPr>
          <p:cNvPr id="9" name="TextBox 8">
            <a:extLst>
              <a:ext uri="{FF2B5EF4-FFF2-40B4-BE49-F238E27FC236}">
                <a16:creationId xmlns:a16="http://schemas.microsoft.com/office/drawing/2014/main" id="{E3971414-0971-68DE-CF5D-2B19E2538434}"/>
              </a:ext>
            </a:extLst>
          </p:cNvPr>
          <p:cNvSpPr txBox="1"/>
          <p:nvPr/>
        </p:nvSpPr>
        <p:spPr>
          <a:xfrm>
            <a:off x="322470" y="233107"/>
            <a:ext cx="10681252" cy="715581"/>
          </a:xfrm>
          <a:prstGeom prst="rect">
            <a:avLst/>
          </a:prstGeom>
          <a:noFill/>
        </p:spPr>
        <p:txBody>
          <a:bodyPr wrap="square">
            <a:spAutoFit/>
          </a:bodyPr>
          <a:lstStyle/>
          <a:p>
            <a:r>
              <a:rPr lang="en-US" sz="5400" b="1" u="sng"/>
              <a:t>Developing visualizations</a:t>
            </a:r>
            <a:endParaRPr lang="en-US" sz="5400" b="1" u="sng" dirty="0"/>
          </a:p>
        </p:txBody>
      </p:sp>
    </p:spTree>
    <p:extLst>
      <p:ext uri="{BB962C8B-B14F-4D97-AF65-F5344CB8AC3E}">
        <p14:creationId xmlns:p14="http://schemas.microsoft.com/office/powerpoint/2010/main" val="40329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FB40D-9847-FB47-A6F3-D6EA34F5D254}"/>
              </a:ext>
            </a:extLst>
          </p:cNvPr>
          <p:cNvSpPr txBox="1"/>
          <p:nvPr/>
        </p:nvSpPr>
        <p:spPr>
          <a:xfrm>
            <a:off x="977462" y="1609658"/>
            <a:ext cx="9694955" cy="954107"/>
          </a:xfrm>
          <a:prstGeom prst="rect">
            <a:avLst/>
          </a:prstGeom>
          <a:noFill/>
        </p:spPr>
        <p:txBody>
          <a:bodyPr wrap="square">
            <a:spAutoFit/>
          </a:bodyPr>
          <a:lstStyle/>
          <a:p>
            <a:pPr marL="285750" indent="-285750">
              <a:buFont typeface="Arial" panose="020B0604020202020204" pitchFamily="34" charset="0"/>
              <a:buChar char="•"/>
            </a:pPr>
            <a:r>
              <a:rPr lang="en-US" sz="2800" b="1" dirty="0"/>
              <a:t>IBM Cognos  Analytics is a powerful, comprehensive analytics platform designed</a:t>
            </a:r>
          </a:p>
        </p:txBody>
      </p:sp>
      <p:sp>
        <p:nvSpPr>
          <p:cNvPr id="5" name="TextBox 4">
            <a:extLst>
              <a:ext uri="{FF2B5EF4-FFF2-40B4-BE49-F238E27FC236}">
                <a16:creationId xmlns:a16="http://schemas.microsoft.com/office/drawing/2014/main" id="{48674925-779B-673B-63A2-C39A76161739}"/>
              </a:ext>
            </a:extLst>
          </p:cNvPr>
          <p:cNvSpPr txBox="1"/>
          <p:nvPr/>
        </p:nvSpPr>
        <p:spPr>
          <a:xfrm>
            <a:off x="1139685" y="2909240"/>
            <a:ext cx="8649253" cy="1384995"/>
          </a:xfrm>
          <a:prstGeom prst="rect">
            <a:avLst/>
          </a:prstGeom>
          <a:noFill/>
        </p:spPr>
        <p:txBody>
          <a:bodyPr wrap="square">
            <a:spAutoFit/>
          </a:bodyPr>
          <a:lstStyle/>
          <a:p>
            <a:pPr marL="285750" indent="-285750">
              <a:buFont typeface="Arial" panose="020B0604020202020204" pitchFamily="34" charset="0"/>
              <a:buChar char="•"/>
            </a:pPr>
            <a:r>
              <a:rPr lang="en-US" sz="2800" b="1" dirty="0"/>
              <a:t>It provides interactive dashboards with embedded visualizations that enable users to quickly understand complex data sets</a:t>
            </a:r>
          </a:p>
        </p:txBody>
      </p:sp>
      <p:sp>
        <p:nvSpPr>
          <p:cNvPr id="7" name="TextBox 6">
            <a:extLst>
              <a:ext uri="{FF2B5EF4-FFF2-40B4-BE49-F238E27FC236}">
                <a16:creationId xmlns:a16="http://schemas.microsoft.com/office/drawing/2014/main" id="{4A4871C7-F2BC-4DD8-BA58-C0A337D7479E}"/>
              </a:ext>
            </a:extLst>
          </p:cNvPr>
          <p:cNvSpPr txBox="1"/>
          <p:nvPr/>
        </p:nvSpPr>
        <p:spPr>
          <a:xfrm>
            <a:off x="1329634" y="535795"/>
            <a:ext cx="9532732" cy="830997"/>
          </a:xfrm>
          <a:prstGeom prst="rect">
            <a:avLst/>
          </a:prstGeom>
          <a:noFill/>
        </p:spPr>
        <p:txBody>
          <a:bodyPr wrap="square">
            <a:spAutoFit/>
          </a:bodyPr>
          <a:lstStyle/>
          <a:p>
            <a:r>
              <a:rPr lang="en-US" sz="4800" b="1" dirty="0"/>
              <a:t>IBM Cognos  Analytics</a:t>
            </a:r>
          </a:p>
        </p:txBody>
      </p:sp>
    </p:spTree>
    <p:extLst>
      <p:ext uri="{BB962C8B-B14F-4D97-AF65-F5344CB8AC3E}">
        <p14:creationId xmlns:p14="http://schemas.microsoft.com/office/powerpoint/2010/main" val="285709653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2dfc4c2-2efd-4ce3-9e66-0e623432331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769E5D5007044E8FD10F4A1B1B2E9E" ma:contentTypeVersion="4" ma:contentTypeDescription="Create a new document." ma:contentTypeScope="" ma:versionID="8aa2755c550a2f5135d6bf01d71589e2">
  <xsd:schema xmlns:xsd="http://www.w3.org/2001/XMLSchema" xmlns:xs="http://www.w3.org/2001/XMLSchema" xmlns:p="http://schemas.microsoft.com/office/2006/metadata/properties" xmlns:ns3="72dfc4c2-2efd-4ce3-9e66-0e6234323312" targetNamespace="http://schemas.microsoft.com/office/2006/metadata/properties" ma:root="true" ma:fieldsID="29f362553438f73024a94ef64348e842" ns3:_="">
    <xsd:import namespace="72dfc4c2-2efd-4ce3-9e66-0e623432331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fc4c2-2efd-4ce3-9e66-0e6234323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DB259B-DADA-42E3-AB3B-A4592AA74504}">
  <ds:schemaRefs>
    <ds:schemaRef ds:uri="http://schemas.microsoft.com/office/2006/metadata/properties"/>
    <ds:schemaRef ds:uri="http://www.w3.org/2000/xmlns/"/>
    <ds:schemaRef ds:uri="72dfc4c2-2efd-4ce3-9e66-0e6234323312"/>
    <ds:schemaRef ds:uri="http://www.w3.org/2001/XMLSchema-instance"/>
  </ds:schemaRefs>
</ds:datastoreItem>
</file>

<file path=customXml/itemProps2.xml><?xml version="1.0" encoding="utf-8"?>
<ds:datastoreItem xmlns:ds="http://schemas.openxmlformats.org/officeDocument/2006/customXml" ds:itemID="{B816BFE2-A6DE-4880-B070-FE413226C45A}">
  <ds:schemaRefs>
    <ds:schemaRef ds:uri="http://schemas.microsoft.com/sharepoint/v3/contenttype/forms"/>
  </ds:schemaRefs>
</ds:datastoreItem>
</file>

<file path=customXml/itemProps3.xml><?xml version="1.0" encoding="utf-8"?>
<ds:datastoreItem xmlns:ds="http://schemas.openxmlformats.org/officeDocument/2006/customXml" ds:itemID="{9B4D543D-CD34-4F3D-AF03-70E2096DF705}">
  <ds:schemaRefs>
    <ds:schemaRef ds:uri="http://schemas.microsoft.com/office/2006/metadata/contentType"/>
    <ds:schemaRef ds:uri="http://schemas.microsoft.com/office/2006/metadata/properties/metaAttributes"/>
    <ds:schemaRef ds:uri="http://www.w3.org/2000/xmlns/"/>
    <ds:schemaRef ds:uri="http://www.w3.org/2001/XMLSchema"/>
    <ds:schemaRef ds:uri="72dfc4c2-2efd-4ce3-9e66-0e6234323312"/>
  </ds:schemaRefs>
</ds:datastoreItem>
</file>

<file path=docProps/app.xml><?xml version="1.0" encoding="utf-8"?>
<Properties xmlns="http://schemas.openxmlformats.org/officeDocument/2006/extended-properties" xmlns:vt="http://schemas.openxmlformats.org/officeDocument/2006/docPropsVTypes">
  <Template>Slice</Template>
  <TotalTime>62</TotalTime>
  <Words>1175</Words>
  <Application>Microsoft Office PowerPoint</Application>
  <PresentationFormat>Widescreen</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manojisac68@gmail.com</cp:lastModifiedBy>
  <cp:revision>15</cp:revision>
  <dcterms:created xsi:type="dcterms:W3CDTF">2023-10-13T13:24:36Z</dcterms:created>
  <dcterms:modified xsi:type="dcterms:W3CDTF">2023-10-18T09:40:11Z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0x010100DB769E5D5007044E8FD10F4A1B1B2E9E</vt:lpwstr>
  </property>
  <property fmtid="{D5CDD505-2E9C-101B-9397-08002B2CF9AE}" pid="3" name="MSIP_Label_defa4170-0d19-0005-0004-bc88714345d2_Enabled">
    <vt:lpwstr>true</vt:lpwstr>
  </property>
  <property fmtid="{D5CDD505-2E9C-101B-9397-08002B2CF9AE}" pid="4" name="MSIP_Label_defa4170-0d19-0005-0004-bc88714345d2_SetDate">
    <vt:lpwstr>2023-10-18T03:50:13Z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f1e3ff6b-a2b2-476d-a20f-a773bb8d8fae</vt:lpwstr>
  </property>
  <property fmtid="{D5CDD505-2E9C-101B-9397-08002B2CF9AE}" pid="8" name="MSIP_Label_defa4170-0d19-0005-0004-bc88714345d2_ActionId">
    <vt:lpwstr>95e85daf-72f8-4ace-9110-02ccebb0462a</vt:lpwstr>
  </property>
  <property fmtid="{D5CDD505-2E9C-101B-9397-08002B2CF9AE}" pid="9" name="MSIP_Label_defa4170-0d19-0005-0004-bc88714345d2_ContentBits">
    <vt:lpwstr>0</vt:lpwstr>
  </property>
</Properties>
</file>