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6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7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8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9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10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11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3"/>
    <p:sldMasterId id="2147483659" r:id="rId4"/>
    <p:sldMasterId id="2147483669" r:id="rId5"/>
    <p:sldMasterId id="2147483680" r:id="rId6"/>
    <p:sldMasterId id="2147483691" r:id="rId7"/>
    <p:sldMasterId id="2147483702" r:id="rId8"/>
    <p:sldMasterId id="2147483713" r:id="rId9"/>
    <p:sldMasterId id="2147483724" r:id="rId10"/>
    <p:sldMasterId id="2147483735" r:id="rId11"/>
    <p:sldMasterId id="2147483746" r:id="rId12"/>
    <p:sldMasterId id="2147483757" r:id="rId13"/>
    <p:sldMasterId id="2147483768" r:id="rId14"/>
  </p:sldMasterIdLst>
  <p:sldIdLst>
    <p:sldId id="257" r:id="rId15"/>
    <p:sldId id="258" r:id="rId16"/>
    <p:sldId id="259" r:id="rId17"/>
    <p:sldId id="260" r:id="rId18"/>
    <p:sldId id="261" r:id="rId19"/>
    <p:sldId id="262" r:id="rId20"/>
    <p:sldId id="264" r:id="rId21"/>
    <p:sldId id="263" r:id="rId22"/>
    <p:sldId id="265" r:id="rId23"/>
    <p:sldId id="266" r:id="rId24"/>
    <p:sldId id="267" r:id="rId25"/>
    <p:sldId id="268" r:id="rId26"/>
    <p:sldId id="270" r:id="rId27"/>
    <p:sldId id="271" r:id="rId28"/>
    <p:sldId id="272" r:id="rId29"/>
    <p:sldId id="274" r:id="rId30"/>
    <p:sldId id="276" r:id="rId31"/>
    <p:sldId id="278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A7FE8-1086-45F3-902F-CFF0E7FD0C87}" v="2" dt="2024-04-11T14:28:15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6.xml"/><Relationship Id="rId13" Type="http://schemas.openxmlformats.org/officeDocument/2006/relationships/slideMaster" Target="slideMasters/slideMaster11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7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5.xml"/><Relationship Id="rId12" Type="http://schemas.openxmlformats.org/officeDocument/2006/relationships/slideMaster" Target="slideMasters/slideMaster10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Master" Target="slideMasters/slideMaster9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8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14" Type="http://schemas.openxmlformats.org/officeDocument/2006/relationships/slideMaster" Target="slideMasters/slideMaster12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ia Zago" userId="868c17f2-5f7b-4625-be92-cbe91090d795" providerId="ADAL" clId="{801A7FE8-1086-45F3-902F-CFF0E7FD0C87}"/>
    <pc:docChg chg="undo custSel modSld">
      <pc:chgData name="Mattia Zago" userId="868c17f2-5f7b-4625-be92-cbe91090d795" providerId="ADAL" clId="{801A7FE8-1086-45F3-902F-CFF0E7FD0C87}" dt="2024-04-11T14:28:15.857" v="76" actId="403"/>
      <pc:docMkLst>
        <pc:docMk/>
      </pc:docMkLst>
      <pc:sldChg chg="addSp delSp modSp mod modClrScheme chgLayout">
        <pc:chgData name="Mattia Zago" userId="868c17f2-5f7b-4625-be92-cbe91090d795" providerId="ADAL" clId="{801A7FE8-1086-45F3-902F-CFF0E7FD0C87}" dt="2024-04-11T14:26:57.246" v="67" actId="790"/>
        <pc:sldMkLst>
          <pc:docMk/>
          <pc:sldMk cId="0" sldId="257"/>
        </pc:sldMkLst>
        <pc:spChg chg="mod ord">
          <ac:chgData name="Mattia Zago" userId="868c17f2-5f7b-4625-be92-cbe91090d795" providerId="ADAL" clId="{801A7FE8-1086-45F3-902F-CFF0E7FD0C87}" dt="2024-04-11T14:26:57.246" v="67" actId="790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Mattia Zago" userId="868c17f2-5f7b-4625-be92-cbe91090d795" providerId="ADAL" clId="{801A7FE8-1086-45F3-902F-CFF0E7FD0C87}" dt="2024-04-11T14:26:57.246" v="67" actId="790"/>
          <ac:spMkLst>
            <pc:docMk/>
            <pc:sldMk cId="0" sldId="257"/>
            <ac:spMk id="3" creationId="{00000000-0000-0000-0000-000000000000}"/>
          </ac:spMkLst>
        </pc:spChg>
        <pc:spChg chg="add del mod ord">
          <ac:chgData name="Mattia Zago" userId="868c17f2-5f7b-4625-be92-cbe91090d795" providerId="ADAL" clId="{801A7FE8-1086-45F3-902F-CFF0E7FD0C87}" dt="2024-04-11T14:26:03.213" v="9" actId="6264"/>
          <ac:spMkLst>
            <pc:docMk/>
            <pc:sldMk cId="0" sldId="257"/>
            <ac:spMk id="4" creationId="{34B96E04-7B27-0562-1CBC-80B87DABFAEE}"/>
          </ac:spMkLst>
        </pc:spChg>
        <pc:spChg chg="mod ord">
          <ac:chgData name="Mattia Zago" userId="868c17f2-5f7b-4625-be92-cbe91090d795" providerId="ADAL" clId="{801A7FE8-1086-45F3-902F-CFF0E7FD0C87}" dt="2024-04-11T14:26:57.246" v="67" actId="790"/>
          <ac:spMkLst>
            <pc:docMk/>
            <pc:sldMk cId="0" sldId="257"/>
            <ac:spMk id="5" creationId="{00000000-0000-0000-0000-000000000000}"/>
          </ac:spMkLst>
        </pc:spChg>
        <pc:spChg chg="add del mod ord">
          <ac:chgData name="Mattia Zago" userId="868c17f2-5f7b-4625-be92-cbe91090d795" providerId="ADAL" clId="{801A7FE8-1086-45F3-902F-CFF0E7FD0C87}" dt="2024-04-11T14:26:03.213" v="9" actId="6264"/>
          <ac:spMkLst>
            <pc:docMk/>
            <pc:sldMk cId="0" sldId="257"/>
            <ac:spMk id="6" creationId="{94B549E1-A0A2-C136-617E-610A28137F36}"/>
          </ac:spMkLst>
        </pc:spChg>
        <pc:spChg chg="add del mod">
          <ac:chgData name="Mattia Zago" userId="868c17f2-5f7b-4625-be92-cbe91090d795" providerId="ADAL" clId="{801A7FE8-1086-45F3-902F-CFF0E7FD0C87}" dt="2024-04-11T14:26:03.213" v="9" actId="6264"/>
          <ac:spMkLst>
            <pc:docMk/>
            <pc:sldMk cId="0" sldId="257"/>
            <ac:spMk id="7" creationId="{A6FF1499-8632-FA55-1D68-88F009BFEBB7}"/>
          </ac:spMkLst>
        </pc:spChg>
        <pc:spChg chg="add del mod">
          <ac:chgData name="Mattia Zago" userId="868c17f2-5f7b-4625-be92-cbe91090d795" providerId="ADAL" clId="{801A7FE8-1086-45F3-902F-CFF0E7FD0C87}" dt="2024-04-11T14:26:03.213" v="9" actId="6264"/>
          <ac:spMkLst>
            <pc:docMk/>
            <pc:sldMk cId="0" sldId="257"/>
            <ac:spMk id="8" creationId="{9D8BE715-9883-429C-56A2-867F32192577}"/>
          </ac:spMkLst>
        </pc:spChg>
        <pc:spChg chg="add del mod">
          <ac:chgData name="Mattia Zago" userId="868c17f2-5f7b-4625-be92-cbe91090d795" providerId="ADAL" clId="{801A7FE8-1086-45F3-902F-CFF0E7FD0C87}" dt="2024-04-11T14:26:03.213" v="9" actId="6264"/>
          <ac:spMkLst>
            <pc:docMk/>
            <pc:sldMk cId="0" sldId="257"/>
            <ac:spMk id="9" creationId="{DF15C80C-E117-6052-25E4-9FC27130649D}"/>
          </ac:spMkLst>
        </pc:spChg>
        <pc:spChg chg="add mod ord">
          <ac:chgData name="Mattia Zago" userId="868c17f2-5f7b-4625-be92-cbe91090d795" providerId="ADAL" clId="{801A7FE8-1086-45F3-902F-CFF0E7FD0C87}" dt="2024-04-11T14:26:57.246" v="67" actId="790"/>
          <ac:spMkLst>
            <pc:docMk/>
            <pc:sldMk cId="0" sldId="257"/>
            <ac:spMk id="10" creationId="{C382A118-DB56-A011-7B75-A57E0138BA25}"/>
          </ac:spMkLst>
        </pc:spChg>
        <pc:spChg chg="add mod ord">
          <ac:chgData name="Mattia Zago" userId="868c17f2-5f7b-4625-be92-cbe91090d795" providerId="ADAL" clId="{801A7FE8-1086-45F3-902F-CFF0E7FD0C87}" dt="2024-04-11T14:26:57.246" v="67" actId="790"/>
          <ac:spMkLst>
            <pc:docMk/>
            <pc:sldMk cId="0" sldId="257"/>
            <ac:spMk id="11" creationId="{FE565962-BB3D-CAD6-F8D7-217E66AD252E}"/>
          </ac:spMkLst>
        </pc:spChg>
      </pc:sldChg>
      <pc:sldChg chg="modSp mod">
        <pc:chgData name="Mattia Zago" userId="868c17f2-5f7b-4625-be92-cbe91090d795" providerId="ADAL" clId="{801A7FE8-1086-45F3-902F-CFF0E7FD0C87}" dt="2024-04-11T14:27:42.126" v="72" actId="1076"/>
        <pc:sldMkLst>
          <pc:docMk/>
          <pc:sldMk cId="0" sldId="265"/>
        </pc:sldMkLst>
        <pc:spChg chg="mod">
          <ac:chgData name="Mattia Zago" userId="868c17f2-5f7b-4625-be92-cbe91090d795" providerId="ADAL" clId="{801A7FE8-1086-45F3-902F-CFF0E7FD0C87}" dt="2024-04-11T14:27:42.126" v="72" actId="1076"/>
          <ac:spMkLst>
            <pc:docMk/>
            <pc:sldMk cId="0" sldId="265"/>
            <ac:spMk id="7" creationId="{00000000-0000-0000-0000-000000000000}"/>
          </ac:spMkLst>
        </pc:spChg>
      </pc:sldChg>
      <pc:sldChg chg="modSp mod">
        <pc:chgData name="Mattia Zago" userId="868c17f2-5f7b-4625-be92-cbe91090d795" providerId="ADAL" clId="{801A7FE8-1086-45F3-902F-CFF0E7FD0C87}" dt="2024-04-11T14:27:59.349" v="74" actId="14100"/>
        <pc:sldMkLst>
          <pc:docMk/>
          <pc:sldMk cId="0" sldId="271"/>
        </pc:sldMkLst>
        <pc:spChg chg="mod">
          <ac:chgData name="Mattia Zago" userId="868c17f2-5f7b-4625-be92-cbe91090d795" providerId="ADAL" clId="{801A7FE8-1086-45F3-902F-CFF0E7FD0C87}" dt="2024-04-11T14:27:59.349" v="74" actId="14100"/>
          <ac:spMkLst>
            <pc:docMk/>
            <pc:sldMk cId="0" sldId="271"/>
            <ac:spMk id="3" creationId="{00000000-0000-0000-0000-000000000000}"/>
          </ac:spMkLst>
        </pc:spChg>
      </pc:sldChg>
      <pc:sldChg chg="modSp mod">
        <pc:chgData name="Mattia Zago" userId="868c17f2-5f7b-4625-be92-cbe91090d795" providerId="ADAL" clId="{801A7FE8-1086-45F3-902F-CFF0E7FD0C87}" dt="2024-04-11T14:28:15.857" v="76" actId="403"/>
        <pc:sldMkLst>
          <pc:docMk/>
          <pc:sldMk cId="0" sldId="276"/>
        </pc:sldMkLst>
        <pc:spChg chg="mod">
          <ac:chgData name="Mattia Zago" userId="868c17f2-5f7b-4625-be92-cbe91090d795" providerId="ADAL" clId="{801A7FE8-1086-45F3-902F-CFF0E7FD0C87}" dt="2024-04-11T14:28:15.857" v="76" actId="403"/>
          <ac:spMkLst>
            <pc:docMk/>
            <pc:sldMk cId="0" sldId="276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/>
          <p:cNvCxnSpPr/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/>
          <p:cNvCxnSpPr/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/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rgbClr val="00562E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Speaker Name</a:t>
            </a:r>
          </a:p>
        </p:txBody>
      </p:sp>
      <p:sp>
        <p:nvSpPr>
          <p:cNvPr id="13" name="Segnaposto testo 28"/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Title</a:t>
            </a:r>
          </a:p>
        </p:txBody>
      </p:sp>
      <p:sp>
        <p:nvSpPr>
          <p:cNvPr id="15" name="Segnaposto testo 28"/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965201" y="2296223"/>
            <a:ext cx="7748784" cy="1711002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2" name="Graphic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170" y="884025"/>
            <a:ext cx="4520452" cy="10207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/>
          <p:cNvCxnSpPr/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/>
          <p:cNvCxnSpPr/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/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rgbClr val="00562E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Speaker Name</a:t>
            </a:r>
          </a:p>
        </p:txBody>
      </p:sp>
      <p:sp>
        <p:nvSpPr>
          <p:cNvPr id="13" name="Segnaposto testo 28"/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Title</a:t>
            </a:r>
          </a:p>
        </p:txBody>
      </p:sp>
      <p:sp>
        <p:nvSpPr>
          <p:cNvPr id="15" name="Segnaposto testo 28"/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965201" y="2296223"/>
            <a:ext cx="7748784" cy="1711002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2" name="Graphic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170" y="884025"/>
            <a:ext cx="4520452" cy="10207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/>
          <p:cNvCxnSpPr/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/>
          <p:cNvCxnSpPr/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/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rgbClr val="00562E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Speaker Name</a:t>
            </a:r>
          </a:p>
        </p:txBody>
      </p:sp>
      <p:sp>
        <p:nvSpPr>
          <p:cNvPr id="13" name="Segnaposto testo 28"/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Title</a:t>
            </a:r>
          </a:p>
        </p:txBody>
      </p:sp>
      <p:sp>
        <p:nvSpPr>
          <p:cNvPr id="15" name="Segnaposto testo 28"/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965201" y="2296224"/>
            <a:ext cx="7748784" cy="949001"/>
          </a:xfrm>
        </p:spPr>
        <p:txBody>
          <a:bodyPr>
            <a:noAutofit/>
          </a:bodyPr>
          <a:lstStyle>
            <a:lvl1pPr>
              <a:defRPr sz="3200" cap="all" baseline="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65201" y="3343276"/>
            <a:ext cx="7734299" cy="682625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edit master subtitle style</a:t>
            </a:r>
            <a:endParaRPr lang="it-IT" dirty="0"/>
          </a:p>
        </p:txBody>
      </p:sp>
      <p:pic>
        <p:nvPicPr>
          <p:cNvPr id="2" name="Graphic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168" y="884025"/>
            <a:ext cx="4520452" cy="10207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4917" y="1736725"/>
            <a:ext cx="10562168" cy="46450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14918" y="1196976"/>
            <a:ext cx="10562167" cy="425637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4917" y="1196975"/>
            <a:ext cx="10562168" cy="518477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pic>
        <p:nvPicPr>
          <p:cNvPr id="2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197" y="3026862"/>
            <a:ext cx="3561790" cy="8042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3"/>
          <p:cNvSpPr/>
          <p:nvPr userDrawn="1"/>
        </p:nvSpPr>
        <p:spPr>
          <a:xfrm>
            <a:off x="814917" y="1268414"/>
            <a:ext cx="10081684" cy="432117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+mn-lt"/>
            </a:endParaRPr>
          </a:p>
        </p:txBody>
      </p:sp>
      <p:sp>
        <p:nvSpPr>
          <p:cNvPr id="7" name="Rettangolo 54"/>
          <p:cNvSpPr/>
          <p:nvPr userDrawn="1"/>
        </p:nvSpPr>
        <p:spPr>
          <a:xfrm>
            <a:off x="6095999" y="908050"/>
            <a:ext cx="5281084" cy="5041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+mn-lt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6096000" y="1268414"/>
            <a:ext cx="4800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6096000" y="5589588"/>
            <a:ext cx="4800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10858504" y="1268414"/>
            <a:ext cx="0" cy="432117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98127" y="1573215"/>
            <a:ext cx="3240088" cy="731632"/>
          </a:xfrm>
          <a:prstGeom prst="rect">
            <a:avLst/>
          </a:prstGeom>
        </p:spPr>
      </p:pic>
      <p:grpSp>
        <p:nvGrpSpPr>
          <p:cNvPr id="3" name="Gruppo 69"/>
          <p:cNvGrpSpPr/>
          <p:nvPr userDrawn="1"/>
        </p:nvGrpSpPr>
        <p:grpSpPr>
          <a:xfrm>
            <a:off x="6447482" y="3699899"/>
            <a:ext cx="2589968" cy="457200"/>
            <a:chOff x="5255065" y="2851673"/>
            <a:chExt cx="2589968" cy="457200"/>
          </a:xfrm>
        </p:grpSpPr>
        <p:sp>
          <p:nvSpPr>
            <p:cNvPr id="4" name="Rettangolo 56"/>
            <p:cNvSpPr/>
            <p:nvPr userDrawn="1"/>
          </p:nvSpPr>
          <p:spPr>
            <a:xfrm>
              <a:off x="6038128" y="2910996"/>
              <a:ext cx="18069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+39 049 2970297</a:t>
              </a:r>
            </a:p>
          </p:txBody>
        </p:sp>
        <p:pic>
          <p:nvPicPr>
            <p:cNvPr id="5" name="Elemento grafico 59" descr="Cornetta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55065" y="2851673"/>
              <a:ext cx="457200" cy="457200"/>
            </a:xfrm>
            <a:prstGeom prst="rect">
              <a:avLst/>
            </a:prstGeom>
          </p:spPr>
        </p:pic>
      </p:grpSp>
      <p:grpSp>
        <p:nvGrpSpPr>
          <p:cNvPr id="20" name="Gruppo 68"/>
          <p:cNvGrpSpPr/>
          <p:nvPr userDrawn="1"/>
        </p:nvGrpSpPr>
        <p:grpSpPr>
          <a:xfrm>
            <a:off x="6460082" y="4329947"/>
            <a:ext cx="3196640" cy="432000"/>
            <a:chOff x="5267665" y="3486792"/>
            <a:chExt cx="3196640" cy="432000"/>
          </a:xfrm>
        </p:grpSpPr>
        <p:sp>
          <p:nvSpPr>
            <p:cNvPr id="22" name="Rettangolo 58"/>
            <p:cNvSpPr/>
            <p:nvPr userDrawn="1"/>
          </p:nvSpPr>
          <p:spPr>
            <a:xfrm>
              <a:off x="6038128" y="3533515"/>
              <a:ext cx="24261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monokee@monokee.com</a:t>
              </a:r>
            </a:p>
          </p:txBody>
        </p:sp>
        <p:pic>
          <p:nvPicPr>
            <p:cNvPr id="26" name="Elemento grafico 60" descr="Busta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67665" y="3486792"/>
              <a:ext cx="432000" cy="432000"/>
            </a:xfrm>
            <a:prstGeom prst="rect">
              <a:avLst/>
            </a:prstGeom>
          </p:spPr>
        </p:pic>
      </p:grpSp>
      <p:grpSp>
        <p:nvGrpSpPr>
          <p:cNvPr id="27" name="Gruppo 67"/>
          <p:cNvGrpSpPr/>
          <p:nvPr userDrawn="1"/>
        </p:nvGrpSpPr>
        <p:grpSpPr>
          <a:xfrm>
            <a:off x="6460082" y="4934794"/>
            <a:ext cx="2779346" cy="432000"/>
            <a:chOff x="5267665" y="4149241"/>
            <a:chExt cx="2779346" cy="432000"/>
          </a:xfrm>
        </p:grpSpPr>
        <p:sp>
          <p:nvSpPr>
            <p:cNvPr id="28" name="Rettangolo 57"/>
            <p:cNvSpPr/>
            <p:nvPr userDrawn="1"/>
          </p:nvSpPr>
          <p:spPr>
            <a:xfrm>
              <a:off x="6038128" y="4195964"/>
              <a:ext cx="20088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www.monokee.com</a:t>
              </a:r>
            </a:p>
          </p:txBody>
        </p:sp>
        <p:pic>
          <p:nvPicPr>
            <p:cNvPr id="29" name="Elemento grafico 61" descr="Mondo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67665" y="4149241"/>
              <a:ext cx="432000" cy="432000"/>
            </a:xfrm>
            <a:prstGeom prst="rect">
              <a:avLst/>
            </a:prstGeom>
          </p:spPr>
        </p:pic>
      </p:grpSp>
      <p:grpSp>
        <p:nvGrpSpPr>
          <p:cNvPr id="30" name="Gruppo 70"/>
          <p:cNvGrpSpPr/>
          <p:nvPr userDrawn="1"/>
        </p:nvGrpSpPr>
        <p:grpSpPr>
          <a:xfrm>
            <a:off x="6442082" y="2942276"/>
            <a:ext cx="2938539" cy="584775"/>
            <a:chOff x="5249665" y="1866441"/>
            <a:chExt cx="2938539" cy="584775"/>
          </a:xfrm>
        </p:grpSpPr>
        <p:sp>
          <p:nvSpPr>
            <p:cNvPr id="31" name="Rettangolo 55"/>
            <p:cNvSpPr/>
            <p:nvPr userDrawn="1"/>
          </p:nvSpPr>
          <p:spPr>
            <a:xfrm>
              <a:off x="6038128" y="1866441"/>
              <a:ext cx="215007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Via Zeni Fortunato, 8, </a:t>
              </a:r>
              <a:b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</a:br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Rovereto, TN</a:t>
              </a:r>
            </a:p>
          </p:txBody>
        </p:sp>
        <p:pic>
          <p:nvPicPr>
            <p:cNvPr id="32" name="Elemento grafico 62" descr="Indicatore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49665" y="1933816"/>
              <a:ext cx="468000" cy="4680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/>
          <p:cNvCxnSpPr/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/>
          <p:cNvCxnSpPr/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/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Speaker Name</a:t>
            </a:r>
          </a:p>
        </p:txBody>
      </p:sp>
      <p:sp>
        <p:nvSpPr>
          <p:cNvPr id="13" name="Segnaposto testo 28"/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Title</a:t>
            </a:r>
          </a:p>
        </p:txBody>
      </p:sp>
      <p:sp>
        <p:nvSpPr>
          <p:cNvPr id="15" name="Segnaposto testo 28"/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65201" y="2296223"/>
            <a:ext cx="7748784" cy="1711002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pic>
        <p:nvPicPr>
          <p:cNvPr id="2" name="Graphic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75828" y="885848"/>
            <a:ext cx="4520452" cy="10171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/>
          <p:cNvCxnSpPr/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/>
          <p:cNvCxnSpPr/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/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rgbClr val="00562E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Speaker Name</a:t>
            </a:r>
          </a:p>
        </p:txBody>
      </p:sp>
      <p:sp>
        <p:nvSpPr>
          <p:cNvPr id="13" name="Segnaposto testo 28"/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Title</a:t>
            </a:r>
          </a:p>
        </p:txBody>
      </p:sp>
      <p:sp>
        <p:nvSpPr>
          <p:cNvPr id="15" name="Segnaposto testo 28"/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965201" y="2296223"/>
            <a:ext cx="7748784" cy="1711002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2" name="Graphic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170" y="884025"/>
            <a:ext cx="4520452" cy="10207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/>
          <p:cNvCxnSpPr/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/>
          <p:cNvCxnSpPr/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/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rgbClr val="00562E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Speaker Name</a:t>
            </a:r>
          </a:p>
        </p:txBody>
      </p:sp>
      <p:sp>
        <p:nvSpPr>
          <p:cNvPr id="13" name="Segnaposto testo 28"/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Title</a:t>
            </a:r>
          </a:p>
        </p:txBody>
      </p:sp>
      <p:sp>
        <p:nvSpPr>
          <p:cNvPr id="15" name="Segnaposto testo 28"/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965201" y="2296224"/>
            <a:ext cx="7748784" cy="949001"/>
          </a:xfrm>
        </p:spPr>
        <p:txBody>
          <a:bodyPr>
            <a:noAutofit/>
          </a:bodyPr>
          <a:lstStyle>
            <a:lvl1pPr>
              <a:defRPr sz="3200" cap="all" baseline="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65201" y="3343276"/>
            <a:ext cx="7734299" cy="682625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edit master subtitle style</a:t>
            </a:r>
            <a:endParaRPr lang="it-IT" dirty="0"/>
          </a:p>
        </p:txBody>
      </p:sp>
      <p:pic>
        <p:nvPicPr>
          <p:cNvPr id="2" name="Graphic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168" y="884025"/>
            <a:ext cx="4520452" cy="10207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4917" y="1736725"/>
            <a:ext cx="10562168" cy="46450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14918" y="1196976"/>
            <a:ext cx="10562167" cy="425637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4917" y="1196975"/>
            <a:ext cx="10562168" cy="518477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pic>
        <p:nvPicPr>
          <p:cNvPr id="2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197" y="3026862"/>
            <a:ext cx="3561790" cy="8042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3"/>
          <p:cNvSpPr/>
          <p:nvPr userDrawn="1"/>
        </p:nvSpPr>
        <p:spPr>
          <a:xfrm>
            <a:off x="814917" y="1268414"/>
            <a:ext cx="10081684" cy="432117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+mn-lt"/>
            </a:endParaRPr>
          </a:p>
        </p:txBody>
      </p:sp>
      <p:sp>
        <p:nvSpPr>
          <p:cNvPr id="7" name="Rettangolo 54"/>
          <p:cNvSpPr/>
          <p:nvPr userDrawn="1"/>
        </p:nvSpPr>
        <p:spPr>
          <a:xfrm>
            <a:off x="6095999" y="908050"/>
            <a:ext cx="5281084" cy="5041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+mn-lt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6096000" y="1268414"/>
            <a:ext cx="4800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6096000" y="5589588"/>
            <a:ext cx="4800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10858504" y="1268414"/>
            <a:ext cx="0" cy="432117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98127" y="1573215"/>
            <a:ext cx="3240088" cy="731632"/>
          </a:xfrm>
          <a:prstGeom prst="rect">
            <a:avLst/>
          </a:prstGeom>
        </p:spPr>
      </p:pic>
      <p:grpSp>
        <p:nvGrpSpPr>
          <p:cNvPr id="3" name="Gruppo 69"/>
          <p:cNvGrpSpPr/>
          <p:nvPr userDrawn="1"/>
        </p:nvGrpSpPr>
        <p:grpSpPr>
          <a:xfrm>
            <a:off x="6447482" y="3699899"/>
            <a:ext cx="2589968" cy="457200"/>
            <a:chOff x="5255065" y="2851673"/>
            <a:chExt cx="2589968" cy="457200"/>
          </a:xfrm>
        </p:grpSpPr>
        <p:sp>
          <p:nvSpPr>
            <p:cNvPr id="4" name="Rettangolo 56"/>
            <p:cNvSpPr/>
            <p:nvPr userDrawn="1"/>
          </p:nvSpPr>
          <p:spPr>
            <a:xfrm>
              <a:off x="6038128" y="2910996"/>
              <a:ext cx="18069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+39 049 2970297</a:t>
              </a:r>
            </a:p>
          </p:txBody>
        </p:sp>
        <p:pic>
          <p:nvPicPr>
            <p:cNvPr id="5" name="Elemento grafico 59" descr="Cornetta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55065" y="2851673"/>
              <a:ext cx="457200" cy="457200"/>
            </a:xfrm>
            <a:prstGeom prst="rect">
              <a:avLst/>
            </a:prstGeom>
          </p:spPr>
        </p:pic>
      </p:grpSp>
      <p:grpSp>
        <p:nvGrpSpPr>
          <p:cNvPr id="20" name="Gruppo 68"/>
          <p:cNvGrpSpPr/>
          <p:nvPr userDrawn="1"/>
        </p:nvGrpSpPr>
        <p:grpSpPr>
          <a:xfrm>
            <a:off x="6460082" y="4329947"/>
            <a:ext cx="3196640" cy="432000"/>
            <a:chOff x="5267665" y="3486792"/>
            <a:chExt cx="3196640" cy="432000"/>
          </a:xfrm>
        </p:grpSpPr>
        <p:sp>
          <p:nvSpPr>
            <p:cNvPr id="22" name="Rettangolo 58"/>
            <p:cNvSpPr/>
            <p:nvPr userDrawn="1"/>
          </p:nvSpPr>
          <p:spPr>
            <a:xfrm>
              <a:off x="6038128" y="3533515"/>
              <a:ext cx="24261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monokee@monokee.com</a:t>
              </a:r>
            </a:p>
          </p:txBody>
        </p:sp>
        <p:pic>
          <p:nvPicPr>
            <p:cNvPr id="26" name="Elemento grafico 60" descr="Busta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67665" y="3486792"/>
              <a:ext cx="432000" cy="432000"/>
            </a:xfrm>
            <a:prstGeom prst="rect">
              <a:avLst/>
            </a:prstGeom>
          </p:spPr>
        </p:pic>
      </p:grpSp>
      <p:grpSp>
        <p:nvGrpSpPr>
          <p:cNvPr id="27" name="Gruppo 67"/>
          <p:cNvGrpSpPr/>
          <p:nvPr userDrawn="1"/>
        </p:nvGrpSpPr>
        <p:grpSpPr>
          <a:xfrm>
            <a:off x="6460082" y="4934794"/>
            <a:ext cx="2779346" cy="432000"/>
            <a:chOff x="5267665" y="4149241"/>
            <a:chExt cx="2779346" cy="432000"/>
          </a:xfrm>
        </p:grpSpPr>
        <p:sp>
          <p:nvSpPr>
            <p:cNvPr id="28" name="Rettangolo 57"/>
            <p:cNvSpPr/>
            <p:nvPr userDrawn="1"/>
          </p:nvSpPr>
          <p:spPr>
            <a:xfrm>
              <a:off x="6038128" y="4195964"/>
              <a:ext cx="20088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www.monokee.com</a:t>
              </a:r>
            </a:p>
          </p:txBody>
        </p:sp>
        <p:pic>
          <p:nvPicPr>
            <p:cNvPr id="29" name="Elemento grafico 61" descr="Mondo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67665" y="4149241"/>
              <a:ext cx="432000" cy="432000"/>
            </a:xfrm>
            <a:prstGeom prst="rect">
              <a:avLst/>
            </a:prstGeom>
          </p:spPr>
        </p:pic>
      </p:grpSp>
      <p:grpSp>
        <p:nvGrpSpPr>
          <p:cNvPr id="30" name="Gruppo 70"/>
          <p:cNvGrpSpPr/>
          <p:nvPr userDrawn="1"/>
        </p:nvGrpSpPr>
        <p:grpSpPr>
          <a:xfrm>
            <a:off x="6442082" y="2942276"/>
            <a:ext cx="2938539" cy="584775"/>
            <a:chOff x="5249665" y="1866441"/>
            <a:chExt cx="2938539" cy="584775"/>
          </a:xfrm>
        </p:grpSpPr>
        <p:sp>
          <p:nvSpPr>
            <p:cNvPr id="31" name="Rettangolo 55"/>
            <p:cNvSpPr/>
            <p:nvPr userDrawn="1"/>
          </p:nvSpPr>
          <p:spPr>
            <a:xfrm>
              <a:off x="6038128" y="1866441"/>
              <a:ext cx="215007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Via Zeni Fortunato, 8, </a:t>
              </a:r>
              <a:b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</a:br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Rovereto, TN</a:t>
              </a:r>
            </a:p>
          </p:txBody>
        </p:sp>
        <p:pic>
          <p:nvPicPr>
            <p:cNvPr id="32" name="Elemento grafico 62" descr="Indicatore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49665" y="1933816"/>
              <a:ext cx="468000" cy="4680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/>
          <p:cNvCxnSpPr/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/>
          <p:cNvCxnSpPr/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/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Speaker Name</a:t>
            </a:r>
          </a:p>
        </p:txBody>
      </p:sp>
      <p:sp>
        <p:nvSpPr>
          <p:cNvPr id="13" name="Segnaposto testo 28"/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Title</a:t>
            </a:r>
          </a:p>
        </p:txBody>
      </p:sp>
      <p:sp>
        <p:nvSpPr>
          <p:cNvPr id="15" name="Segnaposto testo 28"/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65201" y="2296224"/>
            <a:ext cx="7748784" cy="949001"/>
          </a:xfrm>
        </p:spPr>
        <p:txBody>
          <a:bodyPr>
            <a:noAutofit/>
          </a:bodyPr>
          <a:lstStyle>
            <a:lvl1pPr>
              <a:defRPr sz="3200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65201" y="3343276"/>
            <a:ext cx="7734299" cy="682625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edit master subtitle style</a:t>
            </a:r>
            <a:endParaRPr lang="it-IT" dirty="0"/>
          </a:p>
        </p:txBody>
      </p:sp>
      <p:pic>
        <p:nvPicPr>
          <p:cNvPr id="2" name="Graphic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66499" y="885848"/>
            <a:ext cx="4520452" cy="10171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4917" y="1736725"/>
            <a:ext cx="10562168" cy="46450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14918" y="1196976"/>
            <a:ext cx="10562167" cy="425637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it-IT" dirty="0"/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4917" y="1196975"/>
            <a:ext cx="10562168" cy="5184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pic>
        <p:nvPicPr>
          <p:cNvPr id="2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75193" y="3028298"/>
            <a:ext cx="3561790" cy="8014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3"/>
          <p:cNvSpPr/>
          <p:nvPr userDrawn="1"/>
        </p:nvSpPr>
        <p:spPr>
          <a:xfrm>
            <a:off x="814917" y="1268414"/>
            <a:ext cx="10081684" cy="4321174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800"/>
          </a:p>
        </p:txBody>
      </p:sp>
      <p:sp>
        <p:nvSpPr>
          <p:cNvPr id="7" name="Rettangolo 54"/>
          <p:cNvSpPr/>
          <p:nvPr userDrawn="1"/>
        </p:nvSpPr>
        <p:spPr>
          <a:xfrm>
            <a:off x="6095999" y="908050"/>
            <a:ext cx="5281084" cy="5041900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+mn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096000" y="1268414"/>
            <a:ext cx="4800600" cy="0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6096000" y="5589588"/>
            <a:ext cx="4800600" cy="0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10858504" y="1268414"/>
            <a:ext cx="0" cy="4321174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07458" y="1574521"/>
            <a:ext cx="3240088" cy="729019"/>
          </a:xfrm>
          <a:prstGeom prst="rect">
            <a:avLst/>
          </a:prstGeom>
        </p:spPr>
      </p:pic>
      <p:grpSp>
        <p:nvGrpSpPr>
          <p:cNvPr id="3" name="Gruppo 69"/>
          <p:cNvGrpSpPr/>
          <p:nvPr userDrawn="1"/>
        </p:nvGrpSpPr>
        <p:grpSpPr>
          <a:xfrm>
            <a:off x="6447477" y="3699899"/>
            <a:ext cx="2589968" cy="457200"/>
            <a:chOff x="5255065" y="2851673"/>
            <a:chExt cx="2589968" cy="457200"/>
          </a:xfrm>
        </p:grpSpPr>
        <p:sp>
          <p:nvSpPr>
            <p:cNvPr id="5" name="Rettangolo 56"/>
            <p:cNvSpPr/>
            <p:nvPr userDrawn="1"/>
          </p:nvSpPr>
          <p:spPr>
            <a:xfrm>
              <a:off x="6038128" y="2910996"/>
              <a:ext cx="18069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tx2"/>
                  </a:solidFill>
                  <a:latin typeface="+mn-lt"/>
                  <a:ea typeface="Roboto" panose="02000000000000000000" pitchFamily="2" charset="0"/>
                </a:rPr>
                <a:t>+39 049 2970297</a:t>
              </a:r>
            </a:p>
          </p:txBody>
        </p:sp>
        <p:pic>
          <p:nvPicPr>
            <p:cNvPr id="20" name="Elemento grafico 59" descr="Cornetta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55065" y="2851673"/>
              <a:ext cx="457200" cy="457200"/>
            </a:xfrm>
            <a:prstGeom prst="rect">
              <a:avLst/>
            </a:prstGeom>
          </p:spPr>
        </p:pic>
      </p:grpSp>
      <p:grpSp>
        <p:nvGrpSpPr>
          <p:cNvPr id="24" name="Gruppo 68"/>
          <p:cNvGrpSpPr/>
          <p:nvPr userDrawn="1"/>
        </p:nvGrpSpPr>
        <p:grpSpPr>
          <a:xfrm>
            <a:off x="6460077" y="4329947"/>
            <a:ext cx="3196640" cy="432000"/>
            <a:chOff x="5267665" y="3486792"/>
            <a:chExt cx="3196640" cy="432000"/>
          </a:xfrm>
        </p:grpSpPr>
        <p:sp>
          <p:nvSpPr>
            <p:cNvPr id="25" name="Rettangolo 58"/>
            <p:cNvSpPr/>
            <p:nvPr userDrawn="1"/>
          </p:nvSpPr>
          <p:spPr>
            <a:xfrm>
              <a:off x="6038128" y="3533515"/>
              <a:ext cx="24261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tx2"/>
                  </a:solidFill>
                  <a:latin typeface="+mn-lt"/>
                  <a:ea typeface="Roboto" panose="02000000000000000000" pitchFamily="2" charset="0"/>
                </a:rPr>
                <a:t>monokee@monokee.com</a:t>
              </a:r>
            </a:p>
          </p:txBody>
        </p:sp>
        <p:pic>
          <p:nvPicPr>
            <p:cNvPr id="26" name="Elemento grafico 60" descr="Busta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67665" y="3486792"/>
              <a:ext cx="432000" cy="432000"/>
            </a:xfrm>
            <a:prstGeom prst="rect">
              <a:avLst/>
            </a:prstGeom>
          </p:spPr>
        </p:pic>
      </p:grpSp>
      <p:grpSp>
        <p:nvGrpSpPr>
          <p:cNvPr id="27" name="Gruppo 67"/>
          <p:cNvGrpSpPr/>
          <p:nvPr userDrawn="1"/>
        </p:nvGrpSpPr>
        <p:grpSpPr>
          <a:xfrm>
            <a:off x="6460077" y="4934794"/>
            <a:ext cx="2779346" cy="432000"/>
            <a:chOff x="5267665" y="4149241"/>
            <a:chExt cx="2779346" cy="432000"/>
          </a:xfrm>
        </p:grpSpPr>
        <p:sp>
          <p:nvSpPr>
            <p:cNvPr id="28" name="Rettangolo 57"/>
            <p:cNvSpPr/>
            <p:nvPr userDrawn="1"/>
          </p:nvSpPr>
          <p:spPr>
            <a:xfrm>
              <a:off x="6038128" y="4195964"/>
              <a:ext cx="20088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tx2"/>
                  </a:solidFill>
                  <a:latin typeface="+mn-lt"/>
                  <a:ea typeface="Roboto" panose="02000000000000000000" pitchFamily="2" charset="0"/>
                </a:rPr>
                <a:t>www.monokee.com</a:t>
              </a:r>
            </a:p>
          </p:txBody>
        </p:sp>
        <p:pic>
          <p:nvPicPr>
            <p:cNvPr id="29" name="Elemento grafico 61" descr="Mondo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67665" y="4149241"/>
              <a:ext cx="432000" cy="432000"/>
            </a:xfrm>
            <a:prstGeom prst="rect">
              <a:avLst/>
            </a:prstGeom>
          </p:spPr>
        </p:pic>
      </p:grpSp>
      <p:grpSp>
        <p:nvGrpSpPr>
          <p:cNvPr id="30" name="Gruppo 70"/>
          <p:cNvGrpSpPr/>
          <p:nvPr userDrawn="1"/>
        </p:nvGrpSpPr>
        <p:grpSpPr>
          <a:xfrm>
            <a:off x="6442077" y="2942276"/>
            <a:ext cx="2938539" cy="584775"/>
            <a:chOff x="5249665" y="1866441"/>
            <a:chExt cx="2938539" cy="584775"/>
          </a:xfrm>
        </p:grpSpPr>
        <p:sp>
          <p:nvSpPr>
            <p:cNvPr id="31" name="Rettangolo 55"/>
            <p:cNvSpPr/>
            <p:nvPr userDrawn="1"/>
          </p:nvSpPr>
          <p:spPr>
            <a:xfrm>
              <a:off x="6038128" y="1866441"/>
              <a:ext cx="215007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tx2"/>
                  </a:solidFill>
                  <a:latin typeface="+mn-lt"/>
                  <a:ea typeface="Roboto" panose="02000000000000000000" pitchFamily="2" charset="0"/>
                </a:rPr>
                <a:t>Via Zeni Fortunato, 8, </a:t>
              </a:r>
              <a:br>
                <a:rPr lang="it-IT" sz="1600" dirty="0">
                  <a:solidFill>
                    <a:schemeClr val="tx2"/>
                  </a:solidFill>
                  <a:latin typeface="+mn-lt"/>
                  <a:ea typeface="Roboto" panose="02000000000000000000" pitchFamily="2" charset="0"/>
                </a:rPr>
              </a:br>
              <a:r>
                <a:rPr lang="it-IT" sz="1600" dirty="0">
                  <a:solidFill>
                    <a:schemeClr val="tx2"/>
                  </a:solidFill>
                  <a:latin typeface="+mn-lt"/>
                  <a:ea typeface="Roboto" panose="02000000000000000000" pitchFamily="2" charset="0"/>
                </a:rPr>
                <a:t>Rovereto, TN</a:t>
              </a:r>
            </a:p>
          </p:txBody>
        </p:sp>
        <p:pic>
          <p:nvPicPr>
            <p:cNvPr id="32" name="Elemento grafico 62" descr="Indicatore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49665" y="1933816"/>
              <a:ext cx="468000" cy="4680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/>
          <p:cNvCxnSpPr/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/>
          <p:cNvCxnSpPr/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/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rgbClr val="00562E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Speaker Name</a:t>
            </a:r>
          </a:p>
        </p:txBody>
      </p:sp>
      <p:sp>
        <p:nvSpPr>
          <p:cNvPr id="13" name="Segnaposto testo 28"/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Title</a:t>
            </a:r>
          </a:p>
        </p:txBody>
      </p:sp>
      <p:sp>
        <p:nvSpPr>
          <p:cNvPr id="15" name="Segnaposto testo 28"/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965201" y="2296224"/>
            <a:ext cx="7748784" cy="949001"/>
          </a:xfrm>
        </p:spPr>
        <p:txBody>
          <a:bodyPr>
            <a:noAutofit/>
          </a:bodyPr>
          <a:lstStyle>
            <a:lvl1pPr>
              <a:defRPr sz="3200" cap="all" baseline="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65201" y="3343276"/>
            <a:ext cx="7734299" cy="682625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edit master subtitle style</a:t>
            </a:r>
            <a:endParaRPr lang="it-IT" dirty="0"/>
          </a:p>
        </p:txBody>
      </p:sp>
      <p:pic>
        <p:nvPicPr>
          <p:cNvPr id="2" name="Graphic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168" y="884025"/>
            <a:ext cx="4520452" cy="10207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/>
          <p:cNvCxnSpPr/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/>
          <p:cNvCxnSpPr/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/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rgbClr val="00562E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Speaker Name</a:t>
            </a:r>
          </a:p>
        </p:txBody>
      </p:sp>
      <p:sp>
        <p:nvSpPr>
          <p:cNvPr id="13" name="Segnaposto testo 28"/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Title</a:t>
            </a:r>
          </a:p>
        </p:txBody>
      </p:sp>
      <p:sp>
        <p:nvSpPr>
          <p:cNvPr id="15" name="Segnaposto testo 28"/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965201" y="2296223"/>
            <a:ext cx="7748784" cy="1711002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2" name="Graphic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170" y="884025"/>
            <a:ext cx="4520452" cy="10207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/>
          <p:cNvCxnSpPr/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/>
          <p:cNvCxnSpPr/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/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rgbClr val="00562E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Speaker Name</a:t>
            </a:r>
          </a:p>
        </p:txBody>
      </p:sp>
      <p:sp>
        <p:nvSpPr>
          <p:cNvPr id="13" name="Segnaposto testo 28"/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Title</a:t>
            </a:r>
          </a:p>
        </p:txBody>
      </p:sp>
      <p:sp>
        <p:nvSpPr>
          <p:cNvPr id="15" name="Segnaposto testo 28"/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965201" y="2296224"/>
            <a:ext cx="7748784" cy="949001"/>
          </a:xfrm>
        </p:spPr>
        <p:txBody>
          <a:bodyPr>
            <a:noAutofit/>
          </a:bodyPr>
          <a:lstStyle>
            <a:lvl1pPr>
              <a:defRPr sz="3200" cap="all" baseline="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65201" y="3343276"/>
            <a:ext cx="7734299" cy="682625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edit master subtitle style</a:t>
            </a:r>
            <a:endParaRPr lang="it-IT" dirty="0"/>
          </a:p>
        </p:txBody>
      </p:sp>
      <p:pic>
        <p:nvPicPr>
          <p:cNvPr id="2" name="Graphic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168" y="884025"/>
            <a:ext cx="4520452" cy="10207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4917" y="1736725"/>
            <a:ext cx="10562168" cy="46450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14918" y="1196976"/>
            <a:ext cx="10562167" cy="425637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4917" y="1196975"/>
            <a:ext cx="10562168" cy="518477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pic>
        <p:nvPicPr>
          <p:cNvPr id="2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197" y="3026862"/>
            <a:ext cx="3561790" cy="8042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3"/>
          <p:cNvSpPr/>
          <p:nvPr userDrawn="1"/>
        </p:nvSpPr>
        <p:spPr>
          <a:xfrm>
            <a:off x="814917" y="1268414"/>
            <a:ext cx="10081684" cy="432117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+mn-lt"/>
            </a:endParaRPr>
          </a:p>
        </p:txBody>
      </p:sp>
      <p:sp>
        <p:nvSpPr>
          <p:cNvPr id="7" name="Rettangolo 54"/>
          <p:cNvSpPr/>
          <p:nvPr userDrawn="1"/>
        </p:nvSpPr>
        <p:spPr>
          <a:xfrm>
            <a:off x="6095999" y="908050"/>
            <a:ext cx="5281084" cy="5041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+mn-lt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6096000" y="1268414"/>
            <a:ext cx="4800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6096000" y="5589588"/>
            <a:ext cx="4800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10858504" y="1268414"/>
            <a:ext cx="0" cy="432117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98127" y="1573215"/>
            <a:ext cx="3240088" cy="731632"/>
          </a:xfrm>
          <a:prstGeom prst="rect">
            <a:avLst/>
          </a:prstGeom>
        </p:spPr>
      </p:pic>
      <p:grpSp>
        <p:nvGrpSpPr>
          <p:cNvPr id="3" name="Gruppo 69"/>
          <p:cNvGrpSpPr/>
          <p:nvPr userDrawn="1"/>
        </p:nvGrpSpPr>
        <p:grpSpPr>
          <a:xfrm>
            <a:off x="6447482" y="3699899"/>
            <a:ext cx="2589968" cy="457200"/>
            <a:chOff x="5255065" y="2851673"/>
            <a:chExt cx="2589968" cy="457200"/>
          </a:xfrm>
        </p:grpSpPr>
        <p:sp>
          <p:nvSpPr>
            <p:cNvPr id="4" name="Rettangolo 56"/>
            <p:cNvSpPr/>
            <p:nvPr userDrawn="1"/>
          </p:nvSpPr>
          <p:spPr>
            <a:xfrm>
              <a:off x="6038128" y="2910996"/>
              <a:ext cx="18069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+39 049 2970297</a:t>
              </a:r>
            </a:p>
          </p:txBody>
        </p:sp>
        <p:pic>
          <p:nvPicPr>
            <p:cNvPr id="5" name="Elemento grafico 59" descr="Cornetta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55065" y="2851673"/>
              <a:ext cx="457200" cy="457200"/>
            </a:xfrm>
            <a:prstGeom prst="rect">
              <a:avLst/>
            </a:prstGeom>
          </p:spPr>
        </p:pic>
      </p:grpSp>
      <p:grpSp>
        <p:nvGrpSpPr>
          <p:cNvPr id="20" name="Gruppo 68"/>
          <p:cNvGrpSpPr/>
          <p:nvPr userDrawn="1"/>
        </p:nvGrpSpPr>
        <p:grpSpPr>
          <a:xfrm>
            <a:off x="6460082" y="4329947"/>
            <a:ext cx="3196640" cy="432000"/>
            <a:chOff x="5267665" y="3486792"/>
            <a:chExt cx="3196640" cy="432000"/>
          </a:xfrm>
        </p:grpSpPr>
        <p:sp>
          <p:nvSpPr>
            <p:cNvPr id="22" name="Rettangolo 58"/>
            <p:cNvSpPr/>
            <p:nvPr userDrawn="1"/>
          </p:nvSpPr>
          <p:spPr>
            <a:xfrm>
              <a:off x="6038128" y="3533515"/>
              <a:ext cx="24261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monokee@monokee.com</a:t>
              </a:r>
            </a:p>
          </p:txBody>
        </p:sp>
        <p:pic>
          <p:nvPicPr>
            <p:cNvPr id="26" name="Elemento grafico 60" descr="Busta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67665" y="3486792"/>
              <a:ext cx="432000" cy="432000"/>
            </a:xfrm>
            <a:prstGeom prst="rect">
              <a:avLst/>
            </a:prstGeom>
          </p:spPr>
        </p:pic>
      </p:grpSp>
      <p:grpSp>
        <p:nvGrpSpPr>
          <p:cNvPr id="27" name="Gruppo 67"/>
          <p:cNvGrpSpPr/>
          <p:nvPr userDrawn="1"/>
        </p:nvGrpSpPr>
        <p:grpSpPr>
          <a:xfrm>
            <a:off x="6460082" y="4934794"/>
            <a:ext cx="2779346" cy="432000"/>
            <a:chOff x="5267665" y="4149241"/>
            <a:chExt cx="2779346" cy="432000"/>
          </a:xfrm>
        </p:grpSpPr>
        <p:sp>
          <p:nvSpPr>
            <p:cNvPr id="28" name="Rettangolo 57"/>
            <p:cNvSpPr/>
            <p:nvPr userDrawn="1"/>
          </p:nvSpPr>
          <p:spPr>
            <a:xfrm>
              <a:off x="6038128" y="4195964"/>
              <a:ext cx="20088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www.monokee.com</a:t>
              </a:r>
            </a:p>
          </p:txBody>
        </p:sp>
        <p:pic>
          <p:nvPicPr>
            <p:cNvPr id="29" name="Elemento grafico 61" descr="Mondo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67665" y="4149241"/>
              <a:ext cx="432000" cy="432000"/>
            </a:xfrm>
            <a:prstGeom prst="rect">
              <a:avLst/>
            </a:prstGeom>
          </p:spPr>
        </p:pic>
      </p:grpSp>
      <p:grpSp>
        <p:nvGrpSpPr>
          <p:cNvPr id="30" name="Gruppo 70"/>
          <p:cNvGrpSpPr/>
          <p:nvPr userDrawn="1"/>
        </p:nvGrpSpPr>
        <p:grpSpPr>
          <a:xfrm>
            <a:off x="6442082" y="2942276"/>
            <a:ext cx="2938539" cy="584775"/>
            <a:chOff x="5249665" y="1866441"/>
            <a:chExt cx="2938539" cy="584775"/>
          </a:xfrm>
        </p:grpSpPr>
        <p:sp>
          <p:nvSpPr>
            <p:cNvPr id="31" name="Rettangolo 55"/>
            <p:cNvSpPr/>
            <p:nvPr userDrawn="1"/>
          </p:nvSpPr>
          <p:spPr>
            <a:xfrm>
              <a:off x="6038128" y="1866441"/>
              <a:ext cx="215007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Via Zeni Fortunato, 8, </a:t>
              </a:r>
              <a:b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</a:br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Rovereto, TN</a:t>
              </a:r>
            </a:p>
          </p:txBody>
        </p:sp>
        <p:pic>
          <p:nvPicPr>
            <p:cNvPr id="32" name="Elemento grafico 62" descr="Indicatore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49665" y="1933816"/>
              <a:ext cx="468000" cy="4680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/>
          <p:cNvCxnSpPr/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/>
          <p:cNvCxnSpPr/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/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rgbClr val="00562E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Speaker Name</a:t>
            </a:r>
          </a:p>
        </p:txBody>
      </p:sp>
      <p:sp>
        <p:nvSpPr>
          <p:cNvPr id="13" name="Segnaposto testo 28"/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Title</a:t>
            </a:r>
          </a:p>
        </p:txBody>
      </p:sp>
      <p:sp>
        <p:nvSpPr>
          <p:cNvPr id="15" name="Segnaposto testo 28"/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965201" y="2296223"/>
            <a:ext cx="7748784" cy="1711002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2" name="Graphic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170" y="884025"/>
            <a:ext cx="4520452" cy="10207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/>
          <p:cNvCxnSpPr/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/>
          <p:cNvCxnSpPr/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/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rgbClr val="00562E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Speaker Name</a:t>
            </a:r>
          </a:p>
        </p:txBody>
      </p:sp>
      <p:sp>
        <p:nvSpPr>
          <p:cNvPr id="13" name="Segnaposto testo 28"/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Title</a:t>
            </a:r>
          </a:p>
        </p:txBody>
      </p:sp>
      <p:sp>
        <p:nvSpPr>
          <p:cNvPr id="15" name="Segnaposto testo 28"/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965201" y="2296224"/>
            <a:ext cx="7748784" cy="949001"/>
          </a:xfrm>
        </p:spPr>
        <p:txBody>
          <a:bodyPr>
            <a:noAutofit/>
          </a:bodyPr>
          <a:lstStyle>
            <a:lvl1pPr>
              <a:defRPr sz="3200" cap="all" baseline="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65201" y="3343276"/>
            <a:ext cx="7734299" cy="682625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edit master subtitle style</a:t>
            </a:r>
            <a:endParaRPr lang="it-IT" dirty="0"/>
          </a:p>
        </p:txBody>
      </p:sp>
      <p:pic>
        <p:nvPicPr>
          <p:cNvPr id="2" name="Graphic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168" y="884025"/>
            <a:ext cx="4520452" cy="10207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4917" y="1736725"/>
            <a:ext cx="10562168" cy="46450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14918" y="1196976"/>
            <a:ext cx="10562167" cy="425637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4917" y="1196975"/>
            <a:ext cx="10562168" cy="518477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pic>
        <p:nvPicPr>
          <p:cNvPr id="2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197" y="3026862"/>
            <a:ext cx="3561790" cy="8042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3"/>
          <p:cNvSpPr/>
          <p:nvPr userDrawn="1"/>
        </p:nvSpPr>
        <p:spPr>
          <a:xfrm>
            <a:off x="814917" y="1268414"/>
            <a:ext cx="10081684" cy="432117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+mn-lt"/>
            </a:endParaRPr>
          </a:p>
        </p:txBody>
      </p:sp>
      <p:sp>
        <p:nvSpPr>
          <p:cNvPr id="7" name="Rettangolo 54"/>
          <p:cNvSpPr/>
          <p:nvPr userDrawn="1"/>
        </p:nvSpPr>
        <p:spPr>
          <a:xfrm>
            <a:off x="6095999" y="908050"/>
            <a:ext cx="5281084" cy="5041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+mn-lt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6096000" y="1268414"/>
            <a:ext cx="4800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6096000" y="5589588"/>
            <a:ext cx="4800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10858504" y="1268414"/>
            <a:ext cx="0" cy="432117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98127" y="1573215"/>
            <a:ext cx="3240088" cy="731632"/>
          </a:xfrm>
          <a:prstGeom prst="rect">
            <a:avLst/>
          </a:prstGeom>
        </p:spPr>
      </p:pic>
      <p:grpSp>
        <p:nvGrpSpPr>
          <p:cNvPr id="3" name="Gruppo 69"/>
          <p:cNvGrpSpPr/>
          <p:nvPr userDrawn="1"/>
        </p:nvGrpSpPr>
        <p:grpSpPr>
          <a:xfrm>
            <a:off x="6447482" y="3699899"/>
            <a:ext cx="2589968" cy="457200"/>
            <a:chOff x="5255065" y="2851673"/>
            <a:chExt cx="2589968" cy="457200"/>
          </a:xfrm>
        </p:grpSpPr>
        <p:sp>
          <p:nvSpPr>
            <p:cNvPr id="4" name="Rettangolo 56"/>
            <p:cNvSpPr/>
            <p:nvPr userDrawn="1"/>
          </p:nvSpPr>
          <p:spPr>
            <a:xfrm>
              <a:off x="6038128" y="2910996"/>
              <a:ext cx="18069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+39 049 2970297</a:t>
              </a:r>
            </a:p>
          </p:txBody>
        </p:sp>
        <p:pic>
          <p:nvPicPr>
            <p:cNvPr id="5" name="Elemento grafico 59" descr="Cornetta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55065" y="2851673"/>
              <a:ext cx="457200" cy="457200"/>
            </a:xfrm>
            <a:prstGeom prst="rect">
              <a:avLst/>
            </a:prstGeom>
          </p:spPr>
        </p:pic>
      </p:grpSp>
      <p:grpSp>
        <p:nvGrpSpPr>
          <p:cNvPr id="20" name="Gruppo 68"/>
          <p:cNvGrpSpPr/>
          <p:nvPr userDrawn="1"/>
        </p:nvGrpSpPr>
        <p:grpSpPr>
          <a:xfrm>
            <a:off x="6460082" y="4329947"/>
            <a:ext cx="3196640" cy="432000"/>
            <a:chOff x="5267665" y="3486792"/>
            <a:chExt cx="3196640" cy="432000"/>
          </a:xfrm>
        </p:grpSpPr>
        <p:sp>
          <p:nvSpPr>
            <p:cNvPr id="22" name="Rettangolo 58"/>
            <p:cNvSpPr/>
            <p:nvPr userDrawn="1"/>
          </p:nvSpPr>
          <p:spPr>
            <a:xfrm>
              <a:off x="6038128" y="3533515"/>
              <a:ext cx="24261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monokee@monokee.com</a:t>
              </a:r>
            </a:p>
          </p:txBody>
        </p:sp>
        <p:pic>
          <p:nvPicPr>
            <p:cNvPr id="26" name="Elemento grafico 60" descr="Busta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67665" y="3486792"/>
              <a:ext cx="432000" cy="432000"/>
            </a:xfrm>
            <a:prstGeom prst="rect">
              <a:avLst/>
            </a:prstGeom>
          </p:spPr>
        </p:pic>
      </p:grpSp>
      <p:grpSp>
        <p:nvGrpSpPr>
          <p:cNvPr id="27" name="Gruppo 67"/>
          <p:cNvGrpSpPr/>
          <p:nvPr userDrawn="1"/>
        </p:nvGrpSpPr>
        <p:grpSpPr>
          <a:xfrm>
            <a:off x="6460082" y="4934794"/>
            <a:ext cx="2779346" cy="432000"/>
            <a:chOff x="5267665" y="4149241"/>
            <a:chExt cx="2779346" cy="432000"/>
          </a:xfrm>
        </p:grpSpPr>
        <p:sp>
          <p:nvSpPr>
            <p:cNvPr id="28" name="Rettangolo 57"/>
            <p:cNvSpPr/>
            <p:nvPr userDrawn="1"/>
          </p:nvSpPr>
          <p:spPr>
            <a:xfrm>
              <a:off x="6038128" y="4195964"/>
              <a:ext cx="20088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www.monokee.com</a:t>
              </a:r>
            </a:p>
          </p:txBody>
        </p:sp>
        <p:pic>
          <p:nvPicPr>
            <p:cNvPr id="29" name="Elemento grafico 61" descr="Mondo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67665" y="4149241"/>
              <a:ext cx="432000" cy="432000"/>
            </a:xfrm>
            <a:prstGeom prst="rect">
              <a:avLst/>
            </a:prstGeom>
          </p:spPr>
        </p:pic>
      </p:grpSp>
      <p:grpSp>
        <p:nvGrpSpPr>
          <p:cNvPr id="30" name="Gruppo 70"/>
          <p:cNvGrpSpPr/>
          <p:nvPr userDrawn="1"/>
        </p:nvGrpSpPr>
        <p:grpSpPr>
          <a:xfrm>
            <a:off x="6442082" y="2942276"/>
            <a:ext cx="2938539" cy="584775"/>
            <a:chOff x="5249665" y="1866441"/>
            <a:chExt cx="2938539" cy="584775"/>
          </a:xfrm>
        </p:grpSpPr>
        <p:sp>
          <p:nvSpPr>
            <p:cNvPr id="31" name="Rettangolo 55"/>
            <p:cNvSpPr/>
            <p:nvPr userDrawn="1"/>
          </p:nvSpPr>
          <p:spPr>
            <a:xfrm>
              <a:off x="6038128" y="1866441"/>
              <a:ext cx="215007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Via Zeni Fortunato, 8, </a:t>
              </a:r>
              <a:b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</a:br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Rovereto, TN</a:t>
              </a:r>
            </a:p>
          </p:txBody>
        </p:sp>
        <p:pic>
          <p:nvPicPr>
            <p:cNvPr id="32" name="Elemento grafico 62" descr="Indicatore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49665" y="1933816"/>
              <a:ext cx="468000" cy="4680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4917" y="1736725"/>
            <a:ext cx="10562168" cy="46450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14918" y="1196976"/>
            <a:ext cx="10562167" cy="425637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/>
          <p:cNvCxnSpPr/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/>
          <p:cNvCxnSpPr/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/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rgbClr val="00562E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Speaker Name</a:t>
            </a:r>
          </a:p>
        </p:txBody>
      </p:sp>
      <p:sp>
        <p:nvSpPr>
          <p:cNvPr id="13" name="Segnaposto testo 28"/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Title</a:t>
            </a:r>
          </a:p>
        </p:txBody>
      </p:sp>
      <p:sp>
        <p:nvSpPr>
          <p:cNvPr id="15" name="Segnaposto testo 28"/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965201" y="2296223"/>
            <a:ext cx="7748784" cy="1711002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2" name="Graphic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170" y="884025"/>
            <a:ext cx="4520452" cy="10207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/>
          <p:cNvCxnSpPr/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/>
          <p:cNvCxnSpPr/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/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rgbClr val="00562E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Speaker Name</a:t>
            </a:r>
          </a:p>
        </p:txBody>
      </p:sp>
      <p:sp>
        <p:nvSpPr>
          <p:cNvPr id="13" name="Segnaposto testo 28"/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Title</a:t>
            </a:r>
          </a:p>
        </p:txBody>
      </p:sp>
      <p:sp>
        <p:nvSpPr>
          <p:cNvPr id="15" name="Segnaposto testo 28"/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965201" y="2296224"/>
            <a:ext cx="7748784" cy="949001"/>
          </a:xfrm>
        </p:spPr>
        <p:txBody>
          <a:bodyPr>
            <a:noAutofit/>
          </a:bodyPr>
          <a:lstStyle>
            <a:lvl1pPr>
              <a:defRPr sz="3200" cap="all" baseline="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65201" y="3343276"/>
            <a:ext cx="7734299" cy="682625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edit master subtitle style</a:t>
            </a:r>
            <a:endParaRPr lang="it-IT" dirty="0"/>
          </a:p>
        </p:txBody>
      </p:sp>
      <p:pic>
        <p:nvPicPr>
          <p:cNvPr id="2" name="Graphic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168" y="884025"/>
            <a:ext cx="4520452" cy="10207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4917" y="1736725"/>
            <a:ext cx="10562168" cy="46450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14918" y="1196976"/>
            <a:ext cx="10562167" cy="425637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4917" y="1196975"/>
            <a:ext cx="10562168" cy="518477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pic>
        <p:nvPicPr>
          <p:cNvPr id="2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197" y="3026862"/>
            <a:ext cx="3561790" cy="8042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3"/>
          <p:cNvSpPr/>
          <p:nvPr userDrawn="1"/>
        </p:nvSpPr>
        <p:spPr>
          <a:xfrm>
            <a:off x="814917" y="1268414"/>
            <a:ext cx="10081684" cy="432117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+mn-lt"/>
            </a:endParaRPr>
          </a:p>
        </p:txBody>
      </p:sp>
      <p:sp>
        <p:nvSpPr>
          <p:cNvPr id="7" name="Rettangolo 54"/>
          <p:cNvSpPr/>
          <p:nvPr userDrawn="1"/>
        </p:nvSpPr>
        <p:spPr>
          <a:xfrm>
            <a:off x="6095999" y="908050"/>
            <a:ext cx="5281084" cy="5041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+mn-lt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6096000" y="1268414"/>
            <a:ext cx="4800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6096000" y="5589588"/>
            <a:ext cx="4800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10858504" y="1268414"/>
            <a:ext cx="0" cy="432117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98127" y="1573215"/>
            <a:ext cx="3240088" cy="731632"/>
          </a:xfrm>
          <a:prstGeom prst="rect">
            <a:avLst/>
          </a:prstGeom>
        </p:spPr>
      </p:pic>
      <p:grpSp>
        <p:nvGrpSpPr>
          <p:cNvPr id="3" name="Gruppo 69"/>
          <p:cNvGrpSpPr/>
          <p:nvPr userDrawn="1"/>
        </p:nvGrpSpPr>
        <p:grpSpPr>
          <a:xfrm>
            <a:off x="6447482" y="3699899"/>
            <a:ext cx="2589968" cy="457200"/>
            <a:chOff x="5255065" y="2851673"/>
            <a:chExt cx="2589968" cy="457200"/>
          </a:xfrm>
        </p:grpSpPr>
        <p:sp>
          <p:nvSpPr>
            <p:cNvPr id="4" name="Rettangolo 56"/>
            <p:cNvSpPr/>
            <p:nvPr userDrawn="1"/>
          </p:nvSpPr>
          <p:spPr>
            <a:xfrm>
              <a:off x="6038128" y="2910996"/>
              <a:ext cx="18069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+39 049 2970297</a:t>
              </a:r>
            </a:p>
          </p:txBody>
        </p:sp>
        <p:pic>
          <p:nvPicPr>
            <p:cNvPr id="5" name="Elemento grafico 59" descr="Cornetta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55065" y="2851673"/>
              <a:ext cx="457200" cy="457200"/>
            </a:xfrm>
            <a:prstGeom prst="rect">
              <a:avLst/>
            </a:prstGeom>
          </p:spPr>
        </p:pic>
      </p:grpSp>
      <p:grpSp>
        <p:nvGrpSpPr>
          <p:cNvPr id="20" name="Gruppo 68"/>
          <p:cNvGrpSpPr/>
          <p:nvPr userDrawn="1"/>
        </p:nvGrpSpPr>
        <p:grpSpPr>
          <a:xfrm>
            <a:off x="6460082" y="4329947"/>
            <a:ext cx="3196640" cy="432000"/>
            <a:chOff x="5267665" y="3486792"/>
            <a:chExt cx="3196640" cy="432000"/>
          </a:xfrm>
        </p:grpSpPr>
        <p:sp>
          <p:nvSpPr>
            <p:cNvPr id="22" name="Rettangolo 58"/>
            <p:cNvSpPr/>
            <p:nvPr userDrawn="1"/>
          </p:nvSpPr>
          <p:spPr>
            <a:xfrm>
              <a:off x="6038128" y="3533515"/>
              <a:ext cx="24261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monokee@monokee.com</a:t>
              </a:r>
            </a:p>
          </p:txBody>
        </p:sp>
        <p:pic>
          <p:nvPicPr>
            <p:cNvPr id="26" name="Elemento grafico 60" descr="Busta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67665" y="3486792"/>
              <a:ext cx="432000" cy="432000"/>
            </a:xfrm>
            <a:prstGeom prst="rect">
              <a:avLst/>
            </a:prstGeom>
          </p:spPr>
        </p:pic>
      </p:grpSp>
      <p:grpSp>
        <p:nvGrpSpPr>
          <p:cNvPr id="27" name="Gruppo 67"/>
          <p:cNvGrpSpPr/>
          <p:nvPr userDrawn="1"/>
        </p:nvGrpSpPr>
        <p:grpSpPr>
          <a:xfrm>
            <a:off x="6460082" y="4934794"/>
            <a:ext cx="2779346" cy="432000"/>
            <a:chOff x="5267665" y="4149241"/>
            <a:chExt cx="2779346" cy="432000"/>
          </a:xfrm>
        </p:grpSpPr>
        <p:sp>
          <p:nvSpPr>
            <p:cNvPr id="28" name="Rettangolo 57"/>
            <p:cNvSpPr/>
            <p:nvPr userDrawn="1"/>
          </p:nvSpPr>
          <p:spPr>
            <a:xfrm>
              <a:off x="6038128" y="4195964"/>
              <a:ext cx="20088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www.monokee.com</a:t>
              </a:r>
            </a:p>
          </p:txBody>
        </p:sp>
        <p:pic>
          <p:nvPicPr>
            <p:cNvPr id="29" name="Elemento grafico 61" descr="Mondo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67665" y="4149241"/>
              <a:ext cx="432000" cy="432000"/>
            </a:xfrm>
            <a:prstGeom prst="rect">
              <a:avLst/>
            </a:prstGeom>
          </p:spPr>
        </p:pic>
      </p:grpSp>
      <p:grpSp>
        <p:nvGrpSpPr>
          <p:cNvPr id="30" name="Gruppo 70"/>
          <p:cNvGrpSpPr/>
          <p:nvPr userDrawn="1"/>
        </p:nvGrpSpPr>
        <p:grpSpPr>
          <a:xfrm>
            <a:off x="6442082" y="2942276"/>
            <a:ext cx="2938539" cy="584775"/>
            <a:chOff x="5249665" y="1866441"/>
            <a:chExt cx="2938539" cy="584775"/>
          </a:xfrm>
        </p:grpSpPr>
        <p:sp>
          <p:nvSpPr>
            <p:cNvPr id="31" name="Rettangolo 55"/>
            <p:cNvSpPr/>
            <p:nvPr userDrawn="1"/>
          </p:nvSpPr>
          <p:spPr>
            <a:xfrm>
              <a:off x="6038128" y="1866441"/>
              <a:ext cx="215007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Via Zeni Fortunato, 8, </a:t>
              </a:r>
              <a:b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</a:br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Rovereto, TN</a:t>
              </a:r>
            </a:p>
          </p:txBody>
        </p:sp>
        <p:pic>
          <p:nvPicPr>
            <p:cNvPr id="32" name="Elemento grafico 62" descr="Indicatore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49665" y="1933816"/>
              <a:ext cx="468000" cy="4680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4917" y="1196975"/>
            <a:ext cx="10562168" cy="518477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/>
          <p:cNvCxnSpPr/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/>
          <p:cNvCxnSpPr/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/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rgbClr val="00562E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Speaker Name</a:t>
            </a:r>
          </a:p>
        </p:txBody>
      </p:sp>
      <p:sp>
        <p:nvSpPr>
          <p:cNvPr id="13" name="Segnaposto testo 28"/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Title</a:t>
            </a:r>
          </a:p>
        </p:txBody>
      </p:sp>
      <p:sp>
        <p:nvSpPr>
          <p:cNvPr id="15" name="Segnaposto testo 28"/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965201" y="2296223"/>
            <a:ext cx="7748784" cy="1711002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2" name="Graphic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170" y="884025"/>
            <a:ext cx="4520452" cy="10207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/>
          <p:cNvCxnSpPr/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/>
          <p:cNvCxnSpPr/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/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rgbClr val="00562E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Speaker Name</a:t>
            </a:r>
          </a:p>
        </p:txBody>
      </p:sp>
      <p:sp>
        <p:nvSpPr>
          <p:cNvPr id="13" name="Segnaposto testo 28"/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Title</a:t>
            </a:r>
          </a:p>
        </p:txBody>
      </p:sp>
      <p:sp>
        <p:nvSpPr>
          <p:cNvPr id="15" name="Segnaposto testo 28"/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965201" y="2296224"/>
            <a:ext cx="7748784" cy="949001"/>
          </a:xfrm>
        </p:spPr>
        <p:txBody>
          <a:bodyPr>
            <a:noAutofit/>
          </a:bodyPr>
          <a:lstStyle>
            <a:lvl1pPr>
              <a:defRPr sz="3200" cap="all" baseline="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65201" y="3343276"/>
            <a:ext cx="7734299" cy="682625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edit master subtitle style</a:t>
            </a:r>
            <a:endParaRPr lang="it-IT" dirty="0"/>
          </a:p>
        </p:txBody>
      </p:sp>
      <p:pic>
        <p:nvPicPr>
          <p:cNvPr id="2" name="Graphic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168" y="884025"/>
            <a:ext cx="4520452" cy="10207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4917" y="1736725"/>
            <a:ext cx="10562168" cy="46450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14918" y="1196976"/>
            <a:ext cx="10562167" cy="425637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4917" y="1196975"/>
            <a:ext cx="10562168" cy="518477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pic>
        <p:nvPicPr>
          <p:cNvPr id="2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197" y="3026862"/>
            <a:ext cx="3561790" cy="8042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3"/>
          <p:cNvSpPr/>
          <p:nvPr userDrawn="1"/>
        </p:nvSpPr>
        <p:spPr>
          <a:xfrm>
            <a:off x="814917" y="1268414"/>
            <a:ext cx="10081684" cy="432117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+mn-lt"/>
            </a:endParaRPr>
          </a:p>
        </p:txBody>
      </p:sp>
      <p:sp>
        <p:nvSpPr>
          <p:cNvPr id="7" name="Rettangolo 54"/>
          <p:cNvSpPr/>
          <p:nvPr userDrawn="1"/>
        </p:nvSpPr>
        <p:spPr>
          <a:xfrm>
            <a:off x="6095999" y="908050"/>
            <a:ext cx="5281084" cy="5041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+mn-lt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6096000" y="1268414"/>
            <a:ext cx="4800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6096000" y="5589588"/>
            <a:ext cx="4800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10858504" y="1268414"/>
            <a:ext cx="0" cy="432117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98127" y="1573215"/>
            <a:ext cx="3240088" cy="731632"/>
          </a:xfrm>
          <a:prstGeom prst="rect">
            <a:avLst/>
          </a:prstGeom>
        </p:spPr>
      </p:pic>
      <p:grpSp>
        <p:nvGrpSpPr>
          <p:cNvPr id="3" name="Gruppo 69"/>
          <p:cNvGrpSpPr/>
          <p:nvPr userDrawn="1"/>
        </p:nvGrpSpPr>
        <p:grpSpPr>
          <a:xfrm>
            <a:off x="6447482" y="3699899"/>
            <a:ext cx="2589968" cy="457200"/>
            <a:chOff x="5255065" y="2851673"/>
            <a:chExt cx="2589968" cy="457200"/>
          </a:xfrm>
        </p:grpSpPr>
        <p:sp>
          <p:nvSpPr>
            <p:cNvPr id="4" name="Rettangolo 56"/>
            <p:cNvSpPr/>
            <p:nvPr userDrawn="1"/>
          </p:nvSpPr>
          <p:spPr>
            <a:xfrm>
              <a:off x="6038128" y="2910996"/>
              <a:ext cx="18069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+39 049 2970297</a:t>
              </a:r>
            </a:p>
          </p:txBody>
        </p:sp>
        <p:pic>
          <p:nvPicPr>
            <p:cNvPr id="5" name="Elemento grafico 59" descr="Cornetta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55065" y="2851673"/>
              <a:ext cx="457200" cy="457200"/>
            </a:xfrm>
            <a:prstGeom prst="rect">
              <a:avLst/>
            </a:prstGeom>
          </p:spPr>
        </p:pic>
      </p:grpSp>
      <p:grpSp>
        <p:nvGrpSpPr>
          <p:cNvPr id="20" name="Gruppo 68"/>
          <p:cNvGrpSpPr/>
          <p:nvPr userDrawn="1"/>
        </p:nvGrpSpPr>
        <p:grpSpPr>
          <a:xfrm>
            <a:off x="6460082" y="4329947"/>
            <a:ext cx="3196640" cy="432000"/>
            <a:chOff x="5267665" y="3486792"/>
            <a:chExt cx="3196640" cy="432000"/>
          </a:xfrm>
        </p:grpSpPr>
        <p:sp>
          <p:nvSpPr>
            <p:cNvPr id="22" name="Rettangolo 58"/>
            <p:cNvSpPr/>
            <p:nvPr userDrawn="1"/>
          </p:nvSpPr>
          <p:spPr>
            <a:xfrm>
              <a:off x="6038128" y="3533515"/>
              <a:ext cx="24261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monokee@monokee.com</a:t>
              </a:r>
            </a:p>
          </p:txBody>
        </p:sp>
        <p:pic>
          <p:nvPicPr>
            <p:cNvPr id="26" name="Elemento grafico 60" descr="Busta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67665" y="3486792"/>
              <a:ext cx="432000" cy="432000"/>
            </a:xfrm>
            <a:prstGeom prst="rect">
              <a:avLst/>
            </a:prstGeom>
          </p:spPr>
        </p:pic>
      </p:grpSp>
      <p:grpSp>
        <p:nvGrpSpPr>
          <p:cNvPr id="27" name="Gruppo 67"/>
          <p:cNvGrpSpPr/>
          <p:nvPr userDrawn="1"/>
        </p:nvGrpSpPr>
        <p:grpSpPr>
          <a:xfrm>
            <a:off x="6460082" y="4934794"/>
            <a:ext cx="2779346" cy="432000"/>
            <a:chOff x="5267665" y="4149241"/>
            <a:chExt cx="2779346" cy="432000"/>
          </a:xfrm>
        </p:grpSpPr>
        <p:sp>
          <p:nvSpPr>
            <p:cNvPr id="28" name="Rettangolo 57"/>
            <p:cNvSpPr/>
            <p:nvPr userDrawn="1"/>
          </p:nvSpPr>
          <p:spPr>
            <a:xfrm>
              <a:off x="6038128" y="4195964"/>
              <a:ext cx="20088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www.monokee.com</a:t>
              </a:r>
            </a:p>
          </p:txBody>
        </p:sp>
        <p:pic>
          <p:nvPicPr>
            <p:cNvPr id="29" name="Elemento grafico 61" descr="Mondo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67665" y="4149241"/>
              <a:ext cx="432000" cy="432000"/>
            </a:xfrm>
            <a:prstGeom prst="rect">
              <a:avLst/>
            </a:prstGeom>
          </p:spPr>
        </p:pic>
      </p:grpSp>
      <p:grpSp>
        <p:nvGrpSpPr>
          <p:cNvPr id="30" name="Gruppo 70"/>
          <p:cNvGrpSpPr/>
          <p:nvPr userDrawn="1"/>
        </p:nvGrpSpPr>
        <p:grpSpPr>
          <a:xfrm>
            <a:off x="6442082" y="2942276"/>
            <a:ext cx="2938539" cy="584775"/>
            <a:chOff x="5249665" y="1866441"/>
            <a:chExt cx="2938539" cy="584775"/>
          </a:xfrm>
        </p:grpSpPr>
        <p:sp>
          <p:nvSpPr>
            <p:cNvPr id="31" name="Rettangolo 55"/>
            <p:cNvSpPr/>
            <p:nvPr userDrawn="1"/>
          </p:nvSpPr>
          <p:spPr>
            <a:xfrm>
              <a:off x="6038128" y="1866441"/>
              <a:ext cx="215007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Via Zeni Fortunato, 8, </a:t>
              </a:r>
              <a:b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</a:br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Rovereto, TN</a:t>
              </a:r>
            </a:p>
          </p:txBody>
        </p:sp>
        <p:pic>
          <p:nvPicPr>
            <p:cNvPr id="32" name="Elemento grafico 62" descr="Indicatore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49665" y="1933816"/>
              <a:ext cx="468000" cy="4680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pic>
        <p:nvPicPr>
          <p:cNvPr id="2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/>
          <p:cNvCxnSpPr/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/>
          <p:cNvCxnSpPr/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/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rgbClr val="00562E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Speaker Name</a:t>
            </a:r>
          </a:p>
        </p:txBody>
      </p:sp>
      <p:sp>
        <p:nvSpPr>
          <p:cNvPr id="13" name="Segnaposto testo 28"/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Title</a:t>
            </a:r>
          </a:p>
        </p:txBody>
      </p:sp>
      <p:sp>
        <p:nvSpPr>
          <p:cNvPr id="15" name="Segnaposto testo 28"/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965201" y="2296223"/>
            <a:ext cx="7748784" cy="1711002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2" name="Graphic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170" y="884025"/>
            <a:ext cx="4520452" cy="10207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/>
          <p:cNvCxnSpPr/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/>
          <p:cNvCxnSpPr/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/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rgbClr val="00562E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Speaker Name</a:t>
            </a:r>
          </a:p>
        </p:txBody>
      </p:sp>
      <p:sp>
        <p:nvSpPr>
          <p:cNvPr id="13" name="Segnaposto testo 28"/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Title</a:t>
            </a:r>
          </a:p>
        </p:txBody>
      </p:sp>
      <p:sp>
        <p:nvSpPr>
          <p:cNvPr id="15" name="Segnaposto testo 28"/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965201" y="2296224"/>
            <a:ext cx="7748784" cy="949001"/>
          </a:xfrm>
        </p:spPr>
        <p:txBody>
          <a:bodyPr>
            <a:noAutofit/>
          </a:bodyPr>
          <a:lstStyle>
            <a:lvl1pPr>
              <a:defRPr sz="3200" cap="all" baseline="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65201" y="3343276"/>
            <a:ext cx="7734299" cy="682625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edit master subtitle style</a:t>
            </a:r>
            <a:endParaRPr lang="it-IT" dirty="0"/>
          </a:p>
        </p:txBody>
      </p:sp>
      <p:pic>
        <p:nvPicPr>
          <p:cNvPr id="2" name="Graphic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168" y="884025"/>
            <a:ext cx="4520452" cy="10207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4917" y="1736725"/>
            <a:ext cx="10562168" cy="46450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14918" y="1196976"/>
            <a:ext cx="10562167" cy="425637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4917" y="1196975"/>
            <a:ext cx="10562168" cy="518477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pic>
        <p:nvPicPr>
          <p:cNvPr id="2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197" y="3026862"/>
            <a:ext cx="3561790" cy="8042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3"/>
          <p:cNvSpPr/>
          <p:nvPr userDrawn="1"/>
        </p:nvSpPr>
        <p:spPr>
          <a:xfrm>
            <a:off x="814917" y="1268414"/>
            <a:ext cx="10081684" cy="432117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+mn-lt"/>
            </a:endParaRPr>
          </a:p>
        </p:txBody>
      </p:sp>
      <p:sp>
        <p:nvSpPr>
          <p:cNvPr id="7" name="Rettangolo 54"/>
          <p:cNvSpPr/>
          <p:nvPr userDrawn="1"/>
        </p:nvSpPr>
        <p:spPr>
          <a:xfrm>
            <a:off x="6095999" y="908050"/>
            <a:ext cx="5281084" cy="5041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+mn-lt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6096000" y="1268414"/>
            <a:ext cx="4800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6096000" y="5589588"/>
            <a:ext cx="4800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10858504" y="1268414"/>
            <a:ext cx="0" cy="432117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98127" y="1573215"/>
            <a:ext cx="3240088" cy="731632"/>
          </a:xfrm>
          <a:prstGeom prst="rect">
            <a:avLst/>
          </a:prstGeom>
        </p:spPr>
      </p:pic>
      <p:grpSp>
        <p:nvGrpSpPr>
          <p:cNvPr id="3" name="Gruppo 69"/>
          <p:cNvGrpSpPr/>
          <p:nvPr userDrawn="1"/>
        </p:nvGrpSpPr>
        <p:grpSpPr>
          <a:xfrm>
            <a:off x="6447482" y="3699899"/>
            <a:ext cx="2589968" cy="457200"/>
            <a:chOff x="5255065" y="2851673"/>
            <a:chExt cx="2589968" cy="457200"/>
          </a:xfrm>
        </p:grpSpPr>
        <p:sp>
          <p:nvSpPr>
            <p:cNvPr id="4" name="Rettangolo 56"/>
            <p:cNvSpPr/>
            <p:nvPr userDrawn="1"/>
          </p:nvSpPr>
          <p:spPr>
            <a:xfrm>
              <a:off x="6038128" y="2910996"/>
              <a:ext cx="18069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+39 049 2970297</a:t>
              </a:r>
            </a:p>
          </p:txBody>
        </p:sp>
        <p:pic>
          <p:nvPicPr>
            <p:cNvPr id="5" name="Elemento grafico 59" descr="Cornetta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55065" y="2851673"/>
              <a:ext cx="457200" cy="457200"/>
            </a:xfrm>
            <a:prstGeom prst="rect">
              <a:avLst/>
            </a:prstGeom>
          </p:spPr>
        </p:pic>
      </p:grpSp>
      <p:grpSp>
        <p:nvGrpSpPr>
          <p:cNvPr id="20" name="Gruppo 68"/>
          <p:cNvGrpSpPr/>
          <p:nvPr userDrawn="1"/>
        </p:nvGrpSpPr>
        <p:grpSpPr>
          <a:xfrm>
            <a:off x="6460082" y="4329947"/>
            <a:ext cx="3196640" cy="432000"/>
            <a:chOff x="5267665" y="3486792"/>
            <a:chExt cx="3196640" cy="432000"/>
          </a:xfrm>
        </p:grpSpPr>
        <p:sp>
          <p:nvSpPr>
            <p:cNvPr id="22" name="Rettangolo 58"/>
            <p:cNvSpPr/>
            <p:nvPr userDrawn="1"/>
          </p:nvSpPr>
          <p:spPr>
            <a:xfrm>
              <a:off x="6038128" y="3533515"/>
              <a:ext cx="24261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monokee@monokee.com</a:t>
              </a:r>
            </a:p>
          </p:txBody>
        </p:sp>
        <p:pic>
          <p:nvPicPr>
            <p:cNvPr id="26" name="Elemento grafico 60" descr="Busta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67665" y="3486792"/>
              <a:ext cx="432000" cy="432000"/>
            </a:xfrm>
            <a:prstGeom prst="rect">
              <a:avLst/>
            </a:prstGeom>
          </p:spPr>
        </p:pic>
      </p:grpSp>
      <p:grpSp>
        <p:nvGrpSpPr>
          <p:cNvPr id="27" name="Gruppo 67"/>
          <p:cNvGrpSpPr/>
          <p:nvPr userDrawn="1"/>
        </p:nvGrpSpPr>
        <p:grpSpPr>
          <a:xfrm>
            <a:off x="6460082" y="4934794"/>
            <a:ext cx="2779346" cy="432000"/>
            <a:chOff x="5267665" y="4149241"/>
            <a:chExt cx="2779346" cy="432000"/>
          </a:xfrm>
        </p:grpSpPr>
        <p:sp>
          <p:nvSpPr>
            <p:cNvPr id="28" name="Rettangolo 57"/>
            <p:cNvSpPr/>
            <p:nvPr userDrawn="1"/>
          </p:nvSpPr>
          <p:spPr>
            <a:xfrm>
              <a:off x="6038128" y="4195964"/>
              <a:ext cx="20088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www.monokee.com</a:t>
              </a:r>
            </a:p>
          </p:txBody>
        </p:sp>
        <p:pic>
          <p:nvPicPr>
            <p:cNvPr id="29" name="Elemento grafico 61" descr="Mondo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67665" y="4149241"/>
              <a:ext cx="432000" cy="432000"/>
            </a:xfrm>
            <a:prstGeom prst="rect">
              <a:avLst/>
            </a:prstGeom>
          </p:spPr>
        </p:pic>
      </p:grpSp>
      <p:grpSp>
        <p:nvGrpSpPr>
          <p:cNvPr id="30" name="Gruppo 70"/>
          <p:cNvGrpSpPr/>
          <p:nvPr userDrawn="1"/>
        </p:nvGrpSpPr>
        <p:grpSpPr>
          <a:xfrm>
            <a:off x="6442082" y="2942276"/>
            <a:ext cx="2938539" cy="584775"/>
            <a:chOff x="5249665" y="1866441"/>
            <a:chExt cx="2938539" cy="584775"/>
          </a:xfrm>
        </p:grpSpPr>
        <p:sp>
          <p:nvSpPr>
            <p:cNvPr id="31" name="Rettangolo 55"/>
            <p:cNvSpPr/>
            <p:nvPr userDrawn="1"/>
          </p:nvSpPr>
          <p:spPr>
            <a:xfrm>
              <a:off x="6038128" y="1866441"/>
              <a:ext cx="215007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Via Zeni Fortunato, 8, </a:t>
              </a:r>
              <a:b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</a:br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Rovereto, TN</a:t>
              </a:r>
            </a:p>
          </p:txBody>
        </p:sp>
        <p:pic>
          <p:nvPicPr>
            <p:cNvPr id="32" name="Elemento grafico 62" descr="Indicatore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49665" y="1933816"/>
              <a:ext cx="468000" cy="4680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197" y="3026862"/>
            <a:ext cx="3561790" cy="8042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/>
          <p:cNvCxnSpPr/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/>
          <p:cNvCxnSpPr/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/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rgbClr val="00562E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Speaker Name</a:t>
            </a:r>
          </a:p>
        </p:txBody>
      </p:sp>
      <p:sp>
        <p:nvSpPr>
          <p:cNvPr id="13" name="Segnaposto testo 28"/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Title</a:t>
            </a:r>
          </a:p>
        </p:txBody>
      </p:sp>
      <p:sp>
        <p:nvSpPr>
          <p:cNvPr id="15" name="Segnaposto testo 28"/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965201" y="2296223"/>
            <a:ext cx="7748784" cy="1711002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2" name="Graphic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170" y="884025"/>
            <a:ext cx="4520452" cy="10207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/>
          <p:cNvCxnSpPr/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/>
          <p:cNvCxnSpPr/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/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rgbClr val="00562E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Speaker Name</a:t>
            </a:r>
          </a:p>
        </p:txBody>
      </p:sp>
      <p:sp>
        <p:nvSpPr>
          <p:cNvPr id="13" name="Segnaposto testo 28"/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Title</a:t>
            </a:r>
          </a:p>
        </p:txBody>
      </p:sp>
      <p:sp>
        <p:nvSpPr>
          <p:cNvPr id="15" name="Segnaposto testo 28"/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965201" y="2296224"/>
            <a:ext cx="7748784" cy="949001"/>
          </a:xfrm>
        </p:spPr>
        <p:txBody>
          <a:bodyPr>
            <a:noAutofit/>
          </a:bodyPr>
          <a:lstStyle>
            <a:lvl1pPr>
              <a:defRPr sz="3200" cap="all" baseline="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65201" y="3343276"/>
            <a:ext cx="7734299" cy="682625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edit master subtitle style</a:t>
            </a:r>
            <a:endParaRPr lang="it-IT" dirty="0"/>
          </a:p>
        </p:txBody>
      </p:sp>
      <p:pic>
        <p:nvPicPr>
          <p:cNvPr id="2" name="Graphic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168" y="884025"/>
            <a:ext cx="4520452" cy="10207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4917" y="1736725"/>
            <a:ext cx="10562168" cy="46450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14918" y="1196976"/>
            <a:ext cx="10562167" cy="425637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4917" y="1196975"/>
            <a:ext cx="10562168" cy="518477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pic>
        <p:nvPicPr>
          <p:cNvPr id="2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197" y="3026862"/>
            <a:ext cx="3561790" cy="8042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3"/>
          <p:cNvSpPr/>
          <p:nvPr userDrawn="1"/>
        </p:nvSpPr>
        <p:spPr>
          <a:xfrm>
            <a:off x="814917" y="1268414"/>
            <a:ext cx="10081684" cy="432117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+mn-lt"/>
            </a:endParaRPr>
          </a:p>
        </p:txBody>
      </p:sp>
      <p:sp>
        <p:nvSpPr>
          <p:cNvPr id="7" name="Rettangolo 54"/>
          <p:cNvSpPr/>
          <p:nvPr userDrawn="1"/>
        </p:nvSpPr>
        <p:spPr>
          <a:xfrm>
            <a:off x="6095999" y="908050"/>
            <a:ext cx="5281084" cy="5041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+mn-lt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6096000" y="1268414"/>
            <a:ext cx="4800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6096000" y="5589588"/>
            <a:ext cx="4800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10858504" y="1268414"/>
            <a:ext cx="0" cy="432117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98127" y="1573215"/>
            <a:ext cx="3240088" cy="731632"/>
          </a:xfrm>
          <a:prstGeom prst="rect">
            <a:avLst/>
          </a:prstGeom>
        </p:spPr>
      </p:pic>
      <p:grpSp>
        <p:nvGrpSpPr>
          <p:cNvPr id="3" name="Gruppo 69"/>
          <p:cNvGrpSpPr/>
          <p:nvPr userDrawn="1"/>
        </p:nvGrpSpPr>
        <p:grpSpPr>
          <a:xfrm>
            <a:off x="6447482" y="3699899"/>
            <a:ext cx="2589968" cy="457200"/>
            <a:chOff x="5255065" y="2851673"/>
            <a:chExt cx="2589968" cy="457200"/>
          </a:xfrm>
        </p:grpSpPr>
        <p:sp>
          <p:nvSpPr>
            <p:cNvPr id="4" name="Rettangolo 56"/>
            <p:cNvSpPr/>
            <p:nvPr userDrawn="1"/>
          </p:nvSpPr>
          <p:spPr>
            <a:xfrm>
              <a:off x="6038128" y="2910996"/>
              <a:ext cx="18069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+39 049 2970297</a:t>
              </a:r>
            </a:p>
          </p:txBody>
        </p:sp>
        <p:pic>
          <p:nvPicPr>
            <p:cNvPr id="5" name="Elemento grafico 59" descr="Cornetta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55065" y="2851673"/>
              <a:ext cx="457200" cy="457200"/>
            </a:xfrm>
            <a:prstGeom prst="rect">
              <a:avLst/>
            </a:prstGeom>
          </p:spPr>
        </p:pic>
      </p:grpSp>
      <p:grpSp>
        <p:nvGrpSpPr>
          <p:cNvPr id="20" name="Gruppo 68"/>
          <p:cNvGrpSpPr/>
          <p:nvPr userDrawn="1"/>
        </p:nvGrpSpPr>
        <p:grpSpPr>
          <a:xfrm>
            <a:off x="6460082" y="4329947"/>
            <a:ext cx="3196640" cy="432000"/>
            <a:chOff x="5267665" y="3486792"/>
            <a:chExt cx="3196640" cy="432000"/>
          </a:xfrm>
        </p:grpSpPr>
        <p:sp>
          <p:nvSpPr>
            <p:cNvPr id="22" name="Rettangolo 58"/>
            <p:cNvSpPr/>
            <p:nvPr userDrawn="1"/>
          </p:nvSpPr>
          <p:spPr>
            <a:xfrm>
              <a:off x="6038128" y="3533515"/>
              <a:ext cx="24261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monokee@monokee.com</a:t>
              </a:r>
            </a:p>
          </p:txBody>
        </p:sp>
        <p:pic>
          <p:nvPicPr>
            <p:cNvPr id="26" name="Elemento grafico 60" descr="Busta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67665" y="3486792"/>
              <a:ext cx="432000" cy="432000"/>
            </a:xfrm>
            <a:prstGeom prst="rect">
              <a:avLst/>
            </a:prstGeom>
          </p:spPr>
        </p:pic>
      </p:grpSp>
      <p:grpSp>
        <p:nvGrpSpPr>
          <p:cNvPr id="27" name="Gruppo 67"/>
          <p:cNvGrpSpPr/>
          <p:nvPr userDrawn="1"/>
        </p:nvGrpSpPr>
        <p:grpSpPr>
          <a:xfrm>
            <a:off x="6460082" y="4934794"/>
            <a:ext cx="2779346" cy="432000"/>
            <a:chOff x="5267665" y="4149241"/>
            <a:chExt cx="2779346" cy="432000"/>
          </a:xfrm>
        </p:grpSpPr>
        <p:sp>
          <p:nvSpPr>
            <p:cNvPr id="28" name="Rettangolo 57"/>
            <p:cNvSpPr/>
            <p:nvPr userDrawn="1"/>
          </p:nvSpPr>
          <p:spPr>
            <a:xfrm>
              <a:off x="6038128" y="4195964"/>
              <a:ext cx="20088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www.monokee.com</a:t>
              </a:r>
            </a:p>
          </p:txBody>
        </p:sp>
        <p:pic>
          <p:nvPicPr>
            <p:cNvPr id="29" name="Elemento grafico 61" descr="Mondo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67665" y="4149241"/>
              <a:ext cx="432000" cy="432000"/>
            </a:xfrm>
            <a:prstGeom prst="rect">
              <a:avLst/>
            </a:prstGeom>
          </p:spPr>
        </p:pic>
      </p:grpSp>
      <p:grpSp>
        <p:nvGrpSpPr>
          <p:cNvPr id="30" name="Gruppo 70"/>
          <p:cNvGrpSpPr/>
          <p:nvPr userDrawn="1"/>
        </p:nvGrpSpPr>
        <p:grpSpPr>
          <a:xfrm>
            <a:off x="6442082" y="2942276"/>
            <a:ext cx="2938539" cy="584775"/>
            <a:chOff x="5249665" y="1866441"/>
            <a:chExt cx="2938539" cy="584775"/>
          </a:xfrm>
        </p:grpSpPr>
        <p:sp>
          <p:nvSpPr>
            <p:cNvPr id="31" name="Rettangolo 55"/>
            <p:cNvSpPr/>
            <p:nvPr userDrawn="1"/>
          </p:nvSpPr>
          <p:spPr>
            <a:xfrm>
              <a:off x="6038128" y="1866441"/>
              <a:ext cx="215007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Via Zeni Fortunato, 8, </a:t>
              </a:r>
              <a:b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</a:br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Rovereto, TN</a:t>
              </a:r>
            </a:p>
          </p:txBody>
        </p:sp>
        <p:pic>
          <p:nvPicPr>
            <p:cNvPr id="32" name="Elemento grafico 62" descr="Indicatore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49665" y="1933816"/>
              <a:ext cx="468000" cy="4680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3"/>
          <p:cNvSpPr/>
          <p:nvPr userDrawn="1"/>
        </p:nvSpPr>
        <p:spPr>
          <a:xfrm>
            <a:off x="814917" y="1268414"/>
            <a:ext cx="10081684" cy="432117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+mn-lt"/>
            </a:endParaRPr>
          </a:p>
        </p:txBody>
      </p:sp>
      <p:sp>
        <p:nvSpPr>
          <p:cNvPr id="7" name="Rettangolo 54"/>
          <p:cNvSpPr/>
          <p:nvPr userDrawn="1"/>
        </p:nvSpPr>
        <p:spPr>
          <a:xfrm>
            <a:off x="6095999" y="908050"/>
            <a:ext cx="5281084" cy="5041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+mn-lt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6096000" y="1268414"/>
            <a:ext cx="4800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6096000" y="5589588"/>
            <a:ext cx="4800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10858504" y="1268414"/>
            <a:ext cx="0" cy="432117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98127" y="1573215"/>
            <a:ext cx="3240088" cy="731632"/>
          </a:xfrm>
          <a:prstGeom prst="rect">
            <a:avLst/>
          </a:prstGeom>
        </p:spPr>
      </p:pic>
      <p:grpSp>
        <p:nvGrpSpPr>
          <p:cNvPr id="3" name="Gruppo 69"/>
          <p:cNvGrpSpPr/>
          <p:nvPr userDrawn="1"/>
        </p:nvGrpSpPr>
        <p:grpSpPr>
          <a:xfrm>
            <a:off x="6447482" y="3699899"/>
            <a:ext cx="2589968" cy="457200"/>
            <a:chOff x="5255065" y="2851673"/>
            <a:chExt cx="2589968" cy="457200"/>
          </a:xfrm>
        </p:grpSpPr>
        <p:sp>
          <p:nvSpPr>
            <p:cNvPr id="4" name="Rettangolo 56"/>
            <p:cNvSpPr/>
            <p:nvPr userDrawn="1"/>
          </p:nvSpPr>
          <p:spPr>
            <a:xfrm>
              <a:off x="6038128" y="2910996"/>
              <a:ext cx="18069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+39 049 2970297</a:t>
              </a:r>
            </a:p>
          </p:txBody>
        </p:sp>
        <p:pic>
          <p:nvPicPr>
            <p:cNvPr id="5" name="Elemento grafico 59" descr="Cornetta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55065" y="2851673"/>
              <a:ext cx="457200" cy="457200"/>
            </a:xfrm>
            <a:prstGeom prst="rect">
              <a:avLst/>
            </a:prstGeom>
          </p:spPr>
        </p:pic>
      </p:grpSp>
      <p:grpSp>
        <p:nvGrpSpPr>
          <p:cNvPr id="20" name="Gruppo 68"/>
          <p:cNvGrpSpPr/>
          <p:nvPr userDrawn="1"/>
        </p:nvGrpSpPr>
        <p:grpSpPr>
          <a:xfrm>
            <a:off x="6460082" y="4329947"/>
            <a:ext cx="3196640" cy="432000"/>
            <a:chOff x="5267665" y="3486792"/>
            <a:chExt cx="3196640" cy="432000"/>
          </a:xfrm>
        </p:grpSpPr>
        <p:sp>
          <p:nvSpPr>
            <p:cNvPr id="22" name="Rettangolo 58"/>
            <p:cNvSpPr/>
            <p:nvPr userDrawn="1"/>
          </p:nvSpPr>
          <p:spPr>
            <a:xfrm>
              <a:off x="6038128" y="3533515"/>
              <a:ext cx="24261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monokee@monokee.com</a:t>
              </a:r>
            </a:p>
          </p:txBody>
        </p:sp>
        <p:pic>
          <p:nvPicPr>
            <p:cNvPr id="26" name="Elemento grafico 60" descr="Busta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67665" y="3486792"/>
              <a:ext cx="432000" cy="432000"/>
            </a:xfrm>
            <a:prstGeom prst="rect">
              <a:avLst/>
            </a:prstGeom>
          </p:spPr>
        </p:pic>
      </p:grpSp>
      <p:grpSp>
        <p:nvGrpSpPr>
          <p:cNvPr id="27" name="Gruppo 67"/>
          <p:cNvGrpSpPr/>
          <p:nvPr userDrawn="1"/>
        </p:nvGrpSpPr>
        <p:grpSpPr>
          <a:xfrm>
            <a:off x="6460082" y="4934794"/>
            <a:ext cx="2779346" cy="432000"/>
            <a:chOff x="5267665" y="4149241"/>
            <a:chExt cx="2779346" cy="432000"/>
          </a:xfrm>
        </p:grpSpPr>
        <p:sp>
          <p:nvSpPr>
            <p:cNvPr id="28" name="Rettangolo 57"/>
            <p:cNvSpPr/>
            <p:nvPr userDrawn="1"/>
          </p:nvSpPr>
          <p:spPr>
            <a:xfrm>
              <a:off x="6038128" y="4195964"/>
              <a:ext cx="20088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www.monokee.com</a:t>
              </a:r>
            </a:p>
          </p:txBody>
        </p:sp>
        <p:pic>
          <p:nvPicPr>
            <p:cNvPr id="29" name="Elemento grafico 61" descr="Mondo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67665" y="4149241"/>
              <a:ext cx="432000" cy="432000"/>
            </a:xfrm>
            <a:prstGeom prst="rect">
              <a:avLst/>
            </a:prstGeom>
          </p:spPr>
        </p:pic>
      </p:grpSp>
      <p:grpSp>
        <p:nvGrpSpPr>
          <p:cNvPr id="30" name="Gruppo 70"/>
          <p:cNvGrpSpPr/>
          <p:nvPr userDrawn="1"/>
        </p:nvGrpSpPr>
        <p:grpSpPr>
          <a:xfrm>
            <a:off x="6442082" y="2942276"/>
            <a:ext cx="2938539" cy="584775"/>
            <a:chOff x="5249665" y="1866441"/>
            <a:chExt cx="2938539" cy="584775"/>
          </a:xfrm>
        </p:grpSpPr>
        <p:sp>
          <p:nvSpPr>
            <p:cNvPr id="31" name="Rettangolo 55"/>
            <p:cNvSpPr/>
            <p:nvPr userDrawn="1"/>
          </p:nvSpPr>
          <p:spPr>
            <a:xfrm>
              <a:off x="6038128" y="1866441"/>
              <a:ext cx="215007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Via Zeni Fortunato, 8, </a:t>
              </a:r>
              <a:b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</a:br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Rovereto, TN</a:t>
              </a:r>
            </a:p>
          </p:txBody>
        </p:sp>
        <p:pic>
          <p:nvPicPr>
            <p:cNvPr id="32" name="Elemento grafico 62" descr="Indicatore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49665" y="1933816"/>
              <a:ext cx="468000" cy="4680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/>
          <p:cNvCxnSpPr/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/>
          <p:cNvCxnSpPr/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/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rgbClr val="00562E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Speaker Name</a:t>
            </a:r>
          </a:p>
        </p:txBody>
      </p:sp>
      <p:sp>
        <p:nvSpPr>
          <p:cNvPr id="13" name="Segnaposto testo 28"/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Title</a:t>
            </a:r>
          </a:p>
        </p:txBody>
      </p:sp>
      <p:sp>
        <p:nvSpPr>
          <p:cNvPr id="15" name="Segnaposto testo 28"/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965201" y="2296223"/>
            <a:ext cx="7748784" cy="1711002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2" name="Graphic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170" y="884025"/>
            <a:ext cx="4520452" cy="10207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/>
          <p:cNvCxnSpPr/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/>
          <p:cNvCxnSpPr/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/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rgbClr val="00562E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Speaker Name</a:t>
            </a:r>
          </a:p>
        </p:txBody>
      </p:sp>
      <p:sp>
        <p:nvSpPr>
          <p:cNvPr id="13" name="Segnaposto testo 28"/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Title</a:t>
            </a:r>
          </a:p>
        </p:txBody>
      </p:sp>
      <p:sp>
        <p:nvSpPr>
          <p:cNvPr id="15" name="Segnaposto testo 28"/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965201" y="2296224"/>
            <a:ext cx="7748784" cy="949001"/>
          </a:xfrm>
        </p:spPr>
        <p:txBody>
          <a:bodyPr>
            <a:noAutofit/>
          </a:bodyPr>
          <a:lstStyle>
            <a:lvl1pPr>
              <a:defRPr sz="3200" cap="all" baseline="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65201" y="3343276"/>
            <a:ext cx="7734299" cy="682625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edit master subtitle style</a:t>
            </a:r>
            <a:endParaRPr lang="it-IT" dirty="0"/>
          </a:p>
        </p:txBody>
      </p:sp>
      <p:pic>
        <p:nvPicPr>
          <p:cNvPr id="2" name="Graphic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168" y="884025"/>
            <a:ext cx="4520452" cy="10207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4917" y="1736725"/>
            <a:ext cx="10562168" cy="46450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14918" y="1196976"/>
            <a:ext cx="10562167" cy="425637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4917" y="1196975"/>
            <a:ext cx="10562168" cy="518477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pic>
        <p:nvPicPr>
          <p:cNvPr id="2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197" y="3026862"/>
            <a:ext cx="3561790" cy="8042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3"/>
          <p:cNvSpPr/>
          <p:nvPr userDrawn="1"/>
        </p:nvSpPr>
        <p:spPr>
          <a:xfrm>
            <a:off x="814917" y="1268414"/>
            <a:ext cx="10081684" cy="432117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+mn-lt"/>
            </a:endParaRPr>
          </a:p>
        </p:txBody>
      </p:sp>
      <p:sp>
        <p:nvSpPr>
          <p:cNvPr id="7" name="Rettangolo 54"/>
          <p:cNvSpPr/>
          <p:nvPr userDrawn="1"/>
        </p:nvSpPr>
        <p:spPr>
          <a:xfrm>
            <a:off x="6095999" y="908050"/>
            <a:ext cx="5281084" cy="5041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+mn-lt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6096000" y="1268414"/>
            <a:ext cx="4800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6096000" y="5589588"/>
            <a:ext cx="4800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10858504" y="1268414"/>
            <a:ext cx="0" cy="432117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98127" y="1573215"/>
            <a:ext cx="3240088" cy="731632"/>
          </a:xfrm>
          <a:prstGeom prst="rect">
            <a:avLst/>
          </a:prstGeom>
        </p:spPr>
      </p:pic>
      <p:grpSp>
        <p:nvGrpSpPr>
          <p:cNvPr id="3" name="Gruppo 69"/>
          <p:cNvGrpSpPr/>
          <p:nvPr userDrawn="1"/>
        </p:nvGrpSpPr>
        <p:grpSpPr>
          <a:xfrm>
            <a:off x="6447482" y="3699899"/>
            <a:ext cx="2589968" cy="457200"/>
            <a:chOff x="5255065" y="2851673"/>
            <a:chExt cx="2589968" cy="457200"/>
          </a:xfrm>
        </p:grpSpPr>
        <p:sp>
          <p:nvSpPr>
            <p:cNvPr id="4" name="Rettangolo 56"/>
            <p:cNvSpPr/>
            <p:nvPr userDrawn="1"/>
          </p:nvSpPr>
          <p:spPr>
            <a:xfrm>
              <a:off x="6038128" y="2910996"/>
              <a:ext cx="18069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+39 049 2970297</a:t>
              </a:r>
            </a:p>
          </p:txBody>
        </p:sp>
        <p:pic>
          <p:nvPicPr>
            <p:cNvPr id="5" name="Elemento grafico 59" descr="Cornetta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55065" y="2851673"/>
              <a:ext cx="457200" cy="457200"/>
            </a:xfrm>
            <a:prstGeom prst="rect">
              <a:avLst/>
            </a:prstGeom>
          </p:spPr>
        </p:pic>
      </p:grpSp>
      <p:grpSp>
        <p:nvGrpSpPr>
          <p:cNvPr id="20" name="Gruppo 68"/>
          <p:cNvGrpSpPr/>
          <p:nvPr userDrawn="1"/>
        </p:nvGrpSpPr>
        <p:grpSpPr>
          <a:xfrm>
            <a:off x="6460082" y="4329947"/>
            <a:ext cx="3196640" cy="432000"/>
            <a:chOff x="5267665" y="3486792"/>
            <a:chExt cx="3196640" cy="432000"/>
          </a:xfrm>
        </p:grpSpPr>
        <p:sp>
          <p:nvSpPr>
            <p:cNvPr id="22" name="Rettangolo 58"/>
            <p:cNvSpPr/>
            <p:nvPr userDrawn="1"/>
          </p:nvSpPr>
          <p:spPr>
            <a:xfrm>
              <a:off x="6038128" y="3533515"/>
              <a:ext cx="24261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monokee@monokee.com</a:t>
              </a:r>
            </a:p>
          </p:txBody>
        </p:sp>
        <p:pic>
          <p:nvPicPr>
            <p:cNvPr id="26" name="Elemento grafico 60" descr="Busta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67665" y="3486792"/>
              <a:ext cx="432000" cy="432000"/>
            </a:xfrm>
            <a:prstGeom prst="rect">
              <a:avLst/>
            </a:prstGeom>
          </p:spPr>
        </p:pic>
      </p:grpSp>
      <p:grpSp>
        <p:nvGrpSpPr>
          <p:cNvPr id="27" name="Gruppo 67"/>
          <p:cNvGrpSpPr/>
          <p:nvPr userDrawn="1"/>
        </p:nvGrpSpPr>
        <p:grpSpPr>
          <a:xfrm>
            <a:off x="6460082" y="4934794"/>
            <a:ext cx="2779346" cy="432000"/>
            <a:chOff x="5267665" y="4149241"/>
            <a:chExt cx="2779346" cy="432000"/>
          </a:xfrm>
        </p:grpSpPr>
        <p:sp>
          <p:nvSpPr>
            <p:cNvPr id="28" name="Rettangolo 57"/>
            <p:cNvSpPr/>
            <p:nvPr userDrawn="1"/>
          </p:nvSpPr>
          <p:spPr>
            <a:xfrm>
              <a:off x="6038128" y="4195964"/>
              <a:ext cx="20088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www.monokee.com</a:t>
              </a:r>
            </a:p>
          </p:txBody>
        </p:sp>
        <p:pic>
          <p:nvPicPr>
            <p:cNvPr id="29" name="Elemento grafico 61" descr="Mondo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67665" y="4149241"/>
              <a:ext cx="432000" cy="432000"/>
            </a:xfrm>
            <a:prstGeom prst="rect">
              <a:avLst/>
            </a:prstGeom>
          </p:spPr>
        </p:pic>
      </p:grpSp>
      <p:grpSp>
        <p:nvGrpSpPr>
          <p:cNvPr id="30" name="Gruppo 70"/>
          <p:cNvGrpSpPr/>
          <p:nvPr userDrawn="1"/>
        </p:nvGrpSpPr>
        <p:grpSpPr>
          <a:xfrm>
            <a:off x="6442082" y="2942276"/>
            <a:ext cx="2938539" cy="584775"/>
            <a:chOff x="5249665" y="1866441"/>
            <a:chExt cx="2938539" cy="584775"/>
          </a:xfrm>
        </p:grpSpPr>
        <p:sp>
          <p:nvSpPr>
            <p:cNvPr id="31" name="Rettangolo 55"/>
            <p:cNvSpPr/>
            <p:nvPr userDrawn="1"/>
          </p:nvSpPr>
          <p:spPr>
            <a:xfrm>
              <a:off x="6038128" y="1866441"/>
              <a:ext cx="215007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Via Zeni Fortunato, 8, </a:t>
              </a:r>
              <a:b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</a:br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Rovereto, TN</a:t>
              </a:r>
            </a:p>
          </p:txBody>
        </p:sp>
        <p:pic>
          <p:nvPicPr>
            <p:cNvPr id="32" name="Elemento grafico 62" descr="Indicatore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49665" y="1933816"/>
              <a:ext cx="468000" cy="4680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/>
          <p:cNvCxnSpPr/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/>
          <p:cNvCxnSpPr/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/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rgbClr val="00562E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Speaker Name</a:t>
            </a:r>
          </a:p>
        </p:txBody>
      </p:sp>
      <p:sp>
        <p:nvSpPr>
          <p:cNvPr id="13" name="Segnaposto testo 28"/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Title</a:t>
            </a:r>
          </a:p>
        </p:txBody>
      </p:sp>
      <p:sp>
        <p:nvSpPr>
          <p:cNvPr id="15" name="Segnaposto testo 28"/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965201" y="2296223"/>
            <a:ext cx="7748784" cy="1711002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2" name="Graphic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170" y="884025"/>
            <a:ext cx="4520452" cy="10207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/>
          <p:cNvCxnSpPr/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/>
          <p:cNvCxnSpPr/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/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rgbClr val="00562E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Speaker Name</a:t>
            </a:r>
          </a:p>
        </p:txBody>
      </p:sp>
      <p:sp>
        <p:nvSpPr>
          <p:cNvPr id="13" name="Segnaposto testo 28"/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Title</a:t>
            </a:r>
          </a:p>
        </p:txBody>
      </p:sp>
      <p:sp>
        <p:nvSpPr>
          <p:cNvPr id="15" name="Segnaposto testo 28"/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965201" y="2296224"/>
            <a:ext cx="7748784" cy="949001"/>
          </a:xfrm>
        </p:spPr>
        <p:txBody>
          <a:bodyPr>
            <a:noAutofit/>
          </a:bodyPr>
          <a:lstStyle>
            <a:lvl1pPr>
              <a:defRPr sz="3200" cap="all" baseline="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65201" y="3343276"/>
            <a:ext cx="7734299" cy="682625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edit master subtitle style</a:t>
            </a:r>
            <a:endParaRPr lang="it-IT" dirty="0"/>
          </a:p>
        </p:txBody>
      </p:sp>
      <p:pic>
        <p:nvPicPr>
          <p:cNvPr id="2" name="Graphic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168" y="884025"/>
            <a:ext cx="4520452" cy="10207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4917" y="1736725"/>
            <a:ext cx="10562168" cy="46450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14918" y="1196976"/>
            <a:ext cx="10562167" cy="425637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4917" y="1196975"/>
            <a:ext cx="10562168" cy="518477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pic>
        <p:nvPicPr>
          <p:cNvPr id="7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 dirty="0"/>
          </a:p>
        </p:txBody>
      </p:sp>
      <p:pic>
        <p:nvPicPr>
          <p:cNvPr id="2" name="Graphic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197" y="3026862"/>
            <a:ext cx="3561790" cy="8042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3"/>
          <p:cNvSpPr/>
          <p:nvPr userDrawn="1"/>
        </p:nvSpPr>
        <p:spPr>
          <a:xfrm>
            <a:off x="814917" y="1268414"/>
            <a:ext cx="10081684" cy="432117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+mn-lt"/>
            </a:endParaRPr>
          </a:p>
        </p:txBody>
      </p:sp>
      <p:sp>
        <p:nvSpPr>
          <p:cNvPr id="7" name="Rettangolo 54"/>
          <p:cNvSpPr/>
          <p:nvPr userDrawn="1"/>
        </p:nvSpPr>
        <p:spPr>
          <a:xfrm>
            <a:off x="6095999" y="908050"/>
            <a:ext cx="5281084" cy="5041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+mn-lt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6096000" y="1268414"/>
            <a:ext cx="4800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6096000" y="5589588"/>
            <a:ext cx="4800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10858504" y="1268414"/>
            <a:ext cx="0" cy="432117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98127" y="1573215"/>
            <a:ext cx="3240088" cy="731632"/>
          </a:xfrm>
          <a:prstGeom prst="rect">
            <a:avLst/>
          </a:prstGeom>
        </p:spPr>
      </p:pic>
      <p:grpSp>
        <p:nvGrpSpPr>
          <p:cNvPr id="3" name="Gruppo 69"/>
          <p:cNvGrpSpPr/>
          <p:nvPr userDrawn="1"/>
        </p:nvGrpSpPr>
        <p:grpSpPr>
          <a:xfrm>
            <a:off x="6447482" y="3699899"/>
            <a:ext cx="2589968" cy="457200"/>
            <a:chOff x="5255065" y="2851673"/>
            <a:chExt cx="2589968" cy="457200"/>
          </a:xfrm>
        </p:grpSpPr>
        <p:sp>
          <p:nvSpPr>
            <p:cNvPr id="4" name="Rettangolo 56"/>
            <p:cNvSpPr/>
            <p:nvPr userDrawn="1"/>
          </p:nvSpPr>
          <p:spPr>
            <a:xfrm>
              <a:off x="6038128" y="2910996"/>
              <a:ext cx="18069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+39 049 2970297</a:t>
              </a:r>
            </a:p>
          </p:txBody>
        </p:sp>
        <p:pic>
          <p:nvPicPr>
            <p:cNvPr id="5" name="Elemento grafico 59" descr="Cornetta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55065" y="2851673"/>
              <a:ext cx="457200" cy="457200"/>
            </a:xfrm>
            <a:prstGeom prst="rect">
              <a:avLst/>
            </a:prstGeom>
          </p:spPr>
        </p:pic>
      </p:grpSp>
      <p:grpSp>
        <p:nvGrpSpPr>
          <p:cNvPr id="20" name="Gruppo 68"/>
          <p:cNvGrpSpPr/>
          <p:nvPr userDrawn="1"/>
        </p:nvGrpSpPr>
        <p:grpSpPr>
          <a:xfrm>
            <a:off x="6460082" y="4329947"/>
            <a:ext cx="3196640" cy="432000"/>
            <a:chOff x="5267665" y="3486792"/>
            <a:chExt cx="3196640" cy="432000"/>
          </a:xfrm>
        </p:grpSpPr>
        <p:sp>
          <p:nvSpPr>
            <p:cNvPr id="22" name="Rettangolo 58"/>
            <p:cNvSpPr/>
            <p:nvPr userDrawn="1"/>
          </p:nvSpPr>
          <p:spPr>
            <a:xfrm>
              <a:off x="6038128" y="3533515"/>
              <a:ext cx="24261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monokee@monokee.com</a:t>
              </a:r>
            </a:p>
          </p:txBody>
        </p:sp>
        <p:pic>
          <p:nvPicPr>
            <p:cNvPr id="26" name="Elemento grafico 60" descr="Busta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67665" y="3486792"/>
              <a:ext cx="432000" cy="432000"/>
            </a:xfrm>
            <a:prstGeom prst="rect">
              <a:avLst/>
            </a:prstGeom>
          </p:spPr>
        </p:pic>
      </p:grpSp>
      <p:grpSp>
        <p:nvGrpSpPr>
          <p:cNvPr id="27" name="Gruppo 67"/>
          <p:cNvGrpSpPr/>
          <p:nvPr userDrawn="1"/>
        </p:nvGrpSpPr>
        <p:grpSpPr>
          <a:xfrm>
            <a:off x="6460082" y="4934794"/>
            <a:ext cx="2779346" cy="432000"/>
            <a:chOff x="5267665" y="4149241"/>
            <a:chExt cx="2779346" cy="432000"/>
          </a:xfrm>
        </p:grpSpPr>
        <p:sp>
          <p:nvSpPr>
            <p:cNvPr id="28" name="Rettangolo 57"/>
            <p:cNvSpPr/>
            <p:nvPr userDrawn="1"/>
          </p:nvSpPr>
          <p:spPr>
            <a:xfrm>
              <a:off x="6038128" y="4195964"/>
              <a:ext cx="20088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www.monokee.com</a:t>
              </a:r>
            </a:p>
          </p:txBody>
        </p:sp>
        <p:pic>
          <p:nvPicPr>
            <p:cNvPr id="29" name="Elemento grafico 61" descr="Mondo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67665" y="4149241"/>
              <a:ext cx="432000" cy="432000"/>
            </a:xfrm>
            <a:prstGeom prst="rect">
              <a:avLst/>
            </a:prstGeom>
          </p:spPr>
        </p:pic>
      </p:grpSp>
      <p:grpSp>
        <p:nvGrpSpPr>
          <p:cNvPr id="30" name="Gruppo 70"/>
          <p:cNvGrpSpPr/>
          <p:nvPr userDrawn="1"/>
        </p:nvGrpSpPr>
        <p:grpSpPr>
          <a:xfrm>
            <a:off x="6442082" y="2942276"/>
            <a:ext cx="2938539" cy="584775"/>
            <a:chOff x="5249665" y="1866441"/>
            <a:chExt cx="2938539" cy="584775"/>
          </a:xfrm>
        </p:grpSpPr>
        <p:sp>
          <p:nvSpPr>
            <p:cNvPr id="31" name="Rettangolo 55"/>
            <p:cNvSpPr/>
            <p:nvPr userDrawn="1"/>
          </p:nvSpPr>
          <p:spPr>
            <a:xfrm>
              <a:off x="6038128" y="1866441"/>
              <a:ext cx="215007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Via Zeni Fortunato, 8, </a:t>
              </a:r>
              <a:b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</a:br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Rovereto, TN</a:t>
              </a:r>
            </a:p>
          </p:txBody>
        </p:sp>
        <p:pic>
          <p:nvPicPr>
            <p:cNvPr id="32" name="Elemento grafico 62" descr="Indicatore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49665" y="1933816"/>
              <a:ext cx="468000" cy="4680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theme" Target="../theme/theme1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theme" Target="../theme/theme11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theme" Target="../theme/theme12.xml"/><Relationship Id="rId5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99565" y="4897010"/>
            <a:ext cx="4577756" cy="468154"/>
          </a:xfrm>
        </p:spPr>
        <p:txBody>
          <a:bodyPr>
            <a:normAutofit/>
          </a:bodyPr>
          <a:lstStyle/>
          <a:p>
            <a:r>
              <a:rPr lang="en-GB" altLang="en-US" sz="2000" dirty="0"/>
              <a:t>Simone Stefanini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/>
          <a:p>
            <a:r>
              <a:rPr lang="en-GB" altLang="en-US" sz="1800" dirty="0"/>
              <a:t>Sales &amp; Marketing Consultant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82A118-DB56-A011-7B75-A57E0138BA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April 12</a:t>
            </a:r>
            <a:r>
              <a:rPr lang="en-GB" sz="1600" baseline="30000" dirty="0"/>
              <a:t>th</a:t>
            </a:r>
            <a:r>
              <a:rPr lang="en-GB" sz="1600" dirty="0"/>
              <a:t>, 2024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5200" y="3026321"/>
            <a:ext cx="7748588" cy="949325"/>
          </a:xfrm>
        </p:spPr>
        <p:txBody>
          <a:bodyPr/>
          <a:lstStyle/>
          <a:p>
            <a:r>
              <a:rPr lang="en-GB" altLang="en-US" sz="4800" dirty="0">
                <a:sym typeface="+mn-ea"/>
              </a:rPr>
              <a:t>I LOGIN THEREFORE IAM</a:t>
            </a:r>
            <a:endParaRPr lang="en-GB" sz="48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565962-BB3D-CAD6-F8D7-217E66AD25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5200" y="2355315"/>
            <a:ext cx="7734299" cy="682625"/>
          </a:xfrm>
        </p:spPr>
        <p:txBody>
          <a:bodyPr>
            <a:normAutofit/>
          </a:bodyPr>
          <a:lstStyle/>
          <a:p>
            <a:r>
              <a:rPr lang="en-GB" sz="2800" dirty="0"/>
              <a:t>Welcome 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>
                <a:sym typeface="+mn-ea"/>
              </a:rPr>
              <a:t>Select.Lanyard.From (BUNCH)</a:t>
            </a:r>
            <a:endParaRPr lang="en-US"/>
          </a:p>
        </p:txBody>
      </p:sp>
      <p:pic>
        <p:nvPicPr>
          <p:cNvPr id="5" name="Content Placeholder 4" descr="WhatsApp Image 2024-04-10 at 14.04.29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03650" y="1828800"/>
            <a:ext cx="4781550" cy="3588385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>
                <a:sym typeface="+mn-ea"/>
              </a:rPr>
              <a:t>Extract.Lanyard (ONE) </a:t>
            </a:r>
            <a:endParaRPr lang="en-US"/>
          </a:p>
        </p:txBody>
      </p:sp>
      <p:pic>
        <p:nvPicPr>
          <p:cNvPr id="6" name="Content Placeholder 5" descr="WhatsApp_Image_2024-04-10_at_14.04.28-removebg-preview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 rot="16200000">
            <a:off x="4324985" y="1196975"/>
            <a:ext cx="3890645" cy="5184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>
                <a:sym typeface="+mn-ea"/>
              </a:rPr>
              <a:t>Merge (Lanyard; Human.Neck)</a:t>
            </a:r>
            <a:endParaRPr lang="en-US"/>
          </a:p>
        </p:txBody>
      </p:sp>
      <p:pic>
        <p:nvPicPr>
          <p:cNvPr id="3" name="Picture 2" descr="kisspng-computer-icons-person-clip-art-man-5abcf27ecd0820.5731992515223322868398-removebg-preview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790065" y="2520950"/>
            <a:ext cx="2906395" cy="2906395"/>
          </a:xfrm>
          <a:prstGeom prst="rect">
            <a:avLst/>
          </a:prstGeom>
        </p:spPr>
      </p:pic>
      <p:pic>
        <p:nvPicPr>
          <p:cNvPr id="8" name="Picture 7" descr="kisspng-computer-icons-person-clip-art-man-5abcf27ecd0820.5731992515223322868398-removebg-preview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306310" y="2520950"/>
            <a:ext cx="2906395" cy="2906395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 rot="20640000">
            <a:off x="8647430" y="3032760"/>
            <a:ext cx="76200" cy="5403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 rot="780000">
            <a:off x="8789670" y="3026410"/>
            <a:ext cx="76200" cy="5403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663940" y="3576955"/>
            <a:ext cx="198120" cy="274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5" descr="WhatsApp_Image_2024-04-10_at_14.04.28-removebg-preview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 rot="16200000">
            <a:off x="5303520" y="2895600"/>
            <a:ext cx="1709420" cy="227838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4076700" y="3568700"/>
            <a:ext cx="7048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en-US" sz="5400"/>
              <a:t>+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7096760" y="3568700"/>
            <a:ext cx="7048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en-US" sz="5400"/>
              <a:t>=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>
                <a:sym typeface="+mn-ea"/>
              </a:rPr>
              <a:t>Locate.Lanyard (SameColour)</a:t>
            </a:r>
            <a:endParaRPr lang="en-US"/>
          </a:p>
        </p:txBody>
      </p:sp>
      <p:pic>
        <p:nvPicPr>
          <p:cNvPr id="5" name="Picture 4" descr="kisspng-computer-icons-person-clip-art-man-5abcf27ecd0820.5731992515223322868398-removebg-preview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790065" y="2520950"/>
            <a:ext cx="2906395" cy="2906395"/>
          </a:xfrm>
          <a:prstGeom prst="rect">
            <a:avLst/>
          </a:prstGeom>
        </p:spPr>
      </p:pic>
      <p:pic>
        <p:nvPicPr>
          <p:cNvPr id="8" name="Picture 7" descr="kisspng-computer-icons-person-clip-art-man-5abcf27ecd0820.5731992515223322868398-removebg-preview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306310" y="2520950"/>
            <a:ext cx="2906395" cy="2906395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 rot="20640000">
            <a:off x="8647430" y="3032760"/>
            <a:ext cx="76200" cy="5403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 rot="780000">
            <a:off x="8789670" y="3026410"/>
            <a:ext cx="76200" cy="5403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663940" y="3576955"/>
            <a:ext cx="198120" cy="274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 rot="20640000">
            <a:off x="3127375" y="3036570"/>
            <a:ext cx="76200" cy="5403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 rot="780000">
            <a:off x="3269615" y="3030220"/>
            <a:ext cx="76200" cy="5403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143885" y="3580765"/>
            <a:ext cx="198120" cy="274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282315" y="2703830"/>
            <a:ext cx="5360670" cy="816610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>
          <a:xfrm>
            <a:off x="3641725" y="1586230"/>
            <a:ext cx="2295525" cy="1228725"/>
          </a:xfrm>
          <a:prstGeom prst="cloud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en-US"/>
              <a:t>mmm... </a:t>
            </a:r>
          </a:p>
          <a:p>
            <a:pPr algn="ctr"/>
            <a:r>
              <a:rPr lang="it-IT" altLang="en-US"/>
              <a:t>Is that green I see there?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>
                <a:sym typeface="+mn-ea"/>
              </a:rPr>
              <a:t>Conversation.Engage (START)</a:t>
            </a:r>
            <a:endParaRPr lang="en-US"/>
          </a:p>
        </p:txBody>
      </p:sp>
      <p:pic>
        <p:nvPicPr>
          <p:cNvPr id="5" name="Picture 4" descr="kisspng-computer-icons-person-clip-art-man-5abcf27ecd0820.5731992515223322868398-removebg-preview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790065" y="2520950"/>
            <a:ext cx="2906395" cy="2906395"/>
          </a:xfrm>
          <a:prstGeom prst="rect">
            <a:avLst/>
          </a:prstGeom>
        </p:spPr>
      </p:pic>
      <p:pic>
        <p:nvPicPr>
          <p:cNvPr id="8" name="Picture 7" descr="kisspng-computer-icons-person-clip-art-man-5abcf27ecd0820.5731992515223322868398-removebg-preview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306310" y="2520950"/>
            <a:ext cx="2906395" cy="2906395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 rot="20640000">
            <a:off x="8647430" y="3032760"/>
            <a:ext cx="76200" cy="5403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 rot="780000">
            <a:off x="8789670" y="3026410"/>
            <a:ext cx="76200" cy="5403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663940" y="3576955"/>
            <a:ext cx="198120" cy="274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 rot="20640000">
            <a:off x="3127375" y="3036570"/>
            <a:ext cx="76200" cy="5403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 rot="780000">
            <a:off x="3269615" y="3030220"/>
            <a:ext cx="76200" cy="5403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143885" y="3580765"/>
            <a:ext cx="198120" cy="274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3996690" y="1746885"/>
            <a:ext cx="1897380" cy="861060"/>
          </a:xfrm>
          <a:prstGeom prst="wedgeRoundRectCallout">
            <a:avLst>
              <a:gd name="adj1" fmla="val -37684"/>
              <a:gd name="adj2" fmla="val 76696"/>
              <a:gd name="adj3" fmla="val 1666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en-US"/>
              <a:t>Hey, you are green too!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6096000" y="2090420"/>
            <a:ext cx="1897380" cy="861060"/>
          </a:xfrm>
          <a:prstGeom prst="wedgeRoundRectCallout">
            <a:avLst>
              <a:gd name="adj1" fmla="val 46350"/>
              <a:gd name="adj2" fmla="val 71855"/>
              <a:gd name="adj3" fmla="val 1666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en-US"/>
              <a:t>Well spotted, you!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>
                <a:sym typeface="+mn-ea"/>
              </a:rPr>
              <a:t>Professional.Network = Professional.Network + 1</a:t>
            </a:r>
            <a:endParaRPr lang="en-US"/>
          </a:p>
        </p:txBody>
      </p:sp>
      <p:pic>
        <p:nvPicPr>
          <p:cNvPr id="5" name="Picture 4" descr="kisspng-computer-icons-person-clip-art-man-5abcf27ecd0820.5731992515223322868398-removebg-preview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958465" y="2520950"/>
            <a:ext cx="2906395" cy="2906395"/>
          </a:xfrm>
          <a:prstGeom prst="rect">
            <a:avLst/>
          </a:prstGeom>
        </p:spPr>
      </p:pic>
      <p:pic>
        <p:nvPicPr>
          <p:cNvPr id="8" name="Picture 7" descr="kisspng-computer-icons-person-clip-art-man-5abcf27ecd0820.5731992515223322868398-removebg-preview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105525" y="2520950"/>
            <a:ext cx="2906395" cy="2906395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 rot="20640000">
            <a:off x="7446645" y="3032760"/>
            <a:ext cx="76200" cy="5403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 rot="780000">
            <a:off x="7588885" y="3026410"/>
            <a:ext cx="76200" cy="5403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463155" y="3576955"/>
            <a:ext cx="198120" cy="274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 rot="20640000">
            <a:off x="4295775" y="3036570"/>
            <a:ext cx="76200" cy="5403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 rot="780000">
            <a:off x="4438015" y="3030220"/>
            <a:ext cx="76200" cy="5403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312285" y="3580765"/>
            <a:ext cx="198120" cy="274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4696460" y="1360805"/>
            <a:ext cx="2544445" cy="861060"/>
          </a:xfrm>
          <a:prstGeom prst="wedgeRoundRectCallout">
            <a:avLst>
              <a:gd name="adj1" fmla="val -37072"/>
              <a:gd name="adj2" fmla="val 105752"/>
              <a:gd name="adj3" fmla="val 1666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en-US"/>
              <a:t>Let’s talk, shall we?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4696460" y="1360805"/>
            <a:ext cx="2544445" cy="861060"/>
          </a:xfrm>
          <a:prstGeom prst="wedgeRoundRectCallout">
            <a:avLst>
              <a:gd name="adj1" fmla="val 39218"/>
              <a:gd name="adj2" fmla="val 98967"/>
              <a:gd name="adj3" fmla="val 1666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en-US"/>
              <a:t>Let’s talk business, shall we?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>
                <a:sym typeface="+mn-ea"/>
              </a:rPr>
              <a:t>If Table.Colour = Laynard.Colour then SIT</a:t>
            </a:r>
            <a:endParaRPr lang="en-US"/>
          </a:p>
        </p:txBody>
      </p:sp>
      <p:pic>
        <p:nvPicPr>
          <p:cNvPr id="33" name="Picture 32" descr="kisspng-computer-icons-person-clip-art-man-5abcf27ecd0820.5731992515223322868398-removebg-preview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869440" y="2564765"/>
            <a:ext cx="2906395" cy="2906395"/>
          </a:xfrm>
          <a:prstGeom prst="rect">
            <a:avLst/>
          </a:prstGeom>
        </p:spPr>
      </p:pic>
      <p:sp>
        <p:nvSpPr>
          <p:cNvPr id="34" name="Rectangles 33"/>
          <p:cNvSpPr/>
          <p:nvPr/>
        </p:nvSpPr>
        <p:spPr>
          <a:xfrm rot="20640000">
            <a:off x="3207385" y="3084830"/>
            <a:ext cx="76200" cy="5403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s 34"/>
          <p:cNvSpPr/>
          <p:nvPr/>
        </p:nvSpPr>
        <p:spPr>
          <a:xfrm rot="780000">
            <a:off x="3349625" y="3078480"/>
            <a:ext cx="76200" cy="5403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223895" y="3629025"/>
            <a:ext cx="198120" cy="274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ular Callout 36"/>
          <p:cNvSpPr/>
          <p:nvPr/>
        </p:nvSpPr>
        <p:spPr>
          <a:xfrm>
            <a:off x="4026535" y="1825625"/>
            <a:ext cx="1897380" cy="861060"/>
          </a:xfrm>
          <a:prstGeom prst="wedgeRoundRectCallout">
            <a:avLst>
              <a:gd name="adj1" fmla="val -37684"/>
              <a:gd name="adj2" fmla="val 76696"/>
              <a:gd name="adj3" fmla="val 1666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en-US"/>
              <a:t>Hey, I know where to sit!</a:t>
            </a:r>
          </a:p>
        </p:txBody>
      </p:sp>
      <p:pic>
        <p:nvPicPr>
          <p:cNvPr id="38" name="Picture 37" descr="dinner_table_ii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063230" y="4455160"/>
            <a:ext cx="1219835" cy="1219835"/>
          </a:xfrm>
          <a:prstGeom prst="rect">
            <a:avLst/>
          </a:prstGeom>
        </p:spPr>
      </p:pic>
      <p:pic>
        <p:nvPicPr>
          <p:cNvPr id="39" name="Content Placeholder 38" descr="dinner_table_ii"/>
          <p:cNvPicPr>
            <a:picLocks noGrp="1" noChangeAspect="1"/>
          </p:cNvPicPr>
          <p:nvPr>
            <p:ph sz="quarter" idx="13"/>
          </p:nvPr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063230" y="3247390"/>
            <a:ext cx="1272540" cy="1272540"/>
          </a:xfrm>
          <a:prstGeom prst="rect">
            <a:avLst/>
          </a:prstGeom>
        </p:spPr>
      </p:pic>
      <p:pic>
        <p:nvPicPr>
          <p:cNvPr id="40" name="Picture 39" descr="dinner_table_ii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063230" y="2100580"/>
            <a:ext cx="1219835" cy="1219835"/>
          </a:xfrm>
          <a:prstGeom prst="rect">
            <a:avLst/>
          </a:prstGeom>
        </p:spPr>
      </p:pic>
      <p:sp>
        <p:nvSpPr>
          <p:cNvPr id="41" name="Rectangles 40"/>
          <p:cNvSpPr/>
          <p:nvPr/>
        </p:nvSpPr>
        <p:spPr>
          <a:xfrm rot="20640000">
            <a:off x="9568815" y="3620770"/>
            <a:ext cx="76200" cy="5403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s 41"/>
          <p:cNvSpPr/>
          <p:nvPr/>
        </p:nvSpPr>
        <p:spPr>
          <a:xfrm rot="780000">
            <a:off x="9711055" y="3614420"/>
            <a:ext cx="76200" cy="5403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9585325" y="4156710"/>
            <a:ext cx="198120" cy="274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s 43"/>
          <p:cNvSpPr/>
          <p:nvPr/>
        </p:nvSpPr>
        <p:spPr>
          <a:xfrm rot="20640000">
            <a:off x="9568815" y="4819015"/>
            <a:ext cx="76200" cy="54038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s 44"/>
          <p:cNvSpPr/>
          <p:nvPr/>
        </p:nvSpPr>
        <p:spPr>
          <a:xfrm rot="780000">
            <a:off x="9711055" y="4812665"/>
            <a:ext cx="76200" cy="54038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9585325" y="5354955"/>
            <a:ext cx="198120" cy="27432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s 46"/>
          <p:cNvSpPr/>
          <p:nvPr/>
        </p:nvSpPr>
        <p:spPr>
          <a:xfrm rot="20640000">
            <a:off x="9568815" y="2422525"/>
            <a:ext cx="76200" cy="54038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s 47"/>
          <p:cNvSpPr/>
          <p:nvPr/>
        </p:nvSpPr>
        <p:spPr>
          <a:xfrm rot="780000">
            <a:off x="9711055" y="2416175"/>
            <a:ext cx="76200" cy="54038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585325" y="2958465"/>
            <a:ext cx="198120" cy="27432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The wine shop</a:t>
            </a:r>
          </a:p>
        </p:txBody>
      </p:sp>
      <p:pic>
        <p:nvPicPr>
          <p:cNvPr id="5" name="Picture 4" descr="_99188595_wineglassesget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275" y="2169160"/>
            <a:ext cx="6605905" cy="371602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997959" y="1503563"/>
            <a:ext cx="4026535" cy="958850"/>
          </a:xfrm>
        </p:spPr>
        <p:txBody>
          <a:bodyPr>
            <a:normAutofit fontScale="97500"/>
          </a:bodyPr>
          <a:lstStyle/>
          <a:p>
            <a:pPr marL="0" indent="0" algn="ctr">
              <a:buNone/>
            </a:pPr>
            <a:r>
              <a:rPr lang="it-IT" altLang="en-US" sz="6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10% 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960120" y="327088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altLang="en-US" sz="2400">
                <a:sym typeface="+mn-ea"/>
              </a:rPr>
              <a:t>Thank you for being with us today.</a:t>
            </a:r>
            <a:endParaRPr lang="it-IT" altLang="en-US" sz="2400"/>
          </a:p>
          <a:p>
            <a:endParaRPr lang="it-IT" altLang="en-US" sz="2400"/>
          </a:p>
          <a:p>
            <a:r>
              <a:rPr lang="it-IT" altLang="en-US" sz="2400">
                <a:sym typeface="+mn-ea"/>
              </a:rPr>
              <a:t>ENJOY the event.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Sponsors</a:t>
            </a:r>
          </a:p>
        </p:txBody>
      </p:sp>
      <p:pic>
        <p:nvPicPr>
          <p:cNvPr id="1976346878" name="Picture 19763468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30" y="3018790"/>
            <a:ext cx="3113405" cy="706755"/>
          </a:xfrm>
          <a:prstGeom prst="rect">
            <a:avLst/>
          </a:prstGeom>
        </p:spPr>
      </p:pic>
      <p:pic>
        <p:nvPicPr>
          <p:cNvPr id="826575095" name="Picture 826575095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0" y="2934335"/>
            <a:ext cx="3571875" cy="8991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Partners</a:t>
            </a:r>
          </a:p>
        </p:txBody>
      </p:sp>
      <p:pic>
        <p:nvPicPr>
          <p:cNvPr id="1185409198" name="Picture 118540919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675" y="2562225"/>
            <a:ext cx="3541395" cy="700405"/>
          </a:xfrm>
          <a:prstGeom prst="rect">
            <a:avLst/>
          </a:prstGeom>
        </p:spPr>
      </p:pic>
      <p:pic>
        <p:nvPicPr>
          <p:cNvPr id="1650360984" name="Picture 16503609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15" y="2233295"/>
            <a:ext cx="1846580" cy="1196340"/>
          </a:xfrm>
          <a:prstGeom prst="rect">
            <a:avLst/>
          </a:prstGeom>
        </p:spPr>
      </p:pic>
      <p:pic>
        <p:nvPicPr>
          <p:cNvPr id="398465660" name="Picture 3984656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070" y="4224020"/>
            <a:ext cx="4439920" cy="7759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Agenda - Morning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11505" y="1736725"/>
            <a:ext cx="7921625" cy="37153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10.10	</a:t>
            </a:r>
            <a:r>
              <a:rPr lang="it-IT" altLang="en-US" sz="2000"/>
              <a:t>	</a:t>
            </a:r>
            <a:r>
              <a:rPr lang="en-US" sz="2000"/>
              <a:t>Monokee 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10.35	</a:t>
            </a:r>
            <a:r>
              <a:rPr lang="it-IT" altLang="en-US" sz="2000"/>
              <a:t>	</a:t>
            </a:r>
            <a:r>
              <a:rPr lang="en-US" sz="2000"/>
              <a:t>Deline</a:t>
            </a:r>
            <a:r>
              <a:rPr lang="it-IT" altLang="en-US" sz="2000"/>
              <a:t>a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11:00</a:t>
            </a:r>
            <a:r>
              <a:rPr lang="it-IT" altLang="en-US" sz="2000"/>
              <a:t> 	</a:t>
            </a:r>
            <a:r>
              <a:rPr lang="en-US" sz="2000"/>
              <a:t>Athesys</a:t>
            </a:r>
          </a:p>
          <a:p>
            <a:endParaRPr lang="en-US" sz="2000"/>
          </a:p>
          <a:p>
            <a:pPr marL="0" indent="0">
              <a:buNone/>
            </a:pPr>
            <a:r>
              <a:rPr lang="en-US" sz="2000"/>
              <a:t>11:25	</a:t>
            </a:r>
            <a:r>
              <a:rPr lang="it-IT" altLang="en-US" sz="2000"/>
              <a:t>	Panel &amp; Keynote speech</a:t>
            </a:r>
          </a:p>
          <a:p>
            <a:pPr marL="0" indent="0">
              <a:buNone/>
            </a:pPr>
            <a:endParaRPr lang="it-IT" altLang="en-US" sz="2000"/>
          </a:p>
          <a:p>
            <a:pPr marL="0" indent="0">
              <a:buNone/>
            </a:pPr>
            <a:r>
              <a:rPr lang="en-US" sz="2000"/>
              <a:t>12:10	</a:t>
            </a:r>
            <a:r>
              <a:rPr lang="it-IT" altLang="en-US" sz="2000"/>
              <a:t>	</a:t>
            </a:r>
            <a:r>
              <a:rPr lang="en-US" sz="2000"/>
              <a:t>Ingram MICRO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Agenda - Break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11505" y="1736725"/>
            <a:ext cx="7921625" cy="2616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12:25</a:t>
            </a:r>
            <a:r>
              <a:rPr lang="it-IT" altLang="en-US"/>
              <a:t> </a:t>
            </a:r>
            <a:r>
              <a:rPr lang="en-US"/>
              <a:t>Visit</a:t>
            </a:r>
            <a:r>
              <a:rPr lang="it-IT" altLang="en-US"/>
              <a:t> to the Cellars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12:50</a:t>
            </a:r>
            <a:r>
              <a:rPr lang="it-IT" altLang="en-US"/>
              <a:t> Lunch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Agenda - Afternoon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11505" y="1736725"/>
            <a:ext cx="7921625" cy="4077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14:3</a:t>
            </a:r>
            <a:r>
              <a:rPr lang="it-IT" altLang="en-US"/>
              <a:t>0 </a:t>
            </a:r>
            <a:r>
              <a:rPr lang="en-US"/>
              <a:t>Monokee</a:t>
            </a:r>
            <a:r>
              <a:rPr lang="it-IT" altLang="en-US"/>
              <a:t>: orchestration, integration and a poll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15:20</a:t>
            </a:r>
            <a:r>
              <a:rPr lang="it-IT" altLang="en-US"/>
              <a:t> </a:t>
            </a:r>
            <a:r>
              <a:rPr lang="en-US"/>
              <a:t>iProov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15:30</a:t>
            </a:r>
            <a:r>
              <a:rPr lang="it-IT" altLang="en-US"/>
              <a:t> </a:t>
            </a:r>
            <a:r>
              <a:rPr lang="en-US"/>
              <a:t>IC Consult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15:40</a:t>
            </a:r>
            <a:r>
              <a:rPr lang="it-IT" altLang="en-US"/>
              <a:t> </a:t>
            </a:r>
            <a:r>
              <a:rPr lang="en-US"/>
              <a:t>Monokee</a:t>
            </a:r>
            <a:r>
              <a:rPr lang="it-IT" altLang="en-US"/>
              <a:t>: multidomain &amp; decentralised identities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16:10</a:t>
            </a:r>
            <a:r>
              <a:rPr lang="it-IT" altLang="en-US"/>
              <a:t> </a:t>
            </a:r>
            <a:r>
              <a:rPr lang="en-US"/>
              <a:t>Monokee: version 4</a:t>
            </a:r>
            <a:r>
              <a:rPr lang="it-IT" altLang="en-US"/>
              <a:t> &amp; roadmap</a:t>
            </a:r>
          </a:p>
          <a:p>
            <a:pPr marL="0" indent="0">
              <a:buNone/>
            </a:pPr>
            <a:endParaRPr lang="it-IT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>
                <a:sym typeface="+mn-ea"/>
              </a:rPr>
              <a:t>Please, pretty please</a:t>
            </a:r>
            <a:endParaRPr lang="it-IT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147570" y="2422525"/>
            <a:ext cx="5340350" cy="625475"/>
          </a:xfrm>
        </p:spPr>
        <p:txBody>
          <a:bodyPr>
            <a:noAutofit/>
          </a:bodyPr>
          <a:lstStyle/>
          <a:p>
            <a:pPr marL="0" algn="l"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it-IT" altLang="en-US" sz="2400"/>
              <a:t>Set your mobile phone on Silent Mode</a:t>
            </a:r>
          </a:p>
          <a:p>
            <a:pPr marL="0" indent="0">
              <a:buNone/>
            </a:pPr>
            <a:endParaRPr lang="it-IT" altLang="en-US" sz="2400"/>
          </a:p>
        </p:txBody>
      </p:sp>
      <p:pic>
        <p:nvPicPr>
          <p:cNvPr id="5" name="Picture 4" descr="pngegg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15" y="3981450"/>
            <a:ext cx="1868170" cy="193611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226050" y="4876800"/>
            <a:ext cx="5557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altLang="en-US" sz="2400">
                <a:sym typeface="+mn-ea"/>
              </a:rPr>
              <a:t>Remain silent during the sessions</a:t>
            </a:r>
          </a:p>
        </p:txBody>
      </p:sp>
      <p:pic>
        <p:nvPicPr>
          <p:cNvPr id="7" name="Picture 6" descr="cell-pho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975" y="1736725"/>
            <a:ext cx="2126615" cy="2126615"/>
          </a:xfrm>
          <a:prstGeom prst="rect">
            <a:avLst/>
          </a:prstGeom>
        </p:spPr>
      </p:pic>
      <p:sp>
        <p:nvSpPr>
          <p:cNvPr id="8" name="Multiply 7"/>
          <p:cNvSpPr/>
          <p:nvPr/>
        </p:nvSpPr>
        <p:spPr>
          <a:xfrm>
            <a:off x="7487920" y="1590675"/>
            <a:ext cx="2819400" cy="2419350"/>
          </a:xfrm>
          <a:prstGeom prst="mathMultiply">
            <a:avLst>
              <a:gd name="adj1" fmla="val 11312"/>
            </a:avLst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ultiply 2"/>
          <p:cNvSpPr/>
          <p:nvPr/>
        </p:nvSpPr>
        <p:spPr>
          <a:xfrm>
            <a:off x="1930400" y="3740150"/>
            <a:ext cx="2819400" cy="2419350"/>
          </a:xfrm>
          <a:prstGeom prst="mathMultiply">
            <a:avLst>
              <a:gd name="adj1" fmla="val 11312"/>
            </a:avLst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3" grpId="0" animBg="1"/>
      <p:bldP spid="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>
                <a:sym typeface="+mn-ea"/>
              </a:rPr>
              <a:t>Please, pretty please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070100" y="1736725"/>
            <a:ext cx="7921625" cy="4845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altLang="en-US" sz="2800"/>
              <a:t>Shall I stay until the end ?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277100" y="2783840"/>
            <a:ext cx="1228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NO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3654425" y="2783840"/>
            <a:ext cx="122872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it-IT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</a:t>
            </a:r>
          </a:p>
        </p:txBody>
      </p:sp>
      <p:pic>
        <p:nvPicPr>
          <p:cNvPr id="9" name="Picture 8" descr="scariest-dogs-lis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170" y="3667125"/>
            <a:ext cx="2990850" cy="1943735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10" name="Picture 9" descr="imag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50" y="3667125"/>
            <a:ext cx="2920365" cy="1943735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Networking anyone?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38200" y="2100774"/>
            <a:ext cx="99088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US" sz="2400" dirty="0" err="1"/>
              <a:t>Avoid</a:t>
            </a:r>
            <a:r>
              <a:rPr lang="it-IT" altLang="en-US" sz="2400" dirty="0"/>
              <a:t> the risk of </a:t>
            </a:r>
            <a:r>
              <a:rPr lang="it-IT" altLang="en-US" sz="24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entering</a:t>
            </a:r>
            <a:r>
              <a:rPr lang="it-IT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altLang="en-US" sz="2400" dirty="0"/>
              <a:t>and </a:t>
            </a:r>
            <a:r>
              <a:rPr lang="it-IT" altLang="en-US" sz="24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leaving</a:t>
            </a:r>
            <a:r>
              <a:rPr lang="it-IT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altLang="en-US" sz="2400" dirty="0"/>
              <a:t>the event with the </a:t>
            </a:r>
            <a:r>
              <a:rPr lang="it-IT" altLang="en-US" sz="24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same</a:t>
            </a:r>
            <a:r>
              <a:rPr lang="it-IT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network</a:t>
            </a:r>
          </a:p>
          <a:p>
            <a:endParaRPr lang="it-IT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it-IT" altLang="en-US" sz="2400" dirty="0"/>
              <a:t>Follow the steps and </a:t>
            </a:r>
            <a:r>
              <a:rPr lang="it-IT" altLang="en-US" sz="2400" dirty="0" err="1"/>
              <a:t>enjoy</a:t>
            </a:r>
            <a:r>
              <a:rPr lang="it-IT" altLang="en-US" sz="2400" dirty="0"/>
              <a:t> </a:t>
            </a:r>
            <a:r>
              <a:rPr lang="it-IT" altLang="en-US" sz="2400" dirty="0" err="1"/>
              <a:t>your</a:t>
            </a:r>
            <a:r>
              <a:rPr lang="it-IT" altLang="en-US" sz="2400" dirty="0"/>
              <a:t> </a:t>
            </a:r>
            <a:r>
              <a:rPr lang="it-IT" altLang="en-US" sz="24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newfound</a:t>
            </a:r>
            <a:r>
              <a:rPr lang="it-IT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altLang="en-US" sz="2400" dirty="0" err="1"/>
              <a:t>professional</a:t>
            </a:r>
            <a:r>
              <a:rPr lang="it-IT" altLang="en-US" sz="2400" dirty="0"/>
              <a:t> </a:t>
            </a:r>
            <a:r>
              <a:rPr lang="it-IT" altLang="en-US" sz="2400" dirty="0" err="1"/>
              <a:t>contacts</a:t>
            </a:r>
            <a:endParaRPr lang="it-IT" altLang="en-US" sz="2400" dirty="0"/>
          </a:p>
          <a:p>
            <a:endParaRPr lang="it-IT" altLang="en-US" sz="2400" dirty="0"/>
          </a:p>
          <a:p>
            <a:endParaRPr lang="it-IT" altLang="en-US" sz="2400" dirty="0"/>
          </a:p>
          <a:p>
            <a:endParaRPr lang="it-IT" altLang="en-US" sz="2400" dirty="0"/>
          </a:p>
          <a:p>
            <a:endParaRPr lang="it-IT" altLang="en-US" sz="2400" dirty="0"/>
          </a:p>
          <a:p>
            <a:r>
              <a:rPr lang="it-IT" altLang="en-US" sz="2400" dirty="0"/>
              <a:t>BONUS - </a:t>
            </a:r>
            <a:r>
              <a:rPr lang="it-IT" altLang="en-US" sz="2400" dirty="0" err="1"/>
              <a:t>you</a:t>
            </a:r>
            <a:r>
              <a:rPr lang="it-IT" altLang="en-US" sz="2400" dirty="0"/>
              <a:t> </a:t>
            </a:r>
            <a:r>
              <a:rPr lang="it-IT" altLang="en-US" sz="2400" dirty="0" err="1"/>
              <a:t>get</a:t>
            </a:r>
            <a:r>
              <a:rPr lang="it-IT" altLang="en-US" sz="2400" dirty="0"/>
              <a:t> to </a:t>
            </a:r>
            <a:r>
              <a:rPr lang="it-IT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know </a:t>
            </a:r>
            <a:r>
              <a:rPr lang="it-IT" altLang="en-US" sz="24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</a:t>
            </a:r>
            <a:r>
              <a:rPr lang="it-IT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to </a:t>
            </a:r>
            <a:r>
              <a:rPr lang="it-IT" altLang="en-US" sz="24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sit</a:t>
            </a:r>
            <a:r>
              <a:rPr lang="it-IT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altLang="en-US" sz="24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</a:t>
            </a:r>
            <a:r>
              <a:rPr lang="it-IT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altLang="en-US" sz="24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lunchtime</a:t>
            </a:r>
            <a:endParaRPr lang="it-IT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nokee 2022">
  <a:themeElements>
    <a:clrScheme name="Monokee 2022">
      <a:dk1>
        <a:sysClr val="windowText" lastClr="000000"/>
      </a:dk1>
      <a:lt1>
        <a:sysClr val="window" lastClr="FFFFFF"/>
      </a:lt1>
      <a:dk2>
        <a:srgbClr val="476844"/>
      </a:dk2>
      <a:lt2>
        <a:srgbClr val="E7E7E7"/>
      </a:lt2>
      <a:accent1>
        <a:srgbClr val="47AC40"/>
      </a:accent1>
      <a:accent2>
        <a:srgbClr val="E94539"/>
      </a:accent2>
      <a:accent3>
        <a:srgbClr val="833E90"/>
      </a:accent3>
      <a:accent4>
        <a:srgbClr val="FFEC3D"/>
      </a:accent4>
      <a:accent5>
        <a:srgbClr val="4153A0"/>
      </a:accent5>
      <a:accent6>
        <a:srgbClr val="F49719"/>
      </a:accent6>
      <a:hlink>
        <a:srgbClr val="4153A0"/>
      </a:hlink>
      <a:folHlink>
        <a:srgbClr val="795649"/>
      </a:folHlink>
    </a:clrScheme>
    <a:fontScheme name="Monokee 2022">
      <a:majorFont>
        <a:latin typeface="Robo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Monokee 2022">
  <a:themeElements>
    <a:clrScheme name="Monokee 2022">
      <a:dk1>
        <a:sysClr val="windowText" lastClr="000000"/>
      </a:dk1>
      <a:lt1>
        <a:sysClr val="window" lastClr="FFFFFF"/>
      </a:lt1>
      <a:dk2>
        <a:srgbClr val="476844"/>
      </a:dk2>
      <a:lt2>
        <a:srgbClr val="E7E7E7"/>
      </a:lt2>
      <a:accent1>
        <a:srgbClr val="47AC40"/>
      </a:accent1>
      <a:accent2>
        <a:srgbClr val="E94539"/>
      </a:accent2>
      <a:accent3>
        <a:srgbClr val="833E90"/>
      </a:accent3>
      <a:accent4>
        <a:srgbClr val="FFEC3D"/>
      </a:accent4>
      <a:accent5>
        <a:srgbClr val="4153A0"/>
      </a:accent5>
      <a:accent6>
        <a:srgbClr val="F49719"/>
      </a:accent6>
      <a:hlink>
        <a:srgbClr val="4153A0"/>
      </a:hlink>
      <a:folHlink>
        <a:srgbClr val="795649"/>
      </a:folHlink>
    </a:clrScheme>
    <a:fontScheme name="Monokee 2022">
      <a:majorFont>
        <a:latin typeface="Robo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Monokee 2022">
  <a:themeElements>
    <a:clrScheme name="Monokee 2022">
      <a:dk1>
        <a:sysClr val="windowText" lastClr="000000"/>
      </a:dk1>
      <a:lt1>
        <a:sysClr val="window" lastClr="FFFFFF"/>
      </a:lt1>
      <a:dk2>
        <a:srgbClr val="476844"/>
      </a:dk2>
      <a:lt2>
        <a:srgbClr val="E7E7E7"/>
      </a:lt2>
      <a:accent1>
        <a:srgbClr val="47AC40"/>
      </a:accent1>
      <a:accent2>
        <a:srgbClr val="E94539"/>
      </a:accent2>
      <a:accent3>
        <a:srgbClr val="833E90"/>
      </a:accent3>
      <a:accent4>
        <a:srgbClr val="FFEC3D"/>
      </a:accent4>
      <a:accent5>
        <a:srgbClr val="4153A0"/>
      </a:accent5>
      <a:accent6>
        <a:srgbClr val="F49719"/>
      </a:accent6>
      <a:hlink>
        <a:srgbClr val="4153A0"/>
      </a:hlink>
      <a:folHlink>
        <a:srgbClr val="795649"/>
      </a:folHlink>
    </a:clrScheme>
    <a:fontScheme name="Monokee 2022">
      <a:majorFont>
        <a:latin typeface="Robo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0_Monokee 2022">
  <a:themeElements>
    <a:clrScheme name="Monokee 2022">
      <a:dk1>
        <a:sysClr val="windowText" lastClr="000000"/>
      </a:dk1>
      <a:lt1>
        <a:sysClr val="window" lastClr="FFFFFF"/>
      </a:lt1>
      <a:dk2>
        <a:srgbClr val="476844"/>
      </a:dk2>
      <a:lt2>
        <a:srgbClr val="E7E7E7"/>
      </a:lt2>
      <a:accent1>
        <a:srgbClr val="47AC40"/>
      </a:accent1>
      <a:accent2>
        <a:srgbClr val="E94539"/>
      </a:accent2>
      <a:accent3>
        <a:srgbClr val="833E90"/>
      </a:accent3>
      <a:accent4>
        <a:srgbClr val="FFEC3D"/>
      </a:accent4>
      <a:accent5>
        <a:srgbClr val="4153A0"/>
      </a:accent5>
      <a:accent6>
        <a:srgbClr val="F49719"/>
      </a:accent6>
      <a:hlink>
        <a:srgbClr val="4153A0"/>
      </a:hlink>
      <a:folHlink>
        <a:srgbClr val="795649"/>
      </a:folHlink>
    </a:clrScheme>
    <a:fontScheme name="Monokee 2022">
      <a:majorFont>
        <a:latin typeface="Robo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nokee 2022 Dark">
  <a:themeElements>
    <a:clrScheme name="Monokee 2022">
      <a:dk1>
        <a:sysClr val="windowText" lastClr="000000"/>
      </a:dk1>
      <a:lt1>
        <a:sysClr val="window" lastClr="FFFFFF"/>
      </a:lt1>
      <a:dk2>
        <a:srgbClr val="476844"/>
      </a:dk2>
      <a:lt2>
        <a:srgbClr val="E7E7E7"/>
      </a:lt2>
      <a:accent1>
        <a:srgbClr val="47AC40"/>
      </a:accent1>
      <a:accent2>
        <a:srgbClr val="E94539"/>
      </a:accent2>
      <a:accent3>
        <a:srgbClr val="833E90"/>
      </a:accent3>
      <a:accent4>
        <a:srgbClr val="FFEC3D"/>
      </a:accent4>
      <a:accent5>
        <a:srgbClr val="4153A0"/>
      </a:accent5>
      <a:accent6>
        <a:srgbClr val="F49719"/>
      </a:accent6>
      <a:hlink>
        <a:srgbClr val="4153A0"/>
      </a:hlink>
      <a:folHlink>
        <a:srgbClr val="795649"/>
      </a:folHlink>
    </a:clrScheme>
    <a:fontScheme name="Monokee 2022">
      <a:majorFont>
        <a:latin typeface="Robo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Monokee 2022">
  <a:themeElements>
    <a:clrScheme name="Monokee 2022">
      <a:dk1>
        <a:sysClr val="windowText" lastClr="000000"/>
      </a:dk1>
      <a:lt1>
        <a:sysClr val="window" lastClr="FFFFFF"/>
      </a:lt1>
      <a:dk2>
        <a:srgbClr val="476844"/>
      </a:dk2>
      <a:lt2>
        <a:srgbClr val="E7E7E7"/>
      </a:lt2>
      <a:accent1>
        <a:srgbClr val="47AC40"/>
      </a:accent1>
      <a:accent2>
        <a:srgbClr val="E94539"/>
      </a:accent2>
      <a:accent3>
        <a:srgbClr val="833E90"/>
      </a:accent3>
      <a:accent4>
        <a:srgbClr val="FFEC3D"/>
      </a:accent4>
      <a:accent5>
        <a:srgbClr val="4153A0"/>
      </a:accent5>
      <a:accent6>
        <a:srgbClr val="F49719"/>
      </a:accent6>
      <a:hlink>
        <a:srgbClr val="4153A0"/>
      </a:hlink>
      <a:folHlink>
        <a:srgbClr val="795649"/>
      </a:folHlink>
    </a:clrScheme>
    <a:fontScheme name="Monokee 2022">
      <a:majorFont>
        <a:latin typeface="Robo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Monokee 2022">
  <a:themeElements>
    <a:clrScheme name="Monokee 2022">
      <a:dk1>
        <a:sysClr val="windowText" lastClr="000000"/>
      </a:dk1>
      <a:lt1>
        <a:sysClr val="window" lastClr="FFFFFF"/>
      </a:lt1>
      <a:dk2>
        <a:srgbClr val="476844"/>
      </a:dk2>
      <a:lt2>
        <a:srgbClr val="E7E7E7"/>
      </a:lt2>
      <a:accent1>
        <a:srgbClr val="47AC40"/>
      </a:accent1>
      <a:accent2>
        <a:srgbClr val="E94539"/>
      </a:accent2>
      <a:accent3>
        <a:srgbClr val="833E90"/>
      </a:accent3>
      <a:accent4>
        <a:srgbClr val="FFEC3D"/>
      </a:accent4>
      <a:accent5>
        <a:srgbClr val="4153A0"/>
      </a:accent5>
      <a:accent6>
        <a:srgbClr val="F49719"/>
      </a:accent6>
      <a:hlink>
        <a:srgbClr val="4153A0"/>
      </a:hlink>
      <a:folHlink>
        <a:srgbClr val="795649"/>
      </a:folHlink>
    </a:clrScheme>
    <a:fontScheme name="Monokee 2022">
      <a:majorFont>
        <a:latin typeface="Robo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Monokee 2022">
  <a:themeElements>
    <a:clrScheme name="Monokee 2022">
      <a:dk1>
        <a:sysClr val="windowText" lastClr="000000"/>
      </a:dk1>
      <a:lt1>
        <a:sysClr val="window" lastClr="FFFFFF"/>
      </a:lt1>
      <a:dk2>
        <a:srgbClr val="476844"/>
      </a:dk2>
      <a:lt2>
        <a:srgbClr val="E7E7E7"/>
      </a:lt2>
      <a:accent1>
        <a:srgbClr val="47AC40"/>
      </a:accent1>
      <a:accent2>
        <a:srgbClr val="E94539"/>
      </a:accent2>
      <a:accent3>
        <a:srgbClr val="833E90"/>
      </a:accent3>
      <a:accent4>
        <a:srgbClr val="FFEC3D"/>
      </a:accent4>
      <a:accent5>
        <a:srgbClr val="4153A0"/>
      </a:accent5>
      <a:accent6>
        <a:srgbClr val="F49719"/>
      </a:accent6>
      <a:hlink>
        <a:srgbClr val="4153A0"/>
      </a:hlink>
      <a:folHlink>
        <a:srgbClr val="795649"/>
      </a:folHlink>
    </a:clrScheme>
    <a:fontScheme name="Monokee 2022">
      <a:majorFont>
        <a:latin typeface="Robo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Monokee 2022">
  <a:themeElements>
    <a:clrScheme name="Monokee 2022">
      <a:dk1>
        <a:sysClr val="windowText" lastClr="000000"/>
      </a:dk1>
      <a:lt1>
        <a:sysClr val="window" lastClr="FFFFFF"/>
      </a:lt1>
      <a:dk2>
        <a:srgbClr val="476844"/>
      </a:dk2>
      <a:lt2>
        <a:srgbClr val="E7E7E7"/>
      </a:lt2>
      <a:accent1>
        <a:srgbClr val="47AC40"/>
      </a:accent1>
      <a:accent2>
        <a:srgbClr val="E94539"/>
      </a:accent2>
      <a:accent3>
        <a:srgbClr val="833E90"/>
      </a:accent3>
      <a:accent4>
        <a:srgbClr val="FFEC3D"/>
      </a:accent4>
      <a:accent5>
        <a:srgbClr val="4153A0"/>
      </a:accent5>
      <a:accent6>
        <a:srgbClr val="F49719"/>
      </a:accent6>
      <a:hlink>
        <a:srgbClr val="4153A0"/>
      </a:hlink>
      <a:folHlink>
        <a:srgbClr val="795649"/>
      </a:folHlink>
    </a:clrScheme>
    <a:fontScheme name="Monokee 2022">
      <a:majorFont>
        <a:latin typeface="Robo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Monokee 2022">
  <a:themeElements>
    <a:clrScheme name="Monokee 2022">
      <a:dk1>
        <a:sysClr val="windowText" lastClr="000000"/>
      </a:dk1>
      <a:lt1>
        <a:sysClr val="window" lastClr="FFFFFF"/>
      </a:lt1>
      <a:dk2>
        <a:srgbClr val="476844"/>
      </a:dk2>
      <a:lt2>
        <a:srgbClr val="E7E7E7"/>
      </a:lt2>
      <a:accent1>
        <a:srgbClr val="47AC40"/>
      </a:accent1>
      <a:accent2>
        <a:srgbClr val="E94539"/>
      </a:accent2>
      <a:accent3>
        <a:srgbClr val="833E90"/>
      </a:accent3>
      <a:accent4>
        <a:srgbClr val="FFEC3D"/>
      </a:accent4>
      <a:accent5>
        <a:srgbClr val="4153A0"/>
      </a:accent5>
      <a:accent6>
        <a:srgbClr val="F49719"/>
      </a:accent6>
      <a:hlink>
        <a:srgbClr val="4153A0"/>
      </a:hlink>
      <a:folHlink>
        <a:srgbClr val="795649"/>
      </a:folHlink>
    </a:clrScheme>
    <a:fontScheme name="Monokee 2022">
      <a:majorFont>
        <a:latin typeface="Robo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Monokee 2022">
  <a:themeElements>
    <a:clrScheme name="Monokee 2022">
      <a:dk1>
        <a:sysClr val="windowText" lastClr="000000"/>
      </a:dk1>
      <a:lt1>
        <a:sysClr val="window" lastClr="FFFFFF"/>
      </a:lt1>
      <a:dk2>
        <a:srgbClr val="476844"/>
      </a:dk2>
      <a:lt2>
        <a:srgbClr val="E7E7E7"/>
      </a:lt2>
      <a:accent1>
        <a:srgbClr val="47AC40"/>
      </a:accent1>
      <a:accent2>
        <a:srgbClr val="E94539"/>
      </a:accent2>
      <a:accent3>
        <a:srgbClr val="833E90"/>
      </a:accent3>
      <a:accent4>
        <a:srgbClr val="FFEC3D"/>
      </a:accent4>
      <a:accent5>
        <a:srgbClr val="4153A0"/>
      </a:accent5>
      <a:accent6>
        <a:srgbClr val="F49719"/>
      </a:accent6>
      <a:hlink>
        <a:srgbClr val="4153A0"/>
      </a:hlink>
      <a:folHlink>
        <a:srgbClr val="795649"/>
      </a:folHlink>
    </a:clrScheme>
    <a:fontScheme name="Monokee 2022">
      <a:majorFont>
        <a:latin typeface="Robo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Monokee 2022">
  <a:themeElements>
    <a:clrScheme name="Monokee 2022">
      <a:dk1>
        <a:sysClr val="windowText" lastClr="000000"/>
      </a:dk1>
      <a:lt1>
        <a:sysClr val="window" lastClr="FFFFFF"/>
      </a:lt1>
      <a:dk2>
        <a:srgbClr val="476844"/>
      </a:dk2>
      <a:lt2>
        <a:srgbClr val="E7E7E7"/>
      </a:lt2>
      <a:accent1>
        <a:srgbClr val="47AC40"/>
      </a:accent1>
      <a:accent2>
        <a:srgbClr val="E94539"/>
      </a:accent2>
      <a:accent3>
        <a:srgbClr val="833E90"/>
      </a:accent3>
      <a:accent4>
        <a:srgbClr val="FFEC3D"/>
      </a:accent4>
      <a:accent5>
        <a:srgbClr val="4153A0"/>
      </a:accent5>
      <a:accent6>
        <a:srgbClr val="F49719"/>
      </a:accent6>
      <a:hlink>
        <a:srgbClr val="4153A0"/>
      </a:hlink>
      <a:folHlink>
        <a:srgbClr val="795649"/>
      </a:folHlink>
    </a:clrScheme>
    <a:fontScheme name="Monokee 2022">
      <a:majorFont>
        <a:latin typeface="Robo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A5BFA0C0A8B294486A33DCD6659936B" ma:contentTypeVersion="16" ma:contentTypeDescription="Creare un nuovo documento." ma:contentTypeScope="" ma:versionID="daee1447aaef5bccb8a80a78668c498d">
  <xsd:schema xmlns:xsd="http://www.w3.org/2001/XMLSchema" xmlns:xs="http://www.w3.org/2001/XMLSchema" xmlns:p="http://schemas.microsoft.com/office/2006/metadata/properties" xmlns:ns2="575d846e-f7ae-43b5-8c82-dc08880f9fbc" xmlns:ns3="03c8b834-4481-4188-a1ff-b897afb54cf4" targetNamespace="http://schemas.microsoft.com/office/2006/metadata/properties" ma:root="true" ma:fieldsID="efa0bf4476c8d1fc48467a56ca0091a5" ns2:_="" ns3:_="">
    <xsd:import namespace="575d846e-f7ae-43b5-8c82-dc08880f9fbc"/>
    <xsd:import namespace="03c8b834-4481-4188-a1ff-b897afb54c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d846e-f7ae-43b5-8c82-dc08880f9f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1a246a42-2820-4317-b175-351f0a823e6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8b834-4481-4188-a1ff-b897afb54cf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bb3edf6-db6c-4c51-8a2b-2299837c9451}" ma:internalName="TaxCatchAll" ma:showField="CatchAllData" ma:web="03c8b834-4481-4188-a1ff-b897afb54c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D65AE7-0F46-425C-909D-34747408B833}">
  <ds:schemaRefs/>
</ds:datastoreItem>
</file>

<file path=customXml/itemProps2.xml><?xml version="1.0" encoding="utf-8"?>
<ds:datastoreItem xmlns:ds="http://schemas.openxmlformats.org/officeDocument/2006/customXml" ds:itemID="{E21A8BE4-88A4-41D2-BF97-65A903237DC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267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Arial</vt:lpstr>
      <vt:lpstr>Lato</vt:lpstr>
      <vt:lpstr>Roboto</vt:lpstr>
      <vt:lpstr>Monokee 2022</vt:lpstr>
      <vt:lpstr>Monokee 2022 Dark</vt:lpstr>
      <vt:lpstr>1_Monokee 2022</vt:lpstr>
      <vt:lpstr>2_Monokee 2022</vt:lpstr>
      <vt:lpstr>3_Monokee 2022</vt:lpstr>
      <vt:lpstr>4_Monokee 2022</vt:lpstr>
      <vt:lpstr>5_Monokee 2022</vt:lpstr>
      <vt:lpstr>6_Monokee 2022</vt:lpstr>
      <vt:lpstr>7_Monokee 2022</vt:lpstr>
      <vt:lpstr>8_Monokee 2022</vt:lpstr>
      <vt:lpstr>9_Monokee 2022</vt:lpstr>
      <vt:lpstr>10_Monokee 2022</vt:lpstr>
      <vt:lpstr>I LOGIN THEREFORE IAM</vt:lpstr>
      <vt:lpstr>Sponsors</vt:lpstr>
      <vt:lpstr>Partners</vt:lpstr>
      <vt:lpstr>Agenda - Morning</vt:lpstr>
      <vt:lpstr>Agenda - Break</vt:lpstr>
      <vt:lpstr>Agenda - Afternoon</vt:lpstr>
      <vt:lpstr>Please, pretty please</vt:lpstr>
      <vt:lpstr>Please, pretty please</vt:lpstr>
      <vt:lpstr>Networking anyone?</vt:lpstr>
      <vt:lpstr>Select.Lanyard.From (BUNCH)</vt:lpstr>
      <vt:lpstr>Extract.Lanyard (ONE) </vt:lpstr>
      <vt:lpstr>Merge (Lanyard; Human.Neck)</vt:lpstr>
      <vt:lpstr>Locate.Lanyard (SameColour)</vt:lpstr>
      <vt:lpstr>Conversation.Engage (START)</vt:lpstr>
      <vt:lpstr>Professional.Network = Professional.Network + 1</vt:lpstr>
      <vt:lpstr>If Table.Colour = Laynard.Colour then SIT</vt:lpstr>
      <vt:lpstr>The wine 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Sara Meneghetti</dc:creator>
  <cp:lastModifiedBy>Mattia Zago</cp:lastModifiedBy>
  <cp:revision>6</cp:revision>
  <dcterms:created xsi:type="dcterms:W3CDTF">2024-04-02T10:02:00Z</dcterms:created>
  <dcterms:modified xsi:type="dcterms:W3CDTF">2024-04-11T14:28:19Z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69A33739F160439BB4EA6C0555275DDE_11</vt:lpwstr>
  </property>
  <property fmtid="{D5CDD505-2E9C-101B-9397-08002B2CF9AE}" pid="3" name="KSOProductBuildVer">
    <vt:lpwstr>1033-12.2.0.13489</vt:lpwstr>
  </property>
</Properties>
</file>