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3"/>
    <p:sldMasterId id="2147483680" r:id="rId4"/>
  </p:sldMasterIdLst>
  <p:notesMasterIdLst>
    <p:notesMasterId r:id="rId27"/>
  </p:notesMasterIdLst>
  <p:sldIdLst>
    <p:sldId id="259" r:id="rId5"/>
    <p:sldId id="257" r:id="rId6"/>
    <p:sldId id="300" r:id="rId7"/>
    <p:sldId id="256" r:id="rId8"/>
    <p:sldId id="299" r:id="rId9"/>
    <p:sldId id="298" r:id="rId10"/>
    <p:sldId id="297" r:id="rId11"/>
    <p:sldId id="296" r:id="rId12"/>
    <p:sldId id="285" r:id="rId13"/>
    <p:sldId id="271" r:id="rId14"/>
    <p:sldId id="286" r:id="rId15"/>
    <p:sldId id="279" r:id="rId16"/>
    <p:sldId id="280" r:id="rId17"/>
    <p:sldId id="258" r:id="rId18"/>
    <p:sldId id="260" r:id="rId19"/>
    <p:sldId id="274" r:id="rId20"/>
    <p:sldId id="281" r:id="rId21"/>
    <p:sldId id="282" r:id="rId22"/>
    <p:sldId id="283" r:id="rId23"/>
    <p:sldId id="303" r:id="rId24"/>
    <p:sldId id="301" r:id="rId25"/>
    <p:sldId id="302"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E00"/>
    <a:srgbClr val="0070C0"/>
    <a:srgbClr val="FF4500"/>
    <a:srgbClr val="FFFFFF"/>
    <a:srgbClr val="FF9900"/>
    <a:srgbClr val="8CD287"/>
    <a:srgbClr val="358130"/>
    <a:srgbClr val="F7B150"/>
    <a:srgbClr val="1A421A"/>
    <a:srgbClr val="F8BC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A1220C-6F1C-4B74-AE7A-E682D4C7878B}" v="1" dt="2024-04-12T07:25:59.868"/>
    <p1510:client id="{E936DA0D-BCDB-4B39-8664-40EB0E614769}" v="10" dt="2024-04-12T04:13:47.8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163" autoAdjust="0"/>
  </p:normalViewPr>
  <p:slideViewPr>
    <p:cSldViewPr snapToGrid="0">
      <p:cViewPr varScale="1">
        <p:scale>
          <a:sx n="78" d="100"/>
          <a:sy n="78" d="100"/>
        </p:scale>
        <p:origin x="835"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1.xml"/><Relationship Id="rId21" Type="http://schemas.openxmlformats.org/officeDocument/2006/relationships/slide" Target="slides/slide17.xml"/><Relationship Id="rId34"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ia Zago" userId="868c17f2-5f7b-4625-be92-cbe91090d795" providerId="ADAL" clId="{45A1220C-6F1C-4B74-AE7A-E682D4C7878B}"/>
    <pc:docChg chg="modSld">
      <pc:chgData name="Mattia Zago" userId="868c17f2-5f7b-4625-be92-cbe91090d795" providerId="ADAL" clId="{45A1220C-6F1C-4B74-AE7A-E682D4C7878B}" dt="2024-04-12T07:25:59.868" v="0" actId="20577"/>
      <pc:docMkLst>
        <pc:docMk/>
      </pc:docMkLst>
      <pc:sldChg chg="modSp">
        <pc:chgData name="Mattia Zago" userId="868c17f2-5f7b-4625-be92-cbe91090d795" providerId="ADAL" clId="{45A1220C-6F1C-4B74-AE7A-E682D4C7878B}" dt="2024-04-12T07:25:59.868" v="0" actId="20577"/>
        <pc:sldMkLst>
          <pc:docMk/>
          <pc:sldMk cId="2743508706" sldId="301"/>
        </pc:sldMkLst>
        <pc:graphicFrameChg chg="mod">
          <ac:chgData name="Mattia Zago" userId="868c17f2-5f7b-4625-be92-cbe91090d795" providerId="ADAL" clId="{45A1220C-6F1C-4B74-AE7A-E682D4C7878B}" dt="2024-04-12T07:25:59.868" v="0" actId="20577"/>
          <ac:graphicFrameMkLst>
            <pc:docMk/>
            <pc:sldMk cId="2743508706" sldId="301"/>
            <ac:graphicFrameMk id="4" creationId="{4CADE40E-7823-679A-CB6D-F70777A40FCF}"/>
          </ac:graphicFrameMkLst>
        </pc:graphicFrameChg>
      </pc:sldChg>
    </pc:docChg>
  </pc:docChgLst>
  <pc:docChgLst>
    <pc:chgData name="Roberto Griggio" userId="366607f77dcdf55a" providerId="LiveId" clId="{E936DA0D-BCDB-4B39-8664-40EB0E614769}"/>
    <pc:docChg chg="undo custSel modSld sldOrd">
      <pc:chgData name="Roberto Griggio" userId="366607f77dcdf55a" providerId="LiveId" clId="{E936DA0D-BCDB-4B39-8664-40EB0E614769}" dt="2024-04-12T04:50:40.819" v="36" actId="207"/>
      <pc:docMkLst>
        <pc:docMk/>
      </pc:docMkLst>
      <pc:sldChg chg="modSp">
        <pc:chgData name="Roberto Griggio" userId="366607f77dcdf55a" providerId="LiveId" clId="{E936DA0D-BCDB-4B39-8664-40EB0E614769}" dt="2024-04-12T04:13:40.052" v="20" actId="207"/>
        <pc:sldMkLst>
          <pc:docMk/>
          <pc:sldMk cId="2762005733" sldId="258"/>
        </pc:sldMkLst>
        <pc:graphicFrameChg chg="mod">
          <ac:chgData name="Roberto Griggio" userId="366607f77dcdf55a" providerId="LiveId" clId="{E936DA0D-BCDB-4B39-8664-40EB0E614769}" dt="2024-04-12T04:13:40.052" v="20" actId="207"/>
          <ac:graphicFrameMkLst>
            <pc:docMk/>
            <pc:sldMk cId="2762005733" sldId="258"/>
            <ac:graphicFrameMk id="2" creationId="{0172566F-A1E7-41AF-77D5-3EEAD8B4F674}"/>
          </ac:graphicFrameMkLst>
        </pc:graphicFrameChg>
      </pc:sldChg>
      <pc:sldChg chg="addSp modSp mod">
        <pc:chgData name="Roberto Griggio" userId="366607f77dcdf55a" providerId="LiveId" clId="{E936DA0D-BCDB-4B39-8664-40EB0E614769}" dt="2024-04-12T04:12:58.693" v="18" actId="1076"/>
        <pc:sldMkLst>
          <pc:docMk/>
          <pc:sldMk cId="1442812336" sldId="279"/>
        </pc:sldMkLst>
        <pc:spChg chg="add mod">
          <ac:chgData name="Roberto Griggio" userId="366607f77dcdf55a" providerId="LiveId" clId="{E936DA0D-BCDB-4B39-8664-40EB0E614769}" dt="2024-04-12T04:12:58.693" v="18" actId="1076"/>
          <ac:spMkLst>
            <pc:docMk/>
            <pc:sldMk cId="1442812336" sldId="279"/>
            <ac:spMk id="2" creationId="{56C9BA1C-65D3-A4A7-544B-97090AA1037F}"/>
          </ac:spMkLst>
        </pc:spChg>
        <pc:spChg chg="mod">
          <ac:chgData name="Roberto Griggio" userId="366607f77dcdf55a" providerId="LiveId" clId="{E936DA0D-BCDB-4B39-8664-40EB0E614769}" dt="2024-04-12T04:11:26.859" v="6" actId="20577"/>
          <ac:spMkLst>
            <pc:docMk/>
            <pc:sldMk cId="1442812336" sldId="279"/>
            <ac:spMk id="15" creationId="{00285D40-5F60-350D-555D-250D83FCB59E}"/>
          </ac:spMkLst>
        </pc:spChg>
      </pc:sldChg>
      <pc:sldChg chg="addSp modSp mod">
        <pc:chgData name="Roberto Griggio" userId="366607f77dcdf55a" providerId="LiveId" clId="{E936DA0D-BCDB-4B39-8664-40EB0E614769}" dt="2024-04-12T04:12:55.678" v="16" actId="1076"/>
        <pc:sldMkLst>
          <pc:docMk/>
          <pc:sldMk cId="184004804" sldId="280"/>
        </pc:sldMkLst>
        <pc:spChg chg="add mod">
          <ac:chgData name="Roberto Griggio" userId="366607f77dcdf55a" providerId="LiveId" clId="{E936DA0D-BCDB-4B39-8664-40EB0E614769}" dt="2024-04-12T04:12:55.678" v="16" actId="1076"/>
          <ac:spMkLst>
            <pc:docMk/>
            <pc:sldMk cId="184004804" sldId="280"/>
            <ac:spMk id="2" creationId="{E8613DF2-F12F-F2BB-6F44-0BBB278337DD}"/>
          </ac:spMkLst>
        </pc:spChg>
      </pc:sldChg>
      <pc:sldChg chg="modSp mod">
        <pc:chgData name="Roberto Griggio" userId="366607f77dcdf55a" providerId="LiveId" clId="{E936DA0D-BCDB-4B39-8664-40EB0E614769}" dt="2024-04-12T04:49:53.070" v="31" actId="207"/>
        <pc:sldMkLst>
          <pc:docMk/>
          <pc:sldMk cId="3750366145" sldId="282"/>
        </pc:sldMkLst>
        <pc:spChg chg="mod">
          <ac:chgData name="Roberto Griggio" userId="366607f77dcdf55a" providerId="LiveId" clId="{E936DA0D-BCDB-4B39-8664-40EB0E614769}" dt="2024-04-12T04:49:31.225" v="27" actId="207"/>
          <ac:spMkLst>
            <pc:docMk/>
            <pc:sldMk cId="3750366145" sldId="282"/>
            <ac:spMk id="29" creationId="{8C7E8248-31F2-DD56-40AA-5CF4C4758F5D}"/>
          </ac:spMkLst>
        </pc:spChg>
        <pc:spChg chg="mod">
          <ac:chgData name="Roberto Griggio" userId="366607f77dcdf55a" providerId="LiveId" clId="{E936DA0D-BCDB-4B39-8664-40EB0E614769}" dt="2024-04-12T04:49:18.093" v="25" actId="207"/>
          <ac:spMkLst>
            <pc:docMk/>
            <pc:sldMk cId="3750366145" sldId="282"/>
            <ac:spMk id="30" creationId="{128964EC-E91E-0471-2FA6-77ACF5C717E3}"/>
          </ac:spMkLst>
        </pc:spChg>
        <pc:spChg chg="mod">
          <ac:chgData name="Roberto Griggio" userId="366607f77dcdf55a" providerId="LiveId" clId="{E936DA0D-BCDB-4B39-8664-40EB0E614769}" dt="2024-04-12T04:49:53.070" v="31" actId="207"/>
          <ac:spMkLst>
            <pc:docMk/>
            <pc:sldMk cId="3750366145" sldId="282"/>
            <ac:spMk id="31" creationId="{8EEB6047-0587-89FA-443B-52DBC830F330}"/>
          </ac:spMkLst>
        </pc:spChg>
      </pc:sldChg>
      <pc:sldChg chg="modSp mod">
        <pc:chgData name="Roberto Griggio" userId="366607f77dcdf55a" providerId="LiveId" clId="{E936DA0D-BCDB-4B39-8664-40EB0E614769}" dt="2024-04-12T04:50:40.819" v="36" actId="207"/>
        <pc:sldMkLst>
          <pc:docMk/>
          <pc:sldMk cId="3565367565" sldId="283"/>
        </pc:sldMkLst>
        <pc:spChg chg="mod">
          <ac:chgData name="Roberto Griggio" userId="366607f77dcdf55a" providerId="LiveId" clId="{E936DA0D-BCDB-4B39-8664-40EB0E614769}" dt="2024-04-12T04:50:40.819" v="36" actId="207"/>
          <ac:spMkLst>
            <pc:docMk/>
            <pc:sldMk cId="3565367565" sldId="283"/>
            <ac:spMk id="15" creationId="{4C03DF31-0232-C1DE-EF27-860D406BC4BB}"/>
          </ac:spMkLst>
        </pc:spChg>
        <pc:spChg chg="mod">
          <ac:chgData name="Roberto Griggio" userId="366607f77dcdf55a" providerId="LiveId" clId="{E936DA0D-BCDB-4B39-8664-40EB0E614769}" dt="2024-04-12T04:50:34.085" v="35" actId="207"/>
          <ac:spMkLst>
            <pc:docMk/>
            <pc:sldMk cId="3565367565" sldId="283"/>
            <ac:spMk id="16" creationId="{DD19D420-30FF-1785-2548-FD8FDB4F2C88}"/>
          </ac:spMkLst>
        </pc:spChg>
      </pc:sldChg>
      <pc:sldChg chg="ord">
        <pc:chgData name="Roberto Griggio" userId="366607f77dcdf55a" providerId="LiveId" clId="{E936DA0D-BCDB-4B39-8664-40EB0E614769}" dt="2024-04-12T04:17:02.002" v="23" actId="20578"/>
        <pc:sldMkLst>
          <pc:docMk/>
          <pc:sldMk cId="2052761710" sldId="286"/>
        </pc:sldMkLst>
      </pc:sldChg>
    </pc:docChg>
  </pc:docChgLst>
  <pc:docChgLst>
    <pc:chgData name="Simone Albamonte" userId="6768950e-9134-428a-b02f-3d7f2d5ac731" providerId="ADAL" clId="{A91B7570-C552-4DB7-8896-2355E6046513}"/>
    <pc:docChg chg="undo custSel addSld modSld">
      <pc:chgData name="Simone Albamonte" userId="6768950e-9134-428a-b02f-3d7f2d5ac731" providerId="ADAL" clId="{A91B7570-C552-4DB7-8896-2355E6046513}" dt="2024-04-09T18:02:40.755" v="837" actId="12100"/>
      <pc:docMkLst>
        <pc:docMk/>
      </pc:docMkLst>
      <pc:sldChg chg="add">
        <pc:chgData name="Simone Albamonte" userId="6768950e-9134-428a-b02f-3d7f2d5ac731" providerId="ADAL" clId="{A91B7570-C552-4DB7-8896-2355E6046513}" dt="2024-04-09T17:31:46.971" v="0"/>
        <pc:sldMkLst>
          <pc:docMk/>
          <pc:sldMk cId="634231680" sldId="256"/>
        </pc:sldMkLst>
      </pc:sldChg>
      <pc:sldChg chg="modSp add">
        <pc:chgData name="Simone Albamonte" userId="6768950e-9134-428a-b02f-3d7f2d5ac731" providerId="ADAL" clId="{A91B7570-C552-4DB7-8896-2355E6046513}" dt="2024-04-09T18:02:40.755" v="837" actId="12100"/>
        <pc:sldMkLst>
          <pc:docMk/>
          <pc:sldMk cId="2762005733" sldId="258"/>
        </pc:sldMkLst>
        <pc:graphicFrameChg chg="mod">
          <ac:chgData name="Simone Albamonte" userId="6768950e-9134-428a-b02f-3d7f2d5ac731" providerId="ADAL" clId="{A91B7570-C552-4DB7-8896-2355E6046513}" dt="2024-04-09T18:02:40.755" v="837" actId="12100"/>
          <ac:graphicFrameMkLst>
            <pc:docMk/>
            <pc:sldMk cId="2762005733" sldId="258"/>
            <ac:graphicFrameMk id="2" creationId="{0172566F-A1E7-41AF-77D5-3EEAD8B4F674}"/>
          </ac:graphicFrameMkLst>
        </pc:graphicFrameChg>
      </pc:sldChg>
      <pc:sldChg chg="modSp add mod">
        <pc:chgData name="Simone Albamonte" userId="6768950e-9134-428a-b02f-3d7f2d5ac731" providerId="ADAL" clId="{A91B7570-C552-4DB7-8896-2355E6046513}" dt="2024-04-09T17:47:52.254" v="434" actId="12100"/>
        <pc:sldMkLst>
          <pc:docMk/>
          <pc:sldMk cId="883612820" sldId="260"/>
        </pc:sldMkLst>
        <pc:graphicFrameChg chg="mod">
          <ac:chgData name="Simone Albamonte" userId="6768950e-9134-428a-b02f-3d7f2d5ac731" providerId="ADAL" clId="{A91B7570-C552-4DB7-8896-2355E6046513}" dt="2024-04-09T17:47:52.254" v="434" actId="12100"/>
          <ac:graphicFrameMkLst>
            <pc:docMk/>
            <pc:sldMk cId="883612820" sldId="260"/>
            <ac:graphicFrameMk id="2" creationId="{383363CD-F9B2-5774-84F6-7B7475809BD9}"/>
          </ac:graphicFrameMkLst>
        </pc:graphicFrameChg>
      </pc:sldChg>
      <pc:sldChg chg="modSp add">
        <pc:chgData name="Simone Albamonte" userId="6768950e-9134-428a-b02f-3d7f2d5ac731" providerId="ADAL" clId="{A91B7570-C552-4DB7-8896-2355E6046513}" dt="2024-04-09T17:33:16.338" v="92" actId="20577"/>
        <pc:sldMkLst>
          <pc:docMk/>
          <pc:sldMk cId="3743847233" sldId="296"/>
        </pc:sldMkLst>
        <pc:graphicFrameChg chg="mod">
          <ac:chgData name="Simone Albamonte" userId="6768950e-9134-428a-b02f-3d7f2d5ac731" providerId="ADAL" clId="{A91B7570-C552-4DB7-8896-2355E6046513}" dt="2024-04-09T17:33:16.338" v="92" actId="20577"/>
          <ac:graphicFrameMkLst>
            <pc:docMk/>
            <pc:sldMk cId="3743847233" sldId="296"/>
            <ac:graphicFrameMk id="38" creationId="{F939C9B6-A76E-CB34-4C2A-4CA690062FF3}"/>
          </ac:graphicFrameMkLst>
        </pc:graphicFrameChg>
      </pc:sldChg>
      <pc:sldChg chg="modSp add">
        <pc:chgData name="Simone Albamonte" userId="6768950e-9134-428a-b02f-3d7f2d5ac731" providerId="ADAL" clId="{A91B7570-C552-4DB7-8896-2355E6046513}" dt="2024-04-09T17:33:41.514" v="116" actId="20577"/>
        <pc:sldMkLst>
          <pc:docMk/>
          <pc:sldMk cId="80130041" sldId="297"/>
        </pc:sldMkLst>
        <pc:graphicFrameChg chg="mod">
          <ac:chgData name="Simone Albamonte" userId="6768950e-9134-428a-b02f-3d7f2d5ac731" providerId="ADAL" clId="{A91B7570-C552-4DB7-8896-2355E6046513}" dt="2024-04-09T17:33:41.514" v="116" actId="20577"/>
          <ac:graphicFrameMkLst>
            <pc:docMk/>
            <pc:sldMk cId="80130041" sldId="297"/>
            <ac:graphicFrameMk id="38" creationId="{F939C9B6-A76E-CB34-4C2A-4CA690062FF3}"/>
          </ac:graphicFrameMkLst>
        </pc:graphicFrameChg>
      </pc:sldChg>
      <pc:sldChg chg="modSp add">
        <pc:chgData name="Simone Albamonte" userId="6768950e-9134-428a-b02f-3d7f2d5ac731" providerId="ADAL" clId="{A91B7570-C552-4DB7-8896-2355E6046513}" dt="2024-04-09T17:33:53.406" v="142" actId="20577"/>
        <pc:sldMkLst>
          <pc:docMk/>
          <pc:sldMk cId="41821732" sldId="298"/>
        </pc:sldMkLst>
        <pc:graphicFrameChg chg="mod">
          <ac:chgData name="Simone Albamonte" userId="6768950e-9134-428a-b02f-3d7f2d5ac731" providerId="ADAL" clId="{A91B7570-C552-4DB7-8896-2355E6046513}" dt="2024-04-09T17:33:53.406" v="142" actId="20577"/>
          <ac:graphicFrameMkLst>
            <pc:docMk/>
            <pc:sldMk cId="41821732" sldId="298"/>
            <ac:graphicFrameMk id="38" creationId="{F939C9B6-A76E-CB34-4C2A-4CA690062FF3}"/>
          </ac:graphicFrameMkLst>
        </pc:graphicFrameChg>
      </pc:sldChg>
      <pc:sldChg chg="modSp add">
        <pc:chgData name="Simone Albamonte" userId="6768950e-9134-428a-b02f-3d7f2d5ac731" providerId="ADAL" clId="{A91B7570-C552-4DB7-8896-2355E6046513}" dt="2024-04-09T17:34:07.818" v="160" actId="20577"/>
        <pc:sldMkLst>
          <pc:docMk/>
          <pc:sldMk cId="2050480172" sldId="299"/>
        </pc:sldMkLst>
        <pc:graphicFrameChg chg="mod">
          <ac:chgData name="Simone Albamonte" userId="6768950e-9134-428a-b02f-3d7f2d5ac731" providerId="ADAL" clId="{A91B7570-C552-4DB7-8896-2355E6046513}" dt="2024-04-09T17:34:07.818" v="160" actId="20577"/>
          <ac:graphicFrameMkLst>
            <pc:docMk/>
            <pc:sldMk cId="2050480172" sldId="299"/>
            <ac:graphicFrameMk id="38" creationId="{F939C9B6-A76E-CB34-4C2A-4CA690062FF3}"/>
          </ac:graphicFrameMkLst>
        </pc:graphicFrameChg>
      </pc:sldChg>
      <pc:sldChg chg="addSp delSp modSp new mod modClrScheme chgLayout modNotesTx">
        <pc:chgData name="Simone Albamonte" userId="6768950e-9134-428a-b02f-3d7f2d5ac731" providerId="ADAL" clId="{A91B7570-C552-4DB7-8896-2355E6046513}" dt="2024-04-09T17:46:15.556" v="428" actId="20577"/>
        <pc:sldMkLst>
          <pc:docMk/>
          <pc:sldMk cId="530718449" sldId="300"/>
        </pc:sldMkLst>
        <pc:spChg chg="add del mod">
          <ac:chgData name="Simone Albamonte" userId="6768950e-9134-428a-b02f-3d7f2d5ac731" providerId="ADAL" clId="{A91B7570-C552-4DB7-8896-2355E6046513}" dt="2024-04-09T17:38:25.012" v="163" actId="26606"/>
          <ac:spMkLst>
            <pc:docMk/>
            <pc:sldMk cId="530718449" sldId="300"/>
            <ac:spMk id="7" creationId="{24BF7173-FF63-1B8A-3D99-25E07F7CE9DD}"/>
          </ac:spMkLst>
        </pc:spChg>
        <pc:spChg chg="add del mod">
          <ac:chgData name="Simone Albamonte" userId="6768950e-9134-428a-b02f-3d7f2d5ac731" providerId="ADAL" clId="{A91B7570-C552-4DB7-8896-2355E6046513}" dt="2024-04-09T17:38:25.012" v="163" actId="26606"/>
          <ac:spMkLst>
            <pc:docMk/>
            <pc:sldMk cId="530718449" sldId="300"/>
            <ac:spMk id="9" creationId="{33D0DCA3-120B-2275-8888-0FB290731F4D}"/>
          </ac:spMkLst>
        </pc:spChg>
        <pc:picChg chg="add del">
          <ac:chgData name="Simone Albamonte" userId="6768950e-9134-428a-b02f-3d7f2d5ac731" providerId="ADAL" clId="{A91B7570-C552-4DB7-8896-2355E6046513}" dt="2024-04-09T17:38:25.012" v="163" actId="26606"/>
          <ac:picMkLst>
            <pc:docMk/>
            <pc:sldMk cId="530718449" sldId="300"/>
            <ac:picMk id="3" creationId="{BFF69541-D8D6-4562-C80C-C93EA600D289}"/>
          </ac:picMkLst>
        </pc:picChg>
        <pc:picChg chg="add mod">
          <ac:chgData name="Simone Albamonte" userId="6768950e-9134-428a-b02f-3d7f2d5ac731" providerId="ADAL" clId="{A91B7570-C552-4DB7-8896-2355E6046513}" dt="2024-04-09T17:42:09.158" v="328" actId="962"/>
          <ac:picMkLst>
            <pc:docMk/>
            <pc:sldMk cId="530718449" sldId="300"/>
            <ac:picMk id="4" creationId="{34B53C78-5433-CCD9-B56A-887BB7B0E0F0}"/>
          </ac:picMkLst>
        </pc:picChg>
        <pc:picChg chg="add del mod">
          <ac:chgData name="Simone Albamonte" userId="6768950e-9134-428a-b02f-3d7f2d5ac731" providerId="ADAL" clId="{A91B7570-C552-4DB7-8896-2355E6046513}" dt="2024-04-09T17:43:48.238" v="335" actId="478"/>
          <ac:picMkLst>
            <pc:docMk/>
            <pc:sldMk cId="530718449" sldId="300"/>
            <ac:picMk id="5" creationId="{4CC9C096-D1B9-73C8-E1EA-A6E3BD1D3F73}"/>
          </ac:picMkLst>
        </pc:picChg>
        <pc:picChg chg="add mod">
          <ac:chgData name="Simone Albamonte" userId="6768950e-9134-428a-b02f-3d7f2d5ac731" providerId="ADAL" clId="{A91B7570-C552-4DB7-8896-2355E6046513}" dt="2024-04-09T17:44:41.916" v="344" actId="14100"/>
          <ac:picMkLst>
            <pc:docMk/>
            <pc:sldMk cId="530718449" sldId="300"/>
            <ac:picMk id="8" creationId="{1382FEB0-8427-00CC-8A3D-8A8D774AE106}"/>
          </ac:picMkLst>
        </pc:picChg>
      </pc:sldChg>
      <pc:sldChg chg="addSp delSp modSp new mod">
        <pc:chgData name="Simone Albamonte" userId="6768950e-9134-428a-b02f-3d7f2d5ac731" providerId="ADAL" clId="{A91B7570-C552-4DB7-8896-2355E6046513}" dt="2024-04-09T18:02:15.125" v="836"/>
        <pc:sldMkLst>
          <pc:docMk/>
          <pc:sldMk cId="2743508706" sldId="301"/>
        </pc:sldMkLst>
        <pc:spChg chg="mod">
          <ac:chgData name="Simone Albamonte" userId="6768950e-9134-428a-b02f-3d7f2d5ac731" providerId="ADAL" clId="{A91B7570-C552-4DB7-8896-2355E6046513}" dt="2024-04-09T17:53:31.525" v="489" actId="20577"/>
          <ac:spMkLst>
            <pc:docMk/>
            <pc:sldMk cId="2743508706" sldId="301"/>
            <ac:spMk id="2" creationId="{AE47C669-2FE3-77C4-543E-EF10A294DEB9}"/>
          </ac:spMkLst>
        </pc:spChg>
        <pc:spChg chg="del">
          <ac:chgData name="Simone Albamonte" userId="6768950e-9134-428a-b02f-3d7f2d5ac731" providerId="ADAL" clId="{A91B7570-C552-4DB7-8896-2355E6046513}" dt="2024-04-09T17:54:23.781" v="490" actId="1032"/>
          <ac:spMkLst>
            <pc:docMk/>
            <pc:sldMk cId="2743508706" sldId="301"/>
            <ac:spMk id="3" creationId="{44131F09-E70A-8BDB-9E1F-21049BB28864}"/>
          </ac:spMkLst>
        </pc:spChg>
        <pc:graphicFrameChg chg="add mod modGraphic">
          <ac:chgData name="Simone Albamonte" userId="6768950e-9134-428a-b02f-3d7f2d5ac731" providerId="ADAL" clId="{A91B7570-C552-4DB7-8896-2355E6046513}" dt="2024-04-09T18:02:15.125" v="836"/>
          <ac:graphicFrameMkLst>
            <pc:docMk/>
            <pc:sldMk cId="2743508706" sldId="301"/>
            <ac:graphicFrameMk id="4" creationId="{4CADE40E-7823-679A-CB6D-F70777A40FCF}"/>
          </ac:graphicFrameMkLst>
        </pc:graphicFrameChg>
      </pc:sldChg>
      <pc:sldChg chg="addSp modSp new mod">
        <pc:chgData name="Simone Albamonte" userId="6768950e-9134-428a-b02f-3d7f2d5ac731" providerId="ADAL" clId="{A91B7570-C552-4DB7-8896-2355E6046513}" dt="2024-04-09T17:52:12.881" v="471" actId="1036"/>
        <pc:sldMkLst>
          <pc:docMk/>
          <pc:sldMk cId="1620497407" sldId="302"/>
        </pc:sldMkLst>
        <pc:spChg chg="add mod">
          <ac:chgData name="Simone Albamonte" userId="6768950e-9134-428a-b02f-3d7f2d5ac731" providerId="ADAL" clId="{A91B7570-C552-4DB7-8896-2355E6046513}" dt="2024-04-09T17:52:12.881" v="471" actId="1036"/>
          <ac:spMkLst>
            <pc:docMk/>
            <pc:sldMk cId="1620497407" sldId="302"/>
            <ac:spMk id="2" creationId="{ECBB32C3-2A62-58CF-58A4-E2CD25DB21D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9A891A-F800-49BA-81E4-7FA4FDF2ED05}" type="doc">
      <dgm:prSet loTypeId="urn:microsoft.com/office/officeart/2008/layout/AlternatingHexagons" loCatId="list" qsTypeId="urn:microsoft.com/office/officeart/2005/8/quickstyle/simple5" qsCatId="simple" csTypeId="urn:microsoft.com/office/officeart/2005/8/colors/accent5_4" csCatId="accent5" phldr="1"/>
      <dgm:spPr/>
      <dgm:t>
        <a:bodyPr/>
        <a:lstStyle/>
        <a:p>
          <a:endParaRPr lang="en-US"/>
        </a:p>
      </dgm:t>
    </dgm:pt>
    <dgm:pt modelId="{E8E1F298-60F4-40F5-BDAD-31807C785B38}">
      <dgm:prSet phldrT="[Testo]"/>
      <dgm:spPr/>
      <dgm:t>
        <a:bodyPr/>
        <a:lstStyle/>
        <a:p>
          <a:r>
            <a:rPr lang="it-IT" dirty="0"/>
            <a:t>2015</a:t>
          </a:r>
          <a:endParaRPr lang="en-US" dirty="0"/>
        </a:p>
      </dgm:t>
    </dgm:pt>
    <dgm:pt modelId="{061C09D2-9D56-4FA9-ADF3-4539646AD54D}" type="parTrans" cxnId="{B2FFB8DF-ACAD-4158-BD40-41B0D859CEEC}">
      <dgm:prSet/>
      <dgm:spPr/>
      <dgm:t>
        <a:bodyPr/>
        <a:lstStyle/>
        <a:p>
          <a:endParaRPr lang="en-US"/>
        </a:p>
      </dgm:t>
    </dgm:pt>
    <dgm:pt modelId="{7A586212-D54F-4CA8-A6B5-B126B5824047}" type="sibTrans" cxnId="{B2FFB8DF-ACAD-4158-BD40-41B0D859CEEC}">
      <dgm:prSet/>
      <dgm:spPr/>
      <dgm:t>
        <a:bodyPr/>
        <a:lstStyle/>
        <a:p>
          <a:endParaRPr lang="en-US"/>
        </a:p>
      </dgm:t>
    </dgm:pt>
    <dgm:pt modelId="{C973CA98-2F79-483C-BA1A-391FF0E6A1A4}">
      <dgm:prSet phldrT="[Testo]"/>
      <dgm:spPr/>
      <dgm:t>
        <a:bodyPr/>
        <a:lstStyle/>
        <a:p>
          <a:r>
            <a:rPr lang="it-IT" dirty="0"/>
            <a:t>Idea for an </a:t>
          </a:r>
          <a:r>
            <a:rPr lang="it-IT" dirty="0" err="1"/>
            <a:t>IdaaS</a:t>
          </a:r>
          <a:r>
            <a:rPr lang="it-IT" dirty="0"/>
            <a:t> product</a:t>
          </a:r>
          <a:endParaRPr lang="en-US" dirty="0"/>
        </a:p>
      </dgm:t>
    </dgm:pt>
    <dgm:pt modelId="{6BBDB350-06C2-49EB-BF77-094E733CBB90}" type="parTrans" cxnId="{C6E0FF14-2E4A-43B5-8B17-97E1DD72A1B2}">
      <dgm:prSet/>
      <dgm:spPr/>
      <dgm:t>
        <a:bodyPr/>
        <a:lstStyle/>
        <a:p>
          <a:endParaRPr lang="en-US"/>
        </a:p>
      </dgm:t>
    </dgm:pt>
    <dgm:pt modelId="{3A2836F6-DC6D-48DA-8E32-E8DE03E57C59}" type="sibTrans" cxnId="{C6E0FF14-2E4A-43B5-8B17-97E1DD72A1B2}">
      <dgm:prSet/>
      <dgm:spPr/>
      <dgm:t>
        <a:bodyPr/>
        <a:lstStyle/>
        <a:p>
          <a:endParaRPr lang="en-US"/>
        </a:p>
      </dgm:t>
    </dgm:pt>
    <dgm:pt modelId="{1F1FF4F6-5B07-4C25-9949-F19F696FFBBE}" type="pres">
      <dgm:prSet presAssocID="{B29A891A-F800-49BA-81E4-7FA4FDF2ED05}" presName="Name0" presStyleCnt="0">
        <dgm:presLayoutVars>
          <dgm:chMax/>
          <dgm:chPref/>
          <dgm:dir/>
          <dgm:animLvl val="lvl"/>
        </dgm:presLayoutVars>
      </dgm:prSet>
      <dgm:spPr/>
    </dgm:pt>
    <dgm:pt modelId="{336B26F4-4210-4018-9598-7A43BBCE7F74}" type="pres">
      <dgm:prSet presAssocID="{E8E1F298-60F4-40F5-BDAD-31807C785B38}" presName="composite" presStyleCnt="0"/>
      <dgm:spPr/>
    </dgm:pt>
    <dgm:pt modelId="{19A0B655-1613-45C8-8E16-37F1B040A73A}" type="pres">
      <dgm:prSet presAssocID="{E8E1F298-60F4-40F5-BDAD-31807C785B38}" presName="Parent1" presStyleLbl="node1" presStyleIdx="0" presStyleCnt="2">
        <dgm:presLayoutVars>
          <dgm:chMax val="1"/>
          <dgm:chPref val="1"/>
          <dgm:bulletEnabled val="1"/>
        </dgm:presLayoutVars>
      </dgm:prSet>
      <dgm:spPr/>
    </dgm:pt>
    <dgm:pt modelId="{83B36E9B-4A98-464A-AF70-71365BD93A7E}" type="pres">
      <dgm:prSet presAssocID="{E8E1F298-60F4-40F5-BDAD-31807C785B38}" presName="Childtext1" presStyleLbl="revTx" presStyleIdx="0" presStyleCnt="1" custLinFactNeighborX="11574">
        <dgm:presLayoutVars>
          <dgm:chMax val="0"/>
          <dgm:chPref val="0"/>
          <dgm:bulletEnabled val="1"/>
        </dgm:presLayoutVars>
      </dgm:prSet>
      <dgm:spPr/>
    </dgm:pt>
    <dgm:pt modelId="{7EC1B7E1-FF9D-4FF5-97CA-5F4EEE54138D}" type="pres">
      <dgm:prSet presAssocID="{E8E1F298-60F4-40F5-BDAD-31807C785B38}" presName="BalanceSpacing" presStyleCnt="0"/>
      <dgm:spPr/>
    </dgm:pt>
    <dgm:pt modelId="{F9F97749-AFCB-49A4-B29E-E5B764AA4FAF}" type="pres">
      <dgm:prSet presAssocID="{E8E1F298-60F4-40F5-BDAD-31807C785B38}" presName="BalanceSpacing1" presStyleCnt="0"/>
      <dgm:spPr/>
    </dgm:pt>
    <dgm:pt modelId="{23F473D2-F2AD-450C-9CF3-6A7D003A6525}" type="pres">
      <dgm:prSet presAssocID="{7A586212-D54F-4CA8-A6B5-B126B5824047}" presName="Accent1Text" presStyleLbl="node1" presStyleIdx="1" presStyleCnt="2"/>
      <dgm:spPr/>
    </dgm:pt>
  </dgm:ptLst>
  <dgm:cxnLst>
    <dgm:cxn modelId="{62C05404-7F14-4E11-B4A0-988C527ABC91}" type="presOf" srcId="{7A586212-D54F-4CA8-A6B5-B126B5824047}" destId="{23F473D2-F2AD-450C-9CF3-6A7D003A6525}" srcOrd="0" destOrd="0" presId="urn:microsoft.com/office/officeart/2008/layout/AlternatingHexagons"/>
    <dgm:cxn modelId="{C6E0FF14-2E4A-43B5-8B17-97E1DD72A1B2}" srcId="{E8E1F298-60F4-40F5-BDAD-31807C785B38}" destId="{C973CA98-2F79-483C-BA1A-391FF0E6A1A4}" srcOrd="0" destOrd="0" parTransId="{6BBDB350-06C2-49EB-BF77-094E733CBB90}" sibTransId="{3A2836F6-DC6D-48DA-8E32-E8DE03E57C59}"/>
    <dgm:cxn modelId="{91752527-EA6A-4AE1-88C6-5DA7411151C2}" type="presOf" srcId="{E8E1F298-60F4-40F5-BDAD-31807C785B38}" destId="{19A0B655-1613-45C8-8E16-37F1B040A73A}" srcOrd="0" destOrd="0" presId="urn:microsoft.com/office/officeart/2008/layout/AlternatingHexagons"/>
    <dgm:cxn modelId="{F96C2469-AAF6-4639-B5C0-4E47C0C9AE4E}" type="presOf" srcId="{B29A891A-F800-49BA-81E4-7FA4FDF2ED05}" destId="{1F1FF4F6-5B07-4C25-9949-F19F696FFBBE}" srcOrd="0" destOrd="0" presId="urn:microsoft.com/office/officeart/2008/layout/AlternatingHexagons"/>
    <dgm:cxn modelId="{B2FFB8DF-ACAD-4158-BD40-41B0D859CEEC}" srcId="{B29A891A-F800-49BA-81E4-7FA4FDF2ED05}" destId="{E8E1F298-60F4-40F5-BDAD-31807C785B38}" srcOrd="0" destOrd="0" parTransId="{061C09D2-9D56-4FA9-ADF3-4539646AD54D}" sibTransId="{7A586212-D54F-4CA8-A6B5-B126B5824047}"/>
    <dgm:cxn modelId="{193E89EF-5632-47E5-B009-77F1F3B5EA58}" type="presOf" srcId="{C973CA98-2F79-483C-BA1A-391FF0E6A1A4}" destId="{83B36E9B-4A98-464A-AF70-71365BD93A7E}" srcOrd="0" destOrd="0" presId="urn:microsoft.com/office/officeart/2008/layout/AlternatingHexagons"/>
    <dgm:cxn modelId="{BC593DD9-AA14-4EDA-A3ED-E3B2BFF87511}" type="presParOf" srcId="{1F1FF4F6-5B07-4C25-9949-F19F696FFBBE}" destId="{336B26F4-4210-4018-9598-7A43BBCE7F74}" srcOrd="0" destOrd="0" presId="urn:microsoft.com/office/officeart/2008/layout/AlternatingHexagons"/>
    <dgm:cxn modelId="{292E7F22-01E7-4B3B-8F80-798FB3CC8FB1}" type="presParOf" srcId="{336B26F4-4210-4018-9598-7A43BBCE7F74}" destId="{19A0B655-1613-45C8-8E16-37F1B040A73A}" srcOrd="0" destOrd="0" presId="urn:microsoft.com/office/officeart/2008/layout/AlternatingHexagons"/>
    <dgm:cxn modelId="{9C5F42BA-4C83-46FD-87F7-0734F6362ACB}" type="presParOf" srcId="{336B26F4-4210-4018-9598-7A43BBCE7F74}" destId="{83B36E9B-4A98-464A-AF70-71365BD93A7E}" srcOrd="1" destOrd="0" presId="urn:microsoft.com/office/officeart/2008/layout/AlternatingHexagons"/>
    <dgm:cxn modelId="{11842C64-7D7E-4E64-884E-C4A35C780F4D}" type="presParOf" srcId="{336B26F4-4210-4018-9598-7A43BBCE7F74}" destId="{7EC1B7E1-FF9D-4FF5-97CA-5F4EEE54138D}" srcOrd="2" destOrd="0" presId="urn:microsoft.com/office/officeart/2008/layout/AlternatingHexagons"/>
    <dgm:cxn modelId="{B3C8010C-1462-4C84-84DD-4E3984B2069F}" type="presParOf" srcId="{336B26F4-4210-4018-9598-7A43BBCE7F74}" destId="{F9F97749-AFCB-49A4-B29E-E5B764AA4FAF}" srcOrd="3" destOrd="0" presId="urn:microsoft.com/office/officeart/2008/layout/AlternatingHexagons"/>
    <dgm:cxn modelId="{F0F6530C-C510-4E14-A255-ADDA285ED129}" type="presParOf" srcId="{336B26F4-4210-4018-9598-7A43BBCE7F74}" destId="{23F473D2-F2AD-450C-9CF3-6A7D003A6525}"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E5CA018C-DCEA-4089-9349-B47F37B44230}"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US"/>
        </a:p>
      </dgm:t>
    </dgm:pt>
    <dgm:pt modelId="{D5334A5D-6629-4E12-BA25-8CA78819A1C7}">
      <dgm:prSet phldrT="[Testo]"/>
      <dgm:spPr/>
      <dgm:t>
        <a:bodyPr/>
        <a:lstStyle/>
        <a:p>
          <a:r>
            <a:rPr lang="it-IT" dirty="0"/>
            <a:t>3</a:t>
          </a:r>
        </a:p>
      </dgm:t>
    </dgm:pt>
    <dgm:pt modelId="{8E3B1B83-32CC-433E-9276-676CA8B88951}" type="parTrans" cxnId="{F0D7F67B-9E56-45F6-9C3D-252AB19F38D6}">
      <dgm:prSet/>
      <dgm:spPr/>
      <dgm:t>
        <a:bodyPr/>
        <a:lstStyle/>
        <a:p>
          <a:endParaRPr lang="en-US"/>
        </a:p>
      </dgm:t>
    </dgm:pt>
    <dgm:pt modelId="{2C42901B-51DF-465D-B4CE-3EC89A514F43}" type="sibTrans" cxnId="{F0D7F67B-9E56-45F6-9C3D-252AB19F38D6}">
      <dgm:prSet/>
      <dgm:spPr/>
      <dgm:t>
        <a:bodyPr/>
        <a:lstStyle/>
        <a:p>
          <a:endParaRPr lang="en-US"/>
        </a:p>
      </dgm:t>
    </dgm:pt>
    <dgm:pt modelId="{670E6C28-0619-41F6-9359-168F7CF3D897}">
      <dgm:prSet phldrT="[Testo]" custT="1"/>
      <dgm:spPr/>
      <dgm:t>
        <a:bodyPr/>
        <a:lstStyle/>
        <a:p>
          <a:r>
            <a:rPr lang="it-IT" sz="2800" dirty="0"/>
            <a:t>Corporate Offices</a:t>
          </a:r>
          <a:endParaRPr lang="en-US" sz="2800" dirty="0"/>
        </a:p>
      </dgm:t>
    </dgm:pt>
    <dgm:pt modelId="{ACB4DDB3-7E59-4611-B5B1-F7FB8384DEB8}" type="parTrans" cxnId="{4B73FC44-EC96-4746-9272-DD92726B6004}">
      <dgm:prSet/>
      <dgm:spPr/>
      <dgm:t>
        <a:bodyPr/>
        <a:lstStyle/>
        <a:p>
          <a:endParaRPr lang="en-US"/>
        </a:p>
      </dgm:t>
    </dgm:pt>
    <dgm:pt modelId="{821E0C79-A5A7-448A-AD95-23FE2072B283}" type="sibTrans" cxnId="{4B73FC44-EC96-4746-9272-DD92726B6004}">
      <dgm:prSet/>
      <dgm:spPr/>
      <dgm:t>
        <a:bodyPr/>
        <a:lstStyle/>
        <a:p>
          <a:endParaRPr lang="en-US"/>
        </a:p>
      </dgm:t>
    </dgm:pt>
    <dgm:pt modelId="{0964D27B-1709-4F1A-8549-8D7570772AC1}">
      <dgm:prSet phldrT="[Testo]"/>
      <dgm:spPr/>
      <dgm:t>
        <a:bodyPr/>
        <a:lstStyle/>
        <a:p>
          <a:r>
            <a:rPr lang="it-IT" dirty="0"/>
            <a:t>Over </a:t>
          </a:r>
        </a:p>
        <a:p>
          <a:r>
            <a:rPr lang="it-IT" dirty="0"/>
            <a:t>1 M</a:t>
          </a:r>
          <a:endParaRPr lang="en-US" dirty="0"/>
        </a:p>
      </dgm:t>
    </dgm:pt>
    <dgm:pt modelId="{319311B0-7D36-4B7B-901B-1D8097974294}" type="parTrans" cxnId="{A4256605-4CEA-45E0-85A6-AB0075982B35}">
      <dgm:prSet/>
      <dgm:spPr/>
      <dgm:t>
        <a:bodyPr/>
        <a:lstStyle/>
        <a:p>
          <a:endParaRPr lang="en-US"/>
        </a:p>
      </dgm:t>
    </dgm:pt>
    <dgm:pt modelId="{EFE52722-28D2-414C-B792-BA35DF8C468B}" type="sibTrans" cxnId="{A4256605-4CEA-45E0-85A6-AB0075982B35}">
      <dgm:prSet/>
      <dgm:spPr/>
      <dgm:t>
        <a:bodyPr/>
        <a:lstStyle/>
        <a:p>
          <a:endParaRPr lang="en-US"/>
        </a:p>
      </dgm:t>
    </dgm:pt>
    <dgm:pt modelId="{5A86085B-44B2-4581-8F05-026F55A42941}">
      <dgm:prSet phldrT="[Testo]" custT="1"/>
      <dgm:spPr/>
      <dgm:t>
        <a:bodyPr/>
        <a:lstStyle/>
        <a:p>
          <a:r>
            <a:rPr lang="it-IT" sz="2800" dirty="0"/>
            <a:t>Digital Identity</a:t>
          </a:r>
          <a:endParaRPr lang="en-US" sz="2800" dirty="0"/>
        </a:p>
      </dgm:t>
    </dgm:pt>
    <dgm:pt modelId="{03423024-07FE-4626-8320-7330C3B0B34B}" type="parTrans" cxnId="{5CCEB431-23C2-4C0B-BA80-07F7086ED7DA}">
      <dgm:prSet/>
      <dgm:spPr/>
      <dgm:t>
        <a:bodyPr/>
        <a:lstStyle/>
        <a:p>
          <a:endParaRPr lang="en-US"/>
        </a:p>
      </dgm:t>
    </dgm:pt>
    <dgm:pt modelId="{C6A8D18F-74B5-4E9A-B6AA-0A7808F70256}" type="sibTrans" cxnId="{5CCEB431-23C2-4C0B-BA80-07F7086ED7DA}">
      <dgm:prSet/>
      <dgm:spPr/>
      <dgm:t>
        <a:bodyPr/>
        <a:lstStyle/>
        <a:p>
          <a:endParaRPr lang="en-US"/>
        </a:p>
      </dgm:t>
    </dgm:pt>
    <dgm:pt modelId="{63B5429F-CE32-4BB5-BFDC-0E369B2BD29A}">
      <dgm:prSet phldrT="[Testo]"/>
      <dgm:spPr/>
      <dgm:t>
        <a:bodyPr/>
        <a:lstStyle/>
        <a:p>
          <a:r>
            <a:rPr lang="it-IT" dirty="0"/>
            <a:t>Over 200</a:t>
          </a:r>
          <a:endParaRPr lang="en-US" dirty="0"/>
        </a:p>
      </dgm:t>
    </dgm:pt>
    <dgm:pt modelId="{4AA145EE-A297-404A-84B0-2CAEA9D3A2CD}" type="parTrans" cxnId="{CED245FB-BD4A-4AE2-8752-9D230EFDD932}">
      <dgm:prSet/>
      <dgm:spPr/>
      <dgm:t>
        <a:bodyPr/>
        <a:lstStyle/>
        <a:p>
          <a:endParaRPr lang="en-US"/>
        </a:p>
      </dgm:t>
    </dgm:pt>
    <dgm:pt modelId="{67C9321B-16CA-49EE-8B22-950D2BC80F17}" type="sibTrans" cxnId="{CED245FB-BD4A-4AE2-8752-9D230EFDD932}">
      <dgm:prSet/>
      <dgm:spPr/>
      <dgm:t>
        <a:bodyPr/>
        <a:lstStyle/>
        <a:p>
          <a:endParaRPr lang="en-US"/>
        </a:p>
      </dgm:t>
    </dgm:pt>
    <dgm:pt modelId="{29EEBF45-682A-4C4C-8C71-F29C21AD1E54}">
      <dgm:prSet phldrT="[Testo]" custT="1"/>
      <dgm:spPr/>
      <dgm:t>
        <a:bodyPr/>
        <a:lstStyle/>
        <a:p>
          <a:r>
            <a:rPr lang="it-IT" sz="2800" dirty="0" err="1"/>
            <a:t>Integrations</a:t>
          </a:r>
          <a:endParaRPr lang="en-US" sz="2800" dirty="0"/>
        </a:p>
      </dgm:t>
    </dgm:pt>
    <dgm:pt modelId="{87A995FD-DD4A-43B4-AB24-351CBB856615}" type="parTrans" cxnId="{89F3588B-FFB1-4368-A80D-FE1F7A1035DC}">
      <dgm:prSet/>
      <dgm:spPr/>
      <dgm:t>
        <a:bodyPr/>
        <a:lstStyle/>
        <a:p>
          <a:endParaRPr lang="en-US"/>
        </a:p>
      </dgm:t>
    </dgm:pt>
    <dgm:pt modelId="{EFB7C93A-5FE5-4569-9106-BA0996C0FD63}" type="sibTrans" cxnId="{89F3588B-FFB1-4368-A80D-FE1F7A1035DC}">
      <dgm:prSet/>
      <dgm:spPr/>
      <dgm:t>
        <a:bodyPr/>
        <a:lstStyle/>
        <a:p>
          <a:endParaRPr lang="en-US"/>
        </a:p>
      </dgm:t>
    </dgm:pt>
    <dgm:pt modelId="{89F6567C-0C25-419B-AE7F-3366A190D491}">
      <dgm:prSet phldrT="[Testo]"/>
      <dgm:spPr/>
      <dgm:t>
        <a:bodyPr/>
        <a:lstStyle/>
        <a:p>
          <a:r>
            <a:rPr lang="it-IT" dirty="0"/>
            <a:t>+170%</a:t>
          </a:r>
          <a:endParaRPr lang="en-US" dirty="0"/>
        </a:p>
      </dgm:t>
    </dgm:pt>
    <dgm:pt modelId="{E539DACE-DACE-4F03-AD72-545F70F57F0F}" type="parTrans" cxnId="{4BC91EC1-461A-4F38-AD69-733FAE33E839}">
      <dgm:prSet/>
      <dgm:spPr/>
      <dgm:t>
        <a:bodyPr/>
        <a:lstStyle/>
        <a:p>
          <a:endParaRPr lang="en-US"/>
        </a:p>
      </dgm:t>
    </dgm:pt>
    <dgm:pt modelId="{B73AD343-B471-4500-A484-3EE52B6468C8}" type="sibTrans" cxnId="{4BC91EC1-461A-4F38-AD69-733FAE33E839}">
      <dgm:prSet/>
      <dgm:spPr/>
      <dgm:t>
        <a:bodyPr/>
        <a:lstStyle/>
        <a:p>
          <a:endParaRPr lang="en-US"/>
        </a:p>
      </dgm:t>
    </dgm:pt>
    <dgm:pt modelId="{01B9867D-5522-4349-9664-3959E9E1C115}">
      <dgm:prSet phldrT="[Testo]" custT="1"/>
      <dgm:spPr/>
      <dgm:t>
        <a:bodyPr/>
        <a:lstStyle/>
        <a:p>
          <a:r>
            <a:rPr lang="it-IT" sz="2800" dirty="0" err="1"/>
            <a:t>Growth</a:t>
          </a:r>
          <a:endParaRPr lang="en-US" sz="2800" dirty="0"/>
        </a:p>
      </dgm:t>
    </dgm:pt>
    <dgm:pt modelId="{7B3CC0DA-438B-470A-A6BC-732E503ADCD3}" type="parTrans" cxnId="{9D1F9331-C1AC-466E-A895-5956623CE4CA}">
      <dgm:prSet/>
      <dgm:spPr/>
      <dgm:t>
        <a:bodyPr/>
        <a:lstStyle/>
        <a:p>
          <a:endParaRPr lang="en-US"/>
        </a:p>
      </dgm:t>
    </dgm:pt>
    <dgm:pt modelId="{44AC2644-DFA8-44C4-A53C-DBC37E433A1E}" type="sibTrans" cxnId="{9D1F9331-C1AC-466E-A895-5956623CE4CA}">
      <dgm:prSet/>
      <dgm:spPr/>
      <dgm:t>
        <a:bodyPr/>
        <a:lstStyle/>
        <a:p>
          <a:endParaRPr lang="en-US"/>
        </a:p>
      </dgm:t>
    </dgm:pt>
    <dgm:pt modelId="{3BC6783B-8777-4527-9292-C91B951E62C5}">
      <dgm:prSet phldrT="[Testo]" custT="1"/>
      <dgm:spPr/>
      <dgm:t>
        <a:bodyPr/>
        <a:lstStyle/>
        <a:p>
          <a:r>
            <a:rPr lang="it-IT" sz="2800" dirty="0"/>
            <a:t>USA </a:t>
          </a:r>
          <a:r>
            <a:rPr lang="it-IT" sz="2800" dirty="0" err="1"/>
            <a:t>next</a:t>
          </a:r>
          <a:r>
            <a:rPr lang="it-IT" sz="2800" dirty="0"/>
            <a:t> opening</a:t>
          </a:r>
          <a:endParaRPr lang="en-US" sz="2800" dirty="0"/>
        </a:p>
      </dgm:t>
    </dgm:pt>
    <dgm:pt modelId="{138A6838-F618-4A24-B4E8-83678D90F92B}" type="parTrans" cxnId="{EA9591E5-8D1C-4374-B4DB-FD15C2D88D0E}">
      <dgm:prSet/>
      <dgm:spPr/>
      <dgm:t>
        <a:bodyPr/>
        <a:lstStyle/>
        <a:p>
          <a:endParaRPr lang="en-US"/>
        </a:p>
      </dgm:t>
    </dgm:pt>
    <dgm:pt modelId="{6F89E841-3B6E-48F3-BCEE-038959A7925B}" type="sibTrans" cxnId="{EA9591E5-8D1C-4374-B4DB-FD15C2D88D0E}">
      <dgm:prSet/>
      <dgm:spPr/>
      <dgm:t>
        <a:bodyPr/>
        <a:lstStyle/>
        <a:p>
          <a:endParaRPr lang="en-US"/>
        </a:p>
      </dgm:t>
    </dgm:pt>
    <dgm:pt modelId="{22615284-6BD6-4CD5-8EB9-4A52DB59EBE2}" type="pres">
      <dgm:prSet presAssocID="{E5CA018C-DCEA-4089-9349-B47F37B44230}" presName="cycleMatrixDiagram" presStyleCnt="0">
        <dgm:presLayoutVars>
          <dgm:chMax val="1"/>
          <dgm:dir/>
          <dgm:animLvl val="lvl"/>
          <dgm:resizeHandles val="exact"/>
        </dgm:presLayoutVars>
      </dgm:prSet>
      <dgm:spPr/>
    </dgm:pt>
    <dgm:pt modelId="{39905304-C807-453B-B0AA-D8D8994795F6}" type="pres">
      <dgm:prSet presAssocID="{E5CA018C-DCEA-4089-9349-B47F37B44230}" presName="children" presStyleCnt="0"/>
      <dgm:spPr/>
    </dgm:pt>
    <dgm:pt modelId="{1DD67F5A-9408-40A6-A6C1-691134898EBB}" type="pres">
      <dgm:prSet presAssocID="{E5CA018C-DCEA-4089-9349-B47F37B44230}" presName="child1group" presStyleCnt="0"/>
      <dgm:spPr/>
    </dgm:pt>
    <dgm:pt modelId="{974F2222-4E89-4C08-954A-78C564A45738}" type="pres">
      <dgm:prSet presAssocID="{E5CA018C-DCEA-4089-9349-B47F37B44230}" presName="child1" presStyleLbl="bgAcc1" presStyleIdx="0" presStyleCnt="4" custScaleX="143948" custScaleY="125411" custLinFactNeighborX="-17855" custLinFactNeighborY="10153"/>
      <dgm:spPr/>
    </dgm:pt>
    <dgm:pt modelId="{59974EF8-0C21-4713-88FD-103691D60AEF}" type="pres">
      <dgm:prSet presAssocID="{E5CA018C-DCEA-4089-9349-B47F37B44230}" presName="child1Text" presStyleLbl="bgAcc1" presStyleIdx="0" presStyleCnt="4">
        <dgm:presLayoutVars>
          <dgm:bulletEnabled val="1"/>
        </dgm:presLayoutVars>
      </dgm:prSet>
      <dgm:spPr/>
    </dgm:pt>
    <dgm:pt modelId="{8B4F1DBB-0C94-41DA-A6A7-0A46B5BB3C11}" type="pres">
      <dgm:prSet presAssocID="{E5CA018C-DCEA-4089-9349-B47F37B44230}" presName="child2group" presStyleCnt="0"/>
      <dgm:spPr/>
    </dgm:pt>
    <dgm:pt modelId="{D0995C8D-B149-4FD1-BF04-B2C42FDEDB5B}" type="pres">
      <dgm:prSet presAssocID="{E5CA018C-DCEA-4089-9349-B47F37B44230}" presName="child2" presStyleLbl="bgAcc1" presStyleIdx="1" presStyleCnt="4" custScaleX="141870" custScaleY="122956" custLinFactNeighborX="9614" custLinFactNeighborY="9372"/>
      <dgm:spPr/>
    </dgm:pt>
    <dgm:pt modelId="{6BE83971-BF9A-47F4-8798-38241B5C7E4C}" type="pres">
      <dgm:prSet presAssocID="{E5CA018C-DCEA-4089-9349-B47F37B44230}" presName="child2Text" presStyleLbl="bgAcc1" presStyleIdx="1" presStyleCnt="4">
        <dgm:presLayoutVars>
          <dgm:bulletEnabled val="1"/>
        </dgm:presLayoutVars>
      </dgm:prSet>
      <dgm:spPr/>
    </dgm:pt>
    <dgm:pt modelId="{CA41F80C-76F1-47CF-8910-7495A5457BAA}" type="pres">
      <dgm:prSet presAssocID="{E5CA018C-DCEA-4089-9349-B47F37B44230}" presName="child3group" presStyleCnt="0"/>
      <dgm:spPr/>
    </dgm:pt>
    <dgm:pt modelId="{B9EA95AA-9B63-4DA1-919C-AE0845123B62}" type="pres">
      <dgm:prSet presAssocID="{E5CA018C-DCEA-4089-9349-B47F37B44230}" presName="child3" presStyleLbl="bgAcc1" presStyleIdx="2" presStyleCnt="4" custScaleX="141020" custScaleY="109406" custLinFactNeighborX="14880" custLinFactNeighborY="-20154"/>
      <dgm:spPr/>
    </dgm:pt>
    <dgm:pt modelId="{1081872B-43A5-407D-A9F4-F30DBD20FB1F}" type="pres">
      <dgm:prSet presAssocID="{E5CA018C-DCEA-4089-9349-B47F37B44230}" presName="child3Text" presStyleLbl="bgAcc1" presStyleIdx="2" presStyleCnt="4">
        <dgm:presLayoutVars>
          <dgm:bulletEnabled val="1"/>
        </dgm:presLayoutVars>
      </dgm:prSet>
      <dgm:spPr/>
    </dgm:pt>
    <dgm:pt modelId="{EDDB8EFF-8413-499E-9D88-7DDB117641E4}" type="pres">
      <dgm:prSet presAssocID="{E5CA018C-DCEA-4089-9349-B47F37B44230}" presName="child4group" presStyleCnt="0"/>
      <dgm:spPr/>
    </dgm:pt>
    <dgm:pt modelId="{ECDC3FCE-0BD7-4AB4-9597-7AEC589D2645}" type="pres">
      <dgm:prSet presAssocID="{E5CA018C-DCEA-4089-9349-B47F37B44230}" presName="child4" presStyleLbl="bgAcc1" presStyleIdx="3" presStyleCnt="4" custScaleX="138419" custScaleY="109509" custLinFactNeighborX="-8592" custLinFactNeighborY="-22649"/>
      <dgm:spPr/>
    </dgm:pt>
    <dgm:pt modelId="{B3B50F09-A7CD-4CB3-BB75-26EDDBE9D38C}" type="pres">
      <dgm:prSet presAssocID="{E5CA018C-DCEA-4089-9349-B47F37B44230}" presName="child4Text" presStyleLbl="bgAcc1" presStyleIdx="3" presStyleCnt="4">
        <dgm:presLayoutVars>
          <dgm:bulletEnabled val="1"/>
        </dgm:presLayoutVars>
      </dgm:prSet>
      <dgm:spPr/>
    </dgm:pt>
    <dgm:pt modelId="{942FE192-6061-40B4-A0A5-0EE0E7AAA76B}" type="pres">
      <dgm:prSet presAssocID="{E5CA018C-DCEA-4089-9349-B47F37B44230}" presName="childPlaceholder" presStyleCnt="0"/>
      <dgm:spPr/>
    </dgm:pt>
    <dgm:pt modelId="{FBD10D36-6171-4F4D-AC92-1F1E9C4F1C10}" type="pres">
      <dgm:prSet presAssocID="{E5CA018C-DCEA-4089-9349-B47F37B44230}" presName="circle" presStyleCnt="0"/>
      <dgm:spPr/>
    </dgm:pt>
    <dgm:pt modelId="{E00CF63B-3D0B-4910-A8DD-6C2D50AA591C}" type="pres">
      <dgm:prSet presAssocID="{E5CA018C-DCEA-4089-9349-B47F37B44230}" presName="quadrant1" presStyleLbl="node1" presStyleIdx="0" presStyleCnt="4">
        <dgm:presLayoutVars>
          <dgm:chMax val="1"/>
          <dgm:bulletEnabled val="1"/>
        </dgm:presLayoutVars>
      </dgm:prSet>
      <dgm:spPr/>
    </dgm:pt>
    <dgm:pt modelId="{AB494587-3A5F-49BE-916F-416762477DD0}" type="pres">
      <dgm:prSet presAssocID="{E5CA018C-DCEA-4089-9349-B47F37B44230}" presName="quadrant2" presStyleLbl="node1" presStyleIdx="1" presStyleCnt="4">
        <dgm:presLayoutVars>
          <dgm:chMax val="1"/>
          <dgm:bulletEnabled val="1"/>
        </dgm:presLayoutVars>
      </dgm:prSet>
      <dgm:spPr/>
    </dgm:pt>
    <dgm:pt modelId="{54B48639-8237-4A56-89BF-6B0B4AB0310C}" type="pres">
      <dgm:prSet presAssocID="{E5CA018C-DCEA-4089-9349-B47F37B44230}" presName="quadrant3" presStyleLbl="node1" presStyleIdx="2" presStyleCnt="4">
        <dgm:presLayoutVars>
          <dgm:chMax val="1"/>
          <dgm:bulletEnabled val="1"/>
        </dgm:presLayoutVars>
      </dgm:prSet>
      <dgm:spPr/>
    </dgm:pt>
    <dgm:pt modelId="{EA7B95E5-F99A-48A1-B544-FEF8BDE623A0}" type="pres">
      <dgm:prSet presAssocID="{E5CA018C-DCEA-4089-9349-B47F37B44230}" presName="quadrant4" presStyleLbl="node1" presStyleIdx="3" presStyleCnt="4">
        <dgm:presLayoutVars>
          <dgm:chMax val="1"/>
          <dgm:bulletEnabled val="1"/>
        </dgm:presLayoutVars>
      </dgm:prSet>
      <dgm:spPr/>
    </dgm:pt>
    <dgm:pt modelId="{F297AF22-7D22-42DD-8802-2CF76D958C13}" type="pres">
      <dgm:prSet presAssocID="{E5CA018C-DCEA-4089-9349-B47F37B44230}" presName="quadrantPlaceholder" presStyleCnt="0"/>
      <dgm:spPr/>
    </dgm:pt>
    <dgm:pt modelId="{1E785178-65E3-4460-BF6F-0203F5A99209}" type="pres">
      <dgm:prSet presAssocID="{E5CA018C-DCEA-4089-9349-B47F37B44230}" presName="center1" presStyleLbl="fgShp" presStyleIdx="0" presStyleCnt="2"/>
      <dgm:spPr/>
    </dgm:pt>
    <dgm:pt modelId="{38E2CCF9-AC39-4235-880F-0AA2400F33BD}" type="pres">
      <dgm:prSet presAssocID="{E5CA018C-DCEA-4089-9349-B47F37B44230}" presName="center2" presStyleLbl="fgShp" presStyleIdx="1" presStyleCnt="2"/>
      <dgm:spPr/>
    </dgm:pt>
  </dgm:ptLst>
  <dgm:cxnLst>
    <dgm:cxn modelId="{91732605-A436-4D5B-877C-94259BBBC68A}" type="presOf" srcId="{0964D27B-1709-4F1A-8549-8D7570772AC1}" destId="{AB494587-3A5F-49BE-916F-416762477DD0}" srcOrd="0" destOrd="0" presId="urn:microsoft.com/office/officeart/2005/8/layout/cycle4"/>
    <dgm:cxn modelId="{A4256605-4CEA-45E0-85A6-AB0075982B35}" srcId="{E5CA018C-DCEA-4089-9349-B47F37B44230}" destId="{0964D27B-1709-4F1A-8549-8D7570772AC1}" srcOrd="1" destOrd="0" parTransId="{319311B0-7D36-4B7B-901B-1D8097974294}" sibTransId="{EFE52722-28D2-414C-B792-BA35DF8C468B}"/>
    <dgm:cxn modelId="{03C1EC06-71F9-4C46-A6C9-3995F584514C}" type="presOf" srcId="{01B9867D-5522-4349-9664-3959E9E1C115}" destId="{B3B50F09-A7CD-4CB3-BB75-26EDDBE9D38C}" srcOrd="1" destOrd="0" presId="urn:microsoft.com/office/officeart/2005/8/layout/cycle4"/>
    <dgm:cxn modelId="{B45C0F0C-E766-4F42-A97B-8F0C464622E4}" type="presOf" srcId="{D5334A5D-6629-4E12-BA25-8CA78819A1C7}" destId="{E00CF63B-3D0B-4910-A8DD-6C2D50AA591C}" srcOrd="0" destOrd="0" presId="urn:microsoft.com/office/officeart/2005/8/layout/cycle4"/>
    <dgm:cxn modelId="{77AD961F-0216-472B-9386-8F601BA586B7}" type="presOf" srcId="{3BC6783B-8777-4527-9292-C91B951E62C5}" destId="{59974EF8-0C21-4713-88FD-103691D60AEF}" srcOrd="1" destOrd="1" presId="urn:microsoft.com/office/officeart/2005/8/layout/cycle4"/>
    <dgm:cxn modelId="{9D1F9331-C1AC-466E-A895-5956623CE4CA}" srcId="{89F6567C-0C25-419B-AE7F-3366A190D491}" destId="{01B9867D-5522-4349-9664-3959E9E1C115}" srcOrd="0" destOrd="0" parTransId="{7B3CC0DA-438B-470A-A6BC-732E503ADCD3}" sibTransId="{44AC2644-DFA8-44C4-A53C-DBC37E433A1E}"/>
    <dgm:cxn modelId="{5CCEB431-23C2-4C0B-BA80-07F7086ED7DA}" srcId="{0964D27B-1709-4F1A-8549-8D7570772AC1}" destId="{5A86085B-44B2-4581-8F05-026F55A42941}" srcOrd="0" destOrd="0" parTransId="{03423024-07FE-4626-8320-7330C3B0B34B}" sibTransId="{C6A8D18F-74B5-4E9A-B6AA-0A7808F70256}"/>
    <dgm:cxn modelId="{540D0D33-2CA0-4C42-83BB-21EA9FF9D38D}" type="presOf" srcId="{5A86085B-44B2-4581-8F05-026F55A42941}" destId="{6BE83971-BF9A-47F4-8798-38241B5C7E4C}" srcOrd="1" destOrd="0" presId="urn:microsoft.com/office/officeart/2005/8/layout/cycle4"/>
    <dgm:cxn modelId="{44815560-D8C2-46A3-B27C-D052E4E859C7}" type="presOf" srcId="{3BC6783B-8777-4527-9292-C91B951E62C5}" destId="{974F2222-4E89-4C08-954A-78C564A45738}" srcOrd="0" destOrd="1" presId="urn:microsoft.com/office/officeart/2005/8/layout/cycle4"/>
    <dgm:cxn modelId="{87AF4B64-43BE-42EF-A242-C711E36D8161}" type="presOf" srcId="{01B9867D-5522-4349-9664-3959E9E1C115}" destId="{ECDC3FCE-0BD7-4AB4-9597-7AEC589D2645}" srcOrd="0" destOrd="0" presId="urn:microsoft.com/office/officeart/2005/8/layout/cycle4"/>
    <dgm:cxn modelId="{4B73FC44-EC96-4746-9272-DD92726B6004}" srcId="{D5334A5D-6629-4E12-BA25-8CA78819A1C7}" destId="{670E6C28-0619-41F6-9359-168F7CF3D897}" srcOrd="0" destOrd="0" parTransId="{ACB4DDB3-7E59-4611-B5B1-F7FB8384DEB8}" sibTransId="{821E0C79-A5A7-448A-AD95-23FE2072B283}"/>
    <dgm:cxn modelId="{A0582246-AA8A-49CE-8B24-7A386053552C}" type="presOf" srcId="{29EEBF45-682A-4C4C-8C71-F29C21AD1E54}" destId="{1081872B-43A5-407D-A9F4-F30DBD20FB1F}" srcOrd="1" destOrd="0" presId="urn:microsoft.com/office/officeart/2005/8/layout/cycle4"/>
    <dgm:cxn modelId="{E4D3046A-4931-4ADD-9570-8C03AD8D90ED}" type="presOf" srcId="{670E6C28-0619-41F6-9359-168F7CF3D897}" destId="{59974EF8-0C21-4713-88FD-103691D60AEF}" srcOrd="1" destOrd="0" presId="urn:microsoft.com/office/officeart/2005/8/layout/cycle4"/>
    <dgm:cxn modelId="{F0D7F67B-9E56-45F6-9C3D-252AB19F38D6}" srcId="{E5CA018C-DCEA-4089-9349-B47F37B44230}" destId="{D5334A5D-6629-4E12-BA25-8CA78819A1C7}" srcOrd="0" destOrd="0" parTransId="{8E3B1B83-32CC-433E-9276-676CA8B88951}" sibTransId="{2C42901B-51DF-465D-B4CE-3EC89A514F43}"/>
    <dgm:cxn modelId="{7FAE4D89-DE9B-40C8-B6EF-C4541CD5C9B0}" type="presOf" srcId="{63B5429F-CE32-4BB5-BFDC-0E369B2BD29A}" destId="{54B48639-8237-4A56-89BF-6B0B4AB0310C}" srcOrd="0" destOrd="0" presId="urn:microsoft.com/office/officeart/2005/8/layout/cycle4"/>
    <dgm:cxn modelId="{89F3588B-FFB1-4368-A80D-FE1F7A1035DC}" srcId="{63B5429F-CE32-4BB5-BFDC-0E369B2BD29A}" destId="{29EEBF45-682A-4C4C-8C71-F29C21AD1E54}" srcOrd="0" destOrd="0" parTransId="{87A995FD-DD4A-43B4-AB24-351CBB856615}" sibTransId="{EFB7C93A-5FE5-4569-9106-BA0996C0FD63}"/>
    <dgm:cxn modelId="{08BD1597-B630-413F-AD2D-0ECCF13185C8}" type="presOf" srcId="{670E6C28-0619-41F6-9359-168F7CF3D897}" destId="{974F2222-4E89-4C08-954A-78C564A45738}" srcOrd="0" destOrd="0" presId="urn:microsoft.com/office/officeart/2005/8/layout/cycle4"/>
    <dgm:cxn modelId="{D19109A7-C16C-41F2-906A-B4D65EED86C5}" type="presOf" srcId="{29EEBF45-682A-4C4C-8C71-F29C21AD1E54}" destId="{B9EA95AA-9B63-4DA1-919C-AE0845123B62}" srcOrd="0" destOrd="0" presId="urn:microsoft.com/office/officeart/2005/8/layout/cycle4"/>
    <dgm:cxn modelId="{5FFC45BB-BF55-4E92-AC6D-7B7C5BABCBFF}" type="presOf" srcId="{E5CA018C-DCEA-4089-9349-B47F37B44230}" destId="{22615284-6BD6-4CD5-8EB9-4A52DB59EBE2}" srcOrd="0" destOrd="0" presId="urn:microsoft.com/office/officeart/2005/8/layout/cycle4"/>
    <dgm:cxn modelId="{0EDC2BBD-56D9-499E-8D8D-173DF000A937}" type="presOf" srcId="{89F6567C-0C25-419B-AE7F-3366A190D491}" destId="{EA7B95E5-F99A-48A1-B544-FEF8BDE623A0}" srcOrd="0" destOrd="0" presId="urn:microsoft.com/office/officeart/2005/8/layout/cycle4"/>
    <dgm:cxn modelId="{4BC91EC1-461A-4F38-AD69-733FAE33E839}" srcId="{E5CA018C-DCEA-4089-9349-B47F37B44230}" destId="{89F6567C-0C25-419B-AE7F-3366A190D491}" srcOrd="3" destOrd="0" parTransId="{E539DACE-DACE-4F03-AD72-545F70F57F0F}" sibTransId="{B73AD343-B471-4500-A484-3EE52B6468C8}"/>
    <dgm:cxn modelId="{BE7240CA-6E94-4C14-A21E-33D417B38D8D}" type="presOf" srcId="{5A86085B-44B2-4581-8F05-026F55A42941}" destId="{D0995C8D-B149-4FD1-BF04-B2C42FDEDB5B}" srcOrd="0" destOrd="0" presId="urn:microsoft.com/office/officeart/2005/8/layout/cycle4"/>
    <dgm:cxn modelId="{EA9591E5-8D1C-4374-B4DB-FD15C2D88D0E}" srcId="{D5334A5D-6629-4E12-BA25-8CA78819A1C7}" destId="{3BC6783B-8777-4527-9292-C91B951E62C5}" srcOrd="1" destOrd="0" parTransId="{138A6838-F618-4A24-B4E8-83678D90F92B}" sibTransId="{6F89E841-3B6E-48F3-BCEE-038959A7925B}"/>
    <dgm:cxn modelId="{CED245FB-BD4A-4AE2-8752-9D230EFDD932}" srcId="{E5CA018C-DCEA-4089-9349-B47F37B44230}" destId="{63B5429F-CE32-4BB5-BFDC-0E369B2BD29A}" srcOrd="2" destOrd="0" parTransId="{4AA145EE-A297-404A-84B0-2CAEA9D3A2CD}" sibTransId="{67C9321B-16CA-49EE-8B22-950D2BC80F17}"/>
    <dgm:cxn modelId="{90E88FD9-3CA3-4BB1-BD3F-9466673179BA}" type="presParOf" srcId="{22615284-6BD6-4CD5-8EB9-4A52DB59EBE2}" destId="{39905304-C807-453B-B0AA-D8D8994795F6}" srcOrd="0" destOrd="0" presId="urn:microsoft.com/office/officeart/2005/8/layout/cycle4"/>
    <dgm:cxn modelId="{E0BF7629-E2B2-44F6-A77C-76C50352C1E5}" type="presParOf" srcId="{39905304-C807-453B-B0AA-D8D8994795F6}" destId="{1DD67F5A-9408-40A6-A6C1-691134898EBB}" srcOrd="0" destOrd="0" presId="urn:microsoft.com/office/officeart/2005/8/layout/cycle4"/>
    <dgm:cxn modelId="{4C4FB574-D098-4889-8B63-B14CB690FE45}" type="presParOf" srcId="{1DD67F5A-9408-40A6-A6C1-691134898EBB}" destId="{974F2222-4E89-4C08-954A-78C564A45738}" srcOrd="0" destOrd="0" presId="urn:microsoft.com/office/officeart/2005/8/layout/cycle4"/>
    <dgm:cxn modelId="{C6F66234-2F42-49C7-8F93-8C660FBE8D63}" type="presParOf" srcId="{1DD67F5A-9408-40A6-A6C1-691134898EBB}" destId="{59974EF8-0C21-4713-88FD-103691D60AEF}" srcOrd="1" destOrd="0" presId="urn:microsoft.com/office/officeart/2005/8/layout/cycle4"/>
    <dgm:cxn modelId="{032FECF9-624F-4E60-A687-E90728B09752}" type="presParOf" srcId="{39905304-C807-453B-B0AA-D8D8994795F6}" destId="{8B4F1DBB-0C94-41DA-A6A7-0A46B5BB3C11}" srcOrd="1" destOrd="0" presId="urn:microsoft.com/office/officeart/2005/8/layout/cycle4"/>
    <dgm:cxn modelId="{52CC7A8A-0F2D-4A86-B19F-31F31BFDEBDB}" type="presParOf" srcId="{8B4F1DBB-0C94-41DA-A6A7-0A46B5BB3C11}" destId="{D0995C8D-B149-4FD1-BF04-B2C42FDEDB5B}" srcOrd="0" destOrd="0" presId="urn:microsoft.com/office/officeart/2005/8/layout/cycle4"/>
    <dgm:cxn modelId="{A2003224-5A83-4BB3-95A9-022250CBC90D}" type="presParOf" srcId="{8B4F1DBB-0C94-41DA-A6A7-0A46B5BB3C11}" destId="{6BE83971-BF9A-47F4-8798-38241B5C7E4C}" srcOrd="1" destOrd="0" presId="urn:microsoft.com/office/officeart/2005/8/layout/cycle4"/>
    <dgm:cxn modelId="{7881F914-955D-4A94-BD82-FBB7C1F6A14E}" type="presParOf" srcId="{39905304-C807-453B-B0AA-D8D8994795F6}" destId="{CA41F80C-76F1-47CF-8910-7495A5457BAA}" srcOrd="2" destOrd="0" presId="urn:microsoft.com/office/officeart/2005/8/layout/cycle4"/>
    <dgm:cxn modelId="{E03B81EB-AF44-4F56-9091-1554BE7356DB}" type="presParOf" srcId="{CA41F80C-76F1-47CF-8910-7495A5457BAA}" destId="{B9EA95AA-9B63-4DA1-919C-AE0845123B62}" srcOrd="0" destOrd="0" presId="urn:microsoft.com/office/officeart/2005/8/layout/cycle4"/>
    <dgm:cxn modelId="{F44F83C2-5E71-4406-A950-D86ECD50A153}" type="presParOf" srcId="{CA41F80C-76F1-47CF-8910-7495A5457BAA}" destId="{1081872B-43A5-407D-A9F4-F30DBD20FB1F}" srcOrd="1" destOrd="0" presId="urn:microsoft.com/office/officeart/2005/8/layout/cycle4"/>
    <dgm:cxn modelId="{A379CAF8-4E20-4414-B84C-7D2BD260879C}" type="presParOf" srcId="{39905304-C807-453B-B0AA-D8D8994795F6}" destId="{EDDB8EFF-8413-499E-9D88-7DDB117641E4}" srcOrd="3" destOrd="0" presId="urn:microsoft.com/office/officeart/2005/8/layout/cycle4"/>
    <dgm:cxn modelId="{3E1DF4C4-5F9F-4A01-8DD9-38AA5EC73D72}" type="presParOf" srcId="{EDDB8EFF-8413-499E-9D88-7DDB117641E4}" destId="{ECDC3FCE-0BD7-4AB4-9597-7AEC589D2645}" srcOrd="0" destOrd="0" presId="urn:microsoft.com/office/officeart/2005/8/layout/cycle4"/>
    <dgm:cxn modelId="{E13B1675-DB91-4770-9948-FB5C235E47B1}" type="presParOf" srcId="{EDDB8EFF-8413-499E-9D88-7DDB117641E4}" destId="{B3B50F09-A7CD-4CB3-BB75-26EDDBE9D38C}" srcOrd="1" destOrd="0" presId="urn:microsoft.com/office/officeart/2005/8/layout/cycle4"/>
    <dgm:cxn modelId="{1A21FFDF-CB70-4951-9045-5428084B44C5}" type="presParOf" srcId="{39905304-C807-453B-B0AA-D8D8994795F6}" destId="{942FE192-6061-40B4-A0A5-0EE0E7AAA76B}" srcOrd="4" destOrd="0" presId="urn:microsoft.com/office/officeart/2005/8/layout/cycle4"/>
    <dgm:cxn modelId="{1ABD53E2-1684-4012-B67D-C3D7BC0CCE9F}" type="presParOf" srcId="{22615284-6BD6-4CD5-8EB9-4A52DB59EBE2}" destId="{FBD10D36-6171-4F4D-AC92-1F1E9C4F1C10}" srcOrd="1" destOrd="0" presId="urn:microsoft.com/office/officeart/2005/8/layout/cycle4"/>
    <dgm:cxn modelId="{AA1782DC-6414-4925-9E12-03398C26C2F5}" type="presParOf" srcId="{FBD10D36-6171-4F4D-AC92-1F1E9C4F1C10}" destId="{E00CF63B-3D0B-4910-A8DD-6C2D50AA591C}" srcOrd="0" destOrd="0" presId="urn:microsoft.com/office/officeart/2005/8/layout/cycle4"/>
    <dgm:cxn modelId="{1A54E861-F338-4C6C-B9C2-D2C51B05A3F0}" type="presParOf" srcId="{FBD10D36-6171-4F4D-AC92-1F1E9C4F1C10}" destId="{AB494587-3A5F-49BE-916F-416762477DD0}" srcOrd="1" destOrd="0" presId="urn:microsoft.com/office/officeart/2005/8/layout/cycle4"/>
    <dgm:cxn modelId="{C805369D-F9BD-40EE-9E8B-567E2A5FCB21}" type="presParOf" srcId="{FBD10D36-6171-4F4D-AC92-1F1E9C4F1C10}" destId="{54B48639-8237-4A56-89BF-6B0B4AB0310C}" srcOrd="2" destOrd="0" presId="urn:microsoft.com/office/officeart/2005/8/layout/cycle4"/>
    <dgm:cxn modelId="{390CAD6A-25AE-4BA3-9E5B-F6EFA8E61B81}" type="presParOf" srcId="{FBD10D36-6171-4F4D-AC92-1F1E9C4F1C10}" destId="{EA7B95E5-F99A-48A1-B544-FEF8BDE623A0}" srcOrd="3" destOrd="0" presId="urn:microsoft.com/office/officeart/2005/8/layout/cycle4"/>
    <dgm:cxn modelId="{BF0A6EA0-7D68-41D5-8804-A4215B10B47C}" type="presParOf" srcId="{FBD10D36-6171-4F4D-AC92-1F1E9C4F1C10}" destId="{F297AF22-7D22-42DD-8802-2CF76D958C13}" srcOrd="4" destOrd="0" presId="urn:microsoft.com/office/officeart/2005/8/layout/cycle4"/>
    <dgm:cxn modelId="{A02E0349-0D42-4451-B302-10C3E26E9295}" type="presParOf" srcId="{22615284-6BD6-4CD5-8EB9-4A52DB59EBE2}" destId="{1E785178-65E3-4460-BF6F-0203F5A99209}" srcOrd="2" destOrd="0" presId="urn:microsoft.com/office/officeart/2005/8/layout/cycle4"/>
    <dgm:cxn modelId="{4D95D438-F717-49CD-A2C7-A83BC575E192}" type="presParOf" srcId="{22615284-6BD6-4CD5-8EB9-4A52DB59EBE2}" destId="{38E2CCF9-AC39-4235-880F-0AA2400F33B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9A891A-F800-49BA-81E4-7FA4FDF2ED05}" type="doc">
      <dgm:prSet loTypeId="urn:microsoft.com/office/officeart/2008/layout/AlternatingHexagons" loCatId="list" qsTypeId="urn:microsoft.com/office/officeart/2005/8/quickstyle/simple5" qsCatId="simple" csTypeId="urn:microsoft.com/office/officeart/2005/8/colors/accent5_4" csCatId="accent5" phldr="1"/>
      <dgm:spPr/>
      <dgm:t>
        <a:bodyPr/>
        <a:lstStyle/>
        <a:p>
          <a:endParaRPr lang="en-US"/>
        </a:p>
      </dgm:t>
    </dgm:pt>
    <dgm:pt modelId="{E8E1F298-60F4-40F5-BDAD-31807C785B38}">
      <dgm:prSet phldrT="[Testo]"/>
      <dgm:spPr/>
      <dgm:t>
        <a:bodyPr/>
        <a:lstStyle/>
        <a:p>
          <a:r>
            <a:rPr lang="it-IT" dirty="0"/>
            <a:t>2015</a:t>
          </a:r>
          <a:endParaRPr lang="en-US" dirty="0"/>
        </a:p>
      </dgm:t>
    </dgm:pt>
    <dgm:pt modelId="{061C09D2-9D56-4FA9-ADF3-4539646AD54D}" type="parTrans" cxnId="{B2FFB8DF-ACAD-4158-BD40-41B0D859CEEC}">
      <dgm:prSet/>
      <dgm:spPr/>
      <dgm:t>
        <a:bodyPr/>
        <a:lstStyle/>
        <a:p>
          <a:endParaRPr lang="en-US"/>
        </a:p>
      </dgm:t>
    </dgm:pt>
    <dgm:pt modelId="{7A586212-D54F-4CA8-A6B5-B126B5824047}" type="sibTrans" cxnId="{B2FFB8DF-ACAD-4158-BD40-41B0D859CEEC}">
      <dgm:prSet/>
      <dgm:spPr/>
      <dgm:t>
        <a:bodyPr/>
        <a:lstStyle/>
        <a:p>
          <a:endParaRPr lang="en-US"/>
        </a:p>
      </dgm:t>
    </dgm:pt>
    <dgm:pt modelId="{C973CA98-2F79-483C-BA1A-391FF0E6A1A4}">
      <dgm:prSet phldrT="[Testo]"/>
      <dgm:spPr/>
      <dgm:t>
        <a:bodyPr/>
        <a:lstStyle/>
        <a:p>
          <a:r>
            <a:rPr lang="it-IT" dirty="0"/>
            <a:t>Idea for an </a:t>
          </a:r>
          <a:r>
            <a:rPr lang="it-IT" dirty="0" err="1"/>
            <a:t>IdaaS</a:t>
          </a:r>
          <a:r>
            <a:rPr lang="it-IT" dirty="0"/>
            <a:t> product</a:t>
          </a:r>
          <a:endParaRPr lang="en-US" dirty="0"/>
        </a:p>
      </dgm:t>
    </dgm:pt>
    <dgm:pt modelId="{6BBDB350-06C2-49EB-BF77-094E733CBB90}" type="parTrans" cxnId="{C6E0FF14-2E4A-43B5-8B17-97E1DD72A1B2}">
      <dgm:prSet/>
      <dgm:spPr/>
      <dgm:t>
        <a:bodyPr/>
        <a:lstStyle/>
        <a:p>
          <a:endParaRPr lang="en-US"/>
        </a:p>
      </dgm:t>
    </dgm:pt>
    <dgm:pt modelId="{3A2836F6-DC6D-48DA-8E32-E8DE03E57C59}" type="sibTrans" cxnId="{C6E0FF14-2E4A-43B5-8B17-97E1DD72A1B2}">
      <dgm:prSet/>
      <dgm:spPr/>
      <dgm:t>
        <a:bodyPr/>
        <a:lstStyle/>
        <a:p>
          <a:endParaRPr lang="en-US"/>
        </a:p>
      </dgm:t>
    </dgm:pt>
    <dgm:pt modelId="{364D7E05-F48F-4463-9A68-D9D0002C1089}">
      <dgm:prSet phldrT="[Testo]"/>
      <dgm:spPr/>
      <dgm:t>
        <a:bodyPr/>
        <a:lstStyle/>
        <a:p>
          <a:r>
            <a:rPr lang="it-IT" dirty="0"/>
            <a:t>2017</a:t>
          </a:r>
          <a:endParaRPr lang="en-US" dirty="0"/>
        </a:p>
      </dgm:t>
    </dgm:pt>
    <dgm:pt modelId="{58A608C8-55ED-4D90-BEFB-4AC58480500C}" type="parTrans" cxnId="{CBDFC050-410A-4E42-9F10-F2953F81A378}">
      <dgm:prSet/>
      <dgm:spPr/>
      <dgm:t>
        <a:bodyPr/>
        <a:lstStyle/>
        <a:p>
          <a:endParaRPr lang="en-US"/>
        </a:p>
      </dgm:t>
    </dgm:pt>
    <dgm:pt modelId="{725A6329-81A1-4C40-A152-0506F6A51530}" type="sibTrans" cxnId="{CBDFC050-410A-4E42-9F10-F2953F81A378}">
      <dgm:prSet/>
      <dgm:spPr/>
      <dgm:t>
        <a:bodyPr/>
        <a:lstStyle/>
        <a:p>
          <a:endParaRPr lang="en-US"/>
        </a:p>
      </dgm:t>
    </dgm:pt>
    <dgm:pt modelId="{4887E096-1A2B-4DEC-8817-E87DD0A37ECA}">
      <dgm:prSet phldrT="[Testo]"/>
      <dgm:spPr/>
      <dgm:t>
        <a:bodyPr/>
        <a:lstStyle/>
        <a:p>
          <a:r>
            <a:rPr lang="it-IT" dirty="0" err="1"/>
            <a:t>Monokee</a:t>
          </a:r>
          <a:r>
            <a:rPr lang="it-IT" dirty="0"/>
            <a:t> Foundation </a:t>
          </a:r>
        </a:p>
        <a:p>
          <a:r>
            <a:rPr lang="it-IT" dirty="0"/>
            <a:t>and first </a:t>
          </a:r>
          <a:r>
            <a:rPr lang="it-IT" dirty="0" err="1"/>
            <a:t>patent</a:t>
          </a:r>
          <a:endParaRPr lang="en-US" dirty="0"/>
        </a:p>
      </dgm:t>
    </dgm:pt>
    <dgm:pt modelId="{29B4C741-26F0-4963-8B4B-8432B548DB05}" type="parTrans" cxnId="{CCFB336F-4787-42E5-A470-AF9C84165426}">
      <dgm:prSet/>
      <dgm:spPr/>
      <dgm:t>
        <a:bodyPr/>
        <a:lstStyle/>
        <a:p>
          <a:endParaRPr lang="en-US"/>
        </a:p>
      </dgm:t>
    </dgm:pt>
    <dgm:pt modelId="{58E8EF87-C3DE-4DEC-B80B-1B60D1952A63}" type="sibTrans" cxnId="{CCFB336F-4787-42E5-A470-AF9C84165426}">
      <dgm:prSet/>
      <dgm:spPr/>
      <dgm:t>
        <a:bodyPr/>
        <a:lstStyle/>
        <a:p>
          <a:endParaRPr lang="en-US"/>
        </a:p>
      </dgm:t>
    </dgm:pt>
    <dgm:pt modelId="{1F1FF4F6-5B07-4C25-9949-F19F696FFBBE}" type="pres">
      <dgm:prSet presAssocID="{B29A891A-F800-49BA-81E4-7FA4FDF2ED05}" presName="Name0" presStyleCnt="0">
        <dgm:presLayoutVars>
          <dgm:chMax/>
          <dgm:chPref/>
          <dgm:dir/>
          <dgm:animLvl val="lvl"/>
        </dgm:presLayoutVars>
      </dgm:prSet>
      <dgm:spPr/>
    </dgm:pt>
    <dgm:pt modelId="{336B26F4-4210-4018-9598-7A43BBCE7F74}" type="pres">
      <dgm:prSet presAssocID="{E8E1F298-60F4-40F5-BDAD-31807C785B38}" presName="composite" presStyleCnt="0"/>
      <dgm:spPr/>
    </dgm:pt>
    <dgm:pt modelId="{19A0B655-1613-45C8-8E16-37F1B040A73A}" type="pres">
      <dgm:prSet presAssocID="{E8E1F298-60F4-40F5-BDAD-31807C785B38}" presName="Parent1" presStyleLbl="node1" presStyleIdx="0" presStyleCnt="4">
        <dgm:presLayoutVars>
          <dgm:chMax val="1"/>
          <dgm:chPref val="1"/>
          <dgm:bulletEnabled val="1"/>
        </dgm:presLayoutVars>
      </dgm:prSet>
      <dgm:spPr/>
    </dgm:pt>
    <dgm:pt modelId="{83B36E9B-4A98-464A-AF70-71365BD93A7E}" type="pres">
      <dgm:prSet presAssocID="{E8E1F298-60F4-40F5-BDAD-31807C785B38}" presName="Childtext1" presStyleLbl="revTx" presStyleIdx="0" presStyleCnt="2" custLinFactNeighborX="11574">
        <dgm:presLayoutVars>
          <dgm:chMax val="0"/>
          <dgm:chPref val="0"/>
          <dgm:bulletEnabled val="1"/>
        </dgm:presLayoutVars>
      </dgm:prSet>
      <dgm:spPr/>
    </dgm:pt>
    <dgm:pt modelId="{7EC1B7E1-FF9D-4FF5-97CA-5F4EEE54138D}" type="pres">
      <dgm:prSet presAssocID="{E8E1F298-60F4-40F5-BDAD-31807C785B38}" presName="BalanceSpacing" presStyleCnt="0"/>
      <dgm:spPr/>
    </dgm:pt>
    <dgm:pt modelId="{F9F97749-AFCB-49A4-B29E-E5B764AA4FAF}" type="pres">
      <dgm:prSet presAssocID="{E8E1F298-60F4-40F5-BDAD-31807C785B38}" presName="BalanceSpacing1" presStyleCnt="0"/>
      <dgm:spPr/>
    </dgm:pt>
    <dgm:pt modelId="{23F473D2-F2AD-450C-9CF3-6A7D003A6525}" type="pres">
      <dgm:prSet presAssocID="{7A586212-D54F-4CA8-A6B5-B126B5824047}" presName="Accent1Text" presStyleLbl="node1" presStyleIdx="1" presStyleCnt="4"/>
      <dgm:spPr/>
    </dgm:pt>
    <dgm:pt modelId="{0B834C44-EA90-4864-A61B-DBE05D9C32F5}" type="pres">
      <dgm:prSet presAssocID="{7A586212-D54F-4CA8-A6B5-B126B5824047}" presName="spaceBetweenRectangles" presStyleCnt="0"/>
      <dgm:spPr/>
    </dgm:pt>
    <dgm:pt modelId="{B56D6682-FC3C-410C-8A1A-EBF00B0C3301}" type="pres">
      <dgm:prSet presAssocID="{364D7E05-F48F-4463-9A68-D9D0002C1089}" presName="composite" presStyleCnt="0"/>
      <dgm:spPr/>
    </dgm:pt>
    <dgm:pt modelId="{6090EA80-0EE9-43D3-BC2C-2F98B48129E5}" type="pres">
      <dgm:prSet presAssocID="{364D7E05-F48F-4463-9A68-D9D0002C1089}" presName="Parent1" presStyleLbl="node1" presStyleIdx="2" presStyleCnt="4">
        <dgm:presLayoutVars>
          <dgm:chMax val="1"/>
          <dgm:chPref val="1"/>
          <dgm:bulletEnabled val="1"/>
        </dgm:presLayoutVars>
      </dgm:prSet>
      <dgm:spPr/>
    </dgm:pt>
    <dgm:pt modelId="{7B8102C3-24E1-440E-8C09-BAC1025A4C97}" type="pres">
      <dgm:prSet presAssocID="{364D7E05-F48F-4463-9A68-D9D0002C1089}" presName="Childtext1" presStyleLbl="revTx" presStyleIdx="1" presStyleCnt="2">
        <dgm:presLayoutVars>
          <dgm:chMax val="0"/>
          <dgm:chPref val="0"/>
          <dgm:bulletEnabled val="1"/>
        </dgm:presLayoutVars>
      </dgm:prSet>
      <dgm:spPr/>
    </dgm:pt>
    <dgm:pt modelId="{521BBB84-8F1A-432B-BACB-CEE1F744C259}" type="pres">
      <dgm:prSet presAssocID="{364D7E05-F48F-4463-9A68-D9D0002C1089}" presName="BalanceSpacing" presStyleCnt="0"/>
      <dgm:spPr/>
    </dgm:pt>
    <dgm:pt modelId="{5F01FA44-60BA-4970-9385-02760F0B460E}" type="pres">
      <dgm:prSet presAssocID="{364D7E05-F48F-4463-9A68-D9D0002C1089}" presName="BalanceSpacing1" presStyleCnt="0"/>
      <dgm:spPr/>
    </dgm:pt>
    <dgm:pt modelId="{D7FD1F8D-213F-415F-8B4F-E43C7C458CE1}" type="pres">
      <dgm:prSet presAssocID="{725A6329-81A1-4C40-A152-0506F6A51530}" presName="Accent1Text" presStyleLbl="node1" presStyleIdx="3" presStyleCnt="4"/>
      <dgm:spPr/>
    </dgm:pt>
  </dgm:ptLst>
  <dgm:cxnLst>
    <dgm:cxn modelId="{62C05404-7F14-4E11-B4A0-988C527ABC91}" type="presOf" srcId="{7A586212-D54F-4CA8-A6B5-B126B5824047}" destId="{23F473D2-F2AD-450C-9CF3-6A7D003A6525}" srcOrd="0" destOrd="0" presId="urn:microsoft.com/office/officeart/2008/layout/AlternatingHexagons"/>
    <dgm:cxn modelId="{C6E0FF14-2E4A-43B5-8B17-97E1DD72A1B2}" srcId="{E8E1F298-60F4-40F5-BDAD-31807C785B38}" destId="{C973CA98-2F79-483C-BA1A-391FF0E6A1A4}" srcOrd="0" destOrd="0" parTransId="{6BBDB350-06C2-49EB-BF77-094E733CBB90}" sibTransId="{3A2836F6-DC6D-48DA-8E32-E8DE03E57C59}"/>
    <dgm:cxn modelId="{CABCCC1D-3B96-4FD0-8AB0-7F9FA86B5A06}" type="presOf" srcId="{725A6329-81A1-4C40-A152-0506F6A51530}" destId="{D7FD1F8D-213F-415F-8B4F-E43C7C458CE1}" srcOrd="0" destOrd="0" presId="urn:microsoft.com/office/officeart/2008/layout/AlternatingHexagons"/>
    <dgm:cxn modelId="{91752527-EA6A-4AE1-88C6-5DA7411151C2}" type="presOf" srcId="{E8E1F298-60F4-40F5-BDAD-31807C785B38}" destId="{19A0B655-1613-45C8-8E16-37F1B040A73A}" srcOrd="0" destOrd="0" presId="urn:microsoft.com/office/officeart/2008/layout/AlternatingHexagons"/>
    <dgm:cxn modelId="{1AC99A29-76F0-4D15-A15B-23CDF989CC4B}" type="presOf" srcId="{364D7E05-F48F-4463-9A68-D9D0002C1089}" destId="{6090EA80-0EE9-43D3-BC2C-2F98B48129E5}" srcOrd="0" destOrd="0" presId="urn:microsoft.com/office/officeart/2008/layout/AlternatingHexagons"/>
    <dgm:cxn modelId="{F96C2469-AAF6-4639-B5C0-4E47C0C9AE4E}" type="presOf" srcId="{B29A891A-F800-49BA-81E4-7FA4FDF2ED05}" destId="{1F1FF4F6-5B07-4C25-9949-F19F696FFBBE}" srcOrd="0" destOrd="0" presId="urn:microsoft.com/office/officeart/2008/layout/AlternatingHexagons"/>
    <dgm:cxn modelId="{CCFB336F-4787-42E5-A470-AF9C84165426}" srcId="{364D7E05-F48F-4463-9A68-D9D0002C1089}" destId="{4887E096-1A2B-4DEC-8817-E87DD0A37ECA}" srcOrd="0" destOrd="0" parTransId="{29B4C741-26F0-4963-8B4B-8432B548DB05}" sibTransId="{58E8EF87-C3DE-4DEC-B80B-1B60D1952A63}"/>
    <dgm:cxn modelId="{CBDFC050-410A-4E42-9F10-F2953F81A378}" srcId="{B29A891A-F800-49BA-81E4-7FA4FDF2ED05}" destId="{364D7E05-F48F-4463-9A68-D9D0002C1089}" srcOrd="1" destOrd="0" parTransId="{58A608C8-55ED-4D90-BEFB-4AC58480500C}" sibTransId="{725A6329-81A1-4C40-A152-0506F6A51530}"/>
    <dgm:cxn modelId="{39E5558D-E3EE-49AA-9E30-BABE700CBBB4}" type="presOf" srcId="{4887E096-1A2B-4DEC-8817-E87DD0A37ECA}" destId="{7B8102C3-24E1-440E-8C09-BAC1025A4C97}" srcOrd="0" destOrd="0" presId="urn:microsoft.com/office/officeart/2008/layout/AlternatingHexagons"/>
    <dgm:cxn modelId="{B2FFB8DF-ACAD-4158-BD40-41B0D859CEEC}" srcId="{B29A891A-F800-49BA-81E4-7FA4FDF2ED05}" destId="{E8E1F298-60F4-40F5-BDAD-31807C785B38}" srcOrd="0" destOrd="0" parTransId="{061C09D2-9D56-4FA9-ADF3-4539646AD54D}" sibTransId="{7A586212-D54F-4CA8-A6B5-B126B5824047}"/>
    <dgm:cxn modelId="{193E89EF-5632-47E5-B009-77F1F3B5EA58}" type="presOf" srcId="{C973CA98-2F79-483C-BA1A-391FF0E6A1A4}" destId="{83B36E9B-4A98-464A-AF70-71365BD93A7E}" srcOrd="0" destOrd="0" presId="urn:microsoft.com/office/officeart/2008/layout/AlternatingHexagons"/>
    <dgm:cxn modelId="{BC593DD9-AA14-4EDA-A3ED-E3B2BFF87511}" type="presParOf" srcId="{1F1FF4F6-5B07-4C25-9949-F19F696FFBBE}" destId="{336B26F4-4210-4018-9598-7A43BBCE7F74}" srcOrd="0" destOrd="0" presId="urn:microsoft.com/office/officeart/2008/layout/AlternatingHexagons"/>
    <dgm:cxn modelId="{292E7F22-01E7-4B3B-8F80-798FB3CC8FB1}" type="presParOf" srcId="{336B26F4-4210-4018-9598-7A43BBCE7F74}" destId="{19A0B655-1613-45C8-8E16-37F1B040A73A}" srcOrd="0" destOrd="0" presId="urn:microsoft.com/office/officeart/2008/layout/AlternatingHexagons"/>
    <dgm:cxn modelId="{9C5F42BA-4C83-46FD-87F7-0734F6362ACB}" type="presParOf" srcId="{336B26F4-4210-4018-9598-7A43BBCE7F74}" destId="{83B36E9B-4A98-464A-AF70-71365BD93A7E}" srcOrd="1" destOrd="0" presId="urn:microsoft.com/office/officeart/2008/layout/AlternatingHexagons"/>
    <dgm:cxn modelId="{11842C64-7D7E-4E64-884E-C4A35C780F4D}" type="presParOf" srcId="{336B26F4-4210-4018-9598-7A43BBCE7F74}" destId="{7EC1B7E1-FF9D-4FF5-97CA-5F4EEE54138D}" srcOrd="2" destOrd="0" presId="urn:microsoft.com/office/officeart/2008/layout/AlternatingHexagons"/>
    <dgm:cxn modelId="{B3C8010C-1462-4C84-84DD-4E3984B2069F}" type="presParOf" srcId="{336B26F4-4210-4018-9598-7A43BBCE7F74}" destId="{F9F97749-AFCB-49A4-B29E-E5B764AA4FAF}" srcOrd="3" destOrd="0" presId="urn:microsoft.com/office/officeart/2008/layout/AlternatingHexagons"/>
    <dgm:cxn modelId="{F0F6530C-C510-4E14-A255-ADDA285ED129}" type="presParOf" srcId="{336B26F4-4210-4018-9598-7A43BBCE7F74}" destId="{23F473D2-F2AD-450C-9CF3-6A7D003A6525}" srcOrd="4" destOrd="0" presId="urn:microsoft.com/office/officeart/2008/layout/AlternatingHexagons"/>
    <dgm:cxn modelId="{96C2AFB0-C4BB-4250-8BE9-62C26DFC67F7}" type="presParOf" srcId="{1F1FF4F6-5B07-4C25-9949-F19F696FFBBE}" destId="{0B834C44-EA90-4864-A61B-DBE05D9C32F5}" srcOrd="1" destOrd="0" presId="urn:microsoft.com/office/officeart/2008/layout/AlternatingHexagons"/>
    <dgm:cxn modelId="{500AA3E5-2465-4ED4-901A-ABAF6529C0A1}" type="presParOf" srcId="{1F1FF4F6-5B07-4C25-9949-F19F696FFBBE}" destId="{B56D6682-FC3C-410C-8A1A-EBF00B0C3301}" srcOrd="2" destOrd="0" presId="urn:microsoft.com/office/officeart/2008/layout/AlternatingHexagons"/>
    <dgm:cxn modelId="{9E401F3F-869D-44A3-B3A9-60C5DD8D30E3}" type="presParOf" srcId="{B56D6682-FC3C-410C-8A1A-EBF00B0C3301}" destId="{6090EA80-0EE9-43D3-BC2C-2F98B48129E5}" srcOrd="0" destOrd="0" presId="urn:microsoft.com/office/officeart/2008/layout/AlternatingHexagons"/>
    <dgm:cxn modelId="{1ACDB557-DAD0-4E01-9D07-B4A5231CDE58}" type="presParOf" srcId="{B56D6682-FC3C-410C-8A1A-EBF00B0C3301}" destId="{7B8102C3-24E1-440E-8C09-BAC1025A4C97}" srcOrd="1" destOrd="0" presId="urn:microsoft.com/office/officeart/2008/layout/AlternatingHexagons"/>
    <dgm:cxn modelId="{A15314B2-28AF-483F-8FEF-6DD455666605}" type="presParOf" srcId="{B56D6682-FC3C-410C-8A1A-EBF00B0C3301}" destId="{521BBB84-8F1A-432B-BACB-CEE1F744C259}" srcOrd="2" destOrd="0" presId="urn:microsoft.com/office/officeart/2008/layout/AlternatingHexagons"/>
    <dgm:cxn modelId="{53AA5684-8B92-4CE6-9E1E-E38A996D448E}" type="presParOf" srcId="{B56D6682-FC3C-410C-8A1A-EBF00B0C3301}" destId="{5F01FA44-60BA-4970-9385-02760F0B460E}" srcOrd="3" destOrd="0" presId="urn:microsoft.com/office/officeart/2008/layout/AlternatingHexagons"/>
    <dgm:cxn modelId="{BB6D1981-A726-48CB-A7DB-763356DA7236}" type="presParOf" srcId="{B56D6682-FC3C-410C-8A1A-EBF00B0C3301}" destId="{D7FD1F8D-213F-415F-8B4F-E43C7C458CE1}"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29A891A-F800-49BA-81E4-7FA4FDF2ED05}" type="doc">
      <dgm:prSet loTypeId="urn:microsoft.com/office/officeart/2008/layout/AlternatingHexagons" loCatId="list" qsTypeId="urn:microsoft.com/office/officeart/2005/8/quickstyle/simple5" qsCatId="simple" csTypeId="urn:microsoft.com/office/officeart/2005/8/colors/accent5_4" csCatId="accent5" phldr="1"/>
      <dgm:spPr/>
      <dgm:t>
        <a:bodyPr/>
        <a:lstStyle/>
        <a:p>
          <a:endParaRPr lang="en-US"/>
        </a:p>
      </dgm:t>
    </dgm:pt>
    <dgm:pt modelId="{E8E1F298-60F4-40F5-BDAD-31807C785B38}">
      <dgm:prSet phldrT="[Testo]"/>
      <dgm:spPr/>
      <dgm:t>
        <a:bodyPr/>
        <a:lstStyle/>
        <a:p>
          <a:r>
            <a:rPr lang="it-IT" dirty="0"/>
            <a:t>2015</a:t>
          </a:r>
          <a:endParaRPr lang="en-US" dirty="0"/>
        </a:p>
      </dgm:t>
    </dgm:pt>
    <dgm:pt modelId="{061C09D2-9D56-4FA9-ADF3-4539646AD54D}" type="parTrans" cxnId="{B2FFB8DF-ACAD-4158-BD40-41B0D859CEEC}">
      <dgm:prSet/>
      <dgm:spPr/>
      <dgm:t>
        <a:bodyPr/>
        <a:lstStyle/>
        <a:p>
          <a:endParaRPr lang="en-US"/>
        </a:p>
      </dgm:t>
    </dgm:pt>
    <dgm:pt modelId="{7A586212-D54F-4CA8-A6B5-B126B5824047}" type="sibTrans" cxnId="{B2FFB8DF-ACAD-4158-BD40-41B0D859CEEC}">
      <dgm:prSet/>
      <dgm:spPr/>
      <dgm:t>
        <a:bodyPr/>
        <a:lstStyle/>
        <a:p>
          <a:endParaRPr lang="en-US"/>
        </a:p>
      </dgm:t>
    </dgm:pt>
    <dgm:pt modelId="{C973CA98-2F79-483C-BA1A-391FF0E6A1A4}">
      <dgm:prSet phldrT="[Testo]"/>
      <dgm:spPr/>
      <dgm:t>
        <a:bodyPr/>
        <a:lstStyle/>
        <a:p>
          <a:r>
            <a:rPr lang="it-IT" dirty="0"/>
            <a:t>Idea for an </a:t>
          </a:r>
          <a:r>
            <a:rPr lang="it-IT" dirty="0" err="1"/>
            <a:t>IdaaS</a:t>
          </a:r>
          <a:r>
            <a:rPr lang="it-IT" dirty="0"/>
            <a:t> product</a:t>
          </a:r>
          <a:endParaRPr lang="en-US" dirty="0"/>
        </a:p>
      </dgm:t>
    </dgm:pt>
    <dgm:pt modelId="{6BBDB350-06C2-49EB-BF77-094E733CBB90}" type="parTrans" cxnId="{C6E0FF14-2E4A-43B5-8B17-97E1DD72A1B2}">
      <dgm:prSet/>
      <dgm:spPr/>
      <dgm:t>
        <a:bodyPr/>
        <a:lstStyle/>
        <a:p>
          <a:endParaRPr lang="en-US"/>
        </a:p>
      </dgm:t>
    </dgm:pt>
    <dgm:pt modelId="{3A2836F6-DC6D-48DA-8E32-E8DE03E57C59}" type="sibTrans" cxnId="{C6E0FF14-2E4A-43B5-8B17-97E1DD72A1B2}">
      <dgm:prSet/>
      <dgm:spPr/>
      <dgm:t>
        <a:bodyPr/>
        <a:lstStyle/>
        <a:p>
          <a:endParaRPr lang="en-US"/>
        </a:p>
      </dgm:t>
    </dgm:pt>
    <dgm:pt modelId="{364D7E05-F48F-4463-9A68-D9D0002C1089}">
      <dgm:prSet phldrT="[Testo]"/>
      <dgm:spPr/>
      <dgm:t>
        <a:bodyPr/>
        <a:lstStyle/>
        <a:p>
          <a:r>
            <a:rPr lang="it-IT" dirty="0"/>
            <a:t>2017</a:t>
          </a:r>
          <a:endParaRPr lang="en-US" dirty="0"/>
        </a:p>
      </dgm:t>
    </dgm:pt>
    <dgm:pt modelId="{58A608C8-55ED-4D90-BEFB-4AC58480500C}" type="parTrans" cxnId="{CBDFC050-410A-4E42-9F10-F2953F81A378}">
      <dgm:prSet/>
      <dgm:spPr/>
      <dgm:t>
        <a:bodyPr/>
        <a:lstStyle/>
        <a:p>
          <a:endParaRPr lang="en-US"/>
        </a:p>
      </dgm:t>
    </dgm:pt>
    <dgm:pt modelId="{725A6329-81A1-4C40-A152-0506F6A51530}" type="sibTrans" cxnId="{CBDFC050-410A-4E42-9F10-F2953F81A378}">
      <dgm:prSet/>
      <dgm:spPr/>
      <dgm:t>
        <a:bodyPr/>
        <a:lstStyle/>
        <a:p>
          <a:endParaRPr lang="en-US"/>
        </a:p>
      </dgm:t>
    </dgm:pt>
    <dgm:pt modelId="{4887E096-1A2B-4DEC-8817-E87DD0A37ECA}">
      <dgm:prSet phldrT="[Testo]"/>
      <dgm:spPr/>
      <dgm:t>
        <a:bodyPr/>
        <a:lstStyle/>
        <a:p>
          <a:r>
            <a:rPr lang="it-IT" dirty="0" err="1"/>
            <a:t>Monokee</a:t>
          </a:r>
          <a:r>
            <a:rPr lang="it-IT" dirty="0"/>
            <a:t> Foundation</a:t>
          </a:r>
        </a:p>
        <a:p>
          <a:r>
            <a:rPr lang="en-US" dirty="0"/>
            <a:t>and first patent</a:t>
          </a:r>
        </a:p>
      </dgm:t>
    </dgm:pt>
    <dgm:pt modelId="{29B4C741-26F0-4963-8B4B-8432B548DB05}" type="parTrans" cxnId="{CCFB336F-4787-42E5-A470-AF9C84165426}">
      <dgm:prSet/>
      <dgm:spPr/>
      <dgm:t>
        <a:bodyPr/>
        <a:lstStyle/>
        <a:p>
          <a:endParaRPr lang="en-US"/>
        </a:p>
      </dgm:t>
    </dgm:pt>
    <dgm:pt modelId="{58E8EF87-C3DE-4DEC-B80B-1B60D1952A63}" type="sibTrans" cxnId="{CCFB336F-4787-42E5-A470-AF9C84165426}">
      <dgm:prSet/>
      <dgm:spPr/>
      <dgm:t>
        <a:bodyPr/>
        <a:lstStyle/>
        <a:p>
          <a:endParaRPr lang="en-US"/>
        </a:p>
      </dgm:t>
    </dgm:pt>
    <dgm:pt modelId="{53BB4CF2-8B26-4F9B-9A34-C2F6BE8BD5DE}">
      <dgm:prSet phldrT="[Testo]"/>
      <dgm:spPr/>
      <dgm:t>
        <a:bodyPr/>
        <a:lstStyle/>
        <a:p>
          <a:r>
            <a:rPr lang="it-IT" dirty="0"/>
            <a:t>2018</a:t>
          </a:r>
          <a:endParaRPr lang="en-US" dirty="0"/>
        </a:p>
      </dgm:t>
    </dgm:pt>
    <dgm:pt modelId="{64D874E7-0435-491D-8454-5EA92F44D01F}" type="parTrans" cxnId="{465F52D3-1C96-4368-8EE6-E2760C05A391}">
      <dgm:prSet/>
      <dgm:spPr/>
      <dgm:t>
        <a:bodyPr/>
        <a:lstStyle/>
        <a:p>
          <a:endParaRPr lang="en-US"/>
        </a:p>
      </dgm:t>
    </dgm:pt>
    <dgm:pt modelId="{0A0CAE23-8373-4E53-95AE-EAF751D2A59E}" type="sibTrans" cxnId="{465F52D3-1C96-4368-8EE6-E2760C05A391}">
      <dgm:prSet/>
      <dgm:spPr/>
      <dgm:t>
        <a:bodyPr/>
        <a:lstStyle/>
        <a:p>
          <a:endParaRPr lang="en-US"/>
        </a:p>
      </dgm:t>
    </dgm:pt>
    <dgm:pt modelId="{83FBEB34-553C-4DD2-9AA7-C606C536262F}">
      <dgm:prSet phldrT="[Testo]"/>
      <dgm:spPr/>
      <dgm:t>
        <a:bodyPr/>
        <a:lstStyle/>
        <a:p>
          <a:r>
            <a:rPr lang="it-IT" dirty="0"/>
            <a:t>First Customer</a:t>
          </a:r>
          <a:endParaRPr lang="en-US" dirty="0"/>
        </a:p>
      </dgm:t>
    </dgm:pt>
    <dgm:pt modelId="{151D67EF-A335-44B2-8EDB-6338F70773AE}" type="parTrans" cxnId="{2E3E738C-ACED-4E15-8D88-E03AFB701330}">
      <dgm:prSet/>
      <dgm:spPr/>
      <dgm:t>
        <a:bodyPr/>
        <a:lstStyle/>
        <a:p>
          <a:endParaRPr lang="en-US"/>
        </a:p>
      </dgm:t>
    </dgm:pt>
    <dgm:pt modelId="{9986F011-255F-4ECA-8077-16E0B2C04513}" type="sibTrans" cxnId="{2E3E738C-ACED-4E15-8D88-E03AFB701330}">
      <dgm:prSet/>
      <dgm:spPr/>
      <dgm:t>
        <a:bodyPr/>
        <a:lstStyle/>
        <a:p>
          <a:endParaRPr lang="en-US"/>
        </a:p>
      </dgm:t>
    </dgm:pt>
    <dgm:pt modelId="{1F1FF4F6-5B07-4C25-9949-F19F696FFBBE}" type="pres">
      <dgm:prSet presAssocID="{B29A891A-F800-49BA-81E4-7FA4FDF2ED05}" presName="Name0" presStyleCnt="0">
        <dgm:presLayoutVars>
          <dgm:chMax/>
          <dgm:chPref/>
          <dgm:dir/>
          <dgm:animLvl val="lvl"/>
        </dgm:presLayoutVars>
      </dgm:prSet>
      <dgm:spPr/>
    </dgm:pt>
    <dgm:pt modelId="{336B26F4-4210-4018-9598-7A43BBCE7F74}" type="pres">
      <dgm:prSet presAssocID="{E8E1F298-60F4-40F5-BDAD-31807C785B38}" presName="composite" presStyleCnt="0"/>
      <dgm:spPr/>
    </dgm:pt>
    <dgm:pt modelId="{19A0B655-1613-45C8-8E16-37F1B040A73A}" type="pres">
      <dgm:prSet presAssocID="{E8E1F298-60F4-40F5-BDAD-31807C785B38}" presName="Parent1" presStyleLbl="node1" presStyleIdx="0" presStyleCnt="6">
        <dgm:presLayoutVars>
          <dgm:chMax val="1"/>
          <dgm:chPref val="1"/>
          <dgm:bulletEnabled val="1"/>
        </dgm:presLayoutVars>
      </dgm:prSet>
      <dgm:spPr/>
    </dgm:pt>
    <dgm:pt modelId="{83B36E9B-4A98-464A-AF70-71365BD93A7E}" type="pres">
      <dgm:prSet presAssocID="{E8E1F298-60F4-40F5-BDAD-31807C785B38}" presName="Childtext1" presStyleLbl="revTx" presStyleIdx="0" presStyleCnt="3" custLinFactNeighborX="11574">
        <dgm:presLayoutVars>
          <dgm:chMax val="0"/>
          <dgm:chPref val="0"/>
          <dgm:bulletEnabled val="1"/>
        </dgm:presLayoutVars>
      </dgm:prSet>
      <dgm:spPr/>
    </dgm:pt>
    <dgm:pt modelId="{7EC1B7E1-FF9D-4FF5-97CA-5F4EEE54138D}" type="pres">
      <dgm:prSet presAssocID="{E8E1F298-60F4-40F5-BDAD-31807C785B38}" presName="BalanceSpacing" presStyleCnt="0"/>
      <dgm:spPr/>
    </dgm:pt>
    <dgm:pt modelId="{F9F97749-AFCB-49A4-B29E-E5B764AA4FAF}" type="pres">
      <dgm:prSet presAssocID="{E8E1F298-60F4-40F5-BDAD-31807C785B38}" presName="BalanceSpacing1" presStyleCnt="0"/>
      <dgm:spPr/>
    </dgm:pt>
    <dgm:pt modelId="{23F473D2-F2AD-450C-9CF3-6A7D003A6525}" type="pres">
      <dgm:prSet presAssocID="{7A586212-D54F-4CA8-A6B5-B126B5824047}" presName="Accent1Text" presStyleLbl="node1" presStyleIdx="1" presStyleCnt="6"/>
      <dgm:spPr/>
    </dgm:pt>
    <dgm:pt modelId="{0B834C44-EA90-4864-A61B-DBE05D9C32F5}" type="pres">
      <dgm:prSet presAssocID="{7A586212-D54F-4CA8-A6B5-B126B5824047}" presName="spaceBetweenRectangles" presStyleCnt="0"/>
      <dgm:spPr/>
    </dgm:pt>
    <dgm:pt modelId="{B56D6682-FC3C-410C-8A1A-EBF00B0C3301}" type="pres">
      <dgm:prSet presAssocID="{364D7E05-F48F-4463-9A68-D9D0002C1089}" presName="composite" presStyleCnt="0"/>
      <dgm:spPr/>
    </dgm:pt>
    <dgm:pt modelId="{6090EA80-0EE9-43D3-BC2C-2F98B48129E5}" type="pres">
      <dgm:prSet presAssocID="{364D7E05-F48F-4463-9A68-D9D0002C1089}" presName="Parent1" presStyleLbl="node1" presStyleIdx="2" presStyleCnt="6">
        <dgm:presLayoutVars>
          <dgm:chMax val="1"/>
          <dgm:chPref val="1"/>
          <dgm:bulletEnabled val="1"/>
        </dgm:presLayoutVars>
      </dgm:prSet>
      <dgm:spPr/>
    </dgm:pt>
    <dgm:pt modelId="{7B8102C3-24E1-440E-8C09-BAC1025A4C97}" type="pres">
      <dgm:prSet presAssocID="{364D7E05-F48F-4463-9A68-D9D0002C1089}" presName="Childtext1" presStyleLbl="revTx" presStyleIdx="1" presStyleCnt="3">
        <dgm:presLayoutVars>
          <dgm:chMax val="0"/>
          <dgm:chPref val="0"/>
          <dgm:bulletEnabled val="1"/>
        </dgm:presLayoutVars>
      </dgm:prSet>
      <dgm:spPr/>
    </dgm:pt>
    <dgm:pt modelId="{521BBB84-8F1A-432B-BACB-CEE1F744C259}" type="pres">
      <dgm:prSet presAssocID="{364D7E05-F48F-4463-9A68-D9D0002C1089}" presName="BalanceSpacing" presStyleCnt="0"/>
      <dgm:spPr/>
    </dgm:pt>
    <dgm:pt modelId="{5F01FA44-60BA-4970-9385-02760F0B460E}" type="pres">
      <dgm:prSet presAssocID="{364D7E05-F48F-4463-9A68-D9D0002C1089}" presName="BalanceSpacing1" presStyleCnt="0"/>
      <dgm:spPr/>
    </dgm:pt>
    <dgm:pt modelId="{D7FD1F8D-213F-415F-8B4F-E43C7C458CE1}" type="pres">
      <dgm:prSet presAssocID="{725A6329-81A1-4C40-A152-0506F6A51530}" presName="Accent1Text" presStyleLbl="node1" presStyleIdx="3" presStyleCnt="6"/>
      <dgm:spPr/>
    </dgm:pt>
    <dgm:pt modelId="{CD1F2412-D16E-4E07-BA06-B76924C1CE8F}" type="pres">
      <dgm:prSet presAssocID="{725A6329-81A1-4C40-A152-0506F6A51530}" presName="spaceBetweenRectangles" presStyleCnt="0"/>
      <dgm:spPr/>
    </dgm:pt>
    <dgm:pt modelId="{352A8A5A-808E-4362-BE3C-6D9F4250E4CD}" type="pres">
      <dgm:prSet presAssocID="{53BB4CF2-8B26-4F9B-9A34-C2F6BE8BD5DE}" presName="composite" presStyleCnt="0"/>
      <dgm:spPr/>
    </dgm:pt>
    <dgm:pt modelId="{4059969D-D7FE-4D07-BBAE-D93437669853}" type="pres">
      <dgm:prSet presAssocID="{53BB4CF2-8B26-4F9B-9A34-C2F6BE8BD5DE}" presName="Parent1" presStyleLbl="node1" presStyleIdx="4" presStyleCnt="6">
        <dgm:presLayoutVars>
          <dgm:chMax val="1"/>
          <dgm:chPref val="1"/>
          <dgm:bulletEnabled val="1"/>
        </dgm:presLayoutVars>
      </dgm:prSet>
      <dgm:spPr/>
    </dgm:pt>
    <dgm:pt modelId="{C0A8BA0C-0CCD-4E86-BDB4-10093EFDC759}" type="pres">
      <dgm:prSet presAssocID="{53BB4CF2-8B26-4F9B-9A34-C2F6BE8BD5DE}" presName="Childtext1" presStyleLbl="revTx" presStyleIdx="2" presStyleCnt="3">
        <dgm:presLayoutVars>
          <dgm:chMax val="0"/>
          <dgm:chPref val="0"/>
          <dgm:bulletEnabled val="1"/>
        </dgm:presLayoutVars>
      </dgm:prSet>
      <dgm:spPr/>
    </dgm:pt>
    <dgm:pt modelId="{1B347062-F2F6-441D-B6DD-2EC636F18C9A}" type="pres">
      <dgm:prSet presAssocID="{53BB4CF2-8B26-4F9B-9A34-C2F6BE8BD5DE}" presName="BalanceSpacing" presStyleCnt="0"/>
      <dgm:spPr/>
    </dgm:pt>
    <dgm:pt modelId="{B28909C1-8664-4B13-B8B0-A1B38AD935F1}" type="pres">
      <dgm:prSet presAssocID="{53BB4CF2-8B26-4F9B-9A34-C2F6BE8BD5DE}" presName="BalanceSpacing1" presStyleCnt="0"/>
      <dgm:spPr/>
    </dgm:pt>
    <dgm:pt modelId="{09C96CAB-E94B-4806-BC1D-DE7F3F3C2D93}" type="pres">
      <dgm:prSet presAssocID="{0A0CAE23-8373-4E53-95AE-EAF751D2A59E}" presName="Accent1Text" presStyleLbl="node1" presStyleIdx="5" presStyleCnt="6"/>
      <dgm:spPr/>
    </dgm:pt>
  </dgm:ptLst>
  <dgm:cxnLst>
    <dgm:cxn modelId="{62C05404-7F14-4E11-B4A0-988C527ABC91}" type="presOf" srcId="{7A586212-D54F-4CA8-A6B5-B126B5824047}" destId="{23F473D2-F2AD-450C-9CF3-6A7D003A6525}" srcOrd="0" destOrd="0" presId="urn:microsoft.com/office/officeart/2008/layout/AlternatingHexagons"/>
    <dgm:cxn modelId="{C6E0FF14-2E4A-43B5-8B17-97E1DD72A1B2}" srcId="{E8E1F298-60F4-40F5-BDAD-31807C785B38}" destId="{C973CA98-2F79-483C-BA1A-391FF0E6A1A4}" srcOrd="0" destOrd="0" parTransId="{6BBDB350-06C2-49EB-BF77-094E733CBB90}" sibTransId="{3A2836F6-DC6D-48DA-8E32-E8DE03E57C59}"/>
    <dgm:cxn modelId="{CABCCC1D-3B96-4FD0-8AB0-7F9FA86B5A06}" type="presOf" srcId="{725A6329-81A1-4C40-A152-0506F6A51530}" destId="{D7FD1F8D-213F-415F-8B4F-E43C7C458CE1}" srcOrd="0" destOrd="0" presId="urn:microsoft.com/office/officeart/2008/layout/AlternatingHexagons"/>
    <dgm:cxn modelId="{C5089423-3CF9-4FF3-AA8C-38547A80131B}" type="presOf" srcId="{0A0CAE23-8373-4E53-95AE-EAF751D2A59E}" destId="{09C96CAB-E94B-4806-BC1D-DE7F3F3C2D93}" srcOrd="0" destOrd="0" presId="urn:microsoft.com/office/officeart/2008/layout/AlternatingHexagons"/>
    <dgm:cxn modelId="{91752527-EA6A-4AE1-88C6-5DA7411151C2}" type="presOf" srcId="{E8E1F298-60F4-40F5-BDAD-31807C785B38}" destId="{19A0B655-1613-45C8-8E16-37F1B040A73A}" srcOrd="0" destOrd="0" presId="urn:microsoft.com/office/officeart/2008/layout/AlternatingHexagons"/>
    <dgm:cxn modelId="{1AC99A29-76F0-4D15-A15B-23CDF989CC4B}" type="presOf" srcId="{364D7E05-F48F-4463-9A68-D9D0002C1089}" destId="{6090EA80-0EE9-43D3-BC2C-2F98B48129E5}" srcOrd="0" destOrd="0" presId="urn:microsoft.com/office/officeart/2008/layout/AlternatingHexagons"/>
    <dgm:cxn modelId="{F96C2469-AAF6-4639-B5C0-4E47C0C9AE4E}" type="presOf" srcId="{B29A891A-F800-49BA-81E4-7FA4FDF2ED05}" destId="{1F1FF4F6-5B07-4C25-9949-F19F696FFBBE}" srcOrd="0" destOrd="0" presId="urn:microsoft.com/office/officeart/2008/layout/AlternatingHexagons"/>
    <dgm:cxn modelId="{CCFB336F-4787-42E5-A470-AF9C84165426}" srcId="{364D7E05-F48F-4463-9A68-D9D0002C1089}" destId="{4887E096-1A2B-4DEC-8817-E87DD0A37ECA}" srcOrd="0" destOrd="0" parTransId="{29B4C741-26F0-4963-8B4B-8432B548DB05}" sibTransId="{58E8EF87-C3DE-4DEC-B80B-1B60D1952A63}"/>
    <dgm:cxn modelId="{CBDFC050-410A-4E42-9F10-F2953F81A378}" srcId="{B29A891A-F800-49BA-81E4-7FA4FDF2ED05}" destId="{364D7E05-F48F-4463-9A68-D9D0002C1089}" srcOrd="1" destOrd="0" parTransId="{58A608C8-55ED-4D90-BEFB-4AC58480500C}" sibTransId="{725A6329-81A1-4C40-A152-0506F6A51530}"/>
    <dgm:cxn modelId="{2E3E738C-ACED-4E15-8D88-E03AFB701330}" srcId="{53BB4CF2-8B26-4F9B-9A34-C2F6BE8BD5DE}" destId="{83FBEB34-553C-4DD2-9AA7-C606C536262F}" srcOrd="0" destOrd="0" parTransId="{151D67EF-A335-44B2-8EDB-6338F70773AE}" sibTransId="{9986F011-255F-4ECA-8077-16E0B2C04513}"/>
    <dgm:cxn modelId="{39E5558D-E3EE-49AA-9E30-BABE700CBBB4}" type="presOf" srcId="{4887E096-1A2B-4DEC-8817-E87DD0A37ECA}" destId="{7B8102C3-24E1-440E-8C09-BAC1025A4C97}" srcOrd="0" destOrd="0" presId="urn:microsoft.com/office/officeart/2008/layout/AlternatingHexagons"/>
    <dgm:cxn modelId="{BCA86999-DC95-41AE-B4F0-700037490A95}" type="presOf" srcId="{53BB4CF2-8B26-4F9B-9A34-C2F6BE8BD5DE}" destId="{4059969D-D7FE-4D07-BBAE-D93437669853}" srcOrd="0" destOrd="0" presId="urn:microsoft.com/office/officeart/2008/layout/AlternatingHexagons"/>
    <dgm:cxn modelId="{465F52D3-1C96-4368-8EE6-E2760C05A391}" srcId="{B29A891A-F800-49BA-81E4-7FA4FDF2ED05}" destId="{53BB4CF2-8B26-4F9B-9A34-C2F6BE8BD5DE}" srcOrd="2" destOrd="0" parTransId="{64D874E7-0435-491D-8454-5EA92F44D01F}" sibTransId="{0A0CAE23-8373-4E53-95AE-EAF751D2A59E}"/>
    <dgm:cxn modelId="{DC719AD4-D731-4325-B63A-BB7358E6B155}" type="presOf" srcId="{83FBEB34-553C-4DD2-9AA7-C606C536262F}" destId="{C0A8BA0C-0CCD-4E86-BDB4-10093EFDC759}" srcOrd="0" destOrd="0" presId="urn:microsoft.com/office/officeart/2008/layout/AlternatingHexagons"/>
    <dgm:cxn modelId="{B2FFB8DF-ACAD-4158-BD40-41B0D859CEEC}" srcId="{B29A891A-F800-49BA-81E4-7FA4FDF2ED05}" destId="{E8E1F298-60F4-40F5-BDAD-31807C785B38}" srcOrd="0" destOrd="0" parTransId="{061C09D2-9D56-4FA9-ADF3-4539646AD54D}" sibTransId="{7A586212-D54F-4CA8-A6B5-B126B5824047}"/>
    <dgm:cxn modelId="{193E89EF-5632-47E5-B009-77F1F3B5EA58}" type="presOf" srcId="{C973CA98-2F79-483C-BA1A-391FF0E6A1A4}" destId="{83B36E9B-4A98-464A-AF70-71365BD93A7E}" srcOrd="0" destOrd="0" presId="urn:microsoft.com/office/officeart/2008/layout/AlternatingHexagons"/>
    <dgm:cxn modelId="{BC593DD9-AA14-4EDA-A3ED-E3B2BFF87511}" type="presParOf" srcId="{1F1FF4F6-5B07-4C25-9949-F19F696FFBBE}" destId="{336B26F4-4210-4018-9598-7A43BBCE7F74}" srcOrd="0" destOrd="0" presId="urn:microsoft.com/office/officeart/2008/layout/AlternatingHexagons"/>
    <dgm:cxn modelId="{292E7F22-01E7-4B3B-8F80-798FB3CC8FB1}" type="presParOf" srcId="{336B26F4-4210-4018-9598-7A43BBCE7F74}" destId="{19A0B655-1613-45C8-8E16-37F1B040A73A}" srcOrd="0" destOrd="0" presId="urn:microsoft.com/office/officeart/2008/layout/AlternatingHexagons"/>
    <dgm:cxn modelId="{9C5F42BA-4C83-46FD-87F7-0734F6362ACB}" type="presParOf" srcId="{336B26F4-4210-4018-9598-7A43BBCE7F74}" destId="{83B36E9B-4A98-464A-AF70-71365BD93A7E}" srcOrd="1" destOrd="0" presId="urn:microsoft.com/office/officeart/2008/layout/AlternatingHexagons"/>
    <dgm:cxn modelId="{11842C64-7D7E-4E64-884E-C4A35C780F4D}" type="presParOf" srcId="{336B26F4-4210-4018-9598-7A43BBCE7F74}" destId="{7EC1B7E1-FF9D-4FF5-97CA-5F4EEE54138D}" srcOrd="2" destOrd="0" presId="urn:microsoft.com/office/officeart/2008/layout/AlternatingHexagons"/>
    <dgm:cxn modelId="{B3C8010C-1462-4C84-84DD-4E3984B2069F}" type="presParOf" srcId="{336B26F4-4210-4018-9598-7A43BBCE7F74}" destId="{F9F97749-AFCB-49A4-B29E-E5B764AA4FAF}" srcOrd="3" destOrd="0" presId="urn:microsoft.com/office/officeart/2008/layout/AlternatingHexagons"/>
    <dgm:cxn modelId="{F0F6530C-C510-4E14-A255-ADDA285ED129}" type="presParOf" srcId="{336B26F4-4210-4018-9598-7A43BBCE7F74}" destId="{23F473D2-F2AD-450C-9CF3-6A7D003A6525}" srcOrd="4" destOrd="0" presId="urn:microsoft.com/office/officeart/2008/layout/AlternatingHexagons"/>
    <dgm:cxn modelId="{96C2AFB0-C4BB-4250-8BE9-62C26DFC67F7}" type="presParOf" srcId="{1F1FF4F6-5B07-4C25-9949-F19F696FFBBE}" destId="{0B834C44-EA90-4864-A61B-DBE05D9C32F5}" srcOrd="1" destOrd="0" presId="urn:microsoft.com/office/officeart/2008/layout/AlternatingHexagons"/>
    <dgm:cxn modelId="{500AA3E5-2465-4ED4-901A-ABAF6529C0A1}" type="presParOf" srcId="{1F1FF4F6-5B07-4C25-9949-F19F696FFBBE}" destId="{B56D6682-FC3C-410C-8A1A-EBF00B0C3301}" srcOrd="2" destOrd="0" presId="urn:microsoft.com/office/officeart/2008/layout/AlternatingHexagons"/>
    <dgm:cxn modelId="{9E401F3F-869D-44A3-B3A9-60C5DD8D30E3}" type="presParOf" srcId="{B56D6682-FC3C-410C-8A1A-EBF00B0C3301}" destId="{6090EA80-0EE9-43D3-BC2C-2F98B48129E5}" srcOrd="0" destOrd="0" presId="urn:microsoft.com/office/officeart/2008/layout/AlternatingHexagons"/>
    <dgm:cxn modelId="{1ACDB557-DAD0-4E01-9D07-B4A5231CDE58}" type="presParOf" srcId="{B56D6682-FC3C-410C-8A1A-EBF00B0C3301}" destId="{7B8102C3-24E1-440E-8C09-BAC1025A4C97}" srcOrd="1" destOrd="0" presId="urn:microsoft.com/office/officeart/2008/layout/AlternatingHexagons"/>
    <dgm:cxn modelId="{A15314B2-28AF-483F-8FEF-6DD455666605}" type="presParOf" srcId="{B56D6682-FC3C-410C-8A1A-EBF00B0C3301}" destId="{521BBB84-8F1A-432B-BACB-CEE1F744C259}" srcOrd="2" destOrd="0" presId="urn:microsoft.com/office/officeart/2008/layout/AlternatingHexagons"/>
    <dgm:cxn modelId="{53AA5684-8B92-4CE6-9E1E-E38A996D448E}" type="presParOf" srcId="{B56D6682-FC3C-410C-8A1A-EBF00B0C3301}" destId="{5F01FA44-60BA-4970-9385-02760F0B460E}" srcOrd="3" destOrd="0" presId="urn:microsoft.com/office/officeart/2008/layout/AlternatingHexagons"/>
    <dgm:cxn modelId="{BB6D1981-A726-48CB-A7DB-763356DA7236}" type="presParOf" srcId="{B56D6682-FC3C-410C-8A1A-EBF00B0C3301}" destId="{D7FD1F8D-213F-415F-8B4F-E43C7C458CE1}" srcOrd="4" destOrd="0" presId="urn:microsoft.com/office/officeart/2008/layout/AlternatingHexagons"/>
    <dgm:cxn modelId="{0BBA768E-9024-43FA-8B99-799C09517225}" type="presParOf" srcId="{1F1FF4F6-5B07-4C25-9949-F19F696FFBBE}" destId="{CD1F2412-D16E-4E07-BA06-B76924C1CE8F}" srcOrd="3" destOrd="0" presId="urn:microsoft.com/office/officeart/2008/layout/AlternatingHexagons"/>
    <dgm:cxn modelId="{A3CBFC74-DA28-4472-ADC9-E85DCAAEA49F}" type="presParOf" srcId="{1F1FF4F6-5B07-4C25-9949-F19F696FFBBE}" destId="{352A8A5A-808E-4362-BE3C-6D9F4250E4CD}" srcOrd="4" destOrd="0" presId="urn:microsoft.com/office/officeart/2008/layout/AlternatingHexagons"/>
    <dgm:cxn modelId="{2383B157-A6F4-4B1F-BC53-36B5DCDEFA7F}" type="presParOf" srcId="{352A8A5A-808E-4362-BE3C-6D9F4250E4CD}" destId="{4059969D-D7FE-4D07-BBAE-D93437669853}" srcOrd="0" destOrd="0" presId="urn:microsoft.com/office/officeart/2008/layout/AlternatingHexagons"/>
    <dgm:cxn modelId="{DE71E286-6578-4415-8971-63B0C299C45C}" type="presParOf" srcId="{352A8A5A-808E-4362-BE3C-6D9F4250E4CD}" destId="{C0A8BA0C-0CCD-4E86-BDB4-10093EFDC759}" srcOrd="1" destOrd="0" presId="urn:microsoft.com/office/officeart/2008/layout/AlternatingHexagons"/>
    <dgm:cxn modelId="{A6057F84-E489-4CD1-A132-29464BBCEE47}" type="presParOf" srcId="{352A8A5A-808E-4362-BE3C-6D9F4250E4CD}" destId="{1B347062-F2F6-441D-B6DD-2EC636F18C9A}" srcOrd="2" destOrd="0" presId="urn:microsoft.com/office/officeart/2008/layout/AlternatingHexagons"/>
    <dgm:cxn modelId="{5FC2F5B7-E0D0-42DB-A4C3-DD1055396CA7}" type="presParOf" srcId="{352A8A5A-808E-4362-BE3C-6D9F4250E4CD}" destId="{B28909C1-8664-4B13-B8B0-A1B38AD935F1}" srcOrd="3" destOrd="0" presId="urn:microsoft.com/office/officeart/2008/layout/AlternatingHexagons"/>
    <dgm:cxn modelId="{CE491521-059D-44D3-BFFF-997F226BDC5B}" type="presParOf" srcId="{352A8A5A-808E-4362-BE3C-6D9F4250E4CD}" destId="{09C96CAB-E94B-4806-BC1D-DE7F3F3C2D93}"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B29A891A-F800-49BA-81E4-7FA4FDF2ED05}" type="doc">
      <dgm:prSet loTypeId="urn:microsoft.com/office/officeart/2008/layout/AlternatingHexagons" loCatId="list" qsTypeId="urn:microsoft.com/office/officeart/2005/8/quickstyle/simple5" qsCatId="simple" csTypeId="urn:microsoft.com/office/officeart/2005/8/colors/accent5_4" csCatId="accent5" phldr="1"/>
      <dgm:spPr/>
      <dgm:t>
        <a:bodyPr/>
        <a:lstStyle/>
        <a:p>
          <a:endParaRPr lang="en-US"/>
        </a:p>
      </dgm:t>
    </dgm:pt>
    <dgm:pt modelId="{E8E1F298-60F4-40F5-BDAD-31807C785B38}">
      <dgm:prSet phldrT="[Testo]"/>
      <dgm:spPr/>
      <dgm:t>
        <a:bodyPr/>
        <a:lstStyle/>
        <a:p>
          <a:r>
            <a:rPr lang="it-IT" dirty="0"/>
            <a:t>2015</a:t>
          </a:r>
          <a:endParaRPr lang="en-US" dirty="0"/>
        </a:p>
      </dgm:t>
    </dgm:pt>
    <dgm:pt modelId="{061C09D2-9D56-4FA9-ADF3-4539646AD54D}" type="parTrans" cxnId="{B2FFB8DF-ACAD-4158-BD40-41B0D859CEEC}">
      <dgm:prSet/>
      <dgm:spPr/>
      <dgm:t>
        <a:bodyPr/>
        <a:lstStyle/>
        <a:p>
          <a:endParaRPr lang="en-US"/>
        </a:p>
      </dgm:t>
    </dgm:pt>
    <dgm:pt modelId="{7A586212-D54F-4CA8-A6B5-B126B5824047}" type="sibTrans" cxnId="{B2FFB8DF-ACAD-4158-BD40-41B0D859CEEC}">
      <dgm:prSet/>
      <dgm:spPr/>
      <dgm:t>
        <a:bodyPr/>
        <a:lstStyle/>
        <a:p>
          <a:endParaRPr lang="en-US"/>
        </a:p>
      </dgm:t>
    </dgm:pt>
    <dgm:pt modelId="{C973CA98-2F79-483C-BA1A-391FF0E6A1A4}">
      <dgm:prSet phldrT="[Testo]"/>
      <dgm:spPr/>
      <dgm:t>
        <a:bodyPr/>
        <a:lstStyle/>
        <a:p>
          <a:r>
            <a:rPr lang="it-IT" dirty="0"/>
            <a:t>Idea for an </a:t>
          </a:r>
          <a:r>
            <a:rPr lang="it-IT" dirty="0" err="1"/>
            <a:t>IdaaS</a:t>
          </a:r>
          <a:r>
            <a:rPr lang="it-IT" dirty="0"/>
            <a:t> product</a:t>
          </a:r>
          <a:endParaRPr lang="en-US" dirty="0"/>
        </a:p>
      </dgm:t>
    </dgm:pt>
    <dgm:pt modelId="{6BBDB350-06C2-49EB-BF77-094E733CBB90}" type="parTrans" cxnId="{C6E0FF14-2E4A-43B5-8B17-97E1DD72A1B2}">
      <dgm:prSet/>
      <dgm:spPr/>
      <dgm:t>
        <a:bodyPr/>
        <a:lstStyle/>
        <a:p>
          <a:endParaRPr lang="en-US"/>
        </a:p>
      </dgm:t>
    </dgm:pt>
    <dgm:pt modelId="{3A2836F6-DC6D-48DA-8E32-E8DE03E57C59}" type="sibTrans" cxnId="{C6E0FF14-2E4A-43B5-8B17-97E1DD72A1B2}">
      <dgm:prSet/>
      <dgm:spPr/>
      <dgm:t>
        <a:bodyPr/>
        <a:lstStyle/>
        <a:p>
          <a:endParaRPr lang="en-US"/>
        </a:p>
      </dgm:t>
    </dgm:pt>
    <dgm:pt modelId="{364D7E05-F48F-4463-9A68-D9D0002C1089}">
      <dgm:prSet phldrT="[Testo]"/>
      <dgm:spPr/>
      <dgm:t>
        <a:bodyPr/>
        <a:lstStyle/>
        <a:p>
          <a:r>
            <a:rPr lang="it-IT" dirty="0"/>
            <a:t>2017</a:t>
          </a:r>
          <a:endParaRPr lang="en-US" dirty="0"/>
        </a:p>
      </dgm:t>
    </dgm:pt>
    <dgm:pt modelId="{58A608C8-55ED-4D90-BEFB-4AC58480500C}" type="parTrans" cxnId="{CBDFC050-410A-4E42-9F10-F2953F81A378}">
      <dgm:prSet/>
      <dgm:spPr/>
      <dgm:t>
        <a:bodyPr/>
        <a:lstStyle/>
        <a:p>
          <a:endParaRPr lang="en-US"/>
        </a:p>
      </dgm:t>
    </dgm:pt>
    <dgm:pt modelId="{725A6329-81A1-4C40-A152-0506F6A51530}" type="sibTrans" cxnId="{CBDFC050-410A-4E42-9F10-F2953F81A378}">
      <dgm:prSet/>
      <dgm:spPr/>
      <dgm:t>
        <a:bodyPr/>
        <a:lstStyle/>
        <a:p>
          <a:endParaRPr lang="en-US"/>
        </a:p>
      </dgm:t>
    </dgm:pt>
    <dgm:pt modelId="{4887E096-1A2B-4DEC-8817-E87DD0A37ECA}">
      <dgm:prSet phldrT="[Testo]"/>
      <dgm:spPr/>
      <dgm:t>
        <a:bodyPr/>
        <a:lstStyle/>
        <a:p>
          <a:r>
            <a:rPr lang="it-IT" dirty="0" err="1"/>
            <a:t>Monokee</a:t>
          </a:r>
          <a:r>
            <a:rPr lang="it-IT" dirty="0"/>
            <a:t> Foundation</a:t>
          </a:r>
        </a:p>
        <a:p>
          <a:r>
            <a:rPr lang="it-IT" dirty="0"/>
            <a:t>and first </a:t>
          </a:r>
          <a:r>
            <a:rPr lang="it-IT" dirty="0" err="1"/>
            <a:t>patent</a:t>
          </a:r>
          <a:endParaRPr lang="en-US" dirty="0"/>
        </a:p>
      </dgm:t>
    </dgm:pt>
    <dgm:pt modelId="{29B4C741-26F0-4963-8B4B-8432B548DB05}" type="parTrans" cxnId="{CCFB336F-4787-42E5-A470-AF9C84165426}">
      <dgm:prSet/>
      <dgm:spPr/>
      <dgm:t>
        <a:bodyPr/>
        <a:lstStyle/>
        <a:p>
          <a:endParaRPr lang="en-US"/>
        </a:p>
      </dgm:t>
    </dgm:pt>
    <dgm:pt modelId="{58E8EF87-C3DE-4DEC-B80B-1B60D1952A63}" type="sibTrans" cxnId="{CCFB336F-4787-42E5-A470-AF9C84165426}">
      <dgm:prSet/>
      <dgm:spPr/>
      <dgm:t>
        <a:bodyPr/>
        <a:lstStyle/>
        <a:p>
          <a:endParaRPr lang="en-US"/>
        </a:p>
      </dgm:t>
    </dgm:pt>
    <dgm:pt modelId="{53BB4CF2-8B26-4F9B-9A34-C2F6BE8BD5DE}">
      <dgm:prSet phldrT="[Testo]"/>
      <dgm:spPr/>
      <dgm:t>
        <a:bodyPr/>
        <a:lstStyle/>
        <a:p>
          <a:r>
            <a:rPr lang="it-IT" dirty="0"/>
            <a:t>2018</a:t>
          </a:r>
          <a:endParaRPr lang="en-US" dirty="0"/>
        </a:p>
      </dgm:t>
    </dgm:pt>
    <dgm:pt modelId="{64D874E7-0435-491D-8454-5EA92F44D01F}" type="parTrans" cxnId="{465F52D3-1C96-4368-8EE6-E2760C05A391}">
      <dgm:prSet/>
      <dgm:spPr/>
      <dgm:t>
        <a:bodyPr/>
        <a:lstStyle/>
        <a:p>
          <a:endParaRPr lang="en-US"/>
        </a:p>
      </dgm:t>
    </dgm:pt>
    <dgm:pt modelId="{0A0CAE23-8373-4E53-95AE-EAF751D2A59E}" type="sibTrans" cxnId="{465F52D3-1C96-4368-8EE6-E2760C05A391}">
      <dgm:prSet/>
      <dgm:spPr/>
      <dgm:t>
        <a:bodyPr/>
        <a:lstStyle/>
        <a:p>
          <a:endParaRPr lang="en-US"/>
        </a:p>
      </dgm:t>
    </dgm:pt>
    <dgm:pt modelId="{83FBEB34-553C-4DD2-9AA7-C606C536262F}">
      <dgm:prSet phldrT="[Testo]"/>
      <dgm:spPr/>
      <dgm:t>
        <a:bodyPr/>
        <a:lstStyle/>
        <a:p>
          <a:r>
            <a:rPr lang="it-IT" dirty="0"/>
            <a:t>First Customer</a:t>
          </a:r>
          <a:endParaRPr lang="en-US" dirty="0"/>
        </a:p>
      </dgm:t>
    </dgm:pt>
    <dgm:pt modelId="{151D67EF-A335-44B2-8EDB-6338F70773AE}" type="parTrans" cxnId="{2E3E738C-ACED-4E15-8D88-E03AFB701330}">
      <dgm:prSet/>
      <dgm:spPr/>
      <dgm:t>
        <a:bodyPr/>
        <a:lstStyle/>
        <a:p>
          <a:endParaRPr lang="en-US"/>
        </a:p>
      </dgm:t>
    </dgm:pt>
    <dgm:pt modelId="{9986F011-255F-4ECA-8077-16E0B2C04513}" type="sibTrans" cxnId="{2E3E738C-ACED-4E15-8D88-E03AFB701330}">
      <dgm:prSet/>
      <dgm:spPr/>
      <dgm:t>
        <a:bodyPr/>
        <a:lstStyle/>
        <a:p>
          <a:endParaRPr lang="en-US"/>
        </a:p>
      </dgm:t>
    </dgm:pt>
    <dgm:pt modelId="{A83DCA8C-A078-422E-8B0C-86FA72CCF0AF}">
      <dgm:prSet phldrT="[Testo]"/>
      <dgm:spPr/>
      <dgm:t>
        <a:bodyPr/>
        <a:lstStyle/>
        <a:p>
          <a:r>
            <a:rPr lang="it-IT" dirty="0"/>
            <a:t>2020</a:t>
          </a:r>
          <a:endParaRPr lang="en-US" dirty="0"/>
        </a:p>
      </dgm:t>
    </dgm:pt>
    <dgm:pt modelId="{6D5232CB-A91E-4ACB-86E0-54C165209946}" type="sibTrans" cxnId="{E972E8BD-A24A-4E8F-9B4A-89C1D013C2DA}">
      <dgm:prSet/>
      <dgm:spPr/>
      <dgm:t>
        <a:bodyPr/>
        <a:lstStyle/>
        <a:p>
          <a:endParaRPr lang="en-US"/>
        </a:p>
      </dgm:t>
    </dgm:pt>
    <dgm:pt modelId="{4AFDECAC-E471-430B-967C-A07AF07BC604}" type="parTrans" cxnId="{E972E8BD-A24A-4E8F-9B4A-89C1D013C2DA}">
      <dgm:prSet/>
      <dgm:spPr/>
      <dgm:t>
        <a:bodyPr/>
        <a:lstStyle/>
        <a:p>
          <a:endParaRPr lang="en-US"/>
        </a:p>
      </dgm:t>
    </dgm:pt>
    <dgm:pt modelId="{72B9F512-059D-4B8B-8789-77A7B887B746}">
      <dgm:prSet phldrT="[Testo]"/>
      <dgm:spPr/>
      <dgm:t>
        <a:bodyPr/>
        <a:lstStyle/>
        <a:p>
          <a:r>
            <a:rPr lang="it-IT" dirty="0"/>
            <a:t>Visual Identity Orchestrator</a:t>
          </a:r>
          <a:endParaRPr lang="en-US" dirty="0"/>
        </a:p>
      </dgm:t>
    </dgm:pt>
    <dgm:pt modelId="{693A6556-59F8-4611-8DE5-AE67C5E541E3}" type="sibTrans" cxnId="{A54EFC81-AED5-4975-8561-25516D1AD8A0}">
      <dgm:prSet/>
      <dgm:spPr/>
      <dgm:t>
        <a:bodyPr/>
        <a:lstStyle/>
        <a:p>
          <a:endParaRPr lang="en-US"/>
        </a:p>
      </dgm:t>
    </dgm:pt>
    <dgm:pt modelId="{3058D467-E817-48A3-AE92-3362731D6213}" type="parTrans" cxnId="{A54EFC81-AED5-4975-8561-25516D1AD8A0}">
      <dgm:prSet/>
      <dgm:spPr/>
      <dgm:t>
        <a:bodyPr/>
        <a:lstStyle/>
        <a:p>
          <a:endParaRPr lang="en-US"/>
        </a:p>
      </dgm:t>
    </dgm:pt>
    <dgm:pt modelId="{1F1FF4F6-5B07-4C25-9949-F19F696FFBBE}" type="pres">
      <dgm:prSet presAssocID="{B29A891A-F800-49BA-81E4-7FA4FDF2ED05}" presName="Name0" presStyleCnt="0">
        <dgm:presLayoutVars>
          <dgm:chMax/>
          <dgm:chPref/>
          <dgm:dir/>
          <dgm:animLvl val="lvl"/>
        </dgm:presLayoutVars>
      </dgm:prSet>
      <dgm:spPr/>
    </dgm:pt>
    <dgm:pt modelId="{336B26F4-4210-4018-9598-7A43BBCE7F74}" type="pres">
      <dgm:prSet presAssocID="{E8E1F298-60F4-40F5-BDAD-31807C785B38}" presName="composite" presStyleCnt="0"/>
      <dgm:spPr/>
    </dgm:pt>
    <dgm:pt modelId="{19A0B655-1613-45C8-8E16-37F1B040A73A}" type="pres">
      <dgm:prSet presAssocID="{E8E1F298-60F4-40F5-BDAD-31807C785B38}" presName="Parent1" presStyleLbl="node1" presStyleIdx="0" presStyleCnt="8">
        <dgm:presLayoutVars>
          <dgm:chMax val="1"/>
          <dgm:chPref val="1"/>
          <dgm:bulletEnabled val="1"/>
        </dgm:presLayoutVars>
      </dgm:prSet>
      <dgm:spPr/>
    </dgm:pt>
    <dgm:pt modelId="{83B36E9B-4A98-464A-AF70-71365BD93A7E}" type="pres">
      <dgm:prSet presAssocID="{E8E1F298-60F4-40F5-BDAD-31807C785B38}" presName="Childtext1" presStyleLbl="revTx" presStyleIdx="0" presStyleCnt="4" custLinFactNeighborX="11574">
        <dgm:presLayoutVars>
          <dgm:chMax val="0"/>
          <dgm:chPref val="0"/>
          <dgm:bulletEnabled val="1"/>
        </dgm:presLayoutVars>
      </dgm:prSet>
      <dgm:spPr/>
    </dgm:pt>
    <dgm:pt modelId="{7EC1B7E1-FF9D-4FF5-97CA-5F4EEE54138D}" type="pres">
      <dgm:prSet presAssocID="{E8E1F298-60F4-40F5-BDAD-31807C785B38}" presName="BalanceSpacing" presStyleCnt="0"/>
      <dgm:spPr/>
    </dgm:pt>
    <dgm:pt modelId="{F9F97749-AFCB-49A4-B29E-E5B764AA4FAF}" type="pres">
      <dgm:prSet presAssocID="{E8E1F298-60F4-40F5-BDAD-31807C785B38}" presName="BalanceSpacing1" presStyleCnt="0"/>
      <dgm:spPr/>
    </dgm:pt>
    <dgm:pt modelId="{23F473D2-F2AD-450C-9CF3-6A7D003A6525}" type="pres">
      <dgm:prSet presAssocID="{7A586212-D54F-4CA8-A6B5-B126B5824047}" presName="Accent1Text" presStyleLbl="node1" presStyleIdx="1" presStyleCnt="8"/>
      <dgm:spPr/>
    </dgm:pt>
    <dgm:pt modelId="{0B834C44-EA90-4864-A61B-DBE05D9C32F5}" type="pres">
      <dgm:prSet presAssocID="{7A586212-D54F-4CA8-A6B5-B126B5824047}" presName="spaceBetweenRectangles" presStyleCnt="0"/>
      <dgm:spPr/>
    </dgm:pt>
    <dgm:pt modelId="{B56D6682-FC3C-410C-8A1A-EBF00B0C3301}" type="pres">
      <dgm:prSet presAssocID="{364D7E05-F48F-4463-9A68-D9D0002C1089}" presName="composite" presStyleCnt="0"/>
      <dgm:spPr/>
    </dgm:pt>
    <dgm:pt modelId="{6090EA80-0EE9-43D3-BC2C-2F98B48129E5}" type="pres">
      <dgm:prSet presAssocID="{364D7E05-F48F-4463-9A68-D9D0002C1089}" presName="Parent1" presStyleLbl="node1" presStyleIdx="2" presStyleCnt="8">
        <dgm:presLayoutVars>
          <dgm:chMax val="1"/>
          <dgm:chPref val="1"/>
          <dgm:bulletEnabled val="1"/>
        </dgm:presLayoutVars>
      </dgm:prSet>
      <dgm:spPr/>
    </dgm:pt>
    <dgm:pt modelId="{7B8102C3-24E1-440E-8C09-BAC1025A4C97}" type="pres">
      <dgm:prSet presAssocID="{364D7E05-F48F-4463-9A68-D9D0002C1089}" presName="Childtext1" presStyleLbl="revTx" presStyleIdx="1" presStyleCnt="4">
        <dgm:presLayoutVars>
          <dgm:chMax val="0"/>
          <dgm:chPref val="0"/>
          <dgm:bulletEnabled val="1"/>
        </dgm:presLayoutVars>
      </dgm:prSet>
      <dgm:spPr/>
    </dgm:pt>
    <dgm:pt modelId="{521BBB84-8F1A-432B-BACB-CEE1F744C259}" type="pres">
      <dgm:prSet presAssocID="{364D7E05-F48F-4463-9A68-D9D0002C1089}" presName="BalanceSpacing" presStyleCnt="0"/>
      <dgm:spPr/>
    </dgm:pt>
    <dgm:pt modelId="{5F01FA44-60BA-4970-9385-02760F0B460E}" type="pres">
      <dgm:prSet presAssocID="{364D7E05-F48F-4463-9A68-D9D0002C1089}" presName="BalanceSpacing1" presStyleCnt="0"/>
      <dgm:spPr/>
    </dgm:pt>
    <dgm:pt modelId="{D7FD1F8D-213F-415F-8B4F-E43C7C458CE1}" type="pres">
      <dgm:prSet presAssocID="{725A6329-81A1-4C40-A152-0506F6A51530}" presName="Accent1Text" presStyleLbl="node1" presStyleIdx="3" presStyleCnt="8"/>
      <dgm:spPr/>
    </dgm:pt>
    <dgm:pt modelId="{CD1F2412-D16E-4E07-BA06-B76924C1CE8F}" type="pres">
      <dgm:prSet presAssocID="{725A6329-81A1-4C40-A152-0506F6A51530}" presName="spaceBetweenRectangles" presStyleCnt="0"/>
      <dgm:spPr/>
    </dgm:pt>
    <dgm:pt modelId="{352A8A5A-808E-4362-BE3C-6D9F4250E4CD}" type="pres">
      <dgm:prSet presAssocID="{53BB4CF2-8B26-4F9B-9A34-C2F6BE8BD5DE}" presName="composite" presStyleCnt="0"/>
      <dgm:spPr/>
    </dgm:pt>
    <dgm:pt modelId="{4059969D-D7FE-4D07-BBAE-D93437669853}" type="pres">
      <dgm:prSet presAssocID="{53BB4CF2-8B26-4F9B-9A34-C2F6BE8BD5DE}" presName="Parent1" presStyleLbl="node1" presStyleIdx="4" presStyleCnt="8">
        <dgm:presLayoutVars>
          <dgm:chMax val="1"/>
          <dgm:chPref val="1"/>
          <dgm:bulletEnabled val="1"/>
        </dgm:presLayoutVars>
      </dgm:prSet>
      <dgm:spPr/>
    </dgm:pt>
    <dgm:pt modelId="{C0A8BA0C-0CCD-4E86-BDB4-10093EFDC759}" type="pres">
      <dgm:prSet presAssocID="{53BB4CF2-8B26-4F9B-9A34-C2F6BE8BD5DE}" presName="Childtext1" presStyleLbl="revTx" presStyleIdx="2" presStyleCnt="4">
        <dgm:presLayoutVars>
          <dgm:chMax val="0"/>
          <dgm:chPref val="0"/>
          <dgm:bulletEnabled val="1"/>
        </dgm:presLayoutVars>
      </dgm:prSet>
      <dgm:spPr/>
    </dgm:pt>
    <dgm:pt modelId="{1B347062-F2F6-441D-B6DD-2EC636F18C9A}" type="pres">
      <dgm:prSet presAssocID="{53BB4CF2-8B26-4F9B-9A34-C2F6BE8BD5DE}" presName="BalanceSpacing" presStyleCnt="0"/>
      <dgm:spPr/>
    </dgm:pt>
    <dgm:pt modelId="{B28909C1-8664-4B13-B8B0-A1B38AD935F1}" type="pres">
      <dgm:prSet presAssocID="{53BB4CF2-8B26-4F9B-9A34-C2F6BE8BD5DE}" presName="BalanceSpacing1" presStyleCnt="0"/>
      <dgm:spPr/>
    </dgm:pt>
    <dgm:pt modelId="{09C96CAB-E94B-4806-BC1D-DE7F3F3C2D93}" type="pres">
      <dgm:prSet presAssocID="{0A0CAE23-8373-4E53-95AE-EAF751D2A59E}" presName="Accent1Text" presStyleLbl="node1" presStyleIdx="5" presStyleCnt="8"/>
      <dgm:spPr/>
    </dgm:pt>
    <dgm:pt modelId="{1CFD03A3-94AA-4AA4-A091-3F79FA9454F0}" type="pres">
      <dgm:prSet presAssocID="{0A0CAE23-8373-4E53-95AE-EAF751D2A59E}" presName="spaceBetweenRectangles" presStyleCnt="0"/>
      <dgm:spPr/>
    </dgm:pt>
    <dgm:pt modelId="{9EBD2003-1959-496A-9B92-8D4C2903A5B9}" type="pres">
      <dgm:prSet presAssocID="{A83DCA8C-A078-422E-8B0C-86FA72CCF0AF}" presName="composite" presStyleCnt="0"/>
      <dgm:spPr/>
    </dgm:pt>
    <dgm:pt modelId="{31873D43-FE66-40B4-958D-CA1C8F00F606}" type="pres">
      <dgm:prSet presAssocID="{A83DCA8C-A078-422E-8B0C-86FA72CCF0AF}" presName="Parent1" presStyleLbl="node1" presStyleIdx="6" presStyleCnt="8">
        <dgm:presLayoutVars>
          <dgm:chMax val="1"/>
          <dgm:chPref val="1"/>
          <dgm:bulletEnabled val="1"/>
        </dgm:presLayoutVars>
      </dgm:prSet>
      <dgm:spPr/>
    </dgm:pt>
    <dgm:pt modelId="{5A781D51-168B-403E-9479-E7A37D8664B0}" type="pres">
      <dgm:prSet presAssocID="{A83DCA8C-A078-422E-8B0C-86FA72CCF0AF}" presName="Childtext1" presStyleLbl="revTx" presStyleIdx="3" presStyleCnt="4">
        <dgm:presLayoutVars>
          <dgm:chMax val="0"/>
          <dgm:chPref val="0"/>
          <dgm:bulletEnabled val="1"/>
        </dgm:presLayoutVars>
      </dgm:prSet>
      <dgm:spPr/>
    </dgm:pt>
    <dgm:pt modelId="{2E3F8135-F872-4A6C-A4D1-0A84B0CA0602}" type="pres">
      <dgm:prSet presAssocID="{A83DCA8C-A078-422E-8B0C-86FA72CCF0AF}" presName="BalanceSpacing" presStyleCnt="0"/>
      <dgm:spPr/>
    </dgm:pt>
    <dgm:pt modelId="{4D12648D-83CC-4672-8537-49ADD78BD286}" type="pres">
      <dgm:prSet presAssocID="{A83DCA8C-A078-422E-8B0C-86FA72CCF0AF}" presName="BalanceSpacing1" presStyleCnt="0"/>
      <dgm:spPr/>
    </dgm:pt>
    <dgm:pt modelId="{06BB7293-98D6-4EE8-8EFC-8930576AFA7B}" type="pres">
      <dgm:prSet presAssocID="{6D5232CB-A91E-4ACB-86E0-54C165209946}" presName="Accent1Text" presStyleLbl="node1" presStyleIdx="7" presStyleCnt="8"/>
      <dgm:spPr/>
    </dgm:pt>
  </dgm:ptLst>
  <dgm:cxnLst>
    <dgm:cxn modelId="{62C05404-7F14-4E11-B4A0-988C527ABC91}" type="presOf" srcId="{7A586212-D54F-4CA8-A6B5-B126B5824047}" destId="{23F473D2-F2AD-450C-9CF3-6A7D003A6525}" srcOrd="0" destOrd="0" presId="urn:microsoft.com/office/officeart/2008/layout/AlternatingHexagons"/>
    <dgm:cxn modelId="{C6E0FF14-2E4A-43B5-8B17-97E1DD72A1B2}" srcId="{E8E1F298-60F4-40F5-BDAD-31807C785B38}" destId="{C973CA98-2F79-483C-BA1A-391FF0E6A1A4}" srcOrd="0" destOrd="0" parTransId="{6BBDB350-06C2-49EB-BF77-094E733CBB90}" sibTransId="{3A2836F6-DC6D-48DA-8E32-E8DE03E57C59}"/>
    <dgm:cxn modelId="{CABCCC1D-3B96-4FD0-8AB0-7F9FA86B5A06}" type="presOf" srcId="{725A6329-81A1-4C40-A152-0506F6A51530}" destId="{D7FD1F8D-213F-415F-8B4F-E43C7C458CE1}" srcOrd="0" destOrd="0" presId="urn:microsoft.com/office/officeart/2008/layout/AlternatingHexagons"/>
    <dgm:cxn modelId="{C5089423-3CF9-4FF3-AA8C-38547A80131B}" type="presOf" srcId="{0A0CAE23-8373-4E53-95AE-EAF751D2A59E}" destId="{09C96CAB-E94B-4806-BC1D-DE7F3F3C2D93}" srcOrd="0" destOrd="0" presId="urn:microsoft.com/office/officeart/2008/layout/AlternatingHexagons"/>
    <dgm:cxn modelId="{91752527-EA6A-4AE1-88C6-5DA7411151C2}" type="presOf" srcId="{E8E1F298-60F4-40F5-BDAD-31807C785B38}" destId="{19A0B655-1613-45C8-8E16-37F1B040A73A}" srcOrd="0" destOrd="0" presId="urn:microsoft.com/office/officeart/2008/layout/AlternatingHexagons"/>
    <dgm:cxn modelId="{1AC99A29-76F0-4D15-A15B-23CDF989CC4B}" type="presOf" srcId="{364D7E05-F48F-4463-9A68-D9D0002C1089}" destId="{6090EA80-0EE9-43D3-BC2C-2F98B48129E5}" srcOrd="0" destOrd="0" presId="urn:microsoft.com/office/officeart/2008/layout/AlternatingHexagons"/>
    <dgm:cxn modelId="{96334331-575A-4FC8-BBC3-D06A6F8E7C76}" type="presOf" srcId="{A83DCA8C-A078-422E-8B0C-86FA72CCF0AF}" destId="{31873D43-FE66-40B4-958D-CA1C8F00F606}" srcOrd="0" destOrd="0" presId="urn:microsoft.com/office/officeart/2008/layout/AlternatingHexagons"/>
    <dgm:cxn modelId="{930FB75C-D6DA-41B9-9497-D25400C27CCC}" type="presOf" srcId="{72B9F512-059D-4B8B-8789-77A7B887B746}" destId="{5A781D51-168B-403E-9479-E7A37D8664B0}" srcOrd="0" destOrd="0" presId="urn:microsoft.com/office/officeart/2008/layout/AlternatingHexagons"/>
    <dgm:cxn modelId="{F96C2469-AAF6-4639-B5C0-4E47C0C9AE4E}" type="presOf" srcId="{B29A891A-F800-49BA-81E4-7FA4FDF2ED05}" destId="{1F1FF4F6-5B07-4C25-9949-F19F696FFBBE}" srcOrd="0" destOrd="0" presId="urn:microsoft.com/office/officeart/2008/layout/AlternatingHexagons"/>
    <dgm:cxn modelId="{CCFB336F-4787-42E5-A470-AF9C84165426}" srcId="{364D7E05-F48F-4463-9A68-D9D0002C1089}" destId="{4887E096-1A2B-4DEC-8817-E87DD0A37ECA}" srcOrd="0" destOrd="0" parTransId="{29B4C741-26F0-4963-8B4B-8432B548DB05}" sibTransId="{58E8EF87-C3DE-4DEC-B80B-1B60D1952A63}"/>
    <dgm:cxn modelId="{CBDFC050-410A-4E42-9F10-F2953F81A378}" srcId="{B29A891A-F800-49BA-81E4-7FA4FDF2ED05}" destId="{364D7E05-F48F-4463-9A68-D9D0002C1089}" srcOrd="1" destOrd="0" parTransId="{58A608C8-55ED-4D90-BEFB-4AC58480500C}" sibTransId="{725A6329-81A1-4C40-A152-0506F6A51530}"/>
    <dgm:cxn modelId="{A54EFC81-AED5-4975-8561-25516D1AD8A0}" srcId="{A83DCA8C-A078-422E-8B0C-86FA72CCF0AF}" destId="{72B9F512-059D-4B8B-8789-77A7B887B746}" srcOrd="0" destOrd="0" parTransId="{3058D467-E817-48A3-AE92-3362731D6213}" sibTransId="{693A6556-59F8-4611-8DE5-AE67C5E541E3}"/>
    <dgm:cxn modelId="{2E3E738C-ACED-4E15-8D88-E03AFB701330}" srcId="{53BB4CF2-8B26-4F9B-9A34-C2F6BE8BD5DE}" destId="{83FBEB34-553C-4DD2-9AA7-C606C536262F}" srcOrd="0" destOrd="0" parTransId="{151D67EF-A335-44B2-8EDB-6338F70773AE}" sibTransId="{9986F011-255F-4ECA-8077-16E0B2C04513}"/>
    <dgm:cxn modelId="{39E5558D-E3EE-49AA-9E30-BABE700CBBB4}" type="presOf" srcId="{4887E096-1A2B-4DEC-8817-E87DD0A37ECA}" destId="{7B8102C3-24E1-440E-8C09-BAC1025A4C97}" srcOrd="0" destOrd="0" presId="urn:microsoft.com/office/officeart/2008/layout/AlternatingHexagons"/>
    <dgm:cxn modelId="{BCA86999-DC95-41AE-B4F0-700037490A95}" type="presOf" srcId="{53BB4CF2-8B26-4F9B-9A34-C2F6BE8BD5DE}" destId="{4059969D-D7FE-4D07-BBAE-D93437669853}" srcOrd="0" destOrd="0" presId="urn:microsoft.com/office/officeart/2008/layout/AlternatingHexagons"/>
    <dgm:cxn modelId="{2E3877B3-2735-4733-B4BD-A76FECDCC86E}" type="presOf" srcId="{6D5232CB-A91E-4ACB-86E0-54C165209946}" destId="{06BB7293-98D6-4EE8-8EFC-8930576AFA7B}" srcOrd="0" destOrd="0" presId="urn:microsoft.com/office/officeart/2008/layout/AlternatingHexagons"/>
    <dgm:cxn modelId="{E972E8BD-A24A-4E8F-9B4A-89C1D013C2DA}" srcId="{B29A891A-F800-49BA-81E4-7FA4FDF2ED05}" destId="{A83DCA8C-A078-422E-8B0C-86FA72CCF0AF}" srcOrd="3" destOrd="0" parTransId="{4AFDECAC-E471-430B-967C-A07AF07BC604}" sibTransId="{6D5232CB-A91E-4ACB-86E0-54C165209946}"/>
    <dgm:cxn modelId="{465F52D3-1C96-4368-8EE6-E2760C05A391}" srcId="{B29A891A-F800-49BA-81E4-7FA4FDF2ED05}" destId="{53BB4CF2-8B26-4F9B-9A34-C2F6BE8BD5DE}" srcOrd="2" destOrd="0" parTransId="{64D874E7-0435-491D-8454-5EA92F44D01F}" sibTransId="{0A0CAE23-8373-4E53-95AE-EAF751D2A59E}"/>
    <dgm:cxn modelId="{DC719AD4-D731-4325-B63A-BB7358E6B155}" type="presOf" srcId="{83FBEB34-553C-4DD2-9AA7-C606C536262F}" destId="{C0A8BA0C-0CCD-4E86-BDB4-10093EFDC759}" srcOrd="0" destOrd="0" presId="urn:microsoft.com/office/officeart/2008/layout/AlternatingHexagons"/>
    <dgm:cxn modelId="{B2FFB8DF-ACAD-4158-BD40-41B0D859CEEC}" srcId="{B29A891A-F800-49BA-81E4-7FA4FDF2ED05}" destId="{E8E1F298-60F4-40F5-BDAD-31807C785B38}" srcOrd="0" destOrd="0" parTransId="{061C09D2-9D56-4FA9-ADF3-4539646AD54D}" sibTransId="{7A586212-D54F-4CA8-A6B5-B126B5824047}"/>
    <dgm:cxn modelId="{193E89EF-5632-47E5-B009-77F1F3B5EA58}" type="presOf" srcId="{C973CA98-2F79-483C-BA1A-391FF0E6A1A4}" destId="{83B36E9B-4A98-464A-AF70-71365BD93A7E}" srcOrd="0" destOrd="0" presId="urn:microsoft.com/office/officeart/2008/layout/AlternatingHexagons"/>
    <dgm:cxn modelId="{BC593DD9-AA14-4EDA-A3ED-E3B2BFF87511}" type="presParOf" srcId="{1F1FF4F6-5B07-4C25-9949-F19F696FFBBE}" destId="{336B26F4-4210-4018-9598-7A43BBCE7F74}" srcOrd="0" destOrd="0" presId="urn:microsoft.com/office/officeart/2008/layout/AlternatingHexagons"/>
    <dgm:cxn modelId="{292E7F22-01E7-4B3B-8F80-798FB3CC8FB1}" type="presParOf" srcId="{336B26F4-4210-4018-9598-7A43BBCE7F74}" destId="{19A0B655-1613-45C8-8E16-37F1B040A73A}" srcOrd="0" destOrd="0" presId="urn:microsoft.com/office/officeart/2008/layout/AlternatingHexagons"/>
    <dgm:cxn modelId="{9C5F42BA-4C83-46FD-87F7-0734F6362ACB}" type="presParOf" srcId="{336B26F4-4210-4018-9598-7A43BBCE7F74}" destId="{83B36E9B-4A98-464A-AF70-71365BD93A7E}" srcOrd="1" destOrd="0" presId="urn:microsoft.com/office/officeart/2008/layout/AlternatingHexagons"/>
    <dgm:cxn modelId="{11842C64-7D7E-4E64-884E-C4A35C780F4D}" type="presParOf" srcId="{336B26F4-4210-4018-9598-7A43BBCE7F74}" destId="{7EC1B7E1-FF9D-4FF5-97CA-5F4EEE54138D}" srcOrd="2" destOrd="0" presId="urn:microsoft.com/office/officeart/2008/layout/AlternatingHexagons"/>
    <dgm:cxn modelId="{B3C8010C-1462-4C84-84DD-4E3984B2069F}" type="presParOf" srcId="{336B26F4-4210-4018-9598-7A43BBCE7F74}" destId="{F9F97749-AFCB-49A4-B29E-E5B764AA4FAF}" srcOrd="3" destOrd="0" presId="urn:microsoft.com/office/officeart/2008/layout/AlternatingHexagons"/>
    <dgm:cxn modelId="{F0F6530C-C510-4E14-A255-ADDA285ED129}" type="presParOf" srcId="{336B26F4-4210-4018-9598-7A43BBCE7F74}" destId="{23F473D2-F2AD-450C-9CF3-6A7D003A6525}" srcOrd="4" destOrd="0" presId="urn:microsoft.com/office/officeart/2008/layout/AlternatingHexagons"/>
    <dgm:cxn modelId="{96C2AFB0-C4BB-4250-8BE9-62C26DFC67F7}" type="presParOf" srcId="{1F1FF4F6-5B07-4C25-9949-F19F696FFBBE}" destId="{0B834C44-EA90-4864-A61B-DBE05D9C32F5}" srcOrd="1" destOrd="0" presId="urn:microsoft.com/office/officeart/2008/layout/AlternatingHexagons"/>
    <dgm:cxn modelId="{500AA3E5-2465-4ED4-901A-ABAF6529C0A1}" type="presParOf" srcId="{1F1FF4F6-5B07-4C25-9949-F19F696FFBBE}" destId="{B56D6682-FC3C-410C-8A1A-EBF00B0C3301}" srcOrd="2" destOrd="0" presId="urn:microsoft.com/office/officeart/2008/layout/AlternatingHexagons"/>
    <dgm:cxn modelId="{9E401F3F-869D-44A3-B3A9-60C5DD8D30E3}" type="presParOf" srcId="{B56D6682-FC3C-410C-8A1A-EBF00B0C3301}" destId="{6090EA80-0EE9-43D3-BC2C-2F98B48129E5}" srcOrd="0" destOrd="0" presId="urn:microsoft.com/office/officeart/2008/layout/AlternatingHexagons"/>
    <dgm:cxn modelId="{1ACDB557-DAD0-4E01-9D07-B4A5231CDE58}" type="presParOf" srcId="{B56D6682-FC3C-410C-8A1A-EBF00B0C3301}" destId="{7B8102C3-24E1-440E-8C09-BAC1025A4C97}" srcOrd="1" destOrd="0" presId="urn:microsoft.com/office/officeart/2008/layout/AlternatingHexagons"/>
    <dgm:cxn modelId="{A15314B2-28AF-483F-8FEF-6DD455666605}" type="presParOf" srcId="{B56D6682-FC3C-410C-8A1A-EBF00B0C3301}" destId="{521BBB84-8F1A-432B-BACB-CEE1F744C259}" srcOrd="2" destOrd="0" presId="urn:microsoft.com/office/officeart/2008/layout/AlternatingHexagons"/>
    <dgm:cxn modelId="{53AA5684-8B92-4CE6-9E1E-E38A996D448E}" type="presParOf" srcId="{B56D6682-FC3C-410C-8A1A-EBF00B0C3301}" destId="{5F01FA44-60BA-4970-9385-02760F0B460E}" srcOrd="3" destOrd="0" presId="urn:microsoft.com/office/officeart/2008/layout/AlternatingHexagons"/>
    <dgm:cxn modelId="{BB6D1981-A726-48CB-A7DB-763356DA7236}" type="presParOf" srcId="{B56D6682-FC3C-410C-8A1A-EBF00B0C3301}" destId="{D7FD1F8D-213F-415F-8B4F-E43C7C458CE1}" srcOrd="4" destOrd="0" presId="urn:microsoft.com/office/officeart/2008/layout/AlternatingHexagons"/>
    <dgm:cxn modelId="{0BBA768E-9024-43FA-8B99-799C09517225}" type="presParOf" srcId="{1F1FF4F6-5B07-4C25-9949-F19F696FFBBE}" destId="{CD1F2412-D16E-4E07-BA06-B76924C1CE8F}" srcOrd="3" destOrd="0" presId="urn:microsoft.com/office/officeart/2008/layout/AlternatingHexagons"/>
    <dgm:cxn modelId="{A3CBFC74-DA28-4472-ADC9-E85DCAAEA49F}" type="presParOf" srcId="{1F1FF4F6-5B07-4C25-9949-F19F696FFBBE}" destId="{352A8A5A-808E-4362-BE3C-6D9F4250E4CD}" srcOrd="4" destOrd="0" presId="urn:microsoft.com/office/officeart/2008/layout/AlternatingHexagons"/>
    <dgm:cxn modelId="{2383B157-A6F4-4B1F-BC53-36B5DCDEFA7F}" type="presParOf" srcId="{352A8A5A-808E-4362-BE3C-6D9F4250E4CD}" destId="{4059969D-D7FE-4D07-BBAE-D93437669853}" srcOrd="0" destOrd="0" presId="urn:microsoft.com/office/officeart/2008/layout/AlternatingHexagons"/>
    <dgm:cxn modelId="{DE71E286-6578-4415-8971-63B0C299C45C}" type="presParOf" srcId="{352A8A5A-808E-4362-BE3C-6D9F4250E4CD}" destId="{C0A8BA0C-0CCD-4E86-BDB4-10093EFDC759}" srcOrd="1" destOrd="0" presId="urn:microsoft.com/office/officeart/2008/layout/AlternatingHexagons"/>
    <dgm:cxn modelId="{A6057F84-E489-4CD1-A132-29464BBCEE47}" type="presParOf" srcId="{352A8A5A-808E-4362-BE3C-6D9F4250E4CD}" destId="{1B347062-F2F6-441D-B6DD-2EC636F18C9A}" srcOrd="2" destOrd="0" presId="urn:microsoft.com/office/officeart/2008/layout/AlternatingHexagons"/>
    <dgm:cxn modelId="{5FC2F5B7-E0D0-42DB-A4C3-DD1055396CA7}" type="presParOf" srcId="{352A8A5A-808E-4362-BE3C-6D9F4250E4CD}" destId="{B28909C1-8664-4B13-B8B0-A1B38AD935F1}" srcOrd="3" destOrd="0" presId="urn:microsoft.com/office/officeart/2008/layout/AlternatingHexagons"/>
    <dgm:cxn modelId="{CE491521-059D-44D3-BFFF-997F226BDC5B}" type="presParOf" srcId="{352A8A5A-808E-4362-BE3C-6D9F4250E4CD}" destId="{09C96CAB-E94B-4806-BC1D-DE7F3F3C2D93}" srcOrd="4" destOrd="0" presId="urn:microsoft.com/office/officeart/2008/layout/AlternatingHexagons"/>
    <dgm:cxn modelId="{80351A8F-0667-404B-9F21-F3545FCB53D2}" type="presParOf" srcId="{1F1FF4F6-5B07-4C25-9949-F19F696FFBBE}" destId="{1CFD03A3-94AA-4AA4-A091-3F79FA9454F0}" srcOrd="5" destOrd="0" presId="urn:microsoft.com/office/officeart/2008/layout/AlternatingHexagons"/>
    <dgm:cxn modelId="{0A314267-48D4-42F2-8903-351843DAD837}" type="presParOf" srcId="{1F1FF4F6-5B07-4C25-9949-F19F696FFBBE}" destId="{9EBD2003-1959-496A-9B92-8D4C2903A5B9}" srcOrd="6" destOrd="0" presId="urn:microsoft.com/office/officeart/2008/layout/AlternatingHexagons"/>
    <dgm:cxn modelId="{293AF450-EF63-4D92-9E10-EE8BE34F91B7}" type="presParOf" srcId="{9EBD2003-1959-496A-9B92-8D4C2903A5B9}" destId="{31873D43-FE66-40B4-958D-CA1C8F00F606}" srcOrd="0" destOrd="0" presId="urn:microsoft.com/office/officeart/2008/layout/AlternatingHexagons"/>
    <dgm:cxn modelId="{161E51F7-2094-4A5D-BC50-E41448DDF2A6}" type="presParOf" srcId="{9EBD2003-1959-496A-9B92-8D4C2903A5B9}" destId="{5A781D51-168B-403E-9479-E7A37D8664B0}" srcOrd="1" destOrd="0" presId="urn:microsoft.com/office/officeart/2008/layout/AlternatingHexagons"/>
    <dgm:cxn modelId="{D7E36A5D-739C-403D-9BD2-349F0A71DD67}" type="presParOf" srcId="{9EBD2003-1959-496A-9B92-8D4C2903A5B9}" destId="{2E3F8135-F872-4A6C-A4D1-0A84B0CA0602}" srcOrd="2" destOrd="0" presId="urn:microsoft.com/office/officeart/2008/layout/AlternatingHexagons"/>
    <dgm:cxn modelId="{9EC490C8-329F-4EA7-884E-E20F78741E1F}" type="presParOf" srcId="{9EBD2003-1959-496A-9B92-8D4C2903A5B9}" destId="{4D12648D-83CC-4672-8537-49ADD78BD286}" srcOrd="3" destOrd="0" presId="urn:microsoft.com/office/officeart/2008/layout/AlternatingHexagons"/>
    <dgm:cxn modelId="{6DB910B8-02E1-4B50-8598-A3A0176F3882}" type="presParOf" srcId="{9EBD2003-1959-496A-9B92-8D4C2903A5B9}" destId="{06BB7293-98D6-4EE8-8EFC-8930576AFA7B}"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B29A891A-F800-49BA-81E4-7FA4FDF2ED05}" type="doc">
      <dgm:prSet loTypeId="urn:microsoft.com/office/officeart/2008/layout/AlternatingHexagons" loCatId="list" qsTypeId="urn:microsoft.com/office/officeart/2005/8/quickstyle/simple5" qsCatId="simple" csTypeId="urn:microsoft.com/office/officeart/2005/8/colors/accent5_4" csCatId="accent5" phldr="1"/>
      <dgm:spPr/>
      <dgm:t>
        <a:bodyPr/>
        <a:lstStyle/>
        <a:p>
          <a:endParaRPr lang="en-US"/>
        </a:p>
      </dgm:t>
    </dgm:pt>
    <dgm:pt modelId="{E8E1F298-60F4-40F5-BDAD-31807C785B38}">
      <dgm:prSet phldrT="[Testo]"/>
      <dgm:spPr/>
      <dgm:t>
        <a:bodyPr/>
        <a:lstStyle/>
        <a:p>
          <a:r>
            <a:rPr lang="it-IT" dirty="0"/>
            <a:t>2015</a:t>
          </a:r>
          <a:endParaRPr lang="en-US" dirty="0"/>
        </a:p>
      </dgm:t>
    </dgm:pt>
    <dgm:pt modelId="{061C09D2-9D56-4FA9-ADF3-4539646AD54D}" type="parTrans" cxnId="{B2FFB8DF-ACAD-4158-BD40-41B0D859CEEC}">
      <dgm:prSet/>
      <dgm:spPr/>
      <dgm:t>
        <a:bodyPr/>
        <a:lstStyle/>
        <a:p>
          <a:endParaRPr lang="en-US"/>
        </a:p>
      </dgm:t>
    </dgm:pt>
    <dgm:pt modelId="{7A586212-D54F-4CA8-A6B5-B126B5824047}" type="sibTrans" cxnId="{B2FFB8DF-ACAD-4158-BD40-41B0D859CEEC}">
      <dgm:prSet/>
      <dgm:spPr/>
      <dgm:t>
        <a:bodyPr/>
        <a:lstStyle/>
        <a:p>
          <a:endParaRPr lang="en-US"/>
        </a:p>
      </dgm:t>
    </dgm:pt>
    <dgm:pt modelId="{C973CA98-2F79-483C-BA1A-391FF0E6A1A4}">
      <dgm:prSet phldrT="[Testo]"/>
      <dgm:spPr/>
      <dgm:t>
        <a:bodyPr/>
        <a:lstStyle/>
        <a:p>
          <a:r>
            <a:rPr lang="it-IT" dirty="0"/>
            <a:t>Idea for an </a:t>
          </a:r>
          <a:r>
            <a:rPr lang="it-IT" dirty="0" err="1"/>
            <a:t>IdaaS</a:t>
          </a:r>
          <a:r>
            <a:rPr lang="it-IT" dirty="0"/>
            <a:t> product</a:t>
          </a:r>
          <a:endParaRPr lang="en-US" dirty="0"/>
        </a:p>
      </dgm:t>
    </dgm:pt>
    <dgm:pt modelId="{6BBDB350-06C2-49EB-BF77-094E733CBB90}" type="parTrans" cxnId="{C6E0FF14-2E4A-43B5-8B17-97E1DD72A1B2}">
      <dgm:prSet/>
      <dgm:spPr/>
      <dgm:t>
        <a:bodyPr/>
        <a:lstStyle/>
        <a:p>
          <a:endParaRPr lang="en-US"/>
        </a:p>
      </dgm:t>
    </dgm:pt>
    <dgm:pt modelId="{3A2836F6-DC6D-48DA-8E32-E8DE03E57C59}" type="sibTrans" cxnId="{C6E0FF14-2E4A-43B5-8B17-97E1DD72A1B2}">
      <dgm:prSet/>
      <dgm:spPr/>
      <dgm:t>
        <a:bodyPr/>
        <a:lstStyle/>
        <a:p>
          <a:endParaRPr lang="en-US"/>
        </a:p>
      </dgm:t>
    </dgm:pt>
    <dgm:pt modelId="{364D7E05-F48F-4463-9A68-D9D0002C1089}">
      <dgm:prSet phldrT="[Testo]"/>
      <dgm:spPr/>
      <dgm:t>
        <a:bodyPr/>
        <a:lstStyle/>
        <a:p>
          <a:r>
            <a:rPr lang="it-IT" dirty="0"/>
            <a:t>2017</a:t>
          </a:r>
          <a:endParaRPr lang="en-US" dirty="0"/>
        </a:p>
      </dgm:t>
    </dgm:pt>
    <dgm:pt modelId="{58A608C8-55ED-4D90-BEFB-4AC58480500C}" type="parTrans" cxnId="{CBDFC050-410A-4E42-9F10-F2953F81A378}">
      <dgm:prSet/>
      <dgm:spPr/>
      <dgm:t>
        <a:bodyPr/>
        <a:lstStyle/>
        <a:p>
          <a:endParaRPr lang="en-US"/>
        </a:p>
      </dgm:t>
    </dgm:pt>
    <dgm:pt modelId="{725A6329-81A1-4C40-A152-0506F6A51530}" type="sibTrans" cxnId="{CBDFC050-410A-4E42-9F10-F2953F81A378}">
      <dgm:prSet/>
      <dgm:spPr/>
      <dgm:t>
        <a:bodyPr/>
        <a:lstStyle/>
        <a:p>
          <a:endParaRPr lang="en-US"/>
        </a:p>
      </dgm:t>
    </dgm:pt>
    <dgm:pt modelId="{4887E096-1A2B-4DEC-8817-E87DD0A37ECA}">
      <dgm:prSet phldrT="[Testo]"/>
      <dgm:spPr/>
      <dgm:t>
        <a:bodyPr/>
        <a:lstStyle/>
        <a:p>
          <a:r>
            <a:rPr lang="it-IT" dirty="0" err="1"/>
            <a:t>Monokee</a:t>
          </a:r>
          <a:r>
            <a:rPr lang="it-IT" dirty="0"/>
            <a:t> Foundation</a:t>
          </a:r>
        </a:p>
        <a:p>
          <a:r>
            <a:rPr lang="it-IT" dirty="0"/>
            <a:t>And first </a:t>
          </a:r>
          <a:r>
            <a:rPr lang="it-IT" dirty="0" err="1"/>
            <a:t>patent</a:t>
          </a:r>
          <a:endParaRPr lang="en-US" dirty="0"/>
        </a:p>
      </dgm:t>
    </dgm:pt>
    <dgm:pt modelId="{29B4C741-26F0-4963-8B4B-8432B548DB05}" type="parTrans" cxnId="{CCFB336F-4787-42E5-A470-AF9C84165426}">
      <dgm:prSet/>
      <dgm:spPr/>
      <dgm:t>
        <a:bodyPr/>
        <a:lstStyle/>
        <a:p>
          <a:endParaRPr lang="en-US"/>
        </a:p>
      </dgm:t>
    </dgm:pt>
    <dgm:pt modelId="{58E8EF87-C3DE-4DEC-B80B-1B60D1952A63}" type="sibTrans" cxnId="{CCFB336F-4787-42E5-A470-AF9C84165426}">
      <dgm:prSet/>
      <dgm:spPr/>
      <dgm:t>
        <a:bodyPr/>
        <a:lstStyle/>
        <a:p>
          <a:endParaRPr lang="en-US"/>
        </a:p>
      </dgm:t>
    </dgm:pt>
    <dgm:pt modelId="{53BB4CF2-8B26-4F9B-9A34-C2F6BE8BD5DE}">
      <dgm:prSet phldrT="[Testo]"/>
      <dgm:spPr/>
      <dgm:t>
        <a:bodyPr/>
        <a:lstStyle/>
        <a:p>
          <a:r>
            <a:rPr lang="it-IT" dirty="0"/>
            <a:t>2018</a:t>
          </a:r>
          <a:endParaRPr lang="en-US" dirty="0"/>
        </a:p>
      </dgm:t>
    </dgm:pt>
    <dgm:pt modelId="{64D874E7-0435-491D-8454-5EA92F44D01F}" type="parTrans" cxnId="{465F52D3-1C96-4368-8EE6-E2760C05A391}">
      <dgm:prSet/>
      <dgm:spPr/>
      <dgm:t>
        <a:bodyPr/>
        <a:lstStyle/>
        <a:p>
          <a:endParaRPr lang="en-US"/>
        </a:p>
      </dgm:t>
    </dgm:pt>
    <dgm:pt modelId="{0A0CAE23-8373-4E53-95AE-EAF751D2A59E}" type="sibTrans" cxnId="{465F52D3-1C96-4368-8EE6-E2760C05A391}">
      <dgm:prSet/>
      <dgm:spPr/>
      <dgm:t>
        <a:bodyPr/>
        <a:lstStyle/>
        <a:p>
          <a:endParaRPr lang="en-US"/>
        </a:p>
      </dgm:t>
    </dgm:pt>
    <dgm:pt modelId="{83FBEB34-553C-4DD2-9AA7-C606C536262F}">
      <dgm:prSet phldrT="[Testo]"/>
      <dgm:spPr/>
      <dgm:t>
        <a:bodyPr/>
        <a:lstStyle/>
        <a:p>
          <a:r>
            <a:rPr lang="it-IT" dirty="0"/>
            <a:t>First Customer</a:t>
          </a:r>
          <a:endParaRPr lang="en-US" dirty="0"/>
        </a:p>
      </dgm:t>
    </dgm:pt>
    <dgm:pt modelId="{151D67EF-A335-44B2-8EDB-6338F70773AE}" type="parTrans" cxnId="{2E3E738C-ACED-4E15-8D88-E03AFB701330}">
      <dgm:prSet/>
      <dgm:spPr/>
      <dgm:t>
        <a:bodyPr/>
        <a:lstStyle/>
        <a:p>
          <a:endParaRPr lang="en-US"/>
        </a:p>
      </dgm:t>
    </dgm:pt>
    <dgm:pt modelId="{9986F011-255F-4ECA-8077-16E0B2C04513}" type="sibTrans" cxnId="{2E3E738C-ACED-4E15-8D88-E03AFB701330}">
      <dgm:prSet/>
      <dgm:spPr/>
      <dgm:t>
        <a:bodyPr/>
        <a:lstStyle/>
        <a:p>
          <a:endParaRPr lang="en-US"/>
        </a:p>
      </dgm:t>
    </dgm:pt>
    <dgm:pt modelId="{BE0C50DF-D266-4C43-AAD3-57D4FCCEE13E}">
      <dgm:prSet phldrT="[Testo]"/>
      <dgm:spPr/>
      <dgm:t>
        <a:bodyPr/>
        <a:lstStyle/>
        <a:p>
          <a:r>
            <a:rPr lang="it-IT" dirty="0"/>
            <a:t>First </a:t>
          </a:r>
          <a:r>
            <a:rPr lang="it-IT" dirty="0" err="1"/>
            <a:t>verifiable</a:t>
          </a:r>
          <a:r>
            <a:rPr lang="it-IT" dirty="0"/>
            <a:t> </a:t>
          </a:r>
          <a:r>
            <a:rPr lang="it-IT" dirty="0" err="1"/>
            <a:t>credentials</a:t>
          </a:r>
          <a:endParaRPr lang="en-US" dirty="0"/>
        </a:p>
      </dgm:t>
    </dgm:pt>
    <dgm:pt modelId="{5ADA93D3-D6BD-4385-824B-A2F89F632B50}" type="parTrans" cxnId="{6AC23D46-530B-46D2-9F92-40758937FA09}">
      <dgm:prSet/>
      <dgm:spPr/>
      <dgm:t>
        <a:bodyPr/>
        <a:lstStyle/>
        <a:p>
          <a:endParaRPr lang="en-US"/>
        </a:p>
      </dgm:t>
    </dgm:pt>
    <dgm:pt modelId="{65A20C22-40BC-4AAD-AAC6-0946012F8FC5}" type="sibTrans" cxnId="{6AC23D46-530B-46D2-9F92-40758937FA09}">
      <dgm:prSet/>
      <dgm:spPr/>
      <dgm:t>
        <a:bodyPr/>
        <a:lstStyle/>
        <a:p>
          <a:endParaRPr lang="en-US"/>
        </a:p>
      </dgm:t>
    </dgm:pt>
    <dgm:pt modelId="{A83DCA8C-A078-422E-8B0C-86FA72CCF0AF}">
      <dgm:prSet phldrT="[Testo]"/>
      <dgm:spPr/>
      <dgm:t>
        <a:bodyPr/>
        <a:lstStyle/>
        <a:p>
          <a:r>
            <a:rPr lang="it-IT" dirty="0"/>
            <a:t>2020</a:t>
          </a:r>
          <a:endParaRPr lang="en-US" dirty="0"/>
        </a:p>
      </dgm:t>
    </dgm:pt>
    <dgm:pt modelId="{4AFDECAC-E471-430B-967C-A07AF07BC604}" type="parTrans" cxnId="{E972E8BD-A24A-4E8F-9B4A-89C1D013C2DA}">
      <dgm:prSet/>
      <dgm:spPr/>
      <dgm:t>
        <a:bodyPr/>
        <a:lstStyle/>
        <a:p>
          <a:endParaRPr lang="en-US"/>
        </a:p>
      </dgm:t>
    </dgm:pt>
    <dgm:pt modelId="{6D5232CB-A91E-4ACB-86E0-54C165209946}" type="sibTrans" cxnId="{E972E8BD-A24A-4E8F-9B4A-89C1D013C2DA}">
      <dgm:prSet/>
      <dgm:spPr/>
      <dgm:t>
        <a:bodyPr/>
        <a:lstStyle/>
        <a:p>
          <a:endParaRPr lang="en-US"/>
        </a:p>
      </dgm:t>
    </dgm:pt>
    <dgm:pt modelId="{72B9F512-059D-4B8B-8789-77A7B887B746}">
      <dgm:prSet phldrT="[Testo]"/>
      <dgm:spPr/>
      <dgm:t>
        <a:bodyPr/>
        <a:lstStyle/>
        <a:p>
          <a:r>
            <a:rPr lang="it-IT" dirty="0"/>
            <a:t>Visual Identity Orchestrator</a:t>
          </a:r>
          <a:endParaRPr lang="en-US" dirty="0"/>
        </a:p>
      </dgm:t>
    </dgm:pt>
    <dgm:pt modelId="{3058D467-E817-48A3-AE92-3362731D6213}" type="parTrans" cxnId="{A54EFC81-AED5-4975-8561-25516D1AD8A0}">
      <dgm:prSet/>
      <dgm:spPr/>
      <dgm:t>
        <a:bodyPr/>
        <a:lstStyle/>
        <a:p>
          <a:endParaRPr lang="en-US"/>
        </a:p>
      </dgm:t>
    </dgm:pt>
    <dgm:pt modelId="{693A6556-59F8-4611-8DE5-AE67C5E541E3}" type="sibTrans" cxnId="{A54EFC81-AED5-4975-8561-25516D1AD8A0}">
      <dgm:prSet/>
      <dgm:spPr/>
      <dgm:t>
        <a:bodyPr/>
        <a:lstStyle/>
        <a:p>
          <a:endParaRPr lang="en-US"/>
        </a:p>
      </dgm:t>
    </dgm:pt>
    <dgm:pt modelId="{0F2F2940-D79F-499E-A627-A4D4BBA88615}">
      <dgm:prSet phldrT="[Testo]"/>
      <dgm:spPr/>
      <dgm:t>
        <a:bodyPr/>
        <a:lstStyle/>
        <a:p>
          <a:r>
            <a:rPr lang="it-IT" dirty="0"/>
            <a:t>2022</a:t>
          </a:r>
          <a:endParaRPr lang="en-US" dirty="0"/>
        </a:p>
      </dgm:t>
    </dgm:pt>
    <dgm:pt modelId="{733072C7-3E5B-4D93-AA79-9F50DC866EF1}" type="parTrans" cxnId="{F88F16BD-7E46-4CCC-988E-11CD67925B2C}">
      <dgm:prSet/>
      <dgm:spPr/>
      <dgm:t>
        <a:bodyPr/>
        <a:lstStyle/>
        <a:p>
          <a:endParaRPr lang="en-US"/>
        </a:p>
      </dgm:t>
    </dgm:pt>
    <dgm:pt modelId="{56F3E990-2ED6-48B5-9CE0-EA82CAEC307F}" type="sibTrans" cxnId="{F88F16BD-7E46-4CCC-988E-11CD67925B2C}">
      <dgm:prSet/>
      <dgm:spPr/>
      <dgm:t>
        <a:bodyPr/>
        <a:lstStyle/>
        <a:p>
          <a:endParaRPr lang="en-US"/>
        </a:p>
      </dgm:t>
    </dgm:pt>
    <dgm:pt modelId="{1F1FF4F6-5B07-4C25-9949-F19F696FFBBE}" type="pres">
      <dgm:prSet presAssocID="{B29A891A-F800-49BA-81E4-7FA4FDF2ED05}" presName="Name0" presStyleCnt="0">
        <dgm:presLayoutVars>
          <dgm:chMax/>
          <dgm:chPref/>
          <dgm:dir/>
          <dgm:animLvl val="lvl"/>
        </dgm:presLayoutVars>
      </dgm:prSet>
      <dgm:spPr/>
    </dgm:pt>
    <dgm:pt modelId="{336B26F4-4210-4018-9598-7A43BBCE7F74}" type="pres">
      <dgm:prSet presAssocID="{E8E1F298-60F4-40F5-BDAD-31807C785B38}" presName="composite" presStyleCnt="0"/>
      <dgm:spPr/>
    </dgm:pt>
    <dgm:pt modelId="{19A0B655-1613-45C8-8E16-37F1B040A73A}" type="pres">
      <dgm:prSet presAssocID="{E8E1F298-60F4-40F5-BDAD-31807C785B38}" presName="Parent1" presStyleLbl="node1" presStyleIdx="0" presStyleCnt="10">
        <dgm:presLayoutVars>
          <dgm:chMax val="1"/>
          <dgm:chPref val="1"/>
          <dgm:bulletEnabled val="1"/>
        </dgm:presLayoutVars>
      </dgm:prSet>
      <dgm:spPr/>
    </dgm:pt>
    <dgm:pt modelId="{83B36E9B-4A98-464A-AF70-71365BD93A7E}" type="pres">
      <dgm:prSet presAssocID="{E8E1F298-60F4-40F5-BDAD-31807C785B38}" presName="Childtext1" presStyleLbl="revTx" presStyleIdx="0" presStyleCnt="5" custLinFactNeighborX="11574">
        <dgm:presLayoutVars>
          <dgm:chMax val="0"/>
          <dgm:chPref val="0"/>
          <dgm:bulletEnabled val="1"/>
        </dgm:presLayoutVars>
      </dgm:prSet>
      <dgm:spPr/>
    </dgm:pt>
    <dgm:pt modelId="{7EC1B7E1-FF9D-4FF5-97CA-5F4EEE54138D}" type="pres">
      <dgm:prSet presAssocID="{E8E1F298-60F4-40F5-BDAD-31807C785B38}" presName="BalanceSpacing" presStyleCnt="0"/>
      <dgm:spPr/>
    </dgm:pt>
    <dgm:pt modelId="{F9F97749-AFCB-49A4-B29E-E5B764AA4FAF}" type="pres">
      <dgm:prSet presAssocID="{E8E1F298-60F4-40F5-BDAD-31807C785B38}" presName="BalanceSpacing1" presStyleCnt="0"/>
      <dgm:spPr/>
    </dgm:pt>
    <dgm:pt modelId="{23F473D2-F2AD-450C-9CF3-6A7D003A6525}" type="pres">
      <dgm:prSet presAssocID="{7A586212-D54F-4CA8-A6B5-B126B5824047}" presName="Accent1Text" presStyleLbl="node1" presStyleIdx="1" presStyleCnt="10"/>
      <dgm:spPr/>
    </dgm:pt>
    <dgm:pt modelId="{0B834C44-EA90-4864-A61B-DBE05D9C32F5}" type="pres">
      <dgm:prSet presAssocID="{7A586212-D54F-4CA8-A6B5-B126B5824047}" presName="spaceBetweenRectangles" presStyleCnt="0"/>
      <dgm:spPr/>
    </dgm:pt>
    <dgm:pt modelId="{B56D6682-FC3C-410C-8A1A-EBF00B0C3301}" type="pres">
      <dgm:prSet presAssocID="{364D7E05-F48F-4463-9A68-D9D0002C1089}" presName="composite" presStyleCnt="0"/>
      <dgm:spPr/>
    </dgm:pt>
    <dgm:pt modelId="{6090EA80-0EE9-43D3-BC2C-2F98B48129E5}" type="pres">
      <dgm:prSet presAssocID="{364D7E05-F48F-4463-9A68-D9D0002C1089}" presName="Parent1" presStyleLbl="node1" presStyleIdx="2" presStyleCnt="10">
        <dgm:presLayoutVars>
          <dgm:chMax val="1"/>
          <dgm:chPref val="1"/>
          <dgm:bulletEnabled val="1"/>
        </dgm:presLayoutVars>
      </dgm:prSet>
      <dgm:spPr/>
    </dgm:pt>
    <dgm:pt modelId="{7B8102C3-24E1-440E-8C09-BAC1025A4C97}" type="pres">
      <dgm:prSet presAssocID="{364D7E05-F48F-4463-9A68-D9D0002C1089}" presName="Childtext1" presStyleLbl="revTx" presStyleIdx="1" presStyleCnt="5">
        <dgm:presLayoutVars>
          <dgm:chMax val="0"/>
          <dgm:chPref val="0"/>
          <dgm:bulletEnabled val="1"/>
        </dgm:presLayoutVars>
      </dgm:prSet>
      <dgm:spPr/>
    </dgm:pt>
    <dgm:pt modelId="{521BBB84-8F1A-432B-BACB-CEE1F744C259}" type="pres">
      <dgm:prSet presAssocID="{364D7E05-F48F-4463-9A68-D9D0002C1089}" presName="BalanceSpacing" presStyleCnt="0"/>
      <dgm:spPr/>
    </dgm:pt>
    <dgm:pt modelId="{5F01FA44-60BA-4970-9385-02760F0B460E}" type="pres">
      <dgm:prSet presAssocID="{364D7E05-F48F-4463-9A68-D9D0002C1089}" presName="BalanceSpacing1" presStyleCnt="0"/>
      <dgm:spPr/>
    </dgm:pt>
    <dgm:pt modelId="{D7FD1F8D-213F-415F-8B4F-E43C7C458CE1}" type="pres">
      <dgm:prSet presAssocID="{725A6329-81A1-4C40-A152-0506F6A51530}" presName="Accent1Text" presStyleLbl="node1" presStyleIdx="3" presStyleCnt="10"/>
      <dgm:spPr/>
    </dgm:pt>
    <dgm:pt modelId="{CD1F2412-D16E-4E07-BA06-B76924C1CE8F}" type="pres">
      <dgm:prSet presAssocID="{725A6329-81A1-4C40-A152-0506F6A51530}" presName="spaceBetweenRectangles" presStyleCnt="0"/>
      <dgm:spPr/>
    </dgm:pt>
    <dgm:pt modelId="{352A8A5A-808E-4362-BE3C-6D9F4250E4CD}" type="pres">
      <dgm:prSet presAssocID="{53BB4CF2-8B26-4F9B-9A34-C2F6BE8BD5DE}" presName="composite" presStyleCnt="0"/>
      <dgm:spPr/>
    </dgm:pt>
    <dgm:pt modelId="{4059969D-D7FE-4D07-BBAE-D93437669853}" type="pres">
      <dgm:prSet presAssocID="{53BB4CF2-8B26-4F9B-9A34-C2F6BE8BD5DE}" presName="Parent1" presStyleLbl="node1" presStyleIdx="4" presStyleCnt="10">
        <dgm:presLayoutVars>
          <dgm:chMax val="1"/>
          <dgm:chPref val="1"/>
          <dgm:bulletEnabled val="1"/>
        </dgm:presLayoutVars>
      </dgm:prSet>
      <dgm:spPr/>
    </dgm:pt>
    <dgm:pt modelId="{C0A8BA0C-0CCD-4E86-BDB4-10093EFDC759}" type="pres">
      <dgm:prSet presAssocID="{53BB4CF2-8B26-4F9B-9A34-C2F6BE8BD5DE}" presName="Childtext1" presStyleLbl="revTx" presStyleIdx="2" presStyleCnt="5">
        <dgm:presLayoutVars>
          <dgm:chMax val="0"/>
          <dgm:chPref val="0"/>
          <dgm:bulletEnabled val="1"/>
        </dgm:presLayoutVars>
      </dgm:prSet>
      <dgm:spPr/>
    </dgm:pt>
    <dgm:pt modelId="{1B347062-F2F6-441D-B6DD-2EC636F18C9A}" type="pres">
      <dgm:prSet presAssocID="{53BB4CF2-8B26-4F9B-9A34-C2F6BE8BD5DE}" presName="BalanceSpacing" presStyleCnt="0"/>
      <dgm:spPr/>
    </dgm:pt>
    <dgm:pt modelId="{B28909C1-8664-4B13-B8B0-A1B38AD935F1}" type="pres">
      <dgm:prSet presAssocID="{53BB4CF2-8B26-4F9B-9A34-C2F6BE8BD5DE}" presName="BalanceSpacing1" presStyleCnt="0"/>
      <dgm:spPr/>
    </dgm:pt>
    <dgm:pt modelId="{09C96CAB-E94B-4806-BC1D-DE7F3F3C2D93}" type="pres">
      <dgm:prSet presAssocID="{0A0CAE23-8373-4E53-95AE-EAF751D2A59E}" presName="Accent1Text" presStyleLbl="node1" presStyleIdx="5" presStyleCnt="10"/>
      <dgm:spPr/>
    </dgm:pt>
    <dgm:pt modelId="{1CFD03A3-94AA-4AA4-A091-3F79FA9454F0}" type="pres">
      <dgm:prSet presAssocID="{0A0CAE23-8373-4E53-95AE-EAF751D2A59E}" presName="spaceBetweenRectangles" presStyleCnt="0"/>
      <dgm:spPr/>
    </dgm:pt>
    <dgm:pt modelId="{9EBD2003-1959-496A-9B92-8D4C2903A5B9}" type="pres">
      <dgm:prSet presAssocID="{A83DCA8C-A078-422E-8B0C-86FA72CCF0AF}" presName="composite" presStyleCnt="0"/>
      <dgm:spPr/>
    </dgm:pt>
    <dgm:pt modelId="{31873D43-FE66-40B4-958D-CA1C8F00F606}" type="pres">
      <dgm:prSet presAssocID="{A83DCA8C-A078-422E-8B0C-86FA72CCF0AF}" presName="Parent1" presStyleLbl="node1" presStyleIdx="6" presStyleCnt="10">
        <dgm:presLayoutVars>
          <dgm:chMax val="1"/>
          <dgm:chPref val="1"/>
          <dgm:bulletEnabled val="1"/>
        </dgm:presLayoutVars>
      </dgm:prSet>
      <dgm:spPr/>
    </dgm:pt>
    <dgm:pt modelId="{5A781D51-168B-403E-9479-E7A37D8664B0}" type="pres">
      <dgm:prSet presAssocID="{A83DCA8C-A078-422E-8B0C-86FA72CCF0AF}" presName="Childtext1" presStyleLbl="revTx" presStyleIdx="3" presStyleCnt="5">
        <dgm:presLayoutVars>
          <dgm:chMax val="0"/>
          <dgm:chPref val="0"/>
          <dgm:bulletEnabled val="1"/>
        </dgm:presLayoutVars>
      </dgm:prSet>
      <dgm:spPr/>
    </dgm:pt>
    <dgm:pt modelId="{2E3F8135-F872-4A6C-A4D1-0A84B0CA0602}" type="pres">
      <dgm:prSet presAssocID="{A83DCA8C-A078-422E-8B0C-86FA72CCF0AF}" presName="BalanceSpacing" presStyleCnt="0"/>
      <dgm:spPr/>
    </dgm:pt>
    <dgm:pt modelId="{4D12648D-83CC-4672-8537-49ADD78BD286}" type="pres">
      <dgm:prSet presAssocID="{A83DCA8C-A078-422E-8B0C-86FA72CCF0AF}" presName="BalanceSpacing1" presStyleCnt="0"/>
      <dgm:spPr/>
    </dgm:pt>
    <dgm:pt modelId="{06BB7293-98D6-4EE8-8EFC-8930576AFA7B}" type="pres">
      <dgm:prSet presAssocID="{6D5232CB-A91E-4ACB-86E0-54C165209946}" presName="Accent1Text" presStyleLbl="node1" presStyleIdx="7" presStyleCnt="10"/>
      <dgm:spPr/>
    </dgm:pt>
    <dgm:pt modelId="{98DDC79B-F742-40AA-824B-78C324A3CD75}" type="pres">
      <dgm:prSet presAssocID="{6D5232CB-A91E-4ACB-86E0-54C165209946}" presName="spaceBetweenRectangles" presStyleCnt="0"/>
      <dgm:spPr/>
    </dgm:pt>
    <dgm:pt modelId="{C41A465F-248F-455A-9AC1-EC28CFAD2E2B}" type="pres">
      <dgm:prSet presAssocID="{0F2F2940-D79F-499E-A627-A4D4BBA88615}" presName="composite" presStyleCnt="0"/>
      <dgm:spPr/>
    </dgm:pt>
    <dgm:pt modelId="{C29823D8-1534-4C50-AB42-F5C2DE4025A8}" type="pres">
      <dgm:prSet presAssocID="{0F2F2940-D79F-499E-A627-A4D4BBA88615}" presName="Parent1" presStyleLbl="node1" presStyleIdx="8" presStyleCnt="10">
        <dgm:presLayoutVars>
          <dgm:chMax val="1"/>
          <dgm:chPref val="1"/>
          <dgm:bulletEnabled val="1"/>
        </dgm:presLayoutVars>
      </dgm:prSet>
      <dgm:spPr/>
    </dgm:pt>
    <dgm:pt modelId="{B177EDE2-5CA6-47E7-9D34-4104720FA3CA}" type="pres">
      <dgm:prSet presAssocID="{0F2F2940-D79F-499E-A627-A4D4BBA88615}" presName="Childtext1" presStyleLbl="revTx" presStyleIdx="4" presStyleCnt="5">
        <dgm:presLayoutVars>
          <dgm:chMax val="0"/>
          <dgm:chPref val="0"/>
          <dgm:bulletEnabled val="1"/>
        </dgm:presLayoutVars>
      </dgm:prSet>
      <dgm:spPr/>
    </dgm:pt>
    <dgm:pt modelId="{C5EC6CE3-ACC4-4348-A268-9233D59C197B}" type="pres">
      <dgm:prSet presAssocID="{0F2F2940-D79F-499E-A627-A4D4BBA88615}" presName="BalanceSpacing" presStyleCnt="0"/>
      <dgm:spPr/>
    </dgm:pt>
    <dgm:pt modelId="{3D91D770-12EC-49F3-A411-B18EE633DE1E}" type="pres">
      <dgm:prSet presAssocID="{0F2F2940-D79F-499E-A627-A4D4BBA88615}" presName="BalanceSpacing1" presStyleCnt="0"/>
      <dgm:spPr/>
    </dgm:pt>
    <dgm:pt modelId="{B5399008-A505-4673-B988-1BD91B7385E8}" type="pres">
      <dgm:prSet presAssocID="{56F3E990-2ED6-48B5-9CE0-EA82CAEC307F}" presName="Accent1Text" presStyleLbl="node1" presStyleIdx="9" presStyleCnt="10"/>
      <dgm:spPr/>
    </dgm:pt>
  </dgm:ptLst>
  <dgm:cxnLst>
    <dgm:cxn modelId="{62C05404-7F14-4E11-B4A0-988C527ABC91}" type="presOf" srcId="{7A586212-D54F-4CA8-A6B5-B126B5824047}" destId="{23F473D2-F2AD-450C-9CF3-6A7D003A6525}" srcOrd="0" destOrd="0" presId="urn:microsoft.com/office/officeart/2008/layout/AlternatingHexagons"/>
    <dgm:cxn modelId="{C6E0FF14-2E4A-43B5-8B17-97E1DD72A1B2}" srcId="{E8E1F298-60F4-40F5-BDAD-31807C785B38}" destId="{C973CA98-2F79-483C-BA1A-391FF0E6A1A4}" srcOrd="0" destOrd="0" parTransId="{6BBDB350-06C2-49EB-BF77-094E733CBB90}" sibTransId="{3A2836F6-DC6D-48DA-8E32-E8DE03E57C59}"/>
    <dgm:cxn modelId="{CABCCC1D-3B96-4FD0-8AB0-7F9FA86B5A06}" type="presOf" srcId="{725A6329-81A1-4C40-A152-0506F6A51530}" destId="{D7FD1F8D-213F-415F-8B4F-E43C7C458CE1}" srcOrd="0" destOrd="0" presId="urn:microsoft.com/office/officeart/2008/layout/AlternatingHexagons"/>
    <dgm:cxn modelId="{C5089423-3CF9-4FF3-AA8C-38547A80131B}" type="presOf" srcId="{0A0CAE23-8373-4E53-95AE-EAF751D2A59E}" destId="{09C96CAB-E94B-4806-BC1D-DE7F3F3C2D93}" srcOrd="0" destOrd="0" presId="urn:microsoft.com/office/officeart/2008/layout/AlternatingHexagons"/>
    <dgm:cxn modelId="{91752527-EA6A-4AE1-88C6-5DA7411151C2}" type="presOf" srcId="{E8E1F298-60F4-40F5-BDAD-31807C785B38}" destId="{19A0B655-1613-45C8-8E16-37F1B040A73A}" srcOrd="0" destOrd="0" presId="urn:microsoft.com/office/officeart/2008/layout/AlternatingHexagons"/>
    <dgm:cxn modelId="{1AC99A29-76F0-4D15-A15B-23CDF989CC4B}" type="presOf" srcId="{364D7E05-F48F-4463-9A68-D9D0002C1089}" destId="{6090EA80-0EE9-43D3-BC2C-2F98B48129E5}" srcOrd="0" destOrd="0" presId="urn:microsoft.com/office/officeart/2008/layout/AlternatingHexagons"/>
    <dgm:cxn modelId="{96334331-575A-4FC8-BBC3-D06A6F8E7C76}" type="presOf" srcId="{A83DCA8C-A078-422E-8B0C-86FA72CCF0AF}" destId="{31873D43-FE66-40B4-958D-CA1C8F00F606}" srcOrd="0" destOrd="0" presId="urn:microsoft.com/office/officeart/2008/layout/AlternatingHexagons"/>
    <dgm:cxn modelId="{930FB75C-D6DA-41B9-9497-D25400C27CCC}" type="presOf" srcId="{72B9F512-059D-4B8B-8789-77A7B887B746}" destId="{5A781D51-168B-403E-9479-E7A37D8664B0}" srcOrd="0" destOrd="0" presId="urn:microsoft.com/office/officeart/2008/layout/AlternatingHexagons"/>
    <dgm:cxn modelId="{BAFFE641-02C7-4277-B9EB-46C2E37E1CE3}" type="presOf" srcId="{0F2F2940-D79F-499E-A627-A4D4BBA88615}" destId="{C29823D8-1534-4C50-AB42-F5C2DE4025A8}" srcOrd="0" destOrd="0" presId="urn:microsoft.com/office/officeart/2008/layout/AlternatingHexagons"/>
    <dgm:cxn modelId="{6AC23D46-530B-46D2-9F92-40758937FA09}" srcId="{0F2F2940-D79F-499E-A627-A4D4BBA88615}" destId="{BE0C50DF-D266-4C43-AAD3-57D4FCCEE13E}" srcOrd="0" destOrd="0" parTransId="{5ADA93D3-D6BD-4385-824B-A2F89F632B50}" sibTransId="{65A20C22-40BC-4AAD-AAC6-0946012F8FC5}"/>
    <dgm:cxn modelId="{F96C2469-AAF6-4639-B5C0-4E47C0C9AE4E}" type="presOf" srcId="{B29A891A-F800-49BA-81E4-7FA4FDF2ED05}" destId="{1F1FF4F6-5B07-4C25-9949-F19F696FFBBE}" srcOrd="0" destOrd="0" presId="urn:microsoft.com/office/officeart/2008/layout/AlternatingHexagons"/>
    <dgm:cxn modelId="{CCFB336F-4787-42E5-A470-AF9C84165426}" srcId="{364D7E05-F48F-4463-9A68-D9D0002C1089}" destId="{4887E096-1A2B-4DEC-8817-E87DD0A37ECA}" srcOrd="0" destOrd="0" parTransId="{29B4C741-26F0-4963-8B4B-8432B548DB05}" sibTransId="{58E8EF87-C3DE-4DEC-B80B-1B60D1952A63}"/>
    <dgm:cxn modelId="{CBDFC050-410A-4E42-9F10-F2953F81A378}" srcId="{B29A891A-F800-49BA-81E4-7FA4FDF2ED05}" destId="{364D7E05-F48F-4463-9A68-D9D0002C1089}" srcOrd="1" destOrd="0" parTransId="{58A608C8-55ED-4D90-BEFB-4AC58480500C}" sibTransId="{725A6329-81A1-4C40-A152-0506F6A51530}"/>
    <dgm:cxn modelId="{A54EFC81-AED5-4975-8561-25516D1AD8A0}" srcId="{A83DCA8C-A078-422E-8B0C-86FA72CCF0AF}" destId="{72B9F512-059D-4B8B-8789-77A7B887B746}" srcOrd="0" destOrd="0" parTransId="{3058D467-E817-48A3-AE92-3362731D6213}" sibTransId="{693A6556-59F8-4611-8DE5-AE67C5E541E3}"/>
    <dgm:cxn modelId="{793DEC86-8339-4BD8-AFBB-D77EF57E183C}" type="presOf" srcId="{56F3E990-2ED6-48B5-9CE0-EA82CAEC307F}" destId="{B5399008-A505-4673-B988-1BD91B7385E8}" srcOrd="0" destOrd="0" presId="urn:microsoft.com/office/officeart/2008/layout/AlternatingHexagons"/>
    <dgm:cxn modelId="{2E3E738C-ACED-4E15-8D88-E03AFB701330}" srcId="{53BB4CF2-8B26-4F9B-9A34-C2F6BE8BD5DE}" destId="{83FBEB34-553C-4DD2-9AA7-C606C536262F}" srcOrd="0" destOrd="0" parTransId="{151D67EF-A335-44B2-8EDB-6338F70773AE}" sibTransId="{9986F011-255F-4ECA-8077-16E0B2C04513}"/>
    <dgm:cxn modelId="{39E5558D-E3EE-49AA-9E30-BABE700CBBB4}" type="presOf" srcId="{4887E096-1A2B-4DEC-8817-E87DD0A37ECA}" destId="{7B8102C3-24E1-440E-8C09-BAC1025A4C97}" srcOrd="0" destOrd="0" presId="urn:microsoft.com/office/officeart/2008/layout/AlternatingHexagons"/>
    <dgm:cxn modelId="{BCA86999-DC95-41AE-B4F0-700037490A95}" type="presOf" srcId="{53BB4CF2-8B26-4F9B-9A34-C2F6BE8BD5DE}" destId="{4059969D-D7FE-4D07-BBAE-D93437669853}" srcOrd="0" destOrd="0" presId="urn:microsoft.com/office/officeart/2008/layout/AlternatingHexagons"/>
    <dgm:cxn modelId="{918442B0-A64E-4772-9797-DE5F5431DF28}" type="presOf" srcId="{BE0C50DF-D266-4C43-AAD3-57D4FCCEE13E}" destId="{B177EDE2-5CA6-47E7-9D34-4104720FA3CA}" srcOrd="0" destOrd="0" presId="urn:microsoft.com/office/officeart/2008/layout/AlternatingHexagons"/>
    <dgm:cxn modelId="{2E3877B3-2735-4733-B4BD-A76FECDCC86E}" type="presOf" srcId="{6D5232CB-A91E-4ACB-86E0-54C165209946}" destId="{06BB7293-98D6-4EE8-8EFC-8930576AFA7B}" srcOrd="0" destOrd="0" presId="urn:microsoft.com/office/officeart/2008/layout/AlternatingHexagons"/>
    <dgm:cxn modelId="{F88F16BD-7E46-4CCC-988E-11CD67925B2C}" srcId="{B29A891A-F800-49BA-81E4-7FA4FDF2ED05}" destId="{0F2F2940-D79F-499E-A627-A4D4BBA88615}" srcOrd="4" destOrd="0" parTransId="{733072C7-3E5B-4D93-AA79-9F50DC866EF1}" sibTransId="{56F3E990-2ED6-48B5-9CE0-EA82CAEC307F}"/>
    <dgm:cxn modelId="{E972E8BD-A24A-4E8F-9B4A-89C1D013C2DA}" srcId="{B29A891A-F800-49BA-81E4-7FA4FDF2ED05}" destId="{A83DCA8C-A078-422E-8B0C-86FA72CCF0AF}" srcOrd="3" destOrd="0" parTransId="{4AFDECAC-E471-430B-967C-A07AF07BC604}" sibTransId="{6D5232CB-A91E-4ACB-86E0-54C165209946}"/>
    <dgm:cxn modelId="{465F52D3-1C96-4368-8EE6-E2760C05A391}" srcId="{B29A891A-F800-49BA-81E4-7FA4FDF2ED05}" destId="{53BB4CF2-8B26-4F9B-9A34-C2F6BE8BD5DE}" srcOrd="2" destOrd="0" parTransId="{64D874E7-0435-491D-8454-5EA92F44D01F}" sibTransId="{0A0CAE23-8373-4E53-95AE-EAF751D2A59E}"/>
    <dgm:cxn modelId="{DC719AD4-D731-4325-B63A-BB7358E6B155}" type="presOf" srcId="{83FBEB34-553C-4DD2-9AA7-C606C536262F}" destId="{C0A8BA0C-0CCD-4E86-BDB4-10093EFDC759}" srcOrd="0" destOrd="0" presId="urn:microsoft.com/office/officeart/2008/layout/AlternatingHexagons"/>
    <dgm:cxn modelId="{B2FFB8DF-ACAD-4158-BD40-41B0D859CEEC}" srcId="{B29A891A-F800-49BA-81E4-7FA4FDF2ED05}" destId="{E8E1F298-60F4-40F5-BDAD-31807C785B38}" srcOrd="0" destOrd="0" parTransId="{061C09D2-9D56-4FA9-ADF3-4539646AD54D}" sibTransId="{7A586212-D54F-4CA8-A6B5-B126B5824047}"/>
    <dgm:cxn modelId="{193E89EF-5632-47E5-B009-77F1F3B5EA58}" type="presOf" srcId="{C973CA98-2F79-483C-BA1A-391FF0E6A1A4}" destId="{83B36E9B-4A98-464A-AF70-71365BD93A7E}" srcOrd="0" destOrd="0" presId="urn:microsoft.com/office/officeart/2008/layout/AlternatingHexagons"/>
    <dgm:cxn modelId="{BC593DD9-AA14-4EDA-A3ED-E3B2BFF87511}" type="presParOf" srcId="{1F1FF4F6-5B07-4C25-9949-F19F696FFBBE}" destId="{336B26F4-4210-4018-9598-7A43BBCE7F74}" srcOrd="0" destOrd="0" presId="urn:microsoft.com/office/officeart/2008/layout/AlternatingHexagons"/>
    <dgm:cxn modelId="{292E7F22-01E7-4B3B-8F80-798FB3CC8FB1}" type="presParOf" srcId="{336B26F4-4210-4018-9598-7A43BBCE7F74}" destId="{19A0B655-1613-45C8-8E16-37F1B040A73A}" srcOrd="0" destOrd="0" presId="urn:microsoft.com/office/officeart/2008/layout/AlternatingHexagons"/>
    <dgm:cxn modelId="{9C5F42BA-4C83-46FD-87F7-0734F6362ACB}" type="presParOf" srcId="{336B26F4-4210-4018-9598-7A43BBCE7F74}" destId="{83B36E9B-4A98-464A-AF70-71365BD93A7E}" srcOrd="1" destOrd="0" presId="urn:microsoft.com/office/officeart/2008/layout/AlternatingHexagons"/>
    <dgm:cxn modelId="{11842C64-7D7E-4E64-884E-C4A35C780F4D}" type="presParOf" srcId="{336B26F4-4210-4018-9598-7A43BBCE7F74}" destId="{7EC1B7E1-FF9D-4FF5-97CA-5F4EEE54138D}" srcOrd="2" destOrd="0" presId="urn:microsoft.com/office/officeart/2008/layout/AlternatingHexagons"/>
    <dgm:cxn modelId="{B3C8010C-1462-4C84-84DD-4E3984B2069F}" type="presParOf" srcId="{336B26F4-4210-4018-9598-7A43BBCE7F74}" destId="{F9F97749-AFCB-49A4-B29E-E5B764AA4FAF}" srcOrd="3" destOrd="0" presId="urn:microsoft.com/office/officeart/2008/layout/AlternatingHexagons"/>
    <dgm:cxn modelId="{F0F6530C-C510-4E14-A255-ADDA285ED129}" type="presParOf" srcId="{336B26F4-4210-4018-9598-7A43BBCE7F74}" destId="{23F473D2-F2AD-450C-9CF3-6A7D003A6525}" srcOrd="4" destOrd="0" presId="urn:microsoft.com/office/officeart/2008/layout/AlternatingHexagons"/>
    <dgm:cxn modelId="{96C2AFB0-C4BB-4250-8BE9-62C26DFC67F7}" type="presParOf" srcId="{1F1FF4F6-5B07-4C25-9949-F19F696FFBBE}" destId="{0B834C44-EA90-4864-A61B-DBE05D9C32F5}" srcOrd="1" destOrd="0" presId="urn:microsoft.com/office/officeart/2008/layout/AlternatingHexagons"/>
    <dgm:cxn modelId="{500AA3E5-2465-4ED4-901A-ABAF6529C0A1}" type="presParOf" srcId="{1F1FF4F6-5B07-4C25-9949-F19F696FFBBE}" destId="{B56D6682-FC3C-410C-8A1A-EBF00B0C3301}" srcOrd="2" destOrd="0" presId="urn:microsoft.com/office/officeart/2008/layout/AlternatingHexagons"/>
    <dgm:cxn modelId="{9E401F3F-869D-44A3-B3A9-60C5DD8D30E3}" type="presParOf" srcId="{B56D6682-FC3C-410C-8A1A-EBF00B0C3301}" destId="{6090EA80-0EE9-43D3-BC2C-2F98B48129E5}" srcOrd="0" destOrd="0" presId="urn:microsoft.com/office/officeart/2008/layout/AlternatingHexagons"/>
    <dgm:cxn modelId="{1ACDB557-DAD0-4E01-9D07-B4A5231CDE58}" type="presParOf" srcId="{B56D6682-FC3C-410C-8A1A-EBF00B0C3301}" destId="{7B8102C3-24E1-440E-8C09-BAC1025A4C97}" srcOrd="1" destOrd="0" presId="urn:microsoft.com/office/officeart/2008/layout/AlternatingHexagons"/>
    <dgm:cxn modelId="{A15314B2-28AF-483F-8FEF-6DD455666605}" type="presParOf" srcId="{B56D6682-FC3C-410C-8A1A-EBF00B0C3301}" destId="{521BBB84-8F1A-432B-BACB-CEE1F744C259}" srcOrd="2" destOrd="0" presId="urn:microsoft.com/office/officeart/2008/layout/AlternatingHexagons"/>
    <dgm:cxn modelId="{53AA5684-8B92-4CE6-9E1E-E38A996D448E}" type="presParOf" srcId="{B56D6682-FC3C-410C-8A1A-EBF00B0C3301}" destId="{5F01FA44-60BA-4970-9385-02760F0B460E}" srcOrd="3" destOrd="0" presId="urn:microsoft.com/office/officeart/2008/layout/AlternatingHexagons"/>
    <dgm:cxn modelId="{BB6D1981-A726-48CB-A7DB-763356DA7236}" type="presParOf" srcId="{B56D6682-FC3C-410C-8A1A-EBF00B0C3301}" destId="{D7FD1F8D-213F-415F-8B4F-E43C7C458CE1}" srcOrd="4" destOrd="0" presId="urn:microsoft.com/office/officeart/2008/layout/AlternatingHexagons"/>
    <dgm:cxn modelId="{0BBA768E-9024-43FA-8B99-799C09517225}" type="presParOf" srcId="{1F1FF4F6-5B07-4C25-9949-F19F696FFBBE}" destId="{CD1F2412-D16E-4E07-BA06-B76924C1CE8F}" srcOrd="3" destOrd="0" presId="urn:microsoft.com/office/officeart/2008/layout/AlternatingHexagons"/>
    <dgm:cxn modelId="{A3CBFC74-DA28-4472-ADC9-E85DCAAEA49F}" type="presParOf" srcId="{1F1FF4F6-5B07-4C25-9949-F19F696FFBBE}" destId="{352A8A5A-808E-4362-BE3C-6D9F4250E4CD}" srcOrd="4" destOrd="0" presId="urn:microsoft.com/office/officeart/2008/layout/AlternatingHexagons"/>
    <dgm:cxn modelId="{2383B157-A6F4-4B1F-BC53-36B5DCDEFA7F}" type="presParOf" srcId="{352A8A5A-808E-4362-BE3C-6D9F4250E4CD}" destId="{4059969D-D7FE-4D07-BBAE-D93437669853}" srcOrd="0" destOrd="0" presId="urn:microsoft.com/office/officeart/2008/layout/AlternatingHexagons"/>
    <dgm:cxn modelId="{DE71E286-6578-4415-8971-63B0C299C45C}" type="presParOf" srcId="{352A8A5A-808E-4362-BE3C-6D9F4250E4CD}" destId="{C0A8BA0C-0CCD-4E86-BDB4-10093EFDC759}" srcOrd="1" destOrd="0" presId="urn:microsoft.com/office/officeart/2008/layout/AlternatingHexagons"/>
    <dgm:cxn modelId="{A6057F84-E489-4CD1-A132-29464BBCEE47}" type="presParOf" srcId="{352A8A5A-808E-4362-BE3C-6D9F4250E4CD}" destId="{1B347062-F2F6-441D-B6DD-2EC636F18C9A}" srcOrd="2" destOrd="0" presId="urn:microsoft.com/office/officeart/2008/layout/AlternatingHexagons"/>
    <dgm:cxn modelId="{5FC2F5B7-E0D0-42DB-A4C3-DD1055396CA7}" type="presParOf" srcId="{352A8A5A-808E-4362-BE3C-6D9F4250E4CD}" destId="{B28909C1-8664-4B13-B8B0-A1B38AD935F1}" srcOrd="3" destOrd="0" presId="urn:microsoft.com/office/officeart/2008/layout/AlternatingHexagons"/>
    <dgm:cxn modelId="{CE491521-059D-44D3-BFFF-997F226BDC5B}" type="presParOf" srcId="{352A8A5A-808E-4362-BE3C-6D9F4250E4CD}" destId="{09C96CAB-E94B-4806-BC1D-DE7F3F3C2D93}" srcOrd="4" destOrd="0" presId="urn:microsoft.com/office/officeart/2008/layout/AlternatingHexagons"/>
    <dgm:cxn modelId="{80351A8F-0667-404B-9F21-F3545FCB53D2}" type="presParOf" srcId="{1F1FF4F6-5B07-4C25-9949-F19F696FFBBE}" destId="{1CFD03A3-94AA-4AA4-A091-3F79FA9454F0}" srcOrd="5" destOrd="0" presId="urn:microsoft.com/office/officeart/2008/layout/AlternatingHexagons"/>
    <dgm:cxn modelId="{0A314267-48D4-42F2-8903-351843DAD837}" type="presParOf" srcId="{1F1FF4F6-5B07-4C25-9949-F19F696FFBBE}" destId="{9EBD2003-1959-496A-9B92-8D4C2903A5B9}" srcOrd="6" destOrd="0" presId="urn:microsoft.com/office/officeart/2008/layout/AlternatingHexagons"/>
    <dgm:cxn modelId="{293AF450-EF63-4D92-9E10-EE8BE34F91B7}" type="presParOf" srcId="{9EBD2003-1959-496A-9B92-8D4C2903A5B9}" destId="{31873D43-FE66-40B4-958D-CA1C8F00F606}" srcOrd="0" destOrd="0" presId="urn:microsoft.com/office/officeart/2008/layout/AlternatingHexagons"/>
    <dgm:cxn modelId="{161E51F7-2094-4A5D-BC50-E41448DDF2A6}" type="presParOf" srcId="{9EBD2003-1959-496A-9B92-8D4C2903A5B9}" destId="{5A781D51-168B-403E-9479-E7A37D8664B0}" srcOrd="1" destOrd="0" presId="urn:microsoft.com/office/officeart/2008/layout/AlternatingHexagons"/>
    <dgm:cxn modelId="{D7E36A5D-739C-403D-9BD2-349F0A71DD67}" type="presParOf" srcId="{9EBD2003-1959-496A-9B92-8D4C2903A5B9}" destId="{2E3F8135-F872-4A6C-A4D1-0A84B0CA0602}" srcOrd="2" destOrd="0" presId="urn:microsoft.com/office/officeart/2008/layout/AlternatingHexagons"/>
    <dgm:cxn modelId="{9EC490C8-329F-4EA7-884E-E20F78741E1F}" type="presParOf" srcId="{9EBD2003-1959-496A-9B92-8D4C2903A5B9}" destId="{4D12648D-83CC-4672-8537-49ADD78BD286}" srcOrd="3" destOrd="0" presId="urn:microsoft.com/office/officeart/2008/layout/AlternatingHexagons"/>
    <dgm:cxn modelId="{6DB910B8-02E1-4B50-8598-A3A0176F3882}" type="presParOf" srcId="{9EBD2003-1959-496A-9B92-8D4C2903A5B9}" destId="{06BB7293-98D6-4EE8-8EFC-8930576AFA7B}" srcOrd="4" destOrd="0" presId="urn:microsoft.com/office/officeart/2008/layout/AlternatingHexagons"/>
    <dgm:cxn modelId="{7BF88C9A-06AC-48EC-8460-B9A72E876845}" type="presParOf" srcId="{1F1FF4F6-5B07-4C25-9949-F19F696FFBBE}" destId="{98DDC79B-F742-40AA-824B-78C324A3CD75}" srcOrd="7" destOrd="0" presId="urn:microsoft.com/office/officeart/2008/layout/AlternatingHexagons"/>
    <dgm:cxn modelId="{6A7C071A-2936-45CD-A899-425E3A207853}" type="presParOf" srcId="{1F1FF4F6-5B07-4C25-9949-F19F696FFBBE}" destId="{C41A465F-248F-455A-9AC1-EC28CFAD2E2B}" srcOrd="8" destOrd="0" presId="urn:microsoft.com/office/officeart/2008/layout/AlternatingHexagons"/>
    <dgm:cxn modelId="{3449D76D-787E-466A-A826-1171F8699560}" type="presParOf" srcId="{C41A465F-248F-455A-9AC1-EC28CFAD2E2B}" destId="{C29823D8-1534-4C50-AB42-F5C2DE4025A8}" srcOrd="0" destOrd="0" presId="urn:microsoft.com/office/officeart/2008/layout/AlternatingHexagons"/>
    <dgm:cxn modelId="{430B5196-0FBF-4DE3-841A-0035F6A48711}" type="presParOf" srcId="{C41A465F-248F-455A-9AC1-EC28CFAD2E2B}" destId="{B177EDE2-5CA6-47E7-9D34-4104720FA3CA}" srcOrd="1" destOrd="0" presId="urn:microsoft.com/office/officeart/2008/layout/AlternatingHexagons"/>
    <dgm:cxn modelId="{76662AB5-504C-44E8-AEEC-1514C910A589}" type="presParOf" srcId="{C41A465F-248F-455A-9AC1-EC28CFAD2E2B}" destId="{C5EC6CE3-ACC4-4348-A268-9233D59C197B}" srcOrd="2" destOrd="0" presId="urn:microsoft.com/office/officeart/2008/layout/AlternatingHexagons"/>
    <dgm:cxn modelId="{17B0F635-C76E-4DCD-BD81-9109BC574928}" type="presParOf" srcId="{C41A465F-248F-455A-9AC1-EC28CFAD2E2B}" destId="{3D91D770-12EC-49F3-A411-B18EE633DE1E}" srcOrd="3" destOrd="0" presId="urn:microsoft.com/office/officeart/2008/layout/AlternatingHexagons"/>
    <dgm:cxn modelId="{E632ABE6-F86E-4F4E-B7B1-E0B7F2D66EAE}" type="presParOf" srcId="{C41A465F-248F-455A-9AC1-EC28CFAD2E2B}" destId="{B5399008-A505-4673-B988-1BD91B7385E8}"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B41FD2B6-2D43-46E3-8D44-2ACFA5D30A4C}"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it-IT"/>
        </a:p>
      </dgm:t>
    </dgm:pt>
    <dgm:pt modelId="{E9A418E9-99AA-4CE1-9DC3-CB47A15A6604}">
      <dgm:prSet phldrT="[Testo]" custT="1"/>
      <dgm:spPr/>
      <dgm:t>
        <a:bodyPr/>
        <a:lstStyle/>
        <a:p>
          <a:r>
            <a:rPr lang="it-IT" sz="1600" b="1" dirty="0">
              <a:solidFill>
                <a:schemeClr val="tx1"/>
              </a:solidFill>
            </a:rPr>
            <a:t>Operational</a:t>
          </a:r>
          <a:endParaRPr lang="it-IT" sz="1500" b="1" dirty="0">
            <a:solidFill>
              <a:schemeClr val="tx1"/>
            </a:solidFill>
          </a:endParaRPr>
        </a:p>
      </dgm:t>
    </dgm:pt>
    <dgm:pt modelId="{20AA6A3D-2BD0-4799-80D9-90DCA8401492}" type="parTrans" cxnId="{4325B5C2-C51C-4A6E-BA21-D9BC8E9417DC}">
      <dgm:prSet/>
      <dgm:spPr/>
      <dgm:t>
        <a:bodyPr/>
        <a:lstStyle/>
        <a:p>
          <a:endParaRPr lang="it-IT"/>
        </a:p>
      </dgm:t>
    </dgm:pt>
    <dgm:pt modelId="{2FB08806-ED45-4870-A2A1-F507A34BCC84}" type="sibTrans" cxnId="{4325B5C2-C51C-4A6E-BA21-D9BC8E9417DC}">
      <dgm:prSet/>
      <dgm:spPr/>
      <dgm:t>
        <a:bodyPr/>
        <a:lstStyle/>
        <a:p>
          <a:endParaRPr lang="it-IT"/>
        </a:p>
      </dgm:t>
    </dgm:pt>
    <dgm:pt modelId="{15AA4804-3010-401C-B095-5FEC3DAE602F}">
      <dgm:prSet phldrT="[Testo]"/>
      <dgm:spPr/>
      <dgm:t>
        <a:bodyPr/>
        <a:lstStyle/>
        <a:p>
          <a:r>
            <a:rPr lang="it-IT" b="1" dirty="0">
              <a:solidFill>
                <a:schemeClr val="tx1"/>
              </a:solidFill>
            </a:rPr>
            <a:t>Infrastructural</a:t>
          </a:r>
        </a:p>
      </dgm:t>
    </dgm:pt>
    <dgm:pt modelId="{B490EEC2-A845-485D-821F-3A49B293481C}" type="parTrans" cxnId="{E319A2DE-9FF3-4B35-B148-B07ABDDFF904}">
      <dgm:prSet/>
      <dgm:spPr/>
      <dgm:t>
        <a:bodyPr/>
        <a:lstStyle/>
        <a:p>
          <a:endParaRPr lang="it-IT"/>
        </a:p>
      </dgm:t>
    </dgm:pt>
    <dgm:pt modelId="{59B9EA75-A9CD-4245-A804-61E76F48B05F}" type="sibTrans" cxnId="{E319A2DE-9FF3-4B35-B148-B07ABDDFF904}">
      <dgm:prSet/>
      <dgm:spPr/>
      <dgm:t>
        <a:bodyPr/>
        <a:lstStyle/>
        <a:p>
          <a:endParaRPr lang="it-IT"/>
        </a:p>
      </dgm:t>
    </dgm:pt>
    <dgm:pt modelId="{971652B7-9E88-477D-8205-1B1EA21DBA8D}" type="pres">
      <dgm:prSet presAssocID="{B41FD2B6-2D43-46E3-8D44-2ACFA5D30A4C}" presName="Name0" presStyleCnt="0">
        <dgm:presLayoutVars>
          <dgm:chMax val="7"/>
          <dgm:chPref val="7"/>
          <dgm:dir/>
          <dgm:animLvl val="lvl"/>
        </dgm:presLayoutVars>
      </dgm:prSet>
      <dgm:spPr/>
    </dgm:pt>
    <dgm:pt modelId="{2A4B3F50-1114-4CDF-8424-095142622973}" type="pres">
      <dgm:prSet presAssocID="{E9A418E9-99AA-4CE1-9DC3-CB47A15A6604}" presName="Accent1" presStyleCnt="0"/>
      <dgm:spPr/>
    </dgm:pt>
    <dgm:pt modelId="{8DF21E23-8BBA-405B-9D26-3A1779D68F2B}" type="pres">
      <dgm:prSet presAssocID="{E9A418E9-99AA-4CE1-9DC3-CB47A15A6604}" presName="Accent" presStyleLbl="node1" presStyleIdx="0" presStyleCnt="2"/>
      <dgm:spPr>
        <a:solidFill>
          <a:schemeClr val="accent2"/>
        </a:solidFill>
      </dgm:spPr>
    </dgm:pt>
    <dgm:pt modelId="{634305D0-34E6-4ECC-8644-5D6E86D2DACA}" type="pres">
      <dgm:prSet presAssocID="{E9A418E9-99AA-4CE1-9DC3-CB47A15A6604}" presName="Parent1" presStyleLbl="revTx" presStyleIdx="0" presStyleCnt="2">
        <dgm:presLayoutVars>
          <dgm:chMax val="1"/>
          <dgm:chPref val="1"/>
          <dgm:bulletEnabled val="1"/>
        </dgm:presLayoutVars>
      </dgm:prSet>
      <dgm:spPr/>
    </dgm:pt>
    <dgm:pt modelId="{66F85FDF-00F5-4244-A477-DEEF74DC5AAB}" type="pres">
      <dgm:prSet presAssocID="{15AA4804-3010-401C-B095-5FEC3DAE602F}" presName="Accent2" presStyleCnt="0"/>
      <dgm:spPr/>
    </dgm:pt>
    <dgm:pt modelId="{C0B84C3B-D6D1-47FA-99D0-838C26359BA9}" type="pres">
      <dgm:prSet presAssocID="{15AA4804-3010-401C-B095-5FEC3DAE602F}" presName="Accent" presStyleLbl="node1" presStyleIdx="1" presStyleCnt="2"/>
      <dgm:spPr>
        <a:solidFill>
          <a:srgbClr val="0070C0"/>
        </a:solidFill>
      </dgm:spPr>
    </dgm:pt>
    <dgm:pt modelId="{9C1E367C-12DA-418F-8A70-B78E12ABF7EC}" type="pres">
      <dgm:prSet presAssocID="{15AA4804-3010-401C-B095-5FEC3DAE602F}" presName="Parent2" presStyleLbl="revTx" presStyleIdx="1" presStyleCnt="2">
        <dgm:presLayoutVars>
          <dgm:chMax val="1"/>
          <dgm:chPref val="1"/>
          <dgm:bulletEnabled val="1"/>
        </dgm:presLayoutVars>
      </dgm:prSet>
      <dgm:spPr/>
    </dgm:pt>
  </dgm:ptLst>
  <dgm:cxnLst>
    <dgm:cxn modelId="{3B348425-17EC-43E4-BFC5-61B9A7FB3ABF}" type="presOf" srcId="{B41FD2B6-2D43-46E3-8D44-2ACFA5D30A4C}" destId="{971652B7-9E88-477D-8205-1B1EA21DBA8D}" srcOrd="0" destOrd="0" presId="urn:microsoft.com/office/officeart/2009/layout/CircleArrowProcess"/>
    <dgm:cxn modelId="{8A896E33-56AF-4FF6-AB2E-E6E275F464C5}" type="presOf" srcId="{E9A418E9-99AA-4CE1-9DC3-CB47A15A6604}" destId="{634305D0-34E6-4ECC-8644-5D6E86D2DACA}" srcOrd="0" destOrd="0" presId="urn:microsoft.com/office/officeart/2009/layout/CircleArrowProcess"/>
    <dgm:cxn modelId="{0F834F6D-3B38-451E-9D6D-963DCA5098BF}" type="presOf" srcId="{15AA4804-3010-401C-B095-5FEC3DAE602F}" destId="{9C1E367C-12DA-418F-8A70-B78E12ABF7EC}" srcOrd="0" destOrd="0" presId="urn:microsoft.com/office/officeart/2009/layout/CircleArrowProcess"/>
    <dgm:cxn modelId="{4325B5C2-C51C-4A6E-BA21-D9BC8E9417DC}" srcId="{B41FD2B6-2D43-46E3-8D44-2ACFA5D30A4C}" destId="{E9A418E9-99AA-4CE1-9DC3-CB47A15A6604}" srcOrd="0" destOrd="0" parTransId="{20AA6A3D-2BD0-4799-80D9-90DCA8401492}" sibTransId="{2FB08806-ED45-4870-A2A1-F507A34BCC84}"/>
    <dgm:cxn modelId="{E319A2DE-9FF3-4B35-B148-B07ABDDFF904}" srcId="{B41FD2B6-2D43-46E3-8D44-2ACFA5D30A4C}" destId="{15AA4804-3010-401C-B095-5FEC3DAE602F}" srcOrd="1" destOrd="0" parTransId="{B490EEC2-A845-485D-821F-3A49B293481C}" sibTransId="{59B9EA75-A9CD-4245-A804-61E76F48B05F}"/>
    <dgm:cxn modelId="{A2FEB502-BDB0-401B-BB81-45F37045F411}" type="presParOf" srcId="{971652B7-9E88-477D-8205-1B1EA21DBA8D}" destId="{2A4B3F50-1114-4CDF-8424-095142622973}" srcOrd="0" destOrd="0" presId="urn:microsoft.com/office/officeart/2009/layout/CircleArrowProcess"/>
    <dgm:cxn modelId="{686CA1A2-A642-4A99-91A9-42508E82412E}" type="presParOf" srcId="{2A4B3F50-1114-4CDF-8424-095142622973}" destId="{8DF21E23-8BBA-405B-9D26-3A1779D68F2B}" srcOrd="0" destOrd="0" presId="urn:microsoft.com/office/officeart/2009/layout/CircleArrowProcess"/>
    <dgm:cxn modelId="{2C826941-22B7-4022-8A38-21081ED11CCE}" type="presParOf" srcId="{971652B7-9E88-477D-8205-1B1EA21DBA8D}" destId="{634305D0-34E6-4ECC-8644-5D6E86D2DACA}" srcOrd="1" destOrd="0" presId="urn:microsoft.com/office/officeart/2009/layout/CircleArrowProcess"/>
    <dgm:cxn modelId="{C0D8E1F0-363D-46CF-A47D-0ADA577AB00C}" type="presParOf" srcId="{971652B7-9E88-477D-8205-1B1EA21DBA8D}" destId="{66F85FDF-00F5-4244-A477-DEEF74DC5AAB}" srcOrd="2" destOrd="0" presId="urn:microsoft.com/office/officeart/2009/layout/CircleArrowProcess"/>
    <dgm:cxn modelId="{05052CE6-4337-43E9-AF77-B3652B5D6A03}" type="presParOf" srcId="{66F85FDF-00F5-4244-A477-DEEF74DC5AAB}" destId="{C0B84C3B-D6D1-47FA-99D0-838C26359BA9}" srcOrd="0" destOrd="0" presId="urn:microsoft.com/office/officeart/2009/layout/CircleArrowProcess"/>
    <dgm:cxn modelId="{91A121E2-F7C7-4648-9A5C-30B62BE5E4ED}" type="presParOf" srcId="{971652B7-9E88-477D-8205-1B1EA21DBA8D}" destId="{9C1E367C-12DA-418F-8A70-B78E12ABF7EC}" srcOrd="3"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41FD2B6-2D43-46E3-8D44-2ACFA5D30A4C}"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it-IT"/>
        </a:p>
      </dgm:t>
    </dgm:pt>
    <dgm:pt modelId="{E9A418E9-99AA-4CE1-9DC3-CB47A15A6604}">
      <dgm:prSet phldrT="[Testo]" custT="1"/>
      <dgm:spPr/>
      <dgm:t>
        <a:bodyPr/>
        <a:lstStyle/>
        <a:p>
          <a:r>
            <a:rPr lang="it-IT" sz="1600" b="1" dirty="0">
              <a:solidFill>
                <a:schemeClr val="tx1"/>
              </a:solidFill>
            </a:rPr>
            <a:t>Operational</a:t>
          </a:r>
          <a:endParaRPr lang="it-IT" sz="1500" b="1" dirty="0">
            <a:solidFill>
              <a:schemeClr val="tx1"/>
            </a:solidFill>
          </a:endParaRPr>
        </a:p>
      </dgm:t>
    </dgm:pt>
    <dgm:pt modelId="{20AA6A3D-2BD0-4799-80D9-90DCA8401492}" type="parTrans" cxnId="{4325B5C2-C51C-4A6E-BA21-D9BC8E9417DC}">
      <dgm:prSet/>
      <dgm:spPr/>
      <dgm:t>
        <a:bodyPr/>
        <a:lstStyle/>
        <a:p>
          <a:endParaRPr lang="it-IT"/>
        </a:p>
      </dgm:t>
    </dgm:pt>
    <dgm:pt modelId="{2FB08806-ED45-4870-A2A1-F507A34BCC84}" type="sibTrans" cxnId="{4325B5C2-C51C-4A6E-BA21-D9BC8E9417DC}">
      <dgm:prSet/>
      <dgm:spPr/>
      <dgm:t>
        <a:bodyPr/>
        <a:lstStyle/>
        <a:p>
          <a:endParaRPr lang="it-IT"/>
        </a:p>
      </dgm:t>
    </dgm:pt>
    <dgm:pt modelId="{15AA4804-3010-401C-B095-5FEC3DAE602F}">
      <dgm:prSet phldrT="[Testo]"/>
      <dgm:spPr/>
      <dgm:t>
        <a:bodyPr/>
        <a:lstStyle/>
        <a:p>
          <a:r>
            <a:rPr lang="it-IT" b="1" dirty="0">
              <a:solidFill>
                <a:schemeClr val="tx1"/>
              </a:solidFill>
            </a:rPr>
            <a:t>Infrastructural</a:t>
          </a:r>
        </a:p>
      </dgm:t>
    </dgm:pt>
    <dgm:pt modelId="{B490EEC2-A845-485D-821F-3A49B293481C}" type="parTrans" cxnId="{E319A2DE-9FF3-4B35-B148-B07ABDDFF904}">
      <dgm:prSet/>
      <dgm:spPr/>
      <dgm:t>
        <a:bodyPr/>
        <a:lstStyle/>
        <a:p>
          <a:endParaRPr lang="it-IT"/>
        </a:p>
      </dgm:t>
    </dgm:pt>
    <dgm:pt modelId="{59B9EA75-A9CD-4245-A804-61E76F48B05F}" type="sibTrans" cxnId="{E319A2DE-9FF3-4B35-B148-B07ABDDFF904}">
      <dgm:prSet/>
      <dgm:spPr/>
      <dgm:t>
        <a:bodyPr/>
        <a:lstStyle/>
        <a:p>
          <a:endParaRPr lang="it-IT"/>
        </a:p>
      </dgm:t>
    </dgm:pt>
    <dgm:pt modelId="{971652B7-9E88-477D-8205-1B1EA21DBA8D}" type="pres">
      <dgm:prSet presAssocID="{B41FD2B6-2D43-46E3-8D44-2ACFA5D30A4C}" presName="Name0" presStyleCnt="0">
        <dgm:presLayoutVars>
          <dgm:chMax val="7"/>
          <dgm:chPref val="7"/>
          <dgm:dir/>
          <dgm:animLvl val="lvl"/>
        </dgm:presLayoutVars>
      </dgm:prSet>
      <dgm:spPr/>
    </dgm:pt>
    <dgm:pt modelId="{2A4B3F50-1114-4CDF-8424-095142622973}" type="pres">
      <dgm:prSet presAssocID="{E9A418E9-99AA-4CE1-9DC3-CB47A15A6604}" presName="Accent1" presStyleCnt="0"/>
      <dgm:spPr/>
    </dgm:pt>
    <dgm:pt modelId="{8DF21E23-8BBA-405B-9D26-3A1779D68F2B}" type="pres">
      <dgm:prSet presAssocID="{E9A418E9-99AA-4CE1-9DC3-CB47A15A6604}" presName="Accent" presStyleLbl="node1" presStyleIdx="0" presStyleCnt="2"/>
      <dgm:spPr>
        <a:solidFill>
          <a:schemeClr val="accent2"/>
        </a:solidFill>
      </dgm:spPr>
    </dgm:pt>
    <dgm:pt modelId="{634305D0-34E6-4ECC-8644-5D6E86D2DACA}" type="pres">
      <dgm:prSet presAssocID="{E9A418E9-99AA-4CE1-9DC3-CB47A15A6604}" presName="Parent1" presStyleLbl="revTx" presStyleIdx="0" presStyleCnt="2">
        <dgm:presLayoutVars>
          <dgm:chMax val="1"/>
          <dgm:chPref val="1"/>
          <dgm:bulletEnabled val="1"/>
        </dgm:presLayoutVars>
      </dgm:prSet>
      <dgm:spPr/>
    </dgm:pt>
    <dgm:pt modelId="{66F85FDF-00F5-4244-A477-DEEF74DC5AAB}" type="pres">
      <dgm:prSet presAssocID="{15AA4804-3010-401C-B095-5FEC3DAE602F}" presName="Accent2" presStyleCnt="0"/>
      <dgm:spPr/>
    </dgm:pt>
    <dgm:pt modelId="{C0B84C3B-D6D1-47FA-99D0-838C26359BA9}" type="pres">
      <dgm:prSet presAssocID="{15AA4804-3010-401C-B095-5FEC3DAE602F}" presName="Accent" presStyleLbl="node1" presStyleIdx="1" presStyleCnt="2"/>
      <dgm:spPr>
        <a:solidFill>
          <a:srgbClr val="0070C0"/>
        </a:solidFill>
      </dgm:spPr>
    </dgm:pt>
    <dgm:pt modelId="{9C1E367C-12DA-418F-8A70-B78E12ABF7EC}" type="pres">
      <dgm:prSet presAssocID="{15AA4804-3010-401C-B095-5FEC3DAE602F}" presName="Parent2" presStyleLbl="revTx" presStyleIdx="1" presStyleCnt="2">
        <dgm:presLayoutVars>
          <dgm:chMax val="1"/>
          <dgm:chPref val="1"/>
          <dgm:bulletEnabled val="1"/>
        </dgm:presLayoutVars>
      </dgm:prSet>
      <dgm:spPr/>
    </dgm:pt>
  </dgm:ptLst>
  <dgm:cxnLst>
    <dgm:cxn modelId="{3B348425-17EC-43E4-BFC5-61B9A7FB3ABF}" type="presOf" srcId="{B41FD2B6-2D43-46E3-8D44-2ACFA5D30A4C}" destId="{971652B7-9E88-477D-8205-1B1EA21DBA8D}" srcOrd="0" destOrd="0" presId="urn:microsoft.com/office/officeart/2009/layout/CircleArrowProcess"/>
    <dgm:cxn modelId="{8A896E33-56AF-4FF6-AB2E-E6E275F464C5}" type="presOf" srcId="{E9A418E9-99AA-4CE1-9DC3-CB47A15A6604}" destId="{634305D0-34E6-4ECC-8644-5D6E86D2DACA}" srcOrd="0" destOrd="0" presId="urn:microsoft.com/office/officeart/2009/layout/CircleArrowProcess"/>
    <dgm:cxn modelId="{0F834F6D-3B38-451E-9D6D-963DCA5098BF}" type="presOf" srcId="{15AA4804-3010-401C-B095-5FEC3DAE602F}" destId="{9C1E367C-12DA-418F-8A70-B78E12ABF7EC}" srcOrd="0" destOrd="0" presId="urn:microsoft.com/office/officeart/2009/layout/CircleArrowProcess"/>
    <dgm:cxn modelId="{4325B5C2-C51C-4A6E-BA21-D9BC8E9417DC}" srcId="{B41FD2B6-2D43-46E3-8D44-2ACFA5D30A4C}" destId="{E9A418E9-99AA-4CE1-9DC3-CB47A15A6604}" srcOrd="0" destOrd="0" parTransId="{20AA6A3D-2BD0-4799-80D9-90DCA8401492}" sibTransId="{2FB08806-ED45-4870-A2A1-F507A34BCC84}"/>
    <dgm:cxn modelId="{E319A2DE-9FF3-4B35-B148-B07ABDDFF904}" srcId="{B41FD2B6-2D43-46E3-8D44-2ACFA5D30A4C}" destId="{15AA4804-3010-401C-B095-5FEC3DAE602F}" srcOrd="1" destOrd="0" parTransId="{B490EEC2-A845-485D-821F-3A49B293481C}" sibTransId="{59B9EA75-A9CD-4245-A804-61E76F48B05F}"/>
    <dgm:cxn modelId="{A2FEB502-BDB0-401B-BB81-45F37045F411}" type="presParOf" srcId="{971652B7-9E88-477D-8205-1B1EA21DBA8D}" destId="{2A4B3F50-1114-4CDF-8424-095142622973}" srcOrd="0" destOrd="0" presId="urn:microsoft.com/office/officeart/2009/layout/CircleArrowProcess"/>
    <dgm:cxn modelId="{686CA1A2-A642-4A99-91A9-42508E82412E}" type="presParOf" srcId="{2A4B3F50-1114-4CDF-8424-095142622973}" destId="{8DF21E23-8BBA-405B-9D26-3A1779D68F2B}" srcOrd="0" destOrd="0" presId="urn:microsoft.com/office/officeart/2009/layout/CircleArrowProcess"/>
    <dgm:cxn modelId="{2C826941-22B7-4022-8A38-21081ED11CCE}" type="presParOf" srcId="{971652B7-9E88-477D-8205-1B1EA21DBA8D}" destId="{634305D0-34E6-4ECC-8644-5D6E86D2DACA}" srcOrd="1" destOrd="0" presId="urn:microsoft.com/office/officeart/2009/layout/CircleArrowProcess"/>
    <dgm:cxn modelId="{C0D8E1F0-363D-46CF-A47D-0ADA577AB00C}" type="presParOf" srcId="{971652B7-9E88-477D-8205-1B1EA21DBA8D}" destId="{66F85FDF-00F5-4244-A477-DEEF74DC5AAB}" srcOrd="2" destOrd="0" presId="urn:microsoft.com/office/officeart/2009/layout/CircleArrowProcess"/>
    <dgm:cxn modelId="{05052CE6-4337-43E9-AF77-B3652B5D6A03}" type="presParOf" srcId="{66F85FDF-00F5-4244-A477-DEEF74DC5AAB}" destId="{C0B84C3B-D6D1-47FA-99D0-838C26359BA9}" srcOrd="0" destOrd="0" presId="urn:microsoft.com/office/officeart/2009/layout/CircleArrowProcess"/>
    <dgm:cxn modelId="{91A121E2-F7C7-4648-9A5C-30B62BE5E4ED}" type="presParOf" srcId="{971652B7-9E88-477D-8205-1B1EA21DBA8D}" destId="{9C1E367C-12DA-418F-8A70-B78E12ABF7EC}" srcOrd="3"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01A4D55-2CC6-4125-9A23-5ADDA98397F5}"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C69B522E-B666-42BE-8101-C859BD3A8761}">
      <dgm:prSet phldrT="[Testo]"/>
      <dgm:spPr/>
      <dgm:t>
        <a:bodyPr/>
        <a:lstStyle/>
        <a:p>
          <a:r>
            <a:rPr lang="it-IT" dirty="0"/>
            <a:t>Compliance</a:t>
          </a:r>
          <a:endParaRPr lang="en-US" dirty="0"/>
        </a:p>
      </dgm:t>
    </dgm:pt>
    <dgm:pt modelId="{D3E84211-CEA9-404D-B327-B4A4ABD95E2E}" type="parTrans" cxnId="{EB4EA0C2-AE26-484C-A9E7-A21CBEC93CA7}">
      <dgm:prSet/>
      <dgm:spPr/>
      <dgm:t>
        <a:bodyPr/>
        <a:lstStyle/>
        <a:p>
          <a:endParaRPr lang="en-US"/>
        </a:p>
      </dgm:t>
    </dgm:pt>
    <dgm:pt modelId="{81B5DA09-795D-46C6-8E4D-F383692B82B6}" type="sibTrans" cxnId="{EB4EA0C2-AE26-484C-A9E7-A21CBEC93CA7}">
      <dgm:prSet/>
      <dgm:spPr/>
      <dgm:t>
        <a:bodyPr/>
        <a:lstStyle/>
        <a:p>
          <a:endParaRPr lang="en-US"/>
        </a:p>
      </dgm:t>
    </dgm:pt>
    <dgm:pt modelId="{40ABE24A-E6BE-4ACE-8B84-E5346D82C2C7}">
      <dgm:prSet phldrT="[Testo]"/>
      <dgm:spPr/>
      <dgm:t>
        <a:bodyPr/>
        <a:lstStyle/>
        <a:p>
          <a:r>
            <a:rPr lang="it-IT" dirty="0"/>
            <a:t>Easy to </a:t>
          </a:r>
          <a:r>
            <a:rPr lang="it-IT" dirty="0" err="1"/>
            <a:t>implement</a:t>
          </a:r>
          <a:endParaRPr lang="en-US" dirty="0"/>
        </a:p>
      </dgm:t>
    </dgm:pt>
    <dgm:pt modelId="{CB099671-6FE9-4D4A-8A54-2E9897D9AE65}" type="parTrans" cxnId="{4BD1F8DB-1A07-461C-A8E9-6FD0318A6EC4}">
      <dgm:prSet/>
      <dgm:spPr/>
      <dgm:t>
        <a:bodyPr/>
        <a:lstStyle/>
        <a:p>
          <a:endParaRPr lang="en-US"/>
        </a:p>
      </dgm:t>
    </dgm:pt>
    <dgm:pt modelId="{95E8DBE7-E84A-4FE4-B5C9-B85BE50A1D0A}" type="sibTrans" cxnId="{4BD1F8DB-1A07-461C-A8E9-6FD0318A6EC4}">
      <dgm:prSet/>
      <dgm:spPr/>
      <dgm:t>
        <a:bodyPr/>
        <a:lstStyle/>
        <a:p>
          <a:endParaRPr lang="en-US"/>
        </a:p>
      </dgm:t>
    </dgm:pt>
    <dgm:pt modelId="{80BEB35E-2789-44E7-91DE-93C252628C30}">
      <dgm:prSet phldrT="[Testo]"/>
      <dgm:spPr/>
      <dgm:t>
        <a:bodyPr/>
        <a:lstStyle/>
        <a:p>
          <a:r>
            <a:rPr lang="it-IT" dirty="0"/>
            <a:t>Digital </a:t>
          </a:r>
          <a:r>
            <a:rPr lang="it-IT" dirty="0" err="1"/>
            <a:t>Transformation</a:t>
          </a:r>
          <a:endParaRPr lang="en-US" dirty="0"/>
        </a:p>
      </dgm:t>
    </dgm:pt>
    <dgm:pt modelId="{2153A0AE-CC6F-4B9C-8F56-D27036245AC5}" type="parTrans" cxnId="{DB82FF28-5737-45F3-A6C5-0261EC664FAF}">
      <dgm:prSet/>
      <dgm:spPr/>
      <dgm:t>
        <a:bodyPr/>
        <a:lstStyle/>
        <a:p>
          <a:endParaRPr lang="en-US"/>
        </a:p>
      </dgm:t>
    </dgm:pt>
    <dgm:pt modelId="{6614E86C-FA9E-4786-8508-E910B66C7993}" type="sibTrans" cxnId="{DB82FF28-5737-45F3-A6C5-0261EC664FAF}">
      <dgm:prSet/>
      <dgm:spPr/>
      <dgm:t>
        <a:bodyPr/>
        <a:lstStyle/>
        <a:p>
          <a:endParaRPr lang="en-US"/>
        </a:p>
      </dgm:t>
    </dgm:pt>
    <dgm:pt modelId="{0D7DFD6F-3A54-4921-9A1B-89FDF4AD2C3F}" type="pres">
      <dgm:prSet presAssocID="{401A4D55-2CC6-4125-9A23-5ADDA98397F5}" presName="linear" presStyleCnt="0">
        <dgm:presLayoutVars>
          <dgm:dir/>
          <dgm:animLvl val="lvl"/>
          <dgm:resizeHandles val="exact"/>
        </dgm:presLayoutVars>
      </dgm:prSet>
      <dgm:spPr/>
    </dgm:pt>
    <dgm:pt modelId="{ACDB46D7-072E-4A2E-8459-2C1471FF22F2}" type="pres">
      <dgm:prSet presAssocID="{C69B522E-B666-42BE-8101-C859BD3A8761}" presName="parentLin" presStyleCnt="0"/>
      <dgm:spPr/>
    </dgm:pt>
    <dgm:pt modelId="{572A013A-E163-424F-8258-8581BE3BF899}" type="pres">
      <dgm:prSet presAssocID="{C69B522E-B666-42BE-8101-C859BD3A8761}" presName="parentLeftMargin" presStyleLbl="node1" presStyleIdx="0" presStyleCnt="3"/>
      <dgm:spPr/>
    </dgm:pt>
    <dgm:pt modelId="{19BD8038-EB33-4846-9DCC-3FEF6273F273}" type="pres">
      <dgm:prSet presAssocID="{C69B522E-B666-42BE-8101-C859BD3A8761}" presName="parentText" presStyleLbl="node1" presStyleIdx="0" presStyleCnt="3">
        <dgm:presLayoutVars>
          <dgm:chMax val="0"/>
          <dgm:bulletEnabled val="1"/>
        </dgm:presLayoutVars>
      </dgm:prSet>
      <dgm:spPr/>
    </dgm:pt>
    <dgm:pt modelId="{5C4243E3-7A75-45BE-A236-CD4F54F4B1B8}" type="pres">
      <dgm:prSet presAssocID="{C69B522E-B666-42BE-8101-C859BD3A8761}" presName="negativeSpace" presStyleCnt="0"/>
      <dgm:spPr/>
    </dgm:pt>
    <dgm:pt modelId="{BA488B48-6C98-4BEF-90CA-56E7EA69CE52}" type="pres">
      <dgm:prSet presAssocID="{C69B522E-B666-42BE-8101-C859BD3A8761}" presName="childText" presStyleLbl="conFgAcc1" presStyleIdx="0" presStyleCnt="3">
        <dgm:presLayoutVars>
          <dgm:bulletEnabled val="1"/>
        </dgm:presLayoutVars>
      </dgm:prSet>
      <dgm:spPr/>
    </dgm:pt>
    <dgm:pt modelId="{D90E51DF-9741-4F24-998C-4AE36B8CE77A}" type="pres">
      <dgm:prSet presAssocID="{81B5DA09-795D-46C6-8E4D-F383692B82B6}" presName="spaceBetweenRectangles" presStyleCnt="0"/>
      <dgm:spPr/>
    </dgm:pt>
    <dgm:pt modelId="{7705C9A3-9918-41E1-9E67-C6AA4371FFF3}" type="pres">
      <dgm:prSet presAssocID="{40ABE24A-E6BE-4ACE-8B84-E5346D82C2C7}" presName="parentLin" presStyleCnt="0"/>
      <dgm:spPr/>
    </dgm:pt>
    <dgm:pt modelId="{3DA049B3-7DA4-4465-968B-C6F070740CF0}" type="pres">
      <dgm:prSet presAssocID="{40ABE24A-E6BE-4ACE-8B84-E5346D82C2C7}" presName="parentLeftMargin" presStyleLbl="node1" presStyleIdx="0" presStyleCnt="3"/>
      <dgm:spPr/>
    </dgm:pt>
    <dgm:pt modelId="{1C72166D-9D91-4AA3-97B4-F081195A7DEB}" type="pres">
      <dgm:prSet presAssocID="{40ABE24A-E6BE-4ACE-8B84-E5346D82C2C7}" presName="parentText" presStyleLbl="node1" presStyleIdx="1" presStyleCnt="3">
        <dgm:presLayoutVars>
          <dgm:chMax val="0"/>
          <dgm:bulletEnabled val="1"/>
        </dgm:presLayoutVars>
      </dgm:prSet>
      <dgm:spPr/>
    </dgm:pt>
    <dgm:pt modelId="{58993358-4254-45F3-940A-A72CBFB2827B}" type="pres">
      <dgm:prSet presAssocID="{40ABE24A-E6BE-4ACE-8B84-E5346D82C2C7}" presName="negativeSpace" presStyleCnt="0"/>
      <dgm:spPr/>
    </dgm:pt>
    <dgm:pt modelId="{891CDEA1-AFB9-4850-A68D-05F5DC6D1ED0}" type="pres">
      <dgm:prSet presAssocID="{40ABE24A-E6BE-4ACE-8B84-E5346D82C2C7}" presName="childText" presStyleLbl="conFgAcc1" presStyleIdx="1" presStyleCnt="3">
        <dgm:presLayoutVars>
          <dgm:bulletEnabled val="1"/>
        </dgm:presLayoutVars>
      </dgm:prSet>
      <dgm:spPr/>
    </dgm:pt>
    <dgm:pt modelId="{FE041F46-D3BC-42F4-BF1E-4AA593560A08}" type="pres">
      <dgm:prSet presAssocID="{95E8DBE7-E84A-4FE4-B5C9-B85BE50A1D0A}" presName="spaceBetweenRectangles" presStyleCnt="0"/>
      <dgm:spPr/>
    </dgm:pt>
    <dgm:pt modelId="{4B545837-30A7-4F19-B473-8392DE32DCD3}" type="pres">
      <dgm:prSet presAssocID="{80BEB35E-2789-44E7-91DE-93C252628C30}" presName="parentLin" presStyleCnt="0"/>
      <dgm:spPr/>
    </dgm:pt>
    <dgm:pt modelId="{D4B4F4FB-6B82-411F-8BFA-7FDFF5553FFE}" type="pres">
      <dgm:prSet presAssocID="{80BEB35E-2789-44E7-91DE-93C252628C30}" presName="parentLeftMargin" presStyleLbl="node1" presStyleIdx="1" presStyleCnt="3"/>
      <dgm:spPr/>
    </dgm:pt>
    <dgm:pt modelId="{B2A036EC-E014-4F73-B18B-01FAB2363451}" type="pres">
      <dgm:prSet presAssocID="{80BEB35E-2789-44E7-91DE-93C252628C30}" presName="parentText" presStyleLbl="node1" presStyleIdx="2" presStyleCnt="3">
        <dgm:presLayoutVars>
          <dgm:chMax val="0"/>
          <dgm:bulletEnabled val="1"/>
        </dgm:presLayoutVars>
      </dgm:prSet>
      <dgm:spPr/>
    </dgm:pt>
    <dgm:pt modelId="{6AC5E226-0163-48B1-87C0-3BCD88AFE431}" type="pres">
      <dgm:prSet presAssocID="{80BEB35E-2789-44E7-91DE-93C252628C30}" presName="negativeSpace" presStyleCnt="0"/>
      <dgm:spPr/>
    </dgm:pt>
    <dgm:pt modelId="{D28E5F1C-FC1A-434E-BBA1-85CD61218A44}" type="pres">
      <dgm:prSet presAssocID="{80BEB35E-2789-44E7-91DE-93C252628C30}" presName="childText" presStyleLbl="conFgAcc1" presStyleIdx="2" presStyleCnt="3">
        <dgm:presLayoutVars>
          <dgm:bulletEnabled val="1"/>
        </dgm:presLayoutVars>
      </dgm:prSet>
      <dgm:spPr/>
    </dgm:pt>
  </dgm:ptLst>
  <dgm:cxnLst>
    <dgm:cxn modelId="{D371BF1C-4EAC-4FA2-8833-8C8DFA9A6F76}" type="presOf" srcId="{C69B522E-B666-42BE-8101-C859BD3A8761}" destId="{19BD8038-EB33-4846-9DCC-3FEF6273F273}" srcOrd="1" destOrd="0" presId="urn:microsoft.com/office/officeart/2005/8/layout/list1"/>
    <dgm:cxn modelId="{DB82FF28-5737-45F3-A6C5-0261EC664FAF}" srcId="{401A4D55-2CC6-4125-9A23-5ADDA98397F5}" destId="{80BEB35E-2789-44E7-91DE-93C252628C30}" srcOrd="2" destOrd="0" parTransId="{2153A0AE-CC6F-4B9C-8F56-D27036245AC5}" sibTransId="{6614E86C-FA9E-4786-8508-E910B66C7993}"/>
    <dgm:cxn modelId="{8B9BCA66-702B-491E-A660-C39595017860}" type="presOf" srcId="{80BEB35E-2789-44E7-91DE-93C252628C30}" destId="{B2A036EC-E014-4F73-B18B-01FAB2363451}" srcOrd="1" destOrd="0" presId="urn:microsoft.com/office/officeart/2005/8/layout/list1"/>
    <dgm:cxn modelId="{601FD988-0FBF-4243-997B-6926371CB084}" type="presOf" srcId="{40ABE24A-E6BE-4ACE-8B84-E5346D82C2C7}" destId="{3DA049B3-7DA4-4465-968B-C6F070740CF0}" srcOrd="0" destOrd="0" presId="urn:microsoft.com/office/officeart/2005/8/layout/list1"/>
    <dgm:cxn modelId="{8BA737B2-CF27-4E11-97D7-AFE397385E2A}" type="presOf" srcId="{80BEB35E-2789-44E7-91DE-93C252628C30}" destId="{D4B4F4FB-6B82-411F-8BFA-7FDFF5553FFE}" srcOrd="0" destOrd="0" presId="urn:microsoft.com/office/officeart/2005/8/layout/list1"/>
    <dgm:cxn modelId="{199601B5-8144-4675-8041-C53E61443986}" type="presOf" srcId="{401A4D55-2CC6-4125-9A23-5ADDA98397F5}" destId="{0D7DFD6F-3A54-4921-9A1B-89FDF4AD2C3F}" srcOrd="0" destOrd="0" presId="urn:microsoft.com/office/officeart/2005/8/layout/list1"/>
    <dgm:cxn modelId="{EB4EA0C2-AE26-484C-A9E7-A21CBEC93CA7}" srcId="{401A4D55-2CC6-4125-9A23-5ADDA98397F5}" destId="{C69B522E-B666-42BE-8101-C859BD3A8761}" srcOrd="0" destOrd="0" parTransId="{D3E84211-CEA9-404D-B327-B4A4ABD95E2E}" sibTransId="{81B5DA09-795D-46C6-8E4D-F383692B82B6}"/>
    <dgm:cxn modelId="{A7E9BEC8-9D90-4918-ABFD-3AADC13D8420}" type="presOf" srcId="{C69B522E-B666-42BE-8101-C859BD3A8761}" destId="{572A013A-E163-424F-8258-8581BE3BF899}" srcOrd="0" destOrd="0" presId="urn:microsoft.com/office/officeart/2005/8/layout/list1"/>
    <dgm:cxn modelId="{3D051CD4-4D7D-4548-AF06-5A3A43A45537}" type="presOf" srcId="{40ABE24A-E6BE-4ACE-8B84-E5346D82C2C7}" destId="{1C72166D-9D91-4AA3-97B4-F081195A7DEB}" srcOrd="1" destOrd="0" presId="urn:microsoft.com/office/officeart/2005/8/layout/list1"/>
    <dgm:cxn modelId="{4BD1F8DB-1A07-461C-A8E9-6FD0318A6EC4}" srcId="{401A4D55-2CC6-4125-9A23-5ADDA98397F5}" destId="{40ABE24A-E6BE-4ACE-8B84-E5346D82C2C7}" srcOrd="1" destOrd="0" parTransId="{CB099671-6FE9-4D4A-8A54-2E9897D9AE65}" sibTransId="{95E8DBE7-E84A-4FE4-B5C9-B85BE50A1D0A}"/>
    <dgm:cxn modelId="{1D9E2319-3BEF-4D92-9DA4-6AEF9E964195}" type="presParOf" srcId="{0D7DFD6F-3A54-4921-9A1B-89FDF4AD2C3F}" destId="{ACDB46D7-072E-4A2E-8459-2C1471FF22F2}" srcOrd="0" destOrd="0" presId="urn:microsoft.com/office/officeart/2005/8/layout/list1"/>
    <dgm:cxn modelId="{A0A90FCD-1D02-48A7-BB11-9F2C9AC1D829}" type="presParOf" srcId="{ACDB46D7-072E-4A2E-8459-2C1471FF22F2}" destId="{572A013A-E163-424F-8258-8581BE3BF899}" srcOrd="0" destOrd="0" presId="urn:microsoft.com/office/officeart/2005/8/layout/list1"/>
    <dgm:cxn modelId="{4E74AEF0-A1DD-4AC6-BBDA-CEB236E8134E}" type="presParOf" srcId="{ACDB46D7-072E-4A2E-8459-2C1471FF22F2}" destId="{19BD8038-EB33-4846-9DCC-3FEF6273F273}" srcOrd="1" destOrd="0" presId="urn:microsoft.com/office/officeart/2005/8/layout/list1"/>
    <dgm:cxn modelId="{D91E2928-346E-4D5B-99EE-F61873D726E7}" type="presParOf" srcId="{0D7DFD6F-3A54-4921-9A1B-89FDF4AD2C3F}" destId="{5C4243E3-7A75-45BE-A236-CD4F54F4B1B8}" srcOrd="1" destOrd="0" presId="urn:microsoft.com/office/officeart/2005/8/layout/list1"/>
    <dgm:cxn modelId="{25D05526-86AA-42D6-ACF1-2DDD36D166A2}" type="presParOf" srcId="{0D7DFD6F-3A54-4921-9A1B-89FDF4AD2C3F}" destId="{BA488B48-6C98-4BEF-90CA-56E7EA69CE52}" srcOrd="2" destOrd="0" presId="urn:microsoft.com/office/officeart/2005/8/layout/list1"/>
    <dgm:cxn modelId="{2D833086-50EC-4F58-8E6E-10DE2265B8EA}" type="presParOf" srcId="{0D7DFD6F-3A54-4921-9A1B-89FDF4AD2C3F}" destId="{D90E51DF-9741-4F24-998C-4AE36B8CE77A}" srcOrd="3" destOrd="0" presId="urn:microsoft.com/office/officeart/2005/8/layout/list1"/>
    <dgm:cxn modelId="{8EE5A992-B46C-4608-96C3-6379645FF360}" type="presParOf" srcId="{0D7DFD6F-3A54-4921-9A1B-89FDF4AD2C3F}" destId="{7705C9A3-9918-41E1-9E67-C6AA4371FFF3}" srcOrd="4" destOrd="0" presId="urn:microsoft.com/office/officeart/2005/8/layout/list1"/>
    <dgm:cxn modelId="{D7B2A885-E744-40F4-8532-68DD5793CDEB}" type="presParOf" srcId="{7705C9A3-9918-41E1-9E67-C6AA4371FFF3}" destId="{3DA049B3-7DA4-4465-968B-C6F070740CF0}" srcOrd="0" destOrd="0" presId="urn:microsoft.com/office/officeart/2005/8/layout/list1"/>
    <dgm:cxn modelId="{67AAC876-54A4-445F-A69F-23CD386034BE}" type="presParOf" srcId="{7705C9A3-9918-41E1-9E67-C6AA4371FFF3}" destId="{1C72166D-9D91-4AA3-97B4-F081195A7DEB}" srcOrd="1" destOrd="0" presId="urn:microsoft.com/office/officeart/2005/8/layout/list1"/>
    <dgm:cxn modelId="{35BA4589-643F-452B-ABCF-FB828D8EF436}" type="presParOf" srcId="{0D7DFD6F-3A54-4921-9A1B-89FDF4AD2C3F}" destId="{58993358-4254-45F3-940A-A72CBFB2827B}" srcOrd="5" destOrd="0" presId="urn:microsoft.com/office/officeart/2005/8/layout/list1"/>
    <dgm:cxn modelId="{B59128BE-23E6-4560-9F78-3249E20096CB}" type="presParOf" srcId="{0D7DFD6F-3A54-4921-9A1B-89FDF4AD2C3F}" destId="{891CDEA1-AFB9-4850-A68D-05F5DC6D1ED0}" srcOrd="6" destOrd="0" presId="urn:microsoft.com/office/officeart/2005/8/layout/list1"/>
    <dgm:cxn modelId="{EF51B319-0AD4-4406-A734-414EF32640F5}" type="presParOf" srcId="{0D7DFD6F-3A54-4921-9A1B-89FDF4AD2C3F}" destId="{FE041F46-D3BC-42F4-BF1E-4AA593560A08}" srcOrd="7" destOrd="0" presId="urn:microsoft.com/office/officeart/2005/8/layout/list1"/>
    <dgm:cxn modelId="{790160D3-0561-4C06-ACE6-8ADF413EE609}" type="presParOf" srcId="{0D7DFD6F-3A54-4921-9A1B-89FDF4AD2C3F}" destId="{4B545837-30A7-4F19-B473-8392DE32DCD3}" srcOrd="8" destOrd="0" presId="urn:microsoft.com/office/officeart/2005/8/layout/list1"/>
    <dgm:cxn modelId="{F897B7A7-361A-41F9-951F-BCC9DAD6029B}" type="presParOf" srcId="{4B545837-30A7-4F19-B473-8392DE32DCD3}" destId="{D4B4F4FB-6B82-411F-8BFA-7FDFF5553FFE}" srcOrd="0" destOrd="0" presId="urn:microsoft.com/office/officeart/2005/8/layout/list1"/>
    <dgm:cxn modelId="{DD08068F-BBA3-4B1E-B650-3A7BDECBAACB}" type="presParOf" srcId="{4B545837-30A7-4F19-B473-8392DE32DCD3}" destId="{B2A036EC-E014-4F73-B18B-01FAB2363451}" srcOrd="1" destOrd="0" presId="urn:microsoft.com/office/officeart/2005/8/layout/list1"/>
    <dgm:cxn modelId="{FFCB1AE3-9379-4706-A4AB-205B3FAB5D67}" type="presParOf" srcId="{0D7DFD6F-3A54-4921-9A1B-89FDF4AD2C3F}" destId="{6AC5E226-0163-48B1-87C0-3BCD88AFE431}" srcOrd="9" destOrd="0" presId="urn:microsoft.com/office/officeart/2005/8/layout/list1"/>
    <dgm:cxn modelId="{D05727BD-5DCE-4551-9AD0-EAFB4BE4B68E}" type="presParOf" srcId="{0D7DFD6F-3A54-4921-9A1B-89FDF4AD2C3F}" destId="{D28E5F1C-FC1A-434E-BBA1-85CD61218A4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D04B73C-A8A7-4640-903F-99C576E22389}" type="doc">
      <dgm:prSet loTypeId="urn:microsoft.com/office/officeart/2005/8/layout/hList1" loCatId="list" qsTypeId="urn:microsoft.com/office/officeart/2005/8/quickstyle/simple2" qsCatId="simple" csTypeId="urn:microsoft.com/office/officeart/2005/8/colors/accent1_4" csCatId="accent1" phldr="1"/>
      <dgm:spPr/>
      <dgm:t>
        <a:bodyPr/>
        <a:lstStyle/>
        <a:p>
          <a:endParaRPr lang="en-US"/>
        </a:p>
      </dgm:t>
    </dgm:pt>
    <dgm:pt modelId="{BB1962F2-A602-4E0F-805D-AAC50E7B5870}">
      <dgm:prSet phldrT="[Testo]"/>
      <dgm:spPr/>
      <dgm:t>
        <a:bodyPr/>
        <a:lstStyle/>
        <a:p>
          <a:r>
            <a:rPr lang="it-IT" dirty="0"/>
            <a:t>Visual </a:t>
          </a:r>
          <a:r>
            <a:rPr lang="it-IT" dirty="0" err="1"/>
            <a:t>Orchestration</a:t>
          </a:r>
          <a:endParaRPr lang="en-US" dirty="0"/>
        </a:p>
      </dgm:t>
    </dgm:pt>
    <dgm:pt modelId="{CC2474E7-8D61-4BD2-B3D9-65B8E5DFF13D}" type="parTrans" cxnId="{761E12E4-9DBF-4DAE-920B-ABDE44CF9600}">
      <dgm:prSet/>
      <dgm:spPr/>
      <dgm:t>
        <a:bodyPr/>
        <a:lstStyle/>
        <a:p>
          <a:endParaRPr lang="en-US"/>
        </a:p>
      </dgm:t>
    </dgm:pt>
    <dgm:pt modelId="{5E5D1D56-64B5-49E2-9D3E-A97E2AEEC401}" type="sibTrans" cxnId="{761E12E4-9DBF-4DAE-920B-ABDE44CF9600}">
      <dgm:prSet/>
      <dgm:spPr/>
      <dgm:t>
        <a:bodyPr/>
        <a:lstStyle/>
        <a:p>
          <a:endParaRPr lang="en-US"/>
        </a:p>
      </dgm:t>
    </dgm:pt>
    <dgm:pt modelId="{B0CD89E4-54A3-4ED1-A700-8703A1B1C729}">
      <dgm:prSet phldrT="[Testo]"/>
      <dgm:spPr/>
      <dgm:t>
        <a:bodyPr/>
        <a:lstStyle/>
        <a:p>
          <a:r>
            <a:rPr lang="it-IT" dirty="0"/>
            <a:t>Workflow </a:t>
          </a:r>
          <a:r>
            <a:rPr lang="it-IT" dirty="0" err="1"/>
            <a:t>codeless</a:t>
          </a:r>
          <a:endParaRPr lang="en-US" dirty="0"/>
        </a:p>
      </dgm:t>
    </dgm:pt>
    <dgm:pt modelId="{8EAB14D5-52F9-4AA0-854B-5B73713BB7E7}" type="parTrans" cxnId="{4581C5D5-EF18-46AC-9C77-5623BA3CEB1B}">
      <dgm:prSet/>
      <dgm:spPr/>
      <dgm:t>
        <a:bodyPr/>
        <a:lstStyle/>
        <a:p>
          <a:endParaRPr lang="en-US"/>
        </a:p>
      </dgm:t>
    </dgm:pt>
    <dgm:pt modelId="{65F3B04C-AA36-4EA0-960C-E63DE7EA046C}" type="sibTrans" cxnId="{4581C5D5-EF18-46AC-9C77-5623BA3CEB1B}">
      <dgm:prSet/>
      <dgm:spPr/>
      <dgm:t>
        <a:bodyPr/>
        <a:lstStyle/>
        <a:p>
          <a:endParaRPr lang="en-US"/>
        </a:p>
      </dgm:t>
    </dgm:pt>
    <dgm:pt modelId="{5346C1F0-2961-414A-B80A-3169D6B03982}">
      <dgm:prSet phldrT="[Testo]"/>
      <dgm:spPr/>
      <dgm:t>
        <a:bodyPr/>
        <a:lstStyle/>
        <a:p>
          <a:r>
            <a:rPr lang="it-IT" dirty="0"/>
            <a:t>Integration</a:t>
          </a:r>
          <a:endParaRPr lang="en-US" dirty="0"/>
        </a:p>
      </dgm:t>
    </dgm:pt>
    <dgm:pt modelId="{429D20E6-2DD1-43C0-A584-3A1278444851}" type="parTrans" cxnId="{FAA6AF28-C270-4EF1-9408-881D93B20B5A}">
      <dgm:prSet/>
      <dgm:spPr/>
      <dgm:t>
        <a:bodyPr/>
        <a:lstStyle/>
        <a:p>
          <a:endParaRPr lang="en-US"/>
        </a:p>
      </dgm:t>
    </dgm:pt>
    <dgm:pt modelId="{91A289B1-84DB-4387-BE1B-D3F8999D03D6}" type="sibTrans" cxnId="{FAA6AF28-C270-4EF1-9408-881D93B20B5A}">
      <dgm:prSet/>
      <dgm:spPr/>
      <dgm:t>
        <a:bodyPr/>
        <a:lstStyle/>
        <a:p>
          <a:endParaRPr lang="en-US"/>
        </a:p>
      </dgm:t>
    </dgm:pt>
    <dgm:pt modelId="{CEC3E197-C4F8-4016-9A60-48AA8DBF4A9B}">
      <dgm:prSet phldrT="[Testo]"/>
      <dgm:spPr/>
      <dgm:t>
        <a:bodyPr/>
        <a:lstStyle/>
        <a:p>
          <a:r>
            <a:rPr lang="en-US" dirty="0"/>
            <a:t>Low to no code approach (effortless)</a:t>
          </a:r>
        </a:p>
      </dgm:t>
    </dgm:pt>
    <dgm:pt modelId="{95ECF60E-1B7C-4800-8388-A87C18A6C39C}" type="parTrans" cxnId="{23D71223-B8F8-4AEA-A1DD-255921600F4F}">
      <dgm:prSet/>
      <dgm:spPr/>
      <dgm:t>
        <a:bodyPr/>
        <a:lstStyle/>
        <a:p>
          <a:endParaRPr lang="en-US"/>
        </a:p>
      </dgm:t>
    </dgm:pt>
    <dgm:pt modelId="{4525C59A-C856-432E-96C2-975AEF373791}" type="sibTrans" cxnId="{23D71223-B8F8-4AEA-A1DD-255921600F4F}">
      <dgm:prSet/>
      <dgm:spPr/>
      <dgm:t>
        <a:bodyPr/>
        <a:lstStyle/>
        <a:p>
          <a:endParaRPr lang="en-US"/>
        </a:p>
      </dgm:t>
    </dgm:pt>
    <dgm:pt modelId="{68D829CB-2E37-4ED0-8298-E9835FDA9C98}">
      <dgm:prSet phldrT="[Testo]"/>
      <dgm:spPr/>
      <dgm:t>
        <a:bodyPr/>
        <a:lstStyle/>
        <a:p>
          <a:r>
            <a:rPr lang="it-IT" dirty="0" err="1"/>
            <a:t>MultiDomain</a:t>
          </a:r>
          <a:endParaRPr lang="en-US" dirty="0"/>
        </a:p>
      </dgm:t>
    </dgm:pt>
    <dgm:pt modelId="{D71AEF65-9688-47A1-A049-12D4D35AE2D1}" type="parTrans" cxnId="{BC52DE1F-8EBE-4AA0-8C6D-2932B833A314}">
      <dgm:prSet/>
      <dgm:spPr/>
      <dgm:t>
        <a:bodyPr/>
        <a:lstStyle/>
        <a:p>
          <a:endParaRPr lang="en-US"/>
        </a:p>
      </dgm:t>
    </dgm:pt>
    <dgm:pt modelId="{C9B8551F-21E4-4314-9ED7-0C35B745F11A}" type="sibTrans" cxnId="{BC52DE1F-8EBE-4AA0-8C6D-2932B833A314}">
      <dgm:prSet/>
      <dgm:spPr/>
      <dgm:t>
        <a:bodyPr/>
        <a:lstStyle/>
        <a:p>
          <a:endParaRPr lang="en-US"/>
        </a:p>
      </dgm:t>
    </dgm:pt>
    <dgm:pt modelId="{5A90E1D3-E5BB-4D22-89C9-F8A53C30F0C2}">
      <dgm:prSet phldrT="[Testo]"/>
      <dgm:spPr/>
      <dgm:t>
        <a:bodyPr/>
        <a:lstStyle/>
        <a:p>
          <a:r>
            <a:rPr lang="it-IT" dirty="0"/>
            <a:t>Power </a:t>
          </a:r>
          <a:r>
            <a:rPr lang="it-IT" dirty="0" err="1"/>
            <a:t>Delegation</a:t>
          </a:r>
          <a:endParaRPr lang="en-US" dirty="0"/>
        </a:p>
      </dgm:t>
    </dgm:pt>
    <dgm:pt modelId="{7BE91C26-AC40-4831-AA58-D2DD14A6E6E8}" type="parTrans" cxnId="{9F4DB5B0-E06F-4D32-8779-E2EDFB53F38C}">
      <dgm:prSet/>
      <dgm:spPr/>
      <dgm:t>
        <a:bodyPr/>
        <a:lstStyle/>
        <a:p>
          <a:endParaRPr lang="en-US"/>
        </a:p>
      </dgm:t>
    </dgm:pt>
    <dgm:pt modelId="{130D7F43-1062-48E6-A124-9BA7BC0C20DA}" type="sibTrans" cxnId="{9F4DB5B0-E06F-4D32-8779-E2EDFB53F38C}">
      <dgm:prSet/>
      <dgm:spPr/>
      <dgm:t>
        <a:bodyPr/>
        <a:lstStyle/>
        <a:p>
          <a:endParaRPr lang="en-US"/>
        </a:p>
      </dgm:t>
    </dgm:pt>
    <dgm:pt modelId="{6F7D26FE-F034-4993-8FC6-7233D03C9E6E}">
      <dgm:prSet phldrT="[Testo]"/>
      <dgm:spPr/>
      <dgm:t>
        <a:bodyPr/>
        <a:lstStyle/>
        <a:p>
          <a:r>
            <a:rPr lang="it-IT" dirty="0"/>
            <a:t>Meet the compliance</a:t>
          </a:r>
          <a:endParaRPr lang="en-US" dirty="0"/>
        </a:p>
      </dgm:t>
    </dgm:pt>
    <dgm:pt modelId="{B1B8CEC7-2CD6-4E2F-A157-A14C65EC2681}" type="parTrans" cxnId="{1D423ED3-1010-4D0E-A127-F34AFDA8E1DC}">
      <dgm:prSet/>
      <dgm:spPr/>
      <dgm:t>
        <a:bodyPr/>
        <a:lstStyle/>
        <a:p>
          <a:endParaRPr lang="en-US"/>
        </a:p>
      </dgm:t>
    </dgm:pt>
    <dgm:pt modelId="{CF7B7413-F6C3-4BC8-AE5A-5750D98A6649}" type="sibTrans" cxnId="{1D423ED3-1010-4D0E-A127-F34AFDA8E1DC}">
      <dgm:prSet/>
      <dgm:spPr/>
      <dgm:t>
        <a:bodyPr/>
        <a:lstStyle/>
        <a:p>
          <a:endParaRPr lang="en-US"/>
        </a:p>
      </dgm:t>
    </dgm:pt>
    <dgm:pt modelId="{C8D57C73-5CA1-4C43-BB0C-AE07ABA52725}">
      <dgm:prSet phldrT="[Testo]"/>
      <dgm:spPr/>
      <dgm:t>
        <a:bodyPr/>
        <a:lstStyle/>
        <a:p>
          <a:r>
            <a:rPr lang="it-IT" dirty="0" err="1"/>
            <a:t>Patented</a:t>
          </a:r>
          <a:r>
            <a:rPr lang="it-IT" dirty="0"/>
            <a:t> feature</a:t>
          </a:r>
          <a:endParaRPr lang="en-US" dirty="0"/>
        </a:p>
      </dgm:t>
    </dgm:pt>
    <dgm:pt modelId="{86DD549F-705D-46C8-9E76-A92E985F1032}" type="parTrans" cxnId="{471D160C-1D47-443C-9DEE-EBEEA886FF6A}">
      <dgm:prSet/>
      <dgm:spPr/>
      <dgm:t>
        <a:bodyPr/>
        <a:lstStyle/>
        <a:p>
          <a:endParaRPr lang="en-US"/>
        </a:p>
      </dgm:t>
    </dgm:pt>
    <dgm:pt modelId="{1F89736A-0B28-477D-98EF-16A5B35E1412}" type="sibTrans" cxnId="{471D160C-1D47-443C-9DEE-EBEEA886FF6A}">
      <dgm:prSet/>
      <dgm:spPr/>
      <dgm:t>
        <a:bodyPr/>
        <a:lstStyle/>
        <a:p>
          <a:endParaRPr lang="en-US"/>
        </a:p>
      </dgm:t>
    </dgm:pt>
    <dgm:pt modelId="{4646325A-AD69-4E83-8401-3BE5E9850F10}">
      <dgm:prSet phldrT="[Testo]"/>
      <dgm:spPr/>
      <dgm:t>
        <a:bodyPr/>
        <a:lstStyle/>
        <a:p>
          <a:r>
            <a:rPr lang="en-US" dirty="0"/>
            <a:t>Design once, reuse when needed</a:t>
          </a:r>
        </a:p>
      </dgm:t>
    </dgm:pt>
    <dgm:pt modelId="{C974DD5F-B7A2-4977-A2BB-0D50F7EB39CC}" type="parTrans" cxnId="{8DB6C79B-0D6A-4027-B8BD-D7D4AF808CB6}">
      <dgm:prSet/>
      <dgm:spPr/>
      <dgm:t>
        <a:bodyPr/>
        <a:lstStyle/>
        <a:p>
          <a:endParaRPr lang="it-IT"/>
        </a:p>
      </dgm:t>
    </dgm:pt>
    <dgm:pt modelId="{9D646500-6BFF-4266-BAC8-17EE90813E82}" type="sibTrans" cxnId="{8DB6C79B-0D6A-4027-B8BD-D7D4AF808CB6}">
      <dgm:prSet/>
      <dgm:spPr/>
      <dgm:t>
        <a:bodyPr/>
        <a:lstStyle/>
        <a:p>
          <a:endParaRPr lang="it-IT"/>
        </a:p>
      </dgm:t>
    </dgm:pt>
    <dgm:pt modelId="{2273B89F-9B0C-48EC-9E95-D96344640E6A}" type="pres">
      <dgm:prSet presAssocID="{3D04B73C-A8A7-4640-903F-99C576E22389}" presName="Name0" presStyleCnt="0">
        <dgm:presLayoutVars>
          <dgm:dir/>
          <dgm:animLvl val="lvl"/>
          <dgm:resizeHandles val="exact"/>
        </dgm:presLayoutVars>
      </dgm:prSet>
      <dgm:spPr/>
    </dgm:pt>
    <dgm:pt modelId="{EDFCF269-CE46-4992-89AF-FB680A671615}" type="pres">
      <dgm:prSet presAssocID="{BB1962F2-A602-4E0F-805D-AAC50E7B5870}" presName="composite" presStyleCnt="0"/>
      <dgm:spPr/>
    </dgm:pt>
    <dgm:pt modelId="{97693A00-1C62-4A2E-8286-808E1851B249}" type="pres">
      <dgm:prSet presAssocID="{BB1962F2-A602-4E0F-805D-AAC50E7B5870}" presName="parTx" presStyleLbl="alignNode1" presStyleIdx="0" presStyleCnt="3">
        <dgm:presLayoutVars>
          <dgm:chMax val="0"/>
          <dgm:chPref val="0"/>
          <dgm:bulletEnabled val="1"/>
        </dgm:presLayoutVars>
      </dgm:prSet>
      <dgm:spPr/>
    </dgm:pt>
    <dgm:pt modelId="{60FFFF20-F689-4456-B630-D83782E633B7}" type="pres">
      <dgm:prSet presAssocID="{BB1962F2-A602-4E0F-805D-AAC50E7B5870}" presName="desTx" presStyleLbl="alignAccFollowNode1" presStyleIdx="0" presStyleCnt="3">
        <dgm:presLayoutVars>
          <dgm:bulletEnabled val="1"/>
        </dgm:presLayoutVars>
      </dgm:prSet>
      <dgm:spPr/>
    </dgm:pt>
    <dgm:pt modelId="{1E58313B-758C-4627-BA5E-99389A28F2A1}" type="pres">
      <dgm:prSet presAssocID="{5E5D1D56-64B5-49E2-9D3E-A97E2AEEC401}" presName="space" presStyleCnt="0"/>
      <dgm:spPr/>
    </dgm:pt>
    <dgm:pt modelId="{10F67B4F-2F2A-4494-A2B6-B1EB95062D9C}" type="pres">
      <dgm:prSet presAssocID="{5346C1F0-2961-414A-B80A-3169D6B03982}" presName="composite" presStyleCnt="0"/>
      <dgm:spPr/>
    </dgm:pt>
    <dgm:pt modelId="{4B51BA68-708B-462C-A9C4-EDDE09A367B4}" type="pres">
      <dgm:prSet presAssocID="{5346C1F0-2961-414A-B80A-3169D6B03982}" presName="parTx" presStyleLbl="alignNode1" presStyleIdx="1" presStyleCnt="3">
        <dgm:presLayoutVars>
          <dgm:chMax val="0"/>
          <dgm:chPref val="0"/>
          <dgm:bulletEnabled val="1"/>
        </dgm:presLayoutVars>
      </dgm:prSet>
      <dgm:spPr/>
    </dgm:pt>
    <dgm:pt modelId="{5450670A-FDE0-49E1-A898-AC62AA22F2AD}" type="pres">
      <dgm:prSet presAssocID="{5346C1F0-2961-414A-B80A-3169D6B03982}" presName="desTx" presStyleLbl="alignAccFollowNode1" presStyleIdx="1" presStyleCnt="3">
        <dgm:presLayoutVars>
          <dgm:bulletEnabled val="1"/>
        </dgm:presLayoutVars>
      </dgm:prSet>
      <dgm:spPr/>
    </dgm:pt>
    <dgm:pt modelId="{961FBB0B-A124-4C16-A5F4-D8DC45515012}" type="pres">
      <dgm:prSet presAssocID="{91A289B1-84DB-4387-BE1B-D3F8999D03D6}" presName="space" presStyleCnt="0"/>
      <dgm:spPr/>
    </dgm:pt>
    <dgm:pt modelId="{A4F9F6D9-D97C-47C1-99AF-C06950A653D9}" type="pres">
      <dgm:prSet presAssocID="{68D829CB-2E37-4ED0-8298-E9835FDA9C98}" presName="composite" presStyleCnt="0"/>
      <dgm:spPr/>
    </dgm:pt>
    <dgm:pt modelId="{A227B4A3-69FD-45A8-8111-223BE49077E9}" type="pres">
      <dgm:prSet presAssocID="{68D829CB-2E37-4ED0-8298-E9835FDA9C98}" presName="parTx" presStyleLbl="alignNode1" presStyleIdx="2" presStyleCnt="3">
        <dgm:presLayoutVars>
          <dgm:chMax val="0"/>
          <dgm:chPref val="0"/>
          <dgm:bulletEnabled val="1"/>
        </dgm:presLayoutVars>
      </dgm:prSet>
      <dgm:spPr/>
    </dgm:pt>
    <dgm:pt modelId="{EE9C9572-C924-45EF-A0B8-001AFA9AA0B3}" type="pres">
      <dgm:prSet presAssocID="{68D829CB-2E37-4ED0-8298-E9835FDA9C98}" presName="desTx" presStyleLbl="alignAccFollowNode1" presStyleIdx="2" presStyleCnt="3">
        <dgm:presLayoutVars>
          <dgm:bulletEnabled val="1"/>
        </dgm:presLayoutVars>
      </dgm:prSet>
      <dgm:spPr/>
    </dgm:pt>
  </dgm:ptLst>
  <dgm:cxnLst>
    <dgm:cxn modelId="{471D160C-1D47-443C-9DEE-EBEEA886FF6A}" srcId="{68D829CB-2E37-4ED0-8298-E9835FDA9C98}" destId="{C8D57C73-5CA1-4C43-BB0C-AE07ABA52725}" srcOrd="1" destOrd="0" parTransId="{86DD549F-705D-46C8-9E76-A92E985F1032}" sibTransId="{1F89736A-0B28-477D-98EF-16A5B35E1412}"/>
    <dgm:cxn modelId="{89A4361D-4072-4FAC-9CAF-3BABB953C053}" type="presOf" srcId="{6F7D26FE-F034-4993-8FC6-7233D03C9E6E}" destId="{60FFFF20-F689-4456-B630-D83782E633B7}" srcOrd="0" destOrd="1" presId="urn:microsoft.com/office/officeart/2005/8/layout/hList1"/>
    <dgm:cxn modelId="{BC52DE1F-8EBE-4AA0-8C6D-2932B833A314}" srcId="{3D04B73C-A8A7-4640-903F-99C576E22389}" destId="{68D829CB-2E37-4ED0-8298-E9835FDA9C98}" srcOrd="2" destOrd="0" parTransId="{D71AEF65-9688-47A1-A049-12D4D35AE2D1}" sibTransId="{C9B8551F-21E4-4314-9ED7-0C35B745F11A}"/>
    <dgm:cxn modelId="{23D71223-B8F8-4AEA-A1DD-255921600F4F}" srcId="{5346C1F0-2961-414A-B80A-3169D6B03982}" destId="{CEC3E197-C4F8-4016-9A60-48AA8DBF4A9B}" srcOrd="0" destOrd="0" parTransId="{95ECF60E-1B7C-4800-8388-A87C18A6C39C}" sibTransId="{4525C59A-C856-432E-96C2-975AEF373791}"/>
    <dgm:cxn modelId="{4E2C7126-8445-48CC-A217-D3A6B02D7C19}" type="presOf" srcId="{BB1962F2-A602-4E0F-805D-AAC50E7B5870}" destId="{97693A00-1C62-4A2E-8286-808E1851B249}" srcOrd="0" destOrd="0" presId="urn:microsoft.com/office/officeart/2005/8/layout/hList1"/>
    <dgm:cxn modelId="{FAA6AF28-C270-4EF1-9408-881D93B20B5A}" srcId="{3D04B73C-A8A7-4640-903F-99C576E22389}" destId="{5346C1F0-2961-414A-B80A-3169D6B03982}" srcOrd="1" destOrd="0" parTransId="{429D20E6-2DD1-43C0-A584-3A1278444851}" sibTransId="{91A289B1-84DB-4387-BE1B-D3F8999D03D6}"/>
    <dgm:cxn modelId="{B334753B-D34D-4B0B-B808-313F8DEEA18C}" type="presOf" srcId="{68D829CB-2E37-4ED0-8298-E9835FDA9C98}" destId="{A227B4A3-69FD-45A8-8111-223BE49077E9}" srcOrd="0" destOrd="0" presId="urn:microsoft.com/office/officeart/2005/8/layout/hList1"/>
    <dgm:cxn modelId="{54DA6D42-DE04-41EF-B141-1C7C10562555}" type="presOf" srcId="{5A90E1D3-E5BB-4D22-89C9-F8A53C30F0C2}" destId="{EE9C9572-C924-45EF-A0B8-001AFA9AA0B3}" srcOrd="0" destOrd="0" presId="urn:microsoft.com/office/officeart/2005/8/layout/hList1"/>
    <dgm:cxn modelId="{DF76E148-AE1D-4188-AB75-1F965C5A4BF7}" type="presOf" srcId="{3D04B73C-A8A7-4640-903F-99C576E22389}" destId="{2273B89F-9B0C-48EC-9E95-D96344640E6A}" srcOrd="0" destOrd="0" presId="urn:microsoft.com/office/officeart/2005/8/layout/hList1"/>
    <dgm:cxn modelId="{C6E5F891-CF24-4C3B-AF29-1ED2DBDEAB3D}" type="presOf" srcId="{CEC3E197-C4F8-4016-9A60-48AA8DBF4A9B}" destId="{5450670A-FDE0-49E1-A898-AC62AA22F2AD}" srcOrd="0" destOrd="0" presId="urn:microsoft.com/office/officeart/2005/8/layout/hList1"/>
    <dgm:cxn modelId="{8DB6C79B-0D6A-4027-B8BD-D7D4AF808CB6}" srcId="{5346C1F0-2961-414A-B80A-3169D6B03982}" destId="{4646325A-AD69-4E83-8401-3BE5E9850F10}" srcOrd="1" destOrd="0" parTransId="{C974DD5F-B7A2-4977-A2BB-0D50F7EB39CC}" sibTransId="{9D646500-6BFF-4266-BAC8-17EE90813E82}"/>
    <dgm:cxn modelId="{3036CCA3-66A7-4177-A9CA-3F8D0F631394}" type="presOf" srcId="{4646325A-AD69-4E83-8401-3BE5E9850F10}" destId="{5450670A-FDE0-49E1-A898-AC62AA22F2AD}" srcOrd="0" destOrd="1" presId="urn:microsoft.com/office/officeart/2005/8/layout/hList1"/>
    <dgm:cxn modelId="{9F4DB5B0-E06F-4D32-8779-E2EDFB53F38C}" srcId="{68D829CB-2E37-4ED0-8298-E9835FDA9C98}" destId="{5A90E1D3-E5BB-4D22-89C9-F8A53C30F0C2}" srcOrd="0" destOrd="0" parTransId="{7BE91C26-AC40-4831-AA58-D2DD14A6E6E8}" sibTransId="{130D7F43-1062-48E6-A124-9BA7BC0C20DA}"/>
    <dgm:cxn modelId="{88E36AC3-98C9-4709-9D5A-AB2DB030A372}" type="presOf" srcId="{5346C1F0-2961-414A-B80A-3169D6B03982}" destId="{4B51BA68-708B-462C-A9C4-EDDE09A367B4}" srcOrd="0" destOrd="0" presId="urn:microsoft.com/office/officeart/2005/8/layout/hList1"/>
    <dgm:cxn modelId="{1D423ED3-1010-4D0E-A127-F34AFDA8E1DC}" srcId="{BB1962F2-A602-4E0F-805D-AAC50E7B5870}" destId="{6F7D26FE-F034-4993-8FC6-7233D03C9E6E}" srcOrd="1" destOrd="0" parTransId="{B1B8CEC7-2CD6-4E2F-A157-A14C65EC2681}" sibTransId="{CF7B7413-F6C3-4BC8-AE5A-5750D98A6649}"/>
    <dgm:cxn modelId="{4581C5D5-EF18-46AC-9C77-5623BA3CEB1B}" srcId="{BB1962F2-A602-4E0F-805D-AAC50E7B5870}" destId="{B0CD89E4-54A3-4ED1-A700-8703A1B1C729}" srcOrd="0" destOrd="0" parTransId="{8EAB14D5-52F9-4AA0-854B-5B73713BB7E7}" sibTransId="{65F3B04C-AA36-4EA0-960C-E63DE7EA046C}"/>
    <dgm:cxn modelId="{761E12E4-9DBF-4DAE-920B-ABDE44CF9600}" srcId="{3D04B73C-A8A7-4640-903F-99C576E22389}" destId="{BB1962F2-A602-4E0F-805D-AAC50E7B5870}" srcOrd="0" destOrd="0" parTransId="{CC2474E7-8D61-4BD2-B3D9-65B8E5DFF13D}" sibTransId="{5E5D1D56-64B5-49E2-9D3E-A97E2AEEC401}"/>
    <dgm:cxn modelId="{49ABC2E4-33ED-4B46-BCBF-AD750E92E9E4}" type="presOf" srcId="{C8D57C73-5CA1-4C43-BB0C-AE07ABA52725}" destId="{EE9C9572-C924-45EF-A0B8-001AFA9AA0B3}" srcOrd="0" destOrd="1" presId="urn:microsoft.com/office/officeart/2005/8/layout/hList1"/>
    <dgm:cxn modelId="{155821E8-F697-41B4-B105-0C2EFD86B946}" type="presOf" srcId="{B0CD89E4-54A3-4ED1-A700-8703A1B1C729}" destId="{60FFFF20-F689-4456-B630-D83782E633B7}" srcOrd="0" destOrd="0" presId="urn:microsoft.com/office/officeart/2005/8/layout/hList1"/>
    <dgm:cxn modelId="{53ED854B-8593-467D-BAD3-73E0F3EB91FC}" type="presParOf" srcId="{2273B89F-9B0C-48EC-9E95-D96344640E6A}" destId="{EDFCF269-CE46-4992-89AF-FB680A671615}" srcOrd="0" destOrd="0" presId="urn:microsoft.com/office/officeart/2005/8/layout/hList1"/>
    <dgm:cxn modelId="{30DF2B5F-A665-4609-B7F7-0E7BABE70837}" type="presParOf" srcId="{EDFCF269-CE46-4992-89AF-FB680A671615}" destId="{97693A00-1C62-4A2E-8286-808E1851B249}" srcOrd="0" destOrd="0" presId="urn:microsoft.com/office/officeart/2005/8/layout/hList1"/>
    <dgm:cxn modelId="{5E9DA4B0-B6BE-4018-8E5A-3DACBC6A90DE}" type="presParOf" srcId="{EDFCF269-CE46-4992-89AF-FB680A671615}" destId="{60FFFF20-F689-4456-B630-D83782E633B7}" srcOrd="1" destOrd="0" presId="urn:microsoft.com/office/officeart/2005/8/layout/hList1"/>
    <dgm:cxn modelId="{6F29C521-0BE1-4ED8-895C-D754D544A6A1}" type="presParOf" srcId="{2273B89F-9B0C-48EC-9E95-D96344640E6A}" destId="{1E58313B-758C-4627-BA5E-99389A28F2A1}" srcOrd="1" destOrd="0" presId="urn:microsoft.com/office/officeart/2005/8/layout/hList1"/>
    <dgm:cxn modelId="{CCBE1CB1-003C-45BE-A169-17713EB38BCE}" type="presParOf" srcId="{2273B89F-9B0C-48EC-9E95-D96344640E6A}" destId="{10F67B4F-2F2A-4494-A2B6-B1EB95062D9C}" srcOrd="2" destOrd="0" presId="urn:microsoft.com/office/officeart/2005/8/layout/hList1"/>
    <dgm:cxn modelId="{C7EDCECC-9E04-4DE0-8803-85A8C205DAFF}" type="presParOf" srcId="{10F67B4F-2F2A-4494-A2B6-B1EB95062D9C}" destId="{4B51BA68-708B-462C-A9C4-EDDE09A367B4}" srcOrd="0" destOrd="0" presId="urn:microsoft.com/office/officeart/2005/8/layout/hList1"/>
    <dgm:cxn modelId="{040BE68C-8065-4E77-9482-1C37C9B4311E}" type="presParOf" srcId="{10F67B4F-2F2A-4494-A2B6-B1EB95062D9C}" destId="{5450670A-FDE0-49E1-A898-AC62AA22F2AD}" srcOrd="1" destOrd="0" presId="urn:microsoft.com/office/officeart/2005/8/layout/hList1"/>
    <dgm:cxn modelId="{C79E10DF-E337-44B0-9A6F-FE7E30386900}" type="presParOf" srcId="{2273B89F-9B0C-48EC-9E95-D96344640E6A}" destId="{961FBB0B-A124-4C16-A5F4-D8DC45515012}" srcOrd="3" destOrd="0" presId="urn:microsoft.com/office/officeart/2005/8/layout/hList1"/>
    <dgm:cxn modelId="{DFE00513-A83C-4ACA-B13C-136E02F25352}" type="presParOf" srcId="{2273B89F-9B0C-48EC-9E95-D96344640E6A}" destId="{A4F9F6D9-D97C-47C1-99AF-C06950A653D9}" srcOrd="4" destOrd="0" presId="urn:microsoft.com/office/officeart/2005/8/layout/hList1"/>
    <dgm:cxn modelId="{4DFEAF68-C570-4679-89F0-B9CB221DB0CF}" type="presParOf" srcId="{A4F9F6D9-D97C-47C1-99AF-C06950A653D9}" destId="{A227B4A3-69FD-45A8-8111-223BE49077E9}" srcOrd="0" destOrd="0" presId="urn:microsoft.com/office/officeart/2005/8/layout/hList1"/>
    <dgm:cxn modelId="{267474A1-8C9A-4B58-A0D6-FC809E76B97F}" type="presParOf" srcId="{A4F9F6D9-D97C-47C1-99AF-C06950A653D9}" destId="{EE9C9572-C924-45EF-A0B8-001AFA9AA0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0B655-1613-45C8-8E16-37F1B040A73A}">
      <dsp:nvSpPr>
        <dsp:cNvPr id="0" name=""/>
        <dsp:cNvSpPr/>
      </dsp:nvSpPr>
      <dsp:spPr>
        <a:xfrm rot="5400000">
          <a:off x="2858195" y="2035483"/>
          <a:ext cx="1877181" cy="1633147"/>
        </a:xfrm>
        <a:prstGeom prst="hexagon">
          <a:avLst>
            <a:gd name="adj" fmla="val 25000"/>
            <a:gd name="vf" fmla="val 115470"/>
          </a:avLst>
        </a:prstGeom>
        <a:gradFill rotWithShape="0">
          <a:gsLst>
            <a:gs pos="0">
              <a:schemeClr val="accent5">
                <a:shade val="50000"/>
                <a:hueOff val="0"/>
                <a:satOff val="0"/>
                <a:lumOff val="0"/>
                <a:alphaOff val="0"/>
                <a:satMod val="103000"/>
                <a:lumMod val="102000"/>
                <a:tint val="94000"/>
              </a:schemeClr>
            </a:gs>
            <a:gs pos="50000">
              <a:schemeClr val="accent5">
                <a:shade val="50000"/>
                <a:hueOff val="0"/>
                <a:satOff val="0"/>
                <a:lumOff val="0"/>
                <a:alphaOff val="0"/>
                <a:satMod val="110000"/>
                <a:lumMod val="100000"/>
                <a:shade val="100000"/>
              </a:schemeClr>
            </a:gs>
            <a:gs pos="100000">
              <a:schemeClr val="accent5">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it-IT" sz="3000" kern="1200" dirty="0"/>
            <a:t>2015</a:t>
          </a:r>
          <a:endParaRPr lang="en-US" sz="3000" kern="1200" dirty="0"/>
        </a:p>
      </dsp:txBody>
      <dsp:txXfrm rot="-5400000">
        <a:off x="3234711" y="2205993"/>
        <a:ext cx="1124149" cy="1292127"/>
      </dsp:txXfrm>
    </dsp:sp>
    <dsp:sp modelId="{83B36E9B-4A98-464A-AF70-71365BD93A7E}">
      <dsp:nvSpPr>
        <dsp:cNvPr id="0" name=""/>
        <dsp:cNvSpPr/>
      </dsp:nvSpPr>
      <dsp:spPr>
        <a:xfrm>
          <a:off x="4662917" y="2288902"/>
          <a:ext cx="2094934" cy="1126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dirty="0"/>
            <a:t>Idea for an </a:t>
          </a:r>
          <a:r>
            <a:rPr lang="it-IT" sz="2400" kern="1200" dirty="0" err="1"/>
            <a:t>IdaaS</a:t>
          </a:r>
          <a:r>
            <a:rPr lang="it-IT" sz="2400" kern="1200" dirty="0"/>
            <a:t> product</a:t>
          </a:r>
          <a:endParaRPr lang="en-US" sz="2400" kern="1200" dirty="0"/>
        </a:p>
      </dsp:txBody>
      <dsp:txXfrm>
        <a:off x="4662917" y="2288902"/>
        <a:ext cx="2094934" cy="1126308"/>
      </dsp:txXfrm>
    </dsp:sp>
    <dsp:sp modelId="{23F473D2-F2AD-450C-9CF3-6A7D003A6525}">
      <dsp:nvSpPr>
        <dsp:cNvPr id="0" name=""/>
        <dsp:cNvSpPr/>
      </dsp:nvSpPr>
      <dsp:spPr>
        <a:xfrm rot="5400000">
          <a:off x="1094396" y="2035483"/>
          <a:ext cx="1877181" cy="1633147"/>
        </a:xfrm>
        <a:prstGeom prst="hexagon">
          <a:avLst>
            <a:gd name="adj" fmla="val 25000"/>
            <a:gd name="vf" fmla="val 115470"/>
          </a:avLst>
        </a:prstGeom>
        <a:gradFill rotWithShape="0">
          <a:gsLst>
            <a:gs pos="0">
              <a:schemeClr val="accent5">
                <a:shade val="50000"/>
                <a:hueOff val="243859"/>
                <a:satOff val="-21792"/>
                <a:lumOff val="45543"/>
                <a:alphaOff val="0"/>
                <a:satMod val="103000"/>
                <a:lumMod val="102000"/>
                <a:tint val="94000"/>
              </a:schemeClr>
            </a:gs>
            <a:gs pos="50000">
              <a:schemeClr val="accent5">
                <a:shade val="50000"/>
                <a:hueOff val="243859"/>
                <a:satOff val="-21792"/>
                <a:lumOff val="45543"/>
                <a:alphaOff val="0"/>
                <a:satMod val="110000"/>
                <a:lumMod val="100000"/>
                <a:shade val="100000"/>
              </a:schemeClr>
            </a:gs>
            <a:gs pos="100000">
              <a:schemeClr val="accent5">
                <a:shade val="50000"/>
                <a:hueOff val="243859"/>
                <a:satOff val="-21792"/>
                <a:lumOff val="455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470912" y="2205993"/>
        <a:ext cx="1124149" cy="129212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A95AA-9B63-4DA1-919C-AE0845123B62}">
      <dsp:nvSpPr>
        <dsp:cNvPr id="0" name=""/>
        <dsp:cNvSpPr/>
      </dsp:nvSpPr>
      <dsp:spPr>
        <a:xfrm>
          <a:off x="5951027" y="3171824"/>
          <a:ext cx="3566543" cy="17923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285750" lvl="1" indent="-285750" algn="l" defTabSz="1244600">
            <a:lnSpc>
              <a:spcPct val="90000"/>
            </a:lnSpc>
            <a:spcBef>
              <a:spcPct val="0"/>
            </a:spcBef>
            <a:spcAft>
              <a:spcPct val="15000"/>
            </a:spcAft>
            <a:buChar char="•"/>
          </a:pPr>
          <a:r>
            <a:rPr lang="it-IT" sz="2800" kern="1200" dirty="0" err="1"/>
            <a:t>Integrations</a:t>
          </a:r>
          <a:endParaRPr lang="en-US" sz="2800" kern="1200" dirty="0"/>
        </a:p>
      </dsp:txBody>
      <dsp:txXfrm>
        <a:off x="7060363" y="3659293"/>
        <a:ext cx="2417834" cy="1265541"/>
      </dsp:txXfrm>
    </dsp:sp>
    <dsp:sp modelId="{ECDC3FCE-0BD7-4AB4-9597-7AEC589D2645}">
      <dsp:nvSpPr>
        <dsp:cNvPr id="0" name=""/>
        <dsp:cNvSpPr/>
      </dsp:nvSpPr>
      <dsp:spPr>
        <a:xfrm>
          <a:off x="1263852" y="3130105"/>
          <a:ext cx="3500761" cy="17940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285750" lvl="1" indent="-285750" algn="l" defTabSz="1244600">
            <a:lnSpc>
              <a:spcPct val="90000"/>
            </a:lnSpc>
            <a:spcBef>
              <a:spcPct val="0"/>
            </a:spcBef>
            <a:spcAft>
              <a:spcPct val="15000"/>
            </a:spcAft>
            <a:buChar char="•"/>
          </a:pPr>
          <a:r>
            <a:rPr lang="it-IT" sz="2800" kern="1200" dirty="0" err="1"/>
            <a:t>Growth</a:t>
          </a:r>
          <a:endParaRPr lang="en-US" sz="2800" kern="1200" dirty="0"/>
        </a:p>
      </dsp:txBody>
      <dsp:txXfrm>
        <a:off x="1303262" y="3618033"/>
        <a:ext cx="2371712" cy="1266733"/>
      </dsp:txXfrm>
    </dsp:sp>
    <dsp:sp modelId="{D0995C8D-B149-4FD1-BF04-B2C42FDEDB5B}">
      <dsp:nvSpPr>
        <dsp:cNvPr id="0" name=""/>
        <dsp:cNvSpPr/>
      </dsp:nvSpPr>
      <dsp:spPr>
        <a:xfrm>
          <a:off x="5807095" y="63192"/>
          <a:ext cx="3588040" cy="20143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285750" lvl="1" indent="-285750" algn="l" defTabSz="1244600">
            <a:lnSpc>
              <a:spcPct val="90000"/>
            </a:lnSpc>
            <a:spcBef>
              <a:spcPct val="0"/>
            </a:spcBef>
            <a:spcAft>
              <a:spcPct val="15000"/>
            </a:spcAft>
            <a:buChar char="•"/>
          </a:pPr>
          <a:r>
            <a:rPr lang="it-IT" sz="2800" kern="1200" dirty="0"/>
            <a:t>Digital Identity</a:t>
          </a:r>
          <a:endParaRPr lang="en-US" sz="2800" kern="1200" dirty="0"/>
        </a:p>
      </dsp:txBody>
      <dsp:txXfrm>
        <a:off x="6927757" y="107441"/>
        <a:ext cx="2423130" cy="1422280"/>
      </dsp:txXfrm>
    </dsp:sp>
    <dsp:sp modelId="{974F2222-4E89-4C08-954A-78C564A45738}">
      <dsp:nvSpPr>
        <dsp:cNvPr id="0" name=""/>
        <dsp:cNvSpPr/>
      </dsp:nvSpPr>
      <dsp:spPr>
        <a:xfrm>
          <a:off x="959664" y="55877"/>
          <a:ext cx="3640595" cy="20545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285750" lvl="1" indent="-285750" algn="l" defTabSz="1244600">
            <a:lnSpc>
              <a:spcPct val="90000"/>
            </a:lnSpc>
            <a:spcBef>
              <a:spcPct val="0"/>
            </a:spcBef>
            <a:spcAft>
              <a:spcPct val="15000"/>
            </a:spcAft>
            <a:buChar char="•"/>
          </a:pPr>
          <a:r>
            <a:rPr lang="it-IT" sz="2800" kern="1200" dirty="0"/>
            <a:t>Corporate Offices</a:t>
          </a:r>
          <a:endParaRPr lang="en-US" sz="2800" kern="1200" dirty="0"/>
        </a:p>
        <a:p>
          <a:pPr marL="285750" lvl="1" indent="-285750" algn="l" defTabSz="1244600">
            <a:lnSpc>
              <a:spcPct val="90000"/>
            </a:lnSpc>
            <a:spcBef>
              <a:spcPct val="0"/>
            </a:spcBef>
            <a:spcAft>
              <a:spcPct val="15000"/>
            </a:spcAft>
            <a:buChar char="•"/>
          </a:pPr>
          <a:r>
            <a:rPr lang="it-IT" sz="2800" kern="1200" dirty="0"/>
            <a:t>USA </a:t>
          </a:r>
          <a:r>
            <a:rPr lang="it-IT" sz="2800" kern="1200" dirty="0" err="1"/>
            <a:t>next</a:t>
          </a:r>
          <a:r>
            <a:rPr lang="it-IT" sz="2800" kern="1200" dirty="0"/>
            <a:t> opening</a:t>
          </a:r>
          <a:endParaRPr lang="en-US" sz="2800" kern="1200" dirty="0"/>
        </a:p>
      </dsp:txBody>
      <dsp:txXfrm>
        <a:off x="1004797" y="101010"/>
        <a:ext cx="2458150" cy="1450677"/>
      </dsp:txXfrm>
    </dsp:sp>
    <dsp:sp modelId="{E00CF63B-3D0B-4910-A8DD-6C2D50AA591C}">
      <dsp:nvSpPr>
        <dsp:cNvPr id="0" name=""/>
        <dsp:cNvSpPr/>
      </dsp:nvSpPr>
      <dsp:spPr>
        <a:xfrm>
          <a:off x="3013609" y="324384"/>
          <a:ext cx="2216806" cy="2216806"/>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it-IT" sz="2900" kern="1200" dirty="0"/>
            <a:t>3</a:t>
          </a:r>
        </a:p>
      </dsp:txBody>
      <dsp:txXfrm>
        <a:off x="3662896" y="973671"/>
        <a:ext cx="1567519" cy="1567519"/>
      </dsp:txXfrm>
    </dsp:sp>
    <dsp:sp modelId="{AB494587-3A5F-49BE-916F-416762477DD0}">
      <dsp:nvSpPr>
        <dsp:cNvPr id="0" name=""/>
        <dsp:cNvSpPr/>
      </dsp:nvSpPr>
      <dsp:spPr>
        <a:xfrm rot="5400000">
          <a:off x="5332808" y="324384"/>
          <a:ext cx="2216806" cy="2216806"/>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it-IT" sz="2900" kern="1200" dirty="0"/>
            <a:t>Over </a:t>
          </a:r>
        </a:p>
        <a:p>
          <a:pPr marL="0" lvl="0" indent="0" algn="ctr" defTabSz="1289050">
            <a:lnSpc>
              <a:spcPct val="90000"/>
            </a:lnSpc>
            <a:spcBef>
              <a:spcPct val="0"/>
            </a:spcBef>
            <a:spcAft>
              <a:spcPct val="35000"/>
            </a:spcAft>
            <a:buNone/>
          </a:pPr>
          <a:r>
            <a:rPr lang="it-IT" sz="2900" kern="1200" dirty="0"/>
            <a:t>1 M</a:t>
          </a:r>
          <a:endParaRPr lang="en-US" sz="2900" kern="1200" dirty="0"/>
        </a:p>
      </dsp:txBody>
      <dsp:txXfrm rot="-5400000">
        <a:off x="5332808" y="973671"/>
        <a:ext cx="1567519" cy="1567519"/>
      </dsp:txXfrm>
    </dsp:sp>
    <dsp:sp modelId="{54B48639-8237-4A56-89BF-6B0B4AB0310C}">
      <dsp:nvSpPr>
        <dsp:cNvPr id="0" name=""/>
        <dsp:cNvSpPr/>
      </dsp:nvSpPr>
      <dsp:spPr>
        <a:xfrm rot="10800000">
          <a:off x="5332808" y="2643583"/>
          <a:ext cx="2216806" cy="2216806"/>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it-IT" sz="2900" kern="1200" dirty="0"/>
            <a:t>Over 200</a:t>
          </a:r>
          <a:endParaRPr lang="en-US" sz="2900" kern="1200" dirty="0"/>
        </a:p>
      </dsp:txBody>
      <dsp:txXfrm rot="10800000">
        <a:off x="5332808" y="2643583"/>
        <a:ext cx="1567519" cy="1567519"/>
      </dsp:txXfrm>
    </dsp:sp>
    <dsp:sp modelId="{EA7B95E5-F99A-48A1-B544-FEF8BDE623A0}">
      <dsp:nvSpPr>
        <dsp:cNvPr id="0" name=""/>
        <dsp:cNvSpPr/>
      </dsp:nvSpPr>
      <dsp:spPr>
        <a:xfrm rot="16200000">
          <a:off x="3013609" y="2643583"/>
          <a:ext cx="2216806" cy="2216806"/>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it-IT" sz="2900" kern="1200" dirty="0"/>
            <a:t>+170%</a:t>
          </a:r>
          <a:endParaRPr lang="en-US" sz="2900" kern="1200" dirty="0"/>
        </a:p>
      </dsp:txBody>
      <dsp:txXfrm rot="5400000">
        <a:off x="3662896" y="2643583"/>
        <a:ext cx="1567519" cy="1567519"/>
      </dsp:txXfrm>
    </dsp:sp>
    <dsp:sp modelId="{1E785178-65E3-4460-BF6F-0203F5A99209}">
      <dsp:nvSpPr>
        <dsp:cNvPr id="0" name=""/>
        <dsp:cNvSpPr/>
      </dsp:nvSpPr>
      <dsp:spPr>
        <a:xfrm>
          <a:off x="4898919" y="2131619"/>
          <a:ext cx="765386" cy="665553"/>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E2CCF9-AC39-4235-880F-0AA2400F33BD}">
      <dsp:nvSpPr>
        <dsp:cNvPr id="0" name=""/>
        <dsp:cNvSpPr/>
      </dsp:nvSpPr>
      <dsp:spPr>
        <a:xfrm rot="10800000">
          <a:off x="4898919" y="2387601"/>
          <a:ext cx="765386" cy="665553"/>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0B655-1613-45C8-8E16-37F1B040A73A}">
      <dsp:nvSpPr>
        <dsp:cNvPr id="0" name=""/>
        <dsp:cNvSpPr/>
      </dsp:nvSpPr>
      <dsp:spPr>
        <a:xfrm rot="5400000">
          <a:off x="2858195" y="1238807"/>
          <a:ext cx="1877181" cy="1633147"/>
        </a:xfrm>
        <a:prstGeom prst="hexagon">
          <a:avLst>
            <a:gd name="adj" fmla="val 25000"/>
            <a:gd name="vf" fmla="val 115470"/>
          </a:avLst>
        </a:prstGeom>
        <a:gradFill rotWithShape="0">
          <a:gsLst>
            <a:gs pos="0">
              <a:schemeClr val="accent5">
                <a:shade val="50000"/>
                <a:hueOff val="0"/>
                <a:satOff val="0"/>
                <a:lumOff val="0"/>
                <a:alphaOff val="0"/>
                <a:satMod val="103000"/>
                <a:lumMod val="102000"/>
                <a:tint val="94000"/>
              </a:schemeClr>
            </a:gs>
            <a:gs pos="50000">
              <a:schemeClr val="accent5">
                <a:shade val="50000"/>
                <a:hueOff val="0"/>
                <a:satOff val="0"/>
                <a:lumOff val="0"/>
                <a:alphaOff val="0"/>
                <a:satMod val="110000"/>
                <a:lumMod val="100000"/>
                <a:shade val="100000"/>
              </a:schemeClr>
            </a:gs>
            <a:gs pos="100000">
              <a:schemeClr val="accent5">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it-IT" sz="3000" kern="1200" dirty="0"/>
            <a:t>2015</a:t>
          </a:r>
          <a:endParaRPr lang="en-US" sz="3000" kern="1200" dirty="0"/>
        </a:p>
      </dsp:txBody>
      <dsp:txXfrm rot="-5400000">
        <a:off x="3234711" y="1409317"/>
        <a:ext cx="1124149" cy="1292127"/>
      </dsp:txXfrm>
    </dsp:sp>
    <dsp:sp modelId="{83B36E9B-4A98-464A-AF70-71365BD93A7E}">
      <dsp:nvSpPr>
        <dsp:cNvPr id="0" name=""/>
        <dsp:cNvSpPr/>
      </dsp:nvSpPr>
      <dsp:spPr>
        <a:xfrm>
          <a:off x="4662917" y="1492227"/>
          <a:ext cx="2094934" cy="1126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dirty="0"/>
            <a:t>Idea for an </a:t>
          </a:r>
          <a:r>
            <a:rPr lang="it-IT" sz="2000" kern="1200" dirty="0" err="1"/>
            <a:t>IdaaS</a:t>
          </a:r>
          <a:r>
            <a:rPr lang="it-IT" sz="2000" kern="1200" dirty="0"/>
            <a:t> product</a:t>
          </a:r>
          <a:endParaRPr lang="en-US" sz="2000" kern="1200" dirty="0"/>
        </a:p>
      </dsp:txBody>
      <dsp:txXfrm>
        <a:off x="4662917" y="1492227"/>
        <a:ext cx="2094934" cy="1126308"/>
      </dsp:txXfrm>
    </dsp:sp>
    <dsp:sp modelId="{23F473D2-F2AD-450C-9CF3-6A7D003A6525}">
      <dsp:nvSpPr>
        <dsp:cNvPr id="0" name=""/>
        <dsp:cNvSpPr/>
      </dsp:nvSpPr>
      <dsp:spPr>
        <a:xfrm rot="5400000">
          <a:off x="1094396" y="1238807"/>
          <a:ext cx="1877181" cy="1633147"/>
        </a:xfrm>
        <a:prstGeom prst="hexagon">
          <a:avLst>
            <a:gd name="adj" fmla="val 25000"/>
            <a:gd name="vf" fmla="val 115470"/>
          </a:avLst>
        </a:prstGeom>
        <a:gradFill rotWithShape="0">
          <a:gsLst>
            <a:gs pos="0">
              <a:schemeClr val="accent5">
                <a:shade val="50000"/>
                <a:hueOff val="121929"/>
                <a:satOff val="-10896"/>
                <a:lumOff val="22772"/>
                <a:alphaOff val="0"/>
                <a:satMod val="103000"/>
                <a:lumMod val="102000"/>
                <a:tint val="94000"/>
              </a:schemeClr>
            </a:gs>
            <a:gs pos="50000">
              <a:schemeClr val="accent5">
                <a:shade val="50000"/>
                <a:hueOff val="121929"/>
                <a:satOff val="-10896"/>
                <a:lumOff val="22772"/>
                <a:alphaOff val="0"/>
                <a:satMod val="110000"/>
                <a:lumMod val="100000"/>
                <a:shade val="100000"/>
              </a:schemeClr>
            </a:gs>
            <a:gs pos="100000">
              <a:schemeClr val="accent5">
                <a:shade val="50000"/>
                <a:hueOff val="121929"/>
                <a:satOff val="-10896"/>
                <a:lumOff val="2277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470912" y="1409317"/>
        <a:ext cx="1124149" cy="1292127"/>
      </dsp:txXfrm>
    </dsp:sp>
    <dsp:sp modelId="{6090EA80-0EE9-43D3-BC2C-2F98B48129E5}">
      <dsp:nvSpPr>
        <dsp:cNvPr id="0" name=""/>
        <dsp:cNvSpPr/>
      </dsp:nvSpPr>
      <dsp:spPr>
        <a:xfrm rot="5400000">
          <a:off x="1972917" y="2832158"/>
          <a:ext cx="1877181" cy="1633147"/>
        </a:xfrm>
        <a:prstGeom prst="hexagon">
          <a:avLst>
            <a:gd name="adj" fmla="val 25000"/>
            <a:gd name="vf" fmla="val 115470"/>
          </a:avLst>
        </a:prstGeom>
        <a:gradFill rotWithShape="0">
          <a:gsLst>
            <a:gs pos="0">
              <a:schemeClr val="accent5">
                <a:shade val="50000"/>
                <a:hueOff val="243859"/>
                <a:satOff val="-21792"/>
                <a:lumOff val="45543"/>
                <a:alphaOff val="0"/>
                <a:satMod val="103000"/>
                <a:lumMod val="102000"/>
                <a:tint val="94000"/>
              </a:schemeClr>
            </a:gs>
            <a:gs pos="50000">
              <a:schemeClr val="accent5">
                <a:shade val="50000"/>
                <a:hueOff val="243859"/>
                <a:satOff val="-21792"/>
                <a:lumOff val="45543"/>
                <a:alphaOff val="0"/>
                <a:satMod val="110000"/>
                <a:lumMod val="100000"/>
                <a:shade val="100000"/>
              </a:schemeClr>
            </a:gs>
            <a:gs pos="100000">
              <a:schemeClr val="accent5">
                <a:shade val="50000"/>
                <a:hueOff val="243859"/>
                <a:satOff val="-21792"/>
                <a:lumOff val="455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it-IT" sz="3000" kern="1200" dirty="0"/>
            <a:t>2017</a:t>
          </a:r>
          <a:endParaRPr lang="en-US" sz="3000" kern="1200" dirty="0"/>
        </a:p>
      </dsp:txBody>
      <dsp:txXfrm rot="-5400000">
        <a:off x="2349433" y="3002668"/>
        <a:ext cx="1124149" cy="1292127"/>
      </dsp:txXfrm>
    </dsp:sp>
    <dsp:sp modelId="{7B8102C3-24E1-440E-8C09-BAC1025A4C97}">
      <dsp:nvSpPr>
        <dsp:cNvPr id="0" name=""/>
        <dsp:cNvSpPr/>
      </dsp:nvSpPr>
      <dsp:spPr>
        <a:xfrm>
          <a:off x="0" y="3085578"/>
          <a:ext cx="2027355" cy="1126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r" defTabSz="889000">
            <a:lnSpc>
              <a:spcPct val="90000"/>
            </a:lnSpc>
            <a:spcBef>
              <a:spcPct val="0"/>
            </a:spcBef>
            <a:spcAft>
              <a:spcPct val="35000"/>
            </a:spcAft>
            <a:buNone/>
          </a:pPr>
          <a:r>
            <a:rPr lang="it-IT" sz="2000" kern="1200" dirty="0" err="1"/>
            <a:t>Monokee</a:t>
          </a:r>
          <a:r>
            <a:rPr lang="it-IT" sz="2000" kern="1200" dirty="0"/>
            <a:t> Foundation </a:t>
          </a:r>
        </a:p>
        <a:p>
          <a:pPr marL="0" lvl="0" indent="0" algn="r" defTabSz="889000">
            <a:lnSpc>
              <a:spcPct val="90000"/>
            </a:lnSpc>
            <a:spcBef>
              <a:spcPct val="0"/>
            </a:spcBef>
            <a:spcAft>
              <a:spcPct val="35000"/>
            </a:spcAft>
            <a:buNone/>
          </a:pPr>
          <a:r>
            <a:rPr lang="it-IT" sz="2000" kern="1200" dirty="0"/>
            <a:t>and first </a:t>
          </a:r>
          <a:r>
            <a:rPr lang="it-IT" sz="2000" kern="1200" dirty="0" err="1"/>
            <a:t>patent</a:t>
          </a:r>
          <a:endParaRPr lang="en-US" sz="2000" kern="1200" dirty="0"/>
        </a:p>
      </dsp:txBody>
      <dsp:txXfrm>
        <a:off x="0" y="3085578"/>
        <a:ext cx="2027355" cy="1126308"/>
      </dsp:txXfrm>
    </dsp:sp>
    <dsp:sp modelId="{D7FD1F8D-213F-415F-8B4F-E43C7C458CE1}">
      <dsp:nvSpPr>
        <dsp:cNvPr id="0" name=""/>
        <dsp:cNvSpPr/>
      </dsp:nvSpPr>
      <dsp:spPr>
        <a:xfrm rot="5400000">
          <a:off x="3736716" y="2832158"/>
          <a:ext cx="1877181" cy="1633147"/>
        </a:xfrm>
        <a:prstGeom prst="hexagon">
          <a:avLst>
            <a:gd name="adj" fmla="val 25000"/>
            <a:gd name="vf" fmla="val 115470"/>
          </a:avLst>
        </a:prstGeom>
        <a:gradFill rotWithShape="0">
          <a:gsLst>
            <a:gs pos="0">
              <a:schemeClr val="accent5">
                <a:shade val="50000"/>
                <a:hueOff val="121929"/>
                <a:satOff val="-10896"/>
                <a:lumOff val="22772"/>
                <a:alphaOff val="0"/>
                <a:satMod val="103000"/>
                <a:lumMod val="102000"/>
                <a:tint val="94000"/>
              </a:schemeClr>
            </a:gs>
            <a:gs pos="50000">
              <a:schemeClr val="accent5">
                <a:shade val="50000"/>
                <a:hueOff val="121929"/>
                <a:satOff val="-10896"/>
                <a:lumOff val="22772"/>
                <a:alphaOff val="0"/>
                <a:satMod val="110000"/>
                <a:lumMod val="100000"/>
                <a:shade val="100000"/>
              </a:schemeClr>
            </a:gs>
            <a:gs pos="100000">
              <a:schemeClr val="accent5">
                <a:shade val="50000"/>
                <a:hueOff val="121929"/>
                <a:satOff val="-10896"/>
                <a:lumOff val="2277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113232" y="3002668"/>
        <a:ext cx="1124149" cy="12921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0B655-1613-45C8-8E16-37F1B040A73A}">
      <dsp:nvSpPr>
        <dsp:cNvPr id="0" name=""/>
        <dsp:cNvSpPr/>
      </dsp:nvSpPr>
      <dsp:spPr>
        <a:xfrm rot="5400000">
          <a:off x="2858195" y="442131"/>
          <a:ext cx="1877181" cy="1633147"/>
        </a:xfrm>
        <a:prstGeom prst="hexagon">
          <a:avLst>
            <a:gd name="adj" fmla="val 25000"/>
            <a:gd name="vf" fmla="val 115470"/>
          </a:avLst>
        </a:prstGeom>
        <a:gradFill rotWithShape="0">
          <a:gsLst>
            <a:gs pos="0">
              <a:schemeClr val="accent5">
                <a:shade val="50000"/>
                <a:hueOff val="0"/>
                <a:satOff val="0"/>
                <a:lumOff val="0"/>
                <a:alphaOff val="0"/>
                <a:satMod val="103000"/>
                <a:lumMod val="102000"/>
                <a:tint val="94000"/>
              </a:schemeClr>
            </a:gs>
            <a:gs pos="50000">
              <a:schemeClr val="accent5">
                <a:shade val="50000"/>
                <a:hueOff val="0"/>
                <a:satOff val="0"/>
                <a:lumOff val="0"/>
                <a:alphaOff val="0"/>
                <a:satMod val="110000"/>
                <a:lumMod val="100000"/>
                <a:shade val="100000"/>
              </a:schemeClr>
            </a:gs>
            <a:gs pos="100000">
              <a:schemeClr val="accent5">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it-IT" sz="3000" kern="1200" dirty="0"/>
            <a:t>2015</a:t>
          </a:r>
          <a:endParaRPr lang="en-US" sz="3000" kern="1200" dirty="0"/>
        </a:p>
      </dsp:txBody>
      <dsp:txXfrm rot="-5400000">
        <a:off x="3234711" y="612641"/>
        <a:ext cx="1124149" cy="1292127"/>
      </dsp:txXfrm>
    </dsp:sp>
    <dsp:sp modelId="{83B36E9B-4A98-464A-AF70-71365BD93A7E}">
      <dsp:nvSpPr>
        <dsp:cNvPr id="0" name=""/>
        <dsp:cNvSpPr/>
      </dsp:nvSpPr>
      <dsp:spPr>
        <a:xfrm>
          <a:off x="4662917" y="695551"/>
          <a:ext cx="2094934" cy="1126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dirty="0"/>
            <a:t>Idea for an </a:t>
          </a:r>
          <a:r>
            <a:rPr lang="it-IT" sz="2000" kern="1200" dirty="0" err="1"/>
            <a:t>IdaaS</a:t>
          </a:r>
          <a:r>
            <a:rPr lang="it-IT" sz="2000" kern="1200" dirty="0"/>
            <a:t> product</a:t>
          </a:r>
          <a:endParaRPr lang="en-US" sz="2000" kern="1200" dirty="0"/>
        </a:p>
      </dsp:txBody>
      <dsp:txXfrm>
        <a:off x="4662917" y="695551"/>
        <a:ext cx="2094934" cy="1126308"/>
      </dsp:txXfrm>
    </dsp:sp>
    <dsp:sp modelId="{23F473D2-F2AD-450C-9CF3-6A7D003A6525}">
      <dsp:nvSpPr>
        <dsp:cNvPr id="0" name=""/>
        <dsp:cNvSpPr/>
      </dsp:nvSpPr>
      <dsp:spPr>
        <a:xfrm rot="5400000">
          <a:off x="1094396" y="442131"/>
          <a:ext cx="1877181" cy="1633147"/>
        </a:xfrm>
        <a:prstGeom prst="hexagon">
          <a:avLst>
            <a:gd name="adj" fmla="val 25000"/>
            <a:gd name="vf" fmla="val 115470"/>
          </a:avLst>
        </a:prstGeom>
        <a:gradFill rotWithShape="0">
          <a:gsLst>
            <a:gs pos="0">
              <a:schemeClr val="accent5">
                <a:shade val="50000"/>
                <a:hueOff val="81286"/>
                <a:satOff val="-7264"/>
                <a:lumOff val="15181"/>
                <a:alphaOff val="0"/>
                <a:satMod val="103000"/>
                <a:lumMod val="102000"/>
                <a:tint val="94000"/>
              </a:schemeClr>
            </a:gs>
            <a:gs pos="50000">
              <a:schemeClr val="accent5">
                <a:shade val="50000"/>
                <a:hueOff val="81286"/>
                <a:satOff val="-7264"/>
                <a:lumOff val="15181"/>
                <a:alphaOff val="0"/>
                <a:satMod val="110000"/>
                <a:lumMod val="100000"/>
                <a:shade val="100000"/>
              </a:schemeClr>
            </a:gs>
            <a:gs pos="100000">
              <a:schemeClr val="accent5">
                <a:shade val="50000"/>
                <a:hueOff val="81286"/>
                <a:satOff val="-7264"/>
                <a:lumOff val="1518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470912" y="612641"/>
        <a:ext cx="1124149" cy="1292127"/>
      </dsp:txXfrm>
    </dsp:sp>
    <dsp:sp modelId="{6090EA80-0EE9-43D3-BC2C-2F98B48129E5}">
      <dsp:nvSpPr>
        <dsp:cNvPr id="0" name=""/>
        <dsp:cNvSpPr/>
      </dsp:nvSpPr>
      <dsp:spPr>
        <a:xfrm rot="5400000">
          <a:off x="1972917" y="2035483"/>
          <a:ext cx="1877181" cy="1633147"/>
        </a:xfrm>
        <a:prstGeom prst="hexagon">
          <a:avLst>
            <a:gd name="adj" fmla="val 25000"/>
            <a:gd name="vf" fmla="val 115470"/>
          </a:avLst>
        </a:prstGeom>
        <a:gradFill rotWithShape="0">
          <a:gsLst>
            <a:gs pos="0">
              <a:schemeClr val="accent5">
                <a:shade val="50000"/>
                <a:hueOff val="162573"/>
                <a:satOff val="-14528"/>
                <a:lumOff val="30362"/>
                <a:alphaOff val="0"/>
                <a:satMod val="103000"/>
                <a:lumMod val="102000"/>
                <a:tint val="94000"/>
              </a:schemeClr>
            </a:gs>
            <a:gs pos="50000">
              <a:schemeClr val="accent5">
                <a:shade val="50000"/>
                <a:hueOff val="162573"/>
                <a:satOff val="-14528"/>
                <a:lumOff val="30362"/>
                <a:alphaOff val="0"/>
                <a:satMod val="110000"/>
                <a:lumMod val="100000"/>
                <a:shade val="100000"/>
              </a:schemeClr>
            </a:gs>
            <a:gs pos="100000">
              <a:schemeClr val="accent5">
                <a:shade val="50000"/>
                <a:hueOff val="162573"/>
                <a:satOff val="-14528"/>
                <a:lumOff val="3036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it-IT" sz="3000" kern="1200" dirty="0"/>
            <a:t>2017</a:t>
          </a:r>
          <a:endParaRPr lang="en-US" sz="3000" kern="1200" dirty="0"/>
        </a:p>
      </dsp:txBody>
      <dsp:txXfrm rot="-5400000">
        <a:off x="2349433" y="2205993"/>
        <a:ext cx="1124149" cy="1292127"/>
      </dsp:txXfrm>
    </dsp:sp>
    <dsp:sp modelId="{7B8102C3-24E1-440E-8C09-BAC1025A4C97}">
      <dsp:nvSpPr>
        <dsp:cNvPr id="0" name=""/>
        <dsp:cNvSpPr/>
      </dsp:nvSpPr>
      <dsp:spPr>
        <a:xfrm>
          <a:off x="0" y="2288902"/>
          <a:ext cx="2027355" cy="1126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r" defTabSz="889000">
            <a:lnSpc>
              <a:spcPct val="90000"/>
            </a:lnSpc>
            <a:spcBef>
              <a:spcPct val="0"/>
            </a:spcBef>
            <a:spcAft>
              <a:spcPct val="35000"/>
            </a:spcAft>
            <a:buNone/>
          </a:pPr>
          <a:r>
            <a:rPr lang="it-IT" sz="2000" kern="1200" dirty="0" err="1"/>
            <a:t>Monokee</a:t>
          </a:r>
          <a:r>
            <a:rPr lang="it-IT" sz="2000" kern="1200" dirty="0"/>
            <a:t> Foundation</a:t>
          </a:r>
        </a:p>
        <a:p>
          <a:pPr marL="0" lvl="0" indent="0" algn="r" defTabSz="889000">
            <a:lnSpc>
              <a:spcPct val="90000"/>
            </a:lnSpc>
            <a:spcBef>
              <a:spcPct val="0"/>
            </a:spcBef>
            <a:spcAft>
              <a:spcPct val="35000"/>
            </a:spcAft>
            <a:buNone/>
          </a:pPr>
          <a:r>
            <a:rPr lang="en-US" sz="2000" kern="1200" dirty="0"/>
            <a:t>and first patent</a:t>
          </a:r>
        </a:p>
      </dsp:txBody>
      <dsp:txXfrm>
        <a:off x="0" y="2288902"/>
        <a:ext cx="2027355" cy="1126308"/>
      </dsp:txXfrm>
    </dsp:sp>
    <dsp:sp modelId="{D7FD1F8D-213F-415F-8B4F-E43C7C458CE1}">
      <dsp:nvSpPr>
        <dsp:cNvPr id="0" name=""/>
        <dsp:cNvSpPr/>
      </dsp:nvSpPr>
      <dsp:spPr>
        <a:xfrm rot="5400000">
          <a:off x="3736716" y="2035483"/>
          <a:ext cx="1877181" cy="1633147"/>
        </a:xfrm>
        <a:prstGeom prst="hexagon">
          <a:avLst>
            <a:gd name="adj" fmla="val 25000"/>
            <a:gd name="vf" fmla="val 115470"/>
          </a:avLst>
        </a:prstGeom>
        <a:gradFill rotWithShape="0">
          <a:gsLst>
            <a:gs pos="0">
              <a:schemeClr val="accent5">
                <a:shade val="50000"/>
                <a:hueOff val="243859"/>
                <a:satOff val="-21792"/>
                <a:lumOff val="45543"/>
                <a:alphaOff val="0"/>
                <a:satMod val="103000"/>
                <a:lumMod val="102000"/>
                <a:tint val="94000"/>
              </a:schemeClr>
            </a:gs>
            <a:gs pos="50000">
              <a:schemeClr val="accent5">
                <a:shade val="50000"/>
                <a:hueOff val="243859"/>
                <a:satOff val="-21792"/>
                <a:lumOff val="45543"/>
                <a:alphaOff val="0"/>
                <a:satMod val="110000"/>
                <a:lumMod val="100000"/>
                <a:shade val="100000"/>
              </a:schemeClr>
            </a:gs>
            <a:gs pos="100000">
              <a:schemeClr val="accent5">
                <a:shade val="50000"/>
                <a:hueOff val="243859"/>
                <a:satOff val="-21792"/>
                <a:lumOff val="455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113232" y="2205993"/>
        <a:ext cx="1124149" cy="1292127"/>
      </dsp:txXfrm>
    </dsp:sp>
    <dsp:sp modelId="{4059969D-D7FE-4D07-BBAE-D93437669853}">
      <dsp:nvSpPr>
        <dsp:cNvPr id="0" name=""/>
        <dsp:cNvSpPr/>
      </dsp:nvSpPr>
      <dsp:spPr>
        <a:xfrm rot="5400000">
          <a:off x="2858195" y="3628834"/>
          <a:ext cx="1877181" cy="1633147"/>
        </a:xfrm>
        <a:prstGeom prst="hexagon">
          <a:avLst>
            <a:gd name="adj" fmla="val 25000"/>
            <a:gd name="vf" fmla="val 115470"/>
          </a:avLst>
        </a:prstGeom>
        <a:gradFill rotWithShape="0">
          <a:gsLst>
            <a:gs pos="0">
              <a:schemeClr val="accent5">
                <a:shade val="50000"/>
                <a:hueOff val="162573"/>
                <a:satOff val="-14528"/>
                <a:lumOff val="30362"/>
                <a:alphaOff val="0"/>
                <a:satMod val="103000"/>
                <a:lumMod val="102000"/>
                <a:tint val="94000"/>
              </a:schemeClr>
            </a:gs>
            <a:gs pos="50000">
              <a:schemeClr val="accent5">
                <a:shade val="50000"/>
                <a:hueOff val="162573"/>
                <a:satOff val="-14528"/>
                <a:lumOff val="30362"/>
                <a:alphaOff val="0"/>
                <a:satMod val="110000"/>
                <a:lumMod val="100000"/>
                <a:shade val="100000"/>
              </a:schemeClr>
            </a:gs>
            <a:gs pos="100000">
              <a:schemeClr val="accent5">
                <a:shade val="50000"/>
                <a:hueOff val="162573"/>
                <a:satOff val="-14528"/>
                <a:lumOff val="3036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it-IT" sz="3000" kern="1200" dirty="0"/>
            <a:t>2018</a:t>
          </a:r>
          <a:endParaRPr lang="en-US" sz="3000" kern="1200" dirty="0"/>
        </a:p>
      </dsp:txBody>
      <dsp:txXfrm rot="-5400000">
        <a:off x="3234711" y="3799344"/>
        <a:ext cx="1124149" cy="1292127"/>
      </dsp:txXfrm>
    </dsp:sp>
    <dsp:sp modelId="{C0A8BA0C-0CCD-4E86-BDB4-10093EFDC759}">
      <dsp:nvSpPr>
        <dsp:cNvPr id="0" name=""/>
        <dsp:cNvSpPr/>
      </dsp:nvSpPr>
      <dsp:spPr>
        <a:xfrm>
          <a:off x="4662917" y="3882253"/>
          <a:ext cx="2094934" cy="1126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it-IT" sz="2000" kern="1200" dirty="0"/>
            <a:t>First Customer</a:t>
          </a:r>
          <a:endParaRPr lang="en-US" sz="2000" kern="1200" dirty="0"/>
        </a:p>
      </dsp:txBody>
      <dsp:txXfrm>
        <a:off x="4662917" y="3882253"/>
        <a:ext cx="2094934" cy="1126308"/>
      </dsp:txXfrm>
    </dsp:sp>
    <dsp:sp modelId="{09C96CAB-E94B-4806-BC1D-DE7F3F3C2D93}">
      <dsp:nvSpPr>
        <dsp:cNvPr id="0" name=""/>
        <dsp:cNvSpPr/>
      </dsp:nvSpPr>
      <dsp:spPr>
        <a:xfrm rot="5400000">
          <a:off x="1094396" y="3628834"/>
          <a:ext cx="1877181" cy="1633147"/>
        </a:xfrm>
        <a:prstGeom prst="hexagon">
          <a:avLst>
            <a:gd name="adj" fmla="val 25000"/>
            <a:gd name="vf" fmla="val 115470"/>
          </a:avLst>
        </a:prstGeom>
        <a:gradFill rotWithShape="0">
          <a:gsLst>
            <a:gs pos="0">
              <a:schemeClr val="accent5">
                <a:shade val="50000"/>
                <a:hueOff val="81286"/>
                <a:satOff val="-7264"/>
                <a:lumOff val="15181"/>
                <a:alphaOff val="0"/>
                <a:satMod val="103000"/>
                <a:lumMod val="102000"/>
                <a:tint val="94000"/>
              </a:schemeClr>
            </a:gs>
            <a:gs pos="50000">
              <a:schemeClr val="accent5">
                <a:shade val="50000"/>
                <a:hueOff val="81286"/>
                <a:satOff val="-7264"/>
                <a:lumOff val="15181"/>
                <a:alphaOff val="0"/>
                <a:satMod val="110000"/>
                <a:lumMod val="100000"/>
                <a:shade val="100000"/>
              </a:schemeClr>
            </a:gs>
            <a:gs pos="100000">
              <a:schemeClr val="accent5">
                <a:shade val="50000"/>
                <a:hueOff val="81286"/>
                <a:satOff val="-7264"/>
                <a:lumOff val="1518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470912" y="3799344"/>
        <a:ext cx="1124149" cy="12921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0B655-1613-45C8-8E16-37F1B040A73A}">
      <dsp:nvSpPr>
        <dsp:cNvPr id="0" name=""/>
        <dsp:cNvSpPr/>
      </dsp:nvSpPr>
      <dsp:spPr>
        <a:xfrm rot="5400000">
          <a:off x="2932949" y="105778"/>
          <a:ext cx="1607702" cy="1398701"/>
        </a:xfrm>
        <a:prstGeom prst="hexagon">
          <a:avLst>
            <a:gd name="adj" fmla="val 25000"/>
            <a:gd name="vf" fmla="val 115470"/>
          </a:avLst>
        </a:prstGeom>
        <a:gradFill rotWithShape="0">
          <a:gsLst>
            <a:gs pos="0">
              <a:schemeClr val="accent5">
                <a:shade val="50000"/>
                <a:hueOff val="0"/>
                <a:satOff val="0"/>
                <a:lumOff val="0"/>
                <a:alphaOff val="0"/>
                <a:satMod val="103000"/>
                <a:lumMod val="102000"/>
                <a:tint val="94000"/>
              </a:schemeClr>
            </a:gs>
            <a:gs pos="50000">
              <a:schemeClr val="accent5">
                <a:shade val="50000"/>
                <a:hueOff val="0"/>
                <a:satOff val="0"/>
                <a:lumOff val="0"/>
                <a:alphaOff val="0"/>
                <a:satMod val="110000"/>
                <a:lumMod val="100000"/>
                <a:shade val="100000"/>
              </a:schemeClr>
            </a:gs>
            <a:gs pos="100000">
              <a:schemeClr val="accent5">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it-IT" sz="2500" kern="1200" dirty="0"/>
            <a:t>2015</a:t>
          </a:r>
          <a:endParaRPr lang="en-US" sz="2500" kern="1200" dirty="0"/>
        </a:p>
      </dsp:txBody>
      <dsp:txXfrm rot="-5400000">
        <a:off x="3255413" y="251812"/>
        <a:ext cx="962773" cy="1106634"/>
      </dsp:txXfrm>
    </dsp:sp>
    <dsp:sp modelId="{83B36E9B-4A98-464A-AF70-71365BD93A7E}">
      <dsp:nvSpPr>
        <dsp:cNvPr id="0" name=""/>
        <dsp:cNvSpPr/>
      </dsp:nvSpPr>
      <dsp:spPr>
        <a:xfrm>
          <a:off x="4686255" y="322818"/>
          <a:ext cx="1794196" cy="964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dirty="0"/>
            <a:t>Idea for an </a:t>
          </a:r>
          <a:r>
            <a:rPr lang="it-IT" sz="1700" kern="1200" dirty="0" err="1"/>
            <a:t>IdaaS</a:t>
          </a:r>
          <a:r>
            <a:rPr lang="it-IT" sz="1700" kern="1200" dirty="0"/>
            <a:t> product</a:t>
          </a:r>
          <a:endParaRPr lang="en-US" sz="1700" kern="1200" dirty="0"/>
        </a:p>
      </dsp:txBody>
      <dsp:txXfrm>
        <a:off x="4686255" y="322818"/>
        <a:ext cx="1794196" cy="964621"/>
      </dsp:txXfrm>
    </dsp:sp>
    <dsp:sp modelId="{23F473D2-F2AD-450C-9CF3-6A7D003A6525}">
      <dsp:nvSpPr>
        <dsp:cNvPr id="0" name=""/>
        <dsp:cNvSpPr/>
      </dsp:nvSpPr>
      <dsp:spPr>
        <a:xfrm rot="5400000">
          <a:off x="1422351" y="105778"/>
          <a:ext cx="1607702" cy="1398701"/>
        </a:xfrm>
        <a:prstGeom prst="hexagon">
          <a:avLst>
            <a:gd name="adj" fmla="val 25000"/>
            <a:gd name="vf" fmla="val 115470"/>
          </a:avLst>
        </a:prstGeom>
        <a:gradFill rotWithShape="0">
          <a:gsLst>
            <a:gs pos="0">
              <a:schemeClr val="accent5">
                <a:shade val="50000"/>
                <a:hueOff val="60965"/>
                <a:satOff val="-5448"/>
                <a:lumOff val="11386"/>
                <a:alphaOff val="0"/>
                <a:satMod val="103000"/>
                <a:lumMod val="102000"/>
                <a:tint val="94000"/>
              </a:schemeClr>
            </a:gs>
            <a:gs pos="50000">
              <a:schemeClr val="accent5">
                <a:shade val="50000"/>
                <a:hueOff val="60965"/>
                <a:satOff val="-5448"/>
                <a:lumOff val="11386"/>
                <a:alphaOff val="0"/>
                <a:satMod val="110000"/>
                <a:lumMod val="100000"/>
                <a:shade val="100000"/>
              </a:schemeClr>
            </a:gs>
            <a:gs pos="100000">
              <a:schemeClr val="accent5">
                <a:shade val="50000"/>
                <a:hueOff val="60965"/>
                <a:satOff val="-5448"/>
                <a:lumOff val="1138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744815" y="251812"/>
        <a:ext cx="962773" cy="1106634"/>
      </dsp:txXfrm>
    </dsp:sp>
    <dsp:sp modelId="{6090EA80-0EE9-43D3-BC2C-2F98B48129E5}">
      <dsp:nvSpPr>
        <dsp:cNvPr id="0" name=""/>
        <dsp:cNvSpPr/>
      </dsp:nvSpPr>
      <dsp:spPr>
        <a:xfrm rot="5400000">
          <a:off x="2174756" y="1470397"/>
          <a:ext cx="1607702" cy="1398701"/>
        </a:xfrm>
        <a:prstGeom prst="hexagon">
          <a:avLst>
            <a:gd name="adj" fmla="val 25000"/>
            <a:gd name="vf" fmla="val 115470"/>
          </a:avLst>
        </a:prstGeom>
        <a:gradFill rotWithShape="0">
          <a:gsLst>
            <a:gs pos="0">
              <a:schemeClr val="accent5">
                <a:shade val="50000"/>
                <a:hueOff val="121929"/>
                <a:satOff val="-10896"/>
                <a:lumOff val="22772"/>
                <a:alphaOff val="0"/>
                <a:satMod val="103000"/>
                <a:lumMod val="102000"/>
                <a:tint val="94000"/>
              </a:schemeClr>
            </a:gs>
            <a:gs pos="50000">
              <a:schemeClr val="accent5">
                <a:shade val="50000"/>
                <a:hueOff val="121929"/>
                <a:satOff val="-10896"/>
                <a:lumOff val="22772"/>
                <a:alphaOff val="0"/>
                <a:satMod val="110000"/>
                <a:lumMod val="100000"/>
                <a:shade val="100000"/>
              </a:schemeClr>
            </a:gs>
            <a:gs pos="100000">
              <a:schemeClr val="accent5">
                <a:shade val="50000"/>
                <a:hueOff val="121929"/>
                <a:satOff val="-10896"/>
                <a:lumOff val="2277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it-IT" sz="2500" kern="1200" dirty="0"/>
            <a:t>2017</a:t>
          </a:r>
          <a:endParaRPr lang="en-US" sz="2500" kern="1200" dirty="0"/>
        </a:p>
      </dsp:txBody>
      <dsp:txXfrm rot="-5400000">
        <a:off x="2497220" y="1616431"/>
        <a:ext cx="962773" cy="1106634"/>
      </dsp:txXfrm>
    </dsp:sp>
    <dsp:sp modelId="{7B8102C3-24E1-440E-8C09-BAC1025A4C97}">
      <dsp:nvSpPr>
        <dsp:cNvPr id="0" name=""/>
        <dsp:cNvSpPr/>
      </dsp:nvSpPr>
      <dsp:spPr>
        <a:xfrm>
          <a:off x="485060" y="1687436"/>
          <a:ext cx="1736319" cy="964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r" defTabSz="755650">
            <a:lnSpc>
              <a:spcPct val="90000"/>
            </a:lnSpc>
            <a:spcBef>
              <a:spcPct val="0"/>
            </a:spcBef>
            <a:spcAft>
              <a:spcPct val="35000"/>
            </a:spcAft>
            <a:buNone/>
          </a:pPr>
          <a:r>
            <a:rPr lang="it-IT" sz="1700" kern="1200" dirty="0" err="1"/>
            <a:t>Monokee</a:t>
          </a:r>
          <a:r>
            <a:rPr lang="it-IT" sz="1700" kern="1200" dirty="0"/>
            <a:t> Foundation</a:t>
          </a:r>
        </a:p>
        <a:p>
          <a:pPr marL="0" lvl="0" indent="0" algn="r" defTabSz="755650">
            <a:lnSpc>
              <a:spcPct val="90000"/>
            </a:lnSpc>
            <a:spcBef>
              <a:spcPct val="0"/>
            </a:spcBef>
            <a:spcAft>
              <a:spcPct val="35000"/>
            </a:spcAft>
            <a:buNone/>
          </a:pPr>
          <a:r>
            <a:rPr lang="it-IT" sz="1700" kern="1200" dirty="0"/>
            <a:t>and first </a:t>
          </a:r>
          <a:r>
            <a:rPr lang="it-IT" sz="1700" kern="1200" dirty="0" err="1"/>
            <a:t>patent</a:t>
          </a:r>
          <a:endParaRPr lang="en-US" sz="1700" kern="1200" dirty="0"/>
        </a:p>
      </dsp:txBody>
      <dsp:txXfrm>
        <a:off x="485060" y="1687436"/>
        <a:ext cx="1736319" cy="964621"/>
      </dsp:txXfrm>
    </dsp:sp>
    <dsp:sp modelId="{D7FD1F8D-213F-415F-8B4F-E43C7C458CE1}">
      <dsp:nvSpPr>
        <dsp:cNvPr id="0" name=""/>
        <dsp:cNvSpPr/>
      </dsp:nvSpPr>
      <dsp:spPr>
        <a:xfrm rot="5400000">
          <a:off x="3685354" y="1470397"/>
          <a:ext cx="1607702" cy="1398701"/>
        </a:xfrm>
        <a:prstGeom prst="hexagon">
          <a:avLst>
            <a:gd name="adj" fmla="val 25000"/>
            <a:gd name="vf" fmla="val 115470"/>
          </a:avLst>
        </a:prstGeom>
        <a:gradFill rotWithShape="0">
          <a:gsLst>
            <a:gs pos="0">
              <a:schemeClr val="accent5">
                <a:shade val="50000"/>
                <a:hueOff val="182894"/>
                <a:satOff val="-16344"/>
                <a:lumOff val="34157"/>
                <a:alphaOff val="0"/>
                <a:satMod val="103000"/>
                <a:lumMod val="102000"/>
                <a:tint val="94000"/>
              </a:schemeClr>
            </a:gs>
            <a:gs pos="50000">
              <a:schemeClr val="accent5">
                <a:shade val="50000"/>
                <a:hueOff val="182894"/>
                <a:satOff val="-16344"/>
                <a:lumOff val="34157"/>
                <a:alphaOff val="0"/>
                <a:satMod val="110000"/>
                <a:lumMod val="100000"/>
                <a:shade val="100000"/>
              </a:schemeClr>
            </a:gs>
            <a:gs pos="100000">
              <a:schemeClr val="accent5">
                <a:shade val="50000"/>
                <a:hueOff val="182894"/>
                <a:satOff val="-16344"/>
                <a:lumOff val="3415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007818" y="1616431"/>
        <a:ext cx="962773" cy="1106634"/>
      </dsp:txXfrm>
    </dsp:sp>
    <dsp:sp modelId="{4059969D-D7FE-4D07-BBAE-D93437669853}">
      <dsp:nvSpPr>
        <dsp:cNvPr id="0" name=""/>
        <dsp:cNvSpPr/>
      </dsp:nvSpPr>
      <dsp:spPr>
        <a:xfrm rot="5400000">
          <a:off x="2932949" y="2835015"/>
          <a:ext cx="1607702" cy="1398701"/>
        </a:xfrm>
        <a:prstGeom prst="hexagon">
          <a:avLst>
            <a:gd name="adj" fmla="val 25000"/>
            <a:gd name="vf" fmla="val 115470"/>
          </a:avLst>
        </a:prstGeom>
        <a:gradFill rotWithShape="0">
          <a:gsLst>
            <a:gs pos="0">
              <a:schemeClr val="accent5">
                <a:shade val="50000"/>
                <a:hueOff val="243859"/>
                <a:satOff val="-21792"/>
                <a:lumOff val="45543"/>
                <a:alphaOff val="0"/>
                <a:satMod val="103000"/>
                <a:lumMod val="102000"/>
                <a:tint val="94000"/>
              </a:schemeClr>
            </a:gs>
            <a:gs pos="50000">
              <a:schemeClr val="accent5">
                <a:shade val="50000"/>
                <a:hueOff val="243859"/>
                <a:satOff val="-21792"/>
                <a:lumOff val="45543"/>
                <a:alphaOff val="0"/>
                <a:satMod val="110000"/>
                <a:lumMod val="100000"/>
                <a:shade val="100000"/>
              </a:schemeClr>
            </a:gs>
            <a:gs pos="100000">
              <a:schemeClr val="accent5">
                <a:shade val="50000"/>
                <a:hueOff val="243859"/>
                <a:satOff val="-21792"/>
                <a:lumOff val="455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it-IT" sz="2500" kern="1200" dirty="0"/>
            <a:t>2018</a:t>
          </a:r>
          <a:endParaRPr lang="en-US" sz="2500" kern="1200" dirty="0"/>
        </a:p>
      </dsp:txBody>
      <dsp:txXfrm rot="-5400000">
        <a:off x="3255413" y="2981049"/>
        <a:ext cx="962773" cy="1106634"/>
      </dsp:txXfrm>
    </dsp:sp>
    <dsp:sp modelId="{C0A8BA0C-0CCD-4E86-BDB4-10093EFDC759}">
      <dsp:nvSpPr>
        <dsp:cNvPr id="0" name=""/>
        <dsp:cNvSpPr/>
      </dsp:nvSpPr>
      <dsp:spPr>
        <a:xfrm>
          <a:off x="4478594" y="3052055"/>
          <a:ext cx="1794196" cy="964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it-IT" sz="1700" kern="1200" dirty="0"/>
            <a:t>First Customer</a:t>
          </a:r>
          <a:endParaRPr lang="en-US" sz="1700" kern="1200" dirty="0"/>
        </a:p>
      </dsp:txBody>
      <dsp:txXfrm>
        <a:off x="4478594" y="3052055"/>
        <a:ext cx="1794196" cy="964621"/>
      </dsp:txXfrm>
    </dsp:sp>
    <dsp:sp modelId="{09C96CAB-E94B-4806-BC1D-DE7F3F3C2D93}">
      <dsp:nvSpPr>
        <dsp:cNvPr id="0" name=""/>
        <dsp:cNvSpPr/>
      </dsp:nvSpPr>
      <dsp:spPr>
        <a:xfrm rot="5400000">
          <a:off x="1422351" y="2835015"/>
          <a:ext cx="1607702" cy="1398701"/>
        </a:xfrm>
        <a:prstGeom prst="hexagon">
          <a:avLst>
            <a:gd name="adj" fmla="val 25000"/>
            <a:gd name="vf" fmla="val 115470"/>
          </a:avLst>
        </a:prstGeom>
        <a:gradFill rotWithShape="0">
          <a:gsLst>
            <a:gs pos="0">
              <a:schemeClr val="accent5">
                <a:shade val="50000"/>
                <a:hueOff val="182894"/>
                <a:satOff val="-16344"/>
                <a:lumOff val="34157"/>
                <a:alphaOff val="0"/>
                <a:satMod val="103000"/>
                <a:lumMod val="102000"/>
                <a:tint val="94000"/>
              </a:schemeClr>
            </a:gs>
            <a:gs pos="50000">
              <a:schemeClr val="accent5">
                <a:shade val="50000"/>
                <a:hueOff val="182894"/>
                <a:satOff val="-16344"/>
                <a:lumOff val="34157"/>
                <a:alphaOff val="0"/>
                <a:satMod val="110000"/>
                <a:lumMod val="100000"/>
                <a:shade val="100000"/>
              </a:schemeClr>
            </a:gs>
            <a:gs pos="100000">
              <a:schemeClr val="accent5">
                <a:shade val="50000"/>
                <a:hueOff val="182894"/>
                <a:satOff val="-16344"/>
                <a:lumOff val="3415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744815" y="2981049"/>
        <a:ext cx="962773" cy="1106634"/>
      </dsp:txXfrm>
    </dsp:sp>
    <dsp:sp modelId="{31873D43-FE66-40B4-958D-CA1C8F00F606}">
      <dsp:nvSpPr>
        <dsp:cNvPr id="0" name=""/>
        <dsp:cNvSpPr/>
      </dsp:nvSpPr>
      <dsp:spPr>
        <a:xfrm rot="5400000">
          <a:off x="2174756" y="4199633"/>
          <a:ext cx="1607702" cy="1398701"/>
        </a:xfrm>
        <a:prstGeom prst="hexagon">
          <a:avLst>
            <a:gd name="adj" fmla="val 25000"/>
            <a:gd name="vf" fmla="val 115470"/>
          </a:avLst>
        </a:prstGeom>
        <a:gradFill rotWithShape="0">
          <a:gsLst>
            <a:gs pos="0">
              <a:schemeClr val="accent5">
                <a:shade val="50000"/>
                <a:hueOff val="121929"/>
                <a:satOff val="-10896"/>
                <a:lumOff val="22772"/>
                <a:alphaOff val="0"/>
                <a:satMod val="103000"/>
                <a:lumMod val="102000"/>
                <a:tint val="94000"/>
              </a:schemeClr>
            </a:gs>
            <a:gs pos="50000">
              <a:schemeClr val="accent5">
                <a:shade val="50000"/>
                <a:hueOff val="121929"/>
                <a:satOff val="-10896"/>
                <a:lumOff val="22772"/>
                <a:alphaOff val="0"/>
                <a:satMod val="110000"/>
                <a:lumMod val="100000"/>
                <a:shade val="100000"/>
              </a:schemeClr>
            </a:gs>
            <a:gs pos="100000">
              <a:schemeClr val="accent5">
                <a:shade val="50000"/>
                <a:hueOff val="121929"/>
                <a:satOff val="-10896"/>
                <a:lumOff val="2277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it-IT" sz="2500" kern="1200" dirty="0"/>
            <a:t>2020</a:t>
          </a:r>
          <a:endParaRPr lang="en-US" sz="2500" kern="1200" dirty="0"/>
        </a:p>
      </dsp:txBody>
      <dsp:txXfrm rot="-5400000">
        <a:off x="2497220" y="4345667"/>
        <a:ext cx="962773" cy="1106634"/>
      </dsp:txXfrm>
    </dsp:sp>
    <dsp:sp modelId="{5A781D51-168B-403E-9479-E7A37D8664B0}">
      <dsp:nvSpPr>
        <dsp:cNvPr id="0" name=""/>
        <dsp:cNvSpPr/>
      </dsp:nvSpPr>
      <dsp:spPr>
        <a:xfrm>
          <a:off x="485060" y="4416673"/>
          <a:ext cx="1736319" cy="9646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r" defTabSz="755650">
            <a:lnSpc>
              <a:spcPct val="90000"/>
            </a:lnSpc>
            <a:spcBef>
              <a:spcPct val="0"/>
            </a:spcBef>
            <a:spcAft>
              <a:spcPct val="35000"/>
            </a:spcAft>
            <a:buNone/>
          </a:pPr>
          <a:r>
            <a:rPr lang="it-IT" sz="1700" kern="1200" dirty="0"/>
            <a:t>Visual Identity Orchestrator</a:t>
          </a:r>
          <a:endParaRPr lang="en-US" sz="1700" kern="1200" dirty="0"/>
        </a:p>
      </dsp:txBody>
      <dsp:txXfrm>
        <a:off x="485060" y="4416673"/>
        <a:ext cx="1736319" cy="964621"/>
      </dsp:txXfrm>
    </dsp:sp>
    <dsp:sp modelId="{06BB7293-98D6-4EE8-8EFC-8930576AFA7B}">
      <dsp:nvSpPr>
        <dsp:cNvPr id="0" name=""/>
        <dsp:cNvSpPr/>
      </dsp:nvSpPr>
      <dsp:spPr>
        <a:xfrm rot="5400000">
          <a:off x="3685354" y="4199633"/>
          <a:ext cx="1607702" cy="1398701"/>
        </a:xfrm>
        <a:prstGeom prst="hexagon">
          <a:avLst>
            <a:gd name="adj" fmla="val 25000"/>
            <a:gd name="vf" fmla="val 115470"/>
          </a:avLst>
        </a:prstGeom>
        <a:gradFill rotWithShape="0">
          <a:gsLst>
            <a:gs pos="0">
              <a:schemeClr val="accent5">
                <a:shade val="50000"/>
                <a:hueOff val="60965"/>
                <a:satOff val="-5448"/>
                <a:lumOff val="11386"/>
                <a:alphaOff val="0"/>
                <a:satMod val="103000"/>
                <a:lumMod val="102000"/>
                <a:tint val="94000"/>
              </a:schemeClr>
            </a:gs>
            <a:gs pos="50000">
              <a:schemeClr val="accent5">
                <a:shade val="50000"/>
                <a:hueOff val="60965"/>
                <a:satOff val="-5448"/>
                <a:lumOff val="11386"/>
                <a:alphaOff val="0"/>
                <a:satMod val="110000"/>
                <a:lumMod val="100000"/>
                <a:shade val="100000"/>
              </a:schemeClr>
            </a:gs>
            <a:gs pos="100000">
              <a:schemeClr val="accent5">
                <a:shade val="50000"/>
                <a:hueOff val="60965"/>
                <a:satOff val="-5448"/>
                <a:lumOff val="1138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007818" y="4345667"/>
        <a:ext cx="962773" cy="11066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0B655-1613-45C8-8E16-37F1B040A73A}">
      <dsp:nvSpPr>
        <dsp:cNvPr id="0" name=""/>
        <dsp:cNvSpPr/>
      </dsp:nvSpPr>
      <dsp:spPr>
        <a:xfrm rot="5400000">
          <a:off x="3019398" y="88076"/>
          <a:ext cx="1296061" cy="1127573"/>
        </a:xfrm>
        <a:prstGeom prst="hexagon">
          <a:avLst>
            <a:gd name="adj" fmla="val 25000"/>
            <a:gd name="vf" fmla="val 115470"/>
          </a:avLst>
        </a:prstGeom>
        <a:gradFill rotWithShape="0">
          <a:gsLst>
            <a:gs pos="0">
              <a:schemeClr val="accent5">
                <a:shade val="50000"/>
                <a:hueOff val="0"/>
                <a:satOff val="0"/>
                <a:lumOff val="0"/>
                <a:alphaOff val="0"/>
                <a:satMod val="103000"/>
                <a:lumMod val="102000"/>
                <a:tint val="94000"/>
              </a:schemeClr>
            </a:gs>
            <a:gs pos="50000">
              <a:schemeClr val="accent5">
                <a:shade val="50000"/>
                <a:hueOff val="0"/>
                <a:satOff val="0"/>
                <a:lumOff val="0"/>
                <a:alphaOff val="0"/>
                <a:satMod val="110000"/>
                <a:lumMod val="100000"/>
                <a:shade val="100000"/>
              </a:schemeClr>
            </a:gs>
            <a:gs pos="100000">
              <a:schemeClr val="accent5">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dirty="0"/>
            <a:t>2015</a:t>
          </a:r>
          <a:endParaRPr lang="en-US" sz="2000" kern="1200" dirty="0"/>
        </a:p>
      </dsp:txBody>
      <dsp:txXfrm rot="-5400000">
        <a:off x="3279355" y="205801"/>
        <a:ext cx="776147" cy="892123"/>
      </dsp:txXfrm>
    </dsp:sp>
    <dsp:sp modelId="{83B36E9B-4A98-464A-AF70-71365BD93A7E}">
      <dsp:nvSpPr>
        <dsp:cNvPr id="0" name=""/>
        <dsp:cNvSpPr/>
      </dsp:nvSpPr>
      <dsp:spPr>
        <a:xfrm>
          <a:off x="4432838" y="263044"/>
          <a:ext cx="1446404" cy="777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it-IT" sz="1400" kern="1200" dirty="0"/>
            <a:t>Idea for an </a:t>
          </a:r>
          <a:r>
            <a:rPr lang="it-IT" sz="1400" kern="1200" dirty="0" err="1"/>
            <a:t>IdaaS</a:t>
          </a:r>
          <a:r>
            <a:rPr lang="it-IT" sz="1400" kern="1200" dirty="0"/>
            <a:t> product</a:t>
          </a:r>
          <a:endParaRPr lang="en-US" sz="1400" kern="1200" dirty="0"/>
        </a:p>
      </dsp:txBody>
      <dsp:txXfrm>
        <a:off x="4432838" y="263044"/>
        <a:ext cx="1446404" cy="777636"/>
      </dsp:txXfrm>
    </dsp:sp>
    <dsp:sp modelId="{23F473D2-F2AD-450C-9CF3-6A7D003A6525}">
      <dsp:nvSpPr>
        <dsp:cNvPr id="0" name=""/>
        <dsp:cNvSpPr/>
      </dsp:nvSpPr>
      <dsp:spPr>
        <a:xfrm rot="5400000">
          <a:off x="1801619" y="88076"/>
          <a:ext cx="1296061" cy="1127573"/>
        </a:xfrm>
        <a:prstGeom prst="hexagon">
          <a:avLst>
            <a:gd name="adj" fmla="val 25000"/>
            <a:gd name="vf" fmla="val 115470"/>
          </a:avLst>
        </a:prstGeom>
        <a:gradFill rotWithShape="0">
          <a:gsLst>
            <a:gs pos="0">
              <a:schemeClr val="accent5">
                <a:shade val="50000"/>
                <a:hueOff val="48772"/>
                <a:satOff val="-4358"/>
                <a:lumOff val="9109"/>
                <a:alphaOff val="0"/>
                <a:satMod val="103000"/>
                <a:lumMod val="102000"/>
                <a:tint val="94000"/>
              </a:schemeClr>
            </a:gs>
            <a:gs pos="50000">
              <a:schemeClr val="accent5">
                <a:shade val="50000"/>
                <a:hueOff val="48772"/>
                <a:satOff val="-4358"/>
                <a:lumOff val="9109"/>
                <a:alphaOff val="0"/>
                <a:satMod val="110000"/>
                <a:lumMod val="100000"/>
                <a:shade val="100000"/>
              </a:schemeClr>
            </a:gs>
            <a:gs pos="100000">
              <a:schemeClr val="accent5">
                <a:shade val="50000"/>
                <a:hueOff val="48772"/>
                <a:satOff val="-4358"/>
                <a:lumOff val="910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61576" y="205801"/>
        <a:ext cx="776147" cy="892123"/>
      </dsp:txXfrm>
    </dsp:sp>
    <dsp:sp modelId="{6090EA80-0EE9-43D3-BC2C-2F98B48129E5}">
      <dsp:nvSpPr>
        <dsp:cNvPr id="0" name=""/>
        <dsp:cNvSpPr/>
      </dsp:nvSpPr>
      <dsp:spPr>
        <a:xfrm rot="5400000">
          <a:off x="2408175" y="1188173"/>
          <a:ext cx="1296061" cy="1127573"/>
        </a:xfrm>
        <a:prstGeom prst="hexagon">
          <a:avLst>
            <a:gd name="adj" fmla="val 25000"/>
            <a:gd name="vf" fmla="val 115470"/>
          </a:avLst>
        </a:prstGeom>
        <a:gradFill rotWithShape="0">
          <a:gsLst>
            <a:gs pos="0">
              <a:schemeClr val="accent5">
                <a:shade val="50000"/>
                <a:hueOff val="97544"/>
                <a:satOff val="-8717"/>
                <a:lumOff val="18217"/>
                <a:alphaOff val="0"/>
                <a:satMod val="103000"/>
                <a:lumMod val="102000"/>
                <a:tint val="94000"/>
              </a:schemeClr>
            </a:gs>
            <a:gs pos="50000">
              <a:schemeClr val="accent5">
                <a:shade val="50000"/>
                <a:hueOff val="97544"/>
                <a:satOff val="-8717"/>
                <a:lumOff val="18217"/>
                <a:alphaOff val="0"/>
                <a:satMod val="110000"/>
                <a:lumMod val="100000"/>
                <a:shade val="100000"/>
              </a:schemeClr>
            </a:gs>
            <a:gs pos="100000">
              <a:schemeClr val="accent5">
                <a:shade val="50000"/>
                <a:hueOff val="97544"/>
                <a:satOff val="-8717"/>
                <a:lumOff val="1821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dirty="0"/>
            <a:t>2017</a:t>
          </a:r>
          <a:endParaRPr lang="en-US" sz="2000" kern="1200" dirty="0"/>
        </a:p>
      </dsp:txBody>
      <dsp:txXfrm rot="-5400000">
        <a:off x="2668132" y="1305898"/>
        <a:ext cx="776147" cy="892123"/>
      </dsp:txXfrm>
    </dsp:sp>
    <dsp:sp modelId="{7B8102C3-24E1-440E-8C09-BAC1025A4C97}">
      <dsp:nvSpPr>
        <dsp:cNvPr id="0" name=""/>
        <dsp:cNvSpPr/>
      </dsp:nvSpPr>
      <dsp:spPr>
        <a:xfrm>
          <a:off x="1046015" y="1363141"/>
          <a:ext cx="1399746" cy="777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r" defTabSz="622300">
            <a:lnSpc>
              <a:spcPct val="90000"/>
            </a:lnSpc>
            <a:spcBef>
              <a:spcPct val="0"/>
            </a:spcBef>
            <a:spcAft>
              <a:spcPct val="35000"/>
            </a:spcAft>
            <a:buNone/>
          </a:pPr>
          <a:r>
            <a:rPr lang="it-IT" sz="1400" kern="1200" dirty="0" err="1"/>
            <a:t>Monokee</a:t>
          </a:r>
          <a:r>
            <a:rPr lang="it-IT" sz="1400" kern="1200" dirty="0"/>
            <a:t> Foundation</a:t>
          </a:r>
        </a:p>
        <a:p>
          <a:pPr marL="0" lvl="0" indent="0" algn="r" defTabSz="622300">
            <a:lnSpc>
              <a:spcPct val="90000"/>
            </a:lnSpc>
            <a:spcBef>
              <a:spcPct val="0"/>
            </a:spcBef>
            <a:spcAft>
              <a:spcPct val="35000"/>
            </a:spcAft>
            <a:buNone/>
          </a:pPr>
          <a:r>
            <a:rPr lang="it-IT" sz="1400" kern="1200" dirty="0"/>
            <a:t>And first </a:t>
          </a:r>
          <a:r>
            <a:rPr lang="it-IT" sz="1400" kern="1200" dirty="0" err="1"/>
            <a:t>patent</a:t>
          </a:r>
          <a:endParaRPr lang="en-US" sz="1400" kern="1200" dirty="0"/>
        </a:p>
      </dsp:txBody>
      <dsp:txXfrm>
        <a:off x="1046015" y="1363141"/>
        <a:ext cx="1399746" cy="777636"/>
      </dsp:txXfrm>
    </dsp:sp>
    <dsp:sp modelId="{D7FD1F8D-213F-415F-8B4F-E43C7C458CE1}">
      <dsp:nvSpPr>
        <dsp:cNvPr id="0" name=""/>
        <dsp:cNvSpPr/>
      </dsp:nvSpPr>
      <dsp:spPr>
        <a:xfrm rot="5400000">
          <a:off x="3625955" y="1188173"/>
          <a:ext cx="1296061" cy="1127573"/>
        </a:xfrm>
        <a:prstGeom prst="hexagon">
          <a:avLst>
            <a:gd name="adj" fmla="val 25000"/>
            <a:gd name="vf" fmla="val 115470"/>
          </a:avLst>
        </a:prstGeom>
        <a:gradFill rotWithShape="0">
          <a:gsLst>
            <a:gs pos="0">
              <a:schemeClr val="accent5">
                <a:shade val="50000"/>
                <a:hueOff val="146315"/>
                <a:satOff val="-13075"/>
                <a:lumOff val="27326"/>
                <a:alphaOff val="0"/>
                <a:satMod val="103000"/>
                <a:lumMod val="102000"/>
                <a:tint val="94000"/>
              </a:schemeClr>
            </a:gs>
            <a:gs pos="50000">
              <a:schemeClr val="accent5">
                <a:shade val="50000"/>
                <a:hueOff val="146315"/>
                <a:satOff val="-13075"/>
                <a:lumOff val="27326"/>
                <a:alphaOff val="0"/>
                <a:satMod val="110000"/>
                <a:lumMod val="100000"/>
                <a:shade val="100000"/>
              </a:schemeClr>
            </a:gs>
            <a:gs pos="100000">
              <a:schemeClr val="accent5">
                <a:shade val="50000"/>
                <a:hueOff val="146315"/>
                <a:satOff val="-13075"/>
                <a:lumOff val="2732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885912" y="1305898"/>
        <a:ext cx="776147" cy="892123"/>
      </dsp:txXfrm>
    </dsp:sp>
    <dsp:sp modelId="{4059969D-D7FE-4D07-BBAE-D93437669853}">
      <dsp:nvSpPr>
        <dsp:cNvPr id="0" name=""/>
        <dsp:cNvSpPr/>
      </dsp:nvSpPr>
      <dsp:spPr>
        <a:xfrm rot="5400000">
          <a:off x="3019398" y="2288270"/>
          <a:ext cx="1296061" cy="1127573"/>
        </a:xfrm>
        <a:prstGeom prst="hexagon">
          <a:avLst>
            <a:gd name="adj" fmla="val 25000"/>
            <a:gd name="vf" fmla="val 115470"/>
          </a:avLst>
        </a:prstGeom>
        <a:gradFill rotWithShape="0">
          <a:gsLst>
            <a:gs pos="0">
              <a:schemeClr val="accent5">
                <a:shade val="50000"/>
                <a:hueOff val="195087"/>
                <a:satOff val="-17434"/>
                <a:lumOff val="36434"/>
                <a:alphaOff val="0"/>
                <a:satMod val="103000"/>
                <a:lumMod val="102000"/>
                <a:tint val="94000"/>
              </a:schemeClr>
            </a:gs>
            <a:gs pos="50000">
              <a:schemeClr val="accent5">
                <a:shade val="50000"/>
                <a:hueOff val="195087"/>
                <a:satOff val="-17434"/>
                <a:lumOff val="36434"/>
                <a:alphaOff val="0"/>
                <a:satMod val="110000"/>
                <a:lumMod val="100000"/>
                <a:shade val="100000"/>
              </a:schemeClr>
            </a:gs>
            <a:gs pos="100000">
              <a:schemeClr val="accent5">
                <a:shade val="50000"/>
                <a:hueOff val="195087"/>
                <a:satOff val="-17434"/>
                <a:lumOff val="3643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dirty="0"/>
            <a:t>2018</a:t>
          </a:r>
          <a:endParaRPr lang="en-US" sz="2000" kern="1200" dirty="0"/>
        </a:p>
      </dsp:txBody>
      <dsp:txXfrm rot="-5400000">
        <a:off x="3279355" y="2405995"/>
        <a:ext cx="776147" cy="892123"/>
      </dsp:txXfrm>
    </dsp:sp>
    <dsp:sp modelId="{C0A8BA0C-0CCD-4E86-BDB4-10093EFDC759}">
      <dsp:nvSpPr>
        <dsp:cNvPr id="0" name=""/>
        <dsp:cNvSpPr/>
      </dsp:nvSpPr>
      <dsp:spPr>
        <a:xfrm>
          <a:off x="4265432" y="2463238"/>
          <a:ext cx="1446404" cy="777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it-IT" sz="1400" kern="1200" dirty="0"/>
            <a:t>First Customer</a:t>
          </a:r>
          <a:endParaRPr lang="en-US" sz="1400" kern="1200" dirty="0"/>
        </a:p>
      </dsp:txBody>
      <dsp:txXfrm>
        <a:off x="4265432" y="2463238"/>
        <a:ext cx="1446404" cy="777636"/>
      </dsp:txXfrm>
    </dsp:sp>
    <dsp:sp modelId="{09C96CAB-E94B-4806-BC1D-DE7F3F3C2D93}">
      <dsp:nvSpPr>
        <dsp:cNvPr id="0" name=""/>
        <dsp:cNvSpPr/>
      </dsp:nvSpPr>
      <dsp:spPr>
        <a:xfrm rot="5400000">
          <a:off x="1801619" y="2288270"/>
          <a:ext cx="1296061" cy="1127573"/>
        </a:xfrm>
        <a:prstGeom prst="hexagon">
          <a:avLst>
            <a:gd name="adj" fmla="val 25000"/>
            <a:gd name="vf" fmla="val 115470"/>
          </a:avLst>
        </a:prstGeom>
        <a:gradFill rotWithShape="0">
          <a:gsLst>
            <a:gs pos="0">
              <a:schemeClr val="accent5">
                <a:shade val="50000"/>
                <a:hueOff val="243859"/>
                <a:satOff val="-21792"/>
                <a:lumOff val="45543"/>
                <a:alphaOff val="0"/>
                <a:satMod val="103000"/>
                <a:lumMod val="102000"/>
                <a:tint val="94000"/>
              </a:schemeClr>
            </a:gs>
            <a:gs pos="50000">
              <a:schemeClr val="accent5">
                <a:shade val="50000"/>
                <a:hueOff val="243859"/>
                <a:satOff val="-21792"/>
                <a:lumOff val="45543"/>
                <a:alphaOff val="0"/>
                <a:satMod val="110000"/>
                <a:lumMod val="100000"/>
                <a:shade val="100000"/>
              </a:schemeClr>
            </a:gs>
            <a:gs pos="100000">
              <a:schemeClr val="accent5">
                <a:shade val="50000"/>
                <a:hueOff val="243859"/>
                <a:satOff val="-21792"/>
                <a:lumOff val="455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61576" y="2405995"/>
        <a:ext cx="776147" cy="892123"/>
      </dsp:txXfrm>
    </dsp:sp>
    <dsp:sp modelId="{31873D43-FE66-40B4-958D-CA1C8F00F606}">
      <dsp:nvSpPr>
        <dsp:cNvPr id="0" name=""/>
        <dsp:cNvSpPr/>
      </dsp:nvSpPr>
      <dsp:spPr>
        <a:xfrm rot="5400000">
          <a:off x="2408175" y="3388367"/>
          <a:ext cx="1296061" cy="1127573"/>
        </a:xfrm>
        <a:prstGeom prst="hexagon">
          <a:avLst>
            <a:gd name="adj" fmla="val 25000"/>
            <a:gd name="vf" fmla="val 115470"/>
          </a:avLst>
        </a:prstGeom>
        <a:gradFill rotWithShape="0">
          <a:gsLst>
            <a:gs pos="0">
              <a:schemeClr val="accent5">
                <a:shade val="50000"/>
                <a:hueOff val="195087"/>
                <a:satOff val="-17434"/>
                <a:lumOff val="36434"/>
                <a:alphaOff val="0"/>
                <a:satMod val="103000"/>
                <a:lumMod val="102000"/>
                <a:tint val="94000"/>
              </a:schemeClr>
            </a:gs>
            <a:gs pos="50000">
              <a:schemeClr val="accent5">
                <a:shade val="50000"/>
                <a:hueOff val="195087"/>
                <a:satOff val="-17434"/>
                <a:lumOff val="36434"/>
                <a:alphaOff val="0"/>
                <a:satMod val="110000"/>
                <a:lumMod val="100000"/>
                <a:shade val="100000"/>
              </a:schemeClr>
            </a:gs>
            <a:gs pos="100000">
              <a:schemeClr val="accent5">
                <a:shade val="50000"/>
                <a:hueOff val="195087"/>
                <a:satOff val="-17434"/>
                <a:lumOff val="3643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dirty="0"/>
            <a:t>2020</a:t>
          </a:r>
          <a:endParaRPr lang="en-US" sz="2000" kern="1200" dirty="0"/>
        </a:p>
      </dsp:txBody>
      <dsp:txXfrm rot="-5400000">
        <a:off x="2668132" y="3506092"/>
        <a:ext cx="776147" cy="892123"/>
      </dsp:txXfrm>
    </dsp:sp>
    <dsp:sp modelId="{5A781D51-168B-403E-9479-E7A37D8664B0}">
      <dsp:nvSpPr>
        <dsp:cNvPr id="0" name=""/>
        <dsp:cNvSpPr/>
      </dsp:nvSpPr>
      <dsp:spPr>
        <a:xfrm>
          <a:off x="1046015" y="3563335"/>
          <a:ext cx="1399746" cy="777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r" defTabSz="622300">
            <a:lnSpc>
              <a:spcPct val="90000"/>
            </a:lnSpc>
            <a:spcBef>
              <a:spcPct val="0"/>
            </a:spcBef>
            <a:spcAft>
              <a:spcPct val="35000"/>
            </a:spcAft>
            <a:buNone/>
          </a:pPr>
          <a:r>
            <a:rPr lang="it-IT" sz="1400" kern="1200" dirty="0"/>
            <a:t>Visual Identity Orchestrator</a:t>
          </a:r>
          <a:endParaRPr lang="en-US" sz="1400" kern="1200" dirty="0"/>
        </a:p>
      </dsp:txBody>
      <dsp:txXfrm>
        <a:off x="1046015" y="3563335"/>
        <a:ext cx="1399746" cy="777636"/>
      </dsp:txXfrm>
    </dsp:sp>
    <dsp:sp modelId="{06BB7293-98D6-4EE8-8EFC-8930576AFA7B}">
      <dsp:nvSpPr>
        <dsp:cNvPr id="0" name=""/>
        <dsp:cNvSpPr/>
      </dsp:nvSpPr>
      <dsp:spPr>
        <a:xfrm rot="5400000">
          <a:off x="3625955" y="3388367"/>
          <a:ext cx="1296061" cy="1127573"/>
        </a:xfrm>
        <a:prstGeom prst="hexagon">
          <a:avLst>
            <a:gd name="adj" fmla="val 25000"/>
            <a:gd name="vf" fmla="val 115470"/>
          </a:avLst>
        </a:prstGeom>
        <a:gradFill rotWithShape="0">
          <a:gsLst>
            <a:gs pos="0">
              <a:schemeClr val="accent5">
                <a:shade val="50000"/>
                <a:hueOff val="146315"/>
                <a:satOff val="-13075"/>
                <a:lumOff val="27326"/>
                <a:alphaOff val="0"/>
                <a:satMod val="103000"/>
                <a:lumMod val="102000"/>
                <a:tint val="94000"/>
              </a:schemeClr>
            </a:gs>
            <a:gs pos="50000">
              <a:schemeClr val="accent5">
                <a:shade val="50000"/>
                <a:hueOff val="146315"/>
                <a:satOff val="-13075"/>
                <a:lumOff val="27326"/>
                <a:alphaOff val="0"/>
                <a:satMod val="110000"/>
                <a:lumMod val="100000"/>
                <a:shade val="100000"/>
              </a:schemeClr>
            </a:gs>
            <a:gs pos="100000">
              <a:schemeClr val="accent5">
                <a:shade val="50000"/>
                <a:hueOff val="146315"/>
                <a:satOff val="-13075"/>
                <a:lumOff val="2732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885912" y="3506092"/>
        <a:ext cx="776147" cy="892123"/>
      </dsp:txXfrm>
    </dsp:sp>
    <dsp:sp modelId="{C29823D8-1534-4C50-AB42-F5C2DE4025A8}">
      <dsp:nvSpPr>
        <dsp:cNvPr id="0" name=""/>
        <dsp:cNvSpPr/>
      </dsp:nvSpPr>
      <dsp:spPr>
        <a:xfrm rot="5400000">
          <a:off x="3019398" y="4488464"/>
          <a:ext cx="1296061" cy="1127573"/>
        </a:xfrm>
        <a:prstGeom prst="hexagon">
          <a:avLst>
            <a:gd name="adj" fmla="val 25000"/>
            <a:gd name="vf" fmla="val 115470"/>
          </a:avLst>
        </a:prstGeom>
        <a:gradFill rotWithShape="0">
          <a:gsLst>
            <a:gs pos="0">
              <a:schemeClr val="accent5">
                <a:shade val="50000"/>
                <a:hueOff val="97544"/>
                <a:satOff val="-8717"/>
                <a:lumOff val="18217"/>
                <a:alphaOff val="0"/>
                <a:satMod val="103000"/>
                <a:lumMod val="102000"/>
                <a:tint val="94000"/>
              </a:schemeClr>
            </a:gs>
            <a:gs pos="50000">
              <a:schemeClr val="accent5">
                <a:shade val="50000"/>
                <a:hueOff val="97544"/>
                <a:satOff val="-8717"/>
                <a:lumOff val="18217"/>
                <a:alphaOff val="0"/>
                <a:satMod val="110000"/>
                <a:lumMod val="100000"/>
                <a:shade val="100000"/>
              </a:schemeClr>
            </a:gs>
            <a:gs pos="100000">
              <a:schemeClr val="accent5">
                <a:shade val="50000"/>
                <a:hueOff val="97544"/>
                <a:satOff val="-8717"/>
                <a:lumOff val="1821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it-IT" sz="2000" kern="1200" dirty="0"/>
            <a:t>2022</a:t>
          </a:r>
          <a:endParaRPr lang="en-US" sz="2000" kern="1200" dirty="0"/>
        </a:p>
      </dsp:txBody>
      <dsp:txXfrm rot="-5400000">
        <a:off x="3279355" y="4606189"/>
        <a:ext cx="776147" cy="892123"/>
      </dsp:txXfrm>
    </dsp:sp>
    <dsp:sp modelId="{B177EDE2-5CA6-47E7-9D34-4104720FA3CA}">
      <dsp:nvSpPr>
        <dsp:cNvPr id="0" name=""/>
        <dsp:cNvSpPr/>
      </dsp:nvSpPr>
      <dsp:spPr>
        <a:xfrm>
          <a:off x="4265432" y="4663432"/>
          <a:ext cx="1446404" cy="777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it-IT" sz="1400" kern="1200" dirty="0"/>
            <a:t>First </a:t>
          </a:r>
          <a:r>
            <a:rPr lang="it-IT" sz="1400" kern="1200" dirty="0" err="1"/>
            <a:t>verifiable</a:t>
          </a:r>
          <a:r>
            <a:rPr lang="it-IT" sz="1400" kern="1200" dirty="0"/>
            <a:t> </a:t>
          </a:r>
          <a:r>
            <a:rPr lang="it-IT" sz="1400" kern="1200" dirty="0" err="1"/>
            <a:t>credentials</a:t>
          </a:r>
          <a:endParaRPr lang="en-US" sz="1400" kern="1200" dirty="0"/>
        </a:p>
      </dsp:txBody>
      <dsp:txXfrm>
        <a:off x="4265432" y="4663432"/>
        <a:ext cx="1446404" cy="777636"/>
      </dsp:txXfrm>
    </dsp:sp>
    <dsp:sp modelId="{B5399008-A505-4673-B988-1BD91B7385E8}">
      <dsp:nvSpPr>
        <dsp:cNvPr id="0" name=""/>
        <dsp:cNvSpPr/>
      </dsp:nvSpPr>
      <dsp:spPr>
        <a:xfrm rot="5400000">
          <a:off x="1801619" y="4488464"/>
          <a:ext cx="1296061" cy="1127573"/>
        </a:xfrm>
        <a:prstGeom prst="hexagon">
          <a:avLst>
            <a:gd name="adj" fmla="val 25000"/>
            <a:gd name="vf" fmla="val 115470"/>
          </a:avLst>
        </a:prstGeom>
        <a:gradFill rotWithShape="0">
          <a:gsLst>
            <a:gs pos="0">
              <a:schemeClr val="accent5">
                <a:shade val="50000"/>
                <a:hueOff val="48772"/>
                <a:satOff val="-4358"/>
                <a:lumOff val="9109"/>
                <a:alphaOff val="0"/>
                <a:satMod val="103000"/>
                <a:lumMod val="102000"/>
                <a:tint val="94000"/>
              </a:schemeClr>
            </a:gs>
            <a:gs pos="50000">
              <a:schemeClr val="accent5">
                <a:shade val="50000"/>
                <a:hueOff val="48772"/>
                <a:satOff val="-4358"/>
                <a:lumOff val="9109"/>
                <a:alphaOff val="0"/>
                <a:satMod val="110000"/>
                <a:lumMod val="100000"/>
                <a:shade val="100000"/>
              </a:schemeClr>
            </a:gs>
            <a:gs pos="100000">
              <a:schemeClr val="accent5">
                <a:shade val="50000"/>
                <a:hueOff val="48772"/>
                <a:satOff val="-4358"/>
                <a:lumOff val="910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61576" y="4606189"/>
        <a:ext cx="776147" cy="8921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21E23-8BBA-405B-9D26-3A1779D68F2B}">
      <dsp:nvSpPr>
        <dsp:cNvPr id="0" name=""/>
        <dsp:cNvSpPr/>
      </dsp:nvSpPr>
      <dsp:spPr>
        <a:xfrm>
          <a:off x="1727101" y="0"/>
          <a:ext cx="2245122" cy="2245187"/>
        </a:xfrm>
        <a:prstGeom prst="circularArrow">
          <a:avLst>
            <a:gd name="adj1" fmla="val 10980"/>
            <a:gd name="adj2" fmla="val 1142322"/>
            <a:gd name="adj3" fmla="val 4500000"/>
            <a:gd name="adj4" fmla="val 10800000"/>
            <a:gd name="adj5" fmla="val 125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4305D0-34E6-4ECC-8644-5D6E86D2DACA}">
      <dsp:nvSpPr>
        <dsp:cNvPr id="0" name=""/>
        <dsp:cNvSpPr/>
      </dsp:nvSpPr>
      <dsp:spPr>
        <a:xfrm>
          <a:off x="2222957" y="812848"/>
          <a:ext cx="1252601" cy="626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it-IT" sz="1600" b="1" kern="1200" dirty="0">
              <a:solidFill>
                <a:schemeClr val="tx1"/>
              </a:solidFill>
            </a:rPr>
            <a:t>Operational</a:t>
          </a:r>
          <a:endParaRPr lang="it-IT" sz="1500" b="1" kern="1200" dirty="0">
            <a:solidFill>
              <a:schemeClr val="tx1"/>
            </a:solidFill>
          </a:endParaRPr>
        </a:p>
      </dsp:txBody>
      <dsp:txXfrm>
        <a:off x="2222957" y="812848"/>
        <a:ext cx="1252601" cy="626227"/>
      </dsp:txXfrm>
    </dsp:sp>
    <dsp:sp modelId="{C0B84C3B-D6D1-47FA-99D0-838C26359BA9}">
      <dsp:nvSpPr>
        <dsp:cNvPr id="0" name=""/>
        <dsp:cNvSpPr/>
      </dsp:nvSpPr>
      <dsp:spPr>
        <a:xfrm>
          <a:off x="1263655" y="1439075"/>
          <a:ext cx="1928731" cy="1929547"/>
        </a:xfrm>
        <a:prstGeom prst="blockArc">
          <a:avLst>
            <a:gd name="adj1" fmla="val 0"/>
            <a:gd name="adj2" fmla="val 18900000"/>
            <a:gd name="adj3" fmla="val 1274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1E367C-12DA-418F-8A70-B78E12ABF7EC}">
      <dsp:nvSpPr>
        <dsp:cNvPr id="0" name=""/>
        <dsp:cNvSpPr/>
      </dsp:nvSpPr>
      <dsp:spPr>
        <a:xfrm>
          <a:off x="1596656" y="2105389"/>
          <a:ext cx="1252601" cy="626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it-IT" sz="1500" b="1" kern="1200" dirty="0">
              <a:solidFill>
                <a:schemeClr val="tx1"/>
              </a:solidFill>
            </a:rPr>
            <a:t>Infrastructural</a:t>
          </a:r>
        </a:p>
      </dsp:txBody>
      <dsp:txXfrm>
        <a:off x="1596656" y="2105389"/>
        <a:ext cx="1252601" cy="6262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F21E23-8BBA-405B-9D26-3A1779D68F2B}">
      <dsp:nvSpPr>
        <dsp:cNvPr id="0" name=""/>
        <dsp:cNvSpPr/>
      </dsp:nvSpPr>
      <dsp:spPr>
        <a:xfrm>
          <a:off x="1727101" y="0"/>
          <a:ext cx="2245122" cy="2245187"/>
        </a:xfrm>
        <a:prstGeom prst="circularArrow">
          <a:avLst>
            <a:gd name="adj1" fmla="val 10980"/>
            <a:gd name="adj2" fmla="val 1142322"/>
            <a:gd name="adj3" fmla="val 4500000"/>
            <a:gd name="adj4" fmla="val 10800000"/>
            <a:gd name="adj5" fmla="val 125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4305D0-34E6-4ECC-8644-5D6E86D2DACA}">
      <dsp:nvSpPr>
        <dsp:cNvPr id="0" name=""/>
        <dsp:cNvSpPr/>
      </dsp:nvSpPr>
      <dsp:spPr>
        <a:xfrm>
          <a:off x="2222957" y="812848"/>
          <a:ext cx="1252601" cy="626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it-IT" sz="1600" b="1" kern="1200" dirty="0">
              <a:solidFill>
                <a:schemeClr val="tx1"/>
              </a:solidFill>
            </a:rPr>
            <a:t>Operational</a:t>
          </a:r>
          <a:endParaRPr lang="it-IT" sz="1500" b="1" kern="1200" dirty="0">
            <a:solidFill>
              <a:schemeClr val="tx1"/>
            </a:solidFill>
          </a:endParaRPr>
        </a:p>
      </dsp:txBody>
      <dsp:txXfrm>
        <a:off x="2222957" y="812848"/>
        <a:ext cx="1252601" cy="626227"/>
      </dsp:txXfrm>
    </dsp:sp>
    <dsp:sp modelId="{C0B84C3B-D6D1-47FA-99D0-838C26359BA9}">
      <dsp:nvSpPr>
        <dsp:cNvPr id="0" name=""/>
        <dsp:cNvSpPr/>
      </dsp:nvSpPr>
      <dsp:spPr>
        <a:xfrm>
          <a:off x="1263655" y="1439075"/>
          <a:ext cx="1928731" cy="1929547"/>
        </a:xfrm>
        <a:prstGeom prst="blockArc">
          <a:avLst>
            <a:gd name="adj1" fmla="val 0"/>
            <a:gd name="adj2" fmla="val 18900000"/>
            <a:gd name="adj3" fmla="val 1274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1E367C-12DA-418F-8A70-B78E12ABF7EC}">
      <dsp:nvSpPr>
        <dsp:cNvPr id="0" name=""/>
        <dsp:cNvSpPr/>
      </dsp:nvSpPr>
      <dsp:spPr>
        <a:xfrm>
          <a:off x="1596656" y="2105389"/>
          <a:ext cx="1252601" cy="626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it-IT" sz="1500" b="1" kern="1200" dirty="0">
              <a:solidFill>
                <a:schemeClr val="tx1"/>
              </a:solidFill>
            </a:rPr>
            <a:t>Infrastructural</a:t>
          </a:r>
        </a:p>
      </dsp:txBody>
      <dsp:txXfrm>
        <a:off x="1596656" y="2105389"/>
        <a:ext cx="1252601" cy="6262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88B48-6C98-4BEF-90CA-56E7EA69CE52}">
      <dsp:nvSpPr>
        <dsp:cNvPr id="0" name=""/>
        <dsp:cNvSpPr/>
      </dsp:nvSpPr>
      <dsp:spPr>
        <a:xfrm>
          <a:off x="0" y="514599"/>
          <a:ext cx="6096000" cy="7560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BD8038-EB33-4846-9DCC-3FEF6273F273}">
      <dsp:nvSpPr>
        <dsp:cNvPr id="0" name=""/>
        <dsp:cNvSpPr/>
      </dsp:nvSpPr>
      <dsp:spPr>
        <a:xfrm>
          <a:off x="304800" y="71799"/>
          <a:ext cx="4267200" cy="8856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33500">
            <a:lnSpc>
              <a:spcPct val="90000"/>
            </a:lnSpc>
            <a:spcBef>
              <a:spcPct val="0"/>
            </a:spcBef>
            <a:spcAft>
              <a:spcPct val="35000"/>
            </a:spcAft>
            <a:buNone/>
          </a:pPr>
          <a:r>
            <a:rPr lang="it-IT" sz="3000" kern="1200" dirty="0"/>
            <a:t>Compliance</a:t>
          </a:r>
          <a:endParaRPr lang="en-US" sz="3000" kern="1200" dirty="0"/>
        </a:p>
      </dsp:txBody>
      <dsp:txXfrm>
        <a:off x="348031" y="115030"/>
        <a:ext cx="4180738" cy="799138"/>
      </dsp:txXfrm>
    </dsp:sp>
    <dsp:sp modelId="{891CDEA1-AFB9-4850-A68D-05F5DC6D1ED0}">
      <dsp:nvSpPr>
        <dsp:cNvPr id="0" name=""/>
        <dsp:cNvSpPr/>
      </dsp:nvSpPr>
      <dsp:spPr>
        <a:xfrm>
          <a:off x="0" y="1875400"/>
          <a:ext cx="6096000" cy="7560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72166D-9D91-4AA3-97B4-F081195A7DEB}">
      <dsp:nvSpPr>
        <dsp:cNvPr id="0" name=""/>
        <dsp:cNvSpPr/>
      </dsp:nvSpPr>
      <dsp:spPr>
        <a:xfrm>
          <a:off x="304800" y="1432599"/>
          <a:ext cx="4267200" cy="8856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33500">
            <a:lnSpc>
              <a:spcPct val="90000"/>
            </a:lnSpc>
            <a:spcBef>
              <a:spcPct val="0"/>
            </a:spcBef>
            <a:spcAft>
              <a:spcPct val="35000"/>
            </a:spcAft>
            <a:buNone/>
          </a:pPr>
          <a:r>
            <a:rPr lang="it-IT" sz="3000" kern="1200" dirty="0"/>
            <a:t>Easy to </a:t>
          </a:r>
          <a:r>
            <a:rPr lang="it-IT" sz="3000" kern="1200" dirty="0" err="1"/>
            <a:t>implement</a:t>
          </a:r>
          <a:endParaRPr lang="en-US" sz="3000" kern="1200" dirty="0"/>
        </a:p>
      </dsp:txBody>
      <dsp:txXfrm>
        <a:off x="348031" y="1475830"/>
        <a:ext cx="4180738" cy="799138"/>
      </dsp:txXfrm>
    </dsp:sp>
    <dsp:sp modelId="{D28E5F1C-FC1A-434E-BBA1-85CD61218A44}">
      <dsp:nvSpPr>
        <dsp:cNvPr id="0" name=""/>
        <dsp:cNvSpPr/>
      </dsp:nvSpPr>
      <dsp:spPr>
        <a:xfrm>
          <a:off x="0" y="3236200"/>
          <a:ext cx="6096000" cy="756000"/>
        </a:xfrm>
        <a:prstGeom prst="rect">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A036EC-E014-4F73-B18B-01FAB2363451}">
      <dsp:nvSpPr>
        <dsp:cNvPr id="0" name=""/>
        <dsp:cNvSpPr/>
      </dsp:nvSpPr>
      <dsp:spPr>
        <a:xfrm>
          <a:off x="304800" y="2793399"/>
          <a:ext cx="4267200" cy="88560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1333500">
            <a:lnSpc>
              <a:spcPct val="90000"/>
            </a:lnSpc>
            <a:spcBef>
              <a:spcPct val="0"/>
            </a:spcBef>
            <a:spcAft>
              <a:spcPct val="35000"/>
            </a:spcAft>
            <a:buNone/>
          </a:pPr>
          <a:r>
            <a:rPr lang="it-IT" sz="3000" kern="1200" dirty="0"/>
            <a:t>Digital </a:t>
          </a:r>
          <a:r>
            <a:rPr lang="it-IT" sz="3000" kern="1200" dirty="0" err="1"/>
            <a:t>Transformation</a:t>
          </a:r>
          <a:endParaRPr lang="en-US" sz="3000" kern="1200" dirty="0"/>
        </a:p>
      </dsp:txBody>
      <dsp:txXfrm>
        <a:off x="348031" y="2836630"/>
        <a:ext cx="4180738" cy="79913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93A00-1C62-4A2E-8286-808E1851B249}">
      <dsp:nvSpPr>
        <dsp:cNvPr id="0" name=""/>
        <dsp:cNvSpPr/>
      </dsp:nvSpPr>
      <dsp:spPr>
        <a:xfrm>
          <a:off x="2674" y="355827"/>
          <a:ext cx="2608064" cy="998820"/>
        </a:xfrm>
        <a:prstGeom prst="rect">
          <a:avLst/>
        </a:prstGeom>
        <a:solidFill>
          <a:schemeClr val="accent1">
            <a:shade val="50000"/>
            <a:hueOff val="0"/>
            <a:satOff val="0"/>
            <a:lumOff val="0"/>
            <a:alphaOff val="0"/>
          </a:schemeClr>
        </a:solidFill>
        <a:ln w="12700" cap="flat" cmpd="sng" algn="ctr">
          <a:solidFill>
            <a:schemeClr val="accent1">
              <a:shade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it-IT" sz="2800" kern="1200" dirty="0"/>
            <a:t>Visual </a:t>
          </a:r>
          <a:r>
            <a:rPr lang="it-IT" sz="2800" kern="1200" dirty="0" err="1"/>
            <a:t>Orchestration</a:t>
          </a:r>
          <a:endParaRPr lang="en-US" sz="2800" kern="1200" dirty="0"/>
        </a:p>
      </dsp:txBody>
      <dsp:txXfrm>
        <a:off x="2674" y="355827"/>
        <a:ext cx="2608064" cy="998820"/>
      </dsp:txXfrm>
    </dsp:sp>
    <dsp:sp modelId="{60FFFF20-F689-4456-B630-D83782E633B7}">
      <dsp:nvSpPr>
        <dsp:cNvPr id="0" name=""/>
        <dsp:cNvSpPr/>
      </dsp:nvSpPr>
      <dsp:spPr>
        <a:xfrm>
          <a:off x="2674" y="1354648"/>
          <a:ext cx="2608064" cy="3559578"/>
        </a:xfrm>
        <a:prstGeom prst="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it-IT" sz="2800" kern="1200" dirty="0"/>
            <a:t>Workflow </a:t>
          </a:r>
          <a:r>
            <a:rPr lang="it-IT" sz="2800" kern="1200" dirty="0" err="1"/>
            <a:t>codeless</a:t>
          </a:r>
          <a:endParaRPr lang="en-US" sz="2800" kern="1200" dirty="0"/>
        </a:p>
        <a:p>
          <a:pPr marL="285750" lvl="1" indent="-285750" algn="l" defTabSz="1244600">
            <a:lnSpc>
              <a:spcPct val="90000"/>
            </a:lnSpc>
            <a:spcBef>
              <a:spcPct val="0"/>
            </a:spcBef>
            <a:spcAft>
              <a:spcPct val="15000"/>
            </a:spcAft>
            <a:buChar char="•"/>
          </a:pPr>
          <a:r>
            <a:rPr lang="it-IT" sz="2800" kern="1200" dirty="0"/>
            <a:t>Meet the compliance</a:t>
          </a:r>
          <a:endParaRPr lang="en-US" sz="2800" kern="1200" dirty="0"/>
        </a:p>
      </dsp:txBody>
      <dsp:txXfrm>
        <a:off x="2674" y="1354648"/>
        <a:ext cx="2608064" cy="3559578"/>
      </dsp:txXfrm>
    </dsp:sp>
    <dsp:sp modelId="{4B51BA68-708B-462C-A9C4-EDDE09A367B4}">
      <dsp:nvSpPr>
        <dsp:cNvPr id="0" name=""/>
        <dsp:cNvSpPr/>
      </dsp:nvSpPr>
      <dsp:spPr>
        <a:xfrm>
          <a:off x="2975867" y="355827"/>
          <a:ext cx="2608064" cy="998820"/>
        </a:xfrm>
        <a:prstGeom prst="rect">
          <a:avLst/>
        </a:prstGeom>
        <a:solidFill>
          <a:schemeClr val="accent1">
            <a:shade val="50000"/>
            <a:hueOff val="68923"/>
            <a:satOff val="-13352"/>
            <a:lumOff val="29891"/>
            <a:alphaOff val="0"/>
          </a:schemeClr>
        </a:solidFill>
        <a:ln w="12700" cap="flat" cmpd="sng" algn="ctr">
          <a:solidFill>
            <a:schemeClr val="accent1">
              <a:shade val="50000"/>
              <a:hueOff val="68923"/>
              <a:satOff val="-13352"/>
              <a:lumOff val="2989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it-IT" sz="2800" kern="1200" dirty="0"/>
            <a:t>Integration</a:t>
          </a:r>
          <a:endParaRPr lang="en-US" sz="2800" kern="1200" dirty="0"/>
        </a:p>
      </dsp:txBody>
      <dsp:txXfrm>
        <a:off x="2975867" y="355827"/>
        <a:ext cx="2608064" cy="998820"/>
      </dsp:txXfrm>
    </dsp:sp>
    <dsp:sp modelId="{5450670A-FDE0-49E1-A898-AC62AA22F2AD}">
      <dsp:nvSpPr>
        <dsp:cNvPr id="0" name=""/>
        <dsp:cNvSpPr/>
      </dsp:nvSpPr>
      <dsp:spPr>
        <a:xfrm>
          <a:off x="2975867" y="1354648"/>
          <a:ext cx="2608064" cy="3559578"/>
        </a:xfrm>
        <a:prstGeom prst="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Low to no code approach (effortless)</a:t>
          </a:r>
        </a:p>
        <a:p>
          <a:pPr marL="285750" lvl="1" indent="-285750" algn="l" defTabSz="1244600">
            <a:lnSpc>
              <a:spcPct val="90000"/>
            </a:lnSpc>
            <a:spcBef>
              <a:spcPct val="0"/>
            </a:spcBef>
            <a:spcAft>
              <a:spcPct val="15000"/>
            </a:spcAft>
            <a:buChar char="•"/>
          </a:pPr>
          <a:r>
            <a:rPr lang="en-US" sz="2800" kern="1200" dirty="0"/>
            <a:t>Design once, reuse when needed</a:t>
          </a:r>
        </a:p>
      </dsp:txBody>
      <dsp:txXfrm>
        <a:off x="2975867" y="1354648"/>
        <a:ext cx="2608064" cy="3559578"/>
      </dsp:txXfrm>
    </dsp:sp>
    <dsp:sp modelId="{A227B4A3-69FD-45A8-8111-223BE49077E9}">
      <dsp:nvSpPr>
        <dsp:cNvPr id="0" name=""/>
        <dsp:cNvSpPr/>
      </dsp:nvSpPr>
      <dsp:spPr>
        <a:xfrm>
          <a:off x="5949060" y="355827"/>
          <a:ext cx="2608064" cy="998820"/>
        </a:xfrm>
        <a:prstGeom prst="rect">
          <a:avLst/>
        </a:prstGeom>
        <a:solidFill>
          <a:schemeClr val="accent1">
            <a:shade val="50000"/>
            <a:hueOff val="68923"/>
            <a:satOff val="-13352"/>
            <a:lumOff val="29891"/>
            <a:alphaOff val="0"/>
          </a:schemeClr>
        </a:solidFill>
        <a:ln w="12700" cap="flat" cmpd="sng" algn="ctr">
          <a:solidFill>
            <a:schemeClr val="accent1">
              <a:shade val="50000"/>
              <a:hueOff val="68923"/>
              <a:satOff val="-13352"/>
              <a:lumOff val="2989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it-IT" sz="2800" kern="1200" dirty="0" err="1"/>
            <a:t>MultiDomain</a:t>
          </a:r>
          <a:endParaRPr lang="en-US" sz="2800" kern="1200" dirty="0"/>
        </a:p>
      </dsp:txBody>
      <dsp:txXfrm>
        <a:off x="5949060" y="355827"/>
        <a:ext cx="2608064" cy="998820"/>
      </dsp:txXfrm>
    </dsp:sp>
    <dsp:sp modelId="{EE9C9572-C924-45EF-A0B8-001AFA9AA0B3}">
      <dsp:nvSpPr>
        <dsp:cNvPr id="0" name=""/>
        <dsp:cNvSpPr/>
      </dsp:nvSpPr>
      <dsp:spPr>
        <a:xfrm>
          <a:off x="5949060" y="1354648"/>
          <a:ext cx="2608064" cy="3559578"/>
        </a:xfrm>
        <a:prstGeom prst="rect">
          <a:avLst/>
        </a:prstGeom>
        <a:solidFill>
          <a:schemeClr val="accent1">
            <a:alpha val="90000"/>
            <a:tint val="55000"/>
            <a:hueOff val="0"/>
            <a:satOff val="0"/>
            <a:lumOff val="0"/>
            <a:alphaOff val="0"/>
          </a:schemeClr>
        </a:solidFill>
        <a:ln w="12700" cap="flat" cmpd="sng" algn="ctr">
          <a:solidFill>
            <a:schemeClr val="accent1">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it-IT" sz="2800" kern="1200" dirty="0"/>
            <a:t>Power </a:t>
          </a:r>
          <a:r>
            <a:rPr lang="it-IT" sz="2800" kern="1200" dirty="0" err="1"/>
            <a:t>Delegation</a:t>
          </a:r>
          <a:endParaRPr lang="en-US" sz="2800" kern="1200" dirty="0"/>
        </a:p>
        <a:p>
          <a:pPr marL="285750" lvl="1" indent="-285750" algn="l" defTabSz="1244600">
            <a:lnSpc>
              <a:spcPct val="90000"/>
            </a:lnSpc>
            <a:spcBef>
              <a:spcPct val="0"/>
            </a:spcBef>
            <a:spcAft>
              <a:spcPct val="15000"/>
            </a:spcAft>
            <a:buChar char="•"/>
          </a:pPr>
          <a:r>
            <a:rPr lang="it-IT" sz="2800" kern="1200" dirty="0" err="1"/>
            <a:t>Patented</a:t>
          </a:r>
          <a:r>
            <a:rPr lang="it-IT" sz="2800" kern="1200" dirty="0"/>
            <a:t> feature</a:t>
          </a:r>
          <a:endParaRPr lang="en-US" sz="2800" kern="1200" dirty="0"/>
        </a:p>
      </dsp:txBody>
      <dsp:txXfrm>
        <a:off x="5949060" y="1354648"/>
        <a:ext cx="2608064" cy="3559578"/>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AAAE6D-7360-40F5-BAC9-9FB713D6E027}" type="datetimeFigureOut">
              <a:rPr lang="it-IT" smtClean="0"/>
              <a:t>12/04/2024</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7F88F-FE71-4D96-ABAF-0466244CB5DE}" type="slidenum">
              <a:rPr lang="it-IT" smtClean="0"/>
              <a:t>‹#›</a:t>
            </a:fld>
            <a:endParaRPr lang="it-IT"/>
          </a:p>
        </p:txBody>
      </p:sp>
    </p:spTree>
    <p:extLst>
      <p:ext uri="{BB962C8B-B14F-4D97-AF65-F5344CB8AC3E}">
        <p14:creationId xmlns:p14="http://schemas.microsoft.com/office/powerpoint/2010/main" val="1049111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Un nuovo prodotto di tipo </a:t>
            </a:r>
            <a:r>
              <a:rPr lang="it-IT" dirty="0" err="1"/>
              <a:t>IdaaS</a:t>
            </a:r>
            <a:r>
              <a:rPr lang="it-IT" dirty="0"/>
              <a:t>, progettato per i CISO e per il reparto tecnico.</a:t>
            </a:r>
            <a:endParaRPr lang="en-US" dirty="0"/>
          </a:p>
        </p:txBody>
      </p:sp>
      <p:sp>
        <p:nvSpPr>
          <p:cNvPr id="4" name="Segnaposto numero diapositiva 3"/>
          <p:cNvSpPr>
            <a:spLocks noGrp="1"/>
          </p:cNvSpPr>
          <p:nvPr>
            <p:ph type="sldNum" sz="quarter" idx="5"/>
          </p:nvPr>
        </p:nvSpPr>
        <p:spPr/>
        <p:txBody>
          <a:bodyPr/>
          <a:lstStyle/>
          <a:p>
            <a:fld id="{8B07F88F-FE71-4D96-ABAF-0466244CB5DE}" type="slidenum">
              <a:rPr lang="it-IT" smtClean="0"/>
              <a:t>3</a:t>
            </a:fld>
            <a:endParaRPr lang="it-IT"/>
          </a:p>
        </p:txBody>
      </p:sp>
    </p:spTree>
    <p:extLst>
      <p:ext uri="{BB962C8B-B14F-4D97-AF65-F5344CB8AC3E}">
        <p14:creationId xmlns:p14="http://schemas.microsoft.com/office/powerpoint/2010/main" val="2569328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In ambito intermedio, parlano di un roll-out dell’MFA verso tutte le applicazioni aziendali.</a:t>
            </a:r>
          </a:p>
          <a:p>
            <a:r>
              <a:rPr lang="it-IT" dirty="0"/>
              <a:t>I flussi definiti in ambito OpenID Connect, sfruttandone il più possibile i vari grant type devono divenire policy, best practice e linee guida da fornire agli integratori applicativi.</a:t>
            </a:r>
          </a:p>
          <a:p>
            <a:endParaRPr lang="it-IT" dirty="0"/>
          </a:p>
          <a:p>
            <a:r>
              <a:rPr lang="it-IT" dirty="0"/>
              <a:t>Oltre a questo consigliano di integrare le applicazioni che non supportano protocolli come OIDC o SAML tramite dei sistemi proxy.</a:t>
            </a:r>
          </a:p>
          <a:p>
            <a:endParaRPr lang="it-IT" dirty="0"/>
          </a:p>
          <a:p>
            <a:r>
              <a:rPr lang="it-IT" dirty="0"/>
              <a:t>Si parla molto dei just in time provisioning fornito da vari player AM ma spesso si dimentica dell’importanza del deprovisioning. Spesso perchè il provisioning viene fatto nei confronti di piattaforme con una licenza.</a:t>
            </a:r>
          </a:p>
          <a:p>
            <a:r>
              <a:rPr lang="it-IT" dirty="0"/>
              <a:t>Il sistema di Access Management deve quindi supportare il protocollo SCIM per le attività di provisioning e deprovisioning.</a:t>
            </a:r>
          </a:p>
          <a:p>
            <a:endParaRPr lang="it-IT" dirty="0"/>
          </a:p>
          <a:p>
            <a:r>
              <a:rPr lang="it-IT" dirty="0"/>
              <a:t>Alcune applicazioni hanno un grado di rischio più elevato. Necessitano quindi di un controllo della sessione diverso con delle misure e contromisure definite ad-hoc per esse.</a:t>
            </a:r>
          </a:p>
        </p:txBody>
      </p:sp>
      <p:sp>
        <p:nvSpPr>
          <p:cNvPr id="4" name="Slide Number Placeholder 3"/>
          <p:cNvSpPr>
            <a:spLocks noGrp="1"/>
          </p:cNvSpPr>
          <p:nvPr>
            <p:ph type="sldNum" sz="quarter" idx="5"/>
          </p:nvPr>
        </p:nvSpPr>
        <p:spPr/>
        <p:txBody>
          <a:bodyPr/>
          <a:lstStyle/>
          <a:p>
            <a:fld id="{8B07F88F-FE71-4D96-ABAF-0466244CB5DE}" type="slidenum">
              <a:rPr lang="it-IT" smtClean="0"/>
              <a:t>18</a:t>
            </a:fld>
            <a:endParaRPr lang="it-IT"/>
          </a:p>
        </p:txBody>
      </p:sp>
    </p:spTree>
    <p:extLst>
      <p:ext uri="{BB962C8B-B14F-4D97-AF65-F5344CB8AC3E}">
        <p14:creationId xmlns:p14="http://schemas.microsoft.com/office/powerpoint/2010/main" val="2966926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rtl="0" fontAlgn="base">
              <a:buFont typeface="+mj-lt"/>
              <a:buAutoNum type="arabicPeriod"/>
            </a:pPr>
            <a:r>
              <a:rPr lang="en-US" sz="1800" b="0" i="0" u="none" strike="noStrike" dirty="0">
                <a:solidFill>
                  <a:srgbClr val="424242"/>
                </a:solidFill>
                <a:effectLst/>
                <a:highlight>
                  <a:srgbClr val="F3F2F1"/>
                </a:highlight>
                <a:latin typeface="gartner sans"/>
              </a:rPr>
              <a:t>In-line session management visibility — Use in-line components, proxies, SSE devices, etc. to provide additional visibility during session lifetimes, or reduce session lifetimes to increase visibility from the IdP. In addition, explore CAEP for additional visibility and control.</a:t>
            </a:r>
            <a:r>
              <a:rPr lang="en-US" sz="1800" b="0" i="0" dirty="0">
                <a:solidFill>
                  <a:srgbClr val="444444"/>
                </a:solidFill>
                <a:effectLst/>
                <a:highlight>
                  <a:srgbClr val="F3F2F1"/>
                </a:highlight>
                <a:latin typeface="gartner sans"/>
              </a:rPr>
              <a:t>​</a:t>
            </a:r>
            <a:endParaRPr lang="en-US" sz="1800" b="0" i="0" dirty="0">
              <a:solidFill>
                <a:srgbClr val="444444"/>
              </a:solidFill>
              <a:effectLst/>
              <a:highlight>
                <a:srgbClr val="F3F2F1"/>
              </a:highlight>
              <a:latin typeface="Arial" panose="020B0604020202020204" pitchFamily="34" charset="0"/>
            </a:endParaRPr>
          </a:p>
          <a:p>
            <a:pPr algn="l" rtl="0" fontAlgn="base">
              <a:buFont typeface="+mj-lt"/>
              <a:buAutoNum type="arabicPeriod"/>
            </a:pPr>
            <a:r>
              <a:rPr lang="en-US" sz="1800" b="0" i="0" u="none" strike="noStrike" dirty="0">
                <a:solidFill>
                  <a:srgbClr val="424242"/>
                </a:solidFill>
                <a:effectLst/>
                <a:highlight>
                  <a:srgbClr val="F3F2F1"/>
                </a:highlight>
                <a:latin typeface="gartner sans"/>
              </a:rPr>
              <a:t>In-line session controls — Focus on continuous adaptive access with MFA. Use session management controls (including longer sessions when merited), including risk-based signals for devices, behavior or reputation. Consider integration with fraud detection tools for additional signals. Establish policies that continuously evaluate changes in risk and trust levels and adjust authentication requirements. Continuous risk assessment means evaluation happens beyond application silos and will cross network, device and other boundaries (see </a:t>
            </a:r>
            <a:r>
              <a:rPr lang="en-US" sz="1800" b="0" i="0" u="none" strike="noStrike" dirty="0">
                <a:solidFill>
                  <a:srgbClr val="0A6ABB"/>
                </a:solidFill>
                <a:effectLst/>
                <a:highlight>
                  <a:srgbClr val="F3F2F1"/>
                </a:highlight>
                <a:latin typeface="gartner sans"/>
              </a:rPr>
              <a:t>Shift Focus From MFA to Continuous Adaptive Trust</a:t>
            </a:r>
            <a:r>
              <a:rPr lang="en-US" sz="1800" b="0" i="0" u="none" strike="noStrike" dirty="0">
                <a:solidFill>
                  <a:srgbClr val="424242"/>
                </a:solidFill>
                <a:effectLst/>
                <a:highlight>
                  <a:srgbClr val="F3F2F1"/>
                </a:highlight>
                <a:latin typeface="gartner sans"/>
              </a:rPr>
              <a:t>).</a:t>
            </a:r>
            <a:endParaRPr lang="en-US" sz="1800" b="0" i="0" dirty="0">
              <a:solidFill>
                <a:srgbClr val="444444"/>
              </a:solidFill>
              <a:effectLst/>
              <a:highlight>
                <a:srgbClr val="F3F2F1"/>
              </a:highlight>
              <a:latin typeface="Arial" panose="020B0604020202020204" pitchFamily="34" charset="0"/>
            </a:endParaRPr>
          </a:p>
          <a:p>
            <a:endParaRPr lang="it-IT" dirty="0"/>
          </a:p>
          <a:p>
            <a:endParaRPr lang="it-IT" dirty="0"/>
          </a:p>
          <a:p>
            <a:endParaRPr lang="it-IT" dirty="0"/>
          </a:p>
        </p:txBody>
      </p:sp>
      <p:sp>
        <p:nvSpPr>
          <p:cNvPr id="4" name="Segnaposto numero diapositiva 3"/>
          <p:cNvSpPr>
            <a:spLocks noGrp="1"/>
          </p:cNvSpPr>
          <p:nvPr>
            <p:ph type="sldNum" sz="quarter" idx="5"/>
          </p:nvPr>
        </p:nvSpPr>
        <p:spPr/>
        <p:txBody>
          <a:bodyPr/>
          <a:lstStyle/>
          <a:p>
            <a:fld id="{8B07F88F-FE71-4D96-ABAF-0466244CB5DE}" type="slidenum">
              <a:rPr lang="it-IT" smtClean="0"/>
              <a:t>19</a:t>
            </a:fld>
            <a:endParaRPr lang="it-IT"/>
          </a:p>
        </p:txBody>
      </p:sp>
    </p:spTree>
    <p:extLst>
      <p:ext uri="{BB962C8B-B14F-4D97-AF65-F5344CB8AC3E}">
        <p14:creationId xmlns:p14="http://schemas.microsoft.com/office/powerpoint/2010/main" val="2098533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rtl="0" fontAlgn="base">
              <a:buFont typeface="+mj-lt"/>
              <a:buAutoNum type="arabicPeriod"/>
            </a:pPr>
            <a:r>
              <a:rPr lang="en-US" sz="1800" b="0" i="0" u="none" strike="noStrike" dirty="0">
                <a:solidFill>
                  <a:srgbClr val="424242"/>
                </a:solidFill>
                <a:effectLst/>
                <a:highlight>
                  <a:srgbClr val="F3F2F1"/>
                </a:highlight>
                <a:latin typeface="gartner sans"/>
              </a:rPr>
              <a:t>In-line session management visibility — Use in-line components, proxies, SSE devices, etc. to provide additional visibility during session lifetimes, or reduce session lifetimes to increase visibility from the IdP. In addition, explore CAEP for additional visibility and control.</a:t>
            </a:r>
            <a:r>
              <a:rPr lang="en-US" sz="1800" b="0" i="0" dirty="0">
                <a:solidFill>
                  <a:srgbClr val="444444"/>
                </a:solidFill>
                <a:effectLst/>
                <a:highlight>
                  <a:srgbClr val="F3F2F1"/>
                </a:highlight>
                <a:latin typeface="gartner sans"/>
              </a:rPr>
              <a:t>​</a:t>
            </a:r>
            <a:endParaRPr lang="en-US" sz="1800" b="0" i="0" dirty="0">
              <a:solidFill>
                <a:srgbClr val="444444"/>
              </a:solidFill>
              <a:effectLst/>
              <a:highlight>
                <a:srgbClr val="F3F2F1"/>
              </a:highlight>
              <a:latin typeface="Arial" panose="020B0604020202020204" pitchFamily="34" charset="0"/>
            </a:endParaRPr>
          </a:p>
          <a:p>
            <a:pPr algn="l" rtl="0" fontAlgn="base">
              <a:buFont typeface="+mj-lt"/>
              <a:buAutoNum type="arabicPeriod"/>
            </a:pPr>
            <a:r>
              <a:rPr lang="en-US" sz="1800" b="0" i="0" u="none" strike="noStrike" dirty="0">
                <a:solidFill>
                  <a:srgbClr val="424242"/>
                </a:solidFill>
                <a:effectLst/>
                <a:highlight>
                  <a:srgbClr val="F3F2F1"/>
                </a:highlight>
                <a:latin typeface="gartner sans"/>
              </a:rPr>
              <a:t>In-line session controls — Focus on continuous adaptive access with MFA. Use session management controls (including longer sessions when merited), including risk-based signals for devices, behavior or reputation. Consider integration with fraud detection tools for additional signals. Establish policies that continuously evaluate changes in risk and trust levels and adjust authentication requirements. Continuous risk assessment means evaluation happens beyond application silos and will cross network, device and other boundaries (see </a:t>
            </a:r>
            <a:r>
              <a:rPr lang="en-US" sz="1800" b="0" i="0" u="none" strike="noStrike" dirty="0">
                <a:solidFill>
                  <a:srgbClr val="0A6ABB"/>
                </a:solidFill>
                <a:effectLst/>
                <a:highlight>
                  <a:srgbClr val="F3F2F1"/>
                </a:highlight>
                <a:latin typeface="gartner sans"/>
              </a:rPr>
              <a:t>Shift Focus From MFA to Continuous Adaptive Trust</a:t>
            </a:r>
            <a:r>
              <a:rPr lang="en-US" sz="1800" b="0" i="0" u="none" strike="noStrike" dirty="0">
                <a:solidFill>
                  <a:srgbClr val="424242"/>
                </a:solidFill>
                <a:effectLst/>
                <a:highlight>
                  <a:srgbClr val="F3F2F1"/>
                </a:highlight>
                <a:latin typeface="gartner sans"/>
              </a:rPr>
              <a:t>).</a:t>
            </a:r>
            <a:endParaRPr lang="en-US" sz="1800" b="0" i="0" dirty="0">
              <a:solidFill>
                <a:srgbClr val="444444"/>
              </a:solidFill>
              <a:effectLst/>
              <a:highlight>
                <a:srgbClr val="F3F2F1"/>
              </a:highlight>
              <a:latin typeface="Arial" panose="020B0604020202020204" pitchFamily="34" charset="0"/>
            </a:endParaRPr>
          </a:p>
          <a:p>
            <a:endParaRPr lang="it-IT" dirty="0"/>
          </a:p>
          <a:p>
            <a:endParaRPr lang="it-IT" dirty="0"/>
          </a:p>
          <a:p>
            <a:endParaRPr lang="it-IT" dirty="0"/>
          </a:p>
        </p:txBody>
      </p:sp>
      <p:sp>
        <p:nvSpPr>
          <p:cNvPr id="4" name="Segnaposto numero diapositiva 3"/>
          <p:cNvSpPr>
            <a:spLocks noGrp="1"/>
          </p:cNvSpPr>
          <p:nvPr>
            <p:ph type="sldNum" sz="quarter" idx="5"/>
          </p:nvPr>
        </p:nvSpPr>
        <p:spPr/>
        <p:txBody>
          <a:bodyPr/>
          <a:lstStyle/>
          <a:p>
            <a:fld id="{8B07F88F-FE71-4D96-ABAF-0466244CB5DE}" type="slidenum">
              <a:rPr lang="it-IT" smtClean="0"/>
              <a:t>20</a:t>
            </a:fld>
            <a:endParaRPr lang="it-IT"/>
          </a:p>
        </p:txBody>
      </p:sp>
    </p:spTree>
    <p:extLst>
      <p:ext uri="{BB962C8B-B14F-4D97-AF65-F5344CB8AC3E}">
        <p14:creationId xmlns:p14="http://schemas.microsoft.com/office/powerpoint/2010/main" val="2317972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Quali sono le motivazioni che hanno trainato la nostra volontà di implementare qualcosa di nostro.</a:t>
            </a:r>
          </a:p>
          <a:p>
            <a:r>
              <a:rPr lang="it-IT" dirty="0"/>
              <a:t>Sono fondamentalmente due:</a:t>
            </a:r>
          </a:p>
          <a:p>
            <a:pPr marL="171450" indent="-171450">
              <a:buFontTx/>
              <a:buChar char="-"/>
            </a:pPr>
            <a:r>
              <a:rPr lang="it-IT" dirty="0"/>
              <a:t>Operativa</a:t>
            </a:r>
          </a:p>
          <a:p>
            <a:pPr marL="171450" indent="-171450">
              <a:buFontTx/>
              <a:buChar char="-"/>
            </a:pPr>
            <a:r>
              <a:rPr lang="it-IT" dirty="0"/>
              <a:t>Infrastrutturale</a:t>
            </a:r>
          </a:p>
          <a:p>
            <a:pPr marL="171450" indent="-171450">
              <a:buFontTx/>
              <a:buChar char="-"/>
            </a:pPr>
            <a:endParaRPr lang="it-IT" dirty="0"/>
          </a:p>
        </p:txBody>
      </p:sp>
      <p:sp>
        <p:nvSpPr>
          <p:cNvPr id="4" name="Segnaposto numero diapositiva 3"/>
          <p:cNvSpPr>
            <a:spLocks noGrp="1"/>
          </p:cNvSpPr>
          <p:nvPr>
            <p:ph type="sldNum" sz="quarter" idx="5"/>
          </p:nvPr>
        </p:nvSpPr>
        <p:spPr/>
        <p:txBody>
          <a:bodyPr/>
          <a:lstStyle/>
          <a:p>
            <a:fld id="{8B07F88F-FE71-4D96-ABAF-0466244CB5DE}" type="slidenum">
              <a:rPr lang="it-IT" smtClean="0"/>
              <a:t>9</a:t>
            </a:fld>
            <a:endParaRPr lang="it-IT"/>
          </a:p>
        </p:txBody>
      </p:sp>
    </p:spTree>
    <p:extLst>
      <p:ext uri="{BB962C8B-B14F-4D97-AF65-F5344CB8AC3E}">
        <p14:creationId xmlns:p14="http://schemas.microsoft.com/office/powerpoint/2010/main" val="3939824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Quali sono le motivazioni che hanno trainato la nostra volontà di implementare qualcosa di nostro.</a:t>
            </a:r>
          </a:p>
          <a:p>
            <a:endParaRPr lang="it-IT" dirty="0"/>
          </a:p>
          <a:p>
            <a:r>
              <a:rPr lang="it-IT" dirty="0"/>
              <a:t>La prima è su consiglio di un analista di Gartner. In realtà sono partito facendo una domanda di cui mi aspettavo già la risposta conoscendo lo spirito ottimista degli analisti di Gartner. La domanda era: «C’è ancora spazio per un altro prodotto IAM?»</a:t>
            </a:r>
          </a:p>
          <a:p>
            <a:r>
              <a:rPr lang="it-IT" dirty="0"/>
              <a:t>Lui mi ha ovviamente risposto «certo!»</a:t>
            </a:r>
          </a:p>
          <a:p>
            <a:r>
              <a:rPr lang="it-IT" dirty="0"/>
              <a:t>Forse non aveva capito che noi avevamo intenzione di fare un nuovo prodotto IAM ma l’ho presa per buona.</a:t>
            </a:r>
          </a:p>
        </p:txBody>
      </p:sp>
      <p:sp>
        <p:nvSpPr>
          <p:cNvPr id="4" name="Segnaposto numero diapositiva 3"/>
          <p:cNvSpPr>
            <a:spLocks noGrp="1"/>
          </p:cNvSpPr>
          <p:nvPr>
            <p:ph type="sldNum" sz="quarter" idx="5"/>
          </p:nvPr>
        </p:nvSpPr>
        <p:spPr/>
        <p:txBody>
          <a:bodyPr/>
          <a:lstStyle/>
          <a:p>
            <a:fld id="{8B07F88F-FE71-4D96-ABAF-0466244CB5DE}" type="slidenum">
              <a:rPr lang="it-IT" smtClean="0"/>
              <a:t>10</a:t>
            </a:fld>
            <a:endParaRPr lang="it-IT"/>
          </a:p>
        </p:txBody>
      </p:sp>
    </p:spTree>
    <p:extLst>
      <p:ext uri="{BB962C8B-B14F-4D97-AF65-F5344CB8AC3E}">
        <p14:creationId xmlns:p14="http://schemas.microsoft.com/office/powerpoint/2010/main" val="2486587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Oltre a questo, le motivazioni sono nate dagli anni di esperienza maturate nell’ambito e sono categorizzabili in due aree: una squisitamente operativa e l’altra di tipo infrastrutturale.</a:t>
            </a:r>
          </a:p>
        </p:txBody>
      </p:sp>
      <p:sp>
        <p:nvSpPr>
          <p:cNvPr id="4" name="Segnaposto numero diapositiva 3"/>
          <p:cNvSpPr>
            <a:spLocks noGrp="1"/>
          </p:cNvSpPr>
          <p:nvPr>
            <p:ph type="sldNum" sz="quarter" idx="5"/>
          </p:nvPr>
        </p:nvSpPr>
        <p:spPr/>
        <p:txBody>
          <a:bodyPr/>
          <a:lstStyle/>
          <a:p>
            <a:fld id="{8B07F88F-FE71-4D96-ABAF-0466244CB5DE}" type="slidenum">
              <a:rPr lang="it-IT" smtClean="0"/>
              <a:t>11</a:t>
            </a:fld>
            <a:endParaRPr lang="it-IT"/>
          </a:p>
        </p:txBody>
      </p:sp>
    </p:spTree>
    <p:extLst>
      <p:ext uri="{BB962C8B-B14F-4D97-AF65-F5344CB8AC3E}">
        <p14:creationId xmlns:p14="http://schemas.microsoft.com/office/powerpoint/2010/main" val="1071219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Abbiamo lavorato esclusivamente per aziende italiane ed europee in cui il prodotto deve seguire il processo e non come gli americani, vuoi per una motivazione culturale in cui il processo segue il prodotto</a:t>
            </a:r>
          </a:p>
          <a:p>
            <a:r>
              <a:rPr lang="it-IT" dirty="0"/>
              <a:t>Porta quindi ad attività di customizzazione e per alcuni siamo arrivati a modificarlo fino all’85%</a:t>
            </a:r>
          </a:p>
          <a:p>
            <a:pPr lvl="1"/>
            <a:r>
              <a:rPr lang="it-IT" dirty="0"/>
              <a:t>Le aziende spendono milioni di dollari in attività di marketing per pubblicizzare il fatto che i loro prodotti offrono importanti certificazioni e rispondono ai vari regolamenti in termini di compliance e security come GDPR e NIST. Se customizzi fino all’85%, queste certificazioni le devo chiedere al prodotto, o al system integrator?</a:t>
            </a:r>
          </a:p>
          <a:p>
            <a:endParaRPr lang="it-IT" dirty="0"/>
          </a:p>
        </p:txBody>
      </p:sp>
      <p:sp>
        <p:nvSpPr>
          <p:cNvPr id="4" name="Segnaposto numero diapositiva 3"/>
          <p:cNvSpPr>
            <a:spLocks noGrp="1"/>
          </p:cNvSpPr>
          <p:nvPr>
            <p:ph type="sldNum" sz="quarter" idx="5"/>
          </p:nvPr>
        </p:nvSpPr>
        <p:spPr/>
        <p:txBody>
          <a:bodyPr/>
          <a:lstStyle/>
          <a:p>
            <a:fld id="{8B07F88F-FE71-4D96-ABAF-0466244CB5DE}" type="slidenum">
              <a:rPr lang="it-IT" smtClean="0"/>
              <a:t>12</a:t>
            </a:fld>
            <a:endParaRPr lang="it-IT"/>
          </a:p>
        </p:txBody>
      </p:sp>
    </p:spTree>
    <p:extLst>
      <p:ext uri="{BB962C8B-B14F-4D97-AF65-F5344CB8AC3E}">
        <p14:creationId xmlns:p14="http://schemas.microsoft.com/office/powerpoint/2010/main" val="3299940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Adozione di sistemi cloud, il perimetro aziendale viene meno, si ha quindi la necessità di adottare strumenti che siano il più flessibili ed agili possibili</a:t>
            </a:r>
          </a:p>
          <a:p>
            <a:r>
              <a:rPr lang="it-IT" dirty="0"/>
              <a:t>In caso di aziende che fanno attività di M&amp;A hanno la necessità di adottare strumenti il più agili possibili e che permettano di modificare i cosiddetti user </a:t>
            </a:r>
            <a:r>
              <a:rPr lang="it-IT" dirty="0" err="1"/>
              <a:t>journey</a:t>
            </a:r>
            <a:r>
              <a:rPr lang="it-IT" dirty="0"/>
              <a:t> nel modo più agile e rapido possibile</a:t>
            </a:r>
          </a:p>
        </p:txBody>
      </p:sp>
      <p:sp>
        <p:nvSpPr>
          <p:cNvPr id="4" name="Segnaposto numero diapositiva 3"/>
          <p:cNvSpPr>
            <a:spLocks noGrp="1"/>
          </p:cNvSpPr>
          <p:nvPr>
            <p:ph type="sldNum" sz="quarter" idx="5"/>
          </p:nvPr>
        </p:nvSpPr>
        <p:spPr/>
        <p:txBody>
          <a:bodyPr/>
          <a:lstStyle/>
          <a:p>
            <a:fld id="{8B07F88F-FE71-4D96-ABAF-0466244CB5DE}" type="slidenum">
              <a:rPr lang="it-IT" smtClean="0"/>
              <a:t>13</a:t>
            </a:fld>
            <a:endParaRPr lang="it-IT"/>
          </a:p>
        </p:txBody>
      </p:sp>
    </p:spTree>
    <p:extLst>
      <p:ext uri="{BB962C8B-B14F-4D97-AF65-F5344CB8AC3E}">
        <p14:creationId xmlns:p14="http://schemas.microsoft.com/office/powerpoint/2010/main" val="1630027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Direttive Europee, facilità di implementazione e manutenzione, aiuto alla trasformazione digitale in azienda. I nostri </a:t>
            </a:r>
            <a:r>
              <a:rPr lang="it-IT" dirty="0" err="1"/>
              <a:t>copetitors</a:t>
            </a:r>
            <a:r>
              <a:rPr lang="it-IT" dirty="0"/>
              <a:t> sono tutti americani sui quali molto spesso è difficile reperire </a:t>
            </a:r>
            <a:r>
              <a:rPr lang="it-IT" dirty="0" err="1"/>
              <a:t>Knowhow</a:t>
            </a:r>
            <a:r>
              <a:rPr lang="it-IT" dirty="0"/>
              <a:t>, complessi da implementare, difficili da manutenere (probabilmente molti di voi sanno di cosa sto parlando!).</a:t>
            </a:r>
            <a:endParaRPr lang="en-US" dirty="0"/>
          </a:p>
        </p:txBody>
      </p:sp>
      <p:sp>
        <p:nvSpPr>
          <p:cNvPr id="4" name="Segnaposto numero diapositiva 3"/>
          <p:cNvSpPr>
            <a:spLocks noGrp="1"/>
          </p:cNvSpPr>
          <p:nvPr>
            <p:ph type="sldNum" sz="quarter" idx="5"/>
          </p:nvPr>
        </p:nvSpPr>
        <p:spPr/>
        <p:txBody>
          <a:bodyPr/>
          <a:lstStyle/>
          <a:p>
            <a:fld id="{27ED7036-507C-424D-B75B-41B0B681485E}" type="slidenum">
              <a:rPr lang="en-US" smtClean="0"/>
              <a:t>14</a:t>
            </a:fld>
            <a:endParaRPr lang="en-US"/>
          </a:p>
        </p:txBody>
      </p:sp>
    </p:spTree>
    <p:extLst>
      <p:ext uri="{BB962C8B-B14F-4D97-AF65-F5344CB8AC3E}">
        <p14:creationId xmlns:p14="http://schemas.microsoft.com/office/powerpoint/2010/main" val="3962309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Riprendo Gartner e il loro meraviglioso grafico che illustra le tecnologie che dovrebbe adottare un’azienda in un programma di implementazione di un’infrastruttura di Access Management.</a:t>
            </a:r>
          </a:p>
          <a:p>
            <a:r>
              <a:rPr lang="it-IT" dirty="0"/>
              <a:t>Il livello di maturità viene esposto in tre livelli: il basic, l’intermedio e l’avanzato</a:t>
            </a:r>
          </a:p>
        </p:txBody>
      </p:sp>
      <p:sp>
        <p:nvSpPr>
          <p:cNvPr id="4" name="Slide Number Placeholder 3"/>
          <p:cNvSpPr>
            <a:spLocks noGrp="1"/>
          </p:cNvSpPr>
          <p:nvPr>
            <p:ph type="sldNum" sz="quarter" idx="5"/>
          </p:nvPr>
        </p:nvSpPr>
        <p:spPr/>
        <p:txBody>
          <a:bodyPr/>
          <a:lstStyle/>
          <a:p>
            <a:fld id="{8B07F88F-FE71-4D96-ABAF-0466244CB5DE}" type="slidenum">
              <a:rPr lang="it-IT" smtClean="0"/>
              <a:t>16</a:t>
            </a:fld>
            <a:endParaRPr lang="it-IT"/>
          </a:p>
        </p:txBody>
      </p:sp>
    </p:spTree>
    <p:extLst>
      <p:ext uri="{BB962C8B-B14F-4D97-AF65-F5344CB8AC3E}">
        <p14:creationId xmlns:p14="http://schemas.microsoft.com/office/powerpoint/2010/main" val="2979614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Nel livello basico le aziende devono catalogare le applicazioni censendole per livello di rischio in termini di business.</a:t>
            </a:r>
          </a:p>
          <a:p>
            <a:r>
              <a:rPr lang="it-IT" dirty="0"/>
              <a:t>Le applicazioni che hanno un livello di rischio elevato devono essere protette tramite autenticazione multifattore.</a:t>
            </a:r>
          </a:p>
          <a:p>
            <a:endParaRPr lang="it-IT" dirty="0"/>
          </a:p>
          <a:p>
            <a:r>
              <a:rPr lang="it-IT" dirty="0"/>
              <a:t>Consigliano di avere un unico punto di distribuzione dei dati delle identità. Ossia un unico punto di verità e che sia derivato da processi di sincronizzazione e normalizzazione derivate da varie fonti autoritative come ad esempio i sistemi di HR o di identity governance.</a:t>
            </a:r>
          </a:p>
          <a:p>
            <a:endParaRPr lang="it-IT" dirty="0"/>
          </a:p>
          <a:p>
            <a:r>
              <a:rPr lang="it-IT" dirty="0"/>
              <a:t>Deve inoltre supportare i protocolli di base. Minimamente SAML o un protocollo più moderno com’è OpenID</a:t>
            </a:r>
          </a:p>
          <a:p>
            <a:endParaRPr lang="it-IT" dirty="0"/>
          </a:p>
          <a:p>
            <a:endParaRPr lang="it-IT" dirty="0"/>
          </a:p>
        </p:txBody>
      </p:sp>
      <p:sp>
        <p:nvSpPr>
          <p:cNvPr id="4" name="Slide Number Placeholder 3"/>
          <p:cNvSpPr>
            <a:spLocks noGrp="1"/>
          </p:cNvSpPr>
          <p:nvPr>
            <p:ph type="sldNum" sz="quarter" idx="5"/>
          </p:nvPr>
        </p:nvSpPr>
        <p:spPr/>
        <p:txBody>
          <a:bodyPr/>
          <a:lstStyle/>
          <a:p>
            <a:fld id="{8B07F88F-FE71-4D96-ABAF-0466244CB5DE}" type="slidenum">
              <a:rPr lang="it-IT" smtClean="0"/>
              <a:t>17</a:t>
            </a:fld>
            <a:endParaRPr lang="it-IT"/>
          </a:p>
        </p:txBody>
      </p:sp>
    </p:spTree>
    <p:extLst>
      <p:ext uri="{BB962C8B-B14F-4D97-AF65-F5344CB8AC3E}">
        <p14:creationId xmlns:p14="http://schemas.microsoft.com/office/powerpoint/2010/main" val="4084244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cxnSp>
        <p:nvCxnSpPr>
          <p:cNvPr id="4" name="Connettore diritto 3">
            <a:extLst>
              <a:ext uri="{FF2B5EF4-FFF2-40B4-BE49-F238E27FC236}">
                <a16:creationId xmlns:a16="http://schemas.microsoft.com/office/drawing/2014/main" id="{A82F51B9-C7D1-4644-9CAA-5D4D28847832}"/>
              </a:ext>
            </a:extLst>
          </p:cNvPr>
          <p:cNvCxnSpPr>
            <a:cxnSpLocks/>
          </p:cNvCxnSpPr>
          <p:nvPr userDrawn="1"/>
        </p:nvCxnSpPr>
        <p:spPr>
          <a:xfrm>
            <a:off x="950975" y="2182234"/>
            <a:ext cx="7748784" cy="0"/>
          </a:xfrm>
          <a:prstGeom prst="line">
            <a:avLst/>
          </a:prstGeom>
          <a:ln>
            <a:solidFill>
              <a:srgbClr val="53B262"/>
            </a:solidFill>
          </a:ln>
        </p:spPr>
        <p:style>
          <a:lnRef idx="3">
            <a:schemeClr val="accent2"/>
          </a:lnRef>
          <a:fillRef idx="0">
            <a:schemeClr val="accent2"/>
          </a:fillRef>
          <a:effectRef idx="2">
            <a:schemeClr val="accent2"/>
          </a:effectRef>
          <a:fontRef idx="minor">
            <a:schemeClr val="tx1"/>
          </a:fontRef>
        </p:style>
      </p:cxnSp>
      <p:cxnSp>
        <p:nvCxnSpPr>
          <p:cNvPr id="7" name="Connettore diritto 6">
            <a:extLst>
              <a:ext uri="{FF2B5EF4-FFF2-40B4-BE49-F238E27FC236}">
                <a16:creationId xmlns:a16="http://schemas.microsoft.com/office/drawing/2014/main" id="{DCBA329E-48C2-443C-880E-21F30BAE0ED2}"/>
              </a:ext>
            </a:extLst>
          </p:cNvPr>
          <p:cNvCxnSpPr>
            <a:cxnSpLocks/>
          </p:cNvCxnSpPr>
          <p:nvPr userDrawn="1"/>
        </p:nvCxnSpPr>
        <p:spPr>
          <a:xfrm>
            <a:off x="950976" y="4120240"/>
            <a:ext cx="7748784" cy="0"/>
          </a:xfrm>
          <a:prstGeom prst="line">
            <a:avLst/>
          </a:prstGeom>
          <a:ln>
            <a:solidFill>
              <a:srgbClr val="53B262"/>
            </a:solidFill>
          </a:ln>
        </p:spPr>
        <p:style>
          <a:lnRef idx="3">
            <a:schemeClr val="accent2"/>
          </a:lnRef>
          <a:fillRef idx="0">
            <a:schemeClr val="accent2"/>
          </a:fillRef>
          <a:effectRef idx="2">
            <a:schemeClr val="accent2"/>
          </a:effectRef>
          <a:fontRef idx="minor">
            <a:schemeClr val="tx1"/>
          </a:fontRef>
        </p:style>
      </p:cxnSp>
      <p:sp>
        <p:nvSpPr>
          <p:cNvPr id="29" name="Segnaposto testo 28">
            <a:extLst>
              <a:ext uri="{FF2B5EF4-FFF2-40B4-BE49-F238E27FC236}">
                <a16:creationId xmlns:a16="http://schemas.microsoft.com/office/drawing/2014/main" id="{39147A07-28E5-4323-A92E-D55D261E8FBB}"/>
              </a:ext>
            </a:extLst>
          </p:cNvPr>
          <p:cNvSpPr>
            <a:spLocks noGrp="1"/>
          </p:cNvSpPr>
          <p:nvPr>
            <p:ph type="body" sz="quarter" idx="10" hasCustomPrompt="1"/>
          </p:nvPr>
        </p:nvSpPr>
        <p:spPr>
          <a:xfrm>
            <a:off x="1099565" y="4897010"/>
            <a:ext cx="4577756" cy="468154"/>
          </a:xfrm>
        </p:spPr>
        <p:txBody>
          <a:bodyPr anchor="b"/>
          <a:lstStyle>
            <a:lvl1pPr marL="0" indent="0">
              <a:buNone/>
              <a:defRPr sz="1800" b="1" baseline="0">
                <a:solidFill>
                  <a:srgbClr val="00562E"/>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it-IT" dirty="0"/>
              <a:t>Speaker Name</a:t>
            </a:r>
          </a:p>
        </p:txBody>
      </p:sp>
      <p:sp>
        <p:nvSpPr>
          <p:cNvPr id="13" name="Segnaposto testo 28">
            <a:extLst>
              <a:ext uri="{FF2B5EF4-FFF2-40B4-BE49-F238E27FC236}">
                <a16:creationId xmlns:a16="http://schemas.microsoft.com/office/drawing/2014/main" id="{39147A07-28E5-4323-A92E-D55D261E8FBB}"/>
              </a:ext>
            </a:extLst>
          </p:cNvPr>
          <p:cNvSpPr>
            <a:spLocks noGrp="1"/>
          </p:cNvSpPr>
          <p:nvPr>
            <p:ph type="body" sz="quarter" idx="11" hasCustomPrompt="1"/>
          </p:nvPr>
        </p:nvSpPr>
        <p:spPr>
          <a:xfrm>
            <a:off x="1099565" y="5387081"/>
            <a:ext cx="4577756" cy="468154"/>
          </a:xfrm>
        </p:spPr>
        <p:txBody>
          <a:bodyPr>
            <a:normAutofit/>
          </a:bodyPr>
          <a:lstStyle>
            <a:lvl1pPr marL="0" indent="0">
              <a:buNone/>
              <a:defRPr sz="1600" b="0" baseline="0">
                <a:solidFill>
                  <a:srgbClr val="152016"/>
                </a:solidFill>
                <a:latin typeface="+mn-lt"/>
                <a:ea typeface="Roboto" panose="02000000000000000000" pitchFamily="2"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it-IT" dirty="0"/>
              <a:t>Title</a:t>
            </a:r>
          </a:p>
        </p:txBody>
      </p:sp>
      <p:sp>
        <p:nvSpPr>
          <p:cNvPr id="15" name="Segnaposto testo 28">
            <a:extLst>
              <a:ext uri="{FF2B5EF4-FFF2-40B4-BE49-F238E27FC236}">
                <a16:creationId xmlns:a16="http://schemas.microsoft.com/office/drawing/2014/main" id="{39147A07-28E5-4323-A92E-D55D261E8FBB}"/>
              </a:ext>
            </a:extLst>
          </p:cNvPr>
          <p:cNvSpPr>
            <a:spLocks noGrp="1"/>
          </p:cNvSpPr>
          <p:nvPr>
            <p:ph type="body" sz="quarter" idx="13" hasCustomPrompt="1"/>
          </p:nvPr>
        </p:nvSpPr>
        <p:spPr>
          <a:xfrm>
            <a:off x="1099565" y="5877150"/>
            <a:ext cx="4577756" cy="468154"/>
          </a:xfrm>
        </p:spPr>
        <p:txBody>
          <a:bodyPr/>
          <a:lstStyle>
            <a:lvl1pPr marL="0" indent="0">
              <a:buNone/>
              <a:defRPr sz="1400" b="0" baseline="0">
                <a:solidFill>
                  <a:srgbClr val="152016"/>
                </a:solidFill>
                <a:latin typeface="+mn-lt"/>
                <a:ea typeface="Roboto" panose="02000000000000000000" pitchFamily="2"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it-IT" dirty="0"/>
              <a:t>Date</a:t>
            </a:r>
          </a:p>
        </p:txBody>
      </p:sp>
      <p:sp>
        <p:nvSpPr>
          <p:cNvPr id="9" name="Title 8">
            <a:extLst>
              <a:ext uri="{FF2B5EF4-FFF2-40B4-BE49-F238E27FC236}">
                <a16:creationId xmlns:a16="http://schemas.microsoft.com/office/drawing/2014/main" id="{AB3C2704-27D7-4562-9CC0-531B6DCC3003}"/>
              </a:ext>
            </a:extLst>
          </p:cNvPr>
          <p:cNvSpPr>
            <a:spLocks noGrp="1"/>
          </p:cNvSpPr>
          <p:nvPr>
            <p:ph type="title"/>
          </p:nvPr>
        </p:nvSpPr>
        <p:spPr>
          <a:xfrm>
            <a:off x="965201" y="2296223"/>
            <a:ext cx="7748784" cy="1711002"/>
          </a:xfrm>
        </p:spPr>
        <p:txBody>
          <a:bodyPr>
            <a:normAutofit/>
          </a:bodyPr>
          <a:lstStyle>
            <a:lvl1pPr>
              <a:defRPr sz="3600" cap="all" baseline="0"/>
            </a:lvl1pPr>
          </a:lstStyle>
          <a:p>
            <a:r>
              <a:rPr lang="it-IT"/>
              <a:t>Fare clic per modificare lo stile del titolo dello schema</a:t>
            </a:r>
          </a:p>
        </p:txBody>
      </p:sp>
      <p:pic>
        <p:nvPicPr>
          <p:cNvPr id="2" name="Graphic 4">
            <a:extLst>
              <a:ext uri="{FF2B5EF4-FFF2-40B4-BE49-F238E27FC236}">
                <a16:creationId xmlns:a16="http://schemas.microsoft.com/office/drawing/2014/main" id="{4F2A212E-BAED-5711-6712-EB60313E25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7170" y="884025"/>
            <a:ext cx="4520452" cy="1020747"/>
          </a:xfrm>
          <a:prstGeom prst="rect">
            <a:avLst/>
          </a:prstGeom>
        </p:spPr>
      </p:pic>
    </p:spTree>
    <p:extLst>
      <p:ext uri="{BB962C8B-B14F-4D97-AF65-F5344CB8AC3E}">
        <p14:creationId xmlns:p14="http://schemas.microsoft.com/office/powerpoint/2010/main" val="3381039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cxnSp>
        <p:nvCxnSpPr>
          <p:cNvPr id="4" name="Connettore diritto 3">
            <a:extLst>
              <a:ext uri="{FF2B5EF4-FFF2-40B4-BE49-F238E27FC236}">
                <a16:creationId xmlns:a16="http://schemas.microsoft.com/office/drawing/2014/main" id="{A82F51B9-C7D1-4644-9CAA-5D4D28847832}"/>
              </a:ext>
            </a:extLst>
          </p:cNvPr>
          <p:cNvCxnSpPr>
            <a:cxnSpLocks/>
          </p:cNvCxnSpPr>
          <p:nvPr userDrawn="1"/>
        </p:nvCxnSpPr>
        <p:spPr>
          <a:xfrm>
            <a:off x="950975" y="2182234"/>
            <a:ext cx="7748784" cy="0"/>
          </a:xfrm>
          <a:prstGeom prst="line">
            <a:avLst/>
          </a:prstGeom>
          <a:ln>
            <a:solidFill>
              <a:srgbClr val="53B262"/>
            </a:solidFill>
          </a:ln>
        </p:spPr>
        <p:style>
          <a:lnRef idx="3">
            <a:schemeClr val="accent2"/>
          </a:lnRef>
          <a:fillRef idx="0">
            <a:schemeClr val="accent2"/>
          </a:fillRef>
          <a:effectRef idx="2">
            <a:schemeClr val="accent2"/>
          </a:effectRef>
          <a:fontRef idx="minor">
            <a:schemeClr val="tx1"/>
          </a:fontRef>
        </p:style>
      </p:cxnSp>
      <p:cxnSp>
        <p:nvCxnSpPr>
          <p:cNvPr id="7" name="Connettore diritto 6">
            <a:extLst>
              <a:ext uri="{FF2B5EF4-FFF2-40B4-BE49-F238E27FC236}">
                <a16:creationId xmlns:a16="http://schemas.microsoft.com/office/drawing/2014/main" id="{DCBA329E-48C2-443C-880E-21F30BAE0ED2}"/>
              </a:ext>
            </a:extLst>
          </p:cNvPr>
          <p:cNvCxnSpPr>
            <a:cxnSpLocks/>
          </p:cNvCxnSpPr>
          <p:nvPr userDrawn="1"/>
        </p:nvCxnSpPr>
        <p:spPr>
          <a:xfrm>
            <a:off x="950976" y="4120240"/>
            <a:ext cx="7748784" cy="0"/>
          </a:xfrm>
          <a:prstGeom prst="line">
            <a:avLst/>
          </a:prstGeom>
          <a:ln>
            <a:solidFill>
              <a:srgbClr val="53B262"/>
            </a:solidFill>
          </a:ln>
        </p:spPr>
        <p:style>
          <a:lnRef idx="3">
            <a:schemeClr val="accent2"/>
          </a:lnRef>
          <a:fillRef idx="0">
            <a:schemeClr val="accent2"/>
          </a:fillRef>
          <a:effectRef idx="2">
            <a:schemeClr val="accent2"/>
          </a:effectRef>
          <a:fontRef idx="minor">
            <a:schemeClr val="tx1"/>
          </a:fontRef>
        </p:style>
      </p:cxnSp>
      <p:sp>
        <p:nvSpPr>
          <p:cNvPr id="29" name="Segnaposto testo 28">
            <a:extLst>
              <a:ext uri="{FF2B5EF4-FFF2-40B4-BE49-F238E27FC236}">
                <a16:creationId xmlns:a16="http://schemas.microsoft.com/office/drawing/2014/main" id="{39147A07-28E5-4323-A92E-D55D261E8FBB}"/>
              </a:ext>
            </a:extLst>
          </p:cNvPr>
          <p:cNvSpPr>
            <a:spLocks noGrp="1"/>
          </p:cNvSpPr>
          <p:nvPr>
            <p:ph type="body" sz="quarter" idx="10" hasCustomPrompt="1"/>
          </p:nvPr>
        </p:nvSpPr>
        <p:spPr>
          <a:xfrm>
            <a:off x="1099565" y="4897010"/>
            <a:ext cx="4577756" cy="468154"/>
          </a:xfrm>
        </p:spPr>
        <p:txBody>
          <a:bodyPr anchor="b"/>
          <a:lstStyle>
            <a:lvl1pPr marL="0" indent="0">
              <a:buNone/>
              <a:defRPr sz="1800" b="1" baseline="0">
                <a:solidFill>
                  <a:schemeClr val="accent1">
                    <a:lumMod val="20000"/>
                    <a:lumOff val="80000"/>
                  </a:schemeClr>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it-IT" dirty="0"/>
              <a:t>Speaker Name</a:t>
            </a:r>
          </a:p>
        </p:txBody>
      </p:sp>
      <p:sp>
        <p:nvSpPr>
          <p:cNvPr id="13" name="Segnaposto testo 28">
            <a:extLst>
              <a:ext uri="{FF2B5EF4-FFF2-40B4-BE49-F238E27FC236}">
                <a16:creationId xmlns:a16="http://schemas.microsoft.com/office/drawing/2014/main" id="{39147A07-28E5-4323-A92E-D55D261E8FBB}"/>
              </a:ext>
            </a:extLst>
          </p:cNvPr>
          <p:cNvSpPr>
            <a:spLocks noGrp="1"/>
          </p:cNvSpPr>
          <p:nvPr>
            <p:ph type="body" sz="quarter" idx="11" hasCustomPrompt="1"/>
          </p:nvPr>
        </p:nvSpPr>
        <p:spPr>
          <a:xfrm>
            <a:off x="1099565" y="5387081"/>
            <a:ext cx="4577756" cy="468154"/>
          </a:xfrm>
        </p:spPr>
        <p:txBody>
          <a:bodyPr>
            <a:normAutofit/>
          </a:bodyPr>
          <a:lstStyle>
            <a:lvl1pPr marL="0" indent="0">
              <a:buNone/>
              <a:defRPr sz="1600" b="0" baseline="0">
                <a:solidFill>
                  <a:schemeClr val="bg1"/>
                </a:solidFill>
                <a:latin typeface="+mn-lt"/>
                <a:ea typeface="Roboto" panose="02000000000000000000" pitchFamily="2"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it-IT" dirty="0"/>
              <a:t>Title</a:t>
            </a:r>
          </a:p>
        </p:txBody>
      </p:sp>
      <p:sp>
        <p:nvSpPr>
          <p:cNvPr id="15" name="Segnaposto testo 28">
            <a:extLst>
              <a:ext uri="{FF2B5EF4-FFF2-40B4-BE49-F238E27FC236}">
                <a16:creationId xmlns:a16="http://schemas.microsoft.com/office/drawing/2014/main" id="{39147A07-28E5-4323-A92E-D55D261E8FBB}"/>
              </a:ext>
            </a:extLst>
          </p:cNvPr>
          <p:cNvSpPr>
            <a:spLocks noGrp="1"/>
          </p:cNvSpPr>
          <p:nvPr>
            <p:ph type="body" sz="quarter" idx="13" hasCustomPrompt="1"/>
          </p:nvPr>
        </p:nvSpPr>
        <p:spPr>
          <a:xfrm>
            <a:off x="1099565" y="5877150"/>
            <a:ext cx="4577756" cy="468154"/>
          </a:xfrm>
        </p:spPr>
        <p:txBody>
          <a:bodyPr/>
          <a:lstStyle>
            <a:lvl1pPr marL="0" indent="0">
              <a:buNone/>
              <a:defRPr sz="1400" b="0" baseline="0">
                <a:solidFill>
                  <a:schemeClr val="bg1"/>
                </a:solidFill>
                <a:latin typeface="+mn-lt"/>
                <a:ea typeface="Roboto" panose="02000000000000000000" pitchFamily="2"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it-IT" dirty="0"/>
              <a:t>Date</a:t>
            </a:r>
          </a:p>
        </p:txBody>
      </p:sp>
      <p:sp>
        <p:nvSpPr>
          <p:cNvPr id="9" name="Title 8">
            <a:extLst>
              <a:ext uri="{FF2B5EF4-FFF2-40B4-BE49-F238E27FC236}">
                <a16:creationId xmlns:a16="http://schemas.microsoft.com/office/drawing/2014/main" id="{AB3C2704-27D7-4562-9CC0-531B6DCC3003}"/>
              </a:ext>
            </a:extLst>
          </p:cNvPr>
          <p:cNvSpPr>
            <a:spLocks noGrp="1"/>
          </p:cNvSpPr>
          <p:nvPr>
            <p:ph type="title"/>
          </p:nvPr>
        </p:nvSpPr>
        <p:spPr>
          <a:xfrm>
            <a:off x="965201" y="2296223"/>
            <a:ext cx="7748784" cy="1711002"/>
          </a:xfrm>
        </p:spPr>
        <p:txBody>
          <a:bodyPr>
            <a:normAutofit/>
          </a:bodyPr>
          <a:lstStyle>
            <a:lvl1pPr>
              <a:defRPr sz="3600" cap="all" baseline="0">
                <a:solidFill>
                  <a:schemeClr val="bg2"/>
                </a:solidFill>
              </a:defRPr>
            </a:lvl1pPr>
          </a:lstStyle>
          <a:p>
            <a:r>
              <a:rPr lang="en-US" dirty="0"/>
              <a:t>Click to edit Master title style</a:t>
            </a:r>
            <a:endParaRPr lang="it-IT" dirty="0"/>
          </a:p>
        </p:txBody>
      </p:sp>
      <p:pic>
        <p:nvPicPr>
          <p:cNvPr id="2" name="Graphic 4">
            <a:extLst>
              <a:ext uri="{FF2B5EF4-FFF2-40B4-BE49-F238E27FC236}">
                <a16:creationId xmlns:a16="http://schemas.microsoft.com/office/drawing/2014/main" id="{C52DA555-99DB-E8C5-C990-FFA06BAACF6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75828" y="885848"/>
            <a:ext cx="4520452" cy="1017101"/>
          </a:xfrm>
          <a:prstGeom prst="rect">
            <a:avLst/>
          </a:prstGeom>
        </p:spPr>
      </p:pic>
    </p:spTree>
    <p:extLst>
      <p:ext uri="{BB962C8B-B14F-4D97-AF65-F5344CB8AC3E}">
        <p14:creationId xmlns:p14="http://schemas.microsoft.com/office/powerpoint/2010/main" val="2951243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cxnSp>
        <p:nvCxnSpPr>
          <p:cNvPr id="4" name="Connettore diritto 3">
            <a:extLst>
              <a:ext uri="{FF2B5EF4-FFF2-40B4-BE49-F238E27FC236}">
                <a16:creationId xmlns:a16="http://schemas.microsoft.com/office/drawing/2014/main" id="{A82F51B9-C7D1-4644-9CAA-5D4D28847832}"/>
              </a:ext>
            </a:extLst>
          </p:cNvPr>
          <p:cNvCxnSpPr>
            <a:cxnSpLocks/>
          </p:cNvCxnSpPr>
          <p:nvPr userDrawn="1"/>
        </p:nvCxnSpPr>
        <p:spPr>
          <a:xfrm>
            <a:off x="950975" y="2182234"/>
            <a:ext cx="7748784" cy="0"/>
          </a:xfrm>
          <a:prstGeom prst="line">
            <a:avLst/>
          </a:prstGeom>
          <a:ln>
            <a:solidFill>
              <a:srgbClr val="53B262"/>
            </a:solidFill>
          </a:ln>
        </p:spPr>
        <p:style>
          <a:lnRef idx="3">
            <a:schemeClr val="accent2"/>
          </a:lnRef>
          <a:fillRef idx="0">
            <a:schemeClr val="accent2"/>
          </a:fillRef>
          <a:effectRef idx="2">
            <a:schemeClr val="accent2"/>
          </a:effectRef>
          <a:fontRef idx="minor">
            <a:schemeClr val="tx1"/>
          </a:fontRef>
        </p:style>
      </p:cxnSp>
      <p:cxnSp>
        <p:nvCxnSpPr>
          <p:cNvPr id="7" name="Connettore diritto 6">
            <a:extLst>
              <a:ext uri="{FF2B5EF4-FFF2-40B4-BE49-F238E27FC236}">
                <a16:creationId xmlns:a16="http://schemas.microsoft.com/office/drawing/2014/main" id="{DCBA329E-48C2-443C-880E-21F30BAE0ED2}"/>
              </a:ext>
            </a:extLst>
          </p:cNvPr>
          <p:cNvCxnSpPr>
            <a:cxnSpLocks/>
          </p:cNvCxnSpPr>
          <p:nvPr userDrawn="1"/>
        </p:nvCxnSpPr>
        <p:spPr>
          <a:xfrm>
            <a:off x="950976" y="4120240"/>
            <a:ext cx="7748784" cy="0"/>
          </a:xfrm>
          <a:prstGeom prst="line">
            <a:avLst/>
          </a:prstGeom>
          <a:ln>
            <a:solidFill>
              <a:srgbClr val="53B262"/>
            </a:solidFill>
          </a:ln>
        </p:spPr>
        <p:style>
          <a:lnRef idx="3">
            <a:schemeClr val="accent2"/>
          </a:lnRef>
          <a:fillRef idx="0">
            <a:schemeClr val="accent2"/>
          </a:fillRef>
          <a:effectRef idx="2">
            <a:schemeClr val="accent2"/>
          </a:effectRef>
          <a:fontRef idx="minor">
            <a:schemeClr val="tx1"/>
          </a:fontRef>
        </p:style>
      </p:cxnSp>
      <p:sp>
        <p:nvSpPr>
          <p:cNvPr id="29" name="Segnaposto testo 28">
            <a:extLst>
              <a:ext uri="{FF2B5EF4-FFF2-40B4-BE49-F238E27FC236}">
                <a16:creationId xmlns:a16="http://schemas.microsoft.com/office/drawing/2014/main" id="{39147A07-28E5-4323-A92E-D55D261E8FBB}"/>
              </a:ext>
            </a:extLst>
          </p:cNvPr>
          <p:cNvSpPr>
            <a:spLocks noGrp="1"/>
          </p:cNvSpPr>
          <p:nvPr>
            <p:ph type="body" sz="quarter" idx="10" hasCustomPrompt="1"/>
          </p:nvPr>
        </p:nvSpPr>
        <p:spPr>
          <a:xfrm>
            <a:off x="1099565" y="4897010"/>
            <a:ext cx="4577756" cy="468154"/>
          </a:xfrm>
        </p:spPr>
        <p:txBody>
          <a:bodyPr anchor="b"/>
          <a:lstStyle>
            <a:lvl1pPr marL="0" indent="0">
              <a:buNone/>
              <a:defRPr sz="1800" b="1" baseline="0">
                <a:solidFill>
                  <a:schemeClr val="accent1">
                    <a:lumMod val="20000"/>
                    <a:lumOff val="80000"/>
                  </a:schemeClr>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it-IT" dirty="0"/>
              <a:t>Speaker Name</a:t>
            </a:r>
          </a:p>
        </p:txBody>
      </p:sp>
      <p:sp>
        <p:nvSpPr>
          <p:cNvPr id="13" name="Segnaposto testo 28">
            <a:extLst>
              <a:ext uri="{FF2B5EF4-FFF2-40B4-BE49-F238E27FC236}">
                <a16:creationId xmlns:a16="http://schemas.microsoft.com/office/drawing/2014/main" id="{39147A07-28E5-4323-A92E-D55D261E8FBB}"/>
              </a:ext>
            </a:extLst>
          </p:cNvPr>
          <p:cNvSpPr>
            <a:spLocks noGrp="1"/>
          </p:cNvSpPr>
          <p:nvPr>
            <p:ph type="body" sz="quarter" idx="11" hasCustomPrompt="1"/>
          </p:nvPr>
        </p:nvSpPr>
        <p:spPr>
          <a:xfrm>
            <a:off x="1099565" y="5387081"/>
            <a:ext cx="4577756" cy="468154"/>
          </a:xfrm>
        </p:spPr>
        <p:txBody>
          <a:bodyPr>
            <a:normAutofit/>
          </a:bodyPr>
          <a:lstStyle>
            <a:lvl1pPr marL="0" indent="0">
              <a:buNone/>
              <a:defRPr sz="1600" b="0" baseline="0">
                <a:solidFill>
                  <a:schemeClr val="bg1"/>
                </a:solidFill>
                <a:latin typeface="+mn-lt"/>
                <a:ea typeface="Roboto" panose="02000000000000000000" pitchFamily="2"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it-IT" dirty="0"/>
              <a:t>Title</a:t>
            </a:r>
          </a:p>
        </p:txBody>
      </p:sp>
      <p:sp>
        <p:nvSpPr>
          <p:cNvPr id="15" name="Segnaposto testo 28">
            <a:extLst>
              <a:ext uri="{FF2B5EF4-FFF2-40B4-BE49-F238E27FC236}">
                <a16:creationId xmlns:a16="http://schemas.microsoft.com/office/drawing/2014/main" id="{39147A07-28E5-4323-A92E-D55D261E8FBB}"/>
              </a:ext>
            </a:extLst>
          </p:cNvPr>
          <p:cNvSpPr>
            <a:spLocks noGrp="1"/>
          </p:cNvSpPr>
          <p:nvPr>
            <p:ph type="body" sz="quarter" idx="13" hasCustomPrompt="1"/>
          </p:nvPr>
        </p:nvSpPr>
        <p:spPr>
          <a:xfrm>
            <a:off x="1099565" y="5877150"/>
            <a:ext cx="4577756" cy="468154"/>
          </a:xfrm>
        </p:spPr>
        <p:txBody>
          <a:bodyPr/>
          <a:lstStyle>
            <a:lvl1pPr marL="0" indent="0">
              <a:buNone/>
              <a:defRPr sz="1400" b="0" baseline="0">
                <a:solidFill>
                  <a:schemeClr val="bg1"/>
                </a:solidFill>
                <a:latin typeface="+mn-lt"/>
                <a:ea typeface="Roboto" panose="02000000000000000000" pitchFamily="2"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it-IT" dirty="0"/>
              <a:t>Date</a:t>
            </a:r>
          </a:p>
        </p:txBody>
      </p:sp>
      <p:sp>
        <p:nvSpPr>
          <p:cNvPr id="9" name="Title 8">
            <a:extLst>
              <a:ext uri="{FF2B5EF4-FFF2-40B4-BE49-F238E27FC236}">
                <a16:creationId xmlns:a16="http://schemas.microsoft.com/office/drawing/2014/main" id="{AB3C2704-27D7-4562-9CC0-531B6DCC3003}"/>
              </a:ext>
            </a:extLst>
          </p:cNvPr>
          <p:cNvSpPr>
            <a:spLocks noGrp="1"/>
          </p:cNvSpPr>
          <p:nvPr>
            <p:ph type="title"/>
          </p:nvPr>
        </p:nvSpPr>
        <p:spPr>
          <a:xfrm>
            <a:off x="965201" y="2296224"/>
            <a:ext cx="7748784" cy="949001"/>
          </a:xfrm>
        </p:spPr>
        <p:txBody>
          <a:bodyPr>
            <a:noAutofit/>
          </a:bodyPr>
          <a:lstStyle>
            <a:lvl1pPr>
              <a:defRPr sz="3200" cap="all" baseline="0">
                <a:solidFill>
                  <a:schemeClr val="bg2"/>
                </a:solidFill>
              </a:defRPr>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BFA2867D-1764-4748-8262-F907E6422FCD}"/>
              </a:ext>
            </a:extLst>
          </p:cNvPr>
          <p:cNvSpPr>
            <a:spLocks noGrp="1"/>
          </p:cNvSpPr>
          <p:nvPr>
            <p:ph type="body" sz="quarter" idx="14" hasCustomPrompt="1"/>
          </p:nvPr>
        </p:nvSpPr>
        <p:spPr>
          <a:xfrm>
            <a:off x="965201" y="3343276"/>
            <a:ext cx="7734299" cy="682625"/>
          </a:xfrm>
        </p:spPr>
        <p:txBody>
          <a:bodyPr anchor="ctr">
            <a:normAutofit/>
          </a:bodyPr>
          <a:lstStyle>
            <a:lvl1pPr marL="0" indent="0">
              <a:buNone/>
              <a:defRPr sz="2400">
                <a:solidFill>
                  <a:schemeClr val="bg2"/>
                </a:solidFill>
                <a:latin typeface="+mj-lt"/>
              </a:defRPr>
            </a:lvl1pPr>
          </a:lstStyle>
          <a:p>
            <a:pPr lvl="0"/>
            <a:r>
              <a:rPr lang="en-GB" dirty="0"/>
              <a:t>Click to edit master subtitle style</a:t>
            </a:r>
            <a:endParaRPr lang="it-IT" dirty="0"/>
          </a:p>
        </p:txBody>
      </p:sp>
      <p:pic>
        <p:nvPicPr>
          <p:cNvPr id="2" name="Graphic 4">
            <a:extLst>
              <a:ext uri="{FF2B5EF4-FFF2-40B4-BE49-F238E27FC236}">
                <a16:creationId xmlns:a16="http://schemas.microsoft.com/office/drawing/2014/main" id="{8222C50A-0EBA-9341-F7B6-4726262BE33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66499" y="885848"/>
            <a:ext cx="4520452" cy="1017101"/>
          </a:xfrm>
          <a:prstGeom prst="rect">
            <a:avLst/>
          </a:prstGeom>
        </p:spPr>
      </p:pic>
    </p:spTree>
    <p:extLst>
      <p:ext uri="{BB962C8B-B14F-4D97-AF65-F5344CB8AC3E}">
        <p14:creationId xmlns:p14="http://schemas.microsoft.com/office/powerpoint/2010/main" val="854597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41948CB-4C49-4EA1-B559-AC1396CA9F62}"/>
              </a:ext>
            </a:extLst>
          </p:cNvPr>
          <p:cNvSpPr/>
          <p:nvPr userDrawn="1"/>
        </p:nvSpPr>
        <p:spPr>
          <a:xfrm>
            <a:off x="0" y="6492874"/>
            <a:ext cx="12192000" cy="36512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800"/>
          </a:p>
        </p:txBody>
      </p:sp>
      <p:sp>
        <p:nvSpPr>
          <p:cNvPr id="2" name="Title 1">
            <a:extLst>
              <a:ext uri="{FF2B5EF4-FFF2-40B4-BE49-F238E27FC236}">
                <a16:creationId xmlns:a16="http://schemas.microsoft.com/office/drawing/2014/main" id="{06C21CB4-5FD6-457F-A4CB-891B5FF0F09F}"/>
              </a:ext>
            </a:extLst>
          </p:cNvPr>
          <p:cNvSpPr>
            <a:spLocks noGrp="1"/>
          </p:cNvSpPr>
          <p:nvPr>
            <p:ph type="title"/>
          </p:nvPr>
        </p:nvSpPr>
        <p:spPr>
          <a:xfrm>
            <a:off x="838200" y="365127"/>
            <a:ext cx="10515600" cy="723898"/>
          </a:xfrm>
        </p:spPr>
        <p:txBody>
          <a:bodyPr>
            <a:normAutofit/>
          </a:bodyPr>
          <a:lstStyle>
            <a:lvl1pPr>
              <a:defRPr sz="2800" b="1"/>
            </a:lvl1pPr>
          </a:lstStyle>
          <a:p>
            <a:r>
              <a:rPr lang="en-US"/>
              <a:t>Click to edit Master title style</a:t>
            </a:r>
            <a:endParaRPr lang="it-IT"/>
          </a:p>
        </p:txBody>
      </p:sp>
      <p:sp>
        <p:nvSpPr>
          <p:cNvPr id="3" name="Date Placeholder 2">
            <a:extLst>
              <a:ext uri="{FF2B5EF4-FFF2-40B4-BE49-F238E27FC236}">
                <a16:creationId xmlns:a16="http://schemas.microsoft.com/office/drawing/2014/main" id="{49DC9B00-0265-4815-A60A-409E3E5D9582}"/>
              </a:ext>
            </a:extLst>
          </p:cNvPr>
          <p:cNvSpPr>
            <a:spLocks noGrp="1"/>
          </p:cNvSpPr>
          <p:nvPr>
            <p:ph type="dt" sz="half" idx="10"/>
          </p:nvPr>
        </p:nvSpPr>
        <p:spPr>
          <a:xfrm>
            <a:off x="9777505" y="6492874"/>
            <a:ext cx="1097555" cy="365125"/>
          </a:xfrm>
        </p:spPr>
        <p:txBody>
          <a:bodyPr/>
          <a:lstStyle>
            <a:lvl1pPr algn="ctr">
              <a:defRPr>
                <a:solidFill>
                  <a:schemeClr val="bg1"/>
                </a:solidFill>
              </a:defRPr>
            </a:lvl1pPr>
          </a:lstStyle>
          <a:p>
            <a:fld id="{45781980-8099-42B1-A7B0-C3C407F9B6DD}" type="datetimeFigureOut">
              <a:rPr lang="it-IT" smtClean="0"/>
              <a:pPr/>
              <a:t>12/04/2024</a:t>
            </a:fld>
            <a:endParaRPr lang="it-IT"/>
          </a:p>
        </p:txBody>
      </p:sp>
      <p:sp>
        <p:nvSpPr>
          <p:cNvPr id="4" name="Footer Placeholder 3">
            <a:extLst>
              <a:ext uri="{FF2B5EF4-FFF2-40B4-BE49-F238E27FC236}">
                <a16:creationId xmlns:a16="http://schemas.microsoft.com/office/drawing/2014/main" id="{E743C802-6A0E-4B23-A99F-A3CA33D34FE8}"/>
              </a:ext>
            </a:extLst>
          </p:cNvPr>
          <p:cNvSpPr>
            <a:spLocks noGrp="1"/>
          </p:cNvSpPr>
          <p:nvPr>
            <p:ph type="ftr" sz="quarter" idx="11"/>
          </p:nvPr>
        </p:nvSpPr>
        <p:spPr>
          <a:xfrm>
            <a:off x="7135906" y="6492876"/>
            <a:ext cx="2591237" cy="365125"/>
          </a:xfrm>
        </p:spPr>
        <p:txBody>
          <a:bodyPr/>
          <a:lstStyle>
            <a:lvl1pPr algn="l">
              <a:defRPr>
                <a:solidFill>
                  <a:schemeClr val="bg1"/>
                </a:solidFill>
              </a:defRPr>
            </a:lvl1pPr>
          </a:lstStyle>
          <a:p>
            <a:endParaRPr lang="it-IT" dirty="0"/>
          </a:p>
        </p:txBody>
      </p:sp>
      <p:sp>
        <p:nvSpPr>
          <p:cNvPr id="5" name="Slide Number Placeholder 4">
            <a:extLst>
              <a:ext uri="{FF2B5EF4-FFF2-40B4-BE49-F238E27FC236}">
                <a16:creationId xmlns:a16="http://schemas.microsoft.com/office/drawing/2014/main" id="{147A8268-56E9-488A-9B3D-110E684C6C56}"/>
              </a:ext>
            </a:extLst>
          </p:cNvPr>
          <p:cNvSpPr>
            <a:spLocks noGrp="1"/>
          </p:cNvSpPr>
          <p:nvPr>
            <p:ph type="sldNum" sz="quarter" idx="12"/>
          </p:nvPr>
        </p:nvSpPr>
        <p:spPr>
          <a:xfrm>
            <a:off x="10875060" y="6492875"/>
            <a:ext cx="502024" cy="365125"/>
          </a:xfrm>
        </p:spPr>
        <p:txBody>
          <a:bodyPr/>
          <a:lstStyle>
            <a:lvl1pPr algn="ctr">
              <a:defRPr>
                <a:solidFill>
                  <a:schemeClr val="bg1"/>
                </a:solidFill>
              </a:defRPr>
            </a:lvl1pPr>
          </a:lstStyle>
          <a:p>
            <a:fld id="{C7D73680-D0F2-4A1D-B2D6-FEBC7DD23F1A}" type="slidenum">
              <a:rPr lang="it-IT" smtClean="0"/>
              <a:pPr/>
              <a:t>‹#›</a:t>
            </a:fld>
            <a:endParaRPr lang="it-IT" dirty="0"/>
          </a:p>
        </p:txBody>
      </p:sp>
      <p:pic>
        <p:nvPicPr>
          <p:cNvPr id="7" name="Graphic 11">
            <a:extLst>
              <a:ext uri="{FF2B5EF4-FFF2-40B4-BE49-F238E27FC236}">
                <a16:creationId xmlns:a16="http://schemas.microsoft.com/office/drawing/2014/main" id="{142F7435-D869-4EDD-081E-C7230C97F51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203" y="6585582"/>
            <a:ext cx="1063019" cy="179708"/>
          </a:xfrm>
          <a:prstGeom prst="rect">
            <a:avLst/>
          </a:prstGeom>
        </p:spPr>
      </p:pic>
    </p:spTree>
    <p:extLst>
      <p:ext uri="{BB962C8B-B14F-4D97-AF65-F5344CB8AC3E}">
        <p14:creationId xmlns:p14="http://schemas.microsoft.com/office/powerpoint/2010/main" val="1039706569"/>
      </p:ext>
    </p:extLst>
  </p:cSld>
  <p:clrMapOvr>
    <a:masterClrMapping/>
  </p:clrMapOvr>
  <p:extLst>
    <p:ext uri="{DCECCB84-F9BA-43D5-87BE-67443E8EF086}">
      <p15:sldGuideLst xmlns:p15="http://schemas.microsoft.com/office/powerpoint/2012/main">
        <p15:guide id="1" orient="horz" pos="232" userDrawn="1">
          <p15:clr>
            <a:srgbClr val="FBAE40"/>
          </p15:clr>
        </p15:guide>
        <p15:guide id="2" pos="3840" userDrawn="1">
          <p15:clr>
            <a:srgbClr val="FBAE40"/>
          </p15:clr>
        </p15:guide>
        <p15:guide id="3" pos="513" userDrawn="1">
          <p15:clr>
            <a:srgbClr val="FBAE40"/>
          </p15:clr>
        </p15:guide>
        <p15:guide id="4" pos="7167" userDrawn="1">
          <p15:clr>
            <a:srgbClr val="FBAE40"/>
          </p15:clr>
        </p15:guide>
        <p15:guide id="6" orient="horz" pos="686"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41948CB-4C49-4EA1-B559-AC1396CA9F62}"/>
              </a:ext>
            </a:extLst>
          </p:cNvPr>
          <p:cNvSpPr/>
          <p:nvPr userDrawn="1"/>
        </p:nvSpPr>
        <p:spPr>
          <a:xfrm>
            <a:off x="0" y="6492874"/>
            <a:ext cx="12192000" cy="36512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800"/>
          </a:p>
        </p:txBody>
      </p:sp>
      <p:sp>
        <p:nvSpPr>
          <p:cNvPr id="2" name="Title 1">
            <a:extLst>
              <a:ext uri="{FF2B5EF4-FFF2-40B4-BE49-F238E27FC236}">
                <a16:creationId xmlns:a16="http://schemas.microsoft.com/office/drawing/2014/main" id="{06C21CB4-5FD6-457F-A4CB-891B5FF0F09F}"/>
              </a:ext>
            </a:extLst>
          </p:cNvPr>
          <p:cNvSpPr>
            <a:spLocks noGrp="1"/>
          </p:cNvSpPr>
          <p:nvPr>
            <p:ph type="title"/>
          </p:nvPr>
        </p:nvSpPr>
        <p:spPr>
          <a:xfrm>
            <a:off x="838200" y="365127"/>
            <a:ext cx="10515600" cy="723898"/>
          </a:xfrm>
        </p:spPr>
        <p:txBody>
          <a:bodyPr>
            <a:normAutofit/>
          </a:bodyPr>
          <a:lstStyle>
            <a:lvl1pPr>
              <a:defRPr sz="2800" b="1"/>
            </a:lvl1pPr>
          </a:lstStyle>
          <a:p>
            <a:r>
              <a:rPr lang="en-US"/>
              <a:t>Click to edit Master title style</a:t>
            </a:r>
            <a:endParaRPr lang="it-IT"/>
          </a:p>
        </p:txBody>
      </p:sp>
      <p:sp>
        <p:nvSpPr>
          <p:cNvPr id="3" name="Date Placeholder 2">
            <a:extLst>
              <a:ext uri="{FF2B5EF4-FFF2-40B4-BE49-F238E27FC236}">
                <a16:creationId xmlns:a16="http://schemas.microsoft.com/office/drawing/2014/main" id="{49DC9B00-0265-4815-A60A-409E3E5D9582}"/>
              </a:ext>
            </a:extLst>
          </p:cNvPr>
          <p:cNvSpPr>
            <a:spLocks noGrp="1"/>
          </p:cNvSpPr>
          <p:nvPr>
            <p:ph type="dt" sz="half" idx="10"/>
          </p:nvPr>
        </p:nvSpPr>
        <p:spPr>
          <a:xfrm>
            <a:off x="9777505" y="6492874"/>
            <a:ext cx="1097555" cy="365125"/>
          </a:xfrm>
        </p:spPr>
        <p:txBody>
          <a:bodyPr/>
          <a:lstStyle>
            <a:lvl1pPr algn="ctr">
              <a:defRPr>
                <a:solidFill>
                  <a:schemeClr val="bg1"/>
                </a:solidFill>
              </a:defRPr>
            </a:lvl1pPr>
          </a:lstStyle>
          <a:p>
            <a:fld id="{45781980-8099-42B1-A7B0-C3C407F9B6DD}" type="datetimeFigureOut">
              <a:rPr lang="it-IT" smtClean="0"/>
              <a:pPr/>
              <a:t>12/04/2024</a:t>
            </a:fld>
            <a:endParaRPr lang="it-IT"/>
          </a:p>
        </p:txBody>
      </p:sp>
      <p:sp>
        <p:nvSpPr>
          <p:cNvPr id="4" name="Footer Placeholder 3">
            <a:extLst>
              <a:ext uri="{FF2B5EF4-FFF2-40B4-BE49-F238E27FC236}">
                <a16:creationId xmlns:a16="http://schemas.microsoft.com/office/drawing/2014/main" id="{E743C802-6A0E-4B23-A99F-A3CA33D34FE8}"/>
              </a:ext>
            </a:extLst>
          </p:cNvPr>
          <p:cNvSpPr>
            <a:spLocks noGrp="1"/>
          </p:cNvSpPr>
          <p:nvPr>
            <p:ph type="ftr" sz="quarter" idx="11"/>
          </p:nvPr>
        </p:nvSpPr>
        <p:spPr>
          <a:xfrm>
            <a:off x="7135906" y="6492876"/>
            <a:ext cx="2591237" cy="365125"/>
          </a:xfrm>
        </p:spPr>
        <p:txBody>
          <a:bodyPr/>
          <a:lstStyle>
            <a:lvl1pPr algn="l">
              <a:defRPr>
                <a:solidFill>
                  <a:schemeClr val="bg1"/>
                </a:solidFill>
              </a:defRPr>
            </a:lvl1pPr>
          </a:lstStyle>
          <a:p>
            <a:endParaRPr lang="it-IT" dirty="0"/>
          </a:p>
        </p:txBody>
      </p:sp>
      <p:sp>
        <p:nvSpPr>
          <p:cNvPr id="5" name="Slide Number Placeholder 4">
            <a:extLst>
              <a:ext uri="{FF2B5EF4-FFF2-40B4-BE49-F238E27FC236}">
                <a16:creationId xmlns:a16="http://schemas.microsoft.com/office/drawing/2014/main" id="{147A8268-56E9-488A-9B3D-110E684C6C56}"/>
              </a:ext>
            </a:extLst>
          </p:cNvPr>
          <p:cNvSpPr>
            <a:spLocks noGrp="1"/>
          </p:cNvSpPr>
          <p:nvPr>
            <p:ph type="sldNum" sz="quarter" idx="12"/>
          </p:nvPr>
        </p:nvSpPr>
        <p:spPr>
          <a:xfrm>
            <a:off x="10875060" y="6492875"/>
            <a:ext cx="502024" cy="365125"/>
          </a:xfrm>
        </p:spPr>
        <p:txBody>
          <a:bodyPr/>
          <a:lstStyle>
            <a:lvl1pPr algn="ctr">
              <a:defRPr>
                <a:solidFill>
                  <a:schemeClr val="bg1"/>
                </a:solidFill>
              </a:defRPr>
            </a:lvl1pPr>
          </a:lstStyle>
          <a:p>
            <a:fld id="{C7D73680-D0F2-4A1D-B2D6-FEBC7DD23F1A}" type="slidenum">
              <a:rPr lang="it-IT" smtClean="0"/>
              <a:pPr/>
              <a:t>‹#›</a:t>
            </a:fld>
            <a:endParaRPr lang="it-IT" dirty="0"/>
          </a:p>
        </p:txBody>
      </p:sp>
      <p:sp>
        <p:nvSpPr>
          <p:cNvPr id="8" name="Content Placeholder 7">
            <a:extLst>
              <a:ext uri="{FF2B5EF4-FFF2-40B4-BE49-F238E27FC236}">
                <a16:creationId xmlns:a16="http://schemas.microsoft.com/office/drawing/2014/main" id="{5B5D1F55-EBAE-4D29-B613-15D61E6CC073}"/>
              </a:ext>
            </a:extLst>
          </p:cNvPr>
          <p:cNvSpPr>
            <a:spLocks noGrp="1"/>
          </p:cNvSpPr>
          <p:nvPr>
            <p:ph sz="quarter" idx="13"/>
          </p:nvPr>
        </p:nvSpPr>
        <p:spPr>
          <a:xfrm>
            <a:off x="814917" y="1736725"/>
            <a:ext cx="10562168" cy="46450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
        <p:nvSpPr>
          <p:cNvPr id="10" name="Text Placeholder 9">
            <a:extLst>
              <a:ext uri="{FF2B5EF4-FFF2-40B4-BE49-F238E27FC236}">
                <a16:creationId xmlns:a16="http://schemas.microsoft.com/office/drawing/2014/main" id="{F30F94BF-87AE-4F9F-8C4E-C01F8704E95F}"/>
              </a:ext>
            </a:extLst>
          </p:cNvPr>
          <p:cNvSpPr>
            <a:spLocks noGrp="1"/>
          </p:cNvSpPr>
          <p:nvPr>
            <p:ph type="body" sz="quarter" idx="14"/>
          </p:nvPr>
        </p:nvSpPr>
        <p:spPr>
          <a:xfrm>
            <a:off x="814918" y="1196976"/>
            <a:ext cx="10562167" cy="425637"/>
          </a:xfrm>
        </p:spPr>
        <p:txBody>
          <a:bodyPr anchor="ctr">
            <a:normAutofit/>
          </a:bodyPr>
          <a:lstStyle>
            <a:lvl1pPr marL="0" indent="0">
              <a:buNone/>
              <a:defRPr sz="2400">
                <a:solidFill>
                  <a:schemeClr val="accent1">
                    <a:lumMod val="20000"/>
                    <a:lumOff val="80000"/>
                  </a:schemeClr>
                </a:solidFill>
                <a:latin typeface="+mj-lt"/>
              </a:defRPr>
            </a:lvl1pPr>
          </a:lstStyle>
          <a:p>
            <a:pPr lvl="0"/>
            <a:r>
              <a:rPr lang="en-US" dirty="0"/>
              <a:t>Click to edit Master text styles</a:t>
            </a:r>
            <a:endParaRPr lang="it-IT" dirty="0"/>
          </a:p>
        </p:txBody>
      </p:sp>
      <p:pic>
        <p:nvPicPr>
          <p:cNvPr id="7" name="Graphic 11">
            <a:extLst>
              <a:ext uri="{FF2B5EF4-FFF2-40B4-BE49-F238E27FC236}">
                <a16:creationId xmlns:a16="http://schemas.microsoft.com/office/drawing/2014/main" id="{89E2B139-3615-6654-702F-70A78989C8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203" y="6585582"/>
            <a:ext cx="1063019" cy="179708"/>
          </a:xfrm>
          <a:prstGeom prst="rect">
            <a:avLst/>
          </a:prstGeom>
        </p:spPr>
      </p:pic>
    </p:spTree>
    <p:extLst>
      <p:ext uri="{BB962C8B-B14F-4D97-AF65-F5344CB8AC3E}">
        <p14:creationId xmlns:p14="http://schemas.microsoft.com/office/powerpoint/2010/main" val="363388002"/>
      </p:ext>
    </p:extLst>
  </p:cSld>
  <p:clrMapOvr>
    <a:masterClrMapping/>
  </p:clrMapOvr>
  <p:extLst>
    <p:ext uri="{DCECCB84-F9BA-43D5-87BE-67443E8EF086}">
      <p15:sldGuideLst xmlns:p15="http://schemas.microsoft.com/office/powerpoint/2012/main">
        <p15:guide id="1" orient="horz" pos="232" userDrawn="1">
          <p15:clr>
            <a:srgbClr val="FBAE40"/>
          </p15:clr>
        </p15:guide>
        <p15:guide id="2" pos="3840" userDrawn="1">
          <p15:clr>
            <a:srgbClr val="FBAE40"/>
          </p15:clr>
        </p15:guide>
        <p15:guide id="3" pos="513" userDrawn="1">
          <p15:clr>
            <a:srgbClr val="FBAE40"/>
          </p15:clr>
        </p15:guide>
        <p15:guide id="4" pos="7167" userDrawn="1">
          <p15:clr>
            <a:srgbClr val="FBAE40"/>
          </p15:clr>
        </p15:guide>
        <p15:guide id="5" orient="horz" pos="2546" userDrawn="1">
          <p15:clr>
            <a:srgbClr val="FBAE40"/>
          </p15:clr>
        </p15:guide>
        <p15:guide id="6" orient="horz" pos="686" userDrawn="1">
          <p15:clr>
            <a:srgbClr val="FBAE40"/>
          </p15:clr>
        </p15:guide>
        <p15:guide id="7" orient="horz" pos="754" userDrawn="1">
          <p15:clr>
            <a:srgbClr val="FBAE40"/>
          </p15:clr>
        </p15:guide>
        <p15:guide id="8" orient="horz" pos="4088" userDrawn="1">
          <p15:clr>
            <a:srgbClr val="FBAE40"/>
          </p15:clr>
        </p15:guide>
        <p15:guide id="9" orient="horz" pos="4020" userDrawn="1">
          <p15:clr>
            <a:srgbClr val="FBAE40"/>
          </p15:clr>
        </p15:guide>
        <p15:guide id="10" orient="horz" pos="1026" userDrawn="1">
          <p15:clr>
            <a:srgbClr val="FBAE40"/>
          </p15:clr>
        </p15:guide>
        <p15:guide id="11" orient="horz" pos="109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41948CB-4C49-4EA1-B559-AC1396CA9F62}"/>
              </a:ext>
            </a:extLst>
          </p:cNvPr>
          <p:cNvSpPr/>
          <p:nvPr userDrawn="1"/>
        </p:nvSpPr>
        <p:spPr>
          <a:xfrm>
            <a:off x="0" y="6492874"/>
            <a:ext cx="12192000" cy="36512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800"/>
          </a:p>
        </p:txBody>
      </p:sp>
      <p:sp>
        <p:nvSpPr>
          <p:cNvPr id="2" name="Title 1">
            <a:extLst>
              <a:ext uri="{FF2B5EF4-FFF2-40B4-BE49-F238E27FC236}">
                <a16:creationId xmlns:a16="http://schemas.microsoft.com/office/drawing/2014/main" id="{06C21CB4-5FD6-457F-A4CB-891B5FF0F09F}"/>
              </a:ext>
            </a:extLst>
          </p:cNvPr>
          <p:cNvSpPr>
            <a:spLocks noGrp="1"/>
          </p:cNvSpPr>
          <p:nvPr>
            <p:ph type="title"/>
          </p:nvPr>
        </p:nvSpPr>
        <p:spPr>
          <a:xfrm>
            <a:off x="838200" y="365127"/>
            <a:ext cx="10515600" cy="723898"/>
          </a:xfrm>
        </p:spPr>
        <p:txBody>
          <a:bodyPr>
            <a:normAutofit/>
          </a:bodyPr>
          <a:lstStyle>
            <a:lvl1pPr>
              <a:defRPr sz="2800" b="1"/>
            </a:lvl1pPr>
          </a:lstStyle>
          <a:p>
            <a:r>
              <a:rPr lang="en-US"/>
              <a:t>Click to edit Master title style</a:t>
            </a:r>
            <a:endParaRPr lang="it-IT"/>
          </a:p>
        </p:txBody>
      </p:sp>
      <p:sp>
        <p:nvSpPr>
          <p:cNvPr id="3" name="Date Placeholder 2">
            <a:extLst>
              <a:ext uri="{FF2B5EF4-FFF2-40B4-BE49-F238E27FC236}">
                <a16:creationId xmlns:a16="http://schemas.microsoft.com/office/drawing/2014/main" id="{49DC9B00-0265-4815-A60A-409E3E5D9582}"/>
              </a:ext>
            </a:extLst>
          </p:cNvPr>
          <p:cNvSpPr>
            <a:spLocks noGrp="1"/>
          </p:cNvSpPr>
          <p:nvPr>
            <p:ph type="dt" sz="half" idx="10"/>
          </p:nvPr>
        </p:nvSpPr>
        <p:spPr>
          <a:xfrm>
            <a:off x="9777505" y="6492874"/>
            <a:ext cx="1097555" cy="365125"/>
          </a:xfrm>
        </p:spPr>
        <p:txBody>
          <a:bodyPr/>
          <a:lstStyle>
            <a:lvl1pPr algn="ctr">
              <a:defRPr>
                <a:solidFill>
                  <a:schemeClr val="bg1"/>
                </a:solidFill>
              </a:defRPr>
            </a:lvl1pPr>
          </a:lstStyle>
          <a:p>
            <a:fld id="{45781980-8099-42B1-A7B0-C3C407F9B6DD}" type="datetimeFigureOut">
              <a:rPr lang="it-IT" smtClean="0"/>
              <a:pPr/>
              <a:t>12/04/2024</a:t>
            </a:fld>
            <a:endParaRPr lang="it-IT"/>
          </a:p>
        </p:txBody>
      </p:sp>
      <p:sp>
        <p:nvSpPr>
          <p:cNvPr id="4" name="Footer Placeholder 3">
            <a:extLst>
              <a:ext uri="{FF2B5EF4-FFF2-40B4-BE49-F238E27FC236}">
                <a16:creationId xmlns:a16="http://schemas.microsoft.com/office/drawing/2014/main" id="{E743C802-6A0E-4B23-A99F-A3CA33D34FE8}"/>
              </a:ext>
            </a:extLst>
          </p:cNvPr>
          <p:cNvSpPr>
            <a:spLocks noGrp="1"/>
          </p:cNvSpPr>
          <p:nvPr>
            <p:ph type="ftr" sz="quarter" idx="11"/>
          </p:nvPr>
        </p:nvSpPr>
        <p:spPr>
          <a:xfrm>
            <a:off x="7135906" y="6492876"/>
            <a:ext cx="2591237" cy="365125"/>
          </a:xfrm>
        </p:spPr>
        <p:txBody>
          <a:bodyPr/>
          <a:lstStyle>
            <a:lvl1pPr algn="l">
              <a:defRPr>
                <a:solidFill>
                  <a:schemeClr val="bg1"/>
                </a:solidFill>
              </a:defRPr>
            </a:lvl1pPr>
          </a:lstStyle>
          <a:p>
            <a:endParaRPr lang="it-IT" dirty="0"/>
          </a:p>
        </p:txBody>
      </p:sp>
      <p:sp>
        <p:nvSpPr>
          <p:cNvPr id="5" name="Slide Number Placeholder 4">
            <a:extLst>
              <a:ext uri="{FF2B5EF4-FFF2-40B4-BE49-F238E27FC236}">
                <a16:creationId xmlns:a16="http://schemas.microsoft.com/office/drawing/2014/main" id="{147A8268-56E9-488A-9B3D-110E684C6C56}"/>
              </a:ext>
            </a:extLst>
          </p:cNvPr>
          <p:cNvSpPr>
            <a:spLocks noGrp="1"/>
          </p:cNvSpPr>
          <p:nvPr>
            <p:ph type="sldNum" sz="quarter" idx="12"/>
          </p:nvPr>
        </p:nvSpPr>
        <p:spPr>
          <a:xfrm>
            <a:off x="10875060" y="6492875"/>
            <a:ext cx="502024" cy="365125"/>
          </a:xfrm>
        </p:spPr>
        <p:txBody>
          <a:bodyPr/>
          <a:lstStyle>
            <a:lvl1pPr algn="ctr">
              <a:defRPr>
                <a:solidFill>
                  <a:schemeClr val="bg1"/>
                </a:solidFill>
              </a:defRPr>
            </a:lvl1pPr>
          </a:lstStyle>
          <a:p>
            <a:fld id="{C7D73680-D0F2-4A1D-B2D6-FEBC7DD23F1A}" type="slidenum">
              <a:rPr lang="it-IT" smtClean="0"/>
              <a:pPr/>
              <a:t>‹#›</a:t>
            </a:fld>
            <a:endParaRPr lang="it-IT" dirty="0"/>
          </a:p>
        </p:txBody>
      </p:sp>
      <p:sp>
        <p:nvSpPr>
          <p:cNvPr id="8" name="Content Placeholder 7">
            <a:extLst>
              <a:ext uri="{FF2B5EF4-FFF2-40B4-BE49-F238E27FC236}">
                <a16:creationId xmlns:a16="http://schemas.microsoft.com/office/drawing/2014/main" id="{5B5D1F55-EBAE-4D29-B613-15D61E6CC073}"/>
              </a:ext>
            </a:extLst>
          </p:cNvPr>
          <p:cNvSpPr>
            <a:spLocks noGrp="1"/>
          </p:cNvSpPr>
          <p:nvPr>
            <p:ph sz="quarter" idx="13"/>
          </p:nvPr>
        </p:nvSpPr>
        <p:spPr>
          <a:xfrm>
            <a:off x="814917" y="1196975"/>
            <a:ext cx="10562168" cy="51847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pic>
        <p:nvPicPr>
          <p:cNvPr id="7" name="Graphic 11">
            <a:extLst>
              <a:ext uri="{FF2B5EF4-FFF2-40B4-BE49-F238E27FC236}">
                <a16:creationId xmlns:a16="http://schemas.microsoft.com/office/drawing/2014/main" id="{E8ADC892-E868-5BEA-3225-379CCDFE5D2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203" y="6585582"/>
            <a:ext cx="1063019" cy="179708"/>
          </a:xfrm>
          <a:prstGeom prst="rect">
            <a:avLst/>
          </a:prstGeom>
        </p:spPr>
      </p:pic>
    </p:spTree>
    <p:extLst>
      <p:ext uri="{BB962C8B-B14F-4D97-AF65-F5344CB8AC3E}">
        <p14:creationId xmlns:p14="http://schemas.microsoft.com/office/powerpoint/2010/main" val="1057678897"/>
      </p:ext>
    </p:extLst>
  </p:cSld>
  <p:clrMapOvr>
    <a:masterClrMapping/>
  </p:clrMapOvr>
  <p:extLst>
    <p:ext uri="{DCECCB84-F9BA-43D5-87BE-67443E8EF086}">
      <p15:sldGuideLst xmlns:p15="http://schemas.microsoft.com/office/powerpoint/2012/main">
        <p15:guide id="1" orient="horz" pos="232" userDrawn="1">
          <p15:clr>
            <a:srgbClr val="FBAE40"/>
          </p15:clr>
        </p15:guide>
        <p15:guide id="2" pos="3840" userDrawn="1">
          <p15:clr>
            <a:srgbClr val="FBAE40"/>
          </p15:clr>
        </p15:guide>
        <p15:guide id="3" pos="513" userDrawn="1">
          <p15:clr>
            <a:srgbClr val="FBAE40"/>
          </p15:clr>
        </p15:guide>
        <p15:guide id="4" pos="7167" userDrawn="1">
          <p15:clr>
            <a:srgbClr val="FBAE40"/>
          </p15:clr>
        </p15:guide>
        <p15:guide id="5" orient="horz" pos="2387" userDrawn="1">
          <p15:clr>
            <a:srgbClr val="FBAE40"/>
          </p15:clr>
        </p15:guide>
        <p15:guide id="6" orient="horz" pos="686" userDrawn="1">
          <p15:clr>
            <a:srgbClr val="FBAE40"/>
          </p15:clr>
        </p15:guide>
        <p15:guide id="7" orient="horz" pos="754" userDrawn="1">
          <p15:clr>
            <a:srgbClr val="FBAE40"/>
          </p15:clr>
        </p15:guide>
        <p15:guide id="8" orient="horz" pos="4088" userDrawn="1">
          <p15:clr>
            <a:srgbClr val="FBAE40"/>
          </p15:clr>
        </p15:guide>
        <p15:guide id="9" orient="horz" pos="402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41948CB-4C49-4EA1-B559-AC1396CA9F62}"/>
              </a:ext>
            </a:extLst>
          </p:cNvPr>
          <p:cNvSpPr/>
          <p:nvPr userDrawn="1"/>
        </p:nvSpPr>
        <p:spPr>
          <a:xfrm>
            <a:off x="0" y="6492874"/>
            <a:ext cx="12192000" cy="36512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800"/>
          </a:p>
        </p:txBody>
      </p:sp>
      <p:sp>
        <p:nvSpPr>
          <p:cNvPr id="3" name="Date Placeholder 2">
            <a:extLst>
              <a:ext uri="{FF2B5EF4-FFF2-40B4-BE49-F238E27FC236}">
                <a16:creationId xmlns:a16="http://schemas.microsoft.com/office/drawing/2014/main" id="{49DC9B00-0265-4815-A60A-409E3E5D9582}"/>
              </a:ext>
            </a:extLst>
          </p:cNvPr>
          <p:cNvSpPr>
            <a:spLocks noGrp="1"/>
          </p:cNvSpPr>
          <p:nvPr>
            <p:ph type="dt" sz="half" idx="10"/>
          </p:nvPr>
        </p:nvSpPr>
        <p:spPr>
          <a:xfrm>
            <a:off x="9777505" y="6492874"/>
            <a:ext cx="1097555" cy="365125"/>
          </a:xfrm>
        </p:spPr>
        <p:txBody>
          <a:bodyPr/>
          <a:lstStyle>
            <a:lvl1pPr algn="ctr">
              <a:defRPr>
                <a:solidFill>
                  <a:schemeClr val="bg1"/>
                </a:solidFill>
              </a:defRPr>
            </a:lvl1pPr>
          </a:lstStyle>
          <a:p>
            <a:fld id="{45781980-8099-42B1-A7B0-C3C407F9B6DD}" type="datetimeFigureOut">
              <a:rPr lang="it-IT" smtClean="0"/>
              <a:pPr/>
              <a:t>12/04/2024</a:t>
            </a:fld>
            <a:endParaRPr lang="it-IT"/>
          </a:p>
        </p:txBody>
      </p:sp>
      <p:sp>
        <p:nvSpPr>
          <p:cNvPr id="4" name="Footer Placeholder 3">
            <a:extLst>
              <a:ext uri="{FF2B5EF4-FFF2-40B4-BE49-F238E27FC236}">
                <a16:creationId xmlns:a16="http://schemas.microsoft.com/office/drawing/2014/main" id="{E743C802-6A0E-4B23-A99F-A3CA33D34FE8}"/>
              </a:ext>
            </a:extLst>
          </p:cNvPr>
          <p:cNvSpPr>
            <a:spLocks noGrp="1"/>
          </p:cNvSpPr>
          <p:nvPr>
            <p:ph type="ftr" sz="quarter" idx="11"/>
          </p:nvPr>
        </p:nvSpPr>
        <p:spPr>
          <a:xfrm>
            <a:off x="7135906" y="6492876"/>
            <a:ext cx="2591237" cy="365125"/>
          </a:xfrm>
        </p:spPr>
        <p:txBody>
          <a:bodyPr/>
          <a:lstStyle>
            <a:lvl1pPr algn="l">
              <a:defRPr>
                <a:solidFill>
                  <a:schemeClr val="bg1"/>
                </a:solidFill>
              </a:defRPr>
            </a:lvl1pPr>
          </a:lstStyle>
          <a:p>
            <a:endParaRPr lang="it-IT" dirty="0"/>
          </a:p>
        </p:txBody>
      </p:sp>
      <p:sp>
        <p:nvSpPr>
          <p:cNvPr id="5" name="Slide Number Placeholder 4">
            <a:extLst>
              <a:ext uri="{FF2B5EF4-FFF2-40B4-BE49-F238E27FC236}">
                <a16:creationId xmlns:a16="http://schemas.microsoft.com/office/drawing/2014/main" id="{147A8268-56E9-488A-9B3D-110E684C6C56}"/>
              </a:ext>
            </a:extLst>
          </p:cNvPr>
          <p:cNvSpPr>
            <a:spLocks noGrp="1"/>
          </p:cNvSpPr>
          <p:nvPr>
            <p:ph type="sldNum" sz="quarter" idx="12"/>
          </p:nvPr>
        </p:nvSpPr>
        <p:spPr>
          <a:xfrm>
            <a:off x="10875060" y="6492875"/>
            <a:ext cx="502024" cy="365125"/>
          </a:xfrm>
        </p:spPr>
        <p:txBody>
          <a:bodyPr/>
          <a:lstStyle>
            <a:lvl1pPr algn="ctr">
              <a:defRPr>
                <a:solidFill>
                  <a:schemeClr val="bg1"/>
                </a:solidFill>
              </a:defRPr>
            </a:lvl1pPr>
          </a:lstStyle>
          <a:p>
            <a:fld id="{C7D73680-D0F2-4A1D-B2D6-FEBC7DD23F1A}" type="slidenum">
              <a:rPr lang="it-IT" smtClean="0"/>
              <a:pPr/>
              <a:t>‹#›</a:t>
            </a:fld>
            <a:endParaRPr lang="it-IT" dirty="0"/>
          </a:p>
        </p:txBody>
      </p:sp>
      <p:pic>
        <p:nvPicPr>
          <p:cNvPr id="2" name="Graphic 11">
            <a:extLst>
              <a:ext uri="{FF2B5EF4-FFF2-40B4-BE49-F238E27FC236}">
                <a16:creationId xmlns:a16="http://schemas.microsoft.com/office/drawing/2014/main" id="{59347F39-B927-CE0B-61AB-FB4E8AF364F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203" y="6585582"/>
            <a:ext cx="1063019" cy="179708"/>
          </a:xfrm>
          <a:prstGeom prst="rect">
            <a:avLst/>
          </a:prstGeom>
        </p:spPr>
      </p:pic>
    </p:spTree>
    <p:extLst>
      <p:ext uri="{BB962C8B-B14F-4D97-AF65-F5344CB8AC3E}">
        <p14:creationId xmlns:p14="http://schemas.microsoft.com/office/powerpoint/2010/main" val="497981493"/>
      </p:ext>
    </p:extLst>
  </p:cSld>
  <p:clrMapOvr>
    <a:masterClrMapping/>
  </p:clrMapOvr>
  <p:extLst>
    <p:ext uri="{DCECCB84-F9BA-43D5-87BE-67443E8EF086}">
      <p15:sldGuideLst xmlns:p15="http://schemas.microsoft.com/office/powerpoint/2012/main">
        <p15:guide id="2" pos="3840" userDrawn="1">
          <p15:clr>
            <a:srgbClr val="FBAE40"/>
          </p15:clr>
        </p15:guide>
        <p15:guide id="5" orient="horz" pos="204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pic>
        <p:nvPicPr>
          <p:cNvPr id="2" name="Graphic 6">
            <a:extLst>
              <a:ext uri="{FF2B5EF4-FFF2-40B4-BE49-F238E27FC236}">
                <a16:creationId xmlns:a16="http://schemas.microsoft.com/office/drawing/2014/main" id="{030B1793-6936-B58A-A5E9-DF034225D10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75193" y="3028298"/>
            <a:ext cx="3561790" cy="801402"/>
          </a:xfrm>
          <a:prstGeom prst="rect">
            <a:avLst/>
          </a:prstGeom>
        </p:spPr>
      </p:pic>
    </p:spTree>
    <p:extLst>
      <p:ext uri="{BB962C8B-B14F-4D97-AF65-F5344CB8AC3E}">
        <p14:creationId xmlns:p14="http://schemas.microsoft.com/office/powerpoint/2010/main" val="1326737526"/>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ttangolo 53">
            <a:extLst>
              <a:ext uri="{FF2B5EF4-FFF2-40B4-BE49-F238E27FC236}">
                <a16:creationId xmlns:a16="http://schemas.microsoft.com/office/drawing/2014/main" id="{4771A1DB-ABBE-4C8E-8EDA-6F997EB174D5}"/>
              </a:ext>
            </a:extLst>
          </p:cNvPr>
          <p:cNvSpPr/>
          <p:nvPr userDrawn="1"/>
        </p:nvSpPr>
        <p:spPr>
          <a:xfrm>
            <a:off x="814917" y="1268414"/>
            <a:ext cx="10081684" cy="4321174"/>
          </a:xfrm>
          <a:prstGeom prst="rect">
            <a:avLst/>
          </a:pr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800"/>
          </a:p>
        </p:txBody>
      </p:sp>
      <p:sp>
        <p:nvSpPr>
          <p:cNvPr id="7" name="Rettangolo 54">
            <a:extLst>
              <a:ext uri="{FF2B5EF4-FFF2-40B4-BE49-F238E27FC236}">
                <a16:creationId xmlns:a16="http://schemas.microsoft.com/office/drawing/2014/main" id="{AA0761C2-F706-4969-90A9-E2720EADC31D}"/>
              </a:ext>
            </a:extLst>
          </p:cNvPr>
          <p:cNvSpPr>
            <a:spLocks/>
          </p:cNvSpPr>
          <p:nvPr userDrawn="1"/>
        </p:nvSpPr>
        <p:spPr>
          <a:xfrm>
            <a:off x="6095999" y="908050"/>
            <a:ext cx="5281084" cy="5041900"/>
          </a:xfrm>
          <a:prstGeom prst="rect">
            <a:avLst/>
          </a:prstGeom>
          <a:solidFill>
            <a:schemeClr val="bg2"/>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mn-lt"/>
            </a:endParaRPr>
          </a:p>
        </p:txBody>
      </p:sp>
      <p:cxnSp>
        <p:nvCxnSpPr>
          <p:cNvPr id="4" name="Straight Connector 3">
            <a:extLst>
              <a:ext uri="{FF2B5EF4-FFF2-40B4-BE49-F238E27FC236}">
                <a16:creationId xmlns:a16="http://schemas.microsoft.com/office/drawing/2014/main" id="{9F3E12DA-5132-4A7D-8C6C-506038DA652A}"/>
              </a:ext>
            </a:extLst>
          </p:cNvPr>
          <p:cNvCxnSpPr/>
          <p:nvPr userDrawn="1"/>
        </p:nvCxnSpPr>
        <p:spPr>
          <a:xfrm>
            <a:off x="6096000" y="1268414"/>
            <a:ext cx="4800600" cy="0"/>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B7543E3-607D-4550-A5F0-432B059D4B68}"/>
              </a:ext>
            </a:extLst>
          </p:cNvPr>
          <p:cNvCxnSpPr>
            <a:cxnSpLocks/>
          </p:cNvCxnSpPr>
          <p:nvPr userDrawn="1"/>
        </p:nvCxnSpPr>
        <p:spPr>
          <a:xfrm>
            <a:off x="6096000" y="5589588"/>
            <a:ext cx="4800600" cy="0"/>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0EA007B-DFCA-48F9-B50C-6C2E0DE4458B}"/>
              </a:ext>
            </a:extLst>
          </p:cNvPr>
          <p:cNvCxnSpPr>
            <a:cxnSpLocks/>
          </p:cNvCxnSpPr>
          <p:nvPr userDrawn="1"/>
        </p:nvCxnSpPr>
        <p:spPr>
          <a:xfrm flipV="1">
            <a:off x="10858504" y="1268414"/>
            <a:ext cx="0" cy="4321174"/>
          </a:xfrm>
          <a:prstGeom prst="line">
            <a:avLst/>
          </a:prstGeom>
          <a:ln w="571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Immagine 3">
            <a:extLst>
              <a:ext uri="{FF2B5EF4-FFF2-40B4-BE49-F238E27FC236}">
                <a16:creationId xmlns:a16="http://schemas.microsoft.com/office/drawing/2014/main" id="{286EF7CE-C694-FB67-7D63-1B50EAB6F65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307458" y="1574521"/>
            <a:ext cx="3240088" cy="729019"/>
          </a:xfrm>
          <a:prstGeom prst="rect">
            <a:avLst/>
          </a:prstGeom>
        </p:spPr>
      </p:pic>
      <p:grpSp>
        <p:nvGrpSpPr>
          <p:cNvPr id="3" name="Gruppo 69">
            <a:extLst>
              <a:ext uri="{FF2B5EF4-FFF2-40B4-BE49-F238E27FC236}">
                <a16:creationId xmlns:a16="http://schemas.microsoft.com/office/drawing/2014/main" id="{9147E83C-3DD6-A034-DBDE-5A21DC1D4CB6}"/>
              </a:ext>
            </a:extLst>
          </p:cNvPr>
          <p:cNvGrpSpPr/>
          <p:nvPr userDrawn="1"/>
        </p:nvGrpSpPr>
        <p:grpSpPr>
          <a:xfrm>
            <a:off x="6447477" y="3699899"/>
            <a:ext cx="2589968" cy="457200"/>
            <a:chOff x="5255065" y="2851673"/>
            <a:chExt cx="2589968" cy="457200"/>
          </a:xfrm>
        </p:grpSpPr>
        <p:sp>
          <p:nvSpPr>
            <p:cNvPr id="5" name="Rettangolo 56">
              <a:extLst>
                <a:ext uri="{FF2B5EF4-FFF2-40B4-BE49-F238E27FC236}">
                  <a16:creationId xmlns:a16="http://schemas.microsoft.com/office/drawing/2014/main" id="{7117934A-2E04-C765-8B29-373740CC8F1F}"/>
                </a:ext>
              </a:extLst>
            </p:cNvPr>
            <p:cNvSpPr/>
            <p:nvPr userDrawn="1"/>
          </p:nvSpPr>
          <p:spPr>
            <a:xfrm>
              <a:off x="6038128" y="2910996"/>
              <a:ext cx="1806905" cy="338554"/>
            </a:xfrm>
            <a:prstGeom prst="rect">
              <a:avLst/>
            </a:prstGeom>
          </p:spPr>
          <p:txBody>
            <a:bodyPr wrap="none">
              <a:spAutoFit/>
            </a:bodyPr>
            <a:lstStyle/>
            <a:p>
              <a:r>
                <a:rPr lang="it-IT" sz="1600" dirty="0">
                  <a:solidFill>
                    <a:schemeClr val="tx2"/>
                  </a:solidFill>
                  <a:latin typeface="+mn-lt"/>
                  <a:ea typeface="Roboto" panose="02000000000000000000" pitchFamily="2" charset="0"/>
                </a:rPr>
                <a:t>+39 049 2970297</a:t>
              </a:r>
            </a:p>
          </p:txBody>
        </p:sp>
        <p:pic>
          <p:nvPicPr>
            <p:cNvPr id="20" name="Elemento grafico 59" descr="Cornetta">
              <a:extLst>
                <a:ext uri="{FF2B5EF4-FFF2-40B4-BE49-F238E27FC236}">
                  <a16:creationId xmlns:a16="http://schemas.microsoft.com/office/drawing/2014/main" id="{440217D2-D505-2805-771C-862B5D59DB0C}"/>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55065" y="2851673"/>
              <a:ext cx="457200" cy="457200"/>
            </a:xfrm>
            <a:prstGeom prst="rect">
              <a:avLst/>
            </a:prstGeom>
          </p:spPr>
        </p:pic>
      </p:grpSp>
      <p:grpSp>
        <p:nvGrpSpPr>
          <p:cNvPr id="24" name="Gruppo 68">
            <a:extLst>
              <a:ext uri="{FF2B5EF4-FFF2-40B4-BE49-F238E27FC236}">
                <a16:creationId xmlns:a16="http://schemas.microsoft.com/office/drawing/2014/main" id="{F2FAD701-74A7-7D0E-2685-4CE0C074F69D}"/>
              </a:ext>
            </a:extLst>
          </p:cNvPr>
          <p:cNvGrpSpPr/>
          <p:nvPr userDrawn="1"/>
        </p:nvGrpSpPr>
        <p:grpSpPr>
          <a:xfrm>
            <a:off x="6460077" y="4329947"/>
            <a:ext cx="3196640" cy="432000"/>
            <a:chOff x="5267665" y="3486792"/>
            <a:chExt cx="3196640" cy="432000"/>
          </a:xfrm>
        </p:grpSpPr>
        <p:sp>
          <p:nvSpPr>
            <p:cNvPr id="25" name="Rettangolo 58">
              <a:extLst>
                <a:ext uri="{FF2B5EF4-FFF2-40B4-BE49-F238E27FC236}">
                  <a16:creationId xmlns:a16="http://schemas.microsoft.com/office/drawing/2014/main" id="{5E2BC120-AA4A-63A3-CEF8-FDFC95339972}"/>
                </a:ext>
              </a:extLst>
            </p:cNvPr>
            <p:cNvSpPr/>
            <p:nvPr userDrawn="1"/>
          </p:nvSpPr>
          <p:spPr>
            <a:xfrm>
              <a:off x="6038128" y="3533515"/>
              <a:ext cx="2426177" cy="338554"/>
            </a:xfrm>
            <a:prstGeom prst="rect">
              <a:avLst/>
            </a:prstGeom>
          </p:spPr>
          <p:txBody>
            <a:bodyPr wrap="none">
              <a:spAutoFit/>
            </a:bodyPr>
            <a:lstStyle/>
            <a:p>
              <a:r>
                <a:rPr lang="it-IT" sz="1600" dirty="0">
                  <a:solidFill>
                    <a:schemeClr val="tx2"/>
                  </a:solidFill>
                  <a:latin typeface="+mn-lt"/>
                  <a:ea typeface="Roboto" panose="02000000000000000000" pitchFamily="2" charset="0"/>
                </a:rPr>
                <a:t>monokee@monokee.com</a:t>
              </a:r>
            </a:p>
          </p:txBody>
        </p:sp>
        <p:pic>
          <p:nvPicPr>
            <p:cNvPr id="26" name="Elemento grafico 60" descr="Busta">
              <a:extLst>
                <a:ext uri="{FF2B5EF4-FFF2-40B4-BE49-F238E27FC236}">
                  <a16:creationId xmlns:a16="http://schemas.microsoft.com/office/drawing/2014/main" id="{4D22C1DE-BD7F-5AB1-AFB5-4F2F25B155A8}"/>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67665" y="3486792"/>
              <a:ext cx="432000" cy="432000"/>
            </a:xfrm>
            <a:prstGeom prst="rect">
              <a:avLst/>
            </a:prstGeom>
          </p:spPr>
        </p:pic>
      </p:grpSp>
      <p:grpSp>
        <p:nvGrpSpPr>
          <p:cNvPr id="27" name="Gruppo 67">
            <a:extLst>
              <a:ext uri="{FF2B5EF4-FFF2-40B4-BE49-F238E27FC236}">
                <a16:creationId xmlns:a16="http://schemas.microsoft.com/office/drawing/2014/main" id="{0259D331-81CD-373E-DFA7-D3D7993C3C68}"/>
              </a:ext>
            </a:extLst>
          </p:cNvPr>
          <p:cNvGrpSpPr/>
          <p:nvPr userDrawn="1"/>
        </p:nvGrpSpPr>
        <p:grpSpPr>
          <a:xfrm>
            <a:off x="6460077" y="4934794"/>
            <a:ext cx="2779346" cy="432000"/>
            <a:chOff x="5267665" y="4149241"/>
            <a:chExt cx="2779346" cy="432000"/>
          </a:xfrm>
        </p:grpSpPr>
        <p:sp>
          <p:nvSpPr>
            <p:cNvPr id="28" name="Rettangolo 57">
              <a:extLst>
                <a:ext uri="{FF2B5EF4-FFF2-40B4-BE49-F238E27FC236}">
                  <a16:creationId xmlns:a16="http://schemas.microsoft.com/office/drawing/2014/main" id="{8FBD006D-5757-A129-9914-A596F1C64CDC}"/>
                </a:ext>
              </a:extLst>
            </p:cNvPr>
            <p:cNvSpPr/>
            <p:nvPr userDrawn="1"/>
          </p:nvSpPr>
          <p:spPr>
            <a:xfrm>
              <a:off x="6038128" y="4195964"/>
              <a:ext cx="2008883" cy="338554"/>
            </a:xfrm>
            <a:prstGeom prst="rect">
              <a:avLst/>
            </a:prstGeom>
          </p:spPr>
          <p:txBody>
            <a:bodyPr wrap="none">
              <a:spAutoFit/>
            </a:bodyPr>
            <a:lstStyle/>
            <a:p>
              <a:r>
                <a:rPr lang="it-IT" sz="1600" dirty="0">
                  <a:solidFill>
                    <a:schemeClr val="tx2"/>
                  </a:solidFill>
                  <a:latin typeface="+mn-lt"/>
                  <a:ea typeface="Roboto" panose="02000000000000000000" pitchFamily="2" charset="0"/>
                </a:rPr>
                <a:t>www.monokee.com</a:t>
              </a:r>
            </a:p>
          </p:txBody>
        </p:sp>
        <p:pic>
          <p:nvPicPr>
            <p:cNvPr id="29" name="Elemento grafico 61" descr="Mondo">
              <a:extLst>
                <a:ext uri="{FF2B5EF4-FFF2-40B4-BE49-F238E27FC236}">
                  <a16:creationId xmlns:a16="http://schemas.microsoft.com/office/drawing/2014/main" id="{90FB574E-7A5D-889E-F672-F31538CBFFF7}"/>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67665" y="4149241"/>
              <a:ext cx="432000" cy="432000"/>
            </a:xfrm>
            <a:prstGeom prst="rect">
              <a:avLst/>
            </a:prstGeom>
          </p:spPr>
        </p:pic>
      </p:grpSp>
      <p:grpSp>
        <p:nvGrpSpPr>
          <p:cNvPr id="30" name="Gruppo 70">
            <a:extLst>
              <a:ext uri="{FF2B5EF4-FFF2-40B4-BE49-F238E27FC236}">
                <a16:creationId xmlns:a16="http://schemas.microsoft.com/office/drawing/2014/main" id="{B985CAF5-07B2-756E-3AFF-D0CE51E01B11}"/>
              </a:ext>
            </a:extLst>
          </p:cNvPr>
          <p:cNvGrpSpPr/>
          <p:nvPr userDrawn="1"/>
        </p:nvGrpSpPr>
        <p:grpSpPr>
          <a:xfrm>
            <a:off x="6442077" y="2942276"/>
            <a:ext cx="2938539" cy="584775"/>
            <a:chOff x="5249665" y="1866441"/>
            <a:chExt cx="2938539" cy="584775"/>
          </a:xfrm>
        </p:grpSpPr>
        <p:sp>
          <p:nvSpPr>
            <p:cNvPr id="31" name="Rettangolo 55">
              <a:extLst>
                <a:ext uri="{FF2B5EF4-FFF2-40B4-BE49-F238E27FC236}">
                  <a16:creationId xmlns:a16="http://schemas.microsoft.com/office/drawing/2014/main" id="{A703E771-3524-8697-4226-212373866FCB}"/>
                </a:ext>
              </a:extLst>
            </p:cNvPr>
            <p:cNvSpPr/>
            <p:nvPr userDrawn="1"/>
          </p:nvSpPr>
          <p:spPr>
            <a:xfrm>
              <a:off x="6038128" y="1866441"/>
              <a:ext cx="2150076" cy="584775"/>
            </a:xfrm>
            <a:prstGeom prst="rect">
              <a:avLst/>
            </a:prstGeom>
          </p:spPr>
          <p:txBody>
            <a:bodyPr wrap="none">
              <a:spAutoFit/>
            </a:bodyPr>
            <a:lstStyle/>
            <a:p>
              <a:r>
                <a:rPr lang="it-IT" sz="1600" dirty="0">
                  <a:solidFill>
                    <a:schemeClr val="tx2"/>
                  </a:solidFill>
                  <a:latin typeface="+mn-lt"/>
                  <a:ea typeface="Roboto" panose="02000000000000000000" pitchFamily="2" charset="0"/>
                </a:rPr>
                <a:t>Via Zeni Fortunato, 8, </a:t>
              </a:r>
              <a:br>
                <a:rPr lang="it-IT" sz="1600" dirty="0">
                  <a:solidFill>
                    <a:schemeClr val="tx2"/>
                  </a:solidFill>
                  <a:latin typeface="+mn-lt"/>
                  <a:ea typeface="Roboto" panose="02000000000000000000" pitchFamily="2" charset="0"/>
                </a:rPr>
              </a:br>
              <a:r>
                <a:rPr lang="it-IT" sz="1600" dirty="0">
                  <a:solidFill>
                    <a:schemeClr val="tx2"/>
                  </a:solidFill>
                  <a:latin typeface="+mn-lt"/>
                  <a:ea typeface="Roboto" panose="02000000000000000000" pitchFamily="2" charset="0"/>
                </a:rPr>
                <a:t>Rovereto, TN</a:t>
              </a:r>
            </a:p>
          </p:txBody>
        </p:sp>
        <p:pic>
          <p:nvPicPr>
            <p:cNvPr id="32" name="Elemento grafico 62" descr="Indicatore">
              <a:extLst>
                <a:ext uri="{FF2B5EF4-FFF2-40B4-BE49-F238E27FC236}">
                  <a16:creationId xmlns:a16="http://schemas.microsoft.com/office/drawing/2014/main" id="{282A6BB0-4FD1-72DC-15C5-EEF8FF0B0524}"/>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49665" y="1933816"/>
              <a:ext cx="468000" cy="468000"/>
            </a:xfrm>
            <a:prstGeom prst="rect">
              <a:avLst/>
            </a:prstGeom>
          </p:spPr>
        </p:pic>
      </p:grpSp>
    </p:spTree>
    <p:extLst>
      <p:ext uri="{BB962C8B-B14F-4D97-AF65-F5344CB8AC3E}">
        <p14:creationId xmlns:p14="http://schemas.microsoft.com/office/powerpoint/2010/main" val="16157362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572" userDrawn="1">
          <p15:clr>
            <a:srgbClr val="FBAE40"/>
          </p15:clr>
        </p15:guide>
        <p15:guide id="3" orient="horz" pos="3748" userDrawn="1">
          <p15:clr>
            <a:srgbClr val="FBAE40"/>
          </p15:clr>
        </p15:guide>
        <p15:guide id="4" pos="3840" userDrawn="1">
          <p15:clr>
            <a:srgbClr val="FBAE40"/>
          </p15:clr>
        </p15:guide>
        <p15:guide id="5" pos="7167" userDrawn="1">
          <p15:clr>
            <a:srgbClr val="FBAE40"/>
          </p15:clr>
        </p15:guide>
        <p15:guide id="6" pos="513" userDrawn="1">
          <p15:clr>
            <a:srgbClr val="FBAE40"/>
          </p15:clr>
        </p15:guide>
        <p15:guide id="7" orient="horz" pos="799" userDrawn="1">
          <p15:clr>
            <a:srgbClr val="FBAE40"/>
          </p15:clr>
        </p15:guide>
        <p15:guide id="8" orient="horz" pos="3521" userDrawn="1">
          <p15:clr>
            <a:srgbClr val="FBAE40"/>
          </p15:clr>
        </p15:guide>
        <p15:guide id="9" pos="816" userDrawn="1">
          <p15:clr>
            <a:srgbClr val="FBAE40"/>
          </p15:clr>
        </p15:guide>
        <p15:guide id="10" pos="686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940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cxnSp>
        <p:nvCxnSpPr>
          <p:cNvPr id="4" name="Connettore diritto 3">
            <a:extLst>
              <a:ext uri="{FF2B5EF4-FFF2-40B4-BE49-F238E27FC236}">
                <a16:creationId xmlns:a16="http://schemas.microsoft.com/office/drawing/2014/main" id="{A82F51B9-C7D1-4644-9CAA-5D4D28847832}"/>
              </a:ext>
            </a:extLst>
          </p:cNvPr>
          <p:cNvCxnSpPr>
            <a:cxnSpLocks/>
          </p:cNvCxnSpPr>
          <p:nvPr userDrawn="1"/>
        </p:nvCxnSpPr>
        <p:spPr>
          <a:xfrm>
            <a:off x="950975" y="2182234"/>
            <a:ext cx="7748784" cy="0"/>
          </a:xfrm>
          <a:prstGeom prst="line">
            <a:avLst/>
          </a:prstGeom>
          <a:ln>
            <a:solidFill>
              <a:srgbClr val="53B262"/>
            </a:solidFill>
          </a:ln>
        </p:spPr>
        <p:style>
          <a:lnRef idx="3">
            <a:schemeClr val="accent2"/>
          </a:lnRef>
          <a:fillRef idx="0">
            <a:schemeClr val="accent2"/>
          </a:fillRef>
          <a:effectRef idx="2">
            <a:schemeClr val="accent2"/>
          </a:effectRef>
          <a:fontRef idx="minor">
            <a:schemeClr val="tx1"/>
          </a:fontRef>
        </p:style>
      </p:cxnSp>
      <p:cxnSp>
        <p:nvCxnSpPr>
          <p:cNvPr id="7" name="Connettore diritto 6">
            <a:extLst>
              <a:ext uri="{FF2B5EF4-FFF2-40B4-BE49-F238E27FC236}">
                <a16:creationId xmlns:a16="http://schemas.microsoft.com/office/drawing/2014/main" id="{DCBA329E-48C2-443C-880E-21F30BAE0ED2}"/>
              </a:ext>
            </a:extLst>
          </p:cNvPr>
          <p:cNvCxnSpPr>
            <a:cxnSpLocks/>
          </p:cNvCxnSpPr>
          <p:nvPr userDrawn="1"/>
        </p:nvCxnSpPr>
        <p:spPr>
          <a:xfrm>
            <a:off x="950976" y="4120240"/>
            <a:ext cx="7748784" cy="0"/>
          </a:xfrm>
          <a:prstGeom prst="line">
            <a:avLst/>
          </a:prstGeom>
          <a:ln>
            <a:solidFill>
              <a:srgbClr val="53B262"/>
            </a:solidFill>
          </a:ln>
        </p:spPr>
        <p:style>
          <a:lnRef idx="3">
            <a:schemeClr val="accent2"/>
          </a:lnRef>
          <a:fillRef idx="0">
            <a:schemeClr val="accent2"/>
          </a:fillRef>
          <a:effectRef idx="2">
            <a:schemeClr val="accent2"/>
          </a:effectRef>
          <a:fontRef idx="minor">
            <a:schemeClr val="tx1"/>
          </a:fontRef>
        </p:style>
      </p:cxnSp>
      <p:sp>
        <p:nvSpPr>
          <p:cNvPr id="29" name="Segnaposto testo 28">
            <a:extLst>
              <a:ext uri="{FF2B5EF4-FFF2-40B4-BE49-F238E27FC236}">
                <a16:creationId xmlns:a16="http://schemas.microsoft.com/office/drawing/2014/main" id="{39147A07-28E5-4323-A92E-D55D261E8FBB}"/>
              </a:ext>
            </a:extLst>
          </p:cNvPr>
          <p:cNvSpPr>
            <a:spLocks noGrp="1"/>
          </p:cNvSpPr>
          <p:nvPr>
            <p:ph type="body" sz="quarter" idx="10" hasCustomPrompt="1"/>
          </p:nvPr>
        </p:nvSpPr>
        <p:spPr>
          <a:xfrm>
            <a:off x="1099565" y="4897010"/>
            <a:ext cx="4577756" cy="468154"/>
          </a:xfrm>
        </p:spPr>
        <p:txBody>
          <a:bodyPr anchor="b"/>
          <a:lstStyle>
            <a:lvl1pPr marL="0" indent="0">
              <a:buNone/>
              <a:defRPr sz="1800" b="1" baseline="0">
                <a:solidFill>
                  <a:srgbClr val="00562E"/>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it-IT" dirty="0"/>
              <a:t>Speaker Name</a:t>
            </a:r>
          </a:p>
        </p:txBody>
      </p:sp>
      <p:sp>
        <p:nvSpPr>
          <p:cNvPr id="13" name="Segnaposto testo 28">
            <a:extLst>
              <a:ext uri="{FF2B5EF4-FFF2-40B4-BE49-F238E27FC236}">
                <a16:creationId xmlns:a16="http://schemas.microsoft.com/office/drawing/2014/main" id="{39147A07-28E5-4323-A92E-D55D261E8FBB}"/>
              </a:ext>
            </a:extLst>
          </p:cNvPr>
          <p:cNvSpPr>
            <a:spLocks noGrp="1"/>
          </p:cNvSpPr>
          <p:nvPr>
            <p:ph type="body" sz="quarter" idx="11" hasCustomPrompt="1"/>
          </p:nvPr>
        </p:nvSpPr>
        <p:spPr>
          <a:xfrm>
            <a:off x="1099565" y="5387081"/>
            <a:ext cx="4577756" cy="468154"/>
          </a:xfrm>
        </p:spPr>
        <p:txBody>
          <a:bodyPr>
            <a:normAutofit/>
          </a:bodyPr>
          <a:lstStyle>
            <a:lvl1pPr marL="0" indent="0">
              <a:buNone/>
              <a:defRPr sz="1600" b="0" baseline="0">
                <a:solidFill>
                  <a:srgbClr val="152016"/>
                </a:solidFill>
                <a:latin typeface="+mn-lt"/>
                <a:ea typeface="Roboto" panose="02000000000000000000" pitchFamily="2"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it-IT" dirty="0"/>
              <a:t>Title</a:t>
            </a:r>
          </a:p>
        </p:txBody>
      </p:sp>
      <p:sp>
        <p:nvSpPr>
          <p:cNvPr id="15" name="Segnaposto testo 28">
            <a:extLst>
              <a:ext uri="{FF2B5EF4-FFF2-40B4-BE49-F238E27FC236}">
                <a16:creationId xmlns:a16="http://schemas.microsoft.com/office/drawing/2014/main" id="{39147A07-28E5-4323-A92E-D55D261E8FBB}"/>
              </a:ext>
            </a:extLst>
          </p:cNvPr>
          <p:cNvSpPr>
            <a:spLocks noGrp="1"/>
          </p:cNvSpPr>
          <p:nvPr>
            <p:ph type="body" sz="quarter" idx="13" hasCustomPrompt="1"/>
          </p:nvPr>
        </p:nvSpPr>
        <p:spPr>
          <a:xfrm>
            <a:off x="1099565" y="5877150"/>
            <a:ext cx="4577756" cy="468154"/>
          </a:xfrm>
        </p:spPr>
        <p:txBody>
          <a:bodyPr/>
          <a:lstStyle>
            <a:lvl1pPr marL="0" indent="0">
              <a:buNone/>
              <a:defRPr sz="1400" b="0" baseline="0">
                <a:solidFill>
                  <a:srgbClr val="152016"/>
                </a:solidFill>
                <a:latin typeface="+mn-lt"/>
                <a:ea typeface="Roboto" panose="02000000000000000000" pitchFamily="2"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it-IT" dirty="0"/>
              <a:t>Date</a:t>
            </a:r>
          </a:p>
        </p:txBody>
      </p:sp>
      <p:sp>
        <p:nvSpPr>
          <p:cNvPr id="9" name="Title 8">
            <a:extLst>
              <a:ext uri="{FF2B5EF4-FFF2-40B4-BE49-F238E27FC236}">
                <a16:creationId xmlns:a16="http://schemas.microsoft.com/office/drawing/2014/main" id="{AB3C2704-27D7-4562-9CC0-531B6DCC3003}"/>
              </a:ext>
            </a:extLst>
          </p:cNvPr>
          <p:cNvSpPr>
            <a:spLocks noGrp="1"/>
          </p:cNvSpPr>
          <p:nvPr>
            <p:ph type="title"/>
          </p:nvPr>
        </p:nvSpPr>
        <p:spPr>
          <a:xfrm>
            <a:off x="965201" y="2296224"/>
            <a:ext cx="7748784" cy="949001"/>
          </a:xfrm>
        </p:spPr>
        <p:txBody>
          <a:bodyPr>
            <a:noAutofit/>
          </a:bodyPr>
          <a:lstStyle>
            <a:lvl1pPr>
              <a:defRPr sz="3200" cap="all" baseline="0"/>
            </a:lvl1pPr>
          </a:lstStyle>
          <a:p>
            <a:r>
              <a:rPr lang="it-IT"/>
              <a:t>Fare clic per modificare lo stile del titolo dello schema</a:t>
            </a:r>
          </a:p>
        </p:txBody>
      </p:sp>
      <p:sp>
        <p:nvSpPr>
          <p:cNvPr id="3" name="Text Placeholder 2">
            <a:extLst>
              <a:ext uri="{FF2B5EF4-FFF2-40B4-BE49-F238E27FC236}">
                <a16:creationId xmlns:a16="http://schemas.microsoft.com/office/drawing/2014/main" id="{BFA2867D-1764-4748-8262-F907E6422FCD}"/>
              </a:ext>
            </a:extLst>
          </p:cNvPr>
          <p:cNvSpPr>
            <a:spLocks noGrp="1"/>
          </p:cNvSpPr>
          <p:nvPr>
            <p:ph type="body" sz="quarter" idx="14" hasCustomPrompt="1"/>
          </p:nvPr>
        </p:nvSpPr>
        <p:spPr>
          <a:xfrm>
            <a:off x="965201" y="3343276"/>
            <a:ext cx="7734299" cy="682625"/>
          </a:xfrm>
        </p:spPr>
        <p:txBody>
          <a:bodyPr anchor="ctr">
            <a:normAutofit/>
          </a:bodyPr>
          <a:lstStyle>
            <a:lvl1pPr marL="0" indent="0">
              <a:buNone/>
              <a:defRPr sz="2400">
                <a:solidFill>
                  <a:schemeClr val="tx2"/>
                </a:solidFill>
                <a:latin typeface="+mj-lt"/>
              </a:defRPr>
            </a:lvl1pPr>
          </a:lstStyle>
          <a:p>
            <a:pPr lvl="0"/>
            <a:r>
              <a:rPr lang="en-GB" dirty="0"/>
              <a:t>Click to edit master subtitle style</a:t>
            </a:r>
            <a:endParaRPr lang="it-IT" dirty="0"/>
          </a:p>
        </p:txBody>
      </p:sp>
      <p:pic>
        <p:nvPicPr>
          <p:cNvPr id="2" name="Graphic 4">
            <a:extLst>
              <a:ext uri="{FF2B5EF4-FFF2-40B4-BE49-F238E27FC236}">
                <a16:creationId xmlns:a16="http://schemas.microsoft.com/office/drawing/2014/main" id="{7A55A1BF-BC9F-9D8D-75E0-C6B6F79309F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7168" y="884025"/>
            <a:ext cx="4520452" cy="1020747"/>
          </a:xfrm>
          <a:prstGeom prst="rect">
            <a:avLst/>
          </a:prstGeom>
        </p:spPr>
      </p:pic>
    </p:spTree>
    <p:extLst>
      <p:ext uri="{BB962C8B-B14F-4D97-AF65-F5344CB8AC3E}">
        <p14:creationId xmlns:p14="http://schemas.microsoft.com/office/powerpoint/2010/main" val="1119493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41948CB-4C49-4EA1-B559-AC1396CA9F62}"/>
              </a:ext>
            </a:extLst>
          </p:cNvPr>
          <p:cNvSpPr/>
          <p:nvPr userDrawn="1"/>
        </p:nvSpPr>
        <p:spPr>
          <a:xfrm>
            <a:off x="0" y="6492874"/>
            <a:ext cx="12192000" cy="365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800" dirty="0"/>
          </a:p>
        </p:txBody>
      </p:sp>
      <p:sp>
        <p:nvSpPr>
          <p:cNvPr id="2" name="Title 1">
            <a:extLst>
              <a:ext uri="{FF2B5EF4-FFF2-40B4-BE49-F238E27FC236}">
                <a16:creationId xmlns:a16="http://schemas.microsoft.com/office/drawing/2014/main" id="{06C21CB4-5FD6-457F-A4CB-891B5FF0F09F}"/>
              </a:ext>
            </a:extLst>
          </p:cNvPr>
          <p:cNvSpPr>
            <a:spLocks noGrp="1"/>
          </p:cNvSpPr>
          <p:nvPr>
            <p:ph type="title"/>
          </p:nvPr>
        </p:nvSpPr>
        <p:spPr>
          <a:xfrm>
            <a:off x="838200" y="365127"/>
            <a:ext cx="10515600" cy="723898"/>
          </a:xfrm>
        </p:spPr>
        <p:txBody>
          <a:bodyPr>
            <a:normAutofit/>
          </a:bodyPr>
          <a:lstStyle>
            <a:lvl1pPr>
              <a:defRPr sz="2800" b="1"/>
            </a:lvl1pPr>
          </a:lstStyle>
          <a:p>
            <a:r>
              <a:rPr lang="it-IT"/>
              <a:t>Fare clic per modificare lo stile del titolo dello schema</a:t>
            </a:r>
          </a:p>
        </p:txBody>
      </p:sp>
      <p:sp>
        <p:nvSpPr>
          <p:cNvPr id="3" name="Date Placeholder 2">
            <a:extLst>
              <a:ext uri="{FF2B5EF4-FFF2-40B4-BE49-F238E27FC236}">
                <a16:creationId xmlns:a16="http://schemas.microsoft.com/office/drawing/2014/main" id="{49DC9B00-0265-4815-A60A-409E3E5D9582}"/>
              </a:ext>
            </a:extLst>
          </p:cNvPr>
          <p:cNvSpPr>
            <a:spLocks noGrp="1"/>
          </p:cNvSpPr>
          <p:nvPr>
            <p:ph type="dt" sz="half" idx="10"/>
          </p:nvPr>
        </p:nvSpPr>
        <p:spPr>
          <a:xfrm>
            <a:off x="9777505" y="6492874"/>
            <a:ext cx="1097555" cy="365125"/>
          </a:xfrm>
        </p:spPr>
        <p:txBody>
          <a:bodyPr/>
          <a:lstStyle>
            <a:lvl1pPr algn="ctr">
              <a:defRPr>
                <a:solidFill>
                  <a:schemeClr val="bg1"/>
                </a:solidFill>
              </a:defRPr>
            </a:lvl1pPr>
          </a:lstStyle>
          <a:p>
            <a:fld id="{45781980-8099-42B1-A7B0-C3C407F9B6DD}" type="datetimeFigureOut">
              <a:rPr lang="it-IT" smtClean="0"/>
              <a:pPr/>
              <a:t>12/04/2024</a:t>
            </a:fld>
            <a:endParaRPr lang="it-IT"/>
          </a:p>
        </p:txBody>
      </p:sp>
      <p:sp>
        <p:nvSpPr>
          <p:cNvPr id="4" name="Footer Placeholder 3">
            <a:extLst>
              <a:ext uri="{FF2B5EF4-FFF2-40B4-BE49-F238E27FC236}">
                <a16:creationId xmlns:a16="http://schemas.microsoft.com/office/drawing/2014/main" id="{E743C802-6A0E-4B23-A99F-A3CA33D34FE8}"/>
              </a:ext>
            </a:extLst>
          </p:cNvPr>
          <p:cNvSpPr>
            <a:spLocks noGrp="1"/>
          </p:cNvSpPr>
          <p:nvPr>
            <p:ph type="ftr" sz="quarter" idx="11"/>
          </p:nvPr>
        </p:nvSpPr>
        <p:spPr>
          <a:xfrm>
            <a:off x="7135906" y="6492876"/>
            <a:ext cx="2591237" cy="365125"/>
          </a:xfrm>
        </p:spPr>
        <p:txBody>
          <a:bodyPr/>
          <a:lstStyle>
            <a:lvl1pPr algn="l">
              <a:defRPr>
                <a:solidFill>
                  <a:schemeClr val="bg1"/>
                </a:solidFill>
              </a:defRPr>
            </a:lvl1pPr>
          </a:lstStyle>
          <a:p>
            <a:endParaRPr lang="it-IT" dirty="0"/>
          </a:p>
        </p:txBody>
      </p:sp>
      <p:sp>
        <p:nvSpPr>
          <p:cNvPr id="5" name="Slide Number Placeholder 4">
            <a:extLst>
              <a:ext uri="{FF2B5EF4-FFF2-40B4-BE49-F238E27FC236}">
                <a16:creationId xmlns:a16="http://schemas.microsoft.com/office/drawing/2014/main" id="{147A8268-56E9-488A-9B3D-110E684C6C56}"/>
              </a:ext>
            </a:extLst>
          </p:cNvPr>
          <p:cNvSpPr>
            <a:spLocks noGrp="1"/>
          </p:cNvSpPr>
          <p:nvPr>
            <p:ph type="sldNum" sz="quarter" idx="12"/>
          </p:nvPr>
        </p:nvSpPr>
        <p:spPr>
          <a:xfrm>
            <a:off x="10875060" y="6492875"/>
            <a:ext cx="502024" cy="365125"/>
          </a:xfrm>
        </p:spPr>
        <p:txBody>
          <a:bodyPr/>
          <a:lstStyle>
            <a:lvl1pPr algn="ctr">
              <a:defRPr>
                <a:solidFill>
                  <a:schemeClr val="bg1"/>
                </a:solidFill>
              </a:defRPr>
            </a:lvl1pPr>
          </a:lstStyle>
          <a:p>
            <a:fld id="{C7D73680-D0F2-4A1D-B2D6-FEBC7DD23F1A}" type="slidenum">
              <a:rPr lang="it-IT" smtClean="0"/>
              <a:pPr/>
              <a:t>‹#›</a:t>
            </a:fld>
            <a:endParaRPr lang="it-IT" dirty="0"/>
          </a:p>
        </p:txBody>
      </p:sp>
      <p:pic>
        <p:nvPicPr>
          <p:cNvPr id="7" name="Graphic 11">
            <a:extLst>
              <a:ext uri="{FF2B5EF4-FFF2-40B4-BE49-F238E27FC236}">
                <a16:creationId xmlns:a16="http://schemas.microsoft.com/office/drawing/2014/main" id="{6EEC9CBB-75E2-4095-4A1A-B4CD73F4985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203" y="6585582"/>
            <a:ext cx="1063019" cy="179708"/>
          </a:xfrm>
          <a:prstGeom prst="rect">
            <a:avLst/>
          </a:prstGeom>
        </p:spPr>
      </p:pic>
    </p:spTree>
    <p:extLst>
      <p:ext uri="{BB962C8B-B14F-4D97-AF65-F5344CB8AC3E}">
        <p14:creationId xmlns:p14="http://schemas.microsoft.com/office/powerpoint/2010/main" val="1810458182"/>
      </p:ext>
    </p:extLst>
  </p:cSld>
  <p:clrMapOvr>
    <a:masterClrMapping/>
  </p:clrMapOvr>
  <p:extLst>
    <p:ext uri="{DCECCB84-F9BA-43D5-87BE-67443E8EF086}">
      <p15:sldGuideLst xmlns:p15="http://schemas.microsoft.com/office/powerpoint/2012/main">
        <p15:guide id="1" orient="horz" pos="232" userDrawn="1">
          <p15:clr>
            <a:srgbClr val="FBAE40"/>
          </p15:clr>
        </p15:guide>
        <p15:guide id="2" pos="3840" userDrawn="1">
          <p15:clr>
            <a:srgbClr val="FBAE40"/>
          </p15:clr>
        </p15:guide>
        <p15:guide id="3" pos="513" userDrawn="1">
          <p15:clr>
            <a:srgbClr val="FBAE40"/>
          </p15:clr>
        </p15:guide>
        <p15:guide id="4" pos="7167" userDrawn="1">
          <p15:clr>
            <a:srgbClr val="FBAE40"/>
          </p15:clr>
        </p15:guide>
        <p15:guide id="6" orient="horz" pos="68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41948CB-4C49-4EA1-B559-AC1396CA9F62}"/>
              </a:ext>
            </a:extLst>
          </p:cNvPr>
          <p:cNvSpPr/>
          <p:nvPr userDrawn="1"/>
        </p:nvSpPr>
        <p:spPr>
          <a:xfrm>
            <a:off x="0" y="6492874"/>
            <a:ext cx="12192000" cy="365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800"/>
          </a:p>
        </p:txBody>
      </p:sp>
      <p:sp>
        <p:nvSpPr>
          <p:cNvPr id="2" name="Title 1">
            <a:extLst>
              <a:ext uri="{FF2B5EF4-FFF2-40B4-BE49-F238E27FC236}">
                <a16:creationId xmlns:a16="http://schemas.microsoft.com/office/drawing/2014/main" id="{06C21CB4-5FD6-457F-A4CB-891B5FF0F09F}"/>
              </a:ext>
            </a:extLst>
          </p:cNvPr>
          <p:cNvSpPr>
            <a:spLocks noGrp="1"/>
          </p:cNvSpPr>
          <p:nvPr>
            <p:ph type="title"/>
          </p:nvPr>
        </p:nvSpPr>
        <p:spPr>
          <a:xfrm>
            <a:off x="838200" y="365127"/>
            <a:ext cx="10515600" cy="723898"/>
          </a:xfrm>
        </p:spPr>
        <p:txBody>
          <a:bodyPr>
            <a:normAutofit/>
          </a:bodyPr>
          <a:lstStyle>
            <a:lvl1pPr>
              <a:defRPr sz="2800" b="1"/>
            </a:lvl1pPr>
          </a:lstStyle>
          <a:p>
            <a:r>
              <a:rPr lang="it-IT"/>
              <a:t>Fare clic per modificare lo stile del titolo dello schema</a:t>
            </a:r>
          </a:p>
        </p:txBody>
      </p:sp>
      <p:sp>
        <p:nvSpPr>
          <p:cNvPr id="3" name="Date Placeholder 2">
            <a:extLst>
              <a:ext uri="{FF2B5EF4-FFF2-40B4-BE49-F238E27FC236}">
                <a16:creationId xmlns:a16="http://schemas.microsoft.com/office/drawing/2014/main" id="{49DC9B00-0265-4815-A60A-409E3E5D9582}"/>
              </a:ext>
            </a:extLst>
          </p:cNvPr>
          <p:cNvSpPr>
            <a:spLocks noGrp="1"/>
          </p:cNvSpPr>
          <p:nvPr>
            <p:ph type="dt" sz="half" idx="10"/>
          </p:nvPr>
        </p:nvSpPr>
        <p:spPr>
          <a:xfrm>
            <a:off x="9777505" y="6492874"/>
            <a:ext cx="1097555" cy="365125"/>
          </a:xfrm>
        </p:spPr>
        <p:txBody>
          <a:bodyPr/>
          <a:lstStyle>
            <a:lvl1pPr algn="ctr">
              <a:defRPr>
                <a:solidFill>
                  <a:schemeClr val="bg1"/>
                </a:solidFill>
              </a:defRPr>
            </a:lvl1pPr>
          </a:lstStyle>
          <a:p>
            <a:fld id="{45781980-8099-42B1-A7B0-C3C407F9B6DD}" type="datetimeFigureOut">
              <a:rPr lang="it-IT" smtClean="0"/>
              <a:pPr/>
              <a:t>12/04/2024</a:t>
            </a:fld>
            <a:endParaRPr lang="it-IT"/>
          </a:p>
        </p:txBody>
      </p:sp>
      <p:sp>
        <p:nvSpPr>
          <p:cNvPr id="4" name="Footer Placeholder 3">
            <a:extLst>
              <a:ext uri="{FF2B5EF4-FFF2-40B4-BE49-F238E27FC236}">
                <a16:creationId xmlns:a16="http://schemas.microsoft.com/office/drawing/2014/main" id="{E743C802-6A0E-4B23-A99F-A3CA33D34FE8}"/>
              </a:ext>
            </a:extLst>
          </p:cNvPr>
          <p:cNvSpPr>
            <a:spLocks noGrp="1"/>
          </p:cNvSpPr>
          <p:nvPr>
            <p:ph type="ftr" sz="quarter" idx="11"/>
          </p:nvPr>
        </p:nvSpPr>
        <p:spPr>
          <a:xfrm>
            <a:off x="7135906" y="6492876"/>
            <a:ext cx="2591237" cy="365125"/>
          </a:xfrm>
        </p:spPr>
        <p:txBody>
          <a:bodyPr/>
          <a:lstStyle>
            <a:lvl1pPr algn="l">
              <a:defRPr>
                <a:solidFill>
                  <a:schemeClr val="bg1"/>
                </a:solidFill>
              </a:defRPr>
            </a:lvl1pPr>
          </a:lstStyle>
          <a:p>
            <a:endParaRPr lang="it-IT" dirty="0"/>
          </a:p>
        </p:txBody>
      </p:sp>
      <p:sp>
        <p:nvSpPr>
          <p:cNvPr id="5" name="Slide Number Placeholder 4">
            <a:extLst>
              <a:ext uri="{FF2B5EF4-FFF2-40B4-BE49-F238E27FC236}">
                <a16:creationId xmlns:a16="http://schemas.microsoft.com/office/drawing/2014/main" id="{147A8268-56E9-488A-9B3D-110E684C6C56}"/>
              </a:ext>
            </a:extLst>
          </p:cNvPr>
          <p:cNvSpPr>
            <a:spLocks noGrp="1"/>
          </p:cNvSpPr>
          <p:nvPr>
            <p:ph type="sldNum" sz="quarter" idx="12"/>
          </p:nvPr>
        </p:nvSpPr>
        <p:spPr>
          <a:xfrm>
            <a:off x="10875060" y="6492875"/>
            <a:ext cx="502024" cy="365125"/>
          </a:xfrm>
        </p:spPr>
        <p:txBody>
          <a:bodyPr/>
          <a:lstStyle>
            <a:lvl1pPr algn="ctr">
              <a:defRPr>
                <a:solidFill>
                  <a:schemeClr val="bg1"/>
                </a:solidFill>
              </a:defRPr>
            </a:lvl1pPr>
          </a:lstStyle>
          <a:p>
            <a:fld id="{C7D73680-D0F2-4A1D-B2D6-FEBC7DD23F1A}" type="slidenum">
              <a:rPr lang="it-IT" smtClean="0"/>
              <a:pPr/>
              <a:t>‹#›</a:t>
            </a:fld>
            <a:endParaRPr lang="it-IT" dirty="0"/>
          </a:p>
        </p:txBody>
      </p:sp>
      <p:sp>
        <p:nvSpPr>
          <p:cNvPr id="8" name="Content Placeholder 7">
            <a:extLst>
              <a:ext uri="{FF2B5EF4-FFF2-40B4-BE49-F238E27FC236}">
                <a16:creationId xmlns:a16="http://schemas.microsoft.com/office/drawing/2014/main" id="{5B5D1F55-EBAE-4D29-B613-15D61E6CC073}"/>
              </a:ext>
            </a:extLst>
          </p:cNvPr>
          <p:cNvSpPr>
            <a:spLocks noGrp="1"/>
          </p:cNvSpPr>
          <p:nvPr>
            <p:ph sz="quarter" idx="13"/>
          </p:nvPr>
        </p:nvSpPr>
        <p:spPr>
          <a:xfrm>
            <a:off x="814917" y="1736725"/>
            <a:ext cx="10562168" cy="464502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
        <p:nvSpPr>
          <p:cNvPr id="10" name="Text Placeholder 9">
            <a:extLst>
              <a:ext uri="{FF2B5EF4-FFF2-40B4-BE49-F238E27FC236}">
                <a16:creationId xmlns:a16="http://schemas.microsoft.com/office/drawing/2014/main" id="{F30F94BF-87AE-4F9F-8C4E-C01F8704E95F}"/>
              </a:ext>
            </a:extLst>
          </p:cNvPr>
          <p:cNvSpPr>
            <a:spLocks noGrp="1"/>
          </p:cNvSpPr>
          <p:nvPr>
            <p:ph type="body" sz="quarter" idx="14"/>
          </p:nvPr>
        </p:nvSpPr>
        <p:spPr>
          <a:xfrm>
            <a:off x="814918" y="1196976"/>
            <a:ext cx="10562167" cy="425637"/>
          </a:xfrm>
        </p:spPr>
        <p:txBody>
          <a:bodyPr anchor="ctr">
            <a:normAutofit/>
          </a:bodyPr>
          <a:lstStyle>
            <a:lvl1pPr marL="0" indent="0">
              <a:buNone/>
              <a:defRPr sz="2400">
                <a:solidFill>
                  <a:schemeClr val="tx2"/>
                </a:solidFill>
                <a:latin typeface="+mj-lt"/>
              </a:defRPr>
            </a:lvl1pPr>
          </a:lstStyle>
          <a:p>
            <a:pPr lvl="0"/>
            <a:r>
              <a:rPr lang="it-IT"/>
              <a:t>Fare clic per modificare gli stili del testo dello schema</a:t>
            </a:r>
          </a:p>
        </p:txBody>
      </p:sp>
      <p:pic>
        <p:nvPicPr>
          <p:cNvPr id="7" name="Graphic 11">
            <a:extLst>
              <a:ext uri="{FF2B5EF4-FFF2-40B4-BE49-F238E27FC236}">
                <a16:creationId xmlns:a16="http://schemas.microsoft.com/office/drawing/2014/main" id="{0ECA1099-20D7-DAE8-2226-55F88D18397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203" y="6585582"/>
            <a:ext cx="1063019" cy="179708"/>
          </a:xfrm>
          <a:prstGeom prst="rect">
            <a:avLst/>
          </a:prstGeom>
        </p:spPr>
      </p:pic>
    </p:spTree>
    <p:extLst>
      <p:ext uri="{BB962C8B-B14F-4D97-AF65-F5344CB8AC3E}">
        <p14:creationId xmlns:p14="http://schemas.microsoft.com/office/powerpoint/2010/main" val="3506825849"/>
      </p:ext>
    </p:extLst>
  </p:cSld>
  <p:clrMapOvr>
    <a:masterClrMapping/>
  </p:clrMapOvr>
  <p:extLst>
    <p:ext uri="{DCECCB84-F9BA-43D5-87BE-67443E8EF086}">
      <p15:sldGuideLst xmlns:p15="http://schemas.microsoft.com/office/powerpoint/2012/main">
        <p15:guide id="1" orient="horz" pos="232" userDrawn="1">
          <p15:clr>
            <a:srgbClr val="FBAE40"/>
          </p15:clr>
        </p15:guide>
        <p15:guide id="2" pos="3840" userDrawn="1">
          <p15:clr>
            <a:srgbClr val="FBAE40"/>
          </p15:clr>
        </p15:guide>
        <p15:guide id="3" pos="513" userDrawn="1">
          <p15:clr>
            <a:srgbClr val="FBAE40"/>
          </p15:clr>
        </p15:guide>
        <p15:guide id="4" pos="7167" userDrawn="1">
          <p15:clr>
            <a:srgbClr val="FBAE40"/>
          </p15:clr>
        </p15:guide>
        <p15:guide id="5" orient="horz" pos="2546" userDrawn="1">
          <p15:clr>
            <a:srgbClr val="FBAE40"/>
          </p15:clr>
        </p15:guide>
        <p15:guide id="6" orient="horz" pos="686" userDrawn="1">
          <p15:clr>
            <a:srgbClr val="FBAE40"/>
          </p15:clr>
        </p15:guide>
        <p15:guide id="7" orient="horz" pos="754" userDrawn="1">
          <p15:clr>
            <a:srgbClr val="FBAE40"/>
          </p15:clr>
        </p15:guide>
        <p15:guide id="8" orient="horz" pos="4088" userDrawn="1">
          <p15:clr>
            <a:srgbClr val="FBAE40"/>
          </p15:clr>
        </p15:guide>
        <p15:guide id="9" orient="horz" pos="4020" userDrawn="1">
          <p15:clr>
            <a:srgbClr val="FBAE40"/>
          </p15:clr>
        </p15:guide>
        <p15:guide id="10" orient="horz" pos="1026" userDrawn="1">
          <p15:clr>
            <a:srgbClr val="FBAE40"/>
          </p15:clr>
        </p15:guide>
        <p15:guide id="11" orient="horz" pos="109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41948CB-4C49-4EA1-B559-AC1396CA9F62}"/>
              </a:ext>
            </a:extLst>
          </p:cNvPr>
          <p:cNvSpPr/>
          <p:nvPr userDrawn="1"/>
        </p:nvSpPr>
        <p:spPr>
          <a:xfrm>
            <a:off x="0" y="6492874"/>
            <a:ext cx="12192000" cy="365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800"/>
          </a:p>
        </p:txBody>
      </p:sp>
      <p:sp>
        <p:nvSpPr>
          <p:cNvPr id="2" name="Title 1">
            <a:extLst>
              <a:ext uri="{FF2B5EF4-FFF2-40B4-BE49-F238E27FC236}">
                <a16:creationId xmlns:a16="http://schemas.microsoft.com/office/drawing/2014/main" id="{06C21CB4-5FD6-457F-A4CB-891B5FF0F09F}"/>
              </a:ext>
            </a:extLst>
          </p:cNvPr>
          <p:cNvSpPr>
            <a:spLocks noGrp="1"/>
          </p:cNvSpPr>
          <p:nvPr>
            <p:ph type="title"/>
          </p:nvPr>
        </p:nvSpPr>
        <p:spPr>
          <a:xfrm>
            <a:off x="838200" y="365127"/>
            <a:ext cx="10515600" cy="723898"/>
          </a:xfrm>
        </p:spPr>
        <p:txBody>
          <a:bodyPr>
            <a:normAutofit/>
          </a:bodyPr>
          <a:lstStyle>
            <a:lvl1pPr>
              <a:defRPr sz="2800" b="1"/>
            </a:lvl1pPr>
          </a:lstStyle>
          <a:p>
            <a:r>
              <a:rPr lang="it-IT"/>
              <a:t>Fare clic per modificare lo stile del titolo dello schema</a:t>
            </a:r>
          </a:p>
        </p:txBody>
      </p:sp>
      <p:sp>
        <p:nvSpPr>
          <p:cNvPr id="3" name="Date Placeholder 2">
            <a:extLst>
              <a:ext uri="{FF2B5EF4-FFF2-40B4-BE49-F238E27FC236}">
                <a16:creationId xmlns:a16="http://schemas.microsoft.com/office/drawing/2014/main" id="{49DC9B00-0265-4815-A60A-409E3E5D9582}"/>
              </a:ext>
            </a:extLst>
          </p:cNvPr>
          <p:cNvSpPr>
            <a:spLocks noGrp="1"/>
          </p:cNvSpPr>
          <p:nvPr>
            <p:ph type="dt" sz="half" idx="10"/>
          </p:nvPr>
        </p:nvSpPr>
        <p:spPr>
          <a:xfrm>
            <a:off x="9777505" y="6492874"/>
            <a:ext cx="1097555" cy="365125"/>
          </a:xfrm>
        </p:spPr>
        <p:txBody>
          <a:bodyPr/>
          <a:lstStyle>
            <a:lvl1pPr algn="ctr">
              <a:defRPr>
                <a:solidFill>
                  <a:schemeClr val="bg1"/>
                </a:solidFill>
              </a:defRPr>
            </a:lvl1pPr>
          </a:lstStyle>
          <a:p>
            <a:fld id="{45781980-8099-42B1-A7B0-C3C407F9B6DD}" type="datetimeFigureOut">
              <a:rPr lang="it-IT" smtClean="0"/>
              <a:pPr/>
              <a:t>12/04/2024</a:t>
            </a:fld>
            <a:endParaRPr lang="it-IT"/>
          </a:p>
        </p:txBody>
      </p:sp>
      <p:sp>
        <p:nvSpPr>
          <p:cNvPr id="4" name="Footer Placeholder 3">
            <a:extLst>
              <a:ext uri="{FF2B5EF4-FFF2-40B4-BE49-F238E27FC236}">
                <a16:creationId xmlns:a16="http://schemas.microsoft.com/office/drawing/2014/main" id="{E743C802-6A0E-4B23-A99F-A3CA33D34FE8}"/>
              </a:ext>
            </a:extLst>
          </p:cNvPr>
          <p:cNvSpPr>
            <a:spLocks noGrp="1"/>
          </p:cNvSpPr>
          <p:nvPr>
            <p:ph type="ftr" sz="quarter" idx="11"/>
          </p:nvPr>
        </p:nvSpPr>
        <p:spPr>
          <a:xfrm>
            <a:off x="7135906" y="6492876"/>
            <a:ext cx="2591237" cy="365125"/>
          </a:xfrm>
        </p:spPr>
        <p:txBody>
          <a:bodyPr/>
          <a:lstStyle>
            <a:lvl1pPr algn="l">
              <a:defRPr>
                <a:solidFill>
                  <a:schemeClr val="bg1"/>
                </a:solidFill>
              </a:defRPr>
            </a:lvl1pPr>
          </a:lstStyle>
          <a:p>
            <a:endParaRPr lang="it-IT" dirty="0"/>
          </a:p>
        </p:txBody>
      </p:sp>
      <p:sp>
        <p:nvSpPr>
          <p:cNvPr id="5" name="Slide Number Placeholder 4">
            <a:extLst>
              <a:ext uri="{FF2B5EF4-FFF2-40B4-BE49-F238E27FC236}">
                <a16:creationId xmlns:a16="http://schemas.microsoft.com/office/drawing/2014/main" id="{147A8268-56E9-488A-9B3D-110E684C6C56}"/>
              </a:ext>
            </a:extLst>
          </p:cNvPr>
          <p:cNvSpPr>
            <a:spLocks noGrp="1"/>
          </p:cNvSpPr>
          <p:nvPr>
            <p:ph type="sldNum" sz="quarter" idx="12"/>
          </p:nvPr>
        </p:nvSpPr>
        <p:spPr>
          <a:xfrm>
            <a:off x="10875060" y="6492875"/>
            <a:ext cx="502024" cy="365125"/>
          </a:xfrm>
        </p:spPr>
        <p:txBody>
          <a:bodyPr/>
          <a:lstStyle>
            <a:lvl1pPr algn="ctr">
              <a:defRPr>
                <a:solidFill>
                  <a:schemeClr val="bg1"/>
                </a:solidFill>
              </a:defRPr>
            </a:lvl1pPr>
          </a:lstStyle>
          <a:p>
            <a:fld id="{C7D73680-D0F2-4A1D-B2D6-FEBC7DD23F1A}" type="slidenum">
              <a:rPr lang="it-IT" smtClean="0"/>
              <a:pPr/>
              <a:t>‹#›</a:t>
            </a:fld>
            <a:endParaRPr lang="it-IT" dirty="0"/>
          </a:p>
        </p:txBody>
      </p:sp>
      <p:sp>
        <p:nvSpPr>
          <p:cNvPr id="8" name="Content Placeholder 7">
            <a:extLst>
              <a:ext uri="{FF2B5EF4-FFF2-40B4-BE49-F238E27FC236}">
                <a16:creationId xmlns:a16="http://schemas.microsoft.com/office/drawing/2014/main" id="{5B5D1F55-EBAE-4D29-B613-15D61E6CC073}"/>
              </a:ext>
            </a:extLst>
          </p:cNvPr>
          <p:cNvSpPr>
            <a:spLocks noGrp="1"/>
          </p:cNvSpPr>
          <p:nvPr>
            <p:ph sz="quarter" idx="13"/>
          </p:nvPr>
        </p:nvSpPr>
        <p:spPr>
          <a:xfrm>
            <a:off x="814917" y="1196975"/>
            <a:ext cx="10562168" cy="5184775"/>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pic>
        <p:nvPicPr>
          <p:cNvPr id="7" name="Graphic 11">
            <a:extLst>
              <a:ext uri="{FF2B5EF4-FFF2-40B4-BE49-F238E27FC236}">
                <a16:creationId xmlns:a16="http://schemas.microsoft.com/office/drawing/2014/main" id="{DA02B415-9809-8E06-BD85-00334E5DB5A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203" y="6585582"/>
            <a:ext cx="1063019" cy="179708"/>
          </a:xfrm>
          <a:prstGeom prst="rect">
            <a:avLst/>
          </a:prstGeom>
        </p:spPr>
      </p:pic>
    </p:spTree>
    <p:extLst>
      <p:ext uri="{BB962C8B-B14F-4D97-AF65-F5344CB8AC3E}">
        <p14:creationId xmlns:p14="http://schemas.microsoft.com/office/powerpoint/2010/main" val="3651320623"/>
      </p:ext>
    </p:extLst>
  </p:cSld>
  <p:clrMapOvr>
    <a:masterClrMapping/>
  </p:clrMapOvr>
  <p:extLst>
    <p:ext uri="{DCECCB84-F9BA-43D5-87BE-67443E8EF086}">
      <p15:sldGuideLst xmlns:p15="http://schemas.microsoft.com/office/powerpoint/2012/main">
        <p15:guide id="1" orient="horz" pos="232" userDrawn="1">
          <p15:clr>
            <a:srgbClr val="FBAE40"/>
          </p15:clr>
        </p15:guide>
        <p15:guide id="2" pos="3840" userDrawn="1">
          <p15:clr>
            <a:srgbClr val="FBAE40"/>
          </p15:clr>
        </p15:guide>
        <p15:guide id="3" pos="513" userDrawn="1">
          <p15:clr>
            <a:srgbClr val="FBAE40"/>
          </p15:clr>
        </p15:guide>
        <p15:guide id="4" pos="7167" userDrawn="1">
          <p15:clr>
            <a:srgbClr val="FBAE40"/>
          </p15:clr>
        </p15:guide>
        <p15:guide id="5" orient="horz" pos="2387" userDrawn="1">
          <p15:clr>
            <a:srgbClr val="FBAE40"/>
          </p15:clr>
        </p15:guide>
        <p15:guide id="6" orient="horz" pos="686" userDrawn="1">
          <p15:clr>
            <a:srgbClr val="FBAE40"/>
          </p15:clr>
        </p15:guide>
        <p15:guide id="7" orient="horz" pos="754" userDrawn="1">
          <p15:clr>
            <a:srgbClr val="FBAE40"/>
          </p15:clr>
        </p15:guide>
        <p15:guide id="8" orient="horz" pos="4088" userDrawn="1">
          <p15:clr>
            <a:srgbClr val="FBAE40"/>
          </p15:clr>
        </p15:guide>
        <p15:guide id="9" orient="horz" pos="402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41948CB-4C49-4EA1-B559-AC1396CA9F62}"/>
              </a:ext>
            </a:extLst>
          </p:cNvPr>
          <p:cNvSpPr/>
          <p:nvPr userDrawn="1"/>
        </p:nvSpPr>
        <p:spPr>
          <a:xfrm>
            <a:off x="0" y="6492874"/>
            <a:ext cx="12192000" cy="365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800" dirty="0"/>
          </a:p>
        </p:txBody>
      </p:sp>
      <p:sp>
        <p:nvSpPr>
          <p:cNvPr id="3" name="Date Placeholder 2">
            <a:extLst>
              <a:ext uri="{FF2B5EF4-FFF2-40B4-BE49-F238E27FC236}">
                <a16:creationId xmlns:a16="http://schemas.microsoft.com/office/drawing/2014/main" id="{49DC9B00-0265-4815-A60A-409E3E5D9582}"/>
              </a:ext>
            </a:extLst>
          </p:cNvPr>
          <p:cNvSpPr>
            <a:spLocks noGrp="1"/>
          </p:cNvSpPr>
          <p:nvPr>
            <p:ph type="dt" sz="half" idx="10"/>
          </p:nvPr>
        </p:nvSpPr>
        <p:spPr>
          <a:xfrm>
            <a:off x="9777505" y="6492874"/>
            <a:ext cx="1097555" cy="365125"/>
          </a:xfrm>
        </p:spPr>
        <p:txBody>
          <a:bodyPr/>
          <a:lstStyle>
            <a:lvl1pPr algn="ctr">
              <a:defRPr>
                <a:solidFill>
                  <a:schemeClr val="bg1"/>
                </a:solidFill>
              </a:defRPr>
            </a:lvl1pPr>
          </a:lstStyle>
          <a:p>
            <a:fld id="{45781980-8099-42B1-A7B0-C3C407F9B6DD}" type="datetimeFigureOut">
              <a:rPr lang="it-IT" smtClean="0"/>
              <a:pPr/>
              <a:t>12/04/2024</a:t>
            </a:fld>
            <a:endParaRPr lang="it-IT"/>
          </a:p>
        </p:txBody>
      </p:sp>
      <p:sp>
        <p:nvSpPr>
          <p:cNvPr id="4" name="Footer Placeholder 3">
            <a:extLst>
              <a:ext uri="{FF2B5EF4-FFF2-40B4-BE49-F238E27FC236}">
                <a16:creationId xmlns:a16="http://schemas.microsoft.com/office/drawing/2014/main" id="{E743C802-6A0E-4B23-A99F-A3CA33D34FE8}"/>
              </a:ext>
            </a:extLst>
          </p:cNvPr>
          <p:cNvSpPr>
            <a:spLocks noGrp="1"/>
          </p:cNvSpPr>
          <p:nvPr>
            <p:ph type="ftr" sz="quarter" idx="11"/>
          </p:nvPr>
        </p:nvSpPr>
        <p:spPr>
          <a:xfrm>
            <a:off x="7135906" y="6492876"/>
            <a:ext cx="2591237" cy="365125"/>
          </a:xfrm>
        </p:spPr>
        <p:txBody>
          <a:bodyPr/>
          <a:lstStyle>
            <a:lvl1pPr algn="l">
              <a:defRPr>
                <a:solidFill>
                  <a:schemeClr val="bg1"/>
                </a:solidFill>
              </a:defRPr>
            </a:lvl1pPr>
          </a:lstStyle>
          <a:p>
            <a:endParaRPr lang="it-IT" dirty="0"/>
          </a:p>
        </p:txBody>
      </p:sp>
      <p:sp>
        <p:nvSpPr>
          <p:cNvPr id="5" name="Slide Number Placeholder 4">
            <a:extLst>
              <a:ext uri="{FF2B5EF4-FFF2-40B4-BE49-F238E27FC236}">
                <a16:creationId xmlns:a16="http://schemas.microsoft.com/office/drawing/2014/main" id="{147A8268-56E9-488A-9B3D-110E684C6C56}"/>
              </a:ext>
            </a:extLst>
          </p:cNvPr>
          <p:cNvSpPr>
            <a:spLocks noGrp="1"/>
          </p:cNvSpPr>
          <p:nvPr>
            <p:ph type="sldNum" sz="quarter" idx="12"/>
          </p:nvPr>
        </p:nvSpPr>
        <p:spPr>
          <a:xfrm>
            <a:off x="10875060" y="6492875"/>
            <a:ext cx="502024" cy="365125"/>
          </a:xfrm>
        </p:spPr>
        <p:txBody>
          <a:bodyPr/>
          <a:lstStyle>
            <a:lvl1pPr algn="ctr">
              <a:defRPr>
                <a:solidFill>
                  <a:schemeClr val="bg1"/>
                </a:solidFill>
              </a:defRPr>
            </a:lvl1pPr>
          </a:lstStyle>
          <a:p>
            <a:fld id="{C7D73680-D0F2-4A1D-B2D6-FEBC7DD23F1A}" type="slidenum">
              <a:rPr lang="it-IT" smtClean="0"/>
              <a:pPr/>
              <a:t>‹#›</a:t>
            </a:fld>
            <a:endParaRPr lang="it-IT" dirty="0"/>
          </a:p>
        </p:txBody>
      </p:sp>
      <p:pic>
        <p:nvPicPr>
          <p:cNvPr id="2" name="Graphic 11">
            <a:extLst>
              <a:ext uri="{FF2B5EF4-FFF2-40B4-BE49-F238E27FC236}">
                <a16:creationId xmlns:a16="http://schemas.microsoft.com/office/drawing/2014/main" id="{F7D6A81C-B35A-2EDD-D97B-A7EFFC0A571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203" y="6585582"/>
            <a:ext cx="1063019" cy="179708"/>
          </a:xfrm>
          <a:prstGeom prst="rect">
            <a:avLst/>
          </a:prstGeom>
        </p:spPr>
      </p:pic>
    </p:spTree>
    <p:extLst>
      <p:ext uri="{BB962C8B-B14F-4D97-AF65-F5344CB8AC3E}">
        <p14:creationId xmlns:p14="http://schemas.microsoft.com/office/powerpoint/2010/main" val="41271638"/>
      </p:ext>
    </p:extLst>
  </p:cSld>
  <p:clrMapOvr>
    <a:masterClrMapping/>
  </p:clrMapOvr>
  <p:extLst>
    <p:ext uri="{DCECCB84-F9BA-43D5-87BE-67443E8EF086}">
      <p15:sldGuideLst xmlns:p15="http://schemas.microsoft.com/office/powerpoint/2012/main">
        <p15:guide id="2" pos="3840" userDrawn="1">
          <p15:clr>
            <a:srgbClr val="FBAE40"/>
          </p15:clr>
        </p15:guide>
        <p15:guide id="5" orient="horz" pos="204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pic>
        <p:nvPicPr>
          <p:cNvPr id="2" name="Graphic 6">
            <a:extLst>
              <a:ext uri="{FF2B5EF4-FFF2-40B4-BE49-F238E27FC236}">
                <a16:creationId xmlns:a16="http://schemas.microsoft.com/office/drawing/2014/main" id="{EB555D49-9D79-DF8E-5E01-9EF26219160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5197" y="3026862"/>
            <a:ext cx="3561790" cy="804275"/>
          </a:xfrm>
          <a:prstGeom prst="rect">
            <a:avLst/>
          </a:prstGeom>
        </p:spPr>
      </p:pic>
    </p:spTree>
    <p:extLst>
      <p:ext uri="{BB962C8B-B14F-4D97-AF65-F5344CB8AC3E}">
        <p14:creationId xmlns:p14="http://schemas.microsoft.com/office/powerpoint/2010/main" val="256568596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yout personalizzato">
    <p:spTree>
      <p:nvGrpSpPr>
        <p:cNvPr id="1" name=""/>
        <p:cNvGrpSpPr/>
        <p:nvPr/>
      </p:nvGrpSpPr>
      <p:grpSpPr>
        <a:xfrm>
          <a:off x="0" y="0"/>
          <a:ext cx="0" cy="0"/>
          <a:chOff x="0" y="0"/>
          <a:chExt cx="0" cy="0"/>
        </a:xfrm>
      </p:grpSpPr>
      <p:sp>
        <p:nvSpPr>
          <p:cNvPr id="6" name="Rettangolo 53">
            <a:extLst>
              <a:ext uri="{FF2B5EF4-FFF2-40B4-BE49-F238E27FC236}">
                <a16:creationId xmlns:a16="http://schemas.microsoft.com/office/drawing/2014/main" id="{4771A1DB-ABBE-4C8E-8EDA-6F997EB174D5}"/>
              </a:ext>
            </a:extLst>
          </p:cNvPr>
          <p:cNvSpPr/>
          <p:nvPr userDrawn="1"/>
        </p:nvSpPr>
        <p:spPr>
          <a:xfrm>
            <a:off x="814917" y="1268414"/>
            <a:ext cx="10081684" cy="4321174"/>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mn-lt"/>
            </a:endParaRPr>
          </a:p>
        </p:txBody>
      </p:sp>
      <p:sp>
        <p:nvSpPr>
          <p:cNvPr id="7" name="Rettangolo 54">
            <a:extLst>
              <a:ext uri="{FF2B5EF4-FFF2-40B4-BE49-F238E27FC236}">
                <a16:creationId xmlns:a16="http://schemas.microsoft.com/office/drawing/2014/main" id="{AA0761C2-F706-4969-90A9-E2720EADC31D}"/>
              </a:ext>
            </a:extLst>
          </p:cNvPr>
          <p:cNvSpPr>
            <a:spLocks/>
          </p:cNvSpPr>
          <p:nvPr userDrawn="1"/>
        </p:nvSpPr>
        <p:spPr>
          <a:xfrm>
            <a:off x="6095999" y="908050"/>
            <a:ext cx="5281084" cy="5041900"/>
          </a:xfrm>
          <a:prstGeom prst="rect">
            <a:avLst/>
          </a:prstGeom>
          <a:solidFill>
            <a:schemeClr val="accent1">
              <a:lumMod val="7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mn-lt"/>
            </a:endParaRPr>
          </a:p>
        </p:txBody>
      </p:sp>
      <p:cxnSp>
        <p:nvCxnSpPr>
          <p:cNvPr id="23" name="Straight Connector 22">
            <a:extLst>
              <a:ext uri="{FF2B5EF4-FFF2-40B4-BE49-F238E27FC236}">
                <a16:creationId xmlns:a16="http://schemas.microsoft.com/office/drawing/2014/main" id="{B6345D2F-FEB7-459F-BD5C-012DA172BEEA}"/>
              </a:ext>
            </a:extLst>
          </p:cNvPr>
          <p:cNvCxnSpPr/>
          <p:nvPr userDrawn="1"/>
        </p:nvCxnSpPr>
        <p:spPr>
          <a:xfrm>
            <a:off x="6096000" y="1268414"/>
            <a:ext cx="48006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F8DE417-9093-4107-8502-C4CD7B34C8E4}"/>
              </a:ext>
            </a:extLst>
          </p:cNvPr>
          <p:cNvCxnSpPr>
            <a:cxnSpLocks/>
          </p:cNvCxnSpPr>
          <p:nvPr userDrawn="1"/>
        </p:nvCxnSpPr>
        <p:spPr>
          <a:xfrm>
            <a:off x="6096000" y="5589588"/>
            <a:ext cx="4800600"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0D95776-70EF-49F9-A160-61A2F528F438}"/>
              </a:ext>
            </a:extLst>
          </p:cNvPr>
          <p:cNvCxnSpPr>
            <a:cxnSpLocks/>
          </p:cNvCxnSpPr>
          <p:nvPr userDrawn="1"/>
        </p:nvCxnSpPr>
        <p:spPr>
          <a:xfrm flipV="1">
            <a:off x="10858504" y="1268414"/>
            <a:ext cx="0" cy="432117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Immagine 3">
            <a:extLst>
              <a:ext uri="{FF2B5EF4-FFF2-40B4-BE49-F238E27FC236}">
                <a16:creationId xmlns:a16="http://schemas.microsoft.com/office/drawing/2014/main" id="{9A4D7881-6918-34BC-52C1-E1ACCE60D43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298127" y="1573215"/>
            <a:ext cx="3240088" cy="731632"/>
          </a:xfrm>
          <a:prstGeom prst="rect">
            <a:avLst/>
          </a:prstGeom>
        </p:spPr>
      </p:pic>
      <p:grpSp>
        <p:nvGrpSpPr>
          <p:cNvPr id="3" name="Gruppo 69">
            <a:extLst>
              <a:ext uri="{FF2B5EF4-FFF2-40B4-BE49-F238E27FC236}">
                <a16:creationId xmlns:a16="http://schemas.microsoft.com/office/drawing/2014/main" id="{8833EBE2-06FB-4DFA-4A82-0D72918A1510}"/>
              </a:ext>
            </a:extLst>
          </p:cNvPr>
          <p:cNvGrpSpPr/>
          <p:nvPr userDrawn="1"/>
        </p:nvGrpSpPr>
        <p:grpSpPr>
          <a:xfrm>
            <a:off x="6447482" y="3699899"/>
            <a:ext cx="2589968" cy="457200"/>
            <a:chOff x="5255065" y="2851673"/>
            <a:chExt cx="2589968" cy="457200"/>
          </a:xfrm>
        </p:grpSpPr>
        <p:sp>
          <p:nvSpPr>
            <p:cNvPr id="4" name="Rettangolo 56">
              <a:extLst>
                <a:ext uri="{FF2B5EF4-FFF2-40B4-BE49-F238E27FC236}">
                  <a16:creationId xmlns:a16="http://schemas.microsoft.com/office/drawing/2014/main" id="{AE597B04-02B7-99AF-6E7E-42E0027DA74C}"/>
                </a:ext>
              </a:extLst>
            </p:cNvPr>
            <p:cNvSpPr/>
            <p:nvPr userDrawn="1"/>
          </p:nvSpPr>
          <p:spPr>
            <a:xfrm>
              <a:off x="6038128" y="2910996"/>
              <a:ext cx="1806905" cy="338554"/>
            </a:xfrm>
            <a:prstGeom prst="rect">
              <a:avLst/>
            </a:prstGeom>
          </p:spPr>
          <p:txBody>
            <a:bodyPr wrap="none">
              <a:spAutoFit/>
            </a:bodyPr>
            <a:lstStyle/>
            <a:p>
              <a:r>
                <a:rPr lang="it-IT" sz="1600" dirty="0">
                  <a:solidFill>
                    <a:schemeClr val="bg2"/>
                  </a:solidFill>
                  <a:latin typeface="+mn-lt"/>
                  <a:ea typeface="Roboto" panose="02000000000000000000" pitchFamily="2" charset="0"/>
                </a:rPr>
                <a:t>+39 049 2970297</a:t>
              </a:r>
            </a:p>
          </p:txBody>
        </p:sp>
        <p:pic>
          <p:nvPicPr>
            <p:cNvPr id="5" name="Elemento grafico 59" descr="Cornetta">
              <a:extLst>
                <a:ext uri="{FF2B5EF4-FFF2-40B4-BE49-F238E27FC236}">
                  <a16:creationId xmlns:a16="http://schemas.microsoft.com/office/drawing/2014/main" id="{FD191FF1-4A68-63E3-1285-32770C1AC4BD}"/>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55065" y="2851673"/>
              <a:ext cx="457200" cy="457200"/>
            </a:xfrm>
            <a:prstGeom prst="rect">
              <a:avLst/>
            </a:prstGeom>
          </p:spPr>
        </p:pic>
      </p:grpSp>
      <p:grpSp>
        <p:nvGrpSpPr>
          <p:cNvPr id="20" name="Gruppo 68">
            <a:extLst>
              <a:ext uri="{FF2B5EF4-FFF2-40B4-BE49-F238E27FC236}">
                <a16:creationId xmlns:a16="http://schemas.microsoft.com/office/drawing/2014/main" id="{2359CC64-3B88-3C6B-2952-AECB034032D8}"/>
              </a:ext>
            </a:extLst>
          </p:cNvPr>
          <p:cNvGrpSpPr/>
          <p:nvPr userDrawn="1"/>
        </p:nvGrpSpPr>
        <p:grpSpPr>
          <a:xfrm>
            <a:off x="6460082" y="4329947"/>
            <a:ext cx="3196640" cy="432000"/>
            <a:chOff x="5267665" y="3486792"/>
            <a:chExt cx="3196640" cy="432000"/>
          </a:xfrm>
        </p:grpSpPr>
        <p:sp>
          <p:nvSpPr>
            <p:cNvPr id="22" name="Rettangolo 58">
              <a:extLst>
                <a:ext uri="{FF2B5EF4-FFF2-40B4-BE49-F238E27FC236}">
                  <a16:creationId xmlns:a16="http://schemas.microsoft.com/office/drawing/2014/main" id="{5EF46800-BBEE-D69E-1838-7388A07010DB}"/>
                </a:ext>
              </a:extLst>
            </p:cNvPr>
            <p:cNvSpPr/>
            <p:nvPr userDrawn="1"/>
          </p:nvSpPr>
          <p:spPr>
            <a:xfrm>
              <a:off x="6038128" y="3533515"/>
              <a:ext cx="2426177" cy="338554"/>
            </a:xfrm>
            <a:prstGeom prst="rect">
              <a:avLst/>
            </a:prstGeom>
          </p:spPr>
          <p:txBody>
            <a:bodyPr wrap="none">
              <a:spAutoFit/>
            </a:bodyPr>
            <a:lstStyle/>
            <a:p>
              <a:r>
                <a:rPr lang="it-IT" sz="1600" dirty="0">
                  <a:solidFill>
                    <a:schemeClr val="bg2"/>
                  </a:solidFill>
                  <a:latin typeface="+mn-lt"/>
                  <a:ea typeface="Roboto" panose="02000000000000000000" pitchFamily="2" charset="0"/>
                </a:rPr>
                <a:t>monokee@monokee.com</a:t>
              </a:r>
            </a:p>
          </p:txBody>
        </p:sp>
        <p:pic>
          <p:nvPicPr>
            <p:cNvPr id="26" name="Elemento grafico 60" descr="Busta">
              <a:extLst>
                <a:ext uri="{FF2B5EF4-FFF2-40B4-BE49-F238E27FC236}">
                  <a16:creationId xmlns:a16="http://schemas.microsoft.com/office/drawing/2014/main" id="{34AC889B-4F02-A9AC-AF8F-5726E762B814}"/>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67665" y="3486792"/>
              <a:ext cx="432000" cy="432000"/>
            </a:xfrm>
            <a:prstGeom prst="rect">
              <a:avLst/>
            </a:prstGeom>
          </p:spPr>
        </p:pic>
      </p:grpSp>
      <p:grpSp>
        <p:nvGrpSpPr>
          <p:cNvPr id="27" name="Gruppo 67">
            <a:extLst>
              <a:ext uri="{FF2B5EF4-FFF2-40B4-BE49-F238E27FC236}">
                <a16:creationId xmlns:a16="http://schemas.microsoft.com/office/drawing/2014/main" id="{10042E63-AC4F-A4DE-E3C4-14302A0D92B8}"/>
              </a:ext>
            </a:extLst>
          </p:cNvPr>
          <p:cNvGrpSpPr/>
          <p:nvPr userDrawn="1"/>
        </p:nvGrpSpPr>
        <p:grpSpPr>
          <a:xfrm>
            <a:off x="6460082" y="4934794"/>
            <a:ext cx="2779346" cy="432000"/>
            <a:chOff x="5267665" y="4149241"/>
            <a:chExt cx="2779346" cy="432000"/>
          </a:xfrm>
        </p:grpSpPr>
        <p:sp>
          <p:nvSpPr>
            <p:cNvPr id="28" name="Rettangolo 57">
              <a:extLst>
                <a:ext uri="{FF2B5EF4-FFF2-40B4-BE49-F238E27FC236}">
                  <a16:creationId xmlns:a16="http://schemas.microsoft.com/office/drawing/2014/main" id="{64BF8010-B130-736F-A5F0-E796382F7928}"/>
                </a:ext>
              </a:extLst>
            </p:cNvPr>
            <p:cNvSpPr/>
            <p:nvPr userDrawn="1"/>
          </p:nvSpPr>
          <p:spPr>
            <a:xfrm>
              <a:off x="6038128" y="4195964"/>
              <a:ext cx="2008883" cy="338554"/>
            </a:xfrm>
            <a:prstGeom prst="rect">
              <a:avLst/>
            </a:prstGeom>
          </p:spPr>
          <p:txBody>
            <a:bodyPr wrap="none">
              <a:spAutoFit/>
            </a:bodyPr>
            <a:lstStyle/>
            <a:p>
              <a:r>
                <a:rPr lang="it-IT" sz="1600" dirty="0">
                  <a:solidFill>
                    <a:schemeClr val="bg2"/>
                  </a:solidFill>
                  <a:latin typeface="+mn-lt"/>
                  <a:ea typeface="Roboto" panose="02000000000000000000" pitchFamily="2" charset="0"/>
                </a:rPr>
                <a:t>www.monokee.com</a:t>
              </a:r>
            </a:p>
          </p:txBody>
        </p:sp>
        <p:pic>
          <p:nvPicPr>
            <p:cNvPr id="29" name="Elemento grafico 61" descr="Mondo">
              <a:extLst>
                <a:ext uri="{FF2B5EF4-FFF2-40B4-BE49-F238E27FC236}">
                  <a16:creationId xmlns:a16="http://schemas.microsoft.com/office/drawing/2014/main" id="{453051CC-0282-F497-8E1C-58C6B18D44CA}"/>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67665" y="4149241"/>
              <a:ext cx="432000" cy="432000"/>
            </a:xfrm>
            <a:prstGeom prst="rect">
              <a:avLst/>
            </a:prstGeom>
          </p:spPr>
        </p:pic>
      </p:grpSp>
      <p:grpSp>
        <p:nvGrpSpPr>
          <p:cNvPr id="30" name="Gruppo 70">
            <a:extLst>
              <a:ext uri="{FF2B5EF4-FFF2-40B4-BE49-F238E27FC236}">
                <a16:creationId xmlns:a16="http://schemas.microsoft.com/office/drawing/2014/main" id="{C4F6B2C0-49A2-2A29-994F-B43EA51456D9}"/>
              </a:ext>
            </a:extLst>
          </p:cNvPr>
          <p:cNvGrpSpPr/>
          <p:nvPr userDrawn="1"/>
        </p:nvGrpSpPr>
        <p:grpSpPr>
          <a:xfrm>
            <a:off x="6442082" y="2942276"/>
            <a:ext cx="2938539" cy="584775"/>
            <a:chOff x="5249665" y="1866441"/>
            <a:chExt cx="2938539" cy="584775"/>
          </a:xfrm>
        </p:grpSpPr>
        <p:sp>
          <p:nvSpPr>
            <p:cNvPr id="31" name="Rettangolo 55">
              <a:extLst>
                <a:ext uri="{FF2B5EF4-FFF2-40B4-BE49-F238E27FC236}">
                  <a16:creationId xmlns:a16="http://schemas.microsoft.com/office/drawing/2014/main" id="{BD743561-A83F-F50A-52FB-9FEB51E50C33}"/>
                </a:ext>
              </a:extLst>
            </p:cNvPr>
            <p:cNvSpPr/>
            <p:nvPr userDrawn="1"/>
          </p:nvSpPr>
          <p:spPr>
            <a:xfrm>
              <a:off x="6038128" y="1866441"/>
              <a:ext cx="2150076" cy="584775"/>
            </a:xfrm>
            <a:prstGeom prst="rect">
              <a:avLst/>
            </a:prstGeom>
          </p:spPr>
          <p:txBody>
            <a:bodyPr wrap="none">
              <a:spAutoFit/>
            </a:bodyPr>
            <a:lstStyle/>
            <a:p>
              <a:r>
                <a:rPr lang="it-IT" sz="1600" dirty="0">
                  <a:solidFill>
                    <a:schemeClr val="bg2"/>
                  </a:solidFill>
                  <a:latin typeface="+mn-lt"/>
                  <a:ea typeface="Roboto" panose="02000000000000000000" pitchFamily="2" charset="0"/>
                </a:rPr>
                <a:t>Via Zeni Fortunato, 8, </a:t>
              </a:r>
              <a:br>
                <a:rPr lang="it-IT" sz="1600" dirty="0">
                  <a:solidFill>
                    <a:schemeClr val="bg2"/>
                  </a:solidFill>
                  <a:latin typeface="+mn-lt"/>
                  <a:ea typeface="Roboto" panose="02000000000000000000" pitchFamily="2" charset="0"/>
                </a:rPr>
              </a:br>
              <a:r>
                <a:rPr lang="it-IT" sz="1600" dirty="0">
                  <a:solidFill>
                    <a:schemeClr val="bg2"/>
                  </a:solidFill>
                  <a:latin typeface="+mn-lt"/>
                  <a:ea typeface="Roboto" panose="02000000000000000000" pitchFamily="2" charset="0"/>
                </a:rPr>
                <a:t>Rovereto, TN</a:t>
              </a:r>
            </a:p>
          </p:txBody>
        </p:sp>
        <p:pic>
          <p:nvPicPr>
            <p:cNvPr id="32" name="Elemento grafico 62" descr="Indicatore">
              <a:extLst>
                <a:ext uri="{FF2B5EF4-FFF2-40B4-BE49-F238E27FC236}">
                  <a16:creationId xmlns:a16="http://schemas.microsoft.com/office/drawing/2014/main" id="{5AC166BE-B5C2-8B4C-E14B-8A48775021AA}"/>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49665" y="1933816"/>
              <a:ext cx="468000" cy="468000"/>
            </a:xfrm>
            <a:prstGeom prst="rect">
              <a:avLst/>
            </a:prstGeom>
          </p:spPr>
        </p:pic>
      </p:grpSp>
    </p:spTree>
    <p:extLst>
      <p:ext uri="{BB962C8B-B14F-4D97-AF65-F5344CB8AC3E}">
        <p14:creationId xmlns:p14="http://schemas.microsoft.com/office/powerpoint/2010/main" val="502755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572" userDrawn="1">
          <p15:clr>
            <a:srgbClr val="FBAE40"/>
          </p15:clr>
        </p15:guide>
        <p15:guide id="3" orient="horz" pos="3748" userDrawn="1">
          <p15:clr>
            <a:srgbClr val="FBAE40"/>
          </p15:clr>
        </p15:guide>
        <p15:guide id="4" pos="3840" userDrawn="1">
          <p15:clr>
            <a:srgbClr val="FBAE40"/>
          </p15:clr>
        </p15:guide>
        <p15:guide id="5" pos="7167" userDrawn="1">
          <p15:clr>
            <a:srgbClr val="FBAE40"/>
          </p15:clr>
        </p15:guide>
        <p15:guide id="6" pos="513" userDrawn="1">
          <p15:clr>
            <a:srgbClr val="FBAE40"/>
          </p15:clr>
        </p15:guide>
        <p15:guide id="7" orient="horz" pos="799" userDrawn="1">
          <p15:clr>
            <a:srgbClr val="FBAE40"/>
          </p15:clr>
        </p15:guide>
        <p15:guide id="8" orient="horz" pos="3521" userDrawn="1">
          <p15:clr>
            <a:srgbClr val="FBAE40"/>
          </p15:clr>
        </p15:guide>
        <p15:guide id="9" pos="816" userDrawn="1">
          <p15:clr>
            <a:srgbClr val="FBAE40"/>
          </p15:clr>
        </p15:guide>
        <p15:guide id="10" pos="6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1013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1033AE-7176-4E4E-B3FA-9F8C4F16FF0A}"/>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Text Placeholder 2">
            <a:extLst>
              <a:ext uri="{FF2B5EF4-FFF2-40B4-BE49-F238E27FC236}">
                <a16:creationId xmlns:a16="http://schemas.microsoft.com/office/drawing/2014/main" id="{D26065D4-A5EF-4808-851E-1A67289291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Date Placeholder 3">
            <a:extLst>
              <a:ext uri="{FF2B5EF4-FFF2-40B4-BE49-F238E27FC236}">
                <a16:creationId xmlns:a16="http://schemas.microsoft.com/office/drawing/2014/main" id="{7C2A0D52-C16D-4AE8-94AB-DFFC51A3006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5781980-8099-42B1-A7B0-C3C407F9B6DD}" type="datetimeFigureOut">
              <a:rPr lang="it-IT" smtClean="0"/>
              <a:t>12/04/2024</a:t>
            </a:fld>
            <a:endParaRPr lang="it-IT"/>
          </a:p>
        </p:txBody>
      </p:sp>
      <p:sp>
        <p:nvSpPr>
          <p:cNvPr id="5" name="Footer Placeholder 4">
            <a:extLst>
              <a:ext uri="{FF2B5EF4-FFF2-40B4-BE49-F238E27FC236}">
                <a16:creationId xmlns:a16="http://schemas.microsoft.com/office/drawing/2014/main" id="{80286BAE-9683-4130-A102-EA17F9F7C0C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E7977FE1-D85D-4310-A0C6-D1A3CABBE03A}"/>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D73680-D0F2-4A1D-B2D6-FEBC7DD23F1A}" type="slidenum">
              <a:rPr lang="it-IT" smtClean="0"/>
              <a:t>‹#›</a:t>
            </a:fld>
            <a:endParaRPr lang="it-IT"/>
          </a:p>
        </p:txBody>
      </p:sp>
    </p:spTree>
    <p:extLst>
      <p:ext uri="{BB962C8B-B14F-4D97-AF65-F5344CB8AC3E}">
        <p14:creationId xmlns:p14="http://schemas.microsoft.com/office/powerpoint/2010/main" val="341381221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6" r:id="rId4"/>
    <p:sldLayoutId id="2147483677" r:id="rId5"/>
    <p:sldLayoutId id="2147483675" r:id="rId6"/>
    <p:sldLayoutId id="2147483678" r:id="rId7"/>
    <p:sldLayoutId id="2147483679" r:id="rId8"/>
    <p:sldLayoutId id="2147483689" r:id="rId9"/>
  </p:sldLayoutIdLst>
  <p:txStyles>
    <p:titleStyle>
      <a:lvl1pPr algn="l" defTabSz="685800" rtl="0" eaLnBrk="1" latinLnBrk="0" hangingPunct="1">
        <a:lnSpc>
          <a:spcPct val="90000"/>
        </a:lnSpc>
        <a:spcBef>
          <a:spcPct val="0"/>
        </a:spcBef>
        <a:buNone/>
        <a:defRPr sz="33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t-I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1033AE-7176-4E4E-B3FA-9F8C4F16FF0A}"/>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endParaRPr lang="it-IT" dirty="0"/>
          </a:p>
        </p:txBody>
      </p:sp>
      <p:sp>
        <p:nvSpPr>
          <p:cNvPr id="3" name="Text Placeholder 2">
            <a:extLst>
              <a:ext uri="{FF2B5EF4-FFF2-40B4-BE49-F238E27FC236}">
                <a16:creationId xmlns:a16="http://schemas.microsoft.com/office/drawing/2014/main" id="{D26065D4-A5EF-4808-851E-1A67289291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7C2A0D52-C16D-4AE8-94AB-DFFC51A3006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bg1"/>
                </a:solidFill>
              </a:defRPr>
            </a:lvl1pPr>
          </a:lstStyle>
          <a:p>
            <a:fld id="{45781980-8099-42B1-A7B0-C3C407F9B6DD}" type="datetimeFigureOut">
              <a:rPr lang="it-IT" smtClean="0"/>
              <a:pPr/>
              <a:t>12/04/2024</a:t>
            </a:fld>
            <a:endParaRPr lang="it-IT"/>
          </a:p>
        </p:txBody>
      </p:sp>
      <p:sp>
        <p:nvSpPr>
          <p:cNvPr id="5" name="Footer Placeholder 4">
            <a:extLst>
              <a:ext uri="{FF2B5EF4-FFF2-40B4-BE49-F238E27FC236}">
                <a16:creationId xmlns:a16="http://schemas.microsoft.com/office/drawing/2014/main" id="{80286BAE-9683-4130-A102-EA17F9F7C0C2}"/>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bg1"/>
                </a:solidFill>
              </a:defRPr>
            </a:lvl1pPr>
          </a:lstStyle>
          <a:p>
            <a:endParaRPr lang="it-IT"/>
          </a:p>
        </p:txBody>
      </p:sp>
      <p:sp>
        <p:nvSpPr>
          <p:cNvPr id="6" name="Slide Number Placeholder 5">
            <a:extLst>
              <a:ext uri="{FF2B5EF4-FFF2-40B4-BE49-F238E27FC236}">
                <a16:creationId xmlns:a16="http://schemas.microsoft.com/office/drawing/2014/main" id="{E7977FE1-D85D-4310-A0C6-D1A3CABBE03A}"/>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bg1"/>
                </a:solidFill>
              </a:defRPr>
            </a:lvl1pPr>
          </a:lstStyle>
          <a:p>
            <a:fld id="{C7D73680-D0F2-4A1D-B2D6-FEBC7DD23F1A}" type="slidenum">
              <a:rPr lang="it-IT" smtClean="0"/>
              <a:pPr/>
              <a:t>‹#›</a:t>
            </a:fld>
            <a:endParaRPr lang="it-IT"/>
          </a:p>
        </p:txBody>
      </p:sp>
    </p:spTree>
    <p:extLst>
      <p:ext uri="{BB962C8B-B14F-4D97-AF65-F5344CB8AC3E}">
        <p14:creationId xmlns:p14="http://schemas.microsoft.com/office/powerpoint/2010/main" val="102964129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90" r:id="rId9"/>
  </p:sldLayoutIdLst>
  <p:txStyles>
    <p:titleStyle>
      <a:lvl1pPr algn="l" defTabSz="685800" rtl="0" eaLnBrk="1" latinLnBrk="0" hangingPunct="1">
        <a:lnSpc>
          <a:spcPct val="90000"/>
        </a:lnSpc>
        <a:spcBef>
          <a:spcPct val="0"/>
        </a:spcBef>
        <a:buNone/>
        <a:defRPr sz="3300" kern="1200">
          <a:solidFill>
            <a:schemeClr val="accent1">
              <a:lumMod val="20000"/>
              <a:lumOff val="8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t-I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6.jpg"/><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png"/><Relationship Id="rId7" Type="http://schemas.openxmlformats.org/officeDocument/2006/relationships/image" Target="../media/image31.sv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5.svg"/><Relationship Id="rId5" Type="http://schemas.openxmlformats.org/officeDocument/2006/relationships/image" Target="../media/image29.sv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7.png"/><Relationship Id="rId7" Type="http://schemas.openxmlformats.org/officeDocument/2006/relationships/image" Target="../media/image39.sv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 Id="rId9" Type="http://schemas.openxmlformats.org/officeDocument/2006/relationships/image" Target="../media/image41.sv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45.sv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4.png"/><Relationship Id="rId5" Type="http://schemas.openxmlformats.org/officeDocument/2006/relationships/image" Target="../media/image43.sv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47.sv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5.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4CDFA307-5D4E-8750-62A0-2777B3593FA5}"/>
              </a:ext>
            </a:extLst>
          </p:cNvPr>
          <p:cNvSpPr>
            <a:spLocks noGrp="1"/>
          </p:cNvSpPr>
          <p:nvPr>
            <p:ph type="body" sz="quarter" idx="10"/>
          </p:nvPr>
        </p:nvSpPr>
        <p:spPr>
          <a:xfrm>
            <a:off x="2348674" y="4897010"/>
            <a:ext cx="3869247" cy="468154"/>
          </a:xfrm>
        </p:spPr>
        <p:txBody>
          <a:bodyPr>
            <a:normAutofit fontScale="92500"/>
          </a:bodyPr>
          <a:lstStyle/>
          <a:p>
            <a:r>
              <a:rPr lang="it-IT" dirty="0"/>
              <a:t>Simone Albamonte e Roberto Griggio</a:t>
            </a:r>
            <a:endParaRPr lang="en-US" dirty="0"/>
          </a:p>
        </p:txBody>
      </p:sp>
      <p:sp>
        <p:nvSpPr>
          <p:cNvPr id="5" name="Titolo 4">
            <a:extLst>
              <a:ext uri="{FF2B5EF4-FFF2-40B4-BE49-F238E27FC236}">
                <a16:creationId xmlns:a16="http://schemas.microsoft.com/office/drawing/2014/main" id="{69657E35-EF01-C32B-0322-C90D11F54F0B}"/>
              </a:ext>
            </a:extLst>
          </p:cNvPr>
          <p:cNvSpPr>
            <a:spLocks noGrp="1"/>
          </p:cNvSpPr>
          <p:nvPr>
            <p:ph type="title"/>
          </p:nvPr>
        </p:nvSpPr>
        <p:spPr/>
        <p:txBody>
          <a:bodyPr/>
          <a:lstStyle/>
          <a:p>
            <a:r>
              <a:rPr lang="it-IT" dirty="0" err="1"/>
              <a:t>Our</a:t>
            </a:r>
            <a:r>
              <a:rPr lang="it-IT" dirty="0"/>
              <a:t> history</a:t>
            </a:r>
            <a:endParaRPr lang="en-US" dirty="0"/>
          </a:p>
        </p:txBody>
      </p:sp>
    </p:spTree>
    <p:extLst>
      <p:ext uri="{BB962C8B-B14F-4D97-AF65-F5344CB8AC3E}">
        <p14:creationId xmlns:p14="http://schemas.microsoft.com/office/powerpoint/2010/main" val="1308081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74B812-A3CA-278D-EA64-37977CCE6528}"/>
              </a:ext>
            </a:extLst>
          </p:cNvPr>
          <p:cNvSpPr>
            <a:spLocks noGrp="1"/>
          </p:cNvSpPr>
          <p:nvPr>
            <p:ph type="title"/>
          </p:nvPr>
        </p:nvSpPr>
        <p:spPr/>
        <p:txBody>
          <a:bodyPr/>
          <a:lstStyle/>
          <a:p>
            <a:r>
              <a:rPr lang="en-US" dirty="0"/>
              <a:t>What motivated us to build Monokee?</a:t>
            </a:r>
            <a:endParaRPr lang="it-IT" dirty="0"/>
          </a:p>
        </p:txBody>
      </p:sp>
      <p:sp>
        <p:nvSpPr>
          <p:cNvPr id="12" name="TextBox 11">
            <a:extLst>
              <a:ext uri="{FF2B5EF4-FFF2-40B4-BE49-F238E27FC236}">
                <a16:creationId xmlns:a16="http://schemas.microsoft.com/office/drawing/2014/main" id="{2A84A5DB-8D25-21A4-674D-1715607044E6}"/>
              </a:ext>
            </a:extLst>
          </p:cNvPr>
          <p:cNvSpPr txBox="1"/>
          <p:nvPr/>
        </p:nvSpPr>
        <p:spPr>
          <a:xfrm>
            <a:off x="838200" y="1325880"/>
            <a:ext cx="604653" cy="707886"/>
          </a:xfrm>
          <a:prstGeom prst="rect">
            <a:avLst/>
          </a:prstGeom>
          <a:noFill/>
        </p:spPr>
        <p:txBody>
          <a:bodyPr wrap="none" rtlCol="0">
            <a:spAutoFit/>
          </a:bodyPr>
          <a:lstStyle/>
          <a:p>
            <a:r>
              <a:rPr lang="it-IT" sz="4000" dirty="0">
                <a:solidFill>
                  <a:schemeClr val="accent5">
                    <a:lumMod val="50000"/>
                  </a:schemeClr>
                </a:solidFill>
              </a:rPr>
              <a:t>1.</a:t>
            </a:r>
          </a:p>
        </p:txBody>
      </p:sp>
      <p:sp>
        <p:nvSpPr>
          <p:cNvPr id="4" name="TextBox 2">
            <a:extLst>
              <a:ext uri="{FF2B5EF4-FFF2-40B4-BE49-F238E27FC236}">
                <a16:creationId xmlns:a16="http://schemas.microsoft.com/office/drawing/2014/main" id="{2209F798-05C0-E12B-BB80-AEC8BE09AF84}"/>
              </a:ext>
            </a:extLst>
          </p:cNvPr>
          <p:cNvSpPr txBox="1"/>
          <p:nvPr/>
        </p:nvSpPr>
        <p:spPr>
          <a:xfrm>
            <a:off x="1568262" y="2131448"/>
            <a:ext cx="4999449" cy="646331"/>
          </a:xfrm>
          <a:prstGeom prst="rect">
            <a:avLst/>
          </a:prstGeom>
          <a:noFill/>
        </p:spPr>
        <p:txBody>
          <a:bodyPr wrap="square" rtlCol="0">
            <a:spAutoFit/>
          </a:bodyPr>
          <a:lstStyle/>
          <a:p>
            <a:r>
              <a:rPr lang="en-US" b="0" i="0" dirty="0">
                <a:solidFill>
                  <a:srgbClr val="0D0D0D"/>
                </a:solidFill>
                <a:effectLst/>
                <a:highlight>
                  <a:srgbClr val="FFFFFF"/>
                </a:highlight>
                <a:latin typeface="Söhne"/>
              </a:rPr>
              <a:t>Reasons drawn from years of experience, condensed into two categories:</a:t>
            </a:r>
            <a:endParaRPr lang="it-IT" dirty="0"/>
          </a:p>
        </p:txBody>
      </p:sp>
      <p:graphicFrame>
        <p:nvGraphicFramePr>
          <p:cNvPr id="5" name="Diagramma 4">
            <a:extLst>
              <a:ext uri="{FF2B5EF4-FFF2-40B4-BE49-F238E27FC236}">
                <a16:creationId xmlns:a16="http://schemas.microsoft.com/office/drawing/2014/main" id="{D2A6B87B-6363-86ED-0A9C-FD1C02F50CB8}"/>
              </a:ext>
            </a:extLst>
          </p:cNvPr>
          <p:cNvGraphicFramePr/>
          <p:nvPr>
            <p:extLst>
              <p:ext uri="{D42A27DB-BD31-4B8C-83A1-F6EECF244321}">
                <p14:modId xmlns:p14="http://schemas.microsoft.com/office/powerpoint/2010/main" val="2865570233"/>
              </p:ext>
            </p:extLst>
          </p:nvPr>
        </p:nvGraphicFramePr>
        <p:xfrm>
          <a:off x="1194671" y="2891956"/>
          <a:ext cx="5235880" cy="3368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81431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74B812-A3CA-278D-EA64-37977CCE6528}"/>
              </a:ext>
            </a:extLst>
          </p:cNvPr>
          <p:cNvSpPr>
            <a:spLocks noGrp="1"/>
          </p:cNvSpPr>
          <p:nvPr>
            <p:ph type="title"/>
          </p:nvPr>
        </p:nvSpPr>
        <p:spPr/>
        <p:txBody>
          <a:bodyPr/>
          <a:lstStyle/>
          <a:p>
            <a:r>
              <a:rPr lang="en-US" dirty="0"/>
              <a:t>What motivated us to build Monokee?</a:t>
            </a:r>
            <a:endParaRPr lang="it-IT" dirty="0"/>
          </a:p>
        </p:txBody>
      </p:sp>
      <p:sp>
        <p:nvSpPr>
          <p:cNvPr id="8" name="TextBox 7">
            <a:extLst>
              <a:ext uri="{FF2B5EF4-FFF2-40B4-BE49-F238E27FC236}">
                <a16:creationId xmlns:a16="http://schemas.microsoft.com/office/drawing/2014/main" id="{623AA8A0-E136-E8BF-5FF5-6441264576E2}"/>
              </a:ext>
            </a:extLst>
          </p:cNvPr>
          <p:cNvSpPr txBox="1"/>
          <p:nvPr/>
        </p:nvSpPr>
        <p:spPr>
          <a:xfrm>
            <a:off x="6738942" y="2131448"/>
            <a:ext cx="1781257" cy="369332"/>
          </a:xfrm>
          <a:prstGeom prst="rect">
            <a:avLst/>
          </a:prstGeom>
          <a:noFill/>
        </p:spPr>
        <p:txBody>
          <a:bodyPr wrap="none" rtlCol="0">
            <a:spAutoFit/>
          </a:bodyPr>
          <a:lstStyle/>
          <a:p>
            <a:r>
              <a:rPr lang="it-IT" dirty="0"/>
              <a:t>An advice from:</a:t>
            </a:r>
          </a:p>
        </p:txBody>
      </p:sp>
      <p:sp>
        <p:nvSpPr>
          <p:cNvPr id="9" name="TextBox 8">
            <a:extLst>
              <a:ext uri="{FF2B5EF4-FFF2-40B4-BE49-F238E27FC236}">
                <a16:creationId xmlns:a16="http://schemas.microsoft.com/office/drawing/2014/main" id="{35047691-2FFC-C8B9-BF07-0858EFA54489}"/>
              </a:ext>
            </a:extLst>
          </p:cNvPr>
          <p:cNvSpPr txBox="1"/>
          <p:nvPr/>
        </p:nvSpPr>
        <p:spPr>
          <a:xfrm>
            <a:off x="838200" y="1325880"/>
            <a:ext cx="604653" cy="707886"/>
          </a:xfrm>
          <a:prstGeom prst="rect">
            <a:avLst/>
          </a:prstGeom>
          <a:noFill/>
        </p:spPr>
        <p:txBody>
          <a:bodyPr wrap="none" rtlCol="0">
            <a:spAutoFit/>
          </a:bodyPr>
          <a:lstStyle/>
          <a:p>
            <a:r>
              <a:rPr lang="it-IT" sz="4000" dirty="0">
                <a:solidFill>
                  <a:schemeClr val="accent5">
                    <a:lumMod val="50000"/>
                  </a:schemeClr>
                </a:solidFill>
              </a:rPr>
              <a:t>1.</a:t>
            </a:r>
          </a:p>
        </p:txBody>
      </p:sp>
      <p:sp>
        <p:nvSpPr>
          <p:cNvPr id="10" name="TextBox 9">
            <a:extLst>
              <a:ext uri="{FF2B5EF4-FFF2-40B4-BE49-F238E27FC236}">
                <a16:creationId xmlns:a16="http://schemas.microsoft.com/office/drawing/2014/main" id="{DB965DBB-C10A-CABB-7412-BD4411266311}"/>
              </a:ext>
            </a:extLst>
          </p:cNvPr>
          <p:cNvSpPr txBox="1"/>
          <p:nvPr/>
        </p:nvSpPr>
        <p:spPr>
          <a:xfrm>
            <a:off x="5963058" y="1325880"/>
            <a:ext cx="604653" cy="707886"/>
          </a:xfrm>
          <a:prstGeom prst="rect">
            <a:avLst/>
          </a:prstGeom>
          <a:noFill/>
        </p:spPr>
        <p:txBody>
          <a:bodyPr wrap="none" rtlCol="0">
            <a:spAutoFit/>
          </a:bodyPr>
          <a:lstStyle/>
          <a:p>
            <a:r>
              <a:rPr lang="it-IT" sz="4000" dirty="0">
                <a:solidFill>
                  <a:schemeClr val="accent5">
                    <a:lumMod val="50000"/>
                  </a:schemeClr>
                </a:solidFill>
              </a:rPr>
              <a:t>2.</a:t>
            </a:r>
          </a:p>
        </p:txBody>
      </p:sp>
      <p:sp>
        <p:nvSpPr>
          <p:cNvPr id="3" name="TextBox 2">
            <a:extLst>
              <a:ext uri="{FF2B5EF4-FFF2-40B4-BE49-F238E27FC236}">
                <a16:creationId xmlns:a16="http://schemas.microsoft.com/office/drawing/2014/main" id="{6506578F-269A-C232-E379-4769FEC60849}"/>
              </a:ext>
            </a:extLst>
          </p:cNvPr>
          <p:cNvSpPr txBox="1"/>
          <p:nvPr/>
        </p:nvSpPr>
        <p:spPr>
          <a:xfrm>
            <a:off x="1568262" y="2131448"/>
            <a:ext cx="4999449" cy="646331"/>
          </a:xfrm>
          <a:prstGeom prst="rect">
            <a:avLst/>
          </a:prstGeom>
          <a:noFill/>
        </p:spPr>
        <p:txBody>
          <a:bodyPr wrap="square" rtlCol="0">
            <a:spAutoFit/>
          </a:bodyPr>
          <a:lstStyle/>
          <a:p>
            <a:r>
              <a:rPr lang="en-US" b="0" i="0" dirty="0">
                <a:solidFill>
                  <a:srgbClr val="0D0D0D"/>
                </a:solidFill>
                <a:effectLst/>
                <a:highlight>
                  <a:srgbClr val="FFFFFF"/>
                </a:highlight>
                <a:latin typeface="Söhne"/>
              </a:rPr>
              <a:t>Reasons drawn from years of experience, condensed into two categories:</a:t>
            </a:r>
            <a:endParaRPr lang="it-IT" dirty="0"/>
          </a:p>
        </p:txBody>
      </p:sp>
      <p:graphicFrame>
        <p:nvGraphicFramePr>
          <p:cNvPr id="11" name="Diagramma 4">
            <a:extLst>
              <a:ext uri="{FF2B5EF4-FFF2-40B4-BE49-F238E27FC236}">
                <a16:creationId xmlns:a16="http://schemas.microsoft.com/office/drawing/2014/main" id="{7EE5A93C-B770-700F-4421-BFAD73E94996}"/>
              </a:ext>
            </a:extLst>
          </p:cNvPr>
          <p:cNvGraphicFramePr/>
          <p:nvPr>
            <p:extLst>
              <p:ext uri="{D42A27DB-BD31-4B8C-83A1-F6EECF244321}">
                <p14:modId xmlns:p14="http://schemas.microsoft.com/office/powerpoint/2010/main" val="1381026960"/>
              </p:ext>
            </p:extLst>
          </p:nvPr>
        </p:nvGraphicFramePr>
        <p:xfrm>
          <a:off x="1194671" y="2891956"/>
          <a:ext cx="5235880" cy="3368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ttangolo 4">
            <a:extLst>
              <a:ext uri="{FF2B5EF4-FFF2-40B4-BE49-F238E27FC236}">
                <a16:creationId xmlns:a16="http://schemas.microsoft.com/office/drawing/2014/main" id="{1DEAB859-3EDB-5D23-D270-61AD49DA4A56}"/>
              </a:ext>
            </a:extLst>
          </p:cNvPr>
          <p:cNvSpPr/>
          <p:nvPr/>
        </p:nvSpPr>
        <p:spPr>
          <a:xfrm>
            <a:off x="7106634" y="2587759"/>
            <a:ext cx="2539478" cy="923330"/>
          </a:xfrm>
          <a:prstGeom prst="rect">
            <a:avLst/>
          </a:prstGeom>
          <a:noFill/>
        </p:spPr>
        <p:txBody>
          <a:bodyPr wrap="none" lIns="91440" tIns="45720" rIns="91440" bIns="45720">
            <a:spAutoFit/>
          </a:bodyPr>
          <a:lstStyle/>
          <a:p>
            <a:pPr algn="ctr"/>
            <a:r>
              <a:rPr lang="it-IT" sz="5400" b="0" cap="none" spc="0" dirty="0">
                <a:ln w="0"/>
                <a:solidFill>
                  <a:schemeClr val="tx1"/>
                </a:solidFill>
                <a:effectLst>
                  <a:outerShdw blurRad="38100" dist="19050" dir="2700000" algn="tl" rotWithShape="0">
                    <a:schemeClr val="dk1">
                      <a:alpha val="40000"/>
                    </a:schemeClr>
                  </a:outerShdw>
                </a:effectLst>
              </a:rPr>
              <a:t>Gartner</a:t>
            </a:r>
          </a:p>
        </p:txBody>
      </p:sp>
    </p:spTree>
    <p:extLst>
      <p:ext uri="{BB962C8B-B14F-4D97-AF65-F5344CB8AC3E}">
        <p14:creationId xmlns:p14="http://schemas.microsoft.com/office/powerpoint/2010/main" val="20527617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tangolo 13">
            <a:extLst>
              <a:ext uri="{FF2B5EF4-FFF2-40B4-BE49-F238E27FC236}">
                <a16:creationId xmlns:a16="http://schemas.microsoft.com/office/drawing/2014/main" id="{D6E847EB-4CA6-C1A2-4AF0-1B3BF559C67B}"/>
              </a:ext>
            </a:extLst>
          </p:cNvPr>
          <p:cNvSpPr/>
          <p:nvPr/>
        </p:nvSpPr>
        <p:spPr>
          <a:xfrm>
            <a:off x="-2" y="3224354"/>
            <a:ext cx="4055158" cy="3266879"/>
          </a:xfrm>
          <a:prstGeom prst="rect">
            <a:avLst/>
          </a:prstGeom>
          <a:solidFill>
            <a:srgbClr val="47AC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it-IT" sz="2800" dirty="0"/>
          </a:p>
        </p:txBody>
      </p:sp>
      <p:sp>
        <p:nvSpPr>
          <p:cNvPr id="8" name="Rettangolo 7">
            <a:extLst>
              <a:ext uri="{FF2B5EF4-FFF2-40B4-BE49-F238E27FC236}">
                <a16:creationId xmlns:a16="http://schemas.microsoft.com/office/drawing/2014/main" id="{476D652D-9B83-F5F7-0AEB-9E259582713D}"/>
              </a:ext>
            </a:extLst>
          </p:cNvPr>
          <p:cNvSpPr/>
          <p:nvPr/>
        </p:nvSpPr>
        <p:spPr>
          <a:xfrm>
            <a:off x="0" y="0"/>
            <a:ext cx="4081670" cy="6506678"/>
          </a:xfrm>
          <a:prstGeom prst="rect">
            <a:avLst/>
          </a:prstGeom>
          <a:solidFill>
            <a:srgbClr val="1A42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it-IT" sz="4000" b="1" dirty="0">
              <a:latin typeface="+mj-lt"/>
              <a:cs typeface="Quire Sans" panose="020B0502040204020203" pitchFamily="34" charset="0"/>
            </a:endParaRPr>
          </a:p>
          <a:p>
            <a:r>
              <a:rPr lang="it-IT" sz="4000" b="1" dirty="0" err="1">
                <a:solidFill>
                  <a:srgbClr val="F7B150"/>
                </a:solidFill>
                <a:latin typeface="+mj-lt"/>
                <a:cs typeface="Quire Sans" panose="020B0502040204020203" pitchFamily="34" charset="0"/>
              </a:rPr>
              <a:t>Operational</a:t>
            </a:r>
            <a:r>
              <a:rPr lang="it-IT" sz="4000" b="1" dirty="0">
                <a:solidFill>
                  <a:srgbClr val="F7B150"/>
                </a:solidFill>
                <a:latin typeface="+mj-lt"/>
                <a:cs typeface="Quire Sans" panose="020B0502040204020203" pitchFamily="34" charset="0"/>
              </a:rPr>
              <a:t> </a:t>
            </a:r>
            <a:r>
              <a:rPr lang="it-IT" sz="4000" b="1" dirty="0" err="1">
                <a:solidFill>
                  <a:srgbClr val="F7B150"/>
                </a:solidFill>
                <a:latin typeface="+mj-lt"/>
                <a:cs typeface="Quire Sans" panose="020B0502040204020203" pitchFamily="34" charset="0"/>
              </a:rPr>
              <a:t>reasons</a:t>
            </a:r>
            <a:endParaRPr lang="it-IT" sz="4000" b="1" dirty="0">
              <a:solidFill>
                <a:srgbClr val="F7B150"/>
              </a:solidFill>
              <a:latin typeface="+mj-lt"/>
              <a:cs typeface="Quire Sans" panose="020B0502040204020203" pitchFamily="34" charset="0"/>
            </a:endParaRPr>
          </a:p>
        </p:txBody>
      </p:sp>
      <p:sp>
        <p:nvSpPr>
          <p:cNvPr id="12" name="Rettangolo 11">
            <a:extLst>
              <a:ext uri="{FF2B5EF4-FFF2-40B4-BE49-F238E27FC236}">
                <a16:creationId xmlns:a16="http://schemas.microsoft.com/office/drawing/2014/main" id="{943FD383-4D40-6749-9AD0-A9FB70E29E84}"/>
              </a:ext>
            </a:extLst>
          </p:cNvPr>
          <p:cNvSpPr/>
          <p:nvPr/>
        </p:nvSpPr>
        <p:spPr>
          <a:xfrm>
            <a:off x="4081668" y="0"/>
            <a:ext cx="4055165" cy="3266879"/>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it-IT" sz="1400" b="1" dirty="0">
              <a:latin typeface="Roboto Black" panose="02000000000000000000" pitchFamily="2" charset="0"/>
              <a:ea typeface="Roboto Black" panose="02000000000000000000" pitchFamily="2" charset="0"/>
            </a:endParaRPr>
          </a:p>
          <a:p>
            <a:r>
              <a:rPr lang="it-IT" sz="2800" b="1" dirty="0" err="1">
                <a:solidFill>
                  <a:srgbClr val="F7B150"/>
                </a:solidFill>
                <a:latin typeface="Roboto Black" panose="02000000000000000000" pitchFamily="2" charset="0"/>
                <a:ea typeface="Roboto Black" panose="02000000000000000000" pitchFamily="2" charset="0"/>
              </a:rPr>
              <a:t>Reason</a:t>
            </a:r>
            <a:r>
              <a:rPr lang="it-IT" sz="2800" b="1" dirty="0">
                <a:solidFill>
                  <a:srgbClr val="F7B150"/>
                </a:solidFill>
                <a:latin typeface="Roboto Black" panose="02000000000000000000" pitchFamily="2" charset="0"/>
                <a:ea typeface="Roboto Black" panose="02000000000000000000" pitchFamily="2" charset="0"/>
              </a:rPr>
              <a:t> 1</a:t>
            </a:r>
          </a:p>
          <a:p>
            <a:endParaRPr lang="it-IT" sz="800" b="1" dirty="0"/>
          </a:p>
          <a:p>
            <a:r>
              <a:rPr lang="en-US" sz="2000" dirty="0"/>
              <a:t>In Europe, the product must be adapted to the established processes.</a:t>
            </a:r>
          </a:p>
          <a:p>
            <a:endParaRPr lang="en-US" sz="2000" dirty="0"/>
          </a:p>
          <a:p>
            <a:r>
              <a:rPr lang="en-US" sz="2000" dirty="0">
                <a:solidFill>
                  <a:srgbClr val="F7B150"/>
                </a:solidFill>
              </a:rPr>
              <a:t>[</a:t>
            </a:r>
            <a:r>
              <a:rPr lang="en-US" sz="2000" dirty="0">
                <a:solidFill>
                  <a:srgbClr val="FFBE00"/>
                </a:solidFill>
              </a:rPr>
              <a:t> </a:t>
            </a:r>
            <a:r>
              <a:rPr lang="en-US" sz="2000" dirty="0"/>
              <a:t>In the U.S., it's the other way round </a:t>
            </a:r>
            <a:r>
              <a:rPr lang="en-US" sz="2000" dirty="0">
                <a:solidFill>
                  <a:srgbClr val="F7B150"/>
                </a:solidFill>
              </a:rPr>
              <a:t>]</a:t>
            </a:r>
            <a:endParaRPr lang="it-IT" sz="2000" dirty="0">
              <a:solidFill>
                <a:srgbClr val="F7B150"/>
              </a:solidFill>
            </a:endParaRPr>
          </a:p>
        </p:txBody>
      </p:sp>
      <p:sp>
        <p:nvSpPr>
          <p:cNvPr id="13" name="Rettangolo 12">
            <a:extLst>
              <a:ext uri="{FF2B5EF4-FFF2-40B4-BE49-F238E27FC236}">
                <a16:creationId xmlns:a16="http://schemas.microsoft.com/office/drawing/2014/main" id="{46D7867F-3733-45AB-DD51-3BB37E880EED}"/>
              </a:ext>
            </a:extLst>
          </p:cNvPr>
          <p:cNvSpPr/>
          <p:nvPr/>
        </p:nvSpPr>
        <p:spPr>
          <a:xfrm>
            <a:off x="4055163" y="3224354"/>
            <a:ext cx="4081667" cy="3282323"/>
          </a:xfrm>
          <a:prstGeom prst="rect">
            <a:avLst/>
          </a:prstGeom>
          <a:solidFill>
            <a:srgbClr val="1A42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white"/>
              </a:solidFill>
              <a:effectLst/>
              <a:uLnTx/>
              <a:uFillTx/>
              <a:latin typeface="Roboto Black" panose="02000000000000000000" pitchFamily="2" charset="0"/>
              <a:ea typeface="Roboto Black"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2800" b="1" dirty="0" err="1">
                <a:solidFill>
                  <a:srgbClr val="F7B150"/>
                </a:solidFill>
                <a:latin typeface="Roboto Black" panose="02000000000000000000" pitchFamily="2" charset="0"/>
                <a:ea typeface="Roboto Black" panose="02000000000000000000" pitchFamily="2" charset="0"/>
              </a:rPr>
              <a:t>Reason</a:t>
            </a:r>
            <a:r>
              <a:rPr kumimoji="0" lang="it-IT" sz="2800" b="1" i="0" u="none" strike="noStrike" kern="1200" cap="none" spc="0" normalizeH="0" baseline="0" noProof="0" dirty="0">
                <a:ln>
                  <a:noFill/>
                </a:ln>
                <a:solidFill>
                  <a:srgbClr val="F7B150"/>
                </a:solidFill>
                <a:effectLst/>
                <a:uLnTx/>
                <a:uFillTx/>
                <a:latin typeface="Roboto Black" panose="02000000000000000000" pitchFamily="2" charset="0"/>
                <a:ea typeface="Roboto Black" panose="02000000000000000000" pitchFamily="2" charset="0"/>
              </a:rPr>
              <a:t> 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800" b="1" i="0" u="none" strike="noStrike" kern="1200" cap="none" spc="0" normalizeH="0" baseline="0" noProof="0" dirty="0">
              <a:ln>
                <a:noFill/>
              </a:ln>
              <a:solidFill>
                <a:prstClr val="white"/>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Lato"/>
                <a:ea typeface="+mn-ea"/>
                <a:cs typeface="+mn-cs"/>
              </a:rPr>
              <a:t>Therefore, customization activities are necessary, and for some clients, we have modified the product up to 85%.</a:t>
            </a:r>
            <a:endParaRPr kumimoji="0" lang="it-IT" sz="2800" b="0" i="0" u="none" strike="noStrike" kern="1200" cap="none" spc="0" normalizeH="0" baseline="0" noProof="0" dirty="0">
              <a:ln>
                <a:noFill/>
              </a:ln>
              <a:solidFill>
                <a:prstClr val="white"/>
              </a:solidFill>
              <a:effectLst/>
              <a:uLnTx/>
              <a:uFillTx/>
              <a:latin typeface="Lato"/>
              <a:ea typeface="+mn-ea"/>
              <a:cs typeface="+mn-cs"/>
            </a:endParaRPr>
          </a:p>
        </p:txBody>
      </p:sp>
      <p:sp>
        <p:nvSpPr>
          <p:cNvPr id="15" name="Rettangolo 14">
            <a:extLst>
              <a:ext uri="{FF2B5EF4-FFF2-40B4-BE49-F238E27FC236}">
                <a16:creationId xmlns:a16="http://schemas.microsoft.com/office/drawing/2014/main" id="{00285D40-5F60-350D-555D-250D83FCB59E}"/>
              </a:ext>
            </a:extLst>
          </p:cNvPr>
          <p:cNvSpPr/>
          <p:nvPr/>
        </p:nvSpPr>
        <p:spPr>
          <a:xfrm>
            <a:off x="8136834" y="0"/>
            <a:ext cx="4055165" cy="3266879"/>
          </a:xfrm>
          <a:prstGeom prst="rect">
            <a:avLst/>
          </a:prstGeom>
          <a:solidFill>
            <a:srgbClr val="1A42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white"/>
              </a:solidFill>
              <a:effectLst/>
              <a:uLnTx/>
              <a:uFillTx/>
              <a:latin typeface="Roboto Black" panose="02000000000000000000" pitchFamily="2" charset="0"/>
              <a:ea typeface="Roboto Black"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2800" b="1" dirty="0" err="1">
                <a:solidFill>
                  <a:srgbClr val="F7B150"/>
                </a:solidFill>
                <a:latin typeface="Roboto Black" panose="02000000000000000000" pitchFamily="2" charset="0"/>
                <a:ea typeface="Roboto Black" panose="02000000000000000000" pitchFamily="2" charset="0"/>
              </a:rPr>
              <a:t>Reason</a:t>
            </a:r>
            <a:r>
              <a:rPr kumimoji="0" lang="it-IT" sz="2800" b="1" i="0" u="none" strike="noStrike" kern="1200" cap="none" spc="0" normalizeH="0" baseline="0" noProof="0" dirty="0">
                <a:ln>
                  <a:noFill/>
                </a:ln>
                <a:solidFill>
                  <a:srgbClr val="F7B150"/>
                </a:solidFill>
                <a:effectLst/>
                <a:uLnTx/>
                <a:uFillTx/>
                <a:latin typeface="Roboto Black" panose="02000000000000000000" pitchFamily="2" charset="0"/>
                <a:ea typeface="Roboto Black" panose="02000000000000000000" pitchFamily="2" charset="0"/>
              </a:rPr>
              <a:t> 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500" b="1" i="0" u="none" strike="noStrike" kern="1200" cap="none" spc="0" normalizeH="0" baseline="0" noProof="0" dirty="0">
              <a:ln>
                <a:noFill/>
              </a:ln>
              <a:solidFill>
                <a:prstClr val="white"/>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Lato"/>
                <a:ea typeface="+mn-ea"/>
                <a:cs typeface="+mn-cs"/>
              </a:rPr>
              <a:t>Vendors invest heavily on marketing their products' key certifications and regulatory compliance. With so much customization, who ensures certification: product or system integrator?</a:t>
            </a:r>
            <a:endParaRPr kumimoji="0" lang="it-IT" sz="2000" b="0" i="0" u="none" strike="noStrike" kern="1200" cap="none" spc="0" normalizeH="0" baseline="0" noProof="0" dirty="0">
              <a:ln>
                <a:noFill/>
              </a:ln>
              <a:solidFill>
                <a:prstClr val="white"/>
              </a:solidFill>
              <a:effectLst/>
              <a:uLnTx/>
              <a:uFillTx/>
              <a:latin typeface="Lato"/>
              <a:ea typeface="+mn-ea"/>
              <a:cs typeface="+mn-cs"/>
            </a:endParaRPr>
          </a:p>
        </p:txBody>
      </p:sp>
    </p:spTree>
    <p:extLst>
      <p:ext uri="{BB962C8B-B14F-4D97-AF65-F5344CB8AC3E}">
        <p14:creationId xmlns:p14="http://schemas.microsoft.com/office/powerpoint/2010/main" val="1442812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476D652D-9B83-F5F7-0AEB-9E259582713D}"/>
              </a:ext>
            </a:extLst>
          </p:cNvPr>
          <p:cNvSpPr/>
          <p:nvPr/>
        </p:nvSpPr>
        <p:spPr>
          <a:xfrm>
            <a:off x="0" y="0"/>
            <a:ext cx="4081670" cy="6506678"/>
          </a:xfrm>
          <a:prstGeom prst="rect">
            <a:avLst/>
          </a:prstGeom>
          <a:solidFill>
            <a:srgbClr val="1A42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it-IT" sz="4000" b="1" dirty="0">
              <a:latin typeface="+mj-lt"/>
              <a:cs typeface="Quire Sans" panose="020B0502040204020203" pitchFamily="34" charset="0"/>
            </a:endParaRPr>
          </a:p>
          <a:p>
            <a:r>
              <a:rPr lang="it-IT" sz="4000" b="1" dirty="0" err="1">
                <a:solidFill>
                  <a:srgbClr val="F7B150"/>
                </a:solidFill>
                <a:latin typeface="+mj-lt"/>
                <a:cs typeface="Quire Sans" panose="020B0502040204020203" pitchFamily="34" charset="0"/>
              </a:rPr>
              <a:t>Infrastructural</a:t>
            </a:r>
            <a:r>
              <a:rPr lang="it-IT" sz="4000" b="1" dirty="0">
                <a:solidFill>
                  <a:srgbClr val="F7B150"/>
                </a:solidFill>
                <a:latin typeface="+mj-lt"/>
                <a:cs typeface="Quire Sans" panose="020B0502040204020203" pitchFamily="34" charset="0"/>
              </a:rPr>
              <a:t> </a:t>
            </a:r>
            <a:r>
              <a:rPr lang="it-IT" sz="4000" b="1" dirty="0" err="1">
                <a:solidFill>
                  <a:srgbClr val="F7B150"/>
                </a:solidFill>
                <a:latin typeface="+mj-lt"/>
                <a:cs typeface="Quire Sans" panose="020B0502040204020203" pitchFamily="34" charset="0"/>
              </a:rPr>
              <a:t>Reasons</a:t>
            </a:r>
            <a:endParaRPr lang="it-IT" sz="4000" b="1" dirty="0">
              <a:solidFill>
                <a:srgbClr val="F7B150"/>
              </a:solidFill>
              <a:latin typeface="+mj-lt"/>
              <a:cs typeface="Quire Sans" panose="020B0502040204020203" pitchFamily="34" charset="0"/>
            </a:endParaRPr>
          </a:p>
        </p:txBody>
      </p:sp>
      <p:sp>
        <p:nvSpPr>
          <p:cNvPr id="12" name="Rettangolo 11">
            <a:extLst>
              <a:ext uri="{FF2B5EF4-FFF2-40B4-BE49-F238E27FC236}">
                <a16:creationId xmlns:a16="http://schemas.microsoft.com/office/drawing/2014/main" id="{943FD383-4D40-6749-9AD0-A9FB70E29E84}"/>
              </a:ext>
            </a:extLst>
          </p:cNvPr>
          <p:cNvSpPr/>
          <p:nvPr/>
        </p:nvSpPr>
        <p:spPr>
          <a:xfrm>
            <a:off x="4081668" y="0"/>
            <a:ext cx="4055165" cy="3266879"/>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it-IT" sz="1400" b="1" dirty="0">
              <a:latin typeface="Roboto Black" panose="02000000000000000000" pitchFamily="2" charset="0"/>
              <a:ea typeface="Roboto Black" panose="02000000000000000000" pitchFamily="2" charset="0"/>
            </a:endParaRPr>
          </a:p>
          <a:p>
            <a:r>
              <a:rPr lang="it-IT" sz="2800" b="1" dirty="0" err="1">
                <a:solidFill>
                  <a:srgbClr val="F7B150"/>
                </a:solidFill>
                <a:latin typeface="Roboto Black" panose="02000000000000000000" pitchFamily="2" charset="0"/>
                <a:ea typeface="Roboto Black" panose="02000000000000000000" pitchFamily="2" charset="0"/>
              </a:rPr>
              <a:t>Reason</a:t>
            </a:r>
            <a:r>
              <a:rPr lang="it-IT" sz="2800" b="1" dirty="0">
                <a:solidFill>
                  <a:srgbClr val="F7B150"/>
                </a:solidFill>
                <a:latin typeface="Roboto Black" panose="02000000000000000000" pitchFamily="2" charset="0"/>
                <a:ea typeface="Roboto Black" panose="02000000000000000000" pitchFamily="2" charset="0"/>
              </a:rPr>
              <a:t> 1</a:t>
            </a:r>
          </a:p>
          <a:p>
            <a:endParaRPr lang="it-IT" sz="800" b="1" dirty="0"/>
          </a:p>
          <a:p>
            <a:r>
              <a:rPr lang="en-US" sz="2000" dirty="0"/>
              <a:t>With the adoption of cloud systems, the traditional business perimeter is diminished, necessitating the use of tools that are as flexible and agile as possible.</a:t>
            </a:r>
            <a:endParaRPr lang="it-IT" sz="2000" dirty="0"/>
          </a:p>
        </p:txBody>
      </p:sp>
      <p:sp>
        <p:nvSpPr>
          <p:cNvPr id="13" name="Rettangolo 12">
            <a:extLst>
              <a:ext uri="{FF2B5EF4-FFF2-40B4-BE49-F238E27FC236}">
                <a16:creationId xmlns:a16="http://schemas.microsoft.com/office/drawing/2014/main" id="{46D7867F-3733-45AB-DD51-3BB37E880EED}"/>
              </a:ext>
            </a:extLst>
          </p:cNvPr>
          <p:cNvSpPr/>
          <p:nvPr/>
        </p:nvSpPr>
        <p:spPr>
          <a:xfrm>
            <a:off x="4055163" y="3224354"/>
            <a:ext cx="4081667" cy="3282324"/>
          </a:xfrm>
          <a:prstGeom prst="rect">
            <a:avLst/>
          </a:prstGeom>
          <a:solidFill>
            <a:srgbClr val="1A42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white"/>
              </a:solidFill>
              <a:effectLst/>
              <a:uLnTx/>
              <a:uFillTx/>
              <a:latin typeface="Roboto Black" panose="02000000000000000000" pitchFamily="2" charset="0"/>
              <a:ea typeface="Roboto Black"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800" b="1" i="0" u="none" strike="noStrike" kern="1200" cap="none" spc="0" normalizeH="0" baseline="0" noProof="0" dirty="0" err="1">
                <a:ln>
                  <a:noFill/>
                </a:ln>
                <a:solidFill>
                  <a:srgbClr val="F7B150"/>
                </a:solidFill>
                <a:effectLst/>
                <a:uLnTx/>
                <a:uFillTx/>
                <a:latin typeface="Roboto Black" panose="02000000000000000000" pitchFamily="2" charset="0"/>
                <a:ea typeface="Roboto Black" panose="02000000000000000000" pitchFamily="2" charset="0"/>
              </a:rPr>
              <a:t>Reason</a:t>
            </a:r>
            <a:r>
              <a:rPr kumimoji="0" lang="it-IT" sz="2800" b="1" i="0" u="none" strike="noStrike" kern="1200" cap="none" spc="0" normalizeH="0" baseline="0" noProof="0" dirty="0">
                <a:ln>
                  <a:noFill/>
                </a:ln>
                <a:solidFill>
                  <a:srgbClr val="F7B150"/>
                </a:solidFill>
                <a:effectLst/>
                <a:uLnTx/>
                <a:uFillTx/>
                <a:latin typeface="Roboto Black" panose="02000000000000000000" pitchFamily="2" charset="0"/>
                <a:ea typeface="Roboto Black" panose="02000000000000000000" pitchFamily="2" charset="0"/>
              </a:rPr>
              <a:t> 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500" b="1" i="0" u="none" strike="noStrike" kern="1200" cap="none" spc="0" normalizeH="0" baseline="0" noProof="0" dirty="0">
              <a:ln>
                <a:noFill/>
              </a:ln>
              <a:solidFill>
                <a:prstClr val="white"/>
              </a:solidFill>
              <a:effectLst/>
              <a:uLnTx/>
              <a:uFillTx/>
              <a:latin typeface="+mj-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Lato"/>
                <a:ea typeface="+mn-ea"/>
                <a:cs typeface="+mn-cs"/>
              </a:rPr>
              <a:t>Companies engaged in M&amp;A activities need tools that are as agile as possible, allowing for rapid and flexible modifications to the so-called user journeys.</a:t>
            </a:r>
            <a:endParaRPr kumimoji="0" lang="it-IT" sz="2000" b="0" i="0" u="none" strike="noStrike" kern="1200" cap="none" spc="0" normalizeH="0" baseline="0" noProof="0" dirty="0">
              <a:ln>
                <a:noFill/>
              </a:ln>
              <a:solidFill>
                <a:prstClr val="white"/>
              </a:solidFill>
              <a:effectLst/>
              <a:uLnTx/>
              <a:uFillTx/>
              <a:latin typeface="Lato"/>
              <a:ea typeface="+mn-ea"/>
              <a:cs typeface="+mn-cs"/>
            </a:endParaRPr>
          </a:p>
        </p:txBody>
      </p:sp>
    </p:spTree>
    <p:extLst>
      <p:ext uri="{BB962C8B-B14F-4D97-AF65-F5344CB8AC3E}">
        <p14:creationId xmlns:p14="http://schemas.microsoft.com/office/powerpoint/2010/main" val="184004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a 1">
            <a:extLst>
              <a:ext uri="{FF2B5EF4-FFF2-40B4-BE49-F238E27FC236}">
                <a16:creationId xmlns:a16="http://schemas.microsoft.com/office/drawing/2014/main" id="{0172566F-A1E7-41AF-77D5-3EEAD8B4F674}"/>
              </a:ext>
            </a:extLst>
          </p:cNvPr>
          <p:cNvGraphicFramePr/>
          <p:nvPr>
            <p:extLst>
              <p:ext uri="{D42A27DB-BD31-4B8C-83A1-F6EECF244321}">
                <p14:modId xmlns:p14="http://schemas.microsoft.com/office/powerpoint/2010/main" val="3139332892"/>
              </p:ext>
            </p:extLst>
          </p:nvPr>
        </p:nvGraphicFramePr>
        <p:xfrm>
          <a:off x="3048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asellaDiTesto 2">
            <a:extLst>
              <a:ext uri="{FF2B5EF4-FFF2-40B4-BE49-F238E27FC236}">
                <a16:creationId xmlns:a16="http://schemas.microsoft.com/office/drawing/2014/main" id="{26215758-EA90-0082-F165-DE8D2538AB35}"/>
              </a:ext>
            </a:extLst>
          </p:cNvPr>
          <p:cNvSpPr txBox="1"/>
          <p:nvPr/>
        </p:nvSpPr>
        <p:spPr>
          <a:xfrm>
            <a:off x="3300553" y="418004"/>
            <a:ext cx="5677987" cy="646331"/>
          </a:xfrm>
          <a:prstGeom prst="rect">
            <a:avLst/>
          </a:prstGeom>
          <a:noFill/>
        </p:spPr>
        <p:txBody>
          <a:bodyPr wrap="square" rtlCol="0">
            <a:spAutoFit/>
          </a:bodyPr>
          <a:lstStyle/>
          <a:p>
            <a:r>
              <a:rPr lang="en-US" sz="3600" dirty="0"/>
              <a:t>We developed it for You</a:t>
            </a:r>
            <a:r>
              <a:rPr lang="it-IT" sz="3600" dirty="0"/>
              <a:t>!</a:t>
            </a:r>
            <a:endParaRPr lang="en-US" sz="3600" dirty="0"/>
          </a:p>
        </p:txBody>
      </p:sp>
    </p:spTree>
    <p:extLst>
      <p:ext uri="{BB962C8B-B14F-4D97-AF65-F5344CB8AC3E}">
        <p14:creationId xmlns:p14="http://schemas.microsoft.com/office/powerpoint/2010/main" val="2762005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a 1">
            <a:extLst>
              <a:ext uri="{FF2B5EF4-FFF2-40B4-BE49-F238E27FC236}">
                <a16:creationId xmlns:a16="http://schemas.microsoft.com/office/drawing/2014/main" id="{383363CD-F9B2-5774-84F6-7B7475809BD9}"/>
              </a:ext>
            </a:extLst>
          </p:cNvPr>
          <p:cNvGraphicFramePr/>
          <p:nvPr>
            <p:extLst>
              <p:ext uri="{D42A27DB-BD31-4B8C-83A1-F6EECF244321}">
                <p14:modId xmlns:p14="http://schemas.microsoft.com/office/powerpoint/2010/main" val="1091352903"/>
              </p:ext>
            </p:extLst>
          </p:nvPr>
        </p:nvGraphicFramePr>
        <p:xfrm>
          <a:off x="1854200" y="1473645"/>
          <a:ext cx="8559800" cy="52700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asellaDiTesto 2">
            <a:extLst>
              <a:ext uri="{FF2B5EF4-FFF2-40B4-BE49-F238E27FC236}">
                <a16:creationId xmlns:a16="http://schemas.microsoft.com/office/drawing/2014/main" id="{BEBD0990-9C70-0F20-DE80-4AC99996EB58}"/>
              </a:ext>
            </a:extLst>
          </p:cNvPr>
          <p:cNvSpPr txBox="1"/>
          <p:nvPr/>
        </p:nvSpPr>
        <p:spPr>
          <a:xfrm>
            <a:off x="5930537" y="827314"/>
            <a:ext cx="2709396" cy="646331"/>
          </a:xfrm>
          <a:prstGeom prst="rect">
            <a:avLst/>
          </a:prstGeom>
          <a:noFill/>
        </p:spPr>
        <p:txBody>
          <a:bodyPr wrap="none" rtlCol="0">
            <a:spAutoFit/>
          </a:bodyPr>
          <a:lstStyle/>
          <a:p>
            <a:r>
              <a:rPr lang="it-IT" sz="3600" dirty="0"/>
              <a:t>Value points</a:t>
            </a:r>
            <a:endParaRPr lang="en-US" sz="3600" dirty="0"/>
          </a:p>
        </p:txBody>
      </p:sp>
      <p:pic>
        <p:nvPicPr>
          <p:cNvPr id="5" name="Immagine 4" descr="Immagine che contiene Carattere, testo, logo, Elementi grafici&#10;&#10;Descrizione generata automaticamente">
            <a:extLst>
              <a:ext uri="{FF2B5EF4-FFF2-40B4-BE49-F238E27FC236}">
                <a16:creationId xmlns:a16="http://schemas.microsoft.com/office/drawing/2014/main" id="{89BBEFB3-81F0-76BB-4287-412243C7AF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87980" y="827313"/>
            <a:ext cx="2880360" cy="719328"/>
          </a:xfrm>
          <a:prstGeom prst="rect">
            <a:avLst/>
          </a:prstGeom>
        </p:spPr>
      </p:pic>
    </p:spTree>
    <p:extLst>
      <p:ext uri="{BB962C8B-B14F-4D97-AF65-F5344CB8AC3E}">
        <p14:creationId xmlns:p14="http://schemas.microsoft.com/office/powerpoint/2010/main" val="883612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74B812-A3CA-278D-EA64-37977CCE6528}"/>
              </a:ext>
            </a:extLst>
          </p:cNvPr>
          <p:cNvSpPr>
            <a:spLocks noGrp="1"/>
          </p:cNvSpPr>
          <p:nvPr>
            <p:ph type="title"/>
          </p:nvPr>
        </p:nvSpPr>
        <p:spPr/>
        <p:txBody>
          <a:bodyPr/>
          <a:lstStyle/>
          <a:p>
            <a:r>
              <a:rPr lang="it-IT" dirty="0"/>
              <a:t>AM </a:t>
            </a:r>
            <a:r>
              <a:rPr lang="it-IT" dirty="0" err="1"/>
              <a:t>Maturity</a:t>
            </a:r>
            <a:r>
              <a:rPr lang="it-IT" dirty="0"/>
              <a:t> Level</a:t>
            </a:r>
          </a:p>
        </p:txBody>
      </p:sp>
      <p:pic>
        <p:nvPicPr>
          <p:cNvPr id="5" name="Segnaposto contenuto 4">
            <a:extLst>
              <a:ext uri="{FF2B5EF4-FFF2-40B4-BE49-F238E27FC236}">
                <a16:creationId xmlns:a16="http://schemas.microsoft.com/office/drawing/2014/main" id="{C2BBDB6F-715B-D941-A69B-929407DE7189}"/>
              </a:ext>
            </a:extLst>
          </p:cNvPr>
          <p:cNvPicPr>
            <a:picLocks noGrp="1" noChangeAspect="1"/>
          </p:cNvPicPr>
          <p:nvPr>
            <p:ph sz="quarter" idx="13"/>
          </p:nvPr>
        </p:nvPicPr>
        <p:blipFill rotWithShape="1">
          <a:blip r:embed="rId3"/>
          <a:srcRect t="6863"/>
          <a:stretch/>
        </p:blipFill>
        <p:spPr>
          <a:xfrm>
            <a:off x="2873829" y="1229418"/>
            <a:ext cx="6718540" cy="5184747"/>
          </a:xfrm>
          <a:prstGeom prst="rect">
            <a:avLst/>
          </a:prstGeom>
        </p:spPr>
      </p:pic>
    </p:spTree>
    <p:extLst>
      <p:ext uri="{BB962C8B-B14F-4D97-AF65-F5344CB8AC3E}">
        <p14:creationId xmlns:p14="http://schemas.microsoft.com/office/powerpoint/2010/main" val="1217347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C2BBDB6F-715B-D941-A69B-929407DE7189}"/>
              </a:ext>
            </a:extLst>
          </p:cNvPr>
          <p:cNvPicPr>
            <a:picLocks noGrp="1" noChangeAspect="1"/>
          </p:cNvPicPr>
          <p:nvPr>
            <p:ph sz="quarter" idx="13"/>
          </p:nvPr>
        </p:nvPicPr>
        <p:blipFill rotWithShape="1">
          <a:blip r:embed="rId3"/>
          <a:srcRect l="7390" t="7372" r="2784" b="14173"/>
          <a:stretch/>
        </p:blipFill>
        <p:spPr>
          <a:xfrm>
            <a:off x="1583834" y="-1030075"/>
            <a:ext cx="10267854" cy="7430876"/>
          </a:xfrm>
          <a:prstGeom prst="rect">
            <a:avLst/>
          </a:prstGeom>
        </p:spPr>
      </p:pic>
      <p:sp>
        <p:nvSpPr>
          <p:cNvPr id="13" name="Rettangolo 12">
            <a:extLst>
              <a:ext uri="{FF2B5EF4-FFF2-40B4-BE49-F238E27FC236}">
                <a16:creationId xmlns:a16="http://schemas.microsoft.com/office/drawing/2014/main" id="{AFF8082D-EEF5-0F2F-908F-07DF72DC8405}"/>
              </a:ext>
            </a:extLst>
          </p:cNvPr>
          <p:cNvSpPr/>
          <p:nvPr/>
        </p:nvSpPr>
        <p:spPr>
          <a:xfrm>
            <a:off x="7110616" y="2887568"/>
            <a:ext cx="3864283" cy="3605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F0D528E-1A63-D5C1-D6B5-7C14386D01FC}"/>
              </a:ext>
            </a:extLst>
          </p:cNvPr>
          <p:cNvSpPr/>
          <p:nvPr/>
        </p:nvSpPr>
        <p:spPr>
          <a:xfrm>
            <a:off x="1583834" y="-988450"/>
            <a:ext cx="3864283" cy="21099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8CEB9F1F-9BD2-3627-80A5-5574A6FF3C4A}"/>
              </a:ext>
            </a:extLst>
          </p:cNvPr>
          <p:cNvSpPr/>
          <p:nvPr/>
        </p:nvSpPr>
        <p:spPr>
          <a:xfrm>
            <a:off x="3371203" y="-992751"/>
            <a:ext cx="7488886" cy="43704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0774B812-A3CA-278D-EA64-37977CCE6528}"/>
              </a:ext>
            </a:extLst>
          </p:cNvPr>
          <p:cNvSpPr>
            <a:spLocks noGrp="1"/>
          </p:cNvSpPr>
          <p:nvPr>
            <p:ph type="title"/>
          </p:nvPr>
        </p:nvSpPr>
        <p:spPr/>
        <p:txBody>
          <a:bodyPr/>
          <a:lstStyle/>
          <a:p>
            <a:r>
              <a:rPr lang="it-IT" dirty="0"/>
              <a:t>AM </a:t>
            </a:r>
            <a:r>
              <a:rPr lang="it-IT" dirty="0" err="1"/>
              <a:t>Maturity</a:t>
            </a:r>
            <a:r>
              <a:rPr lang="it-IT" dirty="0"/>
              <a:t> Level - Basic</a:t>
            </a:r>
          </a:p>
        </p:txBody>
      </p:sp>
      <p:sp>
        <p:nvSpPr>
          <p:cNvPr id="6" name="Rettangolo 5">
            <a:extLst>
              <a:ext uri="{FF2B5EF4-FFF2-40B4-BE49-F238E27FC236}">
                <a16:creationId xmlns:a16="http://schemas.microsoft.com/office/drawing/2014/main" id="{42553957-7D48-6545-59F9-21E000F75907}"/>
              </a:ext>
            </a:extLst>
          </p:cNvPr>
          <p:cNvSpPr/>
          <p:nvPr/>
        </p:nvSpPr>
        <p:spPr>
          <a:xfrm>
            <a:off x="7642612" y="1089025"/>
            <a:ext cx="3864282" cy="1413106"/>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003D01BA-5C56-FB81-C80F-8FA6D3D9548C}"/>
              </a:ext>
            </a:extLst>
          </p:cNvPr>
          <p:cNvSpPr/>
          <p:nvPr/>
        </p:nvSpPr>
        <p:spPr>
          <a:xfrm>
            <a:off x="7642612" y="2722447"/>
            <a:ext cx="3864282" cy="1413106"/>
          </a:xfrm>
          <a:prstGeom prst="rect">
            <a:avLst/>
          </a:prstGeom>
          <a:noFill/>
          <a:ln w="38100">
            <a:solidFill>
              <a:srgbClr val="FFB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0811B15F-5CC8-848E-0804-CCE52084A718}"/>
              </a:ext>
            </a:extLst>
          </p:cNvPr>
          <p:cNvSpPr/>
          <p:nvPr/>
        </p:nvSpPr>
        <p:spPr>
          <a:xfrm>
            <a:off x="7642612" y="4357432"/>
            <a:ext cx="3864282" cy="1413106"/>
          </a:xfrm>
          <a:prstGeom prst="rect">
            <a:avLst/>
          </a:prstGeom>
          <a:noFill/>
          <a:ln w="38100">
            <a:solidFill>
              <a:srgbClr val="FF4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243B9AF9-69A8-E2CD-6ACC-05FFF6BE288B}"/>
              </a:ext>
            </a:extLst>
          </p:cNvPr>
          <p:cNvSpPr/>
          <p:nvPr/>
        </p:nvSpPr>
        <p:spPr>
          <a:xfrm>
            <a:off x="7689273" y="1147156"/>
            <a:ext cx="1330036" cy="131341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1DAD7244-3F71-1E93-EF37-54F47DB110DF}"/>
              </a:ext>
            </a:extLst>
          </p:cNvPr>
          <p:cNvSpPr/>
          <p:nvPr/>
        </p:nvSpPr>
        <p:spPr>
          <a:xfrm>
            <a:off x="7689273" y="2773887"/>
            <a:ext cx="1330036" cy="1315975"/>
          </a:xfrm>
          <a:prstGeom prst="rect">
            <a:avLst/>
          </a:prstGeom>
          <a:solidFill>
            <a:srgbClr val="FFB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17">
            <a:extLst>
              <a:ext uri="{FF2B5EF4-FFF2-40B4-BE49-F238E27FC236}">
                <a16:creationId xmlns:a16="http://schemas.microsoft.com/office/drawing/2014/main" id="{A3AC0A04-A819-8C30-D027-6117FF5CA6D5}"/>
              </a:ext>
            </a:extLst>
          </p:cNvPr>
          <p:cNvSpPr/>
          <p:nvPr/>
        </p:nvSpPr>
        <p:spPr>
          <a:xfrm>
            <a:off x="7689273" y="4405744"/>
            <a:ext cx="1360070" cy="1313411"/>
          </a:xfrm>
          <a:prstGeom prst="rect">
            <a:avLst/>
          </a:prstGeom>
          <a:solidFill>
            <a:srgbClr val="FF4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0" name="Elemento grafico 19" descr="Impronta digitale con riempimento a tinta unita">
            <a:extLst>
              <a:ext uri="{FF2B5EF4-FFF2-40B4-BE49-F238E27FC236}">
                <a16:creationId xmlns:a16="http://schemas.microsoft.com/office/drawing/2014/main" id="{290845CF-1A85-D722-FEF9-705A06D08A9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66611" y="1342508"/>
            <a:ext cx="914400" cy="914400"/>
          </a:xfrm>
          <a:prstGeom prst="rect">
            <a:avLst/>
          </a:prstGeom>
        </p:spPr>
      </p:pic>
      <p:pic>
        <p:nvPicPr>
          <p:cNvPr id="22" name="Elemento grafico 21" descr="Pubblico di riferimento con riempimento a tinta unita">
            <a:extLst>
              <a:ext uri="{FF2B5EF4-FFF2-40B4-BE49-F238E27FC236}">
                <a16:creationId xmlns:a16="http://schemas.microsoft.com/office/drawing/2014/main" id="{98F86842-DE7A-7014-96BF-C434FD56C1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91546" y="2988426"/>
            <a:ext cx="914400" cy="914400"/>
          </a:xfrm>
          <a:prstGeom prst="rect">
            <a:avLst/>
          </a:prstGeom>
        </p:spPr>
      </p:pic>
      <p:pic>
        <p:nvPicPr>
          <p:cNvPr id="1028" name="Picture 4" descr="LogicalDOC Announces Integration of Single Sign-on (SSO) with SAML 2.0 for  Enhanced Security and User Experience">
            <a:extLst>
              <a:ext uri="{FF2B5EF4-FFF2-40B4-BE49-F238E27FC236}">
                <a16:creationId xmlns:a16="http://schemas.microsoft.com/office/drawing/2014/main" id="{75A98E64-9E29-EEE2-0340-580586686EC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772" t="27104" r="5772" b="27512"/>
          <a:stretch/>
        </p:blipFill>
        <p:spPr bwMode="auto">
          <a:xfrm>
            <a:off x="9409937" y="5097419"/>
            <a:ext cx="817889" cy="2594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penID - Wikipedia">
            <a:extLst>
              <a:ext uri="{FF2B5EF4-FFF2-40B4-BE49-F238E27FC236}">
                <a16:creationId xmlns:a16="http://schemas.microsoft.com/office/drawing/2014/main" id="{AF834AC4-E428-36DE-3EB1-BA67429963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58415" y="5058294"/>
            <a:ext cx="817890" cy="306709"/>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24">
            <a:extLst>
              <a:ext uri="{FF2B5EF4-FFF2-40B4-BE49-F238E27FC236}">
                <a16:creationId xmlns:a16="http://schemas.microsoft.com/office/drawing/2014/main" id="{41541FB4-43DC-E6FF-60DD-A85161B061D1}"/>
              </a:ext>
            </a:extLst>
          </p:cNvPr>
          <p:cNvSpPr txBox="1"/>
          <p:nvPr/>
        </p:nvSpPr>
        <p:spPr>
          <a:xfrm>
            <a:off x="9134203" y="2918509"/>
            <a:ext cx="2257796"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t>Directory becomes a distribution point for the single source of truth for identity data.</a:t>
            </a:r>
            <a:endParaRPr lang="it-IT" sz="1200" dirty="0"/>
          </a:p>
        </p:txBody>
      </p:sp>
      <p:sp>
        <p:nvSpPr>
          <p:cNvPr id="7" name="CasellaDiTesto 24">
            <a:extLst>
              <a:ext uri="{FF2B5EF4-FFF2-40B4-BE49-F238E27FC236}">
                <a16:creationId xmlns:a16="http://schemas.microsoft.com/office/drawing/2014/main" id="{F6344339-0686-D29F-D79A-E8C98792BBBB}"/>
              </a:ext>
            </a:extLst>
          </p:cNvPr>
          <p:cNvSpPr txBox="1"/>
          <p:nvPr/>
        </p:nvSpPr>
        <p:spPr>
          <a:xfrm>
            <a:off x="9134203" y="1292068"/>
            <a:ext cx="2257796" cy="1015663"/>
          </a:xfrm>
          <a:prstGeom prst="rect">
            <a:avLst/>
          </a:prstGeom>
          <a:noFill/>
        </p:spPr>
        <p:txBody>
          <a:bodyPr wrap="square" rtlCol="0">
            <a:spAutoFit/>
          </a:bodyPr>
          <a:lstStyle/>
          <a:p>
            <a:pPr marL="171450" indent="-171450">
              <a:buFont typeface="Arial" panose="020B0604020202020204" pitchFamily="34" charset="0"/>
              <a:buChar char="•"/>
            </a:pPr>
            <a:r>
              <a:rPr lang="en-US" sz="1200" dirty="0"/>
              <a:t>Supplement passwords with Multi-Factor Authentication (MFA) to enhance security.</a:t>
            </a:r>
          </a:p>
          <a:p>
            <a:pPr marL="171450" indent="-171450">
              <a:buFont typeface="Arial" panose="020B0604020202020204" pitchFamily="34" charset="0"/>
              <a:buChar char="•"/>
            </a:pPr>
            <a:r>
              <a:rPr lang="en-US" sz="1200" dirty="0"/>
              <a:t>Adopt a risk-based strategy for MFA implementation</a:t>
            </a:r>
            <a:endParaRPr lang="it-IT" sz="1200" dirty="0"/>
          </a:p>
        </p:txBody>
      </p:sp>
      <p:sp>
        <p:nvSpPr>
          <p:cNvPr id="9" name="CasellaDiTesto 24">
            <a:extLst>
              <a:ext uri="{FF2B5EF4-FFF2-40B4-BE49-F238E27FC236}">
                <a16:creationId xmlns:a16="http://schemas.microsoft.com/office/drawing/2014/main" id="{482C9A03-AAC1-3BA2-DCA3-6CAF9160841C}"/>
              </a:ext>
            </a:extLst>
          </p:cNvPr>
          <p:cNvSpPr txBox="1"/>
          <p:nvPr/>
        </p:nvSpPr>
        <p:spPr>
          <a:xfrm>
            <a:off x="9163916" y="4470575"/>
            <a:ext cx="2257796" cy="461665"/>
          </a:xfrm>
          <a:prstGeom prst="rect">
            <a:avLst/>
          </a:prstGeom>
          <a:noFill/>
        </p:spPr>
        <p:txBody>
          <a:bodyPr wrap="square" rtlCol="0">
            <a:spAutoFit/>
          </a:bodyPr>
          <a:lstStyle/>
          <a:p>
            <a:pPr marL="171450" indent="-171450">
              <a:buFont typeface="Arial" panose="020B0604020202020204" pitchFamily="34" charset="0"/>
              <a:buChar char="•"/>
            </a:pPr>
            <a:r>
              <a:rPr lang="en-US" sz="1200" dirty="0"/>
              <a:t>Support for the main protocols</a:t>
            </a:r>
            <a:endParaRPr lang="it-IT" sz="1200" dirty="0"/>
          </a:p>
        </p:txBody>
      </p:sp>
      <p:pic>
        <p:nvPicPr>
          <p:cNvPr id="12" name="Graphic 11" descr="Address Book with solid fill">
            <a:extLst>
              <a:ext uri="{FF2B5EF4-FFF2-40B4-BE49-F238E27FC236}">
                <a16:creationId xmlns:a16="http://schemas.microsoft.com/office/drawing/2014/main" id="{062753A4-1133-9CC6-C789-022B74937C6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50037" y="4555374"/>
            <a:ext cx="1005840" cy="1005840"/>
          </a:xfrm>
          <a:prstGeom prst="rect">
            <a:avLst/>
          </a:prstGeom>
        </p:spPr>
      </p:pic>
    </p:spTree>
    <p:extLst>
      <p:ext uri="{BB962C8B-B14F-4D97-AF65-F5344CB8AC3E}">
        <p14:creationId xmlns:p14="http://schemas.microsoft.com/office/powerpoint/2010/main" val="786178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Segnaposto contenuto 4">
            <a:extLst>
              <a:ext uri="{FF2B5EF4-FFF2-40B4-BE49-F238E27FC236}">
                <a16:creationId xmlns:a16="http://schemas.microsoft.com/office/drawing/2014/main" id="{6849CDC2-45B1-995D-A33C-31DC6237C3F1}"/>
              </a:ext>
            </a:extLst>
          </p:cNvPr>
          <p:cNvPicPr>
            <a:picLocks noGrp="1" noChangeAspect="1"/>
          </p:cNvPicPr>
          <p:nvPr>
            <p:ph sz="quarter" idx="13"/>
          </p:nvPr>
        </p:nvPicPr>
        <p:blipFill rotWithShape="1">
          <a:blip r:embed="rId3"/>
          <a:srcRect l="23065" t="7372" r="21936" b="45753"/>
          <a:stretch/>
        </p:blipFill>
        <p:spPr>
          <a:xfrm>
            <a:off x="1147665" y="346805"/>
            <a:ext cx="6286606" cy="4439799"/>
          </a:xfrm>
          <a:prstGeom prst="rect">
            <a:avLst/>
          </a:prstGeom>
        </p:spPr>
      </p:pic>
      <p:sp>
        <p:nvSpPr>
          <p:cNvPr id="17" name="Rettangolo 16">
            <a:extLst>
              <a:ext uri="{FF2B5EF4-FFF2-40B4-BE49-F238E27FC236}">
                <a16:creationId xmlns:a16="http://schemas.microsoft.com/office/drawing/2014/main" id="{1DF672F9-FFD4-30F0-74F7-F457989EEF83}"/>
              </a:ext>
            </a:extLst>
          </p:cNvPr>
          <p:cNvSpPr/>
          <p:nvPr/>
        </p:nvSpPr>
        <p:spPr>
          <a:xfrm>
            <a:off x="3713424" y="487878"/>
            <a:ext cx="4366885" cy="301110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0774B812-A3CA-278D-EA64-37977CCE6528}"/>
              </a:ext>
            </a:extLst>
          </p:cNvPr>
          <p:cNvSpPr>
            <a:spLocks noGrp="1"/>
          </p:cNvSpPr>
          <p:nvPr>
            <p:ph type="title"/>
          </p:nvPr>
        </p:nvSpPr>
        <p:spPr/>
        <p:txBody>
          <a:bodyPr/>
          <a:lstStyle/>
          <a:p>
            <a:r>
              <a:rPr lang="it-IT" dirty="0"/>
              <a:t>AM </a:t>
            </a:r>
            <a:r>
              <a:rPr lang="it-IT" dirty="0" err="1"/>
              <a:t>Maturity</a:t>
            </a:r>
            <a:r>
              <a:rPr lang="it-IT" dirty="0"/>
              <a:t> Level - Intermediate</a:t>
            </a:r>
          </a:p>
        </p:txBody>
      </p:sp>
      <p:sp>
        <p:nvSpPr>
          <p:cNvPr id="3" name="Rettangolo 5">
            <a:extLst>
              <a:ext uri="{FF2B5EF4-FFF2-40B4-BE49-F238E27FC236}">
                <a16:creationId xmlns:a16="http://schemas.microsoft.com/office/drawing/2014/main" id="{01BEE655-B1B7-973D-2339-F2BD81D4E7C7}"/>
              </a:ext>
            </a:extLst>
          </p:cNvPr>
          <p:cNvSpPr/>
          <p:nvPr/>
        </p:nvSpPr>
        <p:spPr>
          <a:xfrm>
            <a:off x="7642612" y="1089025"/>
            <a:ext cx="3864282" cy="1413106"/>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7">
            <a:extLst>
              <a:ext uri="{FF2B5EF4-FFF2-40B4-BE49-F238E27FC236}">
                <a16:creationId xmlns:a16="http://schemas.microsoft.com/office/drawing/2014/main" id="{A1F6893D-1400-6EE8-484E-6E247496E97D}"/>
              </a:ext>
            </a:extLst>
          </p:cNvPr>
          <p:cNvSpPr/>
          <p:nvPr/>
        </p:nvSpPr>
        <p:spPr>
          <a:xfrm>
            <a:off x="7642612" y="2722447"/>
            <a:ext cx="3864282" cy="1413106"/>
          </a:xfrm>
          <a:prstGeom prst="rect">
            <a:avLst/>
          </a:prstGeom>
          <a:noFill/>
          <a:ln w="38100">
            <a:solidFill>
              <a:srgbClr val="FFB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9">
            <a:extLst>
              <a:ext uri="{FF2B5EF4-FFF2-40B4-BE49-F238E27FC236}">
                <a16:creationId xmlns:a16="http://schemas.microsoft.com/office/drawing/2014/main" id="{14D9439A-190F-358A-CDC9-83E794CA8B97}"/>
              </a:ext>
            </a:extLst>
          </p:cNvPr>
          <p:cNvSpPr/>
          <p:nvPr/>
        </p:nvSpPr>
        <p:spPr>
          <a:xfrm>
            <a:off x="7642612" y="4357432"/>
            <a:ext cx="3864282" cy="1413106"/>
          </a:xfrm>
          <a:prstGeom prst="rect">
            <a:avLst/>
          </a:prstGeom>
          <a:noFill/>
          <a:ln w="38100">
            <a:solidFill>
              <a:srgbClr val="FF4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15">
            <a:extLst>
              <a:ext uri="{FF2B5EF4-FFF2-40B4-BE49-F238E27FC236}">
                <a16:creationId xmlns:a16="http://schemas.microsoft.com/office/drawing/2014/main" id="{EDF73EA6-0694-C0B7-FBFD-9A3AF3E0B694}"/>
              </a:ext>
            </a:extLst>
          </p:cNvPr>
          <p:cNvSpPr/>
          <p:nvPr/>
        </p:nvSpPr>
        <p:spPr>
          <a:xfrm>
            <a:off x="7689273" y="1147156"/>
            <a:ext cx="1330036" cy="131341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6">
            <a:extLst>
              <a:ext uri="{FF2B5EF4-FFF2-40B4-BE49-F238E27FC236}">
                <a16:creationId xmlns:a16="http://schemas.microsoft.com/office/drawing/2014/main" id="{D3F6F64C-CE52-72FC-A511-1B17422C4B04}"/>
              </a:ext>
            </a:extLst>
          </p:cNvPr>
          <p:cNvSpPr/>
          <p:nvPr/>
        </p:nvSpPr>
        <p:spPr>
          <a:xfrm>
            <a:off x="7689273" y="2773887"/>
            <a:ext cx="1330036" cy="1315975"/>
          </a:xfrm>
          <a:prstGeom prst="rect">
            <a:avLst/>
          </a:prstGeom>
          <a:solidFill>
            <a:srgbClr val="FFB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7">
            <a:extLst>
              <a:ext uri="{FF2B5EF4-FFF2-40B4-BE49-F238E27FC236}">
                <a16:creationId xmlns:a16="http://schemas.microsoft.com/office/drawing/2014/main" id="{7BE8CB6E-D59F-481B-2340-CFA0AC19077E}"/>
              </a:ext>
            </a:extLst>
          </p:cNvPr>
          <p:cNvSpPr/>
          <p:nvPr/>
        </p:nvSpPr>
        <p:spPr>
          <a:xfrm>
            <a:off x="7689273" y="4405744"/>
            <a:ext cx="1360070" cy="1313411"/>
          </a:xfrm>
          <a:prstGeom prst="rect">
            <a:avLst/>
          </a:prstGeom>
          <a:solidFill>
            <a:srgbClr val="FF4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2" name="Graphic 21" descr="Warning with solid fill">
            <a:extLst>
              <a:ext uri="{FF2B5EF4-FFF2-40B4-BE49-F238E27FC236}">
                <a16:creationId xmlns:a16="http://schemas.microsoft.com/office/drawing/2014/main" id="{007E55F9-BA7D-3733-C25E-C72CB058A2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39505" y="4550385"/>
            <a:ext cx="914400" cy="914400"/>
          </a:xfrm>
          <a:prstGeom prst="rect">
            <a:avLst/>
          </a:prstGeom>
        </p:spPr>
      </p:pic>
      <p:pic>
        <p:nvPicPr>
          <p:cNvPr id="25" name="Elemento grafico 23" descr="Social network con riempimento a tinta unita">
            <a:extLst>
              <a:ext uri="{FF2B5EF4-FFF2-40B4-BE49-F238E27FC236}">
                <a16:creationId xmlns:a16="http://schemas.microsoft.com/office/drawing/2014/main" id="{81B4B30A-84A4-9D30-C536-57DECA694D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12990" y="2859162"/>
            <a:ext cx="1106424" cy="1106424"/>
          </a:xfrm>
          <a:prstGeom prst="rect">
            <a:avLst/>
          </a:prstGeom>
        </p:spPr>
      </p:pic>
      <p:pic>
        <p:nvPicPr>
          <p:cNvPr id="27" name="Graphic 26" descr="Ui Ux with solid fill">
            <a:extLst>
              <a:ext uri="{FF2B5EF4-FFF2-40B4-BE49-F238E27FC236}">
                <a16:creationId xmlns:a16="http://schemas.microsoft.com/office/drawing/2014/main" id="{B6F794D6-DC74-3A1C-A192-D51BB0E553E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51371" y="1311376"/>
            <a:ext cx="1005840" cy="1005840"/>
          </a:xfrm>
          <a:prstGeom prst="rect">
            <a:avLst/>
          </a:prstGeom>
        </p:spPr>
      </p:pic>
      <p:sp>
        <p:nvSpPr>
          <p:cNvPr id="29" name="CasellaDiTesto 24">
            <a:extLst>
              <a:ext uri="{FF2B5EF4-FFF2-40B4-BE49-F238E27FC236}">
                <a16:creationId xmlns:a16="http://schemas.microsoft.com/office/drawing/2014/main" id="{8C7E8248-31F2-DD56-40AA-5CF4C4758F5D}"/>
              </a:ext>
            </a:extLst>
          </p:cNvPr>
          <p:cNvSpPr txBox="1"/>
          <p:nvPr/>
        </p:nvSpPr>
        <p:spPr>
          <a:xfrm>
            <a:off x="9134203" y="2918509"/>
            <a:ext cx="2257796" cy="646331"/>
          </a:xfrm>
          <a:prstGeom prst="rect">
            <a:avLst/>
          </a:prstGeom>
          <a:noFill/>
        </p:spPr>
        <p:txBody>
          <a:bodyPr wrap="square" rtlCol="0">
            <a:spAutoFit/>
          </a:bodyPr>
          <a:lstStyle/>
          <a:p>
            <a:pPr marL="171450" indent="-171450">
              <a:buFont typeface="Arial" panose="020B0604020202020204" pitchFamily="34" charset="0"/>
              <a:buChar char="•"/>
            </a:pPr>
            <a:r>
              <a:rPr lang="en-US" sz="1200" dirty="0"/>
              <a:t>Support </a:t>
            </a:r>
            <a:r>
              <a:rPr lang="en-US" sz="1200" b="1" dirty="0">
                <a:solidFill>
                  <a:srgbClr val="FFBE00"/>
                </a:solidFill>
              </a:rPr>
              <a:t>SCIM</a:t>
            </a:r>
            <a:r>
              <a:rPr lang="en-US" sz="1200" dirty="0"/>
              <a:t> for provisioning and deprovisioning</a:t>
            </a:r>
            <a:endParaRPr lang="it-IT" sz="1200" dirty="0"/>
          </a:p>
        </p:txBody>
      </p:sp>
      <p:sp>
        <p:nvSpPr>
          <p:cNvPr id="30" name="CasellaDiTesto 24">
            <a:extLst>
              <a:ext uri="{FF2B5EF4-FFF2-40B4-BE49-F238E27FC236}">
                <a16:creationId xmlns:a16="http://schemas.microsoft.com/office/drawing/2014/main" id="{128964EC-E91E-0471-2FA6-77ACF5C717E3}"/>
              </a:ext>
            </a:extLst>
          </p:cNvPr>
          <p:cNvSpPr txBox="1"/>
          <p:nvPr/>
        </p:nvSpPr>
        <p:spPr>
          <a:xfrm>
            <a:off x="9134203" y="1292068"/>
            <a:ext cx="2257796" cy="1015663"/>
          </a:xfrm>
          <a:prstGeom prst="rect">
            <a:avLst/>
          </a:prstGeom>
          <a:noFill/>
        </p:spPr>
        <p:txBody>
          <a:bodyPr wrap="square" rtlCol="0">
            <a:spAutoFit/>
          </a:bodyPr>
          <a:lstStyle/>
          <a:p>
            <a:pPr marL="171450" indent="-171450">
              <a:buFont typeface="Arial" panose="020B0604020202020204" pitchFamily="34" charset="0"/>
              <a:buChar char="•"/>
            </a:pPr>
            <a:r>
              <a:rPr lang="en-US" sz="1200" dirty="0"/>
              <a:t>For web-based applications which do not natively support SAML or OIDC use an </a:t>
            </a:r>
            <a:r>
              <a:rPr lang="en-US" sz="1200" b="1" dirty="0">
                <a:solidFill>
                  <a:srgbClr val="0070C0"/>
                </a:solidFill>
              </a:rPr>
              <a:t>identity-aware proxy</a:t>
            </a:r>
            <a:r>
              <a:rPr lang="en-US" sz="1200" dirty="0"/>
              <a:t> from an AM vendor.</a:t>
            </a:r>
            <a:endParaRPr lang="it-IT" sz="1200" dirty="0"/>
          </a:p>
        </p:txBody>
      </p:sp>
      <p:sp>
        <p:nvSpPr>
          <p:cNvPr id="31" name="CasellaDiTesto 24">
            <a:extLst>
              <a:ext uri="{FF2B5EF4-FFF2-40B4-BE49-F238E27FC236}">
                <a16:creationId xmlns:a16="http://schemas.microsoft.com/office/drawing/2014/main" id="{8EEB6047-0587-89FA-443B-52DBC830F330}"/>
              </a:ext>
            </a:extLst>
          </p:cNvPr>
          <p:cNvSpPr txBox="1"/>
          <p:nvPr/>
        </p:nvSpPr>
        <p:spPr>
          <a:xfrm>
            <a:off x="9163916" y="4470575"/>
            <a:ext cx="2257796" cy="1015663"/>
          </a:xfrm>
          <a:prstGeom prst="rect">
            <a:avLst/>
          </a:prstGeom>
          <a:noFill/>
        </p:spPr>
        <p:txBody>
          <a:bodyPr wrap="square" rtlCol="0">
            <a:spAutoFit/>
          </a:bodyPr>
          <a:lstStyle/>
          <a:p>
            <a:pPr marL="171450" indent="-171450">
              <a:buFont typeface="Arial" panose="020B0604020202020204" pitchFamily="34" charset="0"/>
              <a:buChar char="•"/>
            </a:pPr>
            <a:r>
              <a:rPr lang="en-US" sz="1200" dirty="0"/>
              <a:t>Classify applications according to risk, and set appropriate controls based on </a:t>
            </a:r>
            <a:r>
              <a:rPr lang="en-US" sz="1200" b="1" dirty="0">
                <a:solidFill>
                  <a:srgbClr val="FF4500"/>
                </a:solidFill>
              </a:rPr>
              <a:t>session management </a:t>
            </a:r>
            <a:r>
              <a:rPr lang="en-US" sz="1200" dirty="0"/>
              <a:t>controls.</a:t>
            </a:r>
            <a:endParaRPr lang="it-IT" sz="1200" dirty="0"/>
          </a:p>
        </p:txBody>
      </p:sp>
    </p:spTree>
    <p:extLst>
      <p:ext uri="{BB962C8B-B14F-4D97-AF65-F5344CB8AC3E}">
        <p14:creationId xmlns:p14="http://schemas.microsoft.com/office/powerpoint/2010/main" val="37503661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egnaposto contenuto 4">
            <a:extLst>
              <a:ext uri="{FF2B5EF4-FFF2-40B4-BE49-F238E27FC236}">
                <a16:creationId xmlns:a16="http://schemas.microsoft.com/office/drawing/2014/main" id="{6A2E94A9-B444-A1AD-AAD9-4599C773CDA3}"/>
              </a:ext>
            </a:extLst>
          </p:cNvPr>
          <p:cNvPicPr>
            <a:picLocks noGrp="1" noChangeAspect="1"/>
          </p:cNvPicPr>
          <p:nvPr>
            <p:ph sz="quarter" idx="13"/>
          </p:nvPr>
        </p:nvPicPr>
        <p:blipFill rotWithShape="1">
          <a:blip r:embed="rId3"/>
          <a:srcRect l="45852" t="-1296" r="3483" b="60007"/>
          <a:stretch/>
        </p:blipFill>
        <p:spPr>
          <a:xfrm>
            <a:off x="1875452" y="698609"/>
            <a:ext cx="5791097" cy="3910713"/>
          </a:xfrm>
          <a:prstGeom prst="rect">
            <a:avLst/>
          </a:prstGeom>
        </p:spPr>
      </p:pic>
      <p:sp>
        <p:nvSpPr>
          <p:cNvPr id="2" name="Titolo 1">
            <a:extLst>
              <a:ext uri="{FF2B5EF4-FFF2-40B4-BE49-F238E27FC236}">
                <a16:creationId xmlns:a16="http://schemas.microsoft.com/office/drawing/2014/main" id="{0774B812-A3CA-278D-EA64-37977CCE6528}"/>
              </a:ext>
            </a:extLst>
          </p:cNvPr>
          <p:cNvSpPr>
            <a:spLocks noGrp="1"/>
          </p:cNvSpPr>
          <p:nvPr>
            <p:ph type="title"/>
          </p:nvPr>
        </p:nvSpPr>
        <p:spPr/>
        <p:txBody>
          <a:bodyPr/>
          <a:lstStyle/>
          <a:p>
            <a:r>
              <a:rPr lang="it-IT" dirty="0"/>
              <a:t>AM </a:t>
            </a:r>
            <a:r>
              <a:rPr lang="it-IT" dirty="0" err="1"/>
              <a:t>Maturity</a:t>
            </a:r>
            <a:r>
              <a:rPr lang="it-IT" dirty="0"/>
              <a:t> Level Advanced</a:t>
            </a:r>
          </a:p>
        </p:txBody>
      </p:sp>
      <p:sp>
        <p:nvSpPr>
          <p:cNvPr id="6" name="Rettangolo 5">
            <a:extLst>
              <a:ext uri="{FF2B5EF4-FFF2-40B4-BE49-F238E27FC236}">
                <a16:creationId xmlns:a16="http://schemas.microsoft.com/office/drawing/2014/main" id="{4FC86255-CC72-957A-6D40-E7516EDC588A}"/>
              </a:ext>
            </a:extLst>
          </p:cNvPr>
          <p:cNvSpPr/>
          <p:nvPr/>
        </p:nvSpPr>
        <p:spPr>
          <a:xfrm>
            <a:off x="7642612" y="1089025"/>
            <a:ext cx="3864282" cy="1413106"/>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7">
            <a:extLst>
              <a:ext uri="{FF2B5EF4-FFF2-40B4-BE49-F238E27FC236}">
                <a16:creationId xmlns:a16="http://schemas.microsoft.com/office/drawing/2014/main" id="{CFAD4E39-5EE0-F97D-0FB7-FAD4728E1DF6}"/>
              </a:ext>
            </a:extLst>
          </p:cNvPr>
          <p:cNvSpPr/>
          <p:nvPr/>
        </p:nvSpPr>
        <p:spPr>
          <a:xfrm>
            <a:off x="7642612" y="2722447"/>
            <a:ext cx="3864282" cy="1413106"/>
          </a:xfrm>
          <a:prstGeom prst="rect">
            <a:avLst/>
          </a:prstGeom>
          <a:noFill/>
          <a:ln w="38100">
            <a:solidFill>
              <a:srgbClr val="FFB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15">
            <a:extLst>
              <a:ext uri="{FF2B5EF4-FFF2-40B4-BE49-F238E27FC236}">
                <a16:creationId xmlns:a16="http://schemas.microsoft.com/office/drawing/2014/main" id="{15182F74-AF7B-3A66-C5DF-922E60E7AAF3}"/>
              </a:ext>
            </a:extLst>
          </p:cNvPr>
          <p:cNvSpPr/>
          <p:nvPr/>
        </p:nvSpPr>
        <p:spPr>
          <a:xfrm>
            <a:off x="7689273" y="1147156"/>
            <a:ext cx="1330036" cy="131341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16">
            <a:extLst>
              <a:ext uri="{FF2B5EF4-FFF2-40B4-BE49-F238E27FC236}">
                <a16:creationId xmlns:a16="http://schemas.microsoft.com/office/drawing/2014/main" id="{A40F6369-ABD0-C8BB-D77D-69BF18F2C848}"/>
              </a:ext>
            </a:extLst>
          </p:cNvPr>
          <p:cNvSpPr/>
          <p:nvPr/>
        </p:nvSpPr>
        <p:spPr>
          <a:xfrm>
            <a:off x="7689273" y="2773887"/>
            <a:ext cx="1330036" cy="1315975"/>
          </a:xfrm>
          <a:prstGeom prst="rect">
            <a:avLst/>
          </a:prstGeom>
          <a:solidFill>
            <a:srgbClr val="FFB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24">
            <a:extLst>
              <a:ext uri="{FF2B5EF4-FFF2-40B4-BE49-F238E27FC236}">
                <a16:creationId xmlns:a16="http://schemas.microsoft.com/office/drawing/2014/main" id="{4C03DF31-0232-C1DE-EF27-860D406BC4BB}"/>
              </a:ext>
            </a:extLst>
          </p:cNvPr>
          <p:cNvSpPr txBox="1"/>
          <p:nvPr/>
        </p:nvSpPr>
        <p:spPr>
          <a:xfrm>
            <a:off x="9134203" y="2918509"/>
            <a:ext cx="2257796"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a:t>An </a:t>
            </a:r>
            <a:r>
              <a:rPr lang="en-US" sz="1200" b="1" dirty="0">
                <a:solidFill>
                  <a:srgbClr val="FFBE00"/>
                </a:solidFill>
              </a:rPr>
              <a:t>orchestration solution </a:t>
            </a:r>
            <a:r>
              <a:rPr lang="en-US" sz="1200" dirty="0"/>
              <a:t>manages vendor integrations and facilitates delivering dynamic UX.</a:t>
            </a:r>
            <a:endParaRPr lang="it-IT" sz="1200" dirty="0"/>
          </a:p>
        </p:txBody>
      </p:sp>
      <p:sp>
        <p:nvSpPr>
          <p:cNvPr id="16" name="CasellaDiTesto 24">
            <a:extLst>
              <a:ext uri="{FF2B5EF4-FFF2-40B4-BE49-F238E27FC236}">
                <a16:creationId xmlns:a16="http://schemas.microsoft.com/office/drawing/2014/main" id="{DD19D420-30FF-1785-2548-FD8FDB4F2C88}"/>
              </a:ext>
            </a:extLst>
          </p:cNvPr>
          <p:cNvSpPr txBox="1"/>
          <p:nvPr/>
        </p:nvSpPr>
        <p:spPr>
          <a:xfrm>
            <a:off x="9134203" y="1292068"/>
            <a:ext cx="2257796" cy="1200329"/>
          </a:xfrm>
          <a:prstGeom prst="rect">
            <a:avLst/>
          </a:prstGeom>
          <a:noFill/>
        </p:spPr>
        <p:txBody>
          <a:bodyPr wrap="square" rtlCol="0">
            <a:spAutoFit/>
          </a:bodyPr>
          <a:lstStyle/>
          <a:p>
            <a:pPr marL="171450" indent="-171450">
              <a:buFont typeface="Arial" panose="020B0604020202020204" pitchFamily="34" charset="0"/>
              <a:buChar char="•"/>
            </a:pPr>
            <a:r>
              <a:rPr lang="en-US" sz="1200" dirty="0"/>
              <a:t>Optimize session visibility and control through adaptive </a:t>
            </a:r>
            <a:r>
              <a:rPr lang="en-US" sz="1200" b="1" dirty="0">
                <a:solidFill>
                  <a:srgbClr val="0070C0"/>
                </a:solidFill>
              </a:rPr>
              <a:t>CAEP</a:t>
            </a:r>
            <a:r>
              <a:rPr lang="en-US" sz="1200" dirty="0"/>
              <a:t> for comprehensive security across systems and networks.</a:t>
            </a:r>
            <a:endParaRPr lang="it-IT" sz="1200" dirty="0"/>
          </a:p>
        </p:txBody>
      </p:sp>
      <p:pic>
        <p:nvPicPr>
          <p:cNvPr id="19" name="Graphic 18" descr="Workflow with solid fill">
            <a:extLst>
              <a:ext uri="{FF2B5EF4-FFF2-40B4-BE49-F238E27FC236}">
                <a16:creationId xmlns:a16="http://schemas.microsoft.com/office/drawing/2014/main" id="{83B24C3F-1A25-B839-5A87-D12E8CD6FE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33083" y="1300859"/>
            <a:ext cx="1005840" cy="1005840"/>
          </a:xfrm>
          <a:prstGeom prst="rect">
            <a:avLst/>
          </a:prstGeom>
        </p:spPr>
      </p:pic>
      <p:pic>
        <p:nvPicPr>
          <p:cNvPr id="25" name="Graphic 24" descr="Circular flowchart with solid fill">
            <a:extLst>
              <a:ext uri="{FF2B5EF4-FFF2-40B4-BE49-F238E27FC236}">
                <a16:creationId xmlns:a16="http://schemas.microsoft.com/office/drawing/2014/main" id="{1017C36B-F960-ED1D-D86C-D743C053184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19644" y="2866644"/>
            <a:ext cx="1106424" cy="1106424"/>
          </a:xfrm>
          <a:prstGeom prst="rect">
            <a:avLst/>
          </a:prstGeom>
        </p:spPr>
      </p:pic>
    </p:spTree>
    <p:extLst>
      <p:ext uri="{BB962C8B-B14F-4D97-AF65-F5344CB8AC3E}">
        <p14:creationId xmlns:p14="http://schemas.microsoft.com/office/powerpoint/2010/main" val="35653675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egnaposto immagine 97">
            <a:extLst>
              <a:ext uri="{FF2B5EF4-FFF2-40B4-BE49-F238E27FC236}">
                <a16:creationId xmlns:a16="http://schemas.microsoft.com/office/drawing/2014/main" id="{9CCE8627-AC59-2EF4-9B65-19689DAB8C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7797967" y="598987"/>
            <a:ext cx="1440000" cy="1440000"/>
          </a:xfrm>
          <a:prstGeom prst="ellipse">
            <a:avLst/>
          </a:prstGeom>
        </p:spPr>
      </p:pic>
      <p:pic>
        <p:nvPicPr>
          <p:cNvPr id="9" name="Segnaposto immagine 8">
            <a:extLst>
              <a:ext uri="{FF2B5EF4-FFF2-40B4-BE49-F238E27FC236}">
                <a16:creationId xmlns:a16="http://schemas.microsoft.com/office/drawing/2014/main" id="{15A154F2-C298-4F24-7AB7-17E85FEA126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2766563" y="598987"/>
            <a:ext cx="1440000" cy="1440000"/>
          </a:xfrm>
          <a:prstGeom prst="ellipse">
            <a:avLst/>
          </a:prstGeom>
          <a:noFill/>
          <a:ln w="387350">
            <a:noFill/>
          </a:ln>
        </p:spPr>
      </p:pic>
      <p:sp>
        <p:nvSpPr>
          <p:cNvPr id="10" name="Segnaposto testo 43">
            <a:extLst>
              <a:ext uri="{FF2B5EF4-FFF2-40B4-BE49-F238E27FC236}">
                <a16:creationId xmlns:a16="http://schemas.microsoft.com/office/drawing/2014/main" id="{72C9D1B5-7C51-C0B4-ABF5-0C9787E65AF2}"/>
              </a:ext>
            </a:extLst>
          </p:cNvPr>
          <p:cNvSpPr txBox="1">
            <a:spLocks/>
          </p:cNvSpPr>
          <p:nvPr/>
        </p:nvSpPr>
        <p:spPr bwMode="white">
          <a:xfrm>
            <a:off x="7037174" y="2138945"/>
            <a:ext cx="2700338" cy="7381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bg1">
                    <a:lumMod val="95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it-IT" sz="1800" b="1" dirty="0">
                <a:solidFill>
                  <a:srgbClr val="0070C0"/>
                </a:solidFill>
                <a:latin typeface="Open Sans" panose="020B0606030504020204" pitchFamily="34" charset="0"/>
                <a:ea typeface="Open Sans" panose="020B0606030504020204" pitchFamily="34" charset="0"/>
                <a:cs typeface="Open Sans" panose="020B0606030504020204" pitchFamily="34" charset="0"/>
              </a:rPr>
              <a:t>Roberto Griggio</a:t>
            </a:r>
          </a:p>
          <a:p>
            <a:pPr>
              <a:lnSpc>
                <a:spcPct val="100000"/>
              </a:lnSpc>
              <a:spcBef>
                <a:spcPts val="0"/>
              </a:spcBef>
            </a:pPr>
            <a:r>
              <a:rPr lang="it-IT" sz="1400" dirty="0">
                <a:solidFill>
                  <a:srgbClr val="0070C0"/>
                </a:solidFill>
                <a:latin typeface="Open Sans" panose="020B0606030504020204" pitchFamily="34" charset="0"/>
                <a:ea typeface="Open Sans" panose="020B0606030504020204" pitchFamily="34" charset="0"/>
                <a:cs typeface="Open Sans" panose="020B0606030504020204" pitchFamily="34" charset="0"/>
              </a:rPr>
              <a:t>CEO &amp; Founder</a:t>
            </a:r>
          </a:p>
        </p:txBody>
      </p:sp>
      <p:sp>
        <p:nvSpPr>
          <p:cNvPr id="11" name="Segnaposto testo 43">
            <a:extLst>
              <a:ext uri="{FF2B5EF4-FFF2-40B4-BE49-F238E27FC236}">
                <a16:creationId xmlns:a16="http://schemas.microsoft.com/office/drawing/2014/main" id="{06961BCB-5C1D-067B-7024-7B43ACE70119}"/>
              </a:ext>
            </a:extLst>
          </p:cNvPr>
          <p:cNvSpPr txBox="1">
            <a:spLocks/>
          </p:cNvSpPr>
          <p:nvPr/>
        </p:nvSpPr>
        <p:spPr bwMode="white">
          <a:xfrm>
            <a:off x="1994708" y="2129176"/>
            <a:ext cx="2700338" cy="7381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bg1">
                    <a:lumMod val="95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it-IT" sz="1800" b="1" dirty="0">
                <a:solidFill>
                  <a:srgbClr val="0070C0"/>
                </a:solidFill>
                <a:latin typeface="Open Sans" panose="020B0606030504020204" pitchFamily="34" charset="0"/>
                <a:ea typeface="Open Sans" panose="020B0606030504020204" pitchFamily="34" charset="0"/>
                <a:cs typeface="Open Sans" panose="020B0606030504020204" pitchFamily="34" charset="0"/>
              </a:rPr>
              <a:t>Simone Albamonte</a:t>
            </a:r>
          </a:p>
          <a:p>
            <a:pPr>
              <a:lnSpc>
                <a:spcPct val="100000"/>
              </a:lnSpc>
              <a:spcBef>
                <a:spcPts val="0"/>
              </a:spcBef>
            </a:pPr>
            <a:r>
              <a:rPr lang="it-IT" sz="1400" dirty="0">
                <a:solidFill>
                  <a:srgbClr val="0070C0"/>
                </a:solidFill>
                <a:latin typeface="Open Sans" panose="020B0606030504020204" pitchFamily="34" charset="0"/>
                <a:ea typeface="Open Sans" panose="020B0606030504020204" pitchFamily="34" charset="0"/>
                <a:cs typeface="Open Sans" panose="020B0606030504020204" pitchFamily="34" charset="0"/>
              </a:rPr>
              <a:t>President &amp; Founder</a:t>
            </a:r>
          </a:p>
        </p:txBody>
      </p:sp>
      <p:sp>
        <p:nvSpPr>
          <p:cNvPr id="12" name="CasellaDiTesto 11">
            <a:extLst>
              <a:ext uri="{FF2B5EF4-FFF2-40B4-BE49-F238E27FC236}">
                <a16:creationId xmlns:a16="http://schemas.microsoft.com/office/drawing/2014/main" id="{A1A30C2B-EA82-8148-425C-B92E8224F6AE}"/>
              </a:ext>
            </a:extLst>
          </p:cNvPr>
          <p:cNvSpPr txBox="1"/>
          <p:nvPr/>
        </p:nvSpPr>
        <p:spPr>
          <a:xfrm>
            <a:off x="6731623" y="3156532"/>
            <a:ext cx="3720478" cy="2850568"/>
          </a:xfrm>
          <a:prstGeom prst="rect">
            <a:avLst/>
          </a:prstGeom>
          <a:noFill/>
        </p:spPr>
        <p:txBody>
          <a:bodyPr wrap="square">
            <a:spAutoFit/>
          </a:bodyPr>
          <a:lstStyle/>
          <a:p>
            <a:r>
              <a:rPr lang="en-US" dirty="0">
                <a:solidFill>
                  <a:srgbClr val="000000"/>
                </a:solidFill>
                <a:latin typeface="Calibri" panose="020F0502020204030204" pitchFamily="34" charset="0"/>
              </a:rPr>
              <a:t>Mr. Griggio, with the role of technical manager and specialist for IAM products, he has master degree in Computer Science. </a:t>
            </a:r>
          </a:p>
          <a:p>
            <a:r>
              <a:rPr lang="en-US" dirty="0">
                <a:solidFill>
                  <a:srgbClr val="000000"/>
                </a:solidFill>
                <a:latin typeface="Calibri" panose="020F0502020204030204" pitchFamily="34" charset="0"/>
              </a:rPr>
              <a:t>Due to its experience, he will be in charge of monitoring the proper technical implementation, and he will be responsible for the submission of deliverables and periodic technical and financial reports. </a:t>
            </a:r>
            <a:endParaRPr lang="it-IT" dirty="0"/>
          </a:p>
        </p:txBody>
      </p:sp>
      <p:sp>
        <p:nvSpPr>
          <p:cNvPr id="13" name="CasellaDiTesto 12">
            <a:extLst>
              <a:ext uri="{FF2B5EF4-FFF2-40B4-BE49-F238E27FC236}">
                <a16:creationId xmlns:a16="http://schemas.microsoft.com/office/drawing/2014/main" id="{CF6B2F5D-18F8-2005-8089-C547CAA2C6D1}"/>
              </a:ext>
            </a:extLst>
          </p:cNvPr>
          <p:cNvSpPr txBox="1"/>
          <p:nvPr/>
        </p:nvSpPr>
        <p:spPr>
          <a:xfrm>
            <a:off x="1593672" y="3170456"/>
            <a:ext cx="4016962" cy="2595344"/>
          </a:xfrm>
          <a:prstGeom prst="rect">
            <a:avLst/>
          </a:prstGeom>
          <a:noFill/>
        </p:spPr>
        <p:txBody>
          <a:bodyPr wrap="square">
            <a:spAutoFit/>
          </a:bodyPr>
          <a:lstStyle/>
          <a:p>
            <a:r>
              <a:rPr lang="en-US" dirty="0">
                <a:solidFill>
                  <a:srgbClr val="000000"/>
                </a:solidFill>
                <a:latin typeface="Calibri" panose="020F0502020204030204" pitchFamily="34" charset="0"/>
              </a:rPr>
              <a:t>Mr. Albamonte, degree in Electronic Engineering, with the role of commercial and administrative director, responsible for customer relationship, cost and business analysis. Therefore, he will oversee defining and actuating the exploitation and dissemination strategies related to the project knowledge and results. </a:t>
            </a:r>
            <a:endParaRPr lang="it-IT" dirty="0"/>
          </a:p>
        </p:txBody>
      </p:sp>
      <p:sp>
        <p:nvSpPr>
          <p:cNvPr id="14" name="Titolo 3">
            <a:extLst>
              <a:ext uri="{FF2B5EF4-FFF2-40B4-BE49-F238E27FC236}">
                <a16:creationId xmlns:a16="http://schemas.microsoft.com/office/drawing/2014/main" id="{6A1AFD19-2BE8-D853-ED1D-515308DEDC02}"/>
              </a:ext>
            </a:extLst>
          </p:cNvPr>
          <p:cNvSpPr txBox="1">
            <a:spLocks/>
          </p:cNvSpPr>
          <p:nvPr/>
        </p:nvSpPr>
        <p:spPr>
          <a:xfrm>
            <a:off x="4835321" y="156118"/>
            <a:ext cx="2700339" cy="601526"/>
          </a:xfrm>
          <a:prstGeom prst="rect">
            <a:avLst/>
          </a:prstGeom>
        </p:spPr>
        <p:txBody>
          <a:bodyPr/>
          <a:lstStyle>
            <a:lvl1pPr algn="l" defTabSz="685800" rtl="0" eaLnBrk="1" latinLnBrk="0" hangingPunct="1">
              <a:lnSpc>
                <a:spcPct val="90000"/>
              </a:lnSpc>
              <a:spcBef>
                <a:spcPct val="0"/>
              </a:spcBef>
              <a:buNone/>
              <a:defRPr sz="33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b="1" dirty="0">
                <a:solidFill>
                  <a:srgbClr val="0B0044"/>
                </a:solidFill>
              </a:rPr>
              <a:t>Who we are</a:t>
            </a:r>
          </a:p>
        </p:txBody>
      </p:sp>
    </p:spTree>
    <p:extLst>
      <p:ext uri="{BB962C8B-B14F-4D97-AF65-F5344CB8AC3E}">
        <p14:creationId xmlns:p14="http://schemas.microsoft.com/office/powerpoint/2010/main" val="3413287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egnaposto contenuto 4">
            <a:extLst>
              <a:ext uri="{FF2B5EF4-FFF2-40B4-BE49-F238E27FC236}">
                <a16:creationId xmlns:a16="http://schemas.microsoft.com/office/drawing/2014/main" id="{6A2E94A9-B444-A1AD-AAD9-4599C773CDA3}"/>
              </a:ext>
            </a:extLst>
          </p:cNvPr>
          <p:cNvPicPr>
            <a:picLocks noGrp="1" noChangeAspect="1"/>
          </p:cNvPicPr>
          <p:nvPr>
            <p:ph sz="quarter" idx="13"/>
          </p:nvPr>
        </p:nvPicPr>
        <p:blipFill rotWithShape="1">
          <a:blip r:embed="rId3"/>
          <a:srcRect l="-4941" t="-331" r="472" b="-709"/>
          <a:stretch/>
        </p:blipFill>
        <p:spPr>
          <a:xfrm>
            <a:off x="345233" y="1145756"/>
            <a:ext cx="6522098" cy="5227052"/>
          </a:xfrm>
          <a:prstGeom prst="rect">
            <a:avLst/>
          </a:prstGeom>
        </p:spPr>
      </p:pic>
      <p:sp>
        <p:nvSpPr>
          <p:cNvPr id="2" name="Titolo 1">
            <a:extLst>
              <a:ext uri="{FF2B5EF4-FFF2-40B4-BE49-F238E27FC236}">
                <a16:creationId xmlns:a16="http://schemas.microsoft.com/office/drawing/2014/main" id="{0774B812-A3CA-278D-EA64-37977CCE6528}"/>
              </a:ext>
            </a:extLst>
          </p:cNvPr>
          <p:cNvSpPr>
            <a:spLocks noGrp="1"/>
          </p:cNvSpPr>
          <p:nvPr>
            <p:ph type="title"/>
          </p:nvPr>
        </p:nvSpPr>
        <p:spPr/>
        <p:txBody>
          <a:bodyPr/>
          <a:lstStyle/>
          <a:p>
            <a:r>
              <a:rPr lang="it-IT" dirty="0"/>
              <a:t>AM </a:t>
            </a:r>
            <a:r>
              <a:rPr lang="it-IT" dirty="0" err="1"/>
              <a:t>Maturity</a:t>
            </a:r>
            <a:r>
              <a:rPr lang="it-IT" dirty="0"/>
              <a:t> Level Advanced</a:t>
            </a:r>
          </a:p>
        </p:txBody>
      </p:sp>
      <p:sp>
        <p:nvSpPr>
          <p:cNvPr id="3" name="Ovale 2">
            <a:extLst>
              <a:ext uri="{FF2B5EF4-FFF2-40B4-BE49-F238E27FC236}">
                <a16:creationId xmlns:a16="http://schemas.microsoft.com/office/drawing/2014/main" id="{15E3CBBE-0B85-45C9-94C5-4689DCE4EFD6}"/>
              </a:ext>
            </a:extLst>
          </p:cNvPr>
          <p:cNvSpPr/>
          <p:nvPr/>
        </p:nvSpPr>
        <p:spPr>
          <a:xfrm>
            <a:off x="1297373" y="4837825"/>
            <a:ext cx="121298" cy="1212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Ovale 3">
            <a:extLst>
              <a:ext uri="{FF2B5EF4-FFF2-40B4-BE49-F238E27FC236}">
                <a16:creationId xmlns:a16="http://schemas.microsoft.com/office/drawing/2014/main" id="{2D71BE40-EA6D-1DBB-AD31-CA7790DA308A}"/>
              </a:ext>
            </a:extLst>
          </p:cNvPr>
          <p:cNvSpPr/>
          <p:nvPr/>
        </p:nvSpPr>
        <p:spPr>
          <a:xfrm>
            <a:off x="1358022" y="4632276"/>
            <a:ext cx="121298" cy="1212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Ovale 4">
            <a:extLst>
              <a:ext uri="{FF2B5EF4-FFF2-40B4-BE49-F238E27FC236}">
                <a16:creationId xmlns:a16="http://schemas.microsoft.com/office/drawing/2014/main" id="{E20A2F79-FBE7-F36B-FBFE-122333E3CA3E}"/>
              </a:ext>
            </a:extLst>
          </p:cNvPr>
          <p:cNvSpPr/>
          <p:nvPr/>
        </p:nvSpPr>
        <p:spPr>
          <a:xfrm>
            <a:off x="1469794" y="4444721"/>
            <a:ext cx="121298" cy="1212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Ovale 7">
            <a:extLst>
              <a:ext uri="{FF2B5EF4-FFF2-40B4-BE49-F238E27FC236}">
                <a16:creationId xmlns:a16="http://schemas.microsoft.com/office/drawing/2014/main" id="{C2AE0D54-4FEA-EDF2-F624-EDB7CBCFB11C}"/>
              </a:ext>
            </a:extLst>
          </p:cNvPr>
          <p:cNvSpPr/>
          <p:nvPr/>
        </p:nvSpPr>
        <p:spPr>
          <a:xfrm>
            <a:off x="1602297" y="4271088"/>
            <a:ext cx="121298" cy="1212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A2F295EA-F948-C236-D72A-56A5570A35CE}"/>
              </a:ext>
            </a:extLst>
          </p:cNvPr>
          <p:cNvSpPr/>
          <p:nvPr/>
        </p:nvSpPr>
        <p:spPr>
          <a:xfrm>
            <a:off x="1773622" y="4094625"/>
            <a:ext cx="121298" cy="1212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Ovale 12">
            <a:extLst>
              <a:ext uri="{FF2B5EF4-FFF2-40B4-BE49-F238E27FC236}">
                <a16:creationId xmlns:a16="http://schemas.microsoft.com/office/drawing/2014/main" id="{BE588B49-FFC0-39B5-9343-5FE6CAA21270}"/>
              </a:ext>
            </a:extLst>
          </p:cNvPr>
          <p:cNvSpPr/>
          <p:nvPr/>
        </p:nvSpPr>
        <p:spPr>
          <a:xfrm>
            <a:off x="1930239" y="3959038"/>
            <a:ext cx="121298" cy="1212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74874D0F-6BC7-120C-EAF4-EFC9F0B62F23}"/>
              </a:ext>
            </a:extLst>
          </p:cNvPr>
          <p:cNvSpPr/>
          <p:nvPr/>
        </p:nvSpPr>
        <p:spPr>
          <a:xfrm>
            <a:off x="2121259" y="3813889"/>
            <a:ext cx="121298" cy="1212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8059FA82-966B-9AEB-BAEE-D47A6D3C3A47}"/>
              </a:ext>
            </a:extLst>
          </p:cNvPr>
          <p:cNvSpPr/>
          <p:nvPr/>
        </p:nvSpPr>
        <p:spPr>
          <a:xfrm>
            <a:off x="2333763" y="3679331"/>
            <a:ext cx="121298" cy="1212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vale 17">
            <a:extLst>
              <a:ext uri="{FF2B5EF4-FFF2-40B4-BE49-F238E27FC236}">
                <a16:creationId xmlns:a16="http://schemas.microsoft.com/office/drawing/2014/main" id="{490A7511-8B9A-0E33-8EB1-E9B38C130A02}"/>
              </a:ext>
            </a:extLst>
          </p:cNvPr>
          <p:cNvSpPr/>
          <p:nvPr/>
        </p:nvSpPr>
        <p:spPr>
          <a:xfrm>
            <a:off x="2590195" y="3538983"/>
            <a:ext cx="121298" cy="1212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1C18F61E-9A84-FA4F-0ADF-55015C572B39}"/>
              </a:ext>
            </a:extLst>
          </p:cNvPr>
          <p:cNvSpPr/>
          <p:nvPr/>
        </p:nvSpPr>
        <p:spPr>
          <a:xfrm>
            <a:off x="2881645" y="3392164"/>
            <a:ext cx="121298" cy="12129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Ovale 20">
            <a:extLst>
              <a:ext uri="{FF2B5EF4-FFF2-40B4-BE49-F238E27FC236}">
                <a16:creationId xmlns:a16="http://schemas.microsoft.com/office/drawing/2014/main" id="{84490249-5BA8-8EFB-583B-C1496269ECB5}"/>
              </a:ext>
            </a:extLst>
          </p:cNvPr>
          <p:cNvSpPr/>
          <p:nvPr/>
        </p:nvSpPr>
        <p:spPr>
          <a:xfrm>
            <a:off x="3254997" y="3226998"/>
            <a:ext cx="121298" cy="1212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Ovale 21">
            <a:extLst>
              <a:ext uri="{FF2B5EF4-FFF2-40B4-BE49-F238E27FC236}">
                <a16:creationId xmlns:a16="http://schemas.microsoft.com/office/drawing/2014/main" id="{62D6B0FD-57B1-3DAD-27E8-5E45352BC81C}"/>
              </a:ext>
            </a:extLst>
          </p:cNvPr>
          <p:cNvSpPr/>
          <p:nvPr/>
        </p:nvSpPr>
        <p:spPr>
          <a:xfrm>
            <a:off x="3916748" y="3013788"/>
            <a:ext cx="121298" cy="12129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Ovale 22">
            <a:extLst>
              <a:ext uri="{FF2B5EF4-FFF2-40B4-BE49-F238E27FC236}">
                <a16:creationId xmlns:a16="http://schemas.microsoft.com/office/drawing/2014/main" id="{1EBE6A12-B8CB-A166-2C66-091CD0D87088}"/>
              </a:ext>
            </a:extLst>
          </p:cNvPr>
          <p:cNvSpPr/>
          <p:nvPr/>
        </p:nvSpPr>
        <p:spPr>
          <a:xfrm>
            <a:off x="4384089" y="2878202"/>
            <a:ext cx="121298" cy="12129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vale 23">
            <a:extLst>
              <a:ext uri="{FF2B5EF4-FFF2-40B4-BE49-F238E27FC236}">
                <a16:creationId xmlns:a16="http://schemas.microsoft.com/office/drawing/2014/main" id="{2B957B31-3F14-31D4-FDC3-5C5EBE8435DD}"/>
              </a:ext>
            </a:extLst>
          </p:cNvPr>
          <p:cNvSpPr/>
          <p:nvPr/>
        </p:nvSpPr>
        <p:spPr>
          <a:xfrm>
            <a:off x="5293110" y="2676088"/>
            <a:ext cx="121298" cy="121298"/>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Segnaposto testo 3">
            <a:extLst>
              <a:ext uri="{FF2B5EF4-FFF2-40B4-BE49-F238E27FC236}">
                <a16:creationId xmlns:a16="http://schemas.microsoft.com/office/drawing/2014/main" id="{B4050AE2-9323-3902-FD30-47E63D954792}"/>
              </a:ext>
            </a:extLst>
          </p:cNvPr>
          <p:cNvSpPr>
            <a:spLocks noGrp="1"/>
          </p:cNvSpPr>
          <p:nvPr>
            <p:ph type="body" sz="quarter" idx="14"/>
          </p:nvPr>
        </p:nvSpPr>
        <p:spPr>
          <a:xfrm>
            <a:off x="7217626" y="507295"/>
            <a:ext cx="3677001" cy="5255581"/>
          </a:xfrm>
        </p:spPr>
        <p:txBody>
          <a:bodyPr>
            <a:normAutofit/>
          </a:bodyPr>
          <a:lstStyle/>
          <a:p>
            <a:pPr algn="ctr"/>
            <a:r>
              <a:rPr lang="en-US" sz="2800" dirty="0">
                <a:solidFill>
                  <a:schemeClr val="bg1"/>
                </a:solidFill>
                <a:latin typeface="Abadi Extra Light" panose="020B0204020104020204" pitchFamily="34" charset="0"/>
              </a:rPr>
              <a:t>Monokee</a:t>
            </a:r>
            <a:r>
              <a:rPr lang="en-US" sz="2800" dirty="0">
                <a:solidFill>
                  <a:schemeClr val="tx1"/>
                </a:solidFill>
                <a:latin typeface="Abadi Extra Light" panose="020B0204020104020204" pitchFamily="34" charset="0"/>
              </a:rPr>
              <a:t> guides companies on their implementation or enhancement journey, helping them achieve all the objectives at basic, intermediate, or advanced levels</a:t>
            </a:r>
            <a:endParaRPr lang="it-IT" sz="3200" b="1" dirty="0">
              <a:solidFill>
                <a:schemeClr val="tx1"/>
              </a:solidFill>
              <a:latin typeface="Abadi Extra Light" panose="020B0204020104020204" pitchFamily="34" charset="0"/>
            </a:endParaRPr>
          </a:p>
        </p:txBody>
      </p:sp>
      <p:sp>
        <p:nvSpPr>
          <p:cNvPr id="29" name="TextBox 12">
            <a:extLst>
              <a:ext uri="{FF2B5EF4-FFF2-40B4-BE49-F238E27FC236}">
                <a16:creationId xmlns:a16="http://schemas.microsoft.com/office/drawing/2014/main" id="{31B98732-8D38-45DF-6E87-C345B95E3679}"/>
              </a:ext>
            </a:extLst>
          </p:cNvPr>
          <p:cNvSpPr txBox="1"/>
          <p:nvPr/>
        </p:nvSpPr>
        <p:spPr>
          <a:xfrm>
            <a:off x="3125335" y="5836874"/>
            <a:ext cx="1125629" cy="246221"/>
          </a:xfrm>
          <a:prstGeom prst="rect">
            <a:avLst/>
          </a:prstGeom>
          <a:noFill/>
        </p:spPr>
        <p:txBody>
          <a:bodyPr wrap="none" rtlCol="0">
            <a:spAutoFit/>
          </a:bodyPr>
          <a:lstStyle/>
          <a:p>
            <a:r>
              <a:rPr lang="it-IT" sz="1000" dirty="0"/>
              <a:t>Native capability</a:t>
            </a:r>
          </a:p>
        </p:txBody>
      </p:sp>
      <p:sp>
        <p:nvSpPr>
          <p:cNvPr id="30" name="TextBox 13">
            <a:extLst>
              <a:ext uri="{FF2B5EF4-FFF2-40B4-BE49-F238E27FC236}">
                <a16:creationId xmlns:a16="http://schemas.microsoft.com/office/drawing/2014/main" id="{9C472B49-DD29-65DA-A2F7-E8E04BD0B620}"/>
              </a:ext>
            </a:extLst>
          </p:cNvPr>
          <p:cNvSpPr txBox="1"/>
          <p:nvPr/>
        </p:nvSpPr>
        <p:spPr>
          <a:xfrm>
            <a:off x="4920175" y="5836874"/>
            <a:ext cx="1813317" cy="246221"/>
          </a:xfrm>
          <a:prstGeom prst="rect">
            <a:avLst/>
          </a:prstGeom>
          <a:noFill/>
        </p:spPr>
        <p:txBody>
          <a:bodyPr wrap="none" rtlCol="0">
            <a:spAutoFit/>
          </a:bodyPr>
          <a:lstStyle/>
          <a:p>
            <a:r>
              <a:rPr lang="it-IT" sz="1000" dirty="0"/>
              <a:t>With third-party integrations</a:t>
            </a:r>
          </a:p>
        </p:txBody>
      </p:sp>
      <p:sp>
        <p:nvSpPr>
          <p:cNvPr id="35" name="Ovale 34">
            <a:extLst>
              <a:ext uri="{FF2B5EF4-FFF2-40B4-BE49-F238E27FC236}">
                <a16:creationId xmlns:a16="http://schemas.microsoft.com/office/drawing/2014/main" id="{5227C55D-B26D-D7D7-7EB3-394AE8E0D3DE}"/>
              </a:ext>
            </a:extLst>
          </p:cNvPr>
          <p:cNvSpPr/>
          <p:nvPr/>
        </p:nvSpPr>
        <p:spPr>
          <a:xfrm>
            <a:off x="2881645" y="5819282"/>
            <a:ext cx="303204" cy="303204"/>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Ovale 36">
            <a:extLst>
              <a:ext uri="{FF2B5EF4-FFF2-40B4-BE49-F238E27FC236}">
                <a16:creationId xmlns:a16="http://schemas.microsoft.com/office/drawing/2014/main" id="{7D7B32AF-9586-155F-35D3-DF050474ABE7}"/>
              </a:ext>
            </a:extLst>
          </p:cNvPr>
          <p:cNvSpPr/>
          <p:nvPr/>
        </p:nvSpPr>
        <p:spPr>
          <a:xfrm>
            <a:off x="4648377" y="5819282"/>
            <a:ext cx="303204" cy="303204"/>
          </a:xfrm>
          <a:prstGeom prst="ellipse">
            <a:avLst/>
          </a:prstGeom>
          <a:solidFill>
            <a:srgbClr val="8CD2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1" name="Elemento grafico 40">
            <a:extLst>
              <a:ext uri="{FF2B5EF4-FFF2-40B4-BE49-F238E27FC236}">
                <a16:creationId xmlns:a16="http://schemas.microsoft.com/office/drawing/2014/main" id="{0661500D-3D19-1EEA-5A77-AB61576D51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62825" y="1622051"/>
            <a:ext cx="1836001" cy="411981"/>
          </a:xfrm>
          <a:prstGeom prst="rect">
            <a:avLst/>
          </a:prstGeom>
        </p:spPr>
      </p:pic>
    </p:spTree>
    <p:extLst>
      <p:ext uri="{BB962C8B-B14F-4D97-AF65-F5344CB8AC3E}">
        <p14:creationId xmlns:p14="http://schemas.microsoft.com/office/powerpoint/2010/main" val="9224036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60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7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80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90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grpId="0" nodeType="withEffect">
                                  <p:stCondLst>
                                    <p:cond delay="110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120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130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8" grpId="0" animBg="1"/>
      <p:bldP spid="11" grpId="0" animBg="1"/>
      <p:bldP spid="13" grpId="0" animBg="1"/>
      <p:bldP spid="14" grpId="0" animBg="1"/>
      <p:bldP spid="17" grpId="0" animBg="1"/>
      <p:bldP spid="18" grpId="0" animBg="1"/>
      <p:bldP spid="20" grpId="0" animBg="1"/>
      <p:bldP spid="21" grpId="0" animBg="1"/>
      <p:bldP spid="22" grpId="0" animBg="1"/>
      <p:bldP spid="23"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47C669-2FE3-77C4-543E-EF10A294DEB9}"/>
              </a:ext>
            </a:extLst>
          </p:cNvPr>
          <p:cNvSpPr>
            <a:spLocks noGrp="1"/>
          </p:cNvSpPr>
          <p:nvPr>
            <p:ph type="title"/>
          </p:nvPr>
        </p:nvSpPr>
        <p:spPr/>
        <p:txBody>
          <a:bodyPr/>
          <a:lstStyle/>
          <a:p>
            <a:r>
              <a:rPr lang="it-IT" dirty="0" err="1"/>
              <a:t>Monokee</a:t>
            </a:r>
            <a:r>
              <a:rPr lang="it-IT" dirty="0"/>
              <a:t> in </a:t>
            </a:r>
            <a:r>
              <a:rPr lang="it-IT" dirty="0" err="1"/>
              <a:t>numbers</a:t>
            </a:r>
            <a:endParaRPr lang="en-US" dirty="0"/>
          </a:p>
        </p:txBody>
      </p:sp>
      <p:graphicFrame>
        <p:nvGraphicFramePr>
          <p:cNvPr id="4" name="Segnaposto contenuto 3">
            <a:extLst>
              <a:ext uri="{FF2B5EF4-FFF2-40B4-BE49-F238E27FC236}">
                <a16:creationId xmlns:a16="http://schemas.microsoft.com/office/drawing/2014/main" id="{4CADE40E-7823-679A-CB6D-F70777A40FCF}"/>
              </a:ext>
            </a:extLst>
          </p:cNvPr>
          <p:cNvGraphicFramePr>
            <a:graphicFrameLocks noGrp="1"/>
          </p:cNvGraphicFramePr>
          <p:nvPr>
            <p:ph sz="quarter" idx="13"/>
            <p:extLst>
              <p:ext uri="{D42A27DB-BD31-4B8C-83A1-F6EECF244321}">
                <p14:modId xmlns:p14="http://schemas.microsoft.com/office/powerpoint/2010/main" val="3387233570"/>
              </p:ext>
            </p:extLst>
          </p:nvPr>
        </p:nvGraphicFramePr>
        <p:xfrm>
          <a:off x="814388" y="1196975"/>
          <a:ext cx="10563225" cy="5184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350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ECBB32C3-2A62-58CF-58A4-E2CD25DB21D0}"/>
              </a:ext>
            </a:extLst>
          </p:cNvPr>
          <p:cNvSpPr txBox="1"/>
          <p:nvPr/>
        </p:nvSpPr>
        <p:spPr>
          <a:xfrm>
            <a:off x="1447800" y="3048000"/>
            <a:ext cx="3695700" cy="1446550"/>
          </a:xfrm>
          <a:prstGeom prst="rect">
            <a:avLst/>
          </a:prstGeom>
          <a:noFill/>
        </p:spPr>
        <p:txBody>
          <a:bodyPr wrap="square" rtlCol="0">
            <a:spAutoFit/>
          </a:bodyPr>
          <a:lstStyle/>
          <a:p>
            <a:r>
              <a:rPr lang="en-US" sz="4400" dirty="0"/>
              <a:t>We thank you for being here</a:t>
            </a:r>
          </a:p>
        </p:txBody>
      </p:sp>
    </p:spTree>
    <p:extLst>
      <p:ext uri="{BB962C8B-B14F-4D97-AF65-F5344CB8AC3E}">
        <p14:creationId xmlns:p14="http://schemas.microsoft.com/office/powerpoint/2010/main" val="162049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descr="Immagine che contiene puzzle&#10;&#10;Descrizione generata automaticamente">
            <a:extLst>
              <a:ext uri="{FF2B5EF4-FFF2-40B4-BE49-F238E27FC236}">
                <a16:creationId xmlns:a16="http://schemas.microsoft.com/office/drawing/2014/main" id="{37167591-3E58-1673-B154-C797ACD16FA2}"/>
              </a:ext>
            </a:extLst>
          </p:cNvPr>
          <p:cNvPicPr>
            <a:picLocks noChangeAspect="1"/>
          </p:cNvPicPr>
          <p:nvPr/>
        </p:nvPicPr>
        <p:blipFill rotWithShape="1">
          <a:blip r:embed="rId3">
            <a:extLst>
              <a:ext uri="{28A0092B-C50C-407E-A947-70E740481C1C}">
                <a14:useLocalDpi xmlns:a14="http://schemas.microsoft.com/office/drawing/2010/main" val="0"/>
              </a:ext>
            </a:extLst>
          </a:blip>
          <a:srcRect t="11626" b="13374"/>
          <a:stretch/>
        </p:blipFill>
        <p:spPr>
          <a:xfrm>
            <a:off x="20" y="9"/>
            <a:ext cx="12191980" cy="6512757"/>
          </a:xfrm>
          <a:prstGeom prst="rect">
            <a:avLst/>
          </a:prstGeom>
          <a:noFill/>
        </p:spPr>
      </p:pic>
    </p:spTree>
    <p:extLst>
      <p:ext uri="{BB962C8B-B14F-4D97-AF65-F5344CB8AC3E}">
        <p14:creationId xmlns:p14="http://schemas.microsoft.com/office/powerpoint/2010/main" val="530718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Diagramma 37">
            <a:extLst>
              <a:ext uri="{FF2B5EF4-FFF2-40B4-BE49-F238E27FC236}">
                <a16:creationId xmlns:a16="http://schemas.microsoft.com/office/drawing/2014/main" id="{F939C9B6-A76E-CB34-4C2A-4CA690062FF3}"/>
              </a:ext>
            </a:extLst>
          </p:cNvPr>
          <p:cNvGraphicFramePr/>
          <p:nvPr/>
        </p:nvGraphicFramePr>
        <p:xfrm>
          <a:off x="2943498" y="435429"/>
          <a:ext cx="6757852" cy="5704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4231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Diagramma 37">
            <a:extLst>
              <a:ext uri="{FF2B5EF4-FFF2-40B4-BE49-F238E27FC236}">
                <a16:creationId xmlns:a16="http://schemas.microsoft.com/office/drawing/2014/main" id="{F939C9B6-A76E-CB34-4C2A-4CA690062FF3}"/>
              </a:ext>
            </a:extLst>
          </p:cNvPr>
          <p:cNvGraphicFramePr/>
          <p:nvPr>
            <p:extLst>
              <p:ext uri="{D42A27DB-BD31-4B8C-83A1-F6EECF244321}">
                <p14:modId xmlns:p14="http://schemas.microsoft.com/office/powerpoint/2010/main" val="2958410616"/>
              </p:ext>
            </p:extLst>
          </p:nvPr>
        </p:nvGraphicFramePr>
        <p:xfrm>
          <a:off x="2943498" y="435429"/>
          <a:ext cx="6757852" cy="5704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0480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Diagramma 37">
            <a:extLst>
              <a:ext uri="{FF2B5EF4-FFF2-40B4-BE49-F238E27FC236}">
                <a16:creationId xmlns:a16="http://schemas.microsoft.com/office/drawing/2014/main" id="{F939C9B6-A76E-CB34-4C2A-4CA690062FF3}"/>
              </a:ext>
            </a:extLst>
          </p:cNvPr>
          <p:cNvGraphicFramePr/>
          <p:nvPr>
            <p:extLst>
              <p:ext uri="{D42A27DB-BD31-4B8C-83A1-F6EECF244321}">
                <p14:modId xmlns:p14="http://schemas.microsoft.com/office/powerpoint/2010/main" val="3359612584"/>
              </p:ext>
            </p:extLst>
          </p:nvPr>
        </p:nvGraphicFramePr>
        <p:xfrm>
          <a:off x="2943498" y="435429"/>
          <a:ext cx="6757852" cy="5704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21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Diagramma 37">
            <a:extLst>
              <a:ext uri="{FF2B5EF4-FFF2-40B4-BE49-F238E27FC236}">
                <a16:creationId xmlns:a16="http://schemas.microsoft.com/office/drawing/2014/main" id="{F939C9B6-A76E-CB34-4C2A-4CA690062FF3}"/>
              </a:ext>
            </a:extLst>
          </p:cNvPr>
          <p:cNvGraphicFramePr/>
          <p:nvPr>
            <p:extLst>
              <p:ext uri="{D42A27DB-BD31-4B8C-83A1-F6EECF244321}">
                <p14:modId xmlns:p14="http://schemas.microsoft.com/office/powerpoint/2010/main" val="1832895168"/>
              </p:ext>
            </p:extLst>
          </p:nvPr>
        </p:nvGraphicFramePr>
        <p:xfrm>
          <a:off x="2943498" y="435429"/>
          <a:ext cx="6757852" cy="5704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130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Diagramma 37">
            <a:extLst>
              <a:ext uri="{FF2B5EF4-FFF2-40B4-BE49-F238E27FC236}">
                <a16:creationId xmlns:a16="http://schemas.microsoft.com/office/drawing/2014/main" id="{F939C9B6-A76E-CB34-4C2A-4CA690062FF3}"/>
              </a:ext>
            </a:extLst>
          </p:cNvPr>
          <p:cNvGraphicFramePr/>
          <p:nvPr>
            <p:extLst>
              <p:ext uri="{D42A27DB-BD31-4B8C-83A1-F6EECF244321}">
                <p14:modId xmlns:p14="http://schemas.microsoft.com/office/powerpoint/2010/main" val="2791038852"/>
              </p:ext>
            </p:extLst>
          </p:nvPr>
        </p:nvGraphicFramePr>
        <p:xfrm>
          <a:off x="2943498" y="435429"/>
          <a:ext cx="6757852" cy="57041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3847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74B812-A3CA-278D-EA64-37977CCE6528}"/>
              </a:ext>
            </a:extLst>
          </p:cNvPr>
          <p:cNvSpPr>
            <a:spLocks noGrp="1"/>
          </p:cNvSpPr>
          <p:nvPr>
            <p:ph type="title"/>
          </p:nvPr>
        </p:nvSpPr>
        <p:spPr/>
        <p:txBody>
          <a:bodyPr/>
          <a:lstStyle/>
          <a:p>
            <a:r>
              <a:rPr lang="en-US" dirty="0"/>
              <a:t>What motivated us to build Monokee?</a:t>
            </a:r>
            <a:endParaRPr lang="it-IT" dirty="0"/>
          </a:p>
        </p:txBody>
      </p:sp>
    </p:spTree>
    <p:extLst>
      <p:ext uri="{BB962C8B-B14F-4D97-AF65-F5344CB8AC3E}">
        <p14:creationId xmlns:p14="http://schemas.microsoft.com/office/powerpoint/2010/main" val="3699106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Monokee 2022">
  <a:themeElements>
    <a:clrScheme name="Monokee 2022">
      <a:dk1>
        <a:sysClr val="windowText" lastClr="000000"/>
      </a:dk1>
      <a:lt1>
        <a:sysClr val="window" lastClr="FFFFFF"/>
      </a:lt1>
      <a:dk2>
        <a:srgbClr val="476844"/>
      </a:dk2>
      <a:lt2>
        <a:srgbClr val="E7E7E7"/>
      </a:lt2>
      <a:accent1>
        <a:srgbClr val="47AC40"/>
      </a:accent1>
      <a:accent2>
        <a:srgbClr val="E94539"/>
      </a:accent2>
      <a:accent3>
        <a:srgbClr val="833E90"/>
      </a:accent3>
      <a:accent4>
        <a:srgbClr val="FFEC3D"/>
      </a:accent4>
      <a:accent5>
        <a:srgbClr val="4153A0"/>
      </a:accent5>
      <a:accent6>
        <a:srgbClr val="F49719"/>
      </a:accent6>
      <a:hlink>
        <a:srgbClr val="4153A0"/>
      </a:hlink>
      <a:folHlink>
        <a:srgbClr val="795649"/>
      </a:folHlink>
    </a:clrScheme>
    <a:fontScheme name="Monokee 2022">
      <a:majorFont>
        <a:latin typeface="Robo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1" id="{4111BF5A-1F29-4417-8586-8DE76D7023BF}" vid="{D86D4277-77FA-413E-B98A-45CF973C07E1}"/>
    </a:ext>
  </a:extLst>
</a:theme>
</file>

<file path=ppt/theme/theme2.xml><?xml version="1.0" encoding="utf-8"?>
<a:theme xmlns:a="http://schemas.openxmlformats.org/drawingml/2006/main" name="Monokee 2022 Dark">
  <a:themeElements>
    <a:clrScheme name="Monokee 2022">
      <a:dk1>
        <a:sysClr val="windowText" lastClr="000000"/>
      </a:dk1>
      <a:lt1>
        <a:sysClr val="window" lastClr="FFFFFF"/>
      </a:lt1>
      <a:dk2>
        <a:srgbClr val="476844"/>
      </a:dk2>
      <a:lt2>
        <a:srgbClr val="E7E7E7"/>
      </a:lt2>
      <a:accent1>
        <a:srgbClr val="47AC40"/>
      </a:accent1>
      <a:accent2>
        <a:srgbClr val="E94539"/>
      </a:accent2>
      <a:accent3>
        <a:srgbClr val="833E90"/>
      </a:accent3>
      <a:accent4>
        <a:srgbClr val="FFEC3D"/>
      </a:accent4>
      <a:accent5>
        <a:srgbClr val="4153A0"/>
      </a:accent5>
      <a:accent6>
        <a:srgbClr val="F49719"/>
      </a:accent6>
      <a:hlink>
        <a:srgbClr val="4153A0"/>
      </a:hlink>
      <a:folHlink>
        <a:srgbClr val="795649"/>
      </a:folHlink>
    </a:clrScheme>
    <a:fontScheme name="Monokee 2022">
      <a:majorFont>
        <a:latin typeface="Robo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1" id="{4111BF5A-1F29-4417-8586-8DE76D7023BF}" vid="{7E6A65CF-A61B-447F-969C-DB6FA1BDCFA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A5BFA0C0A8B294486A33DCD6659936B" ma:contentTypeVersion="16" ma:contentTypeDescription="Creare un nuovo documento." ma:contentTypeScope="" ma:versionID="daee1447aaef5bccb8a80a78668c498d">
  <xsd:schema xmlns:xsd="http://www.w3.org/2001/XMLSchema" xmlns:xs="http://www.w3.org/2001/XMLSchema" xmlns:p="http://schemas.microsoft.com/office/2006/metadata/properties" xmlns:ns2="575d846e-f7ae-43b5-8c82-dc08880f9fbc" xmlns:ns3="03c8b834-4481-4188-a1ff-b897afb54cf4" targetNamespace="http://schemas.microsoft.com/office/2006/metadata/properties" ma:root="true" ma:fieldsID="efa0bf4476c8d1fc48467a56ca0091a5" ns2:_="" ns3:_="">
    <xsd:import namespace="575d846e-f7ae-43b5-8c82-dc08880f9fbc"/>
    <xsd:import namespace="03c8b834-4481-4188-a1ff-b897afb54cf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3:SharedWithUsers" minOccurs="0"/>
                <xsd:element ref="ns3:SharedWithDetails"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5d846e-f7ae-43b5-8c82-dc08880f9fb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Tag immagine" ma:readOnly="false" ma:fieldId="{5cf76f15-5ced-4ddc-b409-7134ff3c332f}" ma:taxonomyMulti="true" ma:sspId="1a246a42-2820-4317-b175-351f0a823e6f" ma:termSetId="09814cd3-568e-fe90-9814-8d621ff8fb84" ma:anchorId="fba54fb3-c3e1-fe81-a776-ca4b69148c4d" ma:open="true" ma:isKeyword="false">
      <xsd:complexType>
        <xsd:sequence>
          <xsd:element ref="pc:Terms" minOccurs="0" maxOccurs="1"/>
        </xsd:sequence>
      </xsd:complex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3c8b834-4481-4188-a1ff-b897afb54cf4"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5bb3edf6-db6c-4c51-8a2b-2299837c9451}" ma:internalName="TaxCatchAll" ma:showField="CatchAllData" ma:web="03c8b834-4481-4188-a1ff-b897afb54cf4">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Condiviso con dettagl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75d846e-f7ae-43b5-8c82-dc08880f9fbc">
      <Terms xmlns="http://schemas.microsoft.com/office/infopath/2007/PartnerControls"/>
    </lcf76f155ced4ddcb4097134ff3c332f>
    <TaxCatchAll xmlns="03c8b834-4481-4188-a1ff-b897afb54cf4" xsi:nil="true"/>
  </documentManagement>
</p:properties>
</file>

<file path=customXml/itemProps1.xml><?xml version="1.0" encoding="utf-8"?>
<ds:datastoreItem xmlns:ds="http://schemas.openxmlformats.org/officeDocument/2006/customXml" ds:itemID="{64A3FA72-07CC-4B48-837A-33BC3906B78C}"/>
</file>

<file path=customXml/itemProps2.xml><?xml version="1.0" encoding="utf-8"?>
<ds:datastoreItem xmlns:ds="http://schemas.openxmlformats.org/officeDocument/2006/customXml" ds:itemID="{E21A8BE4-88A4-41D2-BF97-65A903237DCE}">
  <ds:schemaRefs>
    <ds:schemaRef ds:uri="http://schemas.microsoft.com/sharepoint/v3/contenttype/forms"/>
  </ds:schemaRefs>
</ds:datastoreItem>
</file>

<file path=customXml/itemProps3.xml><?xml version="1.0" encoding="utf-8"?>
<ds:datastoreItem xmlns:ds="http://schemas.openxmlformats.org/officeDocument/2006/customXml" ds:itemID="{D3E88AF9-1B5D-4922-ACC1-4400934E232E}"/>
</file>

<file path=docProps/app.xml><?xml version="1.0" encoding="utf-8"?>
<Properties xmlns="http://schemas.openxmlformats.org/officeDocument/2006/extended-properties" xmlns:vt="http://schemas.openxmlformats.org/officeDocument/2006/docPropsVTypes">
  <Template>monokee16-9 (1)</Template>
  <TotalTime>2465</TotalTime>
  <Words>1584</Words>
  <Application>Microsoft Office PowerPoint</Application>
  <PresentationFormat>Widescreen</PresentationFormat>
  <Paragraphs>179</Paragraphs>
  <Slides>22</Slides>
  <Notes>12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22</vt:i4>
      </vt:variant>
    </vt:vector>
  </HeadingPairs>
  <TitlesOfParts>
    <vt:vector size="34" baseType="lpstr">
      <vt:lpstr>Abadi Extra Light</vt:lpstr>
      <vt:lpstr>Aptos</vt:lpstr>
      <vt:lpstr>Arial</vt:lpstr>
      <vt:lpstr>Calibri</vt:lpstr>
      <vt:lpstr>gartner sans</vt:lpstr>
      <vt:lpstr>Lato</vt:lpstr>
      <vt:lpstr>Open Sans</vt:lpstr>
      <vt:lpstr>Roboto</vt:lpstr>
      <vt:lpstr>Roboto Black</vt:lpstr>
      <vt:lpstr>Söhne</vt:lpstr>
      <vt:lpstr>Monokee 2022</vt:lpstr>
      <vt:lpstr>Monokee 2022 Dark</vt:lpstr>
      <vt:lpstr>Our history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motivated us to build Monokee?</vt:lpstr>
      <vt:lpstr>What motivated us to build Monokee?</vt:lpstr>
      <vt:lpstr>What motivated us to build Monokee?</vt:lpstr>
      <vt:lpstr>PowerPoint Presentation</vt:lpstr>
      <vt:lpstr>PowerPoint Presentation</vt:lpstr>
      <vt:lpstr>PowerPoint Presentation</vt:lpstr>
      <vt:lpstr>PowerPoint Presentation</vt:lpstr>
      <vt:lpstr>AM Maturity Level</vt:lpstr>
      <vt:lpstr>AM Maturity Level - Basic</vt:lpstr>
      <vt:lpstr>AM Maturity Level - Intermediate</vt:lpstr>
      <vt:lpstr>AM Maturity Level Advanced</vt:lpstr>
      <vt:lpstr>AM Maturity Level Advanced</vt:lpstr>
      <vt:lpstr>Monokee in numbers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Monokee – in breve</dc:title>
  <dc:creator>Roberto Griggio</dc:creator>
  <cp:lastModifiedBy>Mattia Zago</cp:lastModifiedBy>
  <cp:revision>9</cp:revision>
  <dcterms:created xsi:type="dcterms:W3CDTF">2024-04-02T14:29:47Z</dcterms:created>
  <dcterms:modified xsi:type="dcterms:W3CDTF">2024-04-12T07:26:10Z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0x0101001A5BFA0C0A8B294486A33DCD6659936B</vt:lpwstr>
  </property>
</Properties>
</file>