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0" r:id="rId5"/>
  </p:sldMasterIdLst>
  <p:sldIdLst>
    <p:sldId id="256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E3A38-A5A4-4C6F-85C5-2F03B59948FF}" v="9" dt="2024-04-11T10:12:54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Zago" userId="868c17f2-5f7b-4625-be92-cbe91090d795" providerId="ADAL" clId="{858E3A38-A5A4-4C6F-85C5-2F03B59948FF}"/>
    <pc:docChg chg="undo custSel addSld modSld modMainMaster">
      <pc:chgData name="Mattia Zago" userId="868c17f2-5f7b-4625-be92-cbe91090d795" providerId="ADAL" clId="{858E3A38-A5A4-4C6F-85C5-2F03B59948FF}" dt="2024-04-11T11:43:27.757" v="241" actId="20577"/>
      <pc:docMkLst>
        <pc:docMk/>
      </pc:docMkLst>
      <pc:sldChg chg="modSp mod">
        <pc:chgData name="Mattia Zago" userId="868c17f2-5f7b-4625-be92-cbe91090d795" providerId="ADAL" clId="{858E3A38-A5A4-4C6F-85C5-2F03B59948FF}" dt="2024-04-11T11:43:27.757" v="241" actId="20577"/>
        <pc:sldMkLst>
          <pc:docMk/>
          <pc:sldMk cId="634231680" sldId="256"/>
        </pc:sldMkLst>
        <pc:spChg chg="mod">
          <ac:chgData name="Mattia Zago" userId="868c17f2-5f7b-4625-be92-cbe91090d795" providerId="ADAL" clId="{858E3A38-A5A4-4C6F-85C5-2F03B59948FF}" dt="2024-04-11T11:43:27.757" v="241" actId="20577"/>
          <ac:spMkLst>
            <pc:docMk/>
            <pc:sldMk cId="634231680" sldId="256"/>
            <ac:spMk id="3" creationId="{E8455541-304A-CCD7-9099-316EFC85F294}"/>
          </ac:spMkLst>
        </pc:spChg>
      </pc:sldChg>
      <pc:sldChg chg="addSp delSp modSp new mod modClrScheme chgLayout">
        <pc:chgData name="Mattia Zago" userId="868c17f2-5f7b-4625-be92-cbe91090d795" providerId="ADAL" clId="{858E3A38-A5A4-4C6F-85C5-2F03B59948FF}" dt="2024-04-11T10:12:48.636" v="237" actId="21"/>
        <pc:sldMkLst>
          <pc:docMk/>
          <pc:sldMk cId="96891606" sldId="257"/>
        </pc:sldMkLst>
        <pc:spChg chg="mod ord">
          <ac:chgData name="Mattia Zago" userId="868c17f2-5f7b-4625-be92-cbe91090d795" providerId="ADAL" clId="{858E3A38-A5A4-4C6F-85C5-2F03B59948FF}" dt="2024-04-11T10:12:27.566" v="226" actId="20577"/>
          <ac:spMkLst>
            <pc:docMk/>
            <pc:sldMk cId="96891606" sldId="257"/>
            <ac:spMk id="2" creationId="{C78293A1-9A3B-C120-213E-D811AAAFEBAF}"/>
          </ac:spMkLst>
        </pc:spChg>
        <pc:spChg chg="add del mod ord">
          <ac:chgData name="Mattia Zago" userId="868c17f2-5f7b-4625-be92-cbe91090d795" providerId="ADAL" clId="{858E3A38-A5A4-4C6F-85C5-2F03B59948FF}" dt="2024-04-11T10:06:25.787" v="69" actId="700"/>
          <ac:spMkLst>
            <pc:docMk/>
            <pc:sldMk cId="96891606" sldId="257"/>
            <ac:spMk id="5" creationId="{C8AE2687-870A-BA9C-6AF1-8BFD7BA7EC41}"/>
          </ac:spMkLst>
        </pc:spChg>
        <pc:spChg chg="add del mod ord">
          <ac:chgData name="Mattia Zago" userId="868c17f2-5f7b-4625-be92-cbe91090d795" providerId="ADAL" clId="{858E3A38-A5A4-4C6F-85C5-2F03B59948FF}" dt="2024-04-11T10:06:27.887" v="70" actId="6264"/>
          <ac:spMkLst>
            <pc:docMk/>
            <pc:sldMk cId="96891606" sldId="257"/>
            <ac:spMk id="6" creationId="{82F85298-ECFF-1F6B-BC3E-7646C6E1F742}"/>
          </ac:spMkLst>
        </pc:spChg>
        <pc:spChg chg="add del mod">
          <ac:chgData name="Mattia Zago" userId="868c17f2-5f7b-4625-be92-cbe91090d795" providerId="ADAL" clId="{858E3A38-A5A4-4C6F-85C5-2F03B59948FF}" dt="2024-04-11T10:06:27.887" v="70" actId="6264"/>
          <ac:spMkLst>
            <pc:docMk/>
            <pc:sldMk cId="96891606" sldId="257"/>
            <ac:spMk id="7" creationId="{93F0CA61-636F-8A49-2DE2-C117156BFDA4}"/>
          </ac:spMkLst>
        </pc:spChg>
        <pc:spChg chg="add del mod ord">
          <ac:chgData name="Mattia Zago" userId="868c17f2-5f7b-4625-be92-cbe91090d795" providerId="ADAL" clId="{858E3A38-A5A4-4C6F-85C5-2F03B59948FF}" dt="2024-04-11T10:06:31.272" v="73"/>
          <ac:spMkLst>
            <pc:docMk/>
            <pc:sldMk cId="96891606" sldId="257"/>
            <ac:spMk id="8" creationId="{4F9A586A-7A5A-C202-D6C8-CB71B790619D}"/>
          </ac:spMkLst>
        </pc:spChg>
        <pc:picChg chg="add del mod">
          <ac:chgData name="Mattia Zago" userId="868c17f2-5f7b-4625-be92-cbe91090d795" providerId="ADAL" clId="{858E3A38-A5A4-4C6F-85C5-2F03B59948FF}" dt="2024-04-11T10:06:30.457" v="72" actId="21"/>
          <ac:picMkLst>
            <pc:docMk/>
            <pc:sldMk cId="96891606" sldId="257"/>
            <ac:picMk id="4" creationId="{8EB11CE1-2A27-A681-570C-8FB1B1B9FE26}"/>
          </ac:picMkLst>
        </pc:picChg>
        <pc:picChg chg="add mod">
          <ac:chgData name="Mattia Zago" userId="868c17f2-5f7b-4625-be92-cbe91090d795" providerId="ADAL" clId="{858E3A38-A5A4-4C6F-85C5-2F03B59948FF}" dt="2024-04-11T10:12:36.759" v="230" actId="1076"/>
          <ac:picMkLst>
            <pc:docMk/>
            <pc:sldMk cId="96891606" sldId="257"/>
            <ac:picMk id="9" creationId="{8EB11CE1-2A27-A681-570C-8FB1B1B9FE26}"/>
          </ac:picMkLst>
        </pc:picChg>
        <pc:picChg chg="add del mod">
          <ac:chgData name="Mattia Zago" userId="868c17f2-5f7b-4625-be92-cbe91090d795" providerId="ADAL" clId="{858E3A38-A5A4-4C6F-85C5-2F03B59948FF}" dt="2024-04-11T10:12:48.636" v="237" actId="21"/>
          <ac:picMkLst>
            <pc:docMk/>
            <pc:sldMk cId="96891606" sldId="257"/>
            <ac:picMk id="10" creationId="{B36DFE3A-FB18-2C87-1F68-A3E3B40CD366}"/>
          </ac:picMkLst>
        </pc:picChg>
      </pc:sldChg>
      <pc:sldChg chg="addSp delSp modSp add mod modClrScheme chgLayout">
        <pc:chgData name="Mattia Zago" userId="868c17f2-5f7b-4625-be92-cbe91090d795" providerId="ADAL" clId="{858E3A38-A5A4-4C6F-85C5-2F03B59948FF}" dt="2024-04-11T10:09:09.499" v="89" actId="14826"/>
        <pc:sldMkLst>
          <pc:docMk/>
          <pc:sldMk cId="1715886780" sldId="258"/>
        </pc:sldMkLst>
        <pc:spChg chg="mod ord">
          <ac:chgData name="Mattia Zago" userId="868c17f2-5f7b-4625-be92-cbe91090d795" providerId="ADAL" clId="{858E3A38-A5A4-4C6F-85C5-2F03B59948FF}" dt="2024-04-11T10:06:45.934" v="88" actId="20577"/>
          <ac:spMkLst>
            <pc:docMk/>
            <pc:sldMk cId="1715886780" sldId="258"/>
            <ac:spMk id="2" creationId="{C78293A1-9A3B-C120-213E-D811AAAFEBAF}"/>
          </ac:spMkLst>
        </pc:spChg>
        <pc:spChg chg="add del mod ord">
          <ac:chgData name="Mattia Zago" userId="868c17f2-5f7b-4625-be92-cbe91090d795" providerId="ADAL" clId="{858E3A38-A5A4-4C6F-85C5-2F03B59948FF}" dt="2024-04-11T10:06:36.961" v="76"/>
          <ac:spMkLst>
            <pc:docMk/>
            <pc:sldMk cId="1715886780" sldId="258"/>
            <ac:spMk id="3" creationId="{0BD1EBC8-FCD1-D173-B674-36C4CA1AABBE}"/>
          </ac:spMkLst>
        </pc:spChg>
        <pc:picChg chg="del mod">
          <ac:chgData name="Mattia Zago" userId="868c17f2-5f7b-4625-be92-cbe91090d795" providerId="ADAL" clId="{858E3A38-A5A4-4C6F-85C5-2F03B59948FF}" dt="2024-04-11T10:06:33.651" v="74" actId="21"/>
          <ac:picMkLst>
            <pc:docMk/>
            <pc:sldMk cId="1715886780" sldId="258"/>
            <ac:picMk id="4" creationId="{8EB11CE1-2A27-A681-570C-8FB1B1B9FE26}"/>
          </ac:picMkLst>
        </pc:picChg>
        <pc:picChg chg="add mod">
          <ac:chgData name="Mattia Zago" userId="868c17f2-5f7b-4625-be92-cbe91090d795" providerId="ADAL" clId="{858E3A38-A5A4-4C6F-85C5-2F03B59948FF}" dt="2024-04-11T10:09:09.499" v="89" actId="14826"/>
          <ac:picMkLst>
            <pc:docMk/>
            <pc:sldMk cId="1715886780" sldId="258"/>
            <ac:picMk id="5" creationId="{8EB11CE1-2A27-A681-570C-8FB1B1B9FE26}"/>
          </ac:picMkLst>
        </pc:picChg>
      </pc:sldChg>
      <pc:sldChg chg="modSp add mod">
        <pc:chgData name="Mattia Zago" userId="868c17f2-5f7b-4625-be92-cbe91090d795" providerId="ADAL" clId="{858E3A38-A5A4-4C6F-85C5-2F03B59948FF}" dt="2024-04-11T10:09:45.107" v="90" actId="14826"/>
        <pc:sldMkLst>
          <pc:docMk/>
          <pc:sldMk cId="3154677900" sldId="259"/>
        </pc:sldMkLst>
        <pc:picChg chg="mod">
          <ac:chgData name="Mattia Zago" userId="868c17f2-5f7b-4625-be92-cbe91090d795" providerId="ADAL" clId="{858E3A38-A5A4-4C6F-85C5-2F03B59948FF}" dt="2024-04-11T10:09:45.107" v="90" actId="14826"/>
          <ac:picMkLst>
            <pc:docMk/>
            <pc:sldMk cId="3154677900" sldId="259"/>
            <ac:picMk id="5" creationId="{8EB11CE1-2A27-A681-570C-8FB1B1B9FE26}"/>
          </ac:picMkLst>
        </pc:picChg>
      </pc:sldChg>
      <pc:sldChg chg="addSp delSp modSp new mod chgLayout">
        <pc:chgData name="Mattia Zago" userId="868c17f2-5f7b-4625-be92-cbe91090d795" providerId="ADAL" clId="{858E3A38-A5A4-4C6F-85C5-2F03B59948FF}" dt="2024-04-11T10:12:05.262" v="202" actId="164"/>
        <pc:sldMkLst>
          <pc:docMk/>
          <pc:sldMk cId="402872296" sldId="260"/>
        </pc:sldMkLst>
        <pc:spChg chg="add mod topLvl">
          <ac:chgData name="Mattia Zago" userId="868c17f2-5f7b-4625-be92-cbe91090d795" providerId="ADAL" clId="{858E3A38-A5A4-4C6F-85C5-2F03B59948FF}" dt="2024-04-11T10:12:05.262" v="202" actId="164"/>
          <ac:spMkLst>
            <pc:docMk/>
            <pc:sldMk cId="402872296" sldId="260"/>
            <ac:spMk id="2" creationId="{730C6D67-65B3-0665-FD12-127BEE7BC5B1}"/>
          </ac:spMkLst>
        </pc:spChg>
        <pc:grpChg chg="add del mod">
          <ac:chgData name="Mattia Zago" userId="868c17f2-5f7b-4625-be92-cbe91090d795" providerId="ADAL" clId="{858E3A38-A5A4-4C6F-85C5-2F03B59948FF}" dt="2024-04-11T10:12:02.502" v="201" actId="165"/>
          <ac:grpSpMkLst>
            <pc:docMk/>
            <pc:sldMk cId="402872296" sldId="260"/>
            <ac:grpSpMk id="5" creationId="{24D692C3-18A6-7DF8-EC1C-D0457F46E712}"/>
          </ac:grpSpMkLst>
        </pc:grpChg>
        <pc:grpChg chg="add mod">
          <ac:chgData name="Mattia Zago" userId="868c17f2-5f7b-4625-be92-cbe91090d795" providerId="ADAL" clId="{858E3A38-A5A4-4C6F-85C5-2F03B59948FF}" dt="2024-04-11T10:12:05.262" v="202" actId="164"/>
          <ac:grpSpMkLst>
            <pc:docMk/>
            <pc:sldMk cId="402872296" sldId="260"/>
            <ac:grpSpMk id="6" creationId="{0AED3952-C3A0-8BAF-D77E-6B270AEC901E}"/>
          </ac:grpSpMkLst>
        </pc:grpChg>
        <pc:picChg chg="add mod topLvl">
          <ac:chgData name="Mattia Zago" userId="868c17f2-5f7b-4625-be92-cbe91090d795" providerId="ADAL" clId="{858E3A38-A5A4-4C6F-85C5-2F03B59948FF}" dt="2024-04-11T10:12:05.262" v="202" actId="164"/>
          <ac:picMkLst>
            <pc:docMk/>
            <pc:sldMk cId="402872296" sldId="260"/>
            <ac:picMk id="4" creationId="{5AE3954D-79FB-01B2-AA2D-E3527D1BAC5D}"/>
          </ac:picMkLst>
        </pc:picChg>
      </pc:sldChg>
      <pc:sldMasterChg chg="modSldLayout">
        <pc:chgData name="Mattia Zago" userId="868c17f2-5f7b-4625-be92-cbe91090d795" providerId="ADAL" clId="{858E3A38-A5A4-4C6F-85C5-2F03B59948FF}" dt="2024-04-11T10:13:00.424" v="240" actId="1076"/>
        <pc:sldMasterMkLst>
          <pc:docMk/>
          <pc:sldMasterMk cId="3413812216" sldId="2147483660"/>
        </pc:sldMasterMkLst>
        <pc:sldLayoutChg chg="addSp modSp mod">
          <pc:chgData name="Mattia Zago" userId="868c17f2-5f7b-4625-be92-cbe91090d795" providerId="ADAL" clId="{858E3A38-A5A4-4C6F-85C5-2F03B59948FF}" dt="2024-04-11T10:13:00.424" v="240" actId="1076"/>
          <pc:sldLayoutMkLst>
            <pc:docMk/>
            <pc:sldMasterMk cId="3413812216" sldId="2147483660"/>
            <pc:sldLayoutMk cId="3651320623" sldId="2147483677"/>
          </pc:sldLayoutMkLst>
          <pc:picChg chg="add mod">
            <ac:chgData name="Mattia Zago" userId="868c17f2-5f7b-4625-be92-cbe91090d795" providerId="ADAL" clId="{858E3A38-A5A4-4C6F-85C5-2F03B59948FF}" dt="2024-04-11T10:13:00.424" v="240" actId="1076"/>
            <ac:picMkLst>
              <pc:docMk/>
              <pc:sldMasterMk cId="3413812216" sldId="2147483660"/>
              <pc:sldLayoutMk cId="3651320623" sldId="2147483677"/>
              <ac:picMk id="10" creationId="{B36DFE3A-FB18-2C87-1F68-A3E3B40CD36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4F2A212E-BAED-5711-6712-EB60313E2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70" y="884025"/>
            <a:ext cx="4520452" cy="1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3"/>
            <a:ext cx="7748784" cy="1711002"/>
          </a:xfrm>
        </p:spPr>
        <p:txBody>
          <a:bodyPr>
            <a:normAutofit/>
          </a:bodyPr>
          <a:lstStyle>
            <a:lvl1pPr>
              <a:defRPr sz="360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C52DA555-99DB-E8C5-C990-FFA06BAACF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75828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4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8222C50A-0EBA-9341-F7B6-4726262BE3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66499" y="885848"/>
            <a:ext cx="4520452" cy="101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97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142F7435-D869-4EDD-081E-C7230C97F5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6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it-IT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89E2B139-3615-6654-702F-70A78989C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8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t-IT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E8ADC892-E868-5BEA-3225-379CCDFE5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78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59347F39-B927-CE0B-61AB-FB4E8AF364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81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030B1793-6936-B58A-A5E9-DF034225D1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5193" y="3028298"/>
            <a:ext cx="3561790" cy="80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37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800"/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3E12DA-5132-4A7D-8C6C-506038DA652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7543E3-607D-4550-A5F0-432B059D4B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A007B-DFCA-48F9-B50C-6C2E0DE4458B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286EF7CE-C694-FB67-7D63-1B50EAB6F6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307458" y="1574521"/>
            <a:ext cx="3240088" cy="729019"/>
          </a:xfrm>
          <a:prstGeom prst="rect">
            <a:avLst/>
          </a:prstGeom>
        </p:spPr>
      </p:pic>
      <p:grpSp>
        <p:nvGrpSpPr>
          <p:cNvPr id="3" name="Gruppo 69">
            <a:extLst>
              <a:ext uri="{FF2B5EF4-FFF2-40B4-BE49-F238E27FC236}">
                <a16:creationId xmlns:a16="http://schemas.microsoft.com/office/drawing/2014/main" id="{9147E83C-3DD6-A034-DBDE-5A21DC1D4CB6}"/>
              </a:ext>
            </a:extLst>
          </p:cNvPr>
          <p:cNvGrpSpPr/>
          <p:nvPr userDrawn="1"/>
        </p:nvGrpSpPr>
        <p:grpSpPr>
          <a:xfrm>
            <a:off x="6447477" y="3699899"/>
            <a:ext cx="2589968" cy="457200"/>
            <a:chOff x="5255065" y="2851673"/>
            <a:chExt cx="2589968" cy="457200"/>
          </a:xfrm>
        </p:grpSpPr>
        <p:sp>
          <p:nvSpPr>
            <p:cNvPr id="5" name="Rettangolo 56">
              <a:extLst>
                <a:ext uri="{FF2B5EF4-FFF2-40B4-BE49-F238E27FC236}">
                  <a16:creationId xmlns:a16="http://schemas.microsoft.com/office/drawing/2014/main" id="{7117934A-2E04-C765-8B29-373740CC8F1F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20" name="Elemento grafico 59" descr="Cornetta">
              <a:extLst>
                <a:ext uri="{FF2B5EF4-FFF2-40B4-BE49-F238E27FC236}">
                  <a16:creationId xmlns:a16="http://schemas.microsoft.com/office/drawing/2014/main" id="{440217D2-D505-2805-771C-862B5D59DB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4" name="Gruppo 68">
            <a:extLst>
              <a:ext uri="{FF2B5EF4-FFF2-40B4-BE49-F238E27FC236}">
                <a16:creationId xmlns:a16="http://schemas.microsoft.com/office/drawing/2014/main" id="{F2FAD701-74A7-7D0E-2685-4CE0C074F69D}"/>
              </a:ext>
            </a:extLst>
          </p:cNvPr>
          <p:cNvGrpSpPr/>
          <p:nvPr userDrawn="1"/>
        </p:nvGrpSpPr>
        <p:grpSpPr>
          <a:xfrm>
            <a:off x="6460077" y="4329947"/>
            <a:ext cx="3196640" cy="432000"/>
            <a:chOff x="5267665" y="3486792"/>
            <a:chExt cx="3196640" cy="432000"/>
          </a:xfrm>
        </p:grpSpPr>
        <p:sp>
          <p:nvSpPr>
            <p:cNvPr id="25" name="Rettangolo 58">
              <a:extLst>
                <a:ext uri="{FF2B5EF4-FFF2-40B4-BE49-F238E27FC236}">
                  <a16:creationId xmlns:a16="http://schemas.microsoft.com/office/drawing/2014/main" id="{5E2BC120-AA4A-63A3-CEF8-FDFC95339972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>
              <a:extLst>
                <a:ext uri="{FF2B5EF4-FFF2-40B4-BE49-F238E27FC236}">
                  <a16:creationId xmlns:a16="http://schemas.microsoft.com/office/drawing/2014/main" id="{4D22C1DE-BD7F-5AB1-AFB5-4F2F25B155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>
            <a:extLst>
              <a:ext uri="{FF2B5EF4-FFF2-40B4-BE49-F238E27FC236}">
                <a16:creationId xmlns:a16="http://schemas.microsoft.com/office/drawing/2014/main" id="{0259D331-81CD-373E-DFA7-D3D7993C3C68}"/>
              </a:ext>
            </a:extLst>
          </p:cNvPr>
          <p:cNvGrpSpPr/>
          <p:nvPr userDrawn="1"/>
        </p:nvGrpSpPr>
        <p:grpSpPr>
          <a:xfrm>
            <a:off x="6460077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>
              <a:extLst>
                <a:ext uri="{FF2B5EF4-FFF2-40B4-BE49-F238E27FC236}">
                  <a16:creationId xmlns:a16="http://schemas.microsoft.com/office/drawing/2014/main" id="{8FBD006D-5757-A129-9914-A596F1C64CDC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>
              <a:extLst>
                <a:ext uri="{FF2B5EF4-FFF2-40B4-BE49-F238E27FC236}">
                  <a16:creationId xmlns:a16="http://schemas.microsoft.com/office/drawing/2014/main" id="{90FB574E-7A5D-889E-F672-F31538CBFF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>
            <a:extLst>
              <a:ext uri="{FF2B5EF4-FFF2-40B4-BE49-F238E27FC236}">
                <a16:creationId xmlns:a16="http://schemas.microsoft.com/office/drawing/2014/main" id="{B985CAF5-07B2-756E-3AFF-D0CE51E01B11}"/>
              </a:ext>
            </a:extLst>
          </p:cNvPr>
          <p:cNvGrpSpPr/>
          <p:nvPr userDrawn="1"/>
        </p:nvGrpSpPr>
        <p:grpSpPr>
          <a:xfrm>
            <a:off x="6442077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>
              <a:extLst>
                <a:ext uri="{FF2B5EF4-FFF2-40B4-BE49-F238E27FC236}">
                  <a16:creationId xmlns:a16="http://schemas.microsoft.com/office/drawing/2014/main" id="{A703E771-3524-8697-4226-212373866FCB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tx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>
              <a:extLst>
                <a:ext uri="{FF2B5EF4-FFF2-40B4-BE49-F238E27FC236}">
                  <a16:creationId xmlns:a16="http://schemas.microsoft.com/office/drawing/2014/main" id="{282A6BB0-4FD1-72DC-15C5-EEF8FF0B0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5736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A82F51B9-C7D1-4644-9CAA-5D4D28847832}"/>
              </a:ext>
            </a:extLst>
          </p:cNvPr>
          <p:cNvCxnSpPr>
            <a:cxnSpLocks/>
          </p:cNvCxnSpPr>
          <p:nvPr userDrawn="1"/>
        </p:nvCxnSpPr>
        <p:spPr>
          <a:xfrm>
            <a:off x="950975" y="2182234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A329E-48C2-443C-880E-21F30BAE0ED2}"/>
              </a:ext>
            </a:extLst>
          </p:cNvPr>
          <p:cNvCxnSpPr>
            <a:cxnSpLocks/>
          </p:cNvCxnSpPr>
          <p:nvPr userDrawn="1"/>
        </p:nvCxnSpPr>
        <p:spPr>
          <a:xfrm>
            <a:off x="950976" y="4120240"/>
            <a:ext cx="7748784" cy="0"/>
          </a:xfrm>
          <a:prstGeom prst="line">
            <a:avLst/>
          </a:prstGeom>
          <a:ln>
            <a:solidFill>
              <a:srgbClr val="53B26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9565" y="4897010"/>
            <a:ext cx="4577756" cy="468154"/>
          </a:xfrm>
        </p:spPr>
        <p:txBody>
          <a:bodyPr anchor="b"/>
          <a:lstStyle>
            <a:lvl1pPr marL="0" indent="0">
              <a:buNone/>
              <a:defRPr sz="1800" b="1" baseline="0">
                <a:solidFill>
                  <a:srgbClr val="00562E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Speaker Name</a:t>
            </a:r>
          </a:p>
        </p:txBody>
      </p:sp>
      <p:sp>
        <p:nvSpPr>
          <p:cNvPr id="13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99565" y="5387081"/>
            <a:ext cx="4577756" cy="468154"/>
          </a:xfrm>
        </p:spPr>
        <p:txBody>
          <a:bodyPr>
            <a:normAutofit/>
          </a:bodyPr>
          <a:lstStyle>
            <a:lvl1pPr marL="0" indent="0">
              <a:buNone/>
              <a:defRPr sz="16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Title</a:t>
            </a:r>
          </a:p>
        </p:txBody>
      </p:sp>
      <p:sp>
        <p:nvSpPr>
          <p:cNvPr id="15" name="Segnaposto testo 28">
            <a:extLst>
              <a:ext uri="{FF2B5EF4-FFF2-40B4-BE49-F238E27FC236}">
                <a16:creationId xmlns:a16="http://schemas.microsoft.com/office/drawing/2014/main" id="{39147A07-28E5-4323-A92E-D55D261E8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9565" y="5877150"/>
            <a:ext cx="4577756" cy="468154"/>
          </a:xfrm>
        </p:spPr>
        <p:txBody>
          <a:bodyPr/>
          <a:lstStyle>
            <a:lvl1pPr marL="0" indent="0">
              <a:buNone/>
              <a:defRPr sz="1400" b="0" baseline="0">
                <a:solidFill>
                  <a:srgbClr val="152016"/>
                </a:solidFill>
                <a:latin typeface="+mn-lt"/>
                <a:ea typeface="Roboto" panose="020000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B3C2704-27D7-4562-9CC0-531B6DCC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2296224"/>
            <a:ext cx="7748784" cy="949001"/>
          </a:xfrm>
        </p:spPr>
        <p:txBody>
          <a:bodyPr>
            <a:noAutofit/>
          </a:bodyPr>
          <a:lstStyle>
            <a:lvl1pPr>
              <a:defRPr sz="3200" cap="all" baseline="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867D-1764-4748-8262-F907E6422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201" y="3343276"/>
            <a:ext cx="7734299" cy="682625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edit master subtitle style</a:t>
            </a:r>
            <a:endParaRPr lang="it-IT" dirty="0"/>
          </a:p>
        </p:txBody>
      </p:sp>
      <p:pic>
        <p:nvPicPr>
          <p:cNvPr id="2" name="Graphic 4">
            <a:extLst>
              <a:ext uri="{FF2B5EF4-FFF2-40B4-BE49-F238E27FC236}">
                <a16:creationId xmlns:a16="http://schemas.microsoft.com/office/drawing/2014/main" id="{7A55A1BF-BC9F-9D8D-75E0-C6B6F7930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168" y="884025"/>
            <a:ext cx="4520452" cy="10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93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6EEC9CBB-75E2-4095-4A1A-B4CD73F4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58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736725"/>
            <a:ext cx="10562168" cy="464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30F94BF-87AE-4F9F-8C4E-C01F8704E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4918" y="1196976"/>
            <a:ext cx="10562167" cy="425637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0ECA1099-20D7-DAE8-2226-55F88D1839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2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546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  <p15:guide id="10" orient="horz" pos="1026" userDrawn="1">
          <p15:clr>
            <a:srgbClr val="FBAE40"/>
          </p15:clr>
        </p15:guide>
        <p15:guide id="11" orient="horz" pos="10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1CB4-5FD6-457F-A4CB-891B5FF0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5D1F55-EBAE-4D29-B613-15D61E6CC0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4917" y="1196975"/>
            <a:ext cx="10562168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 dirty="0"/>
          </a:p>
        </p:txBody>
      </p:sp>
      <p:pic>
        <p:nvPicPr>
          <p:cNvPr id="7" name="Graphic 11">
            <a:extLst>
              <a:ext uri="{FF2B5EF4-FFF2-40B4-BE49-F238E27FC236}">
                <a16:creationId xmlns:a16="http://schemas.microsoft.com/office/drawing/2014/main" id="{DA02B415-9809-8E06-BD85-00334E5DB5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36DFE3A-FB18-2C87-1F68-A3E3B40CD36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801" y="6562428"/>
            <a:ext cx="625482" cy="22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2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13" userDrawn="1">
          <p15:clr>
            <a:srgbClr val="FBAE40"/>
          </p15:clr>
        </p15:guide>
        <p15:guide id="4" pos="7167" userDrawn="1">
          <p15:clr>
            <a:srgbClr val="FBAE40"/>
          </p15:clr>
        </p15:guide>
        <p15:guide id="5" orient="horz" pos="2387" userDrawn="1">
          <p15:clr>
            <a:srgbClr val="FBAE40"/>
          </p15:clr>
        </p15:guide>
        <p15:guide id="6" orient="horz" pos="686" userDrawn="1">
          <p15:clr>
            <a:srgbClr val="FBAE40"/>
          </p15:clr>
        </p15:guide>
        <p15:guide id="7" orient="horz" pos="754" userDrawn="1">
          <p15:clr>
            <a:srgbClr val="FBAE40"/>
          </p15:clr>
        </p15:guide>
        <p15:guide id="8" orient="horz" pos="4088" userDrawn="1">
          <p15:clr>
            <a:srgbClr val="FBAE40"/>
          </p15:clr>
        </p15:guide>
        <p15:guide id="9" orient="horz" pos="4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1948CB-4C49-4EA1-B559-AC1396CA9F62}"/>
              </a:ext>
            </a:extLst>
          </p:cNvPr>
          <p:cNvSpPr/>
          <p:nvPr userDrawn="1"/>
        </p:nvSpPr>
        <p:spPr>
          <a:xfrm>
            <a:off x="0" y="6492874"/>
            <a:ext cx="12192000" cy="365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C9B00-0265-4815-A60A-409E3E5D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77505" y="6492874"/>
            <a:ext cx="109755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3C802-6A0E-4B23-A99F-A3CA33D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5906" y="6492876"/>
            <a:ext cx="2591237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A8268-56E9-488A-9B3D-110E684C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75060" y="6492875"/>
            <a:ext cx="502024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F7D6A81C-B35A-2EDD-D97B-A7EFFC0A5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03" y="6585582"/>
            <a:ext cx="1063019" cy="17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5" orient="horz" pos="204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6">
            <a:extLst>
              <a:ext uri="{FF2B5EF4-FFF2-40B4-BE49-F238E27FC236}">
                <a16:creationId xmlns:a16="http://schemas.microsoft.com/office/drawing/2014/main" id="{EB555D49-9D79-DF8E-5E01-9EF2621916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97" y="3026862"/>
            <a:ext cx="3561790" cy="80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8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3">
            <a:extLst>
              <a:ext uri="{FF2B5EF4-FFF2-40B4-BE49-F238E27FC236}">
                <a16:creationId xmlns:a16="http://schemas.microsoft.com/office/drawing/2014/main" id="{4771A1DB-ABBE-4C8E-8EDA-6F997EB174D5}"/>
              </a:ext>
            </a:extLst>
          </p:cNvPr>
          <p:cNvSpPr/>
          <p:nvPr userDrawn="1"/>
        </p:nvSpPr>
        <p:spPr>
          <a:xfrm>
            <a:off x="814917" y="1268414"/>
            <a:ext cx="10081684" cy="4321174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sp>
        <p:nvSpPr>
          <p:cNvPr id="7" name="Rettangolo 54">
            <a:extLst>
              <a:ext uri="{FF2B5EF4-FFF2-40B4-BE49-F238E27FC236}">
                <a16:creationId xmlns:a16="http://schemas.microsoft.com/office/drawing/2014/main" id="{AA0761C2-F706-4969-90A9-E2720EADC31D}"/>
              </a:ext>
            </a:extLst>
          </p:cNvPr>
          <p:cNvSpPr>
            <a:spLocks/>
          </p:cNvSpPr>
          <p:nvPr userDrawn="1"/>
        </p:nvSpPr>
        <p:spPr>
          <a:xfrm>
            <a:off x="6095999" y="908050"/>
            <a:ext cx="5281084" cy="5041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345D2F-FEB7-459F-BD5C-012DA172BEEA}"/>
              </a:ext>
            </a:extLst>
          </p:cNvPr>
          <p:cNvCxnSpPr/>
          <p:nvPr userDrawn="1"/>
        </p:nvCxnSpPr>
        <p:spPr>
          <a:xfrm>
            <a:off x="6096000" y="1268414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DE417-9093-4107-8502-C4CD7B34C8E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5589588"/>
            <a:ext cx="48006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D95776-70EF-49F9-A160-61A2F528F438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58504" y="1268414"/>
            <a:ext cx="0" cy="432117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magine 3">
            <a:extLst>
              <a:ext uri="{FF2B5EF4-FFF2-40B4-BE49-F238E27FC236}">
                <a16:creationId xmlns:a16="http://schemas.microsoft.com/office/drawing/2014/main" id="{9A4D7881-6918-34BC-52C1-E1ACCE60D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98127" y="1573215"/>
            <a:ext cx="3240088" cy="731632"/>
          </a:xfrm>
          <a:prstGeom prst="rect">
            <a:avLst/>
          </a:prstGeom>
        </p:spPr>
      </p:pic>
      <p:grpSp>
        <p:nvGrpSpPr>
          <p:cNvPr id="3" name="Gruppo 69">
            <a:extLst>
              <a:ext uri="{FF2B5EF4-FFF2-40B4-BE49-F238E27FC236}">
                <a16:creationId xmlns:a16="http://schemas.microsoft.com/office/drawing/2014/main" id="{8833EBE2-06FB-4DFA-4A82-0D72918A1510}"/>
              </a:ext>
            </a:extLst>
          </p:cNvPr>
          <p:cNvGrpSpPr/>
          <p:nvPr userDrawn="1"/>
        </p:nvGrpSpPr>
        <p:grpSpPr>
          <a:xfrm>
            <a:off x="6447482" y="3699899"/>
            <a:ext cx="2589968" cy="457200"/>
            <a:chOff x="5255065" y="2851673"/>
            <a:chExt cx="2589968" cy="457200"/>
          </a:xfrm>
        </p:grpSpPr>
        <p:sp>
          <p:nvSpPr>
            <p:cNvPr id="4" name="Rettangolo 56">
              <a:extLst>
                <a:ext uri="{FF2B5EF4-FFF2-40B4-BE49-F238E27FC236}">
                  <a16:creationId xmlns:a16="http://schemas.microsoft.com/office/drawing/2014/main" id="{AE597B04-02B7-99AF-6E7E-42E0027DA74C}"/>
                </a:ext>
              </a:extLst>
            </p:cNvPr>
            <p:cNvSpPr/>
            <p:nvPr userDrawn="1"/>
          </p:nvSpPr>
          <p:spPr>
            <a:xfrm>
              <a:off x="6038128" y="2910996"/>
              <a:ext cx="180690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+39 049 2970297</a:t>
              </a:r>
            </a:p>
          </p:txBody>
        </p:sp>
        <p:pic>
          <p:nvPicPr>
            <p:cNvPr id="5" name="Elemento grafico 59" descr="Cornetta">
              <a:extLst>
                <a:ext uri="{FF2B5EF4-FFF2-40B4-BE49-F238E27FC236}">
                  <a16:creationId xmlns:a16="http://schemas.microsoft.com/office/drawing/2014/main" id="{FD191FF1-4A68-63E3-1285-32770C1AC4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55065" y="2851673"/>
              <a:ext cx="457200" cy="457200"/>
            </a:xfrm>
            <a:prstGeom prst="rect">
              <a:avLst/>
            </a:prstGeom>
          </p:spPr>
        </p:pic>
      </p:grpSp>
      <p:grpSp>
        <p:nvGrpSpPr>
          <p:cNvPr id="20" name="Gruppo 68">
            <a:extLst>
              <a:ext uri="{FF2B5EF4-FFF2-40B4-BE49-F238E27FC236}">
                <a16:creationId xmlns:a16="http://schemas.microsoft.com/office/drawing/2014/main" id="{2359CC64-3B88-3C6B-2952-AECB034032D8}"/>
              </a:ext>
            </a:extLst>
          </p:cNvPr>
          <p:cNvGrpSpPr/>
          <p:nvPr userDrawn="1"/>
        </p:nvGrpSpPr>
        <p:grpSpPr>
          <a:xfrm>
            <a:off x="6460082" y="4329947"/>
            <a:ext cx="3196640" cy="432000"/>
            <a:chOff x="5267665" y="3486792"/>
            <a:chExt cx="3196640" cy="432000"/>
          </a:xfrm>
        </p:grpSpPr>
        <p:sp>
          <p:nvSpPr>
            <p:cNvPr id="22" name="Rettangolo 58">
              <a:extLst>
                <a:ext uri="{FF2B5EF4-FFF2-40B4-BE49-F238E27FC236}">
                  <a16:creationId xmlns:a16="http://schemas.microsoft.com/office/drawing/2014/main" id="{5EF46800-BBEE-D69E-1838-7388A07010DB}"/>
                </a:ext>
              </a:extLst>
            </p:cNvPr>
            <p:cNvSpPr/>
            <p:nvPr userDrawn="1"/>
          </p:nvSpPr>
          <p:spPr>
            <a:xfrm>
              <a:off x="6038128" y="3533515"/>
              <a:ext cx="242617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monokee@monokee.com</a:t>
              </a:r>
            </a:p>
          </p:txBody>
        </p:sp>
        <p:pic>
          <p:nvPicPr>
            <p:cNvPr id="26" name="Elemento grafico 60" descr="Busta">
              <a:extLst>
                <a:ext uri="{FF2B5EF4-FFF2-40B4-BE49-F238E27FC236}">
                  <a16:creationId xmlns:a16="http://schemas.microsoft.com/office/drawing/2014/main" id="{34AC889B-4F02-A9AC-AF8F-5726E762B8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7665" y="3486792"/>
              <a:ext cx="432000" cy="432000"/>
            </a:xfrm>
            <a:prstGeom prst="rect">
              <a:avLst/>
            </a:prstGeom>
          </p:spPr>
        </p:pic>
      </p:grpSp>
      <p:grpSp>
        <p:nvGrpSpPr>
          <p:cNvPr id="27" name="Gruppo 67">
            <a:extLst>
              <a:ext uri="{FF2B5EF4-FFF2-40B4-BE49-F238E27FC236}">
                <a16:creationId xmlns:a16="http://schemas.microsoft.com/office/drawing/2014/main" id="{10042E63-AC4F-A4DE-E3C4-14302A0D92B8}"/>
              </a:ext>
            </a:extLst>
          </p:cNvPr>
          <p:cNvGrpSpPr/>
          <p:nvPr userDrawn="1"/>
        </p:nvGrpSpPr>
        <p:grpSpPr>
          <a:xfrm>
            <a:off x="6460082" y="4934794"/>
            <a:ext cx="2779346" cy="432000"/>
            <a:chOff x="5267665" y="4149241"/>
            <a:chExt cx="2779346" cy="432000"/>
          </a:xfrm>
        </p:grpSpPr>
        <p:sp>
          <p:nvSpPr>
            <p:cNvPr id="28" name="Rettangolo 57">
              <a:extLst>
                <a:ext uri="{FF2B5EF4-FFF2-40B4-BE49-F238E27FC236}">
                  <a16:creationId xmlns:a16="http://schemas.microsoft.com/office/drawing/2014/main" id="{64BF8010-B130-736F-A5F0-E796382F7928}"/>
                </a:ext>
              </a:extLst>
            </p:cNvPr>
            <p:cNvSpPr/>
            <p:nvPr userDrawn="1"/>
          </p:nvSpPr>
          <p:spPr>
            <a:xfrm>
              <a:off x="6038128" y="4195964"/>
              <a:ext cx="200888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www.monokee.com</a:t>
              </a:r>
            </a:p>
          </p:txBody>
        </p:sp>
        <p:pic>
          <p:nvPicPr>
            <p:cNvPr id="29" name="Elemento grafico 61" descr="Mondo">
              <a:extLst>
                <a:ext uri="{FF2B5EF4-FFF2-40B4-BE49-F238E27FC236}">
                  <a16:creationId xmlns:a16="http://schemas.microsoft.com/office/drawing/2014/main" id="{453051CC-0282-F497-8E1C-58C6B18D4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67665" y="4149241"/>
              <a:ext cx="432000" cy="432000"/>
            </a:xfrm>
            <a:prstGeom prst="rect">
              <a:avLst/>
            </a:prstGeom>
          </p:spPr>
        </p:pic>
      </p:grpSp>
      <p:grpSp>
        <p:nvGrpSpPr>
          <p:cNvPr id="30" name="Gruppo 70">
            <a:extLst>
              <a:ext uri="{FF2B5EF4-FFF2-40B4-BE49-F238E27FC236}">
                <a16:creationId xmlns:a16="http://schemas.microsoft.com/office/drawing/2014/main" id="{C4F6B2C0-49A2-2A29-994F-B43EA51456D9}"/>
              </a:ext>
            </a:extLst>
          </p:cNvPr>
          <p:cNvGrpSpPr/>
          <p:nvPr userDrawn="1"/>
        </p:nvGrpSpPr>
        <p:grpSpPr>
          <a:xfrm>
            <a:off x="6442082" y="2942276"/>
            <a:ext cx="2938539" cy="584775"/>
            <a:chOff x="5249665" y="1866441"/>
            <a:chExt cx="2938539" cy="584775"/>
          </a:xfrm>
        </p:grpSpPr>
        <p:sp>
          <p:nvSpPr>
            <p:cNvPr id="31" name="Rettangolo 55">
              <a:extLst>
                <a:ext uri="{FF2B5EF4-FFF2-40B4-BE49-F238E27FC236}">
                  <a16:creationId xmlns:a16="http://schemas.microsoft.com/office/drawing/2014/main" id="{BD743561-A83F-F50A-52FB-9FEB51E50C33}"/>
                </a:ext>
              </a:extLst>
            </p:cNvPr>
            <p:cNvSpPr/>
            <p:nvPr userDrawn="1"/>
          </p:nvSpPr>
          <p:spPr>
            <a:xfrm>
              <a:off x="6038128" y="1866441"/>
              <a:ext cx="215007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Via Zeni Fortunato, 8, </a:t>
              </a:r>
              <a:b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</a:br>
              <a:r>
                <a:rPr lang="it-IT" sz="1600" dirty="0">
                  <a:solidFill>
                    <a:schemeClr val="bg2"/>
                  </a:solidFill>
                  <a:latin typeface="+mn-lt"/>
                  <a:ea typeface="Roboto" panose="02000000000000000000" pitchFamily="2" charset="0"/>
                </a:rPr>
                <a:t>Rovereto, TN</a:t>
              </a:r>
            </a:p>
          </p:txBody>
        </p:sp>
        <p:pic>
          <p:nvPicPr>
            <p:cNvPr id="32" name="Elemento grafico 62" descr="Indicatore">
              <a:extLst>
                <a:ext uri="{FF2B5EF4-FFF2-40B4-BE49-F238E27FC236}">
                  <a16:creationId xmlns:a16="http://schemas.microsoft.com/office/drawing/2014/main" id="{5AC166BE-B5C2-8B4C-E14B-8A48775021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49665" y="1933816"/>
              <a:ext cx="468000" cy="46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27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572" userDrawn="1">
          <p15:clr>
            <a:srgbClr val="FBAE40"/>
          </p15:clr>
        </p15:guide>
        <p15:guide id="3" orient="horz" pos="3748" userDrawn="1">
          <p15:clr>
            <a:srgbClr val="FBAE40"/>
          </p15:clr>
        </p15:guide>
        <p15:guide id="4" pos="3840" userDrawn="1">
          <p15:clr>
            <a:srgbClr val="FBAE40"/>
          </p15:clr>
        </p15:guide>
        <p15:guide id="5" pos="7167" userDrawn="1">
          <p15:clr>
            <a:srgbClr val="FBAE40"/>
          </p15:clr>
        </p15:guide>
        <p15:guide id="6" pos="513" userDrawn="1">
          <p15:clr>
            <a:srgbClr val="FBAE40"/>
          </p15:clr>
        </p15:guide>
        <p15:guide id="7" orient="horz" pos="799" userDrawn="1">
          <p15:clr>
            <a:srgbClr val="FBAE40"/>
          </p15:clr>
        </p15:guide>
        <p15:guide id="8" orient="horz" pos="3521" userDrawn="1">
          <p15:clr>
            <a:srgbClr val="FBAE40"/>
          </p15:clr>
        </p15:guide>
        <p15:guide id="9" pos="816" userDrawn="1">
          <p15:clr>
            <a:srgbClr val="FBAE40"/>
          </p15:clr>
        </p15:guide>
        <p15:guide id="10" pos="6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1013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1980-8099-42B1-A7B0-C3C407F9B6DD}" type="datetimeFigureOut">
              <a:rPr lang="it-IT" smtClean="0"/>
              <a:t>11/04/2024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3680-D0F2-4A1D-B2D6-FEBC7DD23F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381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6" r:id="rId4"/>
    <p:sldLayoutId id="2147483677" r:id="rId5"/>
    <p:sldLayoutId id="2147483675" r:id="rId6"/>
    <p:sldLayoutId id="2147483678" r:id="rId7"/>
    <p:sldLayoutId id="2147483679" r:id="rId8"/>
    <p:sldLayoutId id="2147483689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033AE-7176-4E4E-B3FA-9F8C4F16F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065D4-A5EF-4808-851E-1A672892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A0D52-C16D-4AE8-94AB-DFFC51A30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45781980-8099-42B1-A7B0-C3C407F9B6DD}" type="datetimeFigureOut">
              <a:rPr lang="it-IT" smtClean="0"/>
              <a:pPr/>
              <a:t>11/04/2024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86BAE-9683-4130-A102-EA17F9F7C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77FE1-D85D-4310-A0C6-D1A3CABBE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7D73680-D0F2-4A1D-B2D6-FEBC7DD23F1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64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90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hyperlink" Target="https://demo.monokee.com/flow/custom/Voting?domain_id=65fb4b8a-ba18-429b-9874-27099f362b19&amp;flow_id=d323fb40-909c-4037-9410-e121c4f7605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A856025-3417-776C-4F69-B9BCD056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0360" y="1796364"/>
            <a:ext cx="4831079" cy="48310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55541-304A-CCD7-9099-316EFC85F294}"/>
              </a:ext>
            </a:extLst>
          </p:cNvPr>
          <p:cNvSpPr txBox="1"/>
          <p:nvPr/>
        </p:nvSpPr>
        <p:spPr>
          <a:xfrm>
            <a:off x="7106920" y="450963"/>
            <a:ext cx="3997959" cy="1455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atin typeface="+mj-lt"/>
              </a:rPr>
              <a:t>Register your vote now!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GB" sz="2800" b="1" i="1" dirty="0">
                <a:latin typeface="+mj-lt"/>
              </a:rPr>
              <a:t>Scan the QR Code </a:t>
            </a:r>
            <a:br>
              <a:rPr lang="en-GB" sz="2800" b="1" i="1" dirty="0">
                <a:latin typeface="+mj-lt"/>
              </a:rPr>
            </a:br>
            <a:r>
              <a:rPr lang="en-GB" sz="2800" b="1" i="1" dirty="0">
                <a:latin typeface="+mj-lt"/>
              </a:rPr>
              <a:t>and make your choice</a:t>
            </a:r>
            <a:endParaRPr lang="en-US" sz="2800" b="1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15010-1EA5-D0E5-7333-54E153F4FD12}"/>
              </a:ext>
            </a:extLst>
          </p:cNvPr>
          <p:cNvSpPr txBox="1"/>
          <p:nvPr/>
        </p:nvSpPr>
        <p:spPr>
          <a:xfrm>
            <a:off x="1412240" y="5445176"/>
            <a:ext cx="2001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Results page</a:t>
            </a:r>
            <a:r>
              <a:rPr lang="en-US" sz="2400" dirty="0"/>
              <a:t> </a:t>
            </a:r>
          </a:p>
        </p:txBody>
      </p:sp>
      <p:pic>
        <p:nvPicPr>
          <p:cNvPr id="5" name="Graphic 4" descr="Cursor with solid fill">
            <a:extLst>
              <a:ext uri="{FF2B5EF4-FFF2-40B4-BE49-F238E27FC236}">
                <a16:creationId xmlns:a16="http://schemas.microsoft.com/office/drawing/2014/main" id="{67956F25-2307-9324-7D07-213D6115C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0561" y="56760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31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AED3952-C3A0-8BAF-D77E-6B270AEC901E}"/>
              </a:ext>
            </a:extLst>
          </p:cNvPr>
          <p:cNvGrpSpPr/>
          <p:nvPr/>
        </p:nvGrpSpPr>
        <p:grpSpPr>
          <a:xfrm>
            <a:off x="6410960" y="2151727"/>
            <a:ext cx="4480559" cy="2554545"/>
            <a:chOff x="6410960" y="2151727"/>
            <a:chExt cx="4480559" cy="255454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30C6D67-65B3-0665-FD12-127BEE7BC5B1}"/>
                </a:ext>
              </a:extLst>
            </p:cNvPr>
            <p:cNvSpPr txBox="1"/>
            <p:nvPr/>
          </p:nvSpPr>
          <p:spPr>
            <a:xfrm>
              <a:off x="6410960" y="2151727"/>
              <a:ext cx="448055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4000" dirty="0" err="1">
                  <a:latin typeface="+mj-lt"/>
                </a:rPr>
                <a:t>What</a:t>
              </a:r>
              <a:r>
                <a:rPr lang="it-IT" sz="4000" dirty="0">
                  <a:latin typeface="+mj-lt"/>
                </a:rPr>
                <a:t> </a:t>
              </a:r>
              <a:r>
                <a:rPr lang="it-IT" sz="4000" dirty="0" err="1">
                  <a:latin typeface="+mj-lt"/>
                </a:rPr>
                <a:t>if</a:t>
              </a:r>
              <a:r>
                <a:rPr lang="it-IT" sz="4000" dirty="0">
                  <a:latin typeface="+mj-lt"/>
                </a:rPr>
                <a:t> I </a:t>
              </a:r>
              <a:r>
                <a:rPr lang="it-IT" sz="4000" dirty="0" err="1">
                  <a:latin typeface="+mj-lt"/>
                </a:rPr>
                <a:t>told</a:t>
              </a:r>
              <a:r>
                <a:rPr lang="it-IT" sz="4000" dirty="0">
                  <a:latin typeface="+mj-lt"/>
                </a:rPr>
                <a:t> </a:t>
              </a:r>
              <a:r>
                <a:rPr lang="it-IT" sz="4000" dirty="0" err="1">
                  <a:latin typeface="+mj-lt"/>
                </a:rPr>
                <a:t>you</a:t>
              </a:r>
              <a:r>
                <a:rPr lang="it-IT" sz="4000" dirty="0">
                  <a:latin typeface="+mj-lt"/>
                </a:rPr>
                <a:t> </a:t>
              </a:r>
              <a:r>
                <a:rPr lang="it-IT" sz="4000" dirty="0" err="1">
                  <a:latin typeface="+mj-lt"/>
                </a:rPr>
                <a:t>that</a:t>
              </a:r>
              <a:r>
                <a:rPr lang="it-IT" sz="4000" dirty="0">
                  <a:latin typeface="+mj-lt"/>
                </a:rPr>
                <a:t> the game </a:t>
              </a:r>
              <a:r>
                <a:rPr lang="it-IT" sz="4000" dirty="0" err="1">
                  <a:latin typeface="+mj-lt"/>
                </a:rPr>
                <a:t>was</a:t>
              </a:r>
              <a:r>
                <a:rPr lang="it-IT" sz="4000" dirty="0">
                  <a:latin typeface="+mj-lt"/>
                </a:rPr>
                <a:t> made with the        </a:t>
              </a:r>
              <a:r>
                <a:rPr lang="it-IT" sz="4000" dirty="0" err="1">
                  <a:solidFill>
                    <a:schemeClr val="bg1"/>
                  </a:solidFill>
                  <a:latin typeface="+mj-lt"/>
                </a:rPr>
                <a:t>VddddddIO</a:t>
              </a:r>
              <a:r>
                <a:rPr lang="it-IT" sz="4000" dirty="0">
                  <a:latin typeface="+mj-lt"/>
                </a:rPr>
                <a:t>?</a:t>
              </a:r>
              <a:endParaRPr lang="en-US" sz="4000" dirty="0">
                <a:latin typeface="+mj-lt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5AE3954D-79FB-01B2-AA2D-E3527D1BA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42261" y="4086012"/>
              <a:ext cx="1417955" cy="512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7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3A1-9A3B-C120-213E-D811AAA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23898"/>
          </a:xfrm>
        </p:spPr>
        <p:txBody>
          <a:bodyPr/>
          <a:lstStyle/>
          <a:p>
            <a:r>
              <a:rPr lang="it-IT" dirty="0"/>
              <a:t>A game made with an orchestrator? </a:t>
            </a:r>
            <a:r>
              <a:rPr lang="it-IT" dirty="0" err="1"/>
              <a:t>That’s</a:t>
            </a:r>
            <a:r>
              <a:rPr lang="it-IT" dirty="0"/>
              <a:t> </a:t>
            </a:r>
            <a:r>
              <a:rPr lang="it-IT" dirty="0" err="1"/>
              <a:t>correct</a:t>
            </a:r>
            <a:r>
              <a:rPr lang="it-IT" dirty="0"/>
              <a:t>!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B11CE1-2A27-A681-570C-8FB1B1B9F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4388" y="1328827"/>
            <a:ext cx="10563225" cy="49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3A1-9A3B-C120-213E-D811AAA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Voting</a:t>
            </a:r>
            <a:r>
              <a:rPr lang="it-IT" dirty="0"/>
              <a:t> 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11CE1-2A27-A681-570C-8FB1B1B9F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8" y="1328827"/>
            <a:ext cx="10563225" cy="49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3A1-9A3B-C120-213E-D811AAA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results</a:t>
            </a:r>
            <a:r>
              <a:rPr lang="it-IT" dirty="0"/>
              <a:t> 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11CE1-2A27-A681-570C-8FB1B1B9F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388" y="1328827"/>
            <a:ext cx="10563225" cy="49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77900"/>
      </p:ext>
    </p:extLst>
  </p:cSld>
  <p:clrMapOvr>
    <a:masterClrMapping/>
  </p:clrMapOvr>
</p:sld>
</file>

<file path=ppt/theme/theme1.xml><?xml version="1.0" encoding="utf-8"?>
<a:theme xmlns:a="http://schemas.openxmlformats.org/drawingml/2006/main" name="Monokee 2022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111BF5A-1F29-4417-8586-8DE76D7023BF}" vid="{D86D4277-77FA-413E-B98A-45CF973C07E1}"/>
    </a:ext>
  </a:extLst>
</a:theme>
</file>

<file path=ppt/theme/theme2.xml><?xml version="1.0" encoding="utf-8"?>
<a:theme xmlns:a="http://schemas.openxmlformats.org/drawingml/2006/main" name="Monokee 2022 Dark">
  <a:themeElements>
    <a:clrScheme name="Monokee 2022">
      <a:dk1>
        <a:sysClr val="windowText" lastClr="000000"/>
      </a:dk1>
      <a:lt1>
        <a:sysClr val="window" lastClr="FFFFFF"/>
      </a:lt1>
      <a:dk2>
        <a:srgbClr val="476844"/>
      </a:dk2>
      <a:lt2>
        <a:srgbClr val="E7E7E7"/>
      </a:lt2>
      <a:accent1>
        <a:srgbClr val="47AC40"/>
      </a:accent1>
      <a:accent2>
        <a:srgbClr val="E94539"/>
      </a:accent2>
      <a:accent3>
        <a:srgbClr val="833E90"/>
      </a:accent3>
      <a:accent4>
        <a:srgbClr val="FFEC3D"/>
      </a:accent4>
      <a:accent5>
        <a:srgbClr val="4153A0"/>
      </a:accent5>
      <a:accent6>
        <a:srgbClr val="F49719"/>
      </a:accent6>
      <a:hlink>
        <a:srgbClr val="4153A0"/>
      </a:hlink>
      <a:folHlink>
        <a:srgbClr val="795649"/>
      </a:folHlink>
    </a:clrScheme>
    <a:fontScheme name="Monokee 2022">
      <a:majorFont>
        <a:latin typeface="Robo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111BF5A-1F29-4417-8586-8DE76D7023BF}" vid="{7E6A65CF-A61B-447F-969C-DB6FA1BDCFA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5d846e-f7ae-43b5-8c82-dc08880f9fbc">
      <Terms xmlns="http://schemas.microsoft.com/office/infopath/2007/PartnerControls"/>
    </lcf76f155ced4ddcb4097134ff3c332f>
    <TaxCatchAll xmlns="03c8b834-4481-4188-a1ff-b897afb54cf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A5BFA0C0A8B294486A33DCD6659936B" ma:contentTypeVersion="16" ma:contentTypeDescription="Creare un nuovo documento." ma:contentTypeScope="" ma:versionID="daee1447aaef5bccb8a80a78668c498d">
  <xsd:schema xmlns:xsd="http://www.w3.org/2001/XMLSchema" xmlns:xs="http://www.w3.org/2001/XMLSchema" xmlns:p="http://schemas.microsoft.com/office/2006/metadata/properties" xmlns:ns2="575d846e-f7ae-43b5-8c82-dc08880f9fbc" xmlns:ns3="03c8b834-4481-4188-a1ff-b897afb54cf4" targetNamespace="http://schemas.microsoft.com/office/2006/metadata/properties" ma:root="true" ma:fieldsID="efa0bf4476c8d1fc48467a56ca0091a5" ns2:_="" ns3:_="">
    <xsd:import namespace="575d846e-f7ae-43b5-8c82-dc08880f9fbc"/>
    <xsd:import namespace="03c8b834-4481-4188-a1ff-b897afb54c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5d846e-f7ae-43b5-8c82-dc08880f9f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1a246a42-2820-4317-b175-351f0a823e6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8b834-4481-4188-a1ff-b897afb54cf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b3edf6-db6c-4c51-8a2b-2299837c9451}" ma:internalName="TaxCatchAll" ma:showField="CatchAllData" ma:web="03c8b834-4481-4188-a1ff-b897afb54c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8BE4-88A4-41D2-BF97-65A903237D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1DA6D2-9524-409E-9CC5-11F60CEFCDA3}">
  <ds:schemaRefs>
    <ds:schemaRef ds:uri="http://schemas.microsoft.com/office/2006/metadata/properties"/>
    <ds:schemaRef ds:uri="http://schemas.microsoft.com/office/infopath/2007/PartnerControls"/>
    <ds:schemaRef ds:uri="575d846e-f7ae-43b5-8c82-dc08880f9fbc"/>
    <ds:schemaRef ds:uri="03c8b834-4481-4188-a1ff-b897afb54cf4"/>
  </ds:schemaRefs>
</ds:datastoreItem>
</file>

<file path=customXml/itemProps3.xml><?xml version="1.0" encoding="utf-8"?>
<ds:datastoreItem xmlns:ds="http://schemas.openxmlformats.org/officeDocument/2006/customXml" ds:itemID="{21D65AE7-0F46-425C-909D-34747408B8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5d846e-f7ae-43b5-8c82-dc08880f9fbc"/>
    <ds:schemaRef ds:uri="03c8b834-4481-4188-a1ff-b897afb54c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monokee16-9</Template>
  <TotalTime>41</TotalTime>
  <Words>45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Lato</vt:lpstr>
      <vt:lpstr>Roboto</vt:lpstr>
      <vt:lpstr>Monokee 2022</vt:lpstr>
      <vt:lpstr>Monokee 2022 Dark</vt:lpstr>
      <vt:lpstr>PowerPoint Presentation</vt:lpstr>
      <vt:lpstr>PowerPoint Presentation</vt:lpstr>
      <vt:lpstr>A game made with an orchestrator? That’s correct!</vt:lpstr>
      <vt:lpstr>Voting flow</vt:lpstr>
      <vt:lpstr>View results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Mattia Zago</dc:creator>
  <cp:lastModifiedBy>Mattia Zago</cp:lastModifiedBy>
  <cp:revision>1</cp:revision>
  <dcterms:created xsi:type="dcterms:W3CDTF">2024-04-11T10:01:58Z</dcterms:created>
  <dcterms:modified xsi:type="dcterms:W3CDTF">2024-04-11T11:43:29Z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0x0101001A5BFA0C0A8B294486A33DCD6659936B</vt:lpwstr>
  </property>
</Properties>
</file>