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3"/>
  </p:sldMasterIdLst>
  <p:notesMasterIdLst>
    <p:notesMasterId r:id="rId23"/>
  </p:notesMasterIdLst>
  <p:sldIdLst>
    <p:sldId id="292" r:id="rId4"/>
    <p:sldId id="272" r:id="rId5"/>
    <p:sldId id="285" r:id="rId6"/>
    <p:sldId id="293" r:id="rId7"/>
    <p:sldId id="282" r:id="rId8"/>
    <p:sldId id="291" r:id="rId9"/>
    <p:sldId id="300" r:id="rId10"/>
    <p:sldId id="296" r:id="rId11"/>
    <p:sldId id="297" r:id="rId12"/>
    <p:sldId id="295" r:id="rId13"/>
    <p:sldId id="302" r:id="rId14"/>
    <p:sldId id="304" r:id="rId15"/>
    <p:sldId id="294" r:id="rId16"/>
    <p:sldId id="281" r:id="rId17"/>
    <p:sldId id="306" r:id="rId18"/>
    <p:sldId id="257" r:id="rId19"/>
    <p:sldId id="283" r:id="rId20"/>
    <p:sldId id="299" r:id="rId21"/>
    <p:sldId id="305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AC40"/>
    <a:srgbClr val="F0C020"/>
    <a:srgbClr val="FFD517"/>
    <a:srgbClr val="E0DFE5"/>
    <a:srgbClr val="FFFFFF"/>
    <a:srgbClr val="B9EDFF"/>
    <a:srgbClr val="000000"/>
    <a:srgbClr val="53B262"/>
    <a:srgbClr val="73C4EB"/>
    <a:srgbClr val="FFD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6CC8E9-B098-41B0-9056-4DFFA30BB36A}" v="7" dt="2024-04-11T15:18:51.480"/>
    <p1510:client id="{6BF222B0-EA2C-4AE9-A227-EF61777309A9}" v="91" dt="2024-04-10T18:19:07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160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co Fabris" userId="d9ea6b64-481b-4f1a-9add-e8896e431423" providerId="ADAL" clId="{7729BBD9-E1A2-4D48-8AEA-F2550E6EE09C}"/>
    <pc:docChg chg="undo custSel modSld">
      <pc:chgData name="Enrico Fabris" userId="d9ea6b64-481b-4f1a-9add-e8896e431423" providerId="ADAL" clId="{7729BBD9-E1A2-4D48-8AEA-F2550E6EE09C}" dt="2024-04-10T13:44:42.892" v="290" actId="20577"/>
      <pc:docMkLst>
        <pc:docMk/>
      </pc:docMkLst>
      <pc:sldChg chg="modSp mod">
        <pc:chgData name="Enrico Fabris" userId="d9ea6b64-481b-4f1a-9add-e8896e431423" providerId="ADAL" clId="{7729BBD9-E1A2-4D48-8AEA-F2550E6EE09C}" dt="2024-04-10T13:37:50.050" v="11" actId="14100"/>
        <pc:sldMkLst>
          <pc:docMk/>
          <pc:sldMk cId="4030196542" sldId="281"/>
        </pc:sldMkLst>
        <pc:spChg chg="mod">
          <ac:chgData name="Enrico Fabris" userId="d9ea6b64-481b-4f1a-9add-e8896e431423" providerId="ADAL" clId="{7729BBD9-E1A2-4D48-8AEA-F2550E6EE09C}" dt="2024-04-10T13:37:50.050" v="11" actId="14100"/>
          <ac:spMkLst>
            <pc:docMk/>
            <pc:sldMk cId="4030196542" sldId="281"/>
            <ac:spMk id="14" creationId="{ADBC01A2-3C3C-13E0-7893-0441EEDBADF6}"/>
          </ac:spMkLst>
        </pc:spChg>
      </pc:sldChg>
      <pc:sldChg chg="modSp mod">
        <pc:chgData name="Enrico Fabris" userId="d9ea6b64-481b-4f1a-9add-e8896e431423" providerId="ADAL" clId="{7729BBD9-E1A2-4D48-8AEA-F2550E6EE09C}" dt="2024-04-10T13:37:27.969" v="9" actId="14100"/>
        <pc:sldMkLst>
          <pc:docMk/>
          <pc:sldMk cId="1453613344" sldId="282"/>
        </pc:sldMkLst>
        <pc:spChg chg="mod">
          <ac:chgData name="Enrico Fabris" userId="d9ea6b64-481b-4f1a-9add-e8896e431423" providerId="ADAL" clId="{7729BBD9-E1A2-4D48-8AEA-F2550E6EE09C}" dt="2024-04-10T13:37:27.969" v="9" actId="14100"/>
          <ac:spMkLst>
            <pc:docMk/>
            <pc:sldMk cId="1453613344" sldId="282"/>
            <ac:spMk id="5" creationId="{41DBC3E6-D144-6B8E-4388-9537E956A7E7}"/>
          </ac:spMkLst>
        </pc:spChg>
      </pc:sldChg>
      <pc:sldChg chg="modSp mod">
        <pc:chgData name="Enrico Fabris" userId="d9ea6b64-481b-4f1a-9add-e8896e431423" providerId="ADAL" clId="{7729BBD9-E1A2-4D48-8AEA-F2550E6EE09C}" dt="2024-04-10T13:35:40.997" v="7" actId="1036"/>
        <pc:sldMkLst>
          <pc:docMk/>
          <pc:sldMk cId="336430503" sldId="293"/>
        </pc:sldMkLst>
        <pc:picChg chg="mod">
          <ac:chgData name="Enrico Fabris" userId="d9ea6b64-481b-4f1a-9add-e8896e431423" providerId="ADAL" clId="{7729BBD9-E1A2-4D48-8AEA-F2550E6EE09C}" dt="2024-04-10T13:35:40.997" v="7" actId="1036"/>
          <ac:picMkLst>
            <pc:docMk/>
            <pc:sldMk cId="336430503" sldId="293"/>
            <ac:picMk id="33" creationId="{D9F829AB-AE6A-7688-75E4-81448FAAE646}"/>
          </ac:picMkLst>
        </pc:picChg>
        <pc:picChg chg="mod">
          <ac:chgData name="Enrico Fabris" userId="d9ea6b64-481b-4f1a-9add-e8896e431423" providerId="ADAL" clId="{7729BBD9-E1A2-4D48-8AEA-F2550E6EE09C}" dt="2024-04-10T13:35:40.997" v="7" actId="1036"/>
          <ac:picMkLst>
            <pc:docMk/>
            <pc:sldMk cId="336430503" sldId="293"/>
            <ac:picMk id="37" creationId="{63112127-3683-57BE-3A74-10145342809C}"/>
          </ac:picMkLst>
        </pc:picChg>
        <pc:picChg chg="mod">
          <ac:chgData name="Enrico Fabris" userId="d9ea6b64-481b-4f1a-9add-e8896e431423" providerId="ADAL" clId="{7729BBD9-E1A2-4D48-8AEA-F2550E6EE09C}" dt="2024-04-10T13:35:40.997" v="7" actId="1036"/>
          <ac:picMkLst>
            <pc:docMk/>
            <pc:sldMk cId="336430503" sldId="293"/>
            <ac:picMk id="41" creationId="{E426E468-2249-4C53-C7B8-127D9406887A}"/>
          </ac:picMkLst>
        </pc:picChg>
        <pc:picChg chg="mod">
          <ac:chgData name="Enrico Fabris" userId="d9ea6b64-481b-4f1a-9add-e8896e431423" providerId="ADAL" clId="{7729BBD9-E1A2-4D48-8AEA-F2550E6EE09C}" dt="2024-04-10T13:35:40.997" v="7" actId="1036"/>
          <ac:picMkLst>
            <pc:docMk/>
            <pc:sldMk cId="336430503" sldId="293"/>
            <ac:picMk id="57" creationId="{C10E7502-6CBC-8F42-C23D-4709A7151878}"/>
          </ac:picMkLst>
        </pc:picChg>
        <pc:picChg chg="mod">
          <ac:chgData name="Enrico Fabris" userId="d9ea6b64-481b-4f1a-9add-e8896e431423" providerId="ADAL" clId="{7729BBD9-E1A2-4D48-8AEA-F2550E6EE09C}" dt="2024-04-10T13:35:40.997" v="7" actId="1036"/>
          <ac:picMkLst>
            <pc:docMk/>
            <pc:sldMk cId="336430503" sldId="293"/>
            <ac:picMk id="58" creationId="{2F4616EC-8E62-B77A-E834-85E3C614C7ED}"/>
          </ac:picMkLst>
        </pc:picChg>
        <pc:picChg chg="mod">
          <ac:chgData name="Enrico Fabris" userId="d9ea6b64-481b-4f1a-9add-e8896e431423" providerId="ADAL" clId="{7729BBD9-E1A2-4D48-8AEA-F2550E6EE09C}" dt="2024-04-10T13:35:40.997" v="7" actId="1036"/>
          <ac:picMkLst>
            <pc:docMk/>
            <pc:sldMk cId="336430503" sldId="293"/>
            <ac:picMk id="59" creationId="{2AE43719-F0A1-C93B-5BA4-7443C32B01E9}"/>
          </ac:picMkLst>
        </pc:picChg>
      </pc:sldChg>
      <pc:sldChg chg="modSp">
        <pc:chgData name="Enrico Fabris" userId="d9ea6b64-481b-4f1a-9add-e8896e431423" providerId="ADAL" clId="{7729BBD9-E1A2-4D48-8AEA-F2550E6EE09C}" dt="2024-04-10T13:44:42.892" v="290" actId="20577"/>
        <pc:sldMkLst>
          <pc:docMk/>
          <pc:sldMk cId="3919871425" sldId="294"/>
        </pc:sldMkLst>
        <pc:spChg chg="mod">
          <ac:chgData name="Enrico Fabris" userId="d9ea6b64-481b-4f1a-9add-e8896e431423" providerId="ADAL" clId="{7729BBD9-E1A2-4D48-8AEA-F2550E6EE09C}" dt="2024-04-10T13:44:42.892" v="290" actId="20577"/>
          <ac:spMkLst>
            <pc:docMk/>
            <pc:sldMk cId="3919871425" sldId="294"/>
            <ac:spMk id="6" creationId="{1DD512D6-F35A-9B8E-41C3-C80A77C50FA6}"/>
          </ac:spMkLst>
        </pc:spChg>
      </pc:sldChg>
      <pc:sldChg chg="modSp">
        <pc:chgData name="Enrico Fabris" userId="d9ea6b64-481b-4f1a-9add-e8896e431423" providerId="ADAL" clId="{7729BBD9-E1A2-4D48-8AEA-F2550E6EE09C}" dt="2024-04-10T13:44:08.532" v="287" actId="207"/>
        <pc:sldMkLst>
          <pc:docMk/>
          <pc:sldMk cId="3348775821" sldId="295"/>
        </pc:sldMkLst>
        <pc:spChg chg="mod">
          <ac:chgData name="Enrico Fabris" userId="d9ea6b64-481b-4f1a-9add-e8896e431423" providerId="ADAL" clId="{7729BBD9-E1A2-4D48-8AEA-F2550E6EE09C}" dt="2024-04-10T13:44:08.532" v="287" actId="207"/>
          <ac:spMkLst>
            <pc:docMk/>
            <pc:sldMk cId="3348775821" sldId="295"/>
            <ac:spMk id="55" creationId="{2D1E74F7-B1BA-3294-A2AC-5B87D6B184CD}"/>
          </ac:spMkLst>
        </pc:spChg>
      </pc:sldChg>
      <pc:sldChg chg="modSp">
        <pc:chgData name="Enrico Fabris" userId="d9ea6b64-481b-4f1a-9add-e8896e431423" providerId="ADAL" clId="{7729BBD9-E1A2-4D48-8AEA-F2550E6EE09C}" dt="2024-04-10T13:43:38.214" v="285" actId="207"/>
        <pc:sldMkLst>
          <pc:docMk/>
          <pc:sldMk cId="1611341521" sldId="296"/>
        </pc:sldMkLst>
        <pc:spChg chg="mod">
          <ac:chgData name="Enrico Fabris" userId="d9ea6b64-481b-4f1a-9add-e8896e431423" providerId="ADAL" clId="{7729BBD9-E1A2-4D48-8AEA-F2550E6EE09C}" dt="2024-04-10T13:43:38.214" v="285" actId="207"/>
          <ac:spMkLst>
            <pc:docMk/>
            <pc:sldMk cId="1611341521" sldId="296"/>
            <ac:spMk id="13" creationId="{10B59FA7-3482-2D75-6F61-8F5E3E4DFA7E}"/>
          </ac:spMkLst>
        </pc:spChg>
      </pc:sldChg>
      <pc:sldChg chg="modSp">
        <pc:chgData name="Enrico Fabris" userId="d9ea6b64-481b-4f1a-9add-e8896e431423" providerId="ADAL" clId="{7729BBD9-E1A2-4D48-8AEA-F2550E6EE09C}" dt="2024-04-10T13:44:01.279" v="286" actId="207"/>
        <pc:sldMkLst>
          <pc:docMk/>
          <pc:sldMk cId="3808028273" sldId="297"/>
        </pc:sldMkLst>
        <pc:spChg chg="mod">
          <ac:chgData name="Enrico Fabris" userId="d9ea6b64-481b-4f1a-9add-e8896e431423" providerId="ADAL" clId="{7729BBD9-E1A2-4D48-8AEA-F2550E6EE09C}" dt="2024-04-10T13:44:01.279" v="286" actId="207"/>
          <ac:spMkLst>
            <pc:docMk/>
            <pc:sldMk cId="3808028273" sldId="297"/>
            <ac:spMk id="21" creationId="{24413849-BBA6-7F3F-5461-EAE7E0B1FB17}"/>
          </ac:spMkLst>
        </pc:spChg>
      </pc:sldChg>
      <pc:sldChg chg="modSp mod">
        <pc:chgData name="Enrico Fabris" userId="d9ea6b64-481b-4f1a-9add-e8896e431423" providerId="ADAL" clId="{7729BBD9-E1A2-4D48-8AEA-F2550E6EE09C}" dt="2024-04-10T13:42:55.729" v="284" actId="1036"/>
        <pc:sldMkLst>
          <pc:docMk/>
          <pc:sldMk cId="1320186606" sldId="300"/>
        </pc:sldMkLst>
        <pc:spChg chg="mod">
          <ac:chgData name="Enrico Fabris" userId="d9ea6b64-481b-4f1a-9add-e8896e431423" providerId="ADAL" clId="{7729BBD9-E1A2-4D48-8AEA-F2550E6EE09C}" dt="2024-04-10T13:40:54.042" v="274" actId="6549"/>
          <ac:spMkLst>
            <pc:docMk/>
            <pc:sldMk cId="1320186606" sldId="300"/>
            <ac:spMk id="2" creationId="{30100202-1B9B-D590-4C1C-02F967444D63}"/>
          </ac:spMkLst>
        </pc:spChg>
        <pc:spChg chg="mod">
          <ac:chgData name="Enrico Fabris" userId="d9ea6b64-481b-4f1a-9add-e8896e431423" providerId="ADAL" clId="{7729BBD9-E1A2-4D48-8AEA-F2550E6EE09C}" dt="2024-04-10T13:39:33.349" v="106" actId="1037"/>
          <ac:spMkLst>
            <pc:docMk/>
            <pc:sldMk cId="1320186606" sldId="300"/>
            <ac:spMk id="6" creationId="{EF06E847-A6CD-BC85-0F94-226271B53034}"/>
          </ac:spMkLst>
        </pc:spChg>
        <pc:spChg chg="mod">
          <ac:chgData name="Enrico Fabris" userId="d9ea6b64-481b-4f1a-9add-e8896e431423" providerId="ADAL" clId="{7729BBD9-E1A2-4D48-8AEA-F2550E6EE09C}" dt="2024-04-10T13:42:55.729" v="284" actId="1036"/>
          <ac:spMkLst>
            <pc:docMk/>
            <pc:sldMk cId="1320186606" sldId="300"/>
            <ac:spMk id="7" creationId="{4B155E58-4188-F8E5-28DB-69578BD60AB7}"/>
          </ac:spMkLst>
        </pc:spChg>
        <pc:spChg chg="mod">
          <ac:chgData name="Enrico Fabris" userId="d9ea6b64-481b-4f1a-9add-e8896e431423" providerId="ADAL" clId="{7729BBD9-E1A2-4D48-8AEA-F2550E6EE09C}" dt="2024-04-10T13:41:50.150" v="276" actId="1076"/>
          <ac:spMkLst>
            <pc:docMk/>
            <pc:sldMk cId="1320186606" sldId="300"/>
            <ac:spMk id="8" creationId="{B20B4310-65AE-79B7-136E-C403A051DA84}"/>
          </ac:spMkLst>
        </pc:spChg>
        <pc:spChg chg="mod">
          <ac:chgData name="Enrico Fabris" userId="d9ea6b64-481b-4f1a-9add-e8896e431423" providerId="ADAL" clId="{7729BBD9-E1A2-4D48-8AEA-F2550E6EE09C}" dt="2024-04-10T13:42:55.729" v="284" actId="1036"/>
          <ac:spMkLst>
            <pc:docMk/>
            <pc:sldMk cId="1320186606" sldId="300"/>
            <ac:spMk id="10" creationId="{02089D4E-CEDB-1289-C5C0-9F09C4486B1C}"/>
          </ac:spMkLst>
        </pc:spChg>
        <pc:spChg chg="mod">
          <ac:chgData name="Enrico Fabris" userId="d9ea6b64-481b-4f1a-9add-e8896e431423" providerId="ADAL" clId="{7729BBD9-E1A2-4D48-8AEA-F2550E6EE09C}" dt="2024-04-10T13:41:50.150" v="276" actId="1076"/>
          <ac:spMkLst>
            <pc:docMk/>
            <pc:sldMk cId="1320186606" sldId="300"/>
            <ac:spMk id="13" creationId="{E0B416C5-22E9-ECC6-323F-27F755F9029D}"/>
          </ac:spMkLst>
        </pc:spChg>
        <pc:picChg chg="mod">
          <ac:chgData name="Enrico Fabris" userId="d9ea6b64-481b-4f1a-9add-e8896e431423" providerId="ADAL" clId="{7729BBD9-E1A2-4D48-8AEA-F2550E6EE09C}" dt="2024-04-10T13:41:50.150" v="276" actId="1076"/>
          <ac:picMkLst>
            <pc:docMk/>
            <pc:sldMk cId="1320186606" sldId="300"/>
            <ac:picMk id="15" creationId="{49F404FD-CE59-E086-41AE-5D650D56BF9E}"/>
          </ac:picMkLst>
        </pc:picChg>
        <pc:picChg chg="mod">
          <ac:chgData name="Enrico Fabris" userId="d9ea6b64-481b-4f1a-9add-e8896e431423" providerId="ADAL" clId="{7729BBD9-E1A2-4D48-8AEA-F2550E6EE09C}" dt="2024-04-10T13:39:12.218" v="12" actId="1076"/>
          <ac:picMkLst>
            <pc:docMk/>
            <pc:sldMk cId="1320186606" sldId="300"/>
            <ac:picMk id="16" creationId="{EF008BD1-9ED2-7F29-C9CF-AC336F068080}"/>
          </ac:picMkLst>
        </pc:picChg>
        <pc:picChg chg="mod">
          <ac:chgData name="Enrico Fabris" userId="d9ea6b64-481b-4f1a-9add-e8896e431423" providerId="ADAL" clId="{7729BBD9-E1A2-4D48-8AEA-F2550E6EE09C}" dt="2024-04-10T13:42:55.729" v="284" actId="1036"/>
          <ac:picMkLst>
            <pc:docMk/>
            <pc:sldMk cId="1320186606" sldId="300"/>
            <ac:picMk id="18" creationId="{FA09A8FE-A525-951A-5BC5-3C13B524ECFD}"/>
          </ac:picMkLst>
        </pc:picChg>
        <pc:picChg chg="mod">
          <ac:chgData name="Enrico Fabris" userId="d9ea6b64-481b-4f1a-9add-e8896e431423" providerId="ADAL" clId="{7729BBD9-E1A2-4D48-8AEA-F2550E6EE09C}" dt="2024-04-10T13:41:50.150" v="276" actId="1076"/>
          <ac:picMkLst>
            <pc:docMk/>
            <pc:sldMk cId="1320186606" sldId="300"/>
            <ac:picMk id="20" creationId="{3EDA8A3A-0B19-5201-3AA1-37775FA7A881}"/>
          </ac:picMkLst>
        </pc:picChg>
        <pc:picChg chg="mod">
          <ac:chgData name="Enrico Fabris" userId="d9ea6b64-481b-4f1a-9add-e8896e431423" providerId="ADAL" clId="{7729BBD9-E1A2-4D48-8AEA-F2550E6EE09C}" dt="2024-04-10T13:42:55.729" v="284" actId="1036"/>
          <ac:picMkLst>
            <pc:docMk/>
            <pc:sldMk cId="1320186606" sldId="300"/>
            <ac:picMk id="24" creationId="{1F37A32D-425E-0468-5978-901773C4A3FC}"/>
          </ac:picMkLst>
        </pc:picChg>
        <pc:picChg chg="mod">
          <ac:chgData name="Enrico Fabris" userId="d9ea6b64-481b-4f1a-9add-e8896e431423" providerId="ADAL" clId="{7729BBD9-E1A2-4D48-8AEA-F2550E6EE09C}" dt="2024-04-10T13:40:14.869" v="273" actId="1036"/>
          <ac:picMkLst>
            <pc:docMk/>
            <pc:sldMk cId="1320186606" sldId="300"/>
            <ac:picMk id="26" creationId="{A6FBB51C-54BF-8644-5C9C-5F3CF1DB136F}"/>
          </ac:picMkLst>
        </pc:picChg>
      </pc:sldChg>
    </pc:docChg>
  </pc:docChgLst>
  <pc:docChgLst>
    <pc:chgData name="Enrico Fabris" userId="d9ea6b64-481b-4f1a-9add-e8896e431423" providerId="ADAL" clId="{3E54AE55-CD2A-4EBD-82A4-B88DDB62E635}"/>
    <pc:docChg chg="undo redo custSel addSld delSld modSld sldOrd addMainMaster delMainMaster modMainMaster">
      <pc:chgData name="Enrico Fabris" userId="d9ea6b64-481b-4f1a-9add-e8896e431423" providerId="ADAL" clId="{3E54AE55-CD2A-4EBD-82A4-B88DDB62E635}" dt="2024-04-10T12:11:12.600" v="16830" actId="692"/>
      <pc:docMkLst>
        <pc:docMk/>
      </pc:docMkLst>
      <pc:sldChg chg="modSp mod ord modClrScheme modShow chgLayout">
        <pc:chgData name="Enrico Fabris" userId="d9ea6b64-481b-4f1a-9add-e8896e431423" providerId="ADAL" clId="{3E54AE55-CD2A-4EBD-82A4-B88DDB62E635}" dt="2024-04-09T16:24:09.855" v="13128"/>
        <pc:sldMkLst>
          <pc:docMk/>
          <pc:sldMk cId="4128415456" sldId="257"/>
        </pc:sldMkLst>
        <pc:spChg chg="mod ord">
          <ac:chgData name="Enrico Fabris" userId="d9ea6b64-481b-4f1a-9add-e8896e431423" providerId="ADAL" clId="{3E54AE55-CD2A-4EBD-82A4-B88DDB62E635}" dt="2024-04-09T07:57:37.963" v="9310"/>
          <ac:spMkLst>
            <pc:docMk/>
            <pc:sldMk cId="4128415456" sldId="257"/>
            <ac:spMk id="2" creationId="{86492DD5-E77A-ACF7-2E07-D27FB7998493}"/>
          </ac:spMkLst>
        </pc:spChg>
        <pc:spChg chg="mod ord">
          <ac:chgData name="Enrico Fabris" userId="d9ea6b64-481b-4f1a-9add-e8896e431423" providerId="ADAL" clId="{3E54AE55-CD2A-4EBD-82A4-B88DDB62E635}" dt="2024-04-08T15:43:27.999" v="7629" actId="2711"/>
          <ac:spMkLst>
            <pc:docMk/>
            <pc:sldMk cId="4128415456" sldId="257"/>
            <ac:spMk id="3" creationId="{673E3E82-B13E-DCF9-17F5-2B40B6197C4B}"/>
          </ac:spMkLst>
        </pc:spChg>
        <pc:spChg chg="mod ord">
          <ac:chgData name="Enrico Fabris" userId="d9ea6b64-481b-4f1a-9add-e8896e431423" providerId="ADAL" clId="{3E54AE55-CD2A-4EBD-82A4-B88DDB62E635}" dt="2024-04-08T15:43:31.718" v="7630" actId="2711"/>
          <ac:spMkLst>
            <pc:docMk/>
            <pc:sldMk cId="4128415456" sldId="257"/>
            <ac:spMk id="4" creationId="{E112CCCC-3CC3-9E41-C5C2-F21C639075E7}"/>
          </ac:spMkLst>
        </pc:spChg>
        <pc:spChg chg="mod ord">
          <ac:chgData name="Enrico Fabris" userId="d9ea6b64-481b-4f1a-9add-e8896e431423" providerId="ADAL" clId="{3E54AE55-CD2A-4EBD-82A4-B88DDB62E635}" dt="2024-04-09T16:17:44.988" v="13102" actId="20577"/>
          <ac:spMkLst>
            <pc:docMk/>
            <pc:sldMk cId="4128415456" sldId="257"/>
            <ac:spMk id="5" creationId="{529F2648-C74C-672A-5ED7-25FD796CB603}"/>
          </ac:spMkLst>
        </pc:spChg>
      </pc:sldChg>
      <pc:sldChg chg="new del">
        <pc:chgData name="Enrico Fabris" userId="d9ea6b64-481b-4f1a-9add-e8896e431423" providerId="ADAL" clId="{3E54AE55-CD2A-4EBD-82A4-B88DDB62E635}" dt="2024-04-02T10:24:18.606" v="21" actId="47"/>
        <pc:sldMkLst>
          <pc:docMk/>
          <pc:sldMk cId="912535469" sldId="258"/>
        </pc:sldMkLst>
      </pc:sldChg>
      <pc:sldChg chg="new add del">
        <pc:chgData name="Enrico Fabris" userId="d9ea6b64-481b-4f1a-9add-e8896e431423" providerId="ADAL" clId="{3E54AE55-CD2A-4EBD-82A4-B88DDB62E635}" dt="2024-04-02T10:23:55.603" v="18" actId="2696"/>
        <pc:sldMkLst>
          <pc:docMk/>
          <pc:sldMk cId="1890181455" sldId="258"/>
        </pc:sldMkLst>
      </pc:sldChg>
      <pc:sldChg chg="modSp new del mod">
        <pc:chgData name="Enrico Fabris" userId="d9ea6b64-481b-4f1a-9add-e8896e431423" providerId="ADAL" clId="{3E54AE55-CD2A-4EBD-82A4-B88DDB62E635}" dt="2024-04-02T12:42:24.827" v="1877" actId="47"/>
        <pc:sldMkLst>
          <pc:docMk/>
          <pc:sldMk cId="3748617586" sldId="259"/>
        </pc:sldMkLst>
        <pc:spChg chg="mod">
          <ac:chgData name="Enrico Fabris" userId="d9ea6b64-481b-4f1a-9add-e8896e431423" providerId="ADAL" clId="{3E54AE55-CD2A-4EBD-82A4-B88DDB62E635}" dt="2024-04-02T10:32:25.150" v="104" actId="20577"/>
          <ac:spMkLst>
            <pc:docMk/>
            <pc:sldMk cId="3748617586" sldId="259"/>
            <ac:spMk id="3" creationId="{791D841E-A97C-2CCA-2835-9B8EB7B8ABFF}"/>
          </ac:spMkLst>
        </pc:spChg>
      </pc:sldChg>
      <pc:sldChg chg="addSp modSp new del mod">
        <pc:chgData name="Enrico Fabris" userId="d9ea6b64-481b-4f1a-9add-e8896e431423" providerId="ADAL" clId="{3E54AE55-CD2A-4EBD-82A4-B88DDB62E635}" dt="2024-04-02T14:46:34.957" v="3350" actId="47"/>
        <pc:sldMkLst>
          <pc:docMk/>
          <pc:sldMk cId="199484748" sldId="260"/>
        </pc:sldMkLst>
        <pc:spChg chg="mod">
          <ac:chgData name="Enrico Fabris" userId="d9ea6b64-481b-4f1a-9add-e8896e431423" providerId="ADAL" clId="{3E54AE55-CD2A-4EBD-82A4-B88DDB62E635}" dt="2024-04-02T10:35:48.768" v="605" actId="20577"/>
          <ac:spMkLst>
            <pc:docMk/>
            <pc:sldMk cId="199484748" sldId="260"/>
            <ac:spMk id="2" creationId="{72896234-2729-1429-7DC9-BC43DF201EF0}"/>
          </ac:spMkLst>
        </pc:spChg>
        <pc:spChg chg="mod">
          <ac:chgData name="Enrico Fabris" userId="d9ea6b64-481b-4f1a-9add-e8896e431423" providerId="ADAL" clId="{3E54AE55-CD2A-4EBD-82A4-B88DDB62E635}" dt="2024-04-02T12:44:54.779" v="1883" actId="6549"/>
          <ac:spMkLst>
            <pc:docMk/>
            <pc:sldMk cId="199484748" sldId="260"/>
            <ac:spMk id="3" creationId="{7A6CE6EC-C6C0-6A44-68EA-AA512F22040E}"/>
          </ac:spMkLst>
        </pc:spChg>
        <pc:spChg chg="add mod">
          <ac:chgData name="Enrico Fabris" userId="d9ea6b64-481b-4f1a-9add-e8896e431423" providerId="ADAL" clId="{3E54AE55-CD2A-4EBD-82A4-B88DDB62E635}" dt="2024-04-02T12:49:14.965" v="1885"/>
          <ac:spMkLst>
            <pc:docMk/>
            <pc:sldMk cId="199484748" sldId="260"/>
            <ac:spMk id="4" creationId="{E37A8447-5D15-BC75-37E8-46F28C47FB2A}"/>
          </ac:spMkLst>
        </pc:spChg>
      </pc:sldChg>
      <pc:sldChg chg="new del">
        <pc:chgData name="Enrico Fabris" userId="d9ea6b64-481b-4f1a-9add-e8896e431423" providerId="ADAL" clId="{3E54AE55-CD2A-4EBD-82A4-B88DDB62E635}" dt="2024-04-02T10:24:23.036" v="23" actId="47"/>
        <pc:sldMkLst>
          <pc:docMk/>
          <pc:sldMk cId="3303269712" sldId="260"/>
        </pc:sldMkLst>
      </pc:sldChg>
      <pc:sldChg chg="modSp new del mod">
        <pc:chgData name="Enrico Fabris" userId="d9ea6b64-481b-4f1a-9add-e8896e431423" providerId="ADAL" clId="{3E54AE55-CD2A-4EBD-82A4-B88DDB62E635}" dt="2024-04-02T15:43:17.778" v="4474" actId="47"/>
        <pc:sldMkLst>
          <pc:docMk/>
          <pc:sldMk cId="2345299347" sldId="261"/>
        </pc:sldMkLst>
        <pc:spChg chg="mod">
          <ac:chgData name="Enrico Fabris" userId="d9ea6b64-481b-4f1a-9add-e8896e431423" providerId="ADAL" clId="{3E54AE55-CD2A-4EBD-82A4-B88DDB62E635}" dt="2024-04-02T10:39:20.482" v="632" actId="20577"/>
          <ac:spMkLst>
            <pc:docMk/>
            <pc:sldMk cId="2345299347" sldId="261"/>
            <ac:spMk id="2" creationId="{4CC52F24-B157-4D43-5AAA-66F862CF087E}"/>
          </ac:spMkLst>
        </pc:spChg>
        <pc:spChg chg="mod">
          <ac:chgData name="Enrico Fabris" userId="d9ea6b64-481b-4f1a-9add-e8896e431423" providerId="ADAL" clId="{3E54AE55-CD2A-4EBD-82A4-B88DDB62E635}" dt="2024-04-02T12:19:21.006" v="1554" actId="313"/>
          <ac:spMkLst>
            <pc:docMk/>
            <pc:sldMk cId="2345299347" sldId="261"/>
            <ac:spMk id="3" creationId="{337639DD-9D2F-C0D0-8518-CEAE303E5CFD}"/>
          </ac:spMkLst>
        </pc:spChg>
      </pc:sldChg>
      <pc:sldChg chg="modSp add del mod">
        <pc:chgData name="Enrico Fabris" userId="d9ea6b64-481b-4f1a-9add-e8896e431423" providerId="ADAL" clId="{3E54AE55-CD2A-4EBD-82A4-B88DDB62E635}" dt="2024-04-08T15:47:58.031" v="7802" actId="47"/>
        <pc:sldMkLst>
          <pc:docMk/>
          <pc:sldMk cId="584920377" sldId="262"/>
        </pc:sldMkLst>
        <pc:spChg chg="mod">
          <ac:chgData name="Enrico Fabris" userId="d9ea6b64-481b-4f1a-9add-e8896e431423" providerId="ADAL" clId="{3E54AE55-CD2A-4EBD-82A4-B88DDB62E635}" dt="2024-04-02T10:50:51.358" v="1124" actId="20577"/>
          <ac:spMkLst>
            <pc:docMk/>
            <pc:sldMk cId="584920377" sldId="262"/>
            <ac:spMk id="2" creationId="{4CC52F24-B157-4D43-5AAA-66F862CF087E}"/>
          </ac:spMkLst>
        </pc:spChg>
        <pc:spChg chg="mod">
          <ac:chgData name="Enrico Fabris" userId="d9ea6b64-481b-4f1a-9add-e8896e431423" providerId="ADAL" clId="{3E54AE55-CD2A-4EBD-82A4-B88DDB62E635}" dt="2024-04-02T11:02:51.892" v="1466" actId="20577"/>
          <ac:spMkLst>
            <pc:docMk/>
            <pc:sldMk cId="584920377" sldId="262"/>
            <ac:spMk id="3" creationId="{337639DD-9D2F-C0D0-8518-CEAE303E5CFD}"/>
          </ac:spMkLst>
        </pc:spChg>
      </pc:sldChg>
      <pc:sldChg chg="modSp add del mod">
        <pc:chgData name="Enrico Fabris" userId="d9ea6b64-481b-4f1a-9add-e8896e431423" providerId="ADAL" clId="{3E54AE55-CD2A-4EBD-82A4-B88DDB62E635}" dt="2024-04-08T15:47:58.031" v="7802" actId="47"/>
        <pc:sldMkLst>
          <pc:docMk/>
          <pc:sldMk cId="434542540" sldId="263"/>
        </pc:sldMkLst>
        <pc:spChg chg="mod">
          <ac:chgData name="Enrico Fabris" userId="d9ea6b64-481b-4f1a-9add-e8896e431423" providerId="ADAL" clId="{3E54AE55-CD2A-4EBD-82A4-B88DDB62E635}" dt="2024-04-02T10:58:32.593" v="1350" actId="20577"/>
          <ac:spMkLst>
            <pc:docMk/>
            <pc:sldMk cId="434542540" sldId="263"/>
            <ac:spMk id="2" creationId="{4CC52F24-B157-4D43-5AAA-66F862CF087E}"/>
          </ac:spMkLst>
        </pc:spChg>
        <pc:spChg chg="mod">
          <ac:chgData name="Enrico Fabris" userId="d9ea6b64-481b-4f1a-9add-e8896e431423" providerId="ADAL" clId="{3E54AE55-CD2A-4EBD-82A4-B88DDB62E635}" dt="2024-04-02T11:02:31.848" v="1397" actId="20577"/>
          <ac:spMkLst>
            <pc:docMk/>
            <pc:sldMk cId="434542540" sldId="263"/>
            <ac:spMk id="3" creationId="{337639DD-9D2F-C0D0-8518-CEAE303E5CFD}"/>
          </ac:spMkLst>
        </pc:spChg>
      </pc:sldChg>
      <pc:sldChg chg="modSp add del mod">
        <pc:chgData name="Enrico Fabris" userId="d9ea6b64-481b-4f1a-9add-e8896e431423" providerId="ADAL" clId="{3E54AE55-CD2A-4EBD-82A4-B88DDB62E635}" dt="2024-04-08T15:47:58.031" v="7802" actId="47"/>
        <pc:sldMkLst>
          <pc:docMk/>
          <pc:sldMk cId="286732890" sldId="264"/>
        </pc:sldMkLst>
        <pc:spChg chg="mod">
          <ac:chgData name="Enrico Fabris" userId="d9ea6b64-481b-4f1a-9add-e8896e431423" providerId="ADAL" clId="{3E54AE55-CD2A-4EBD-82A4-B88DDB62E635}" dt="2024-04-02T11:14:30.581" v="1524" actId="20577"/>
          <ac:spMkLst>
            <pc:docMk/>
            <pc:sldMk cId="286732890" sldId="264"/>
            <ac:spMk id="2" creationId="{4CC52F24-B157-4D43-5AAA-66F862CF087E}"/>
          </ac:spMkLst>
        </pc:spChg>
        <pc:spChg chg="mod">
          <ac:chgData name="Enrico Fabris" userId="d9ea6b64-481b-4f1a-9add-e8896e431423" providerId="ADAL" clId="{3E54AE55-CD2A-4EBD-82A4-B88DDB62E635}" dt="2024-04-02T12:37:03.061" v="1862" actId="20577"/>
          <ac:spMkLst>
            <pc:docMk/>
            <pc:sldMk cId="286732890" sldId="264"/>
            <ac:spMk id="3" creationId="{337639DD-9D2F-C0D0-8518-CEAE303E5CFD}"/>
          </ac:spMkLst>
        </pc:spChg>
      </pc:sldChg>
      <pc:sldChg chg="addSp delSp modSp add del mod modClrScheme delAnim modAnim modShow chgLayout">
        <pc:chgData name="Enrico Fabris" userId="d9ea6b64-481b-4f1a-9add-e8896e431423" providerId="ADAL" clId="{3E54AE55-CD2A-4EBD-82A4-B88DDB62E635}" dt="2024-04-09T14:32:05.926" v="12517" actId="47"/>
        <pc:sldMkLst>
          <pc:docMk/>
          <pc:sldMk cId="608464994" sldId="265"/>
        </pc:sldMkLst>
        <pc:spChg chg="mod ord">
          <ac:chgData name="Enrico Fabris" userId="d9ea6b64-481b-4f1a-9add-e8896e431423" providerId="ADAL" clId="{3E54AE55-CD2A-4EBD-82A4-B88DDB62E635}" dt="2024-04-09T07:57:37.963" v="9310"/>
          <ac:spMkLst>
            <pc:docMk/>
            <pc:sldMk cId="608464994" sldId="265"/>
            <ac:spMk id="2" creationId="{72896234-2729-1429-7DC9-BC43DF201EF0}"/>
          </ac:spMkLst>
        </pc:spChg>
        <pc:spChg chg="del">
          <ac:chgData name="Enrico Fabris" userId="d9ea6b64-481b-4f1a-9add-e8896e431423" providerId="ADAL" clId="{3E54AE55-CD2A-4EBD-82A4-B88DDB62E635}" dt="2024-04-02T12:49:29.644" v="1887" actId="478"/>
          <ac:spMkLst>
            <pc:docMk/>
            <pc:sldMk cId="608464994" sldId="265"/>
            <ac:spMk id="3" creationId="{7A6CE6EC-C6C0-6A44-68EA-AA512F22040E}"/>
          </ac:spMkLst>
        </pc:spChg>
        <pc:spChg chg="add del mod ord">
          <ac:chgData name="Enrico Fabris" userId="d9ea6b64-481b-4f1a-9add-e8896e431423" providerId="ADAL" clId="{3E54AE55-CD2A-4EBD-82A4-B88DDB62E635}" dt="2024-04-09T07:57:37.963" v="9310"/>
          <ac:spMkLst>
            <pc:docMk/>
            <pc:sldMk cId="608464994" sldId="265"/>
            <ac:spMk id="5" creationId="{41DBC3E6-D144-6B8E-4388-9537E956A7E7}"/>
          </ac:spMkLst>
        </pc:spChg>
        <pc:spChg chg="add del mod ord">
          <ac:chgData name="Enrico Fabris" userId="d9ea6b64-481b-4f1a-9add-e8896e431423" providerId="ADAL" clId="{3E54AE55-CD2A-4EBD-82A4-B88DDB62E635}" dt="2024-04-02T12:51:58.818" v="2022" actId="700"/>
          <ac:spMkLst>
            <pc:docMk/>
            <pc:sldMk cId="608464994" sldId="265"/>
            <ac:spMk id="6" creationId="{6040EA85-6E44-F3EC-4225-1DB0B94F9DF2}"/>
          </ac:spMkLst>
        </pc:spChg>
        <pc:spChg chg="add del">
          <ac:chgData name="Enrico Fabris" userId="d9ea6b64-481b-4f1a-9add-e8896e431423" providerId="ADAL" clId="{3E54AE55-CD2A-4EBD-82A4-B88DDB62E635}" dt="2024-04-02T13:23:34.775" v="2452" actId="478"/>
          <ac:spMkLst>
            <pc:docMk/>
            <pc:sldMk cId="608464994" sldId="265"/>
            <ac:spMk id="23" creationId="{097A025F-8976-94C2-5277-0412F0099FDF}"/>
          </ac:spMkLst>
        </pc:spChg>
        <pc:spChg chg="add del mod">
          <ac:chgData name="Enrico Fabris" userId="d9ea6b64-481b-4f1a-9add-e8896e431423" providerId="ADAL" clId="{3E54AE55-CD2A-4EBD-82A4-B88DDB62E635}" dt="2024-04-02T13:25:04.888" v="2460" actId="478"/>
          <ac:spMkLst>
            <pc:docMk/>
            <pc:sldMk cId="608464994" sldId="265"/>
            <ac:spMk id="24" creationId="{DD7E8996-F417-3F4F-C2D5-832684609F7B}"/>
          </ac:spMkLst>
        </pc:spChg>
        <pc:spChg chg="add mod">
          <ac:chgData name="Enrico Fabris" userId="d9ea6b64-481b-4f1a-9add-e8896e431423" providerId="ADAL" clId="{3E54AE55-CD2A-4EBD-82A4-B88DDB62E635}" dt="2024-04-02T14:27:26.235" v="3217" actId="692"/>
          <ac:spMkLst>
            <pc:docMk/>
            <pc:sldMk cId="608464994" sldId="265"/>
            <ac:spMk id="25" creationId="{EB10FEAE-78BB-EEF6-F6B2-4F54B5B8CEF2}"/>
          </ac:spMkLst>
        </pc:spChg>
        <pc:spChg chg="add mod">
          <ac:chgData name="Enrico Fabris" userId="d9ea6b64-481b-4f1a-9add-e8896e431423" providerId="ADAL" clId="{3E54AE55-CD2A-4EBD-82A4-B88DDB62E635}" dt="2024-04-02T13:31:47.192" v="2486"/>
          <ac:spMkLst>
            <pc:docMk/>
            <pc:sldMk cId="608464994" sldId="265"/>
            <ac:spMk id="26" creationId="{C2CA25BD-0F40-C228-228B-19F9681D6FF8}"/>
          </ac:spMkLst>
        </pc:spChg>
        <pc:spChg chg="add del mod">
          <ac:chgData name="Enrico Fabris" userId="d9ea6b64-481b-4f1a-9add-e8896e431423" providerId="ADAL" clId="{3E54AE55-CD2A-4EBD-82A4-B88DDB62E635}" dt="2024-04-02T13:58:05.113" v="2674" actId="478"/>
          <ac:spMkLst>
            <pc:docMk/>
            <pc:sldMk cId="608464994" sldId="265"/>
            <ac:spMk id="27" creationId="{AFC9B071-C126-819C-8CFA-C1DA16A7CA81}"/>
          </ac:spMkLst>
        </pc:spChg>
        <pc:spChg chg="add mod">
          <ac:chgData name="Enrico Fabris" userId="d9ea6b64-481b-4f1a-9add-e8896e431423" providerId="ADAL" clId="{3E54AE55-CD2A-4EBD-82A4-B88DDB62E635}" dt="2024-04-02T14:06:02.971" v="2712"/>
          <ac:spMkLst>
            <pc:docMk/>
            <pc:sldMk cId="608464994" sldId="265"/>
            <ac:spMk id="46" creationId="{64CF4517-8ECB-F9D7-7D51-849854DBB21E}"/>
          </ac:spMkLst>
        </pc:spChg>
        <pc:spChg chg="add mod">
          <ac:chgData name="Enrico Fabris" userId="d9ea6b64-481b-4f1a-9add-e8896e431423" providerId="ADAL" clId="{3E54AE55-CD2A-4EBD-82A4-B88DDB62E635}" dt="2024-04-02T14:26:02.768" v="3210" actId="692"/>
          <ac:spMkLst>
            <pc:docMk/>
            <pc:sldMk cId="608464994" sldId="265"/>
            <ac:spMk id="54" creationId="{7198B62D-1886-8192-E3FC-72C3A64784BE}"/>
          </ac:spMkLst>
        </pc:spChg>
        <pc:spChg chg="add mod">
          <ac:chgData name="Enrico Fabris" userId="d9ea6b64-481b-4f1a-9add-e8896e431423" providerId="ADAL" clId="{3E54AE55-CD2A-4EBD-82A4-B88DDB62E635}" dt="2024-04-08T13:11:30.289" v="5936" actId="20577"/>
          <ac:spMkLst>
            <pc:docMk/>
            <pc:sldMk cId="608464994" sldId="265"/>
            <ac:spMk id="62" creationId="{7C8F5E0C-34CA-68F4-3B99-A231C6CF966E}"/>
          </ac:spMkLst>
        </pc:spChg>
        <pc:spChg chg="add mod">
          <ac:chgData name="Enrico Fabris" userId="d9ea6b64-481b-4f1a-9add-e8896e431423" providerId="ADAL" clId="{3E54AE55-CD2A-4EBD-82A4-B88DDB62E635}" dt="2024-04-02T14:14:46.758" v="2976"/>
          <ac:spMkLst>
            <pc:docMk/>
            <pc:sldMk cId="608464994" sldId="265"/>
            <ac:spMk id="63" creationId="{255B2F6F-6B6A-DF9A-1020-02BAB82AA40F}"/>
          </ac:spMkLst>
        </pc:spChg>
        <pc:spChg chg="add mod">
          <ac:chgData name="Enrico Fabris" userId="d9ea6b64-481b-4f1a-9add-e8896e431423" providerId="ADAL" clId="{3E54AE55-CD2A-4EBD-82A4-B88DDB62E635}" dt="2024-04-08T13:15:04.614" v="5982" actId="1076"/>
          <ac:spMkLst>
            <pc:docMk/>
            <pc:sldMk cId="608464994" sldId="265"/>
            <ac:spMk id="1025" creationId="{9A05C356-F252-AE67-F8F3-60D79E0DEFD1}"/>
          </ac:spMkLst>
        </pc:spChg>
        <pc:spChg chg="add mod">
          <ac:chgData name="Enrico Fabris" userId="d9ea6b64-481b-4f1a-9add-e8896e431423" providerId="ADAL" clId="{3E54AE55-CD2A-4EBD-82A4-B88DDB62E635}" dt="2024-04-08T13:14:46.128" v="5973" actId="20577"/>
          <ac:spMkLst>
            <pc:docMk/>
            <pc:sldMk cId="608464994" sldId="265"/>
            <ac:spMk id="1027" creationId="{F801C0E5-0561-1876-2525-AC003319F90A}"/>
          </ac:spMkLst>
        </pc:spChg>
        <pc:spChg chg="add del mod">
          <ac:chgData name="Enrico Fabris" userId="d9ea6b64-481b-4f1a-9add-e8896e431423" providerId="ADAL" clId="{3E54AE55-CD2A-4EBD-82A4-B88DDB62E635}" dt="2024-04-02T14:31:26.097" v="3263" actId="478"/>
          <ac:spMkLst>
            <pc:docMk/>
            <pc:sldMk cId="608464994" sldId="265"/>
            <ac:spMk id="1028" creationId="{FB3B3874-AA3F-22D4-1392-04754F966025}"/>
          </ac:spMkLst>
        </pc:spChg>
        <pc:spChg chg="add mod">
          <ac:chgData name="Enrico Fabris" userId="d9ea6b64-481b-4f1a-9add-e8896e431423" providerId="ADAL" clId="{3E54AE55-CD2A-4EBD-82A4-B88DDB62E635}" dt="2024-04-08T13:12:12.429" v="5953" actId="14100"/>
          <ac:spMkLst>
            <pc:docMk/>
            <pc:sldMk cId="608464994" sldId="265"/>
            <ac:spMk id="1029" creationId="{5ACC28DA-B490-5B3F-CEE9-00B4C40F1BBC}"/>
          </ac:spMkLst>
        </pc:spChg>
        <pc:spChg chg="add del">
          <ac:chgData name="Enrico Fabris" userId="d9ea6b64-481b-4f1a-9add-e8896e431423" providerId="ADAL" clId="{3E54AE55-CD2A-4EBD-82A4-B88DDB62E635}" dt="2024-04-02T14:33:59.246" v="3284" actId="11529"/>
          <ac:spMkLst>
            <pc:docMk/>
            <pc:sldMk cId="608464994" sldId="265"/>
            <ac:spMk id="1030" creationId="{E721F2E6-8ACC-B396-EAE0-7AA84D0E8AA2}"/>
          </ac:spMkLst>
        </pc:spChg>
        <pc:spChg chg="add del mod">
          <ac:chgData name="Enrico Fabris" userId="d9ea6b64-481b-4f1a-9add-e8896e431423" providerId="ADAL" clId="{3E54AE55-CD2A-4EBD-82A4-B88DDB62E635}" dt="2024-04-02T14:34:20.275" v="3288" actId="11529"/>
          <ac:spMkLst>
            <pc:docMk/>
            <pc:sldMk cId="608464994" sldId="265"/>
            <ac:spMk id="1031" creationId="{581548DF-626A-C772-19BA-F36F2A15F8B9}"/>
          </ac:spMkLst>
        </pc:spChg>
        <pc:spChg chg="add del">
          <ac:chgData name="Enrico Fabris" userId="d9ea6b64-481b-4f1a-9add-e8896e431423" providerId="ADAL" clId="{3E54AE55-CD2A-4EBD-82A4-B88DDB62E635}" dt="2024-04-02T14:34:41.440" v="3290" actId="11529"/>
          <ac:spMkLst>
            <pc:docMk/>
            <pc:sldMk cId="608464994" sldId="265"/>
            <ac:spMk id="1032" creationId="{BA8F3C4B-3434-557F-DFD0-3565B23D12E4}"/>
          </ac:spMkLst>
        </pc:spChg>
        <pc:spChg chg="add mod">
          <ac:chgData name="Enrico Fabris" userId="d9ea6b64-481b-4f1a-9add-e8896e431423" providerId="ADAL" clId="{3E54AE55-CD2A-4EBD-82A4-B88DDB62E635}" dt="2024-04-02T15:45:56.904" v="4477" actId="208"/>
          <ac:spMkLst>
            <pc:docMk/>
            <pc:sldMk cId="608464994" sldId="265"/>
            <ac:spMk id="1033" creationId="{88A1DF93-4A07-F6F0-9F93-76E4A41F9FD7}"/>
          </ac:spMkLst>
        </pc:spChg>
        <pc:spChg chg="mod">
          <ac:chgData name="Enrico Fabris" userId="d9ea6b64-481b-4f1a-9add-e8896e431423" providerId="ADAL" clId="{3E54AE55-CD2A-4EBD-82A4-B88DDB62E635}" dt="2024-04-09T07:57:37.963" v="9310"/>
          <ac:spMkLst>
            <pc:docMk/>
            <pc:sldMk cId="608464994" sldId="265"/>
            <ac:spMk id="1040" creationId="{530C4035-7D5E-FF2A-C41C-480306673CCF}"/>
          </ac:spMkLst>
        </pc:spChg>
        <pc:spChg chg="mod">
          <ac:chgData name="Enrico Fabris" userId="d9ea6b64-481b-4f1a-9add-e8896e431423" providerId="ADAL" clId="{3E54AE55-CD2A-4EBD-82A4-B88DDB62E635}" dt="2024-04-09T07:57:37.963" v="9310"/>
          <ac:spMkLst>
            <pc:docMk/>
            <pc:sldMk cId="608464994" sldId="265"/>
            <ac:spMk id="1041" creationId="{FCD2DC24-E680-8B10-EDFC-6455040AD4B3}"/>
          </ac:spMkLst>
        </pc:spChg>
        <pc:picChg chg="add mod">
          <ac:chgData name="Enrico Fabris" userId="d9ea6b64-481b-4f1a-9add-e8896e431423" providerId="ADAL" clId="{3E54AE55-CD2A-4EBD-82A4-B88DDB62E635}" dt="2024-04-08T13:10:22.006" v="5893" actId="1037"/>
          <ac:picMkLst>
            <pc:docMk/>
            <pc:sldMk cId="608464994" sldId="265"/>
            <ac:picMk id="4" creationId="{0D2A05E4-7A25-76C6-159E-7E52516DC988}"/>
          </ac:picMkLst>
        </pc:picChg>
        <pc:picChg chg="add mod">
          <ac:chgData name="Enrico Fabris" userId="d9ea6b64-481b-4f1a-9add-e8896e431423" providerId="ADAL" clId="{3E54AE55-CD2A-4EBD-82A4-B88DDB62E635}" dt="2024-04-08T13:11:06.656" v="5899"/>
          <ac:picMkLst>
            <pc:docMk/>
            <pc:sldMk cId="608464994" sldId="265"/>
            <ac:picMk id="6" creationId="{862F0A2A-6B3F-1467-D8A4-297034981E99}"/>
          </ac:picMkLst>
        </pc:picChg>
        <pc:picChg chg="add mod">
          <ac:chgData name="Enrico Fabris" userId="d9ea6b64-481b-4f1a-9add-e8896e431423" providerId="ADAL" clId="{3E54AE55-CD2A-4EBD-82A4-B88DDB62E635}" dt="2024-04-08T13:11:35.719" v="5946" actId="1038"/>
          <ac:picMkLst>
            <pc:docMk/>
            <pc:sldMk cId="608464994" sldId="265"/>
            <ac:picMk id="7" creationId="{5B3C8067-96D2-25A4-3115-46203C784F3E}"/>
          </ac:picMkLst>
        </pc:picChg>
        <pc:picChg chg="add del mod">
          <ac:chgData name="Enrico Fabris" userId="d9ea6b64-481b-4f1a-9add-e8896e431423" providerId="ADAL" clId="{3E54AE55-CD2A-4EBD-82A4-B88DDB62E635}" dt="2024-04-08T13:14:34.712" v="5964" actId="478"/>
          <ac:picMkLst>
            <pc:docMk/>
            <pc:sldMk cId="608464994" sldId="265"/>
            <ac:picMk id="9" creationId="{D28F46F6-29E1-511C-0913-000075748342}"/>
          </ac:picMkLst>
        </pc:picChg>
        <pc:picChg chg="add mod">
          <ac:chgData name="Enrico Fabris" userId="d9ea6b64-481b-4f1a-9add-e8896e431423" providerId="ADAL" clId="{3E54AE55-CD2A-4EBD-82A4-B88DDB62E635}" dt="2024-04-02T14:27:17.863" v="3216" actId="207"/>
          <ac:picMkLst>
            <pc:docMk/>
            <pc:sldMk cId="608464994" sldId="265"/>
            <ac:picMk id="29" creationId="{572CBB3E-B99A-373A-8EBD-6792E4BAB35B}"/>
          </ac:picMkLst>
        </pc:picChg>
        <pc:picChg chg="add mod">
          <ac:chgData name="Enrico Fabris" userId="d9ea6b64-481b-4f1a-9add-e8896e431423" providerId="ADAL" clId="{3E54AE55-CD2A-4EBD-82A4-B88DDB62E635}" dt="2024-04-02T14:27:17.863" v="3216" actId="207"/>
          <ac:picMkLst>
            <pc:docMk/>
            <pc:sldMk cId="608464994" sldId="265"/>
            <ac:picMk id="31" creationId="{0BCA2765-98F2-F3BC-C7D3-517491167842}"/>
          </ac:picMkLst>
        </pc:picChg>
        <pc:picChg chg="add mod">
          <ac:chgData name="Enrico Fabris" userId="d9ea6b64-481b-4f1a-9add-e8896e431423" providerId="ADAL" clId="{3E54AE55-CD2A-4EBD-82A4-B88DDB62E635}" dt="2024-04-02T14:27:17.863" v="3216" actId="207"/>
          <ac:picMkLst>
            <pc:docMk/>
            <pc:sldMk cId="608464994" sldId="265"/>
            <ac:picMk id="33" creationId="{D9F829AB-AE6A-7688-75E4-81448FAAE646}"/>
          </ac:picMkLst>
        </pc:picChg>
        <pc:picChg chg="add del mod">
          <ac:chgData name="Enrico Fabris" userId="d9ea6b64-481b-4f1a-9add-e8896e431423" providerId="ADAL" clId="{3E54AE55-CD2A-4EBD-82A4-B88DDB62E635}" dt="2024-04-02T13:52:24.572" v="2545" actId="478"/>
          <ac:picMkLst>
            <pc:docMk/>
            <pc:sldMk cId="608464994" sldId="265"/>
            <ac:picMk id="35" creationId="{7DAE8174-0E50-CCF3-6B7A-E2BB8C950BCF}"/>
          </ac:picMkLst>
        </pc:picChg>
        <pc:picChg chg="add mod">
          <ac:chgData name="Enrico Fabris" userId="d9ea6b64-481b-4f1a-9add-e8896e431423" providerId="ADAL" clId="{3E54AE55-CD2A-4EBD-82A4-B88DDB62E635}" dt="2024-04-02T14:27:17.863" v="3216" actId="207"/>
          <ac:picMkLst>
            <pc:docMk/>
            <pc:sldMk cId="608464994" sldId="265"/>
            <ac:picMk id="37" creationId="{63112127-3683-57BE-3A74-10145342809C}"/>
          </ac:picMkLst>
        </pc:picChg>
        <pc:picChg chg="add del mod">
          <ac:chgData name="Enrico Fabris" userId="d9ea6b64-481b-4f1a-9add-e8896e431423" providerId="ADAL" clId="{3E54AE55-CD2A-4EBD-82A4-B88DDB62E635}" dt="2024-04-02T13:53:04.892" v="2553" actId="478"/>
          <ac:picMkLst>
            <pc:docMk/>
            <pc:sldMk cId="608464994" sldId="265"/>
            <ac:picMk id="39" creationId="{30E2B6C1-5CCB-062D-2843-02807DAE2246}"/>
          </ac:picMkLst>
        </pc:picChg>
        <pc:picChg chg="add mod">
          <ac:chgData name="Enrico Fabris" userId="d9ea6b64-481b-4f1a-9add-e8896e431423" providerId="ADAL" clId="{3E54AE55-CD2A-4EBD-82A4-B88DDB62E635}" dt="2024-04-02T14:27:17.863" v="3216" actId="207"/>
          <ac:picMkLst>
            <pc:docMk/>
            <pc:sldMk cId="608464994" sldId="265"/>
            <ac:picMk id="41" creationId="{E426E468-2249-4C53-C7B8-127D9406887A}"/>
          </ac:picMkLst>
        </pc:picChg>
        <pc:picChg chg="add mod">
          <ac:chgData name="Enrico Fabris" userId="d9ea6b64-481b-4f1a-9add-e8896e431423" providerId="ADAL" clId="{3E54AE55-CD2A-4EBD-82A4-B88DDB62E635}" dt="2024-04-02T14:27:17.863" v="3216" actId="207"/>
          <ac:picMkLst>
            <pc:docMk/>
            <pc:sldMk cId="608464994" sldId="265"/>
            <ac:picMk id="43" creationId="{C9327ED9-B673-4275-7564-DAD2AF4BC660}"/>
          </ac:picMkLst>
        </pc:picChg>
        <pc:picChg chg="add mod">
          <ac:chgData name="Enrico Fabris" userId="d9ea6b64-481b-4f1a-9add-e8896e431423" providerId="ADAL" clId="{3E54AE55-CD2A-4EBD-82A4-B88DDB62E635}" dt="2024-04-02T14:27:17.863" v="3216" actId="207"/>
          <ac:picMkLst>
            <pc:docMk/>
            <pc:sldMk cId="608464994" sldId="265"/>
            <ac:picMk id="45" creationId="{C70C81ED-40C6-CF1A-2834-B5255BCF0D08}"/>
          </ac:picMkLst>
        </pc:picChg>
        <pc:picChg chg="add mod">
          <ac:chgData name="Enrico Fabris" userId="d9ea6b64-481b-4f1a-9add-e8896e431423" providerId="ADAL" clId="{3E54AE55-CD2A-4EBD-82A4-B88DDB62E635}" dt="2024-04-02T14:06:02.971" v="2712"/>
          <ac:picMkLst>
            <pc:docMk/>
            <pc:sldMk cId="608464994" sldId="265"/>
            <ac:picMk id="47" creationId="{B7478010-BD5B-CC65-1C96-D5F1139C1614}"/>
          </ac:picMkLst>
        </pc:picChg>
        <pc:picChg chg="add mod">
          <ac:chgData name="Enrico Fabris" userId="d9ea6b64-481b-4f1a-9add-e8896e431423" providerId="ADAL" clId="{3E54AE55-CD2A-4EBD-82A4-B88DDB62E635}" dt="2024-04-02T14:06:02.971" v="2712"/>
          <ac:picMkLst>
            <pc:docMk/>
            <pc:sldMk cId="608464994" sldId="265"/>
            <ac:picMk id="48" creationId="{2FCF2258-077A-EB68-A8D3-57976CDF485D}"/>
          </ac:picMkLst>
        </pc:picChg>
        <pc:picChg chg="add mod">
          <ac:chgData name="Enrico Fabris" userId="d9ea6b64-481b-4f1a-9add-e8896e431423" providerId="ADAL" clId="{3E54AE55-CD2A-4EBD-82A4-B88DDB62E635}" dt="2024-04-02T14:06:02.971" v="2712"/>
          <ac:picMkLst>
            <pc:docMk/>
            <pc:sldMk cId="608464994" sldId="265"/>
            <ac:picMk id="49" creationId="{056A8A96-EB40-4271-29DE-A061D92A09F8}"/>
          </ac:picMkLst>
        </pc:picChg>
        <pc:picChg chg="add mod">
          <ac:chgData name="Enrico Fabris" userId="d9ea6b64-481b-4f1a-9add-e8896e431423" providerId="ADAL" clId="{3E54AE55-CD2A-4EBD-82A4-B88DDB62E635}" dt="2024-04-02T14:06:02.971" v="2712"/>
          <ac:picMkLst>
            <pc:docMk/>
            <pc:sldMk cId="608464994" sldId="265"/>
            <ac:picMk id="50" creationId="{82930E1F-7D9E-56DC-AAE3-B32582CD8FC9}"/>
          </ac:picMkLst>
        </pc:picChg>
        <pc:picChg chg="add mod">
          <ac:chgData name="Enrico Fabris" userId="d9ea6b64-481b-4f1a-9add-e8896e431423" providerId="ADAL" clId="{3E54AE55-CD2A-4EBD-82A4-B88DDB62E635}" dt="2024-04-02T14:06:02.971" v="2712"/>
          <ac:picMkLst>
            <pc:docMk/>
            <pc:sldMk cId="608464994" sldId="265"/>
            <ac:picMk id="51" creationId="{9F51F6BF-0DCF-F58D-A527-BD91EC5E4D4B}"/>
          </ac:picMkLst>
        </pc:picChg>
        <pc:picChg chg="add mod">
          <ac:chgData name="Enrico Fabris" userId="d9ea6b64-481b-4f1a-9add-e8896e431423" providerId="ADAL" clId="{3E54AE55-CD2A-4EBD-82A4-B88DDB62E635}" dt="2024-04-02T14:06:02.971" v="2712"/>
          <ac:picMkLst>
            <pc:docMk/>
            <pc:sldMk cId="608464994" sldId="265"/>
            <ac:picMk id="52" creationId="{DC8ED8B8-8EA3-A32D-7FB0-8753247F86CC}"/>
          </ac:picMkLst>
        </pc:picChg>
        <pc:picChg chg="add mod">
          <ac:chgData name="Enrico Fabris" userId="d9ea6b64-481b-4f1a-9add-e8896e431423" providerId="ADAL" clId="{3E54AE55-CD2A-4EBD-82A4-B88DDB62E635}" dt="2024-04-02T14:06:02.971" v="2712"/>
          <ac:picMkLst>
            <pc:docMk/>
            <pc:sldMk cId="608464994" sldId="265"/>
            <ac:picMk id="53" creationId="{B7E6A678-F984-D5C2-26AD-F6988B7600DF}"/>
          </ac:picMkLst>
        </pc:picChg>
        <pc:picChg chg="add mod">
          <ac:chgData name="Enrico Fabris" userId="d9ea6b64-481b-4f1a-9add-e8896e431423" providerId="ADAL" clId="{3E54AE55-CD2A-4EBD-82A4-B88DDB62E635}" dt="2024-04-02T14:26:23.401" v="3211" actId="207"/>
          <ac:picMkLst>
            <pc:docMk/>
            <pc:sldMk cId="608464994" sldId="265"/>
            <ac:picMk id="55" creationId="{3FE068A2-3D1D-6BDF-6ED6-FE489B3BB607}"/>
          </ac:picMkLst>
        </pc:picChg>
        <pc:picChg chg="add mod">
          <ac:chgData name="Enrico Fabris" userId="d9ea6b64-481b-4f1a-9add-e8896e431423" providerId="ADAL" clId="{3E54AE55-CD2A-4EBD-82A4-B88DDB62E635}" dt="2024-04-02T14:26:29.213" v="3212" actId="207"/>
          <ac:picMkLst>
            <pc:docMk/>
            <pc:sldMk cId="608464994" sldId="265"/>
            <ac:picMk id="56" creationId="{E339B764-6707-2C12-3730-354EB8F1F5E6}"/>
          </ac:picMkLst>
        </pc:picChg>
        <pc:picChg chg="add mod">
          <ac:chgData name="Enrico Fabris" userId="d9ea6b64-481b-4f1a-9add-e8896e431423" providerId="ADAL" clId="{3E54AE55-CD2A-4EBD-82A4-B88DDB62E635}" dt="2024-04-02T14:26:23.401" v="3211" actId="207"/>
          <ac:picMkLst>
            <pc:docMk/>
            <pc:sldMk cId="608464994" sldId="265"/>
            <ac:picMk id="57" creationId="{C10E7502-6CBC-8F42-C23D-4709A7151878}"/>
          </ac:picMkLst>
        </pc:picChg>
        <pc:picChg chg="add mod">
          <ac:chgData name="Enrico Fabris" userId="d9ea6b64-481b-4f1a-9add-e8896e431423" providerId="ADAL" clId="{3E54AE55-CD2A-4EBD-82A4-B88DDB62E635}" dt="2024-04-02T14:26:23.401" v="3211" actId="207"/>
          <ac:picMkLst>
            <pc:docMk/>
            <pc:sldMk cId="608464994" sldId="265"/>
            <ac:picMk id="58" creationId="{2F4616EC-8E62-B77A-E834-85E3C614C7ED}"/>
          </ac:picMkLst>
        </pc:picChg>
        <pc:picChg chg="add mod">
          <ac:chgData name="Enrico Fabris" userId="d9ea6b64-481b-4f1a-9add-e8896e431423" providerId="ADAL" clId="{3E54AE55-CD2A-4EBD-82A4-B88DDB62E635}" dt="2024-04-02T14:26:23.401" v="3211" actId="207"/>
          <ac:picMkLst>
            <pc:docMk/>
            <pc:sldMk cId="608464994" sldId="265"/>
            <ac:picMk id="59" creationId="{2AE43719-F0A1-C93B-5BA4-7443C32B01E9}"/>
          </ac:picMkLst>
        </pc:picChg>
        <pc:picChg chg="add mod">
          <ac:chgData name="Enrico Fabris" userId="d9ea6b64-481b-4f1a-9add-e8896e431423" providerId="ADAL" clId="{3E54AE55-CD2A-4EBD-82A4-B88DDB62E635}" dt="2024-04-02T14:26:23.401" v="3211" actId="207"/>
          <ac:picMkLst>
            <pc:docMk/>
            <pc:sldMk cId="608464994" sldId="265"/>
            <ac:picMk id="60" creationId="{79EB4B3B-0BD9-3CC6-2BC5-EA569AE5C51E}"/>
          </ac:picMkLst>
        </pc:picChg>
        <pc:picChg chg="add mod">
          <ac:chgData name="Enrico Fabris" userId="d9ea6b64-481b-4f1a-9add-e8896e431423" providerId="ADAL" clId="{3E54AE55-CD2A-4EBD-82A4-B88DDB62E635}" dt="2024-04-02T14:26:23.401" v="3211" actId="207"/>
          <ac:picMkLst>
            <pc:docMk/>
            <pc:sldMk cId="608464994" sldId="265"/>
            <ac:picMk id="61" creationId="{35C46258-6F10-0611-394D-BA7F6384E020}"/>
          </ac:picMkLst>
        </pc:picChg>
        <pc:picChg chg="add del mod">
          <ac:chgData name="Enrico Fabris" userId="d9ea6b64-481b-4f1a-9add-e8896e431423" providerId="ADAL" clId="{3E54AE55-CD2A-4EBD-82A4-B88DDB62E635}" dt="2024-04-08T13:11:13.697" v="5900" actId="478"/>
          <ac:picMkLst>
            <pc:docMk/>
            <pc:sldMk cId="608464994" sldId="265"/>
            <ac:picMk id="1024" creationId="{171E0974-63EF-A3A3-981D-BF320B829192}"/>
          </ac:picMkLst>
        </pc:picChg>
        <pc:picChg chg="add del mod">
          <ac:chgData name="Enrico Fabris" userId="d9ea6b64-481b-4f1a-9add-e8896e431423" providerId="ADAL" clId="{3E54AE55-CD2A-4EBD-82A4-B88DDB62E635}" dt="2024-04-08T13:10:03.878" v="5776" actId="478"/>
          <ac:picMkLst>
            <pc:docMk/>
            <pc:sldMk cId="608464994" sldId="265"/>
            <ac:picMk id="1026" creationId="{16F40818-C328-80B5-7526-633EEE57E653}"/>
          </ac:picMkLst>
        </pc:picChg>
        <pc:picChg chg="add mod modCrop">
          <ac:chgData name="Enrico Fabris" userId="d9ea6b64-481b-4f1a-9add-e8896e431423" providerId="ADAL" clId="{3E54AE55-CD2A-4EBD-82A4-B88DDB62E635}" dt="2024-04-02T15:46:06.767" v="4479" actId="207"/>
          <ac:picMkLst>
            <pc:docMk/>
            <pc:sldMk cId="608464994" sldId="265"/>
            <ac:picMk id="1035" creationId="{07028FF8-4410-F2B2-4786-DA019CD0D07B}"/>
          </ac:picMkLst>
        </pc:picChg>
        <pc:picChg chg="add del mod">
          <ac:chgData name="Enrico Fabris" userId="d9ea6b64-481b-4f1a-9add-e8896e431423" providerId="ADAL" clId="{3E54AE55-CD2A-4EBD-82A4-B88DDB62E635}" dt="2024-04-02T14:39:30.441" v="3319" actId="478"/>
          <ac:picMkLst>
            <pc:docMk/>
            <pc:sldMk cId="608464994" sldId="265"/>
            <ac:picMk id="1037" creationId="{5C687BA2-CFEE-6204-3E29-B8A75A5C0CC3}"/>
          </ac:picMkLst>
        </pc:picChg>
        <pc:picChg chg="add del mod">
          <ac:chgData name="Enrico Fabris" userId="d9ea6b64-481b-4f1a-9add-e8896e431423" providerId="ADAL" clId="{3E54AE55-CD2A-4EBD-82A4-B88DDB62E635}" dt="2024-04-02T14:43:37.200" v="3330" actId="478"/>
          <ac:picMkLst>
            <pc:docMk/>
            <pc:sldMk cId="608464994" sldId="265"/>
            <ac:picMk id="1039" creationId="{CC477D21-9D88-D1C9-1F5A-C93AEDDDF1EE}"/>
          </ac:picMkLst>
        </pc:picChg>
        <pc:cxnChg chg="add mod">
          <ac:chgData name="Enrico Fabris" userId="d9ea6b64-481b-4f1a-9add-e8896e431423" providerId="ADAL" clId="{3E54AE55-CD2A-4EBD-82A4-B88DDB62E635}" dt="2024-04-02T14:57:23.642" v="3411" actId="14100"/>
          <ac:cxnSpMkLst>
            <pc:docMk/>
            <pc:sldMk cId="608464994" sldId="265"/>
            <ac:cxnSpMk id="8" creationId="{8ED00F15-907D-6713-00E6-9D19E547D089}"/>
          </ac:cxnSpMkLst>
        </pc:cxnChg>
        <pc:cxnChg chg="add mod">
          <ac:chgData name="Enrico Fabris" userId="d9ea6b64-481b-4f1a-9add-e8896e431423" providerId="ADAL" clId="{3E54AE55-CD2A-4EBD-82A4-B88DDB62E635}" dt="2024-04-02T14:57:26.185" v="3412" actId="14100"/>
          <ac:cxnSpMkLst>
            <pc:docMk/>
            <pc:sldMk cId="608464994" sldId="265"/>
            <ac:cxnSpMk id="12" creationId="{C10FA6C7-FD36-6DD7-3CA1-34A8E240EE54}"/>
          </ac:cxnSpMkLst>
        </pc:cxnChg>
        <pc:cxnChg chg="add mod">
          <ac:chgData name="Enrico Fabris" userId="d9ea6b64-481b-4f1a-9add-e8896e431423" providerId="ADAL" clId="{3E54AE55-CD2A-4EBD-82A4-B88DDB62E635}" dt="2024-04-02T14:57:29.613" v="3413" actId="14100"/>
          <ac:cxnSpMkLst>
            <pc:docMk/>
            <pc:sldMk cId="608464994" sldId="265"/>
            <ac:cxnSpMk id="14" creationId="{50D5692F-10CF-8F33-090E-B310A9602CBB}"/>
          </ac:cxnSpMkLst>
        </pc:cxnChg>
      </pc:sldChg>
      <pc:sldChg chg="new del">
        <pc:chgData name="Enrico Fabris" userId="d9ea6b64-481b-4f1a-9add-e8896e431423" providerId="ADAL" clId="{3E54AE55-CD2A-4EBD-82A4-B88DDB62E635}" dt="2024-04-02T14:51:31.567" v="3353" actId="47"/>
        <pc:sldMkLst>
          <pc:docMk/>
          <pc:sldMk cId="1923859029" sldId="266"/>
        </pc:sldMkLst>
      </pc:sldChg>
      <pc:sldChg chg="new del">
        <pc:chgData name="Enrico Fabris" userId="d9ea6b64-481b-4f1a-9add-e8896e431423" providerId="ADAL" clId="{3E54AE55-CD2A-4EBD-82A4-B88DDB62E635}" dt="2024-04-02T15:47:52.100" v="4486" actId="47"/>
        <pc:sldMkLst>
          <pc:docMk/>
          <pc:sldMk cId="2306491737" sldId="266"/>
        </pc:sldMkLst>
      </pc:sldChg>
      <pc:sldChg chg="new del">
        <pc:chgData name="Enrico Fabris" userId="d9ea6b64-481b-4f1a-9add-e8896e431423" providerId="ADAL" clId="{3E54AE55-CD2A-4EBD-82A4-B88DDB62E635}" dt="2024-04-02T12:51:39.236" v="2018" actId="47"/>
        <pc:sldMkLst>
          <pc:docMk/>
          <pc:sldMk cId="3245419191" sldId="266"/>
        </pc:sldMkLst>
      </pc:sldChg>
      <pc:sldChg chg="addSp delSp modSp add del mod addAnim delAnim modAnim modShow">
        <pc:chgData name="Enrico Fabris" userId="d9ea6b64-481b-4f1a-9add-e8896e431423" providerId="ADAL" clId="{3E54AE55-CD2A-4EBD-82A4-B88DDB62E635}" dt="2024-04-09T12:30:16.271" v="12205" actId="47"/>
        <pc:sldMkLst>
          <pc:docMk/>
          <pc:sldMk cId="3050540100" sldId="267"/>
        </pc:sldMkLst>
        <pc:spChg chg="mod">
          <ac:chgData name="Enrico Fabris" userId="d9ea6b64-481b-4f1a-9add-e8896e431423" providerId="ADAL" clId="{3E54AE55-CD2A-4EBD-82A4-B88DDB62E635}" dt="2024-04-09T07:57:37.963" v="9310"/>
          <ac:spMkLst>
            <pc:docMk/>
            <pc:sldMk cId="3050540100" sldId="267"/>
            <ac:spMk id="2" creationId="{72896234-2729-1429-7DC9-BC43DF201EF0}"/>
          </ac:spMkLst>
        </pc:spChg>
        <pc:spChg chg="del mod">
          <ac:chgData name="Enrico Fabris" userId="d9ea6b64-481b-4f1a-9add-e8896e431423" providerId="ADAL" clId="{3E54AE55-CD2A-4EBD-82A4-B88DDB62E635}" dt="2024-04-08T15:30:00.628" v="7100" actId="478"/>
          <ac:spMkLst>
            <pc:docMk/>
            <pc:sldMk cId="3050540100" sldId="267"/>
            <ac:spMk id="5" creationId="{41DBC3E6-D144-6B8E-4388-9537E956A7E7}"/>
          </ac:spMkLst>
        </pc:spChg>
        <pc:spChg chg="add del mod">
          <ac:chgData name="Enrico Fabris" userId="d9ea6b64-481b-4f1a-9add-e8896e431423" providerId="ADAL" clId="{3E54AE55-CD2A-4EBD-82A4-B88DDB62E635}" dt="2024-04-02T15:13:51.393" v="3642" actId="478"/>
          <ac:spMkLst>
            <pc:docMk/>
            <pc:sldMk cId="3050540100" sldId="267"/>
            <ac:spMk id="6" creationId="{F00F53D2-5058-94AD-CBA8-CAD0F5CDFD3C}"/>
          </ac:spMkLst>
        </pc:spChg>
        <pc:spChg chg="add del mod">
          <ac:chgData name="Enrico Fabris" userId="d9ea6b64-481b-4f1a-9add-e8896e431423" providerId="ADAL" clId="{3E54AE55-CD2A-4EBD-82A4-B88DDB62E635}" dt="2024-04-02T15:13:53.621" v="3643" actId="478"/>
          <ac:spMkLst>
            <pc:docMk/>
            <pc:sldMk cId="3050540100" sldId="267"/>
            <ac:spMk id="7" creationId="{7EEAFC54-928D-F58D-5D74-995BB4F90C5C}"/>
          </ac:spMkLst>
        </pc:spChg>
        <pc:spChg chg="add del mod">
          <ac:chgData name="Enrico Fabris" userId="d9ea6b64-481b-4f1a-9add-e8896e431423" providerId="ADAL" clId="{3E54AE55-CD2A-4EBD-82A4-B88DDB62E635}" dt="2024-04-08T15:34:41.587" v="7317" actId="478"/>
          <ac:spMkLst>
            <pc:docMk/>
            <pc:sldMk cId="3050540100" sldId="267"/>
            <ac:spMk id="8" creationId="{A84B58F4-5E0B-0599-9E98-0934C4EA5B33}"/>
          </ac:spMkLst>
        </pc:spChg>
        <pc:spChg chg="add del mod">
          <ac:chgData name="Enrico Fabris" userId="d9ea6b64-481b-4f1a-9add-e8896e431423" providerId="ADAL" clId="{3E54AE55-CD2A-4EBD-82A4-B88DDB62E635}" dt="2024-04-08T15:18:35.836" v="7078" actId="478"/>
          <ac:spMkLst>
            <pc:docMk/>
            <pc:sldMk cId="3050540100" sldId="267"/>
            <ac:spMk id="9" creationId="{1242C087-10CE-4A8B-255C-A03B8A6B5FA7}"/>
          </ac:spMkLst>
        </pc:spChg>
        <pc:spChg chg="add del mod">
          <ac:chgData name="Enrico Fabris" userId="d9ea6b64-481b-4f1a-9add-e8896e431423" providerId="ADAL" clId="{3E54AE55-CD2A-4EBD-82A4-B88DDB62E635}" dt="2024-04-08T15:18:24.780" v="7077" actId="478"/>
          <ac:spMkLst>
            <pc:docMk/>
            <pc:sldMk cId="3050540100" sldId="267"/>
            <ac:spMk id="10" creationId="{1D6CD9A6-228B-8557-1B35-1CC7F3F0CD96}"/>
          </ac:spMkLst>
        </pc:spChg>
        <pc:spChg chg="add del mod">
          <ac:chgData name="Enrico Fabris" userId="d9ea6b64-481b-4f1a-9add-e8896e431423" providerId="ADAL" clId="{3E54AE55-CD2A-4EBD-82A4-B88DDB62E635}" dt="2024-04-08T15:18:16.104" v="7074" actId="478"/>
          <ac:spMkLst>
            <pc:docMk/>
            <pc:sldMk cId="3050540100" sldId="267"/>
            <ac:spMk id="11" creationId="{25A17F86-6BAD-873C-88B0-D46D5545F99C}"/>
          </ac:spMkLst>
        </pc:spChg>
        <pc:spChg chg="add del mod">
          <ac:chgData name="Enrico Fabris" userId="d9ea6b64-481b-4f1a-9add-e8896e431423" providerId="ADAL" clId="{3E54AE55-CD2A-4EBD-82A4-B88DDB62E635}" dt="2024-04-02T15:16:59.632" v="3656"/>
          <ac:spMkLst>
            <pc:docMk/>
            <pc:sldMk cId="3050540100" sldId="267"/>
            <ac:spMk id="13" creationId="{7D636741-903B-465C-5676-164CF4287600}"/>
          </ac:spMkLst>
        </pc:spChg>
        <pc:spChg chg="add mod">
          <ac:chgData name="Enrico Fabris" userId="d9ea6b64-481b-4f1a-9add-e8896e431423" providerId="ADAL" clId="{3E54AE55-CD2A-4EBD-82A4-B88DDB62E635}" dt="2024-04-08T15:44:34.488" v="7672" actId="20577"/>
          <ac:spMkLst>
            <pc:docMk/>
            <pc:sldMk cId="3050540100" sldId="267"/>
            <ac:spMk id="14" creationId="{ADBC01A2-3C3C-13E0-7893-0441EEDBADF6}"/>
          </ac:spMkLst>
        </pc:spChg>
        <pc:spChg chg="add del mod">
          <ac:chgData name="Enrico Fabris" userId="d9ea6b64-481b-4f1a-9add-e8896e431423" providerId="ADAL" clId="{3E54AE55-CD2A-4EBD-82A4-B88DDB62E635}" dt="2024-04-08T15:18:19.200" v="7075" actId="478"/>
          <ac:spMkLst>
            <pc:docMk/>
            <pc:sldMk cId="3050540100" sldId="267"/>
            <ac:spMk id="15" creationId="{9726394D-E193-7C77-D8C0-987036F7E91E}"/>
          </ac:spMkLst>
        </pc:spChg>
        <pc:spChg chg="add mod ord">
          <ac:chgData name="Enrico Fabris" userId="d9ea6b64-481b-4f1a-9add-e8896e431423" providerId="ADAL" clId="{3E54AE55-CD2A-4EBD-82A4-B88DDB62E635}" dt="2024-04-09T10:59:06.577" v="11189" actId="167"/>
          <ac:spMkLst>
            <pc:docMk/>
            <pc:sldMk cId="3050540100" sldId="267"/>
            <ac:spMk id="19" creationId="{51CA6301-6070-C243-7BC5-8CF449CB241B}"/>
          </ac:spMkLst>
        </pc:spChg>
        <pc:spChg chg="del">
          <ac:chgData name="Enrico Fabris" userId="d9ea6b64-481b-4f1a-9add-e8896e431423" providerId="ADAL" clId="{3E54AE55-CD2A-4EBD-82A4-B88DDB62E635}" dt="2024-04-02T14:53:55.269" v="3363" actId="478"/>
          <ac:spMkLst>
            <pc:docMk/>
            <pc:sldMk cId="3050540100" sldId="267"/>
            <ac:spMk id="25" creationId="{EB10FEAE-78BB-EEF6-F6B2-4F54B5B8CEF2}"/>
          </ac:spMkLst>
        </pc:spChg>
        <pc:spChg chg="add del mod">
          <ac:chgData name="Enrico Fabris" userId="d9ea6b64-481b-4f1a-9add-e8896e431423" providerId="ADAL" clId="{3E54AE55-CD2A-4EBD-82A4-B88DDB62E635}" dt="2024-04-02T15:41:26.150" v="4470" actId="478"/>
          <ac:spMkLst>
            <pc:docMk/>
            <pc:sldMk cId="3050540100" sldId="267"/>
            <ac:spMk id="26" creationId="{1C85A96B-70E5-ACDA-053E-153E5EE89212}"/>
          </ac:spMkLst>
        </pc:spChg>
        <pc:spChg chg="del">
          <ac:chgData name="Enrico Fabris" userId="d9ea6b64-481b-4f1a-9add-e8896e431423" providerId="ADAL" clId="{3E54AE55-CD2A-4EBD-82A4-B88DDB62E635}" dt="2024-04-02T14:53:55.269" v="3363" actId="478"/>
          <ac:spMkLst>
            <pc:docMk/>
            <pc:sldMk cId="3050540100" sldId="267"/>
            <ac:spMk id="54" creationId="{7198B62D-1886-8192-E3FC-72C3A64784BE}"/>
          </ac:spMkLst>
        </pc:spChg>
        <pc:spChg chg="del">
          <ac:chgData name="Enrico Fabris" userId="d9ea6b64-481b-4f1a-9add-e8896e431423" providerId="ADAL" clId="{3E54AE55-CD2A-4EBD-82A4-B88DDB62E635}" dt="2024-04-02T14:53:55.269" v="3363" actId="478"/>
          <ac:spMkLst>
            <pc:docMk/>
            <pc:sldMk cId="3050540100" sldId="267"/>
            <ac:spMk id="62" creationId="{7C8F5E0C-34CA-68F4-3B99-A231C6CF966E}"/>
          </ac:spMkLst>
        </pc:spChg>
        <pc:spChg chg="del">
          <ac:chgData name="Enrico Fabris" userId="d9ea6b64-481b-4f1a-9add-e8896e431423" providerId="ADAL" clId="{3E54AE55-CD2A-4EBD-82A4-B88DDB62E635}" dt="2024-04-02T14:53:55.269" v="3363" actId="478"/>
          <ac:spMkLst>
            <pc:docMk/>
            <pc:sldMk cId="3050540100" sldId="267"/>
            <ac:spMk id="1025" creationId="{9A05C356-F252-AE67-F8F3-60D79E0DEFD1}"/>
          </ac:spMkLst>
        </pc:spChg>
        <pc:spChg chg="del">
          <ac:chgData name="Enrico Fabris" userId="d9ea6b64-481b-4f1a-9add-e8896e431423" providerId="ADAL" clId="{3E54AE55-CD2A-4EBD-82A4-B88DDB62E635}" dt="2024-04-02T14:53:55.269" v="3363" actId="478"/>
          <ac:spMkLst>
            <pc:docMk/>
            <pc:sldMk cId="3050540100" sldId="267"/>
            <ac:spMk id="1027" creationId="{F801C0E5-0561-1876-2525-AC003319F90A}"/>
          </ac:spMkLst>
        </pc:spChg>
        <pc:spChg chg="del">
          <ac:chgData name="Enrico Fabris" userId="d9ea6b64-481b-4f1a-9add-e8896e431423" providerId="ADAL" clId="{3E54AE55-CD2A-4EBD-82A4-B88DDB62E635}" dt="2024-04-02T14:53:55.269" v="3363" actId="478"/>
          <ac:spMkLst>
            <pc:docMk/>
            <pc:sldMk cId="3050540100" sldId="267"/>
            <ac:spMk id="1029" creationId="{5ACC28DA-B490-5B3F-CEE9-00B4C40F1BBC}"/>
          </ac:spMkLst>
        </pc:spChg>
        <pc:spChg chg="del">
          <ac:chgData name="Enrico Fabris" userId="d9ea6b64-481b-4f1a-9add-e8896e431423" providerId="ADAL" clId="{3E54AE55-CD2A-4EBD-82A4-B88DDB62E635}" dt="2024-04-02T14:53:57.331" v="3364" actId="478"/>
          <ac:spMkLst>
            <pc:docMk/>
            <pc:sldMk cId="3050540100" sldId="267"/>
            <ac:spMk id="1033" creationId="{88A1DF93-4A07-F6F0-9F93-76E4A41F9FD7}"/>
          </ac:spMkLst>
        </pc:spChg>
        <pc:spChg chg="mod">
          <ac:chgData name="Enrico Fabris" userId="d9ea6b64-481b-4f1a-9add-e8896e431423" providerId="ADAL" clId="{3E54AE55-CD2A-4EBD-82A4-B88DDB62E635}" dt="2024-04-09T07:57:37.963" v="9310"/>
          <ac:spMkLst>
            <pc:docMk/>
            <pc:sldMk cId="3050540100" sldId="267"/>
            <ac:spMk id="1040" creationId="{530C4035-7D5E-FF2A-C41C-480306673CCF}"/>
          </ac:spMkLst>
        </pc:spChg>
        <pc:spChg chg="mod">
          <ac:chgData name="Enrico Fabris" userId="d9ea6b64-481b-4f1a-9add-e8896e431423" providerId="ADAL" clId="{3E54AE55-CD2A-4EBD-82A4-B88DDB62E635}" dt="2024-04-09T07:57:37.963" v="9310"/>
          <ac:spMkLst>
            <pc:docMk/>
            <pc:sldMk cId="3050540100" sldId="267"/>
            <ac:spMk id="1041" creationId="{FCD2DC24-E680-8B10-EDFC-6455040AD4B3}"/>
          </ac:spMkLst>
        </pc:spChg>
        <pc:picChg chg="add mod">
          <ac:chgData name="Enrico Fabris" userId="d9ea6b64-481b-4f1a-9add-e8896e431423" providerId="ADAL" clId="{3E54AE55-CD2A-4EBD-82A4-B88DDB62E635}" dt="2024-04-08T13:44:52.195" v="7052" actId="1038"/>
          <ac:picMkLst>
            <pc:docMk/>
            <pc:sldMk cId="3050540100" sldId="267"/>
            <ac:picMk id="3" creationId="{934FA17E-E725-9163-9584-D18F8999DFF6}"/>
          </ac:picMkLst>
        </pc:picChg>
        <pc:picChg chg="add del mod ord">
          <ac:chgData name="Enrico Fabris" userId="d9ea6b64-481b-4f1a-9add-e8896e431423" providerId="ADAL" clId="{3E54AE55-CD2A-4EBD-82A4-B88DDB62E635}" dt="2024-04-08T15:18:21.473" v="7076" actId="478"/>
          <ac:picMkLst>
            <pc:docMk/>
            <pc:sldMk cId="3050540100" sldId="267"/>
            <ac:picMk id="4" creationId="{42F00728-01BD-3978-9053-21B2F68032A3}"/>
          </ac:picMkLst>
        </pc:picChg>
        <pc:picChg chg="add mod">
          <ac:chgData name="Enrico Fabris" userId="d9ea6b64-481b-4f1a-9add-e8896e431423" providerId="ADAL" clId="{3E54AE55-CD2A-4EBD-82A4-B88DDB62E635}" dt="2024-04-08T15:48:09.216" v="7803" actId="1076"/>
          <ac:picMkLst>
            <pc:docMk/>
            <pc:sldMk cId="3050540100" sldId="267"/>
            <ac:picMk id="6" creationId="{BE9E51CA-FA39-84C3-575E-32774057D84E}"/>
          </ac:picMkLst>
        </pc:picChg>
        <pc:picChg chg="add mod">
          <ac:chgData name="Enrico Fabris" userId="d9ea6b64-481b-4f1a-9add-e8896e431423" providerId="ADAL" clId="{3E54AE55-CD2A-4EBD-82A4-B88DDB62E635}" dt="2024-04-08T15:48:09.216" v="7803" actId="1076"/>
          <ac:picMkLst>
            <pc:docMk/>
            <pc:sldMk cId="3050540100" sldId="267"/>
            <ac:picMk id="7" creationId="{9B73E280-782D-953B-F398-5E769154A651}"/>
          </ac:picMkLst>
        </pc:picChg>
        <pc:picChg chg="add del mod">
          <ac:chgData name="Enrico Fabris" userId="d9ea6b64-481b-4f1a-9add-e8896e431423" providerId="ADAL" clId="{3E54AE55-CD2A-4EBD-82A4-B88DDB62E635}" dt="2024-04-08T15:32:24.335" v="7113" actId="478"/>
          <ac:picMkLst>
            <pc:docMk/>
            <pc:sldMk cId="3050540100" sldId="267"/>
            <ac:picMk id="12" creationId="{0DDE5985-82A9-1B6D-5A13-3A0D12633FFB}"/>
          </ac:picMkLst>
        </pc:picChg>
        <pc:picChg chg="add mod">
          <ac:chgData name="Enrico Fabris" userId="d9ea6b64-481b-4f1a-9add-e8896e431423" providerId="ADAL" clId="{3E54AE55-CD2A-4EBD-82A4-B88DDB62E635}" dt="2024-04-09T07:28:29.704" v="9183" actId="1037"/>
          <ac:picMkLst>
            <pc:docMk/>
            <pc:sldMk cId="3050540100" sldId="267"/>
            <ac:picMk id="13" creationId="{A3BB7D10-7F94-22A5-3E5E-79AC3D36C94C}"/>
          </ac:picMkLst>
        </pc:picChg>
        <pc:picChg chg="add del mod">
          <ac:chgData name="Enrico Fabris" userId="d9ea6b64-481b-4f1a-9add-e8896e431423" providerId="ADAL" clId="{3E54AE55-CD2A-4EBD-82A4-B88DDB62E635}" dt="2024-04-08T15:29:36.925" v="7093" actId="478"/>
          <ac:picMkLst>
            <pc:docMk/>
            <pc:sldMk cId="3050540100" sldId="267"/>
            <ac:picMk id="17" creationId="{A15170FC-5702-B031-FA63-1C0FEF13B6B9}"/>
          </ac:picMkLst>
        </pc:picChg>
        <pc:picChg chg="add del mod">
          <ac:chgData name="Enrico Fabris" userId="d9ea6b64-481b-4f1a-9add-e8896e431423" providerId="ADAL" clId="{3E54AE55-CD2A-4EBD-82A4-B88DDB62E635}" dt="2024-04-08T15:29:49.269" v="7097" actId="478"/>
          <ac:picMkLst>
            <pc:docMk/>
            <pc:sldMk cId="3050540100" sldId="267"/>
            <ac:picMk id="20" creationId="{8F5D3A9B-B3CC-DF93-9473-46B69E521BC9}"/>
          </ac:picMkLst>
        </pc:picChg>
        <pc:picChg chg="add del mod">
          <ac:chgData name="Enrico Fabris" userId="d9ea6b64-481b-4f1a-9add-e8896e431423" providerId="ADAL" clId="{3E54AE55-CD2A-4EBD-82A4-B88DDB62E635}" dt="2024-04-08T15:29:40.424" v="7094" actId="478"/>
          <ac:picMkLst>
            <pc:docMk/>
            <pc:sldMk cId="3050540100" sldId="267"/>
            <ac:picMk id="22" creationId="{B0D4B8E4-2E89-4579-DDBF-CCD5AED7F365}"/>
          </ac:picMkLst>
        </pc:picChg>
        <pc:picChg chg="add del mod">
          <ac:chgData name="Enrico Fabris" userId="d9ea6b64-481b-4f1a-9add-e8896e431423" providerId="ADAL" clId="{3E54AE55-CD2A-4EBD-82A4-B88DDB62E635}" dt="2024-04-02T15:38:14.627" v="4457" actId="478"/>
          <ac:picMkLst>
            <pc:docMk/>
            <pc:sldMk cId="3050540100" sldId="267"/>
            <ac:picMk id="24" creationId="{E7CE9C91-F2A6-4190-7A82-A02D9CB38494}"/>
          </ac:picMkLst>
        </pc:picChg>
        <pc:picChg chg="del">
          <ac:chgData name="Enrico Fabris" userId="d9ea6b64-481b-4f1a-9add-e8896e431423" providerId="ADAL" clId="{3E54AE55-CD2A-4EBD-82A4-B88DDB62E635}" dt="2024-04-02T14:53:55.269" v="3363" actId="478"/>
          <ac:picMkLst>
            <pc:docMk/>
            <pc:sldMk cId="3050540100" sldId="267"/>
            <ac:picMk id="29" creationId="{572CBB3E-B99A-373A-8EBD-6792E4BAB35B}"/>
          </ac:picMkLst>
        </pc:picChg>
        <pc:picChg chg="del">
          <ac:chgData name="Enrico Fabris" userId="d9ea6b64-481b-4f1a-9add-e8896e431423" providerId="ADAL" clId="{3E54AE55-CD2A-4EBD-82A4-B88DDB62E635}" dt="2024-04-02T14:53:55.269" v="3363" actId="478"/>
          <ac:picMkLst>
            <pc:docMk/>
            <pc:sldMk cId="3050540100" sldId="267"/>
            <ac:picMk id="31" creationId="{0BCA2765-98F2-F3BC-C7D3-517491167842}"/>
          </ac:picMkLst>
        </pc:picChg>
        <pc:picChg chg="del">
          <ac:chgData name="Enrico Fabris" userId="d9ea6b64-481b-4f1a-9add-e8896e431423" providerId="ADAL" clId="{3E54AE55-CD2A-4EBD-82A4-B88DDB62E635}" dt="2024-04-02T14:53:55.269" v="3363" actId="478"/>
          <ac:picMkLst>
            <pc:docMk/>
            <pc:sldMk cId="3050540100" sldId="267"/>
            <ac:picMk id="33" creationId="{D9F829AB-AE6A-7688-75E4-81448FAAE646}"/>
          </ac:picMkLst>
        </pc:picChg>
        <pc:picChg chg="del">
          <ac:chgData name="Enrico Fabris" userId="d9ea6b64-481b-4f1a-9add-e8896e431423" providerId="ADAL" clId="{3E54AE55-CD2A-4EBD-82A4-B88DDB62E635}" dt="2024-04-02T14:53:55.269" v="3363" actId="478"/>
          <ac:picMkLst>
            <pc:docMk/>
            <pc:sldMk cId="3050540100" sldId="267"/>
            <ac:picMk id="37" creationId="{63112127-3683-57BE-3A74-10145342809C}"/>
          </ac:picMkLst>
        </pc:picChg>
        <pc:picChg chg="del">
          <ac:chgData name="Enrico Fabris" userId="d9ea6b64-481b-4f1a-9add-e8896e431423" providerId="ADAL" clId="{3E54AE55-CD2A-4EBD-82A4-B88DDB62E635}" dt="2024-04-02T14:53:55.269" v="3363" actId="478"/>
          <ac:picMkLst>
            <pc:docMk/>
            <pc:sldMk cId="3050540100" sldId="267"/>
            <ac:picMk id="41" creationId="{E426E468-2249-4C53-C7B8-127D9406887A}"/>
          </ac:picMkLst>
        </pc:picChg>
        <pc:picChg chg="del">
          <ac:chgData name="Enrico Fabris" userId="d9ea6b64-481b-4f1a-9add-e8896e431423" providerId="ADAL" clId="{3E54AE55-CD2A-4EBD-82A4-B88DDB62E635}" dt="2024-04-02T14:53:55.269" v="3363" actId="478"/>
          <ac:picMkLst>
            <pc:docMk/>
            <pc:sldMk cId="3050540100" sldId="267"/>
            <ac:picMk id="43" creationId="{C9327ED9-B673-4275-7564-DAD2AF4BC660}"/>
          </ac:picMkLst>
        </pc:picChg>
        <pc:picChg chg="del">
          <ac:chgData name="Enrico Fabris" userId="d9ea6b64-481b-4f1a-9add-e8896e431423" providerId="ADAL" clId="{3E54AE55-CD2A-4EBD-82A4-B88DDB62E635}" dt="2024-04-02T14:53:55.269" v="3363" actId="478"/>
          <ac:picMkLst>
            <pc:docMk/>
            <pc:sldMk cId="3050540100" sldId="267"/>
            <ac:picMk id="45" creationId="{C70C81ED-40C6-CF1A-2834-B5255BCF0D08}"/>
          </ac:picMkLst>
        </pc:picChg>
        <pc:picChg chg="del">
          <ac:chgData name="Enrico Fabris" userId="d9ea6b64-481b-4f1a-9add-e8896e431423" providerId="ADAL" clId="{3E54AE55-CD2A-4EBD-82A4-B88DDB62E635}" dt="2024-04-02T14:53:55.269" v="3363" actId="478"/>
          <ac:picMkLst>
            <pc:docMk/>
            <pc:sldMk cId="3050540100" sldId="267"/>
            <ac:picMk id="55" creationId="{3FE068A2-3D1D-6BDF-6ED6-FE489B3BB607}"/>
          </ac:picMkLst>
        </pc:picChg>
        <pc:picChg chg="del">
          <ac:chgData name="Enrico Fabris" userId="d9ea6b64-481b-4f1a-9add-e8896e431423" providerId="ADAL" clId="{3E54AE55-CD2A-4EBD-82A4-B88DDB62E635}" dt="2024-04-02T14:53:55.269" v="3363" actId="478"/>
          <ac:picMkLst>
            <pc:docMk/>
            <pc:sldMk cId="3050540100" sldId="267"/>
            <ac:picMk id="56" creationId="{E339B764-6707-2C12-3730-354EB8F1F5E6}"/>
          </ac:picMkLst>
        </pc:picChg>
        <pc:picChg chg="del">
          <ac:chgData name="Enrico Fabris" userId="d9ea6b64-481b-4f1a-9add-e8896e431423" providerId="ADAL" clId="{3E54AE55-CD2A-4EBD-82A4-B88DDB62E635}" dt="2024-04-02T14:53:55.269" v="3363" actId="478"/>
          <ac:picMkLst>
            <pc:docMk/>
            <pc:sldMk cId="3050540100" sldId="267"/>
            <ac:picMk id="57" creationId="{C10E7502-6CBC-8F42-C23D-4709A7151878}"/>
          </ac:picMkLst>
        </pc:picChg>
        <pc:picChg chg="del">
          <ac:chgData name="Enrico Fabris" userId="d9ea6b64-481b-4f1a-9add-e8896e431423" providerId="ADAL" clId="{3E54AE55-CD2A-4EBD-82A4-B88DDB62E635}" dt="2024-04-02T14:53:55.269" v="3363" actId="478"/>
          <ac:picMkLst>
            <pc:docMk/>
            <pc:sldMk cId="3050540100" sldId="267"/>
            <ac:picMk id="58" creationId="{2F4616EC-8E62-B77A-E834-85E3C614C7ED}"/>
          </ac:picMkLst>
        </pc:picChg>
        <pc:picChg chg="del">
          <ac:chgData name="Enrico Fabris" userId="d9ea6b64-481b-4f1a-9add-e8896e431423" providerId="ADAL" clId="{3E54AE55-CD2A-4EBD-82A4-B88DDB62E635}" dt="2024-04-02T14:53:55.269" v="3363" actId="478"/>
          <ac:picMkLst>
            <pc:docMk/>
            <pc:sldMk cId="3050540100" sldId="267"/>
            <ac:picMk id="59" creationId="{2AE43719-F0A1-C93B-5BA4-7443C32B01E9}"/>
          </ac:picMkLst>
        </pc:picChg>
        <pc:picChg chg="del">
          <ac:chgData name="Enrico Fabris" userId="d9ea6b64-481b-4f1a-9add-e8896e431423" providerId="ADAL" clId="{3E54AE55-CD2A-4EBD-82A4-B88DDB62E635}" dt="2024-04-02T14:53:55.269" v="3363" actId="478"/>
          <ac:picMkLst>
            <pc:docMk/>
            <pc:sldMk cId="3050540100" sldId="267"/>
            <ac:picMk id="60" creationId="{79EB4B3B-0BD9-3CC6-2BC5-EA569AE5C51E}"/>
          </ac:picMkLst>
        </pc:picChg>
        <pc:picChg chg="del">
          <ac:chgData name="Enrico Fabris" userId="d9ea6b64-481b-4f1a-9add-e8896e431423" providerId="ADAL" clId="{3E54AE55-CD2A-4EBD-82A4-B88DDB62E635}" dt="2024-04-02T14:53:55.269" v="3363" actId="478"/>
          <ac:picMkLst>
            <pc:docMk/>
            <pc:sldMk cId="3050540100" sldId="267"/>
            <ac:picMk id="61" creationId="{35C46258-6F10-0611-394D-BA7F6384E020}"/>
          </ac:picMkLst>
        </pc:picChg>
        <pc:picChg chg="del">
          <ac:chgData name="Enrico Fabris" userId="d9ea6b64-481b-4f1a-9add-e8896e431423" providerId="ADAL" clId="{3E54AE55-CD2A-4EBD-82A4-B88DDB62E635}" dt="2024-04-02T14:53:55.269" v="3363" actId="478"/>
          <ac:picMkLst>
            <pc:docMk/>
            <pc:sldMk cId="3050540100" sldId="267"/>
            <ac:picMk id="1024" creationId="{171E0974-63EF-A3A3-981D-BF320B829192}"/>
          </ac:picMkLst>
        </pc:picChg>
        <pc:picChg chg="del mod">
          <ac:chgData name="Enrico Fabris" userId="d9ea6b64-481b-4f1a-9add-e8896e431423" providerId="ADAL" clId="{3E54AE55-CD2A-4EBD-82A4-B88DDB62E635}" dt="2024-04-08T13:15:34.563" v="5985" actId="478"/>
          <ac:picMkLst>
            <pc:docMk/>
            <pc:sldMk cId="3050540100" sldId="267"/>
            <ac:picMk id="1026" creationId="{16F40818-C328-80B5-7526-633EEE57E653}"/>
          </ac:picMkLst>
        </pc:picChg>
        <pc:picChg chg="del">
          <ac:chgData name="Enrico Fabris" userId="d9ea6b64-481b-4f1a-9add-e8896e431423" providerId="ADAL" clId="{3E54AE55-CD2A-4EBD-82A4-B88DDB62E635}" dt="2024-04-02T14:53:57.331" v="3364" actId="478"/>
          <ac:picMkLst>
            <pc:docMk/>
            <pc:sldMk cId="3050540100" sldId="267"/>
            <ac:picMk id="1035" creationId="{07028FF8-4410-F2B2-4786-DA019CD0D07B}"/>
          </ac:picMkLst>
        </pc:picChg>
        <pc:cxnChg chg="del">
          <ac:chgData name="Enrico Fabris" userId="d9ea6b64-481b-4f1a-9add-e8896e431423" providerId="ADAL" clId="{3E54AE55-CD2A-4EBD-82A4-B88DDB62E635}" dt="2024-04-02T14:59:19.488" v="3443" actId="478"/>
          <ac:cxnSpMkLst>
            <pc:docMk/>
            <pc:sldMk cId="3050540100" sldId="267"/>
            <ac:cxnSpMk id="8" creationId="{8ED00F15-907D-6713-00E6-9D19E547D089}"/>
          </ac:cxnSpMkLst>
        </pc:cxnChg>
        <pc:cxnChg chg="del">
          <ac:chgData name="Enrico Fabris" userId="d9ea6b64-481b-4f1a-9add-e8896e431423" providerId="ADAL" clId="{3E54AE55-CD2A-4EBD-82A4-B88DDB62E635}" dt="2024-04-02T14:59:19.488" v="3443" actId="478"/>
          <ac:cxnSpMkLst>
            <pc:docMk/>
            <pc:sldMk cId="3050540100" sldId="267"/>
            <ac:cxnSpMk id="12" creationId="{C10FA6C7-FD36-6DD7-3CA1-34A8E240EE54}"/>
          </ac:cxnSpMkLst>
        </pc:cxnChg>
        <pc:cxnChg chg="del">
          <ac:chgData name="Enrico Fabris" userId="d9ea6b64-481b-4f1a-9add-e8896e431423" providerId="ADAL" clId="{3E54AE55-CD2A-4EBD-82A4-B88DDB62E635}" dt="2024-04-02T14:59:19.488" v="3443" actId="478"/>
          <ac:cxnSpMkLst>
            <pc:docMk/>
            <pc:sldMk cId="3050540100" sldId="267"/>
            <ac:cxnSpMk id="14" creationId="{50D5692F-10CF-8F33-090E-B310A9602CBB}"/>
          </ac:cxnSpMkLst>
        </pc:cxnChg>
      </pc:sldChg>
      <pc:sldChg chg="delSp modSp add del mod delAnim modAnim">
        <pc:chgData name="Enrico Fabris" userId="d9ea6b64-481b-4f1a-9add-e8896e431423" providerId="ADAL" clId="{3E54AE55-CD2A-4EBD-82A4-B88DDB62E635}" dt="2024-04-08T15:47:58.031" v="7802" actId="47"/>
        <pc:sldMkLst>
          <pc:docMk/>
          <pc:sldMk cId="3895206099" sldId="268"/>
        </pc:sldMkLst>
        <pc:spChg chg="mod">
          <ac:chgData name="Enrico Fabris" userId="d9ea6b64-481b-4f1a-9add-e8896e431423" providerId="ADAL" clId="{3E54AE55-CD2A-4EBD-82A4-B88DDB62E635}" dt="2024-04-02T15:52:58.548" v="4719" actId="6549"/>
          <ac:spMkLst>
            <pc:docMk/>
            <pc:sldMk cId="3895206099" sldId="268"/>
            <ac:spMk id="2" creationId="{72896234-2729-1429-7DC9-BC43DF201EF0}"/>
          </ac:spMkLst>
        </pc:spChg>
        <pc:spChg chg="del">
          <ac:chgData name="Enrico Fabris" userId="d9ea6b64-481b-4f1a-9add-e8896e431423" providerId="ADAL" clId="{3E54AE55-CD2A-4EBD-82A4-B88DDB62E635}" dt="2024-04-03T10:49:43.324" v="4733" actId="478"/>
          <ac:spMkLst>
            <pc:docMk/>
            <pc:sldMk cId="3895206099" sldId="268"/>
            <ac:spMk id="9" creationId="{1242C087-10CE-4A8B-255C-A03B8A6B5FA7}"/>
          </ac:spMkLst>
        </pc:spChg>
        <pc:spChg chg="del">
          <ac:chgData name="Enrico Fabris" userId="d9ea6b64-481b-4f1a-9add-e8896e431423" providerId="ADAL" clId="{3E54AE55-CD2A-4EBD-82A4-B88DDB62E635}" dt="2024-04-03T10:49:45.034" v="4734" actId="478"/>
          <ac:spMkLst>
            <pc:docMk/>
            <pc:sldMk cId="3895206099" sldId="268"/>
            <ac:spMk id="10" creationId="{1D6CD9A6-228B-8557-1B35-1CC7F3F0CD96}"/>
          </ac:spMkLst>
        </pc:spChg>
        <pc:spChg chg="del">
          <ac:chgData name="Enrico Fabris" userId="d9ea6b64-481b-4f1a-9add-e8896e431423" providerId="ADAL" clId="{3E54AE55-CD2A-4EBD-82A4-B88DDB62E635}" dt="2024-04-03T10:49:36.823" v="4730" actId="478"/>
          <ac:spMkLst>
            <pc:docMk/>
            <pc:sldMk cId="3895206099" sldId="268"/>
            <ac:spMk id="11" creationId="{25A17F86-6BAD-873C-88B0-D46D5545F99C}"/>
          </ac:spMkLst>
        </pc:spChg>
        <pc:spChg chg="del">
          <ac:chgData name="Enrico Fabris" userId="d9ea6b64-481b-4f1a-9add-e8896e431423" providerId="ADAL" clId="{3E54AE55-CD2A-4EBD-82A4-B88DDB62E635}" dt="2024-04-03T10:49:39.005" v="4731" actId="478"/>
          <ac:spMkLst>
            <pc:docMk/>
            <pc:sldMk cId="3895206099" sldId="268"/>
            <ac:spMk id="15" creationId="{9726394D-E193-7C77-D8C0-987036F7E91E}"/>
          </ac:spMkLst>
        </pc:spChg>
        <pc:spChg chg="del">
          <ac:chgData name="Enrico Fabris" userId="d9ea6b64-481b-4f1a-9add-e8896e431423" providerId="ADAL" clId="{3E54AE55-CD2A-4EBD-82A4-B88DDB62E635}" dt="2024-04-03T10:49:31.490" v="4728" actId="478"/>
          <ac:spMkLst>
            <pc:docMk/>
            <pc:sldMk cId="3895206099" sldId="268"/>
            <ac:spMk id="19" creationId="{51CA6301-6070-C243-7BC5-8CF449CB241B}"/>
          </ac:spMkLst>
        </pc:spChg>
        <pc:picChg chg="del">
          <ac:chgData name="Enrico Fabris" userId="d9ea6b64-481b-4f1a-9add-e8896e431423" providerId="ADAL" clId="{3E54AE55-CD2A-4EBD-82A4-B88DDB62E635}" dt="2024-04-03T10:49:40.534" v="4732" actId="478"/>
          <ac:picMkLst>
            <pc:docMk/>
            <pc:sldMk cId="3895206099" sldId="268"/>
            <ac:picMk id="4" creationId="{42F00728-01BD-3978-9053-21B2F68032A3}"/>
          </ac:picMkLst>
        </pc:picChg>
        <pc:picChg chg="del">
          <ac:chgData name="Enrico Fabris" userId="d9ea6b64-481b-4f1a-9add-e8896e431423" providerId="ADAL" clId="{3E54AE55-CD2A-4EBD-82A4-B88DDB62E635}" dt="2024-04-03T10:49:34.572" v="4729" actId="478"/>
          <ac:picMkLst>
            <pc:docMk/>
            <pc:sldMk cId="3895206099" sldId="268"/>
            <ac:picMk id="17" creationId="{A15170FC-5702-B031-FA63-1C0FEF13B6B9}"/>
          </ac:picMkLst>
        </pc:picChg>
        <pc:picChg chg="del">
          <ac:chgData name="Enrico Fabris" userId="d9ea6b64-481b-4f1a-9add-e8896e431423" providerId="ADAL" clId="{3E54AE55-CD2A-4EBD-82A4-B88DDB62E635}" dt="2024-04-03T10:49:31.490" v="4728" actId="478"/>
          <ac:picMkLst>
            <pc:docMk/>
            <pc:sldMk cId="3895206099" sldId="268"/>
            <ac:picMk id="20" creationId="{8F5D3A9B-B3CC-DF93-9473-46B69E521BC9}"/>
          </ac:picMkLst>
        </pc:picChg>
        <pc:picChg chg="del">
          <ac:chgData name="Enrico Fabris" userId="d9ea6b64-481b-4f1a-9add-e8896e431423" providerId="ADAL" clId="{3E54AE55-CD2A-4EBD-82A4-B88DDB62E635}" dt="2024-04-03T10:49:31.490" v="4728" actId="478"/>
          <ac:picMkLst>
            <pc:docMk/>
            <pc:sldMk cId="3895206099" sldId="268"/>
            <ac:picMk id="22" creationId="{B0D4B8E4-2E89-4579-DDBF-CCD5AED7F365}"/>
          </ac:picMkLst>
        </pc:picChg>
        <pc:picChg chg="mod">
          <ac:chgData name="Enrico Fabris" userId="d9ea6b64-481b-4f1a-9add-e8896e431423" providerId="ADAL" clId="{3E54AE55-CD2A-4EBD-82A4-B88DDB62E635}" dt="2024-04-02T15:53:01.697" v="4721" actId="1035"/>
          <ac:picMkLst>
            <pc:docMk/>
            <pc:sldMk cId="3895206099" sldId="268"/>
            <ac:picMk id="1026" creationId="{16F40818-C328-80B5-7526-633EEE57E653}"/>
          </ac:picMkLst>
        </pc:picChg>
      </pc:sldChg>
      <pc:sldChg chg="modSp new del mod">
        <pc:chgData name="Enrico Fabris" userId="d9ea6b64-481b-4f1a-9add-e8896e431423" providerId="ADAL" clId="{3E54AE55-CD2A-4EBD-82A4-B88DDB62E635}" dt="2024-04-08T11:12:25.769" v="4756" actId="47"/>
        <pc:sldMkLst>
          <pc:docMk/>
          <pc:sldMk cId="1686189795" sldId="269"/>
        </pc:sldMkLst>
        <pc:spChg chg="mod">
          <ac:chgData name="Enrico Fabris" userId="d9ea6b64-481b-4f1a-9add-e8896e431423" providerId="ADAL" clId="{3E54AE55-CD2A-4EBD-82A4-B88DDB62E635}" dt="2024-04-08T11:11:46.762" v="4755" actId="113"/>
          <ac:spMkLst>
            <pc:docMk/>
            <pc:sldMk cId="1686189795" sldId="269"/>
            <ac:spMk id="5" creationId="{0596C769-2228-DCDF-61DD-F9683F733645}"/>
          </ac:spMkLst>
        </pc:spChg>
      </pc:sldChg>
      <pc:sldChg chg="new del">
        <pc:chgData name="Enrico Fabris" userId="d9ea6b64-481b-4f1a-9add-e8896e431423" providerId="ADAL" clId="{3E54AE55-CD2A-4EBD-82A4-B88DDB62E635}" dt="2024-04-08T11:13:31.160" v="4768" actId="47"/>
        <pc:sldMkLst>
          <pc:docMk/>
          <pc:sldMk cId="1948610671" sldId="269"/>
        </pc:sldMkLst>
      </pc:sldChg>
      <pc:sldChg chg="addSp modSp new del mod">
        <pc:chgData name="Enrico Fabris" userId="d9ea6b64-481b-4f1a-9add-e8896e431423" providerId="ADAL" clId="{3E54AE55-CD2A-4EBD-82A4-B88DDB62E635}" dt="2024-04-08T13:15:20.620" v="5983" actId="47"/>
        <pc:sldMkLst>
          <pc:docMk/>
          <pc:sldMk cId="2046051240" sldId="270"/>
        </pc:sldMkLst>
        <pc:spChg chg="mod">
          <ac:chgData name="Enrico Fabris" userId="d9ea6b64-481b-4f1a-9add-e8896e431423" providerId="ADAL" clId="{3E54AE55-CD2A-4EBD-82A4-B88DDB62E635}" dt="2024-04-08T11:30:04.992" v="5069" actId="2711"/>
          <ac:spMkLst>
            <pc:docMk/>
            <pc:sldMk cId="2046051240" sldId="270"/>
            <ac:spMk id="2" creationId="{A9DD8D98-3B3D-8035-04F1-14F19786E8BA}"/>
          </ac:spMkLst>
        </pc:spChg>
        <pc:picChg chg="add mod">
          <ac:chgData name="Enrico Fabris" userId="d9ea6b64-481b-4f1a-9add-e8896e431423" providerId="ADAL" clId="{3E54AE55-CD2A-4EBD-82A4-B88DDB62E635}" dt="2024-04-08T11:25:59.174" v="5039" actId="1037"/>
          <ac:picMkLst>
            <pc:docMk/>
            <pc:sldMk cId="2046051240" sldId="270"/>
            <ac:picMk id="6" creationId="{285738BF-C17B-D48A-41DE-94692F1E7C93}"/>
          </ac:picMkLst>
        </pc:picChg>
      </pc:sldChg>
      <pc:sldChg chg="addSp delSp modSp add del mod ord">
        <pc:chgData name="Enrico Fabris" userId="d9ea6b64-481b-4f1a-9add-e8896e431423" providerId="ADAL" clId="{3E54AE55-CD2A-4EBD-82A4-B88DDB62E635}" dt="2024-04-08T13:06:29.159" v="5688" actId="47"/>
        <pc:sldMkLst>
          <pc:docMk/>
          <pc:sldMk cId="3694089678" sldId="271"/>
        </pc:sldMkLst>
        <pc:spChg chg="mod">
          <ac:chgData name="Enrico Fabris" userId="d9ea6b64-481b-4f1a-9add-e8896e431423" providerId="ADAL" clId="{3E54AE55-CD2A-4EBD-82A4-B88DDB62E635}" dt="2024-04-08T11:48:22.191" v="5198" actId="255"/>
          <ac:spMkLst>
            <pc:docMk/>
            <pc:sldMk cId="3694089678" sldId="271"/>
            <ac:spMk id="2" creationId="{A9DD8D98-3B3D-8035-04F1-14F19786E8BA}"/>
          </ac:spMkLst>
        </pc:spChg>
        <pc:spChg chg="add del mod">
          <ac:chgData name="Enrico Fabris" userId="d9ea6b64-481b-4f1a-9add-e8896e431423" providerId="ADAL" clId="{3E54AE55-CD2A-4EBD-82A4-B88DDB62E635}" dt="2024-04-08T11:56:17.401" v="5273"/>
          <ac:spMkLst>
            <pc:docMk/>
            <pc:sldMk cId="3694089678" sldId="271"/>
            <ac:spMk id="5" creationId="{E2005F3F-3CA6-6C57-2312-26D5B4BD081D}"/>
          </ac:spMkLst>
        </pc:spChg>
        <pc:spChg chg="add del mod">
          <ac:chgData name="Enrico Fabris" userId="d9ea6b64-481b-4f1a-9add-e8896e431423" providerId="ADAL" clId="{3E54AE55-CD2A-4EBD-82A4-B88DDB62E635}" dt="2024-04-08T11:58:30.451" v="5281" actId="478"/>
          <ac:spMkLst>
            <pc:docMk/>
            <pc:sldMk cId="3694089678" sldId="271"/>
            <ac:spMk id="7" creationId="{2C7FA2C9-BFD5-5B78-D97D-D419016F1D7B}"/>
          </ac:spMkLst>
        </pc:spChg>
        <pc:spChg chg="add mod">
          <ac:chgData name="Enrico Fabris" userId="d9ea6b64-481b-4f1a-9add-e8896e431423" providerId="ADAL" clId="{3E54AE55-CD2A-4EBD-82A4-B88DDB62E635}" dt="2024-04-08T11:51:18.204" v="5253" actId="1076"/>
          <ac:spMkLst>
            <pc:docMk/>
            <pc:sldMk cId="3694089678" sldId="271"/>
            <ac:spMk id="8" creationId="{9DB79C54-5915-7C23-4AFA-B912A0C4C6BD}"/>
          </ac:spMkLst>
        </pc:spChg>
        <pc:spChg chg="add mod">
          <ac:chgData name="Enrico Fabris" userId="d9ea6b64-481b-4f1a-9add-e8896e431423" providerId="ADAL" clId="{3E54AE55-CD2A-4EBD-82A4-B88DDB62E635}" dt="2024-04-08T11:51:10.374" v="5252" actId="1076"/>
          <ac:spMkLst>
            <pc:docMk/>
            <pc:sldMk cId="3694089678" sldId="271"/>
            <ac:spMk id="9" creationId="{632CA1C6-BB54-D00E-D75B-64D35115E52A}"/>
          </ac:spMkLst>
        </pc:spChg>
        <pc:spChg chg="add mod">
          <ac:chgData name="Enrico Fabris" userId="d9ea6b64-481b-4f1a-9add-e8896e431423" providerId="ADAL" clId="{3E54AE55-CD2A-4EBD-82A4-B88DDB62E635}" dt="2024-04-08T11:52:37.637" v="5270" actId="20577"/>
          <ac:spMkLst>
            <pc:docMk/>
            <pc:sldMk cId="3694089678" sldId="271"/>
            <ac:spMk id="10" creationId="{3DADE268-50A3-4453-E9DF-ECEB38963DDC}"/>
          </ac:spMkLst>
        </pc:spChg>
        <pc:spChg chg="add del mod">
          <ac:chgData name="Enrico Fabris" userId="d9ea6b64-481b-4f1a-9add-e8896e431423" providerId="ADAL" clId="{3E54AE55-CD2A-4EBD-82A4-B88DDB62E635}" dt="2024-04-08T11:58:25.643" v="5277"/>
          <ac:spMkLst>
            <pc:docMk/>
            <pc:sldMk cId="3694089678" sldId="271"/>
            <ac:spMk id="12" creationId="{F90D2625-FD3F-B734-A57D-72156644A1A4}"/>
          </ac:spMkLst>
        </pc:spChg>
        <pc:spChg chg="add mod">
          <ac:chgData name="Enrico Fabris" userId="d9ea6b64-481b-4f1a-9add-e8896e431423" providerId="ADAL" clId="{3E54AE55-CD2A-4EBD-82A4-B88DDB62E635}" dt="2024-04-08T12:02:19.554" v="5285" actId="478"/>
          <ac:spMkLst>
            <pc:docMk/>
            <pc:sldMk cId="3694089678" sldId="271"/>
            <ac:spMk id="16" creationId="{360EF1F8-34BD-057A-99BA-C7E28C290442}"/>
          </ac:spMkLst>
        </pc:spChg>
        <pc:picChg chg="del">
          <ac:chgData name="Enrico Fabris" userId="d9ea6b64-481b-4f1a-9add-e8896e431423" providerId="ADAL" clId="{3E54AE55-CD2A-4EBD-82A4-B88DDB62E635}" dt="2024-04-08T11:26:35.266" v="5062" actId="478"/>
          <ac:picMkLst>
            <pc:docMk/>
            <pc:sldMk cId="3694089678" sldId="271"/>
            <ac:picMk id="6" creationId="{285738BF-C17B-D48A-41DE-94692F1E7C93}"/>
          </ac:picMkLst>
        </pc:picChg>
        <pc:picChg chg="add del mod">
          <ac:chgData name="Enrico Fabris" userId="d9ea6b64-481b-4f1a-9add-e8896e431423" providerId="ADAL" clId="{3E54AE55-CD2A-4EBD-82A4-B88DDB62E635}" dt="2024-04-08T11:58:20.939" v="5275" actId="478"/>
          <ac:picMkLst>
            <pc:docMk/>
            <pc:sldMk cId="3694089678" sldId="271"/>
            <ac:picMk id="11" creationId="{3064F03E-9337-B25E-AE6A-36DEC26A416A}"/>
          </ac:picMkLst>
        </pc:picChg>
        <pc:picChg chg="add del mod">
          <ac:chgData name="Enrico Fabris" userId="d9ea6b64-481b-4f1a-9add-e8896e431423" providerId="ADAL" clId="{3E54AE55-CD2A-4EBD-82A4-B88DDB62E635}" dt="2024-04-08T12:02:19.554" v="5285" actId="478"/>
          <ac:picMkLst>
            <pc:docMk/>
            <pc:sldMk cId="3694089678" sldId="271"/>
            <ac:picMk id="14" creationId="{1978A650-409F-9C08-12C8-520B7BC7CD80}"/>
          </ac:picMkLst>
        </pc:picChg>
        <pc:picChg chg="add mod">
          <ac:chgData name="Enrico Fabris" userId="d9ea6b64-481b-4f1a-9add-e8896e431423" providerId="ADAL" clId="{3E54AE55-CD2A-4EBD-82A4-B88DDB62E635}" dt="2024-04-08T11:56:16.169" v="5272"/>
          <ac:picMkLst>
            <pc:docMk/>
            <pc:sldMk cId="3694089678" sldId="271"/>
            <ac:picMk id="1026" creationId="{9174650E-E651-A7CA-B76A-03490F7A8257}"/>
          </ac:picMkLst>
        </pc:picChg>
        <pc:picChg chg="add del mod">
          <ac:chgData name="Enrico Fabris" userId="d9ea6b64-481b-4f1a-9add-e8896e431423" providerId="ADAL" clId="{3E54AE55-CD2A-4EBD-82A4-B88DDB62E635}" dt="2024-04-08T11:58:22.069" v="5276" actId="478"/>
          <ac:picMkLst>
            <pc:docMk/>
            <pc:sldMk cId="3694089678" sldId="271"/>
            <ac:picMk id="1028" creationId="{8EFAB719-2B70-D4E0-99E9-8A5A9E1B29A5}"/>
          </ac:picMkLst>
        </pc:picChg>
      </pc:sldChg>
      <pc:sldChg chg="addSp delSp modSp new mod modAnim">
        <pc:chgData name="Enrico Fabris" userId="d9ea6b64-481b-4f1a-9add-e8896e431423" providerId="ADAL" clId="{3E54AE55-CD2A-4EBD-82A4-B88DDB62E635}" dt="2024-04-09T15:21:42.960" v="12986" actId="207"/>
        <pc:sldMkLst>
          <pc:docMk/>
          <pc:sldMk cId="2311437088" sldId="272"/>
        </pc:sldMkLst>
        <pc:spChg chg="mod">
          <ac:chgData name="Enrico Fabris" userId="d9ea6b64-481b-4f1a-9add-e8896e431423" providerId="ADAL" clId="{3E54AE55-CD2A-4EBD-82A4-B88DDB62E635}" dt="2024-04-09T15:21:42.960" v="12986" actId="207"/>
          <ac:spMkLst>
            <pc:docMk/>
            <pc:sldMk cId="2311437088" sldId="272"/>
            <ac:spMk id="2" creationId="{30100202-1B9B-D590-4C1C-02F967444D63}"/>
          </ac:spMkLst>
        </pc:spChg>
        <pc:spChg chg="mod">
          <ac:chgData name="Enrico Fabris" userId="d9ea6b64-481b-4f1a-9add-e8896e431423" providerId="ADAL" clId="{3E54AE55-CD2A-4EBD-82A4-B88DDB62E635}" dt="2024-04-09T07:57:37.963" v="9310"/>
          <ac:spMkLst>
            <pc:docMk/>
            <pc:sldMk cId="2311437088" sldId="272"/>
            <ac:spMk id="3" creationId="{6A638CD8-0445-8B9B-7786-91E9D8BDD2E5}"/>
          </ac:spMkLst>
        </pc:spChg>
        <pc:spChg chg="mod">
          <ac:chgData name="Enrico Fabris" userId="d9ea6b64-481b-4f1a-9add-e8896e431423" providerId="ADAL" clId="{3E54AE55-CD2A-4EBD-82A4-B88DDB62E635}" dt="2024-04-09T07:57:37.963" v="9310"/>
          <ac:spMkLst>
            <pc:docMk/>
            <pc:sldMk cId="2311437088" sldId="272"/>
            <ac:spMk id="4" creationId="{F3D8C54E-765B-4FF8-6B02-E59C7219EA70}"/>
          </ac:spMkLst>
        </pc:spChg>
        <pc:spChg chg="del">
          <ac:chgData name="Enrico Fabris" userId="d9ea6b64-481b-4f1a-9add-e8896e431423" providerId="ADAL" clId="{3E54AE55-CD2A-4EBD-82A4-B88DDB62E635}" dt="2024-04-08T12:10:10.044" v="5289" actId="478"/>
          <ac:spMkLst>
            <pc:docMk/>
            <pc:sldMk cId="2311437088" sldId="272"/>
            <ac:spMk id="5" creationId="{DF2915B5-F7DF-AB28-3FFB-ADDBCFB4C82B}"/>
          </ac:spMkLst>
        </pc:spChg>
        <pc:spChg chg="add del">
          <ac:chgData name="Enrico Fabris" userId="d9ea6b64-481b-4f1a-9add-e8896e431423" providerId="ADAL" clId="{3E54AE55-CD2A-4EBD-82A4-B88DDB62E635}" dt="2024-04-08T12:21:57.113" v="5365" actId="11529"/>
          <ac:spMkLst>
            <pc:docMk/>
            <pc:sldMk cId="2311437088" sldId="272"/>
            <ac:spMk id="22" creationId="{A899153B-9E59-F6D5-1460-F9A54818FF5B}"/>
          </ac:spMkLst>
        </pc:spChg>
        <pc:spChg chg="add del">
          <ac:chgData name="Enrico Fabris" userId="d9ea6b64-481b-4f1a-9add-e8896e431423" providerId="ADAL" clId="{3E54AE55-CD2A-4EBD-82A4-B88DDB62E635}" dt="2024-04-08T12:22:05.630" v="5367" actId="11529"/>
          <ac:spMkLst>
            <pc:docMk/>
            <pc:sldMk cId="2311437088" sldId="272"/>
            <ac:spMk id="23" creationId="{6E7F4F27-D12D-E5A3-28BF-3B37D63017F8}"/>
          </ac:spMkLst>
        </pc:spChg>
        <pc:spChg chg="add del">
          <ac:chgData name="Enrico Fabris" userId="d9ea6b64-481b-4f1a-9add-e8896e431423" providerId="ADAL" clId="{3E54AE55-CD2A-4EBD-82A4-B88DDB62E635}" dt="2024-04-08T12:22:16.572" v="5369" actId="11529"/>
          <ac:spMkLst>
            <pc:docMk/>
            <pc:sldMk cId="2311437088" sldId="272"/>
            <ac:spMk id="24" creationId="{FD9FBD65-672C-F88E-FD26-9D81A7DCD914}"/>
          </ac:spMkLst>
        </pc:spChg>
        <pc:spChg chg="add mod ord">
          <ac:chgData name="Enrico Fabris" userId="d9ea6b64-481b-4f1a-9add-e8896e431423" providerId="ADAL" clId="{3E54AE55-CD2A-4EBD-82A4-B88DDB62E635}" dt="2024-04-08T13:12:53.436" v="5954" actId="208"/>
          <ac:spMkLst>
            <pc:docMk/>
            <pc:sldMk cId="2311437088" sldId="272"/>
            <ac:spMk id="25" creationId="{3F4971CB-485D-13EA-8DF9-DBDE92310F9E}"/>
          </ac:spMkLst>
        </pc:spChg>
        <pc:spChg chg="add del">
          <ac:chgData name="Enrico Fabris" userId="d9ea6b64-481b-4f1a-9add-e8896e431423" providerId="ADAL" clId="{3E54AE55-CD2A-4EBD-82A4-B88DDB62E635}" dt="2024-04-08T12:23:48.125" v="5389" actId="11529"/>
          <ac:spMkLst>
            <pc:docMk/>
            <pc:sldMk cId="2311437088" sldId="272"/>
            <ac:spMk id="26" creationId="{E825991F-E091-B312-51BA-64A561D61A8E}"/>
          </ac:spMkLst>
        </pc:spChg>
        <pc:spChg chg="add mod ord">
          <ac:chgData name="Enrico Fabris" userId="d9ea6b64-481b-4f1a-9add-e8896e431423" providerId="ADAL" clId="{3E54AE55-CD2A-4EBD-82A4-B88DDB62E635}" dt="2024-04-08T13:12:53.436" v="5954" actId="208"/>
          <ac:spMkLst>
            <pc:docMk/>
            <pc:sldMk cId="2311437088" sldId="272"/>
            <ac:spMk id="27" creationId="{8F9EB244-6DDC-3B94-6E65-FD847013B4A2}"/>
          </ac:spMkLst>
        </pc:spChg>
        <pc:spChg chg="add del">
          <ac:chgData name="Enrico Fabris" userId="d9ea6b64-481b-4f1a-9add-e8896e431423" providerId="ADAL" clId="{3E54AE55-CD2A-4EBD-82A4-B88DDB62E635}" dt="2024-04-08T12:24:38.982" v="5409" actId="478"/>
          <ac:spMkLst>
            <pc:docMk/>
            <pc:sldMk cId="2311437088" sldId="272"/>
            <ac:spMk id="28" creationId="{929CA2C5-3BE3-F66D-A414-3382B245D1DB}"/>
          </ac:spMkLst>
        </pc:spChg>
        <pc:spChg chg="add del mod">
          <ac:chgData name="Enrico Fabris" userId="d9ea6b64-481b-4f1a-9add-e8896e431423" providerId="ADAL" clId="{3E54AE55-CD2A-4EBD-82A4-B88DDB62E635}" dt="2024-04-08T12:34:44.798" v="5529" actId="478"/>
          <ac:spMkLst>
            <pc:docMk/>
            <pc:sldMk cId="2311437088" sldId="272"/>
            <ac:spMk id="29" creationId="{776D6BB3-5249-561C-C026-D256A4A4DA0C}"/>
          </ac:spMkLst>
        </pc:spChg>
        <pc:spChg chg="add del mod">
          <ac:chgData name="Enrico Fabris" userId="d9ea6b64-481b-4f1a-9add-e8896e431423" providerId="ADAL" clId="{3E54AE55-CD2A-4EBD-82A4-B88DDB62E635}" dt="2024-04-08T12:25:41.173" v="5435" actId="478"/>
          <ac:spMkLst>
            <pc:docMk/>
            <pc:sldMk cId="2311437088" sldId="272"/>
            <ac:spMk id="30" creationId="{69EBE186-0DC5-654B-D4DB-9DECFF7FB21F}"/>
          </ac:spMkLst>
        </pc:spChg>
        <pc:spChg chg="add mod ord">
          <ac:chgData name="Enrico Fabris" userId="d9ea6b64-481b-4f1a-9add-e8896e431423" providerId="ADAL" clId="{3E54AE55-CD2A-4EBD-82A4-B88DDB62E635}" dt="2024-04-08T13:12:53.436" v="5954" actId="208"/>
          <ac:spMkLst>
            <pc:docMk/>
            <pc:sldMk cId="2311437088" sldId="272"/>
            <ac:spMk id="31" creationId="{16672E08-6F77-7FE6-DC4B-E4585FDEE880}"/>
          </ac:spMkLst>
        </pc:spChg>
        <pc:spChg chg="add del mod">
          <ac:chgData name="Enrico Fabris" userId="d9ea6b64-481b-4f1a-9add-e8896e431423" providerId="ADAL" clId="{3E54AE55-CD2A-4EBD-82A4-B88DDB62E635}" dt="2024-04-08T12:35:00.949" v="5532" actId="478"/>
          <ac:spMkLst>
            <pc:docMk/>
            <pc:sldMk cId="2311437088" sldId="272"/>
            <ac:spMk id="36" creationId="{EA335A18-C016-CD9B-1A9B-1270C912F23E}"/>
          </ac:spMkLst>
        </pc:spChg>
        <pc:spChg chg="add mod ord">
          <ac:chgData name="Enrico Fabris" userId="d9ea6b64-481b-4f1a-9add-e8896e431423" providerId="ADAL" clId="{3E54AE55-CD2A-4EBD-82A4-B88DDB62E635}" dt="2024-04-08T13:12:53.436" v="5954" actId="208"/>
          <ac:spMkLst>
            <pc:docMk/>
            <pc:sldMk cId="2311437088" sldId="272"/>
            <ac:spMk id="37" creationId="{BB375521-8DDB-8E9D-4B9F-C25E68D48698}"/>
          </ac:spMkLst>
        </pc:spChg>
        <pc:spChg chg="add mod ord">
          <ac:chgData name="Enrico Fabris" userId="d9ea6b64-481b-4f1a-9add-e8896e431423" providerId="ADAL" clId="{3E54AE55-CD2A-4EBD-82A4-B88DDB62E635}" dt="2024-04-08T13:02:02.435" v="5674" actId="166"/>
          <ac:spMkLst>
            <pc:docMk/>
            <pc:sldMk cId="2311437088" sldId="272"/>
            <ac:spMk id="44" creationId="{6CDA0495-644B-8D8A-775A-D2CD7B6B7B57}"/>
          </ac:spMkLst>
        </pc:spChg>
        <pc:spChg chg="add mod ord">
          <ac:chgData name="Enrico Fabris" userId="d9ea6b64-481b-4f1a-9add-e8896e431423" providerId="ADAL" clId="{3E54AE55-CD2A-4EBD-82A4-B88DDB62E635}" dt="2024-04-08T13:02:07.625" v="5676" actId="166"/>
          <ac:spMkLst>
            <pc:docMk/>
            <pc:sldMk cId="2311437088" sldId="272"/>
            <ac:spMk id="45" creationId="{8C96B687-72FD-C44E-6105-5971C5A5C484}"/>
          </ac:spMkLst>
        </pc:spChg>
        <pc:spChg chg="add mod ord">
          <ac:chgData name="Enrico Fabris" userId="d9ea6b64-481b-4f1a-9add-e8896e431423" providerId="ADAL" clId="{3E54AE55-CD2A-4EBD-82A4-B88DDB62E635}" dt="2024-04-08T13:02:05.276" v="5675" actId="166"/>
          <ac:spMkLst>
            <pc:docMk/>
            <pc:sldMk cId="2311437088" sldId="272"/>
            <ac:spMk id="47" creationId="{01EE4C5A-8437-C95C-9ED0-38F582951B2C}"/>
          </ac:spMkLst>
        </pc:spChg>
        <pc:spChg chg="add mod ord">
          <ac:chgData name="Enrico Fabris" userId="d9ea6b64-481b-4f1a-9add-e8896e431423" providerId="ADAL" clId="{3E54AE55-CD2A-4EBD-82A4-B88DDB62E635}" dt="2024-04-08T13:02:12.695" v="5678" actId="166"/>
          <ac:spMkLst>
            <pc:docMk/>
            <pc:sldMk cId="2311437088" sldId="272"/>
            <ac:spMk id="48" creationId="{7C36C51F-1247-0B88-D604-1ADCB8F32AFB}"/>
          </ac:spMkLst>
        </pc:spChg>
        <pc:spChg chg="add mod ord">
          <ac:chgData name="Enrico Fabris" userId="d9ea6b64-481b-4f1a-9add-e8896e431423" providerId="ADAL" clId="{3E54AE55-CD2A-4EBD-82A4-B88DDB62E635}" dt="2024-04-08T13:02:14.937" v="5679" actId="166"/>
          <ac:spMkLst>
            <pc:docMk/>
            <pc:sldMk cId="2311437088" sldId="272"/>
            <ac:spMk id="49" creationId="{3546FFEC-479E-D4A6-447D-FCA2A25891D4}"/>
          </ac:spMkLst>
        </pc:spChg>
        <pc:spChg chg="add mod ord">
          <ac:chgData name="Enrico Fabris" userId="d9ea6b64-481b-4f1a-9add-e8896e431423" providerId="ADAL" clId="{3E54AE55-CD2A-4EBD-82A4-B88DDB62E635}" dt="2024-04-08T13:02:10.289" v="5677" actId="166"/>
          <ac:spMkLst>
            <pc:docMk/>
            <pc:sldMk cId="2311437088" sldId="272"/>
            <ac:spMk id="51" creationId="{F872889B-CB4A-FDD8-CEA6-35AAF310515C}"/>
          </ac:spMkLst>
        </pc:spChg>
        <pc:picChg chg="add mod ord">
          <ac:chgData name="Enrico Fabris" userId="d9ea6b64-481b-4f1a-9add-e8896e431423" providerId="ADAL" clId="{3E54AE55-CD2A-4EBD-82A4-B88DDB62E635}" dt="2024-04-08T12:43:18.889" v="5603" actId="166"/>
          <ac:picMkLst>
            <pc:docMk/>
            <pc:sldMk cId="2311437088" sldId="272"/>
            <ac:picMk id="7" creationId="{B74EE633-0CCC-E2D9-4388-0E4919A4EAED}"/>
          </ac:picMkLst>
        </pc:picChg>
        <pc:picChg chg="add mod ord">
          <ac:chgData name="Enrico Fabris" userId="d9ea6b64-481b-4f1a-9add-e8896e431423" providerId="ADAL" clId="{3E54AE55-CD2A-4EBD-82A4-B88DDB62E635}" dt="2024-04-08T12:43:12.296" v="5601" actId="166"/>
          <ac:picMkLst>
            <pc:docMk/>
            <pc:sldMk cId="2311437088" sldId="272"/>
            <ac:picMk id="9" creationId="{37DE0B6E-761F-207A-571D-52DE42ACF850}"/>
          </ac:picMkLst>
        </pc:picChg>
        <pc:picChg chg="add mod">
          <ac:chgData name="Enrico Fabris" userId="d9ea6b64-481b-4f1a-9add-e8896e431423" providerId="ADAL" clId="{3E54AE55-CD2A-4EBD-82A4-B88DDB62E635}" dt="2024-04-08T12:10:55.699" v="5312"/>
          <ac:picMkLst>
            <pc:docMk/>
            <pc:sldMk cId="2311437088" sldId="272"/>
            <ac:picMk id="11" creationId="{8E3134E2-81DE-35FD-F8BD-9E9025AA7BA8}"/>
          </ac:picMkLst>
        </pc:picChg>
        <pc:picChg chg="add del mod">
          <ac:chgData name="Enrico Fabris" userId="d9ea6b64-481b-4f1a-9add-e8896e431423" providerId="ADAL" clId="{3E54AE55-CD2A-4EBD-82A4-B88DDB62E635}" dt="2024-04-08T12:21:14.488" v="5359" actId="478"/>
          <ac:picMkLst>
            <pc:docMk/>
            <pc:sldMk cId="2311437088" sldId="272"/>
            <ac:picMk id="13" creationId="{73E3BD2A-A9C7-7F61-8552-1733AEDB0A08}"/>
          </ac:picMkLst>
        </pc:picChg>
        <pc:picChg chg="add del mod ord">
          <ac:chgData name="Enrico Fabris" userId="d9ea6b64-481b-4f1a-9add-e8896e431423" providerId="ADAL" clId="{3E54AE55-CD2A-4EBD-82A4-B88DDB62E635}" dt="2024-04-08T12:58:42.924" v="5638" actId="1076"/>
          <ac:picMkLst>
            <pc:docMk/>
            <pc:sldMk cId="2311437088" sldId="272"/>
            <ac:picMk id="15" creationId="{1EE63A3B-6C0F-4237-0FC8-AE76F821D896}"/>
          </ac:picMkLst>
        </pc:picChg>
        <pc:picChg chg="add mod ord">
          <ac:chgData name="Enrico Fabris" userId="d9ea6b64-481b-4f1a-9add-e8896e431423" providerId="ADAL" clId="{3E54AE55-CD2A-4EBD-82A4-B88DDB62E635}" dt="2024-04-08T12:59:39.665" v="5650" actId="1076"/>
          <ac:picMkLst>
            <pc:docMk/>
            <pc:sldMk cId="2311437088" sldId="272"/>
            <ac:picMk id="17" creationId="{38BDE362-4822-5BAC-1E41-6B59533E0367}"/>
          </ac:picMkLst>
        </pc:picChg>
        <pc:picChg chg="add mod ord">
          <ac:chgData name="Enrico Fabris" userId="d9ea6b64-481b-4f1a-9add-e8896e431423" providerId="ADAL" clId="{3E54AE55-CD2A-4EBD-82A4-B88DDB62E635}" dt="2024-04-08T13:00:14.685" v="5657" actId="1076"/>
          <ac:picMkLst>
            <pc:docMk/>
            <pc:sldMk cId="2311437088" sldId="272"/>
            <ac:picMk id="19" creationId="{157D64B1-AD6D-C92E-FC53-70218BEECCF5}"/>
          </ac:picMkLst>
        </pc:picChg>
        <pc:picChg chg="add mod ord">
          <ac:chgData name="Enrico Fabris" userId="d9ea6b64-481b-4f1a-9add-e8896e431423" providerId="ADAL" clId="{3E54AE55-CD2A-4EBD-82A4-B88DDB62E635}" dt="2024-04-08T13:00:51.016" v="5665" actId="1076"/>
          <ac:picMkLst>
            <pc:docMk/>
            <pc:sldMk cId="2311437088" sldId="272"/>
            <ac:picMk id="33" creationId="{7C1E89D3-F89F-E755-3948-5B94D854C1D5}"/>
          </ac:picMkLst>
        </pc:picChg>
        <pc:picChg chg="add del mod">
          <ac:chgData name="Enrico Fabris" userId="d9ea6b64-481b-4f1a-9add-e8896e431423" providerId="ADAL" clId="{3E54AE55-CD2A-4EBD-82A4-B88DDB62E635}" dt="2024-04-08T12:52:05.072" v="5611" actId="478"/>
          <ac:picMkLst>
            <pc:docMk/>
            <pc:sldMk cId="2311437088" sldId="272"/>
            <ac:picMk id="42" creationId="{B881184D-D0A4-A7D0-B56D-B560F37B95AE}"/>
          </ac:picMkLst>
        </pc:picChg>
        <pc:picChg chg="add mod">
          <ac:chgData name="Enrico Fabris" userId="d9ea6b64-481b-4f1a-9add-e8896e431423" providerId="ADAL" clId="{3E54AE55-CD2A-4EBD-82A4-B88DDB62E635}" dt="2024-04-08T12:52:09.795" v="5612"/>
          <ac:picMkLst>
            <pc:docMk/>
            <pc:sldMk cId="2311437088" sldId="272"/>
            <ac:picMk id="43" creationId="{0DCFADB1-A145-C92F-1307-6FD394506088}"/>
          </ac:picMkLst>
        </pc:picChg>
        <pc:cxnChg chg="add del mod">
          <ac:chgData name="Enrico Fabris" userId="d9ea6b64-481b-4f1a-9add-e8896e431423" providerId="ADAL" clId="{3E54AE55-CD2A-4EBD-82A4-B88DDB62E635}" dt="2024-04-08T12:23:24.973" v="5387" actId="478"/>
          <ac:cxnSpMkLst>
            <pc:docMk/>
            <pc:sldMk cId="2311437088" sldId="272"/>
            <ac:cxnSpMk id="21" creationId="{0EFC45DC-D725-A6C3-8954-5AB390371E92}"/>
          </ac:cxnSpMkLst>
        </pc:cxnChg>
        <pc:cxnChg chg="add del">
          <ac:chgData name="Enrico Fabris" userId="d9ea6b64-481b-4f1a-9add-e8896e431423" providerId="ADAL" clId="{3E54AE55-CD2A-4EBD-82A4-B88DDB62E635}" dt="2024-04-08T12:32:45.600" v="5498" actId="11529"/>
          <ac:cxnSpMkLst>
            <pc:docMk/>
            <pc:sldMk cId="2311437088" sldId="272"/>
            <ac:cxnSpMk id="35" creationId="{71EA0C9A-FB58-F99C-4EC8-A8633541EEB3}"/>
          </ac:cxnSpMkLst>
        </pc:cxnChg>
        <pc:cxnChg chg="add mod ord">
          <ac:chgData name="Enrico Fabris" userId="d9ea6b64-481b-4f1a-9add-e8896e431423" providerId="ADAL" clId="{3E54AE55-CD2A-4EBD-82A4-B88DDB62E635}" dt="2024-04-08T13:12:53.436" v="5954" actId="208"/>
          <ac:cxnSpMkLst>
            <pc:docMk/>
            <pc:sldMk cId="2311437088" sldId="272"/>
            <ac:cxnSpMk id="39" creationId="{E0EC41AF-2C80-27FC-8607-19D49786BCDF}"/>
          </ac:cxnSpMkLst>
        </pc:cxnChg>
      </pc:sldChg>
      <pc:sldChg chg="add del">
        <pc:chgData name="Enrico Fabris" userId="d9ea6b64-481b-4f1a-9add-e8896e431423" providerId="ADAL" clId="{3E54AE55-CD2A-4EBD-82A4-B88DDB62E635}" dt="2024-04-08T13:06:01.353" v="5686" actId="47"/>
        <pc:sldMkLst>
          <pc:docMk/>
          <pc:sldMk cId="1300561539" sldId="273"/>
        </pc:sldMkLst>
      </pc:sldChg>
      <pc:sldChg chg="addSp delSp modSp add del mod ord delAnim modAnim modShow">
        <pc:chgData name="Enrico Fabris" userId="d9ea6b64-481b-4f1a-9add-e8896e431423" providerId="ADAL" clId="{3E54AE55-CD2A-4EBD-82A4-B88DDB62E635}" dt="2024-04-09T14:32:58.253" v="12520" actId="47"/>
        <pc:sldMkLst>
          <pc:docMk/>
          <pc:sldMk cId="2754838719" sldId="273"/>
        </pc:sldMkLst>
        <pc:spChg chg="mod">
          <ac:chgData name="Enrico Fabris" userId="d9ea6b64-481b-4f1a-9add-e8896e431423" providerId="ADAL" clId="{3E54AE55-CD2A-4EBD-82A4-B88DDB62E635}" dt="2024-04-09T07:57:37.963" v="9310"/>
          <ac:spMkLst>
            <pc:docMk/>
            <pc:sldMk cId="2754838719" sldId="273"/>
            <ac:spMk id="2" creationId="{72896234-2729-1429-7DC9-BC43DF201EF0}"/>
          </ac:spMkLst>
        </pc:spChg>
        <pc:spChg chg="mod">
          <ac:chgData name="Enrico Fabris" userId="d9ea6b64-481b-4f1a-9add-e8896e431423" providerId="ADAL" clId="{3E54AE55-CD2A-4EBD-82A4-B88DDB62E635}" dt="2024-04-08T15:37:36.444" v="7356" actId="20577"/>
          <ac:spMkLst>
            <pc:docMk/>
            <pc:sldMk cId="2754838719" sldId="273"/>
            <ac:spMk id="5" creationId="{41DBC3E6-D144-6B8E-4388-9537E956A7E7}"/>
          </ac:spMkLst>
        </pc:spChg>
        <pc:spChg chg="add mod">
          <ac:chgData name="Enrico Fabris" userId="d9ea6b64-481b-4f1a-9add-e8896e431423" providerId="ADAL" clId="{3E54AE55-CD2A-4EBD-82A4-B88DDB62E635}" dt="2024-04-09T10:05:53.751" v="10023" actId="14100"/>
          <ac:spMkLst>
            <pc:docMk/>
            <pc:sldMk cId="2754838719" sldId="273"/>
            <ac:spMk id="6" creationId="{13C4D370-D2F2-5D4D-5F0C-B6AF5F381089}"/>
          </ac:spMkLst>
        </pc:spChg>
        <pc:spChg chg="add mod">
          <ac:chgData name="Enrico Fabris" userId="d9ea6b64-481b-4f1a-9add-e8896e431423" providerId="ADAL" clId="{3E54AE55-CD2A-4EBD-82A4-B88DDB62E635}" dt="2024-04-08T15:35:36.530" v="7345" actId="114"/>
          <ac:spMkLst>
            <pc:docMk/>
            <pc:sldMk cId="2754838719" sldId="273"/>
            <ac:spMk id="7" creationId="{2532EB85-8D4C-25AB-E9E8-1257EE6826E0}"/>
          </ac:spMkLst>
        </pc:spChg>
        <pc:spChg chg="add del mod">
          <ac:chgData name="Enrico Fabris" userId="d9ea6b64-481b-4f1a-9add-e8896e431423" providerId="ADAL" clId="{3E54AE55-CD2A-4EBD-82A4-B88DDB62E635}" dt="2024-04-08T15:29:19.448" v="7088" actId="21"/>
          <ac:spMkLst>
            <pc:docMk/>
            <pc:sldMk cId="2754838719" sldId="273"/>
            <ac:spMk id="8" creationId="{A84B58F4-5E0B-0599-9E98-0934C4EA5B33}"/>
          </ac:spMkLst>
        </pc:spChg>
        <pc:spChg chg="mod">
          <ac:chgData name="Enrico Fabris" userId="d9ea6b64-481b-4f1a-9add-e8896e431423" providerId="ADAL" clId="{3E54AE55-CD2A-4EBD-82A4-B88DDB62E635}" dt="2024-04-08T13:38:21.488" v="7049" actId="14100"/>
          <ac:spMkLst>
            <pc:docMk/>
            <pc:sldMk cId="2754838719" sldId="273"/>
            <ac:spMk id="11" creationId="{25A17F86-6BAD-873C-88B0-D46D5545F99C}"/>
          </ac:spMkLst>
        </pc:spChg>
        <pc:spChg chg="add mod">
          <ac:chgData name="Enrico Fabris" userId="d9ea6b64-481b-4f1a-9add-e8896e431423" providerId="ADAL" clId="{3E54AE55-CD2A-4EBD-82A4-B88DDB62E635}" dt="2024-04-08T15:32:03.795" v="7108" actId="1076"/>
          <ac:spMkLst>
            <pc:docMk/>
            <pc:sldMk cId="2754838719" sldId="273"/>
            <ac:spMk id="12" creationId="{F432F46C-E845-5BA7-3BC1-C18888C035E9}"/>
          </ac:spMkLst>
        </pc:spChg>
        <pc:spChg chg="mod ord">
          <ac:chgData name="Enrico Fabris" userId="d9ea6b64-481b-4f1a-9add-e8896e431423" providerId="ADAL" clId="{3E54AE55-CD2A-4EBD-82A4-B88DDB62E635}" dt="2024-04-09T10:05:47.391" v="10021" actId="14100"/>
          <ac:spMkLst>
            <pc:docMk/>
            <pc:sldMk cId="2754838719" sldId="273"/>
            <ac:spMk id="15" creationId="{9726394D-E193-7C77-D8C0-987036F7E91E}"/>
          </ac:spMkLst>
        </pc:spChg>
        <pc:spChg chg="del">
          <ac:chgData name="Enrico Fabris" userId="d9ea6b64-481b-4f1a-9add-e8896e431423" providerId="ADAL" clId="{3E54AE55-CD2A-4EBD-82A4-B88DDB62E635}" dt="2024-04-08T13:24:47.504" v="6554" actId="478"/>
          <ac:spMkLst>
            <pc:docMk/>
            <pc:sldMk cId="2754838719" sldId="273"/>
            <ac:spMk id="19" creationId="{51CA6301-6070-C243-7BC5-8CF449CB241B}"/>
          </ac:spMkLst>
        </pc:spChg>
        <pc:spChg chg="mod">
          <ac:chgData name="Enrico Fabris" userId="d9ea6b64-481b-4f1a-9add-e8896e431423" providerId="ADAL" clId="{3E54AE55-CD2A-4EBD-82A4-B88DDB62E635}" dt="2024-04-09T07:57:37.963" v="9310"/>
          <ac:spMkLst>
            <pc:docMk/>
            <pc:sldMk cId="2754838719" sldId="273"/>
            <ac:spMk id="1040" creationId="{530C4035-7D5E-FF2A-C41C-480306673CCF}"/>
          </ac:spMkLst>
        </pc:spChg>
        <pc:spChg chg="mod">
          <ac:chgData name="Enrico Fabris" userId="d9ea6b64-481b-4f1a-9add-e8896e431423" providerId="ADAL" clId="{3E54AE55-CD2A-4EBD-82A4-B88DDB62E635}" dt="2024-04-09T07:57:37.963" v="9310"/>
          <ac:spMkLst>
            <pc:docMk/>
            <pc:sldMk cId="2754838719" sldId="273"/>
            <ac:spMk id="1041" creationId="{FCD2DC24-E680-8B10-EDFC-6455040AD4B3}"/>
          </ac:spMkLst>
        </pc:spChg>
        <pc:picChg chg="mod">
          <ac:chgData name="Enrico Fabris" userId="d9ea6b64-481b-4f1a-9add-e8896e431423" providerId="ADAL" clId="{3E54AE55-CD2A-4EBD-82A4-B88DDB62E635}" dt="2024-04-08T13:43:49.013" v="7050" actId="1038"/>
          <ac:picMkLst>
            <pc:docMk/>
            <pc:sldMk cId="2754838719" sldId="273"/>
            <ac:picMk id="3" creationId="{934FA17E-E725-9163-9584-D18F8999DFF6}"/>
          </ac:picMkLst>
        </pc:picChg>
        <pc:picChg chg="mod">
          <ac:chgData name="Enrico Fabris" userId="d9ea6b64-481b-4f1a-9add-e8896e431423" providerId="ADAL" clId="{3E54AE55-CD2A-4EBD-82A4-B88DDB62E635}" dt="2024-04-08T13:38:14.745" v="7047" actId="1076"/>
          <ac:picMkLst>
            <pc:docMk/>
            <pc:sldMk cId="2754838719" sldId="273"/>
            <ac:picMk id="4" creationId="{42F00728-01BD-3978-9053-21B2F68032A3}"/>
          </ac:picMkLst>
        </pc:picChg>
        <pc:picChg chg="del">
          <ac:chgData name="Enrico Fabris" userId="d9ea6b64-481b-4f1a-9add-e8896e431423" providerId="ADAL" clId="{3E54AE55-CD2A-4EBD-82A4-B88DDB62E635}" dt="2024-04-08T13:24:50.076" v="6555" actId="478"/>
          <ac:picMkLst>
            <pc:docMk/>
            <pc:sldMk cId="2754838719" sldId="273"/>
            <ac:picMk id="17" creationId="{A15170FC-5702-B031-FA63-1C0FEF13B6B9}"/>
          </ac:picMkLst>
        </pc:picChg>
        <pc:picChg chg="del">
          <ac:chgData name="Enrico Fabris" userId="d9ea6b64-481b-4f1a-9add-e8896e431423" providerId="ADAL" clId="{3E54AE55-CD2A-4EBD-82A4-B88DDB62E635}" dt="2024-04-08T13:24:47.504" v="6554" actId="478"/>
          <ac:picMkLst>
            <pc:docMk/>
            <pc:sldMk cId="2754838719" sldId="273"/>
            <ac:picMk id="20" creationId="{8F5D3A9B-B3CC-DF93-9473-46B69E521BC9}"/>
          </ac:picMkLst>
        </pc:picChg>
        <pc:picChg chg="del">
          <ac:chgData name="Enrico Fabris" userId="d9ea6b64-481b-4f1a-9add-e8896e431423" providerId="ADAL" clId="{3E54AE55-CD2A-4EBD-82A4-B88DDB62E635}" dt="2024-04-08T13:24:47.504" v="6554" actId="478"/>
          <ac:picMkLst>
            <pc:docMk/>
            <pc:sldMk cId="2754838719" sldId="273"/>
            <ac:picMk id="22" creationId="{B0D4B8E4-2E89-4579-DDBF-CCD5AED7F365}"/>
          </ac:picMkLst>
        </pc:picChg>
      </pc:sldChg>
      <pc:sldChg chg="addSp delSp modSp new del mod modAnim">
        <pc:chgData name="Enrico Fabris" userId="d9ea6b64-481b-4f1a-9add-e8896e431423" providerId="ADAL" clId="{3E54AE55-CD2A-4EBD-82A4-B88DDB62E635}" dt="2024-04-08T13:06:02.485" v="5687" actId="47"/>
        <pc:sldMkLst>
          <pc:docMk/>
          <pc:sldMk cId="480447486" sldId="274"/>
        </pc:sldMkLst>
        <pc:spChg chg="del">
          <ac:chgData name="Enrico Fabris" userId="d9ea6b64-481b-4f1a-9add-e8896e431423" providerId="ADAL" clId="{3E54AE55-CD2A-4EBD-82A4-B88DDB62E635}" dt="2024-04-08T13:04:31.609" v="5683" actId="478"/>
          <ac:spMkLst>
            <pc:docMk/>
            <pc:sldMk cId="480447486" sldId="274"/>
            <ac:spMk id="2" creationId="{EA4C6FEB-758F-0788-6375-88E9E12B3DAC}"/>
          </ac:spMkLst>
        </pc:spChg>
        <pc:spChg chg="del">
          <ac:chgData name="Enrico Fabris" userId="d9ea6b64-481b-4f1a-9add-e8896e431423" providerId="ADAL" clId="{3E54AE55-CD2A-4EBD-82A4-B88DDB62E635}" dt="2024-04-08T13:04:30.560" v="5682" actId="478"/>
          <ac:spMkLst>
            <pc:docMk/>
            <pc:sldMk cId="480447486" sldId="274"/>
            <ac:spMk id="5" creationId="{4C28249A-3F17-3C99-D35E-E093603F4ED9}"/>
          </ac:spMkLst>
        </pc:spChg>
        <pc:spChg chg="add mod">
          <ac:chgData name="Enrico Fabris" userId="d9ea6b64-481b-4f1a-9add-e8896e431423" providerId="ADAL" clId="{3E54AE55-CD2A-4EBD-82A4-B88DDB62E635}" dt="2024-04-08T13:04:32.819" v="5684"/>
          <ac:spMkLst>
            <pc:docMk/>
            <pc:sldMk cId="480447486" sldId="274"/>
            <ac:spMk id="6" creationId="{9A5B9156-A576-79FA-FE6B-A240EDCED923}"/>
          </ac:spMkLst>
        </pc:spChg>
        <pc:spChg chg="add mod">
          <ac:chgData name="Enrico Fabris" userId="d9ea6b64-481b-4f1a-9add-e8896e431423" providerId="ADAL" clId="{3E54AE55-CD2A-4EBD-82A4-B88DDB62E635}" dt="2024-04-08T13:04:32.819" v="5684"/>
          <ac:spMkLst>
            <pc:docMk/>
            <pc:sldMk cId="480447486" sldId="274"/>
            <ac:spMk id="8" creationId="{39ED8419-6626-1DD4-ED99-C7CAC36ECA71}"/>
          </ac:spMkLst>
        </pc:spChg>
        <pc:spChg chg="add mod">
          <ac:chgData name="Enrico Fabris" userId="d9ea6b64-481b-4f1a-9add-e8896e431423" providerId="ADAL" clId="{3E54AE55-CD2A-4EBD-82A4-B88DDB62E635}" dt="2024-04-08T13:04:32.819" v="5684"/>
          <ac:spMkLst>
            <pc:docMk/>
            <pc:sldMk cId="480447486" sldId="274"/>
            <ac:spMk id="9" creationId="{FE8E2044-5A52-B40C-1A06-05C6EABF6033}"/>
          </ac:spMkLst>
        </pc:spChg>
        <pc:spChg chg="add mod">
          <ac:chgData name="Enrico Fabris" userId="d9ea6b64-481b-4f1a-9add-e8896e431423" providerId="ADAL" clId="{3E54AE55-CD2A-4EBD-82A4-B88DDB62E635}" dt="2024-04-08T13:04:32.819" v="5684"/>
          <ac:spMkLst>
            <pc:docMk/>
            <pc:sldMk cId="480447486" sldId="274"/>
            <ac:spMk id="11" creationId="{5E3D856A-4F1B-3158-7548-DF8ED58AB345}"/>
          </ac:spMkLst>
        </pc:spChg>
        <pc:spChg chg="add mod">
          <ac:chgData name="Enrico Fabris" userId="d9ea6b64-481b-4f1a-9add-e8896e431423" providerId="ADAL" clId="{3E54AE55-CD2A-4EBD-82A4-B88DDB62E635}" dt="2024-04-08T13:04:32.819" v="5684"/>
          <ac:spMkLst>
            <pc:docMk/>
            <pc:sldMk cId="480447486" sldId="274"/>
            <ac:spMk id="12" creationId="{3F977F15-BEC5-CAB3-8E16-AD3902D615D8}"/>
          </ac:spMkLst>
        </pc:spChg>
        <pc:spChg chg="add mod">
          <ac:chgData name="Enrico Fabris" userId="d9ea6b64-481b-4f1a-9add-e8896e431423" providerId="ADAL" clId="{3E54AE55-CD2A-4EBD-82A4-B88DDB62E635}" dt="2024-04-08T13:04:32.819" v="5684"/>
          <ac:spMkLst>
            <pc:docMk/>
            <pc:sldMk cId="480447486" sldId="274"/>
            <ac:spMk id="18" creationId="{2CB5C190-0B56-1FB6-35EE-237E6F3783FE}"/>
          </ac:spMkLst>
        </pc:spChg>
        <pc:spChg chg="add mod">
          <ac:chgData name="Enrico Fabris" userId="d9ea6b64-481b-4f1a-9add-e8896e431423" providerId="ADAL" clId="{3E54AE55-CD2A-4EBD-82A4-B88DDB62E635}" dt="2024-04-08T13:04:32.819" v="5684"/>
          <ac:spMkLst>
            <pc:docMk/>
            <pc:sldMk cId="480447486" sldId="274"/>
            <ac:spMk id="19" creationId="{34DF22A2-FB13-49CD-7CA9-30711FEB03FF}"/>
          </ac:spMkLst>
        </pc:spChg>
        <pc:spChg chg="add mod">
          <ac:chgData name="Enrico Fabris" userId="d9ea6b64-481b-4f1a-9add-e8896e431423" providerId="ADAL" clId="{3E54AE55-CD2A-4EBD-82A4-B88DDB62E635}" dt="2024-04-08T13:04:32.819" v="5684"/>
          <ac:spMkLst>
            <pc:docMk/>
            <pc:sldMk cId="480447486" sldId="274"/>
            <ac:spMk id="20" creationId="{A3958007-ABC5-C3A3-CD6E-BB8C83528055}"/>
          </ac:spMkLst>
        </pc:spChg>
        <pc:spChg chg="add mod">
          <ac:chgData name="Enrico Fabris" userId="d9ea6b64-481b-4f1a-9add-e8896e431423" providerId="ADAL" clId="{3E54AE55-CD2A-4EBD-82A4-B88DDB62E635}" dt="2024-04-08T13:05:03.328" v="5685" actId="208"/>
          <ac:spMkLst>
            <pc:docMk/>
            <pc:sldMk cId="480447486" sldId="274"/>
            <ac:spMk id="21" creationId="{7C4714FA-7CB3-CA9F-3DE2-93B10940E2E3}"/>
          </ac:spMkLst>
        </pc:spChg>
        <pc:spChg chg="add mod">
          <ac:chgData name="Enrico Fabris" userId="d9ea6b64-481b-4f1a-9add-e8896e431423" providerId="ADAL" clId="{3E54AE55-CD2A-4EBD-82A4-B88DDB62E635}" dt="2024-04-08T13:04:32.819" v="5684"/>
          <ac:spMkLst>
            <pc:docMk/>
            <pc:sldMk cId="480447486" sldId="274"/>
            <ac:spMk id="22" creationId="{15B5F5E9-A978-DD33-DAA4-B4770428B98C}"/>
          </ac:spMkLst>
        </pc:spChg>
        <pc:spChg chg="add mod">
          <ac:chgData name="Enrico Fabris" userId="d9ea6b64-481b-4f1a-9add-e8896e431423" providerId="ADAL" clId="{3E54AE55-CD2A-4EBD-82A4-B88DDB62E635}" dt="2024-04-08T13:04:32.819" v="5684"/>
          <ac:spMkLst>
            <pc:docMk/>
            <pc:sldMk cId="480447486" sldId="274"/>
            <ac:spMk id="23" creationId="{67E667DA-9940-EC26-529A-42DAC5C3EB64}"/>
          </ac:spMkLst>
        </pc:spChg>
        <pc:picChg chg="add mod">
          <ac:chgData name="Enrico Fabris" userId="d9ea6b64-481b-4f1a-9add-e8896e431423" providerId="ADAL" clId="{3E54AE55-CD2A-4EBD-82A4-B88DDB62E635}" dt="2024-04-08T13:04:32.819" v="5684"/>
          <ac:picMkLst>
            <pc:docMk/>
            <pc:sldMk cId="480447486" sldId="274"/>
            <ac:picMk id="7" creationId="{52EA02D8-0113-413C-DC54-F9854FC5EBEA}"/>
          </ac:picMkLst>
        </pc:picChg>
        <pc:picChg chg="add mod">
          <ac:chgData name="Enrico Fabris" userId="d9ea6b64-481b-4f1a-9add-e8896e431423" providerId="ADAL" clId="{3E54AE55-CD2A-4EBD-82A4-B88DDB62E635}" dt="2024-04-08T13:04:32.819" v="5684"/>
          <ac:picMkLst>
            <pc:docMk/>
            <pc:sldMk cId="480447486" sldId="274"/>
            <ac:picMk id="13" creationId="{8B4E8007-43DA-D6AA-8CCD-41CDED067AAE}"/>
          </ac:picMkLst>
        </pc:picChg>
        <pc:picChg chg="add mod">
          <ac:chgData name="Enrico Fabris" userId="d9ea6b64-481b-4f1a-9add-e8896e431423" providerId="ADAL" clId="{3E54AE55-CD2A-4EBD-82A4-B88DDB62E635}" dt="2024-04-08T13:04:32.819" v="5684"/>
          <ac:picMkLst>
            <pc:docMk/>
            <pc:sldMk cId="480447486" sldId="274"/>
            <ac:picMk id="14" creationId="{20C56FD2-80DD-B840-7312-7CF5FE9A739F}"/>
          </ac:picMkLst>
        </pc:picChg>
        <pc:picChg chg="add mod">
          <ac:chgData name="Enrico Fabris" userId="d9ea6b64-481b-4f1a-9add-e8896e431423" providerId="ADAL" clId="{3E54AE55-CD2A-4EBD-82A4-B88DDB62E635}" dt="2024-04-08T13:04:32.819" v="5684"/>
          <ac:picMkLst>
            <pc:docMk/>
            <pc:sldMk cId="480447486" sldId="274"/>
            <ac:picMk id="15" creationId="{2BE84FDD-B18A-A6AF-F485-B2E62913C78D}"/>
          </ac:picMkLst>
        </pc:picChg>
        <pc:picChg chg="add mod">
          <ac:chgData name="Enrico Fabris" userId="d9ea6b64-481b-4f1a-9add-e8896e431423" providerId="ADAL" clId="{3E54AE55-CD2A-4EBD-82A4-B88DDB62E635}" dt="2024-04-08T13:04:32.819" v="5684"/>
          <ac:picMkLst>
            <pc:docMk/>
            <pc:sldMk cId="480447486" sldId="274"/>
            <ac:picMk id="16" creationId="{361DD658-A87B-24CE-4CD7-7A934B72472A}"/>
          </ac:picMkLst>
        </pc:picChg>
        <pc:picChg chg="add mod">
          <ac:chgData name="Enrico Fabris" userId="d9ea6b64-481b-4f1a-9add-e8896e431423" providerId="ADAL" clId="{3E54AE55-CD2A-4EBD-82A4-B88DDB62E635}" dt="2024-04-08T13:04:32.819" v="5684"/>
          <ac:picMkLst>
            <pc:docMk/>
            <pc:sldMk cId="480447486" sldId="274"/>
            <ac:picMk id="17" creationId="{F394939F-BA49-8EB1-2385-13E177F9160A}"/>
          </ac:picMkLst>
        </pc:picChg>
        <pc:cxnChg chg="add mod">
          <ac:chgData name="Enrico Fabris" userId="d9ea6b64-481b-4f1a-9add-e8896e431423" providerId="ADAL" clId="{3E54AE55-CD2A-4EBD-82A4-B88DDB62E635}" dt="2024-04-08T13:04:32.819" v="5684"/>
          <ac:cxnSpMkLst>
            <pc:docMk/>
            <pc:sldMk cId="480447486" sldId="274"/>
            <ac:cxnSpMk id="10" creationId="{7F143318-5E5A-FA85-03C3-5199E3A13E4B}"/>
          </ac:cxnSpMkLst>
        </pc:cxnChg>
      </pc:sldChg>
      <pc:sldChg chg="delSp modSp add del mod delAnim modAnim modShow">
        <pc:chgData name="Enrico Fabris" userId="d9ea6b64-481b-4f1a-9add-e8896e431423" providerId="ADAL" clId="{3E54AE55-CD2A-4EBD-82A4-B88DDB62E635}" dt="2024-04-09T12:30:42.584" v="12211" actId="47"/>
        <pc:sldMkLst>
          <pc:docMk/>
          <pc:sldMk cId="2576725035" sldId="274"/>
        </pc:sldMkLst>
        <pc:spChg chg="mod">
          <ac:chgData name="Enrico Fabris" userId="d9ea6b64-481b-4f1a-9add-e8896e431423" providerId="ADAL" clId="{3E54AE55-CD2A-4EBD-82A4-B88DDB62E635}" dt="2024-04-09T07:57:37.963" v="9310"/>
          <ac:spMkLst>
            <pc:docMk/>
            <pc:sldMk cId="2576725035" sldId="274"/>
            <ac:spMk id="2" creationId="{72896234-2729-1429-7DC9-BC43DF201EF0}"/>
          </ac:spMkLst>
        </pc:spChg>
        <pc:spChg chg="mod">
          <ac:chgData name="Enrico Fabris" userId="d9ea6b64-481b-4f1a-9add-e8896e431423" providerId="ADAL" clId="{3E54AE55-CD2A-4EBD-82A4-B88DDB62E635}" dt="2024-04-09T07:57:37.963" v="9310"/>
          <ac:spMkLst>
            <pc:docMk/>
            <pc:sldMk cId="2576725035" sldId="274"/>
            <ac:spMk id="5" creationId="{41DBC3E6-D144-6B8E-4388-9537E956A7E7}"/>
          </ac:spMkLst>
        </pc:spChg>
        <pc:spChg chg="mod">
          <ac:chgData name="Enrico Fabris" userId="d9ea6b64-481b-4f1a-9add-e8896e431423" providerId="ADAL" clId="{3E54AE55-CD2A-4EBD-82A4-B88DDB62E635}" dt="2024-04-09T07:30:21.504" v="9236" actId="113"/>
          <ac:spMkLst>
            <pc:docMk/>
            <pc:sldMk cId="2576725035" sldId="274"/>
            <ac:spMk id="62" creationId="{7C8F5E0C-34CA-68F4-3B99-A231C6CF966E}"/>
          </ac:spMkLst>
        </pc:spChg>
        <pc:spChg chg="del">
          <ac:chgData name="Enrico Fabris" userId="d9ea6b64-481b-4f1a-9add-e8896e431423" providerId="ADAL" clId="{3E54AE55-CD2A-4EBD-82A4-B88DDB62E635}" dt="2024-04-08T15:36:43.544" v="7349" actId="478"/>
          <ac:spMkLst>
            <pc:docMk/>
            <pc:sldMk cId="2576725035" sldId="274"/>
            <ac:spMk id="1029" creationId="{5ACC28DA-B490-5B3F-CEE9-00B4C40F1BBC}"/>
          </ac:spMkLst>
        </pc:spChg>
        <pc:spChg chg="del">
          <ac:chgData name="Enrico Fabris" userId="d9ea6b64-481b-4f1a-9add-e8896e431423" providerId="ADAL" clId="{3E54AE55-CD2A-4EBD-82A4-B88DDB62E635}" dt="2024-04-08T15:36:43.544" v="7349" actId="478"/>
          <ac:spMkLst>
            <pc:docMk/>
            <pc:sldMk cId="2576725035" sldId="274"/>
            <ac:spMk id="1033" creationId="{88A1DF93-4A07-F6F0-9F93-76E4A41F9FD7}"/>
          </ac:spMkLst>
        </pc:spChg>
        <pc:spChg chg="mod">
          <ac:chgData name="Enrico Fabris" userId="d9ea6b64-481b-4f1a-9add-e8896e431423" providerId="ADAL" clId="{3E54AE55-CD2A-4EBD-82A4-B88DDB62E635}" dt="2024-04-09T07:57:37.963" v="9310"/>
          <ac:spMkLst>
            <pc:docMk/>
            <pc:sldMk cId="2576725035" sldId="274"/>
            <ac:spMk id="1040" creationId="{530C4035-7D5E-FF2A-C41C-480306673CCF}"/>
          </ac:spMkLst>
        </pc:spChg>
        <pc:spChg chg="mod">
          <ac:chgData name="Enrico Fabris" userId="d9ea6b64-481b-4f1a-9add-e8896e431423" providerId="ADAL" clId="{3E54AE55-CD2A-4EBD-82A4-B88DDB62E635}" dt="2024-04-09T07:57:37.963" v="9310"/>
          <ac:spMkLst>
            <pc:docMk/>
            <pc:sldMk cId="2576725035" sldId="274"/>
            <ac:spMk id="1041" creationId="{FCD2DC24-E680-8B10-EDFC-6455040AD4B3}"/>
          </ac:spMkLst>
        </pc:spChg>
        <pc:picChg chg="mod">
          <ac:chgData name="Enrico Fabris" userId="d9ea6b64-481b-4f1a-9add-e8896e431423" providerId="ADAL" clId="{3E54AE55-CD2A-4EBD-82A4-B88DDB62E635}" dt="2024-04-09T08:02:08.029" v="9468" actId="1037"/>
          <ac:picMkLst>
            <pc:docMk/>
            <pc:sldMk cId="2576725035" sldId="274"/>
            <ac:picMk id="7" creationId="{5B3C8067-96D2-25A4-3115-46203C784F3E}"/>
          </ac:picMkLst>
        </pc:picChg>
        <pc:picChg chg="del">
          <ac:chgData name="Enrico Fabris" userId="d9ea6b64-481b-4f1a-9add-e8896e431423" providerId="ADAL" clId="{3E54AE55-CD2A-4EBD-82A4-B88DDB62E635}" dt="2024-04-08T15:36:43.544" v="7349" actId="478"/>
          <ac:picMkLst>
            <pc:docMk/>
            <pc:sldMk cId="2576725035" sldId="274"/>
            <ac:picMk id="1035" creationId="{07028FF8-4410-F2B2-4786-DA019CD0D07B}"/>
          </ac:picMkLst>
        </pc:picChg>
      </pc:sldChg>
      <pc:sldChg chg="addSp delSp modSp add del mod delAnim modAnim modShow">
        <pc:chgData name="Enrico Fabris" userId="d9ea6b64-481b-4f1a-9add-e8896e431423" providerId="ADAL" clId="{3E54AE55-CD2A-4EBD-82A4-B88DDB62E635}" dt="2024-04-09T12:30:38.019" v="12210" actId="47"/>
        <pc:sldMkLst>
          <pc:docMk/>
          <pc:sldMk cId="1648273947" sldId="275"/>
        </pc:sldMkLst>
        <pc:spChg chg="mod">
          <ac:chgData name="Enrico Fabris" userId="d9ea6b64-481b-4f1a-9add-e8896e431423" providerId="ADAL" clId="{3E54AE55-CD2A-4EBD-82A4-B88DDB62E635}" dt="2024-04-09T07:57:37.963" v="9310"/>
          <ac:spMkLst>
            <pc:docMk/>
            <pc:sldMk cId="1648273947" sldId="275"/>
            <ac:spMk id="2" creationId="{72896234-2729-1429-7DC9-BC43DF201EF0}"/>
          </ac:spMkLst>
        </pc:spChg>
        <pc:spChg chg="mod">
          <ac:chgData name="Enrico Fabris" userId="d9ea6b64-481b-4f1a-9add-e8896e431423" providerId="ADAL" clId="{3E54AE55-CD2A-4EBD-82A4-B88DDB62E635}" dt="2024-04-08T15:38:07.544" v="7369" actId="20577"/>
          <ac:spMkLst>
            <pc:docMk/>
            <pc:sldMk cId="1648273947" sldId="275"/>
            <ac:spMk id="5" creationId="{41DBC3E6-D144-6B8E-4388-9537E956A7E7}"/>
          </ac:spMkLst>
        </pc:spChg>
        <pc:spChg chg="mod">
          <ac:chgData name="Enrico Fabris" userId="d9ea6b64-481b-4f1a-9add-e8896e431423" providerId="ADAL" clId="{3E54AE55-CD2A-4EBD-82A4-B88DDB62E635}" dt="2024-04-09T12:10:39.167" v="12076" actId="20577"/>
          <ac:spMkLst>
            <pc:docMk/>
            <pc:sldMk cId="1648273947" sldId="275"/>
            <ac:spMk id="6" creationId="{13C4D370-D2F2-5D4D-5F0C-B6AF5F381089}"/>
          </ac:spMkLst>
        </pc:spChg>
        <pc:spChg chg="mod">
          <ac:chgData name="Enrico Fabris" userId="d9ea6b64-481b-4f1a-9add-e8896e431423" providerId="ADAL" clId="{3E54AE55-CD2A-4EBD-82A4-B88DDB62E635}" dt="2024-04-09T12:10:40.135" v="12077" actId="20577"/>
          <ac:spMkLst>
            <pc:docMk/>
            <pc:sldMk cId="1648273947" sldId="275"/>
            <ac:spMk id="7" creationId="{2532EB85-8D4C-25AB-E9E8-1257EE6826E0}"/>
          </ac:spMkLst>
        </pc:spChg>
        <pc:spChg chg="add mod">
          <ac:chgData name="Enrico Fabris" userId="d9ea6b64-481b-4f1a-9add-e8896e431423" providerId="ADAL" clId="{3E54AE55-CD2A-4EBD-82A4-B88DDB62E635}" dt="2024-04-09T07:23:15" v="9044" actId="14100"/>
          <ac:spMkLst>
            <pc:docMk/>
            <pc:sldMk cId="1648273947" sldId="275"/>
            <ac:spMk id="8" creationId="{6AAF480B-190F-FDD7-FAB3-95849BD870FA}"/>
          </ac:spMkLst>
        </pc:spChg>
        <pc:spChg chg="del">
          <ac:chgData name="Enrico Fabris" userId="d9ea6b64-481b-4f1a-9add-e8896e431423" providerId="ADAL" clId="{3E54AE55-CD2A-4EBD-82A4-B88DDB62E635}" dt="2024-04-08T15:39:16.247" v="7379" actId="478"/>
          <ac:spMkLst>
            <pc:docMk/>
            <pc:sldMk cId="1648273947" sldId="275"/>
            <ac:spMk id="9" creationId="{1242C087-10CE-4A8B-255C-A03B8A6B5FA7}"/>
          </ac:spMkLst>
        </pc:spChg>
        <pc:spChg chg="del">
          <ac:chgData name="Enrico Fabris" userId="d9ea6b64-481b-4f1a-9add-e8896e431423" providerId="ADAL" clId="{3E54AE55-CD2A-4EBD-82A4-B88DDB62E635}" dt="2024-04-08T15:39:16.247" v="7379" actId="478"/>
          <ac:spMkLst>
            <pc:docMk/>
            <pc:sldMk cId="1648273947" sldId="275"/>
            <ac:spMk id="10" creationId="{1D6CD9A6-228B-8557-1B35-1CC7F3F0CD96}"/>
          </ac:spMkLst>
        </pc:spChg>
        <pc:spChg chg="mod">
          <ac:chgData name="Enrico Fabris" userId="d9ea6b64-481b-4f1a-9add-e8896e431423" providerId="ADAL" clId="{3E54AE55-CD2A-4EBD-82A4-B88DDB62E635}" dt="2024-04-08T15:39:22.860" v="7380" actId="1076"/>
          <ac:spMkLst>
            <pc:docMk/>
            <pc:sldMk cId="1648273947" sldId="275"/>
            <ac:spMk id="11" creationId="{25A17F86-6BAD-873C-88B0-D46D5545F99C}"/>
          </ac:spMkLst>
        </pc:spChg>
        <pc:spChg chg="mod">
          <ac:chgData name="Enrico Fabris" userId="d9ea6b64-481b-4f1a-9add-e8896e431423" providerId="ADAL" clId="{3E54AE55-CD2A-4EBD-82A4-B88DDB62E635}" dt="2024-04-09T07:22:31.839" v="8976" actId="6549"/>
          <ac:spMkLst>
            <pc:docMk/>
            <pc:sldMk cId="1648273947" sldId="275"/>
            <ac:spMk id="12" creationId="{F432F46C-E845-5BA7-3BC1-C18888C035E9}"/>
          </ac:spMkLst>
        </pc:spChg>
        <pc:spChg chg="add mod">
          <ac:chgData name="Enrico Fabris" userId="d9ea6b64-481b-4f1a-9add-e8896e431423" providerId="ADAL" clId="{3E54AE55-CD2A-4EBD-82A4-B88DDB62E635}" dt="2024-04-09T07:23:30.844" v="9175" actId="1038"/>
          <ac:spMkLst>
            <pc:docMk/>
            <pc:sldMk cId="1648273947" sldId="275"/>
            <ac:spMk id="13" creationId="{690A62D0-FE41-CE87-AAA0-4F6C4FD0C549}"/>
          </ac:spMkLst>
        </pc:spChg>
        <pc:spChg chg="mod">
          <ac:chgData name="Enrico Fabris" userId="d9ea6b64-481b-4f1a-9add-e8896e431423" providerId="ADAL" clId="{3E54AE55-CD2A-4EBD-82A4-B88DDB62E635}" dt="2024-04-09T12:10:36.806" v="12075" actId="20577"/>
          <ac:spMkLst>
            <pc:docMk/>
            <pc:sldMk cId="1648273947" sldId="275"/>
            <ac:spMk id="15" creationId="{9726394D-E193-7C77-D8C0-987036F7E91E}"/>
          </ac:spMkLst>
        </pc:spChg>
        <pc:spChg chg="mod">
          <ac:chgData name="Enrico Fabris" userId="d9ea6b64-481b-4f1a-9add-e8896e431423" providerId="ADAL" clId="{3E54AE55-CD2A-4EBD-82A4-B88DDB62E635}" dt="2024-04-09T07:57:37.963" v="9310"/>
          <ac:spMkLst>
            <pc:docMk/>
            <pc:sldMk cId="1648273947" sldId="275"/>
            <ac:spMk id="1040" creationId="{530C4035-7D5E-FF2A-C41C-480306673CCF}"/>
          </ac:spMkLst>
        </pc:spChg>
        <pc:spChg chg="mod">
          <ac:chgData name="Enrico Fabris" userId="d9ea6b64-481b-4f1a-9add-e8896e431423" providerId="ADAL" clId="{3E54AE55-CD2A-4EBD-82A4-B88DDB62E635}" dt="2024-04-09T07:57:37.963" v="9310"/>
          <ac:spMkLst>
            <pc:docMk/>
            <pc:sldMk cId="1648273947" sldId="275"/>
            <ac:spMk id="1041" creationId="{FCD2DC24-E680-8B10-EDFC-6455040AD4B3}"/>
          </ac:spMkLst>
        </pc:spChg>
        <pc:picChg chg="mod">
          <ac:chgData name="Enrico Fabris" userId="d9ea6b64-481b-4f1a-9add-e8896e431423" providerId="ADAL" clId="{3E54AE55-CD2A-4EBD-82A4-B88DDB62E635}" dt="2024-04-08T15:39:22.860" v="7380" actId="1076"/>
          <ac:picMkLst>
            <pc:docMk/>
            <pc:sldMk cId="1648273947" sldId="275"/>
            <ac:picMk id="4" creationId="{42F00728-01BD-3978-9053-21B2F68032A3}"/>
          </ac:picMkLst>
        </pc:picChg>
      </pc:sldChg>
      <pc:sldChg chg="add del">
        <pc:chgData name="Enrico Fabris" userId="d9ea6b64-481b-4f1a-9add-e8896e431423" providerId="ADAL" clId="{3E54AE55-CD2A-4EBD-82A4-B88DDB62E635}" dt="2024-04-08T15:46:50.222" v="7774" actId="2890"/>
        <pc:sldMkLst>
          <pc:docMk/>
          <pc:sldMk cId="963701765" sldId="276"/>
        </pc:sldMkLst>
      </pc:sldChg>
      <pc:sldChg chg="add del">
        <pc:chgData name="Enrico Fabris" userId="d9ea6b64-481b-4f1a-9add-e8896e431423" providerId="ADAL" clId="{3E54AE55-CD2A-4EBD-82A4-B88DDB62E635}" dt="2024-04-08T16:07:34.531" v="8644" actId="47"/>
        <pc:sldMkLst>
          <pc:docMk/>
          <pc:sldMk cId="1788129100" sldId="276"/>
        </pc:sldMkLst>
      </pc:sldChg>
      <pc:sldChg chg="addSp delSp modSp add del mod ord modAnim">
        <pc:chgData name="Enrico Fabris" userId="d9ea6b64-481b-4f1a-9add-e8896e431423" providerId="ADAL" clId="{3E54AE55-CD2A-4EBD-82A4-B88DDB62E635}" dt="2024-04-08T16:06:25.575" v="8527" actId="47"/>
        <pc:sldMkLst>
          <pc:docMk/>
          <pc:sldMk cId="2737626816" sldId="277"/>
        </pc:sldMkLst>
        <pc:spChg chg="mod">
          <ac:chgData name="Enrico Fabris" userId="d9ea6b64-481b-4f1a-9add-e8896e431423" providerId="ADAL" clId="{3E54AE55-CD2A-4EBD-82A4-B88DDB62E635}" dt="2024-04-08T15:54:56.818" v="7942" actId="20577"/>
          <ac:spMkLst>
            <pc:docMk/>
            <pc:sldMk cId="2737626816" sldId="277"/>
            <ac:spMk id="2" creationId="{30100202-1B9B-D590-4C1C-02F967444D63}"/>
          </ac:spMkLst>
        </pc:spChg>
        <pc:spChg chg="add del mod">
          <ac:chgData name="Enrico Fabris" userId="d9ea6b64-481b-4f1a-9add-e8896e431423" providerId="ADAL" clId="{3E54AE55-CD2A-4EBD-82A4-B88DDB62E635}" dt="2024-04-08T15:59:00.165" v="7962" actId="478"/>
          <ac:spMkLst>
            <pc:docMk/>
            <pc:sldMk cId="2737626816" sldId="277"/>
            <ac:spMk id="5" creationId="{1C64FC43-9051-898D-6C24-9CFAC2A86D3D}"/>
          </ac:spMkLst>
        </pc:spChg>
        <pc:cxnChg chg="add del mod">
          <ac:chgData name="Enrico Fabris" userId="d9ea6b64-481b-4f1a-9add-e8896e431423" providerId="ADAL" clId="{3E54AE55-CD2A-4EBD-82A4-B88DDB62E635}" dt="2024-04-08T15:59:01.833" v="7963" actId="478"/>
          <ac:cxnSpMkLst>
            <pc:docMk/>
            <pc:sldMk cId="2737626816" sldId="277"/>
            <ac:cxnSpMk id="6" creationId="{0A061E59-A657-01C2-7497-55CB49AEA4C9}"/>
          </ac:cxnSpMkLst>
        </pc:cxnChg>
        <pc:cxnChg chg="mod">
          <ac:chgData name="Enrico Fabris" userId="d9ea6b64-481b-4f1a-9add-e8896e431423" providerId="ADAL" clId="{3E54AE55-CD2A-4EBD-82A4-B88DDB62E635}" dt="2024-04-08T15:57:31.203" v="7956" actId="14100"/>
          <ac:cxnSpMkLst>
            <pc:docMk/>
            <pc:sldMk cId="2737626816" sldId="277"/>
            <ac:cxnSpMk id="39" creationId="{E0EC41AF-2C80-27FC-8607-19D49786BCDF}"/>
          </ac:cxnSpMkLst>
        </pc:cxnChg>
      </pc:sldChg>
      <pc:sldChg chg="addSp delSp modSp add del mod ord modAnim modShow">
        <pc:chgData name="Enrico Fabris" userId="d9ea6b64-481b-4f1a-9add-e8896e431423" providerId="ADAL" clId="{3E54AE55-CD2A-4EBD-82A4-B88DDB62E635}" dt="2024-04-09T10:20:04.633" v="10619" actId="2696"/>
        <pc:sldMkLst>
          <pc:docMk/>
          <pc:sldMk cId="479072422" sldId="278"/>
        </pc:sldMkLst>
        <pc:spChg chg="mod">
          <ac:chgData name="Enrico Fabris" userId="d9ea6b64-481b-4f1a-9add-e8896e431423" providerId="ADAL" clId="{3E54AE55-CD2A-4EBD-82A4-B88DDB62E635}" dt="2024-04-09T07:57:37.963" v="9310"/>
          <ac:spMkLst>
            <pc:docMk/>
            <pc:sldMk cId="479072422" sldId="278"/>
            <ac:spMk id="2" creationId="{30100202-1B9B-D590-4C1C-02F967444D63}"/>
          </ac:spMkLst>
        </pc:spChg>
        <pc:spChg chg="mod">
          <ac:chgData name="Enrico Fabris" userId="d9ea6b64-481b-4f1a-9add-e8896e431423" providerId="ADAL" clId="{3E54AE55-CD2A-4EBD-82A4-B88DDB62E635}" dt="2024-04-09T07:57:37.963" v="9310"/>
          <ac:spMkLst>
            <pc:docMk/>
            <pc:sldMk cId="479072422" sldId="278"/>
            <ac:spMk id="3" creationId="{6A638CD8-0445-8B9B-7786-91E9D8BDD2E5}"/>
          </ac:spMkLst>
        </pc:spChg>
        <pc:spChg chg="mod">
          <ac:chgData name="Enrico Fabris" userId="d9ea6b64-481b-4f1a-9add-e8896e431423" providerId="ADAL" clId="{3E54AE55-CD2A-4EBD-82A4-B88DDB62E635}" dt="2024-04-09T07:57:37.963" v="9310"/>
          <ac:spMkLst>
            <pc:docMk/>
            <pc:sldMk cId="479072422" sldId="278"/>
            <ac:spMk id="4" creationId="{F3D8C54E-765B-4FF8-6B02-E59C7219EA70}"/>
          </ac:spMkLst>
        </pc:spChg>
        <pc:spChg chg="add del mod ord">
          <ac:chgData name="Enrico Fabris" userId="d9ea6b64-481b-4f1a-9add-e8896e431423" providerId="ADAL" clId="{3E54AE55-CD2A-4EBD-82A4-B88DDB62E635}" dt="2024-04-09T10:01:18.952" v="9772" actId="478"/>
          <ac:spMkLst>
            <pc:docMk/>
            <pc:sldMk cId="479072422" sldId="278"/>
            <ac:spMk id="5" creationId="{B46162F2-9902-4961-D0F7-48E56C9889B4}"/>
          </ac:spMkLst>
        </pc:spChg>
        <pc:spChg chg="add mod ord">
          <ac:chgData name="Enrico Fabris" userId="d9ea6b64-481b-4f1a-9add-e8896e431423" providerId="ADAL" clId="{3E54AE55-CD2A-4EBD-82A4-B88DDB62E635}" dt="2024-04-09T10:04:54.389" v="10012" actId="20577"/>
          <ac:spMkLst>
            <pc:docMk/>
            <pc:sldMk cId="479072422" sldId="278"/>
            <ac:spMk id="9" creationId="{3EA73F56-BD91-0553-43AB-13B28CBF3DFF}"/>
          </ac:spMkLst>
        </pc:spChg>
        <pc:spChg chg="add mod">
          <ac:chgData name="Enrico Fabris" userId="d9ea6b64-481b-4f1a-9add-e8896e431423" providerId="ADAL" clId="{3E54AE55-CD2A-4EBD-82A4-B88DDB62E635}" dt="2024-04-09T10:04:08.145" v="9989" actId="1035"/>
          <ac:spMkLst>
            <pc:docMk/>
            <pc:sldMk cId="479072422" sldId="278"/>
            <ac:spMk id="10" creationId="{1F97D126-A7CF-673E-160A-52B04CFF13A5}"/>
          </ac:spMkLst>
        </pc:spChg>
        <pc:spChg chg="add del mod">
          <ac:chgData name="Enrico Fabris" userId="d9ea6b64-481b-4f1a-9add-e8896e431423" providerId="ADAL" clId="{3E54AE55-CD2A-4EBD-82A4-B88DDB62E635}" dt="2024-04-09T10:01:21.806" v="9773" actId="478"/>
          <ac:spMkLst>
            <pc:docMk/>
            <pc:sldMk cId="479072422" sldId="278"/>
            <ac:spMk id="12" creationId="{1D765F50-8B36-7598-BBC8-6529349C8BDF}"/>
          </ac:spMkLst>
        </pc:spChg>
        <pc:spChg chg="del">
          <ac:chgData name="Enrico Fabris" userId="d9ea6b64-481b-4f1a-9add-e8896e431423" providerId="ADAL" clId="{3E54AE55-CD2A-4EBD-82A4-B88DDB62E635}" dt="2024-04-08T15:59:45.215" v="7997" actId="478"/>
          <ac:spMkLst>
            <pc:docMk/>
            <pc:sldMk cId="479072422" sldId="278"/>
            <ac:spMk id="25" creationId="{3F4971CB-485D-13EA-8DF9-DBDE92310F9E}"/>
          </ac:spMkLst>
        </pc:spChg>
        <pc:spChg chg="del">
          <ac:chgData name="Enrico Fabris" userId="d9ea6b64-481b-4f1a-9add-e8896e431423" providerId="ADAL" clId="{3E54AE55-CD2A-4EBD-82A4-B88DDB62E635}" dt="2024-04-08T15:59:45.215" v="7997" actId="478"/>
          <ac:spMkLst>
            <pc:docMk/>
            <pc:sldMk cId="479072422" sldId="278"/>
            <ac:spMk id="27" creationId="{8F9EB244-6DDC-3B94-6E65-FD847013B4A2}"/>
          </ac:spMkLst>
        </pc:spChg>
        <pc:spChg chg="del">
          <ac:chgData name="Enrico Fabris" userId="d9ea6b64-481b-4f1a-9add-e8896e431423" providerId="ADAL" clId="{3E54AE55-CD2A-4EBD-82A4-B88DDB62E635}" dt="2024-04-08T15:59:45.215" v="7997" actId="478"/>
          <ac:spMkLst>
            <pc:docMk/>
            <pc:sldMk cId="479072422" sldId="278"/>
            <ac:spMk id="31" creationId="{16672E08-6F77-7FE6-DC4B-E4585FDEE880}"/>
          </ac:spMkLst>
        </pc:spChg>
        <pc:spChg chg="del">
          <ac:chgData name="Enrico Fabris" userId="d9ea6b64-481b-4f1a-9add-e8896e431423" providerId="ADAL" clId="{3E54AE55-CD2A-4EBD-82A4-B88DDB62E635}" dt="2024-04-08T15:59:45.215" v="7997" actId="478"/>
          <ac:spMkLst>
            <pc:docMk/>
            <pc:sldMk cId="479072422" sldId="278"/>
            <ac:spMk id="37" creationId="{BB375521-8DDB-8E9D-4B9F-C25E68D48698}"/>
          </ac:spMkLst>
        </pc:spChg>
        <pc:spChg chg="del">
          <ac:chgData name="Enrico Fabris" userId="d9ea6b64-481b-4f1a-9add-e8896e431423" providerId="ADAL" clId="{3E54AE55-CD2A-4EBD-82A4-B88DDB62E635}" dt="2024-04-08T15:59:45.215" v="7997" actId="478"/>
          <ac:spMkLst>
            <pc:docMk/>
            <pc:sldMk cId="479072422" sldId="278"/>
            <ac:spMk id="44" creationId="{6CDA0495-644B-8D8A-775A-D2CD7B6B7B57}"/>
          </ac:spMkLst>
        </pc:spChg>
        <pc:spChg chg="del">
          <ac:chgData name="Enrico Fabris" userId="d9ea6b64-481b-4f1a-9add-e8896e431423" providerId="ADAL" clId="{3E54AE55-CD2A-4EBD-82A4-B88DDB62E635}" dt="2024-04-08T15:59:45.215" v="7997" actId="478"/>
          <ac:spMkLst>
            <pc:docMk/>
            <pc:sldMk cId="479072422" sldId="278"/>
            <ac:spMk id="45" creationId="{8C96B687-72FD-C44E-6105-5971C5A5C484}"/>
          </ac:spMkLst>
        </pc:spChg>
        <pc:spChg chg="del">
          <ac:chgData name="Enrico Fabris" userId="d9ea6b64-481b-4f1a-9add-e8896e431423" providerId="ADAL" clId="{3E54AE55-CD2A-4EBD-82A4-B88DDB62E635}" dt="2024-04-08T15:59:45.215" v="7997" actId="478"/>
          <ac:spMkLst>
            <pc:docMk/>
            <pc:sldMk cId="479072422" sldId="278"/>
            <ac:spMk id="47" creationId="{01EE4C5A-8437-C95C-9ED0-38F582951B2C}"/>
          </ac:spMkLst>
        </pc:spChg>
        <pc:spChg chg="del">
          <ac:chgData name="Enrico Fabris" userId="d9ea6b64-481b-4f1a-9add-e8896e431423" providerId="ADAL" clId="{3E54AE55-CD2A-4EBD-82A4-B88DDB62E635}" dt="2024-04-08T15:59:45.215" v="7997" actId="478"/>
          <ac:spMkLst>
            <pc:docMk/>
            <pc:sldMk cId="479072422" sldId="278"/>
            <ac:spMk id="48" creationId="{7C36C51F-1247-0B88-D604-1ADCB8F32AFB}"/>
          </ac:spMkLst>
        </pc:spChg>
        <pc:spChg chg="del">
          <ac:chgData name="Enrico Fabris" userId="d9ea6b64-481b-4f1a-9add-e8896e431423" providerId="ADAL" clId="{3E54AE55-CD2A-4EBD-82A4-B88DDB62E635}" dt="2024-04-08T15:59:45.215" v="7997" actId="478"/>
          <ac:spMkLst>
            <pc:docMk/>
            <pc:sldMk cId="479072422" sldId="278"/>
            <ac:spMk id="49" creationId="{3546FFEC-479E-D4A6-447D-FCA2A25891D4}"/>
          </ac:spMkLst>
        </pc:spChg>
        <pc:spChg chg="del">
          <ac:chgData name="Enrico Fabris" userId="d9ea6b64-481b-4f1a-9add-e8896e431423" providerId="ADAL" clId="{3E54AE55-CD2A-4EBD-82A4-B88DDB62E635}" dt="2024-04-08T15:59:45.215" v="7997" actId="478"/>
          <ac:spMkLst>
            <pc:docMk/>
            <pc:sldMk cId="479072422" sldId="278"/>
            <ac:spMk id="51" creationId="{F872889B-CB4A-FDD8-CEA6-35AAF310515C}"/>
          </ac:spMkLst>
        </pc:spChg>
        <pc:picChg chg="del">
          <ac:chgData name="Enrico Fabris" userId="d9ea6b64-481b-4f1a-9add-e8896e431423" providerId="ADAL" clId="{3E54AE55-CD2A-4EBD-82A4-B88DDB62E635}" dt="2024-04-08T15:59:45.215" v="7997" actId="478"/>
          <ac:picMkLst>
            <pc:docMk/>
            <pc:sldMk cId="479072422" sldId="278"/>
            <ac:picMk id="7" creationId="{B74EE633-0CCC-E2D9-4388-0E4919A4EAED}"/>
          </ac:picMkLst>
        </pc:picChg>
        <pc:picChg chg="del">
          <ac:chgData name="Enrico Fabris" userId="d9ea6b64-481b-4f1a-9add-e8896e431423" providerId="ADAL" clId="{3E54AE55-CD2A-4EBD-82A4-B88DDB62E635}" dt="2024-04-08T15:59:45.215" v="7997" actId="478"/>
          <ac:picMkLst>
            <pc:docMk/>
            <pc:sldMk cId="479072422" sldId="278"/>
            <ac:picMk id="9" creationId="{37DE0B6E-761F-207A-571D-52DE42ACF850}"/>
          </ac:picMkLst>
        </pc:picChg>
        <pc:picChg chg="del">
          <ac:chgData name="Enrico Fabris" userId="d9ea6b64-481b-4f1a-9add-e8896e431423" providerId="ADAL" clId="{3E54AE55-CD2A-4EBD-82A4-B88DDB62E635}" dt="2024-04-08T15:59:45.215" v="7997" actId="478"/>
          <ac:picMkLst>
            <pc:docMk/>
            <pc:sldMk cId="479072422" sldId="278"/>
            <ac:picMk id="15" creationId="{1EE63A3B-6C0F-4237-0FC8-AE76F821D896}"/>
          </ac:picMkLst>
        </pc:picChg>
        <pc:picChg chg="add mod">
          <ac:chgData name="Enrico Fabris" userId="d9ea6b64-481b-4f1a-9add-e8896e431423" providerId="ADAL" clId="{3E54AE55-CD2A-4EBD-82A4-B88DDB62E635}" dt="2024-04-09T10:04:17.141" v="9994" actId="1076"/>
          <ac:picMkLst>
            <pc:docMk/>
            <pc:sldMk cId="479072422" sldId="278"/>
            <ac:picMk id="16" creationId="{BD97CC36-F804-38C2-1EC7-7E0BE14245DA}"/>
          </ac:picMkLst>
        </pc:picChg>
        <pc:picChg chg="del">
          <ac:chgData name="Enrico Fabris" userId="d9ea6b64-481b-4f1a-9add-e8896e431423" providerId="ADAL" clId="{3E54AE55-CD2A-4EBD-82A4-B88DDB62E635}" dt="2024-04-08T15:59:45.215" v="7997" actId="478"/>
          <ac:picMkLst>
            <pc:docMk/>
            <pc:sldMk cId="479072422" sldId="278"/>
            <ac:picMk id="17" creationId="{38BDE362-4822-5BAC-1E41-6B59533E0367}"/>
          </ac:picMkLst>
        </pc:picChg>
        <pc:picChg chg="add mod">
          <ac:chgData name="Enrico Fabris" userId="d9ea6b64-481b-4f1a-9add-e8896e431423" providerId="ADAL" clId="{3E54AE55-CD2A-4EBD-82A4-B88DDB62E635}" dt="2024-04-09T10:04:41.337" v="10000" actId="1076"/>
          <ac:picMkLst>
            <pc:docMk/>
            <pc:sldMk cId="479072422" sldId="278"/>
            <ac:picMk id="18" creationId="{F53DB1B5-A7B6-7044-49F8-998D41A82DC6}"/>
          </ac:picMkLst>
        </pc:picChg>
        <pc:picChg chg="del">
          <ac:chgData name="Enrico Fabris" userId="d9ea6b64-481b-4f1a-9add-e8896e431423" providerId="ADAL" clId="{3E54AE55-CD2A-4EBD-82A4-B88DDB62E635}" dt="2024-04-08T15:59:45.215" v="7997" actId="478"/>
          <ac:picMkLst>
            <pc:docMk/>
            <pc:sldMk cId="479072422" sldId="278"/>
            <ac:picMk id="19" creationId="{157D64B1-AD6D-C92E-FC53-70218BEECCF5}"/>
          </ac:picMkLst>
        </pc:picChg>
        <pc:picChg chg="del">
          <ac:chgData name="Enrico Fabris" userId="d9ea6b64-481b-4f1a-9add-e8896e431423" providerId="ADAL" clId="{3E54AE55-CD2A-4EBD-82A4-B88DDB62E635}" dt="2024-04-08T15:59:45.215" v="7997" actId="478"/>
          <ac:picMkLst>
            <pc:docMk/>
            <pc:sldMk cId="479072422" sldId="278"/>
            <ac:picMk id="33" creationId="{7C1E89D3-F89F-E755-3948-5B94D854C1D5}"/>
          </ac:picMkLst>
        </pc:picChg>
        <pc:cxnChg chg="add mod">
          <ac:chgData name="Enrico Fabris" userId="d9ea6b64-481b-4f1a-9add-e8896e431423" providerId="ADAL" clId="{3E54AE55-CD2A-4EBD-82A4-B88DDB62E635}" dt="2024-04-09T10:02:11.194" v="9821" actId="1035"/>
          <ac:cxnSpMkLst>
            <pc:docMk/>
            <pc:sldMk cId="479072422" sldId="278"/>
            <ac:cxnSpMk id="6" creationId="{6BB05396-9389-E0C5-628B-86E7331A4BC0}"/>
          </ac:cxnSpMkLst>
        </pc:cxnChg>
        <pc:cxnChg chg="del mod">
          <ac:chgData name="Enrico Fabris" userId="d9ea6b64-481b-4f1a-9add-e8896e431423" providerId="ADAL" clId="{3E54AE55-CD2A-4EBD-82A4-B88DDB62E635}" dt="2024-04-08T15:59:45.215" v="7997" actId="478"/>
          <ac:cxnSpMkLst>
            <pc:docMk/>
            <pc:sldMk cId="479072422" sldId="278"/>
            <ac:cxnSpMk id="39" creationId="{E0EC41AF-2C80-27FC-8607-19D49786BCDF}"/>
          </ac:cxnSpMkLst>
        </pc:cxnChg>
      </pc:sldChg>
      <pc:sldChg chg="modSp add del mod">
        <pc:chgData name="Enrico Fabris" userId="d9ea6b64-481b-4f1a-9add-e8896e431423" providerId="ADAL" clId="{3E54AE55-CD2A-4EBD-82A4-B88DDB62E635}" dt="2024-04-09T10:26:54.057" v="10635" actId="47"/>
        <pc:sldMkLst>
          <pc:docMk/>
          <pc:sldMk cId="2432271577" sldId="279"/>
        </pc:sldMkLst>
        <pc:spChg chg="mod">
          <ac:chgData name="Enrico Fabris" userId="d9ea6b64-481b-4f1a-9add-e8896e431423" providerId="ADAL" clId="{3E54AE55-CD2A-4EBD-82A4-B88DDB62E635}" dt="2024-04-09T07:57:37.963" v="9310"/>
          <ac:spMkLst>
            <pc:docMk/>
            <pc:sldMk cId="2432271577" sldId="279"/>
            <ac:spMk id="2" creationId="{30100202-1B9B-D590-4C1C-02F967444D63}"/>
          </ac:spMkLst>
        </pc:spChg>
        <pc:spChg chg="mod">
          <ac:chgData name="Enrico Fabris" userId="d9ea6b64-481b-4f1a-9add-e8896e431423" providerId="ADAL" clId="{3E54AE55-CD2A-4EBD-82A4-B88DDB62E635}" dt="2024-04-09T07:57:37.963" v="9310"/>
          <ac:spMkLst>
            <pc:docMk/>
            <pc:sldMk cId="2432271577" sldId="279"/>
            <ac:spMk id="3" creationId="{6A638CD8-0445-8B9B-7786-91E9D8BDD2E5}"/>
          </ac:spMkLst>
        </pc:spChg>
        <pc:spChg chg="mod">
          <ac:chgData name="Enrico Fabris" userId="d9ea6b64-481b-4f1a-9add-e8896e431423" providerId="ADAL" clId="{3E54AE55-CD2A-4EBD-82A4-B88DDB62E635}" dt="2024-04-09T07:57:37.963" v="9310"/>
          <ac:spMkLst>
            <pc:docMk/>
            <pc:sldMk cId="2432271577" sldId="279"/>
            <ac:spMk id="4" creationId="{F3D8C54E-765B-4FF8-6B02-E59C7219EA70}"/>
          </ac:spMkLst>
        </pc:spChg>
        <pc:spChg chg="mod">
          <ac:chgData name="Enrico Fabris" userId="d9ea6b64-481b-4f1a-9add-e8896e431423" providerId="ADAL" clId="{3E54AE55-CD2A-4EBD-82A4-B88DDB62E635}" dt="2024-04-08T16:07:24.231" v="8643" actId="6549"/>
          <ac:spMkLst>
            <pc:docMk/>
            <pc:sldMk cId="2432271577" sldId="279"/>
            <ac:spMk id="5" creationId="{B46162F2-9902-4961-D0F7-48E56C9889B4}"/>
          </ac:spMkLst>
        </pc:spChg>
      </pc:sldChg>
      <pc:sldChg chg="modSp add del mod modShow">
        <pc:chgData name="Enrico Fabris" userId="d9ea6b64-481b-4f1a-9add-e8896e431423" providerId="ADAL" clId="{3E54AE55-CD2A-4EBD-82A4-B88DDB62E635}" dt="2024-04-09T12:30:46.047" v="12212" actId="47"/>
        <pc:sldMkLst>
          <pc:docMk/>
          <pc:sldMk cId="4112234283" sldId="280"/>
        </pc:sldMkLst>
        <pc:spChg chg="mod">
          <ac:chgData name="Enrico Fabris" userId="d9ea6b64-481b-4f1a-9add-e8896e431423" providerId="ADAL" clId="{3E54AE55-CD2A-4EBD-82A4-B88DDB62E635}" dt="2024-04-09T07:57:37.963" v="9310"/>
          <ac:spMkLst>
            <pc:docMk/>
            <pc:sldMk cId="4112234283" sldId="280"/>
            <ac:spMk id="2" creationId="{30100202-1B9B-D590-4C1C-02F967444D63}"/>
          </ac:spMkLst>
        </pc:spChg>
        <pc:spChg chg="mod">
          <ac:chgData name="Enrico Fabris" userId="d9ea6b64-481b-4f1a-9add-e8896e431423" providerId="ADAL" clId="{3E54AE55-CD2A-4EBD-82A4-B88DDB62E635}" dt="2024-04-09T07:57:37.963" v="9310"/>
          <ac:spMkLst>
            <pc:docMk/>
            <pc:sldMk cId="4112234283" sldId="280"/>
            <ac:spMk id="3" creationId="{6A638CD8-0445-8B9B-7786-91E9D8BDD2E5}"/>
          </ac:spMkLst>
        </pc:spChg>
        <pc:spChg chg="mod">
          <ac:chgData name="Enrico Fabris" userId="d9ea6b64-481b-4f1a-9add-e8896e431423" providerId="ADAL" clId="{3E54AE55-CD2A-4EBD-82A4-B88DDB62E635}" dt="2024-04-09T07:57:37.963" v="9310"/>
          <ac:spMkLst>
            <pc:docMk/>
            <pc:sldMk cId="4112234283" sldId="280"/>
            <ac:spMk id="4" creationId="{F3D8C54E-765B-4FF8-6B02-E59C7219EA70}"/>
          </ac:spMkLst>
        </pc:spChg>
      </pc:sldChg>
      <pc:sldChg chg="addSp delSp modSp add mod delAnim modAnim">
        <pc:chgData name="Enrico Fabris" userId="d9ea6b64-481b-4f1a-9add-e8896e431423" providerId="ADAL" clId="{3E54AE55-CD2A-4EBD-82A4-B88DDB62E635}" dt="2024-04-10T11:04:52.507" v="16804"/>
        <pc:sldMkLst>
          <pc:docMk/>
          <pc:sldMk cId="4030196542" sldId="281"/>
        </pc:sldMkLst>
        <pc:spChg chg="mod">
          <ac:chgData name="Enrico Fabris" userId="d9ea6b64-481b-4f1a-9add-e8896e431423" providerId="ADAL" clId="{3E54AE55-CD2A-4EBD-82A4-B88DDB62E635}" dt="2024-04-09T16:10:51.862" v="13062" actId="20577"/>
          <ac:spMkLst>
            <pc:docMk/>
            <pc:sldMk cId="4030196542" sldId="281"/>
            <ac:spMk id="2" creationId="{72896234-2729-1429-7DC9-BC43DF201EF0}"/>
          </ac:spMkLst>
        </pc:spChg>
        <pc:spChg chg="mod">
          <ac:chgData name="Enrico Fabris" userId="d9ea6b64-481b-4f1a-9add-e8896e431423" providerId="ADAL" clId="{3E54AE55-CD2A-4EBD-82A4-B88DDB62E635}" dt="2024-04-09T10:26:17.837" v="10632" actId="14100"/>
          <ac:spMkLst>
            <pc:docMk/>
            <pc:sldMk cId="4030196542" sldId="281"/>
            <ac:spMk id="14" creationId="{ADBC01A2-3C3C-13E0-7893-0441EEDBADF6}"/>
          </ac:spMkLst>
        </pc:spChg>
        <pc:spChg chg="mod">
          <ac:chgData name="Enrico Fabris" userId="d9ea6b64-481b-4f1a-9add-e8896e431423" providerId="ADAL" clId="{3E54AE55-CD2A-4EBD-82A4-B88DDB62E635}" dt="2024-04-09T09:44:13.999" v="9537" actId="207"/>
          <ac:spMkLst>
            <pc:docMk/>
            <pc:sldMk cId="4030196542" sldId="281"/>
            <ac:spMk id="19" creationId="{51CA6301-6070-C243-7BC5-8CF449CB241B}"/>
          </ac:spMkLst>
        </pc:spChg>
        <pc:picChg chg="mod">
          <ac:chgData name="Enrico Fabris" userId="d9ea6b64-481b-4f1a-9add-e8896e431423" providerId="ADAL" clId="{3E54AE55-CD2A-4EBD-82A4-B88DDB62E635}" dt="2024-04-09T16:10:59.332" v="13066" actId="1038"/>
          <ac:picMkLst>
            <pc:docMk/>
            <pc:sldMk cId="4030196542" sldId="281"/>
            <ac:picMk id="3" creationId="{934FA17E-E725-9163-9584-D18F8999DFF6}"/>
          </ac:picMkLst>
        </pc:picChg>
        <pc:picChg chg="add del mod">
          <ac:chgData name="Enrico Fabris" userId="d9ea6b64-481b-4f1a-9add-e8896e431423" providerId="ADAL" clId="{3E54AE55-CD2A-4EBD-82A4-B88DDB62E635}" dt="2024-04-09T09:25:00.698" v="9483" actId="478"/>
          <ac:picMkLst>
            <pc:docMk/>
            <pc:sldMk cId="4030196542" sldId="281"/>
            <ac:picMk id="5" creationId="{FCA26440-407C-D6F2-5690-5B8E8347030F}"/>
          </ac:picMkLst>
        </pc:picChg>
        <pc:picChg chg="del">
          <ac:chgData name="Enrico Fabris" userId="d9ea6b64-481b-4f1a-9add-e8896e431423" providerId="ADAL" clId="{3E54AE55-CD2A-4EBD-82A4-B88DDB62E635}" dt="2024-04-09T09:25:24.259" v="9488" actId="478"/>
          <ac:picMkLst>
            <pc:docMk/>
            <pc:sldMk cId="4030196542" sldId="281"/>
            <ac:picMk id="6" creationId="{BE9E51CA-FA39-84C3-575E-32774057D84E}"/>
          </ac:picMkLst>
        </pc:picChg>
        <pc:picChg chg="del">
          <ac:chgData name="Enrico Fabris" userId="d9ea6b64-481b-4f1a-9add-e8896e431423" providerId="ADAL" clId="{3E54AE55-CD2A-4EBD-82A4-B88DDB62E635}" dt="2024-04-09T09:25:24.259" v="9488" actId="478"/>
          <ac:picMkLst>
            <pc:docMk/>
            <pc:sldMk cId="4030196542" sldId="281"/>
            <ac:picMk id="7" creationId="{9B73E280-782D-953B-F398-5E769154A651}"/>
          </ac:picMkLst>
        </pc:picChg>
        <pc:picChg chg="add mod">
          <ac:chgData name="Enrico Fabris" userId="d9ea6b64-481b-4f1a-9add-e8896e431423" providerId="ADAL" clId="{3E54AE55-CD2A-4EBD-82A4-B88DDB62E635}" dt="2024-04-09T09:49:00.010" v="9544" actId="1076"/>
          <ac:picMkLst>
            <pc:docMk/>
            <pc:sldMk cId="4030196542" sldId="281"/>
            <ac:picMk id="9" creationId="{A7D5BAFA-A841-BAC6-D015-392FAFDDF088}"/>
          </ac:picMkLst>
        </pc:picChg>
        <pc:picChg chg="add del mod">
          <ac:chgData name="Enrico Fabris" userId="d9ea6b64-481b-4f1a-9add-e8896e431423" providerId="ADAL" clId="{3E54AE55-CD2A-4EBD-82A4-B88DDB62E635}" dt="2024-04-09T09:30:16.126" v="9500" actId="21"/>
          <ac:picMkLst>
            <pc:docMk/>
            <pc:sldMk cId="4030196542" sldId="281"/>
            <ac:picMk id="11" creationId="{8ACD7E1A-1490-1303-EE29-5F07DEDA671A}"/>
          </ac:picMkLst>
        </pc:picChg>
        <pc:picChg chg="mod">
          <ac:chgData name="Enrico Fabris" userId="d9ea6b64-481b-4f1a-9add-e8896e431423" providerId="ADAL" clId="{3E54AE55-CD2A-4EBD-82A4-B88DDB62E635}" dt="2024-04-09T09:25:35.721" v="9490" actId="1076"/>
          <ac:picMkLst>
            <pc:docMk/>
            <pc:sldMk cId="4030196542" sldId="281"/>
            <ac:picMk id="13" creationId="{A3BB7D10-7F94-22A5-3E5E-79AC3D36C94C}"/>
          </ac:picMkLst>
        </pc:picChg>
      </pc:sldChg>
      <pc:sldChg chg="addSp delSp modSp add mod delAnim modAnim">
        <pc:chgData name="Enrico Fabris" userId="d9ea6b64-481b-4f1a-9add-e8896e431423" providerId="ADAL" clId="{3E54AE55-CD2A-4EBD-82A4-B88DDB62E635}" dt="2024-04-10T11:05:15.941" v="16807"/>
        <pc:sldMkLst>
          <pc:docMk/>
          <pc:sldMk cId="1453613344" sldId="282"/>
        </pc:sldMkLst>
        <pc:spChg chg="mod">
          <ac:chgData name="Enrico Fabris" userId="d9ea6b64-481b-4f1a-9add-e8896e431423" providerId="ADAL" clId="{3E54AE55-CD2A-4EBD-82A4-B88DDB62E635}" dt="2024-04-09T15:21:55.048" v="12988" actId="207"/>
          <ac:spMkLst>
            <pc:docMk/>
            <pc:sldMk cId="1453613344" sldId="282"/>
            <ac:spMk id="2" creationId="{72896234-2729-1429-7DC9-BC43DF201EF0}"/>
          </ac:spMkLst>
        </pc:spChg>
        <pc:spChg chg="mod">
          <ac:chgData name="Enrico Fabris" userId="d9ea6b64-481b-4f1a-9add-e8896e431423" providerId="ADAL" clId="{3E54AE55-CD2A-4EBD-82A4-B88DDB62E635}" dt="2024-04-10T07:04:28.931" v="14435" actId="20577"/>
          <ac:spMkLst>
            <pc:docMk/>
            <pc:sldMk cId="1453613344" sldId="282"/>
            <ac:spMk id="6" creationId="{13C4D370-D2F2-5D4D-5F0C-B6AF5F381089}"/>
          </ac:spMkLst>
        </pc:spChg>
        <pc:spChg chg="mod">
          <ac:chgData name="Enrico Fabris" userId="d9ea6b64-481b-4f1a-9add-e8896e431423" providerId="ADAL" clId="{3E54AE55-CD2A-4EBD-82A4-B88DDB62E635}" dt="2024-04-10T06:48:20.381" v="13183" actId="207"/>
          <ac:spMkLst>
            <pc:docMk/>
            <pc:sldMk cId="1453613344" sldId="282"/>
            <ac:spMk id="7" creationId="{2532EB85-8D4C-25AB-E9E8-1257EE6826E0}"/>
          </ac:spMkLst>
        </pc:spChg>
        <pc:spChg chg="mod">
          <ac:chgData name="Enrico Fabris" userId="d9ea6b64-481b-4f1a-9add-e8896e431423" providerId="ADAL" clId="{3E54AE55-CD2A-4EBD-82A4-B88DDB62E635}" dt="2024-04-10T11:00:24.876" v="16726" actId="20577"/>
          <ac:spMkLst>
            <pc:docMk/>
            <pc:sldMk cId="1453613344" sldId="282"/>
            <ac:spMk id="8" creationId="{6AAF480B-190F-FDD7-FAB3-95849BD870FA}"/>
          </ac:spMkLst>
        </pc:spChg>
        <pc:spChg chg="del">
          <ac:chgData name="Enrico Fabris" userId="d9ea6b64-481b-4f1a-9add-e8896e431423" providerId="ADAL" clId="{3E54AE55-CD2A-4EBD-82A4-B88DDB62E635}" dt="2024-04-09T09:30:44.505" v="9507" actId="478"/>
          <ac:spMkLst>
            <pc:docMk/>
            <pc:sldMk cId="1453613344" sldId="282"/>
            <ac:spMk id="11" creationId="{25A17F86-6BAD-873C-88B0-D46D5545F99C}"/>
          </ac:spMkLst>
        </pc:spChg>
        <pc:spChg chg="mod">
          <ac:chgData name="Enrico Fabris" userId="d9ea6b64-481b-4f1a-9add-e8896e431423" providerId="ADAL" clId="{3E54AE55-CD2A-4EBD-82A4-B88DDB62E635}" dt="2024-04-10T10:16:27.787" v="16650" actId="1076"/>
          <ac:spMkLst>
            <pc:docMk/>
            <pc:sldMk cId="1453613344" sldId="282"/>
            <ac:spMk id="12" creationId="{F432F46C-E845-5BA7-3BC1-C18888C035E9}"/>
          </ac:spMkLst>
        </pc:spChg>
        <pc:spChg chg="mod">
          <ac:chgData name="Enrico Fabris" userId="d9ea6b64-481b-4f1a-9add-e8896e431423" providerId="ADAL" clId="{3E54AE55-CD2A-4EBD-82A4-B88DDB62E635}" dt="2024-04-10T11:00:49.712" v="16797" actId="1038"/>
          <ac:spMkLst>
            <pc:docMk/>
            <pc:sldMk cId="1453613344" sldId="282"/>
            <ac:spMk id="13" creationId="{690A62D0-FE41-CE87-AAA0-4F6C4FD0C549}"/>
          </ac:spMkLst>
        </pc:spChg>
        <pc:spChg chg="mod">
          <ac:chgData name="Enrico Fabris" userId="d9ea6b64-481b-4f1a-9add-e8896e431423" providerId="ADAL" clId="{3E54AE55-CD2A-4EBD-82A4-B88DDB62E635}" dt="2024-04-10T06:48:13.342" v="13179" actId="20577"/>
          <ac:spMkLst>
            <pc:docMk/>
            <pc:sldMk cId="1453613344" sldId="282"/>
            <ac:spMk id="15" creationId="{9726394D-E193-7C77-D8C0-987036F7E91E}"/>
          </ac:spMkLst>
        </pc:spChg>
        <pc:picChg chg="del">
          <ac:chgData name="Enrico Fabris" userId="d9ea6b64-481b-4f1a-9add-e8896e431423" providerId="ADAL" clId="{3E54AE55-CD2A-4EBD-82A4-B88DDB62E635}" dt="2024-04-09T09:30:29.792" v="9505" actId="478"/>
          <ac:picMkLst>
            <pc:docMk/>
            <pc:sldMk cId="1453613344" sldId="282"/>
            <ac:picMk id="4" creationId="{42F00728-01BD-3978-9053-21B2F68032A3}"/>
          </ac:picMkLst>
        </pc:picChg>
        <pc:picChg chg="add mod">
          <ac:chgData name="Enrico Fabris" userId="d9ea6b64-481b-4f1a-9add-e8896e431423" providerId="ADAL" clId="{3E54AE55-CD2A-4EBD-82A4-B88DDB62E635}" dt="2024-04-09T10:07:53.374" v="10042" actId="1076"/>
          <ac:picMkLst>
            <pc:docMk/>
            <pc:sldMk cId="1453613344" sldId="282"/>
            <ac:picMk id="9" creationId="{8ACD7E1A-1490-1303-EE29-5F07DEDA671A}"/>
          </ac:picMkLst>
        </pc:picChg>
      </pc:sldChg>
      <pc:sldChg chg="addSp modSp add mod ord modAnim modShow">
        <pc:chgData name="Enrico Fabris" userId="d9ea6b64-481b-4f1a-9add-e8896e431423" providerId="ADAL" clId="{3E54AE55-CD2A-4EBD-82A4-B88DDB62E635}" dt="2024-04-10T08:41:35.100" v="15469"/>
        <pc:sldMkLst>
          <pc:docMk/>
          <pc:sldMk cId="1645353475" sldId="283"/>
        </pc:sldMkLst>
        <pc:spChg chg="mod">
          <ac:chgData name="Enrico Fabris" userId="d9ea6b64-481b-4f1a-9add-e8896e431423" providerId="ADAL" clId="{3E54AE55-CD2A-4EBD-82A4-B88DDB62E635}" dt="2024-04-09T15:21:49.496" v="12987" actId="207"/>
          <ac:spMkLst>
            <pc:docMk/>
            <pc:sldMk cId="1645353475" sldId="283"/>
            <ac:spMk id="2" creationId="{72896234-2729-1429-7DC9-BC43DF201EF0}"/>
          </ac:spMkLst>
        </pc:spChg>
        <pc:spChg chg="mod">
          <ac:chgData name="Enrico Fabris" userId="d9ea6b64-481b-4f1a-9add-e8896e431423" providerId="ADAL" clId="{3E54AE55-CD2A-4EBD-82A4-B88DDB62E635}" dt="2024-04-09T16:00:00.989" v="13021" actId="207"/>
          <ac:spMkLst>
            <pc:docMk/>
            <pc:sldMk cId="1645353475" sldId="283"/>
            <ac:spMk id="25" creationId="{EB10FEAE-78BB-EEF6-F6B2-4F54B5B8CEF2}"/>
          </ac:spMkLst>
        </pc:spChg>
        <pc:spChg chg="mod">
          <ac:chgData name="Enrico Fabris" userId="d9ea6b64-481b-4f1a-9add-e8896e431423" providerId="ADAL" clId="{3E54AE55-CD2A-4EBD-82A4-B88DDB62E635}" dt="2024-04-09T15:59:51.020" v="13019" actId="207"/>
          <ac:spMkLst>
            <pc:docMk/>
            <pc:sldMk cId="1645353475" sldId="283"/>
            <ac:spMk id="54" creationId="{7198B62D-1886-8192-E3FC-72C3A64784BE}"/>
          </ac:spMkLst>
        </pc:spChg>
        <pc:spChg chg="mod">
          <ac:chgData name="Enrico Fabris" userId="d9ea6b64-481b-4f1a-9add-e8896e431423" providerId="ADAL" clId="{3E54AE55-CD2A-4EBD-82A4-B88DDB62E635}" dt="2024-04-10T06:35:03.946" v="13132" actId="207"/>
          <ac:spMkLst>
            <pc:docMk/>
            <pc:sldMk cId="1645353475" sldId="283"/>
            <ac:spMk id="62" creationId="{7C8F5E0C-34CA-68F4-3B99-A231C6CF966E}"/>
          </ac:spMkLst>
        </pc:spChg>
        <pc:spChg chg="mod">
          <ac:chgData name="Enrico Fabris" userId="d9ea6b64-481b-4f1a-9add-e8896e431423" providerId="ADAL" clId="{3E54AE55-CD2A-4EBD-82A4-B88DDB62E635}" dt="2024-04-09T12:08:43.285" v="12048" actId="207"/>
          <ac:spMkLst>
            <pc:docMk/>
            <pc:sldMk cId="1645353475" sldId="283"/>
            <ac:spMk id="1025" creationId="{9A05C356-F252-AE67-F8F3-60D79E0DEFD1}"/>
          </ac:spMkLst>
        </pc:spChg>
        <pc:spChg chg="mod">
          <ac:chgData name="Enrico Fabris" userId="d9ea6b64-481b-4f1a-9add-e8896e431423" providerId="ADAL" clId="{3E54AE55-CD2A-4EBD-82A4-B88DDB62E635}" dt="2024-04-09T09:46:00.249" v="9540" actId="207"/>
          <ac:spMkLst>
            <pc:docMk/>
            <pc:sldMk cId="1645353475" sldId="283"/>
            <ac:spMk id="1027" creationId="{F801C0E5-0561-1876-2525-AC003319F90A}"/>
          </ac:spMkLst>
        </pc:spChg>
        <pc:picChg chg="add mod">
          <ac:chgData name="Enrico Fabris" userId="d9ea6b64-481b-4f1a-9add-e8896e431423" providerId="ADAL" clId="{3E54AE55-CD2A-4EBD-82A4-B88DDB62E635}" dt="2024-04-09T15:48:11.046" v="13007"/>
          <ac:picMkLst>
            <pc:docMk/>
            <pc:sldMk cId="1645353475" sldId="283"/>
            <ac:picMk id="6" creationId="{15E42151-6A59-1B06-2F24-B8E149760727}"/>
          </ac:picMkLst>
        </pc:picChg>
        <pc:picChg chg="mod">
          <ac:chgData name="Enrico Fabris" userId="d9ea6b64-481b-4f1a-9add-e8896e431423" providerId="ADAL" clId="{3E54AE55-CD2A-4EBD-82A4-B88DDB62E635}" dt="2024-04-09T16:02:05.739" v="13048" actId="1035"/>
          <ac:picMkLst>
            <pc:docMk/>
            <pc:sldMk cId="1645353475" sldId="283"/>
            <ac:picMk id="7" creationId="{5B3C8067-96D2-25A4-3115-46203C784F3E}"/>
          </ac:picMkLst>
        </pc:picChg>
        <pc:picChg chg="mod">
          <ac:chgData name="Enrico Fabris" userId="d9ea6b64-481b-4f1a-9add-e8896e431423" providerId="ADAL" clId="{3E54AE55-CD2A-4EBD-82A4-B88DDB62E635}" dt="2024-04-09T15:57:54.929" v="13014" actId="14100"/>
          <ac:picMkLst>
            <pc:docMk/>
            <pc:sldMk cId="1645353475" sldId="283"/>
            <ac:picMk id="29" creationId="{572CBB3E-B99A-373A-8EBD-6792E4BAB35B}"/>
          </ac:picMkLst>
        </pc:picChg>
        <pc:picChg chg="mod">
          <ac:chgData name="Enrico Fabris" userId="d9ea6b64-481b-4f1a-9add-e8896e431423" providerId="ADAL" clId="{3E54AE55-CD2A-4EBD-82A4-B88DDB62E635}" dt="2024-04-09T16:01:16.914" v="13031" actId="1038"/>
          <ac:picMkLst>
            <pc:docMk/>
            <pc:sldMk cId="1645353475" sldId="283"/>
            <ac:picMk id="31" creationId="{0BCA2765-98F2-F3BC-C7D3-517491167842}"/>
          </ac:picMkLst>
        </pc:picChg>
        <pc:picChg chg="mod">
          <ac:chgData name="Enrico Fabris" userId="d9ea6b64-481b-4f1a-9add-e8896e431423" providerId="ADAL" clId="{3E54AE55-CD2A-4EBD-82A4-B88DDB62E635}" dt="2024-04-09T15:57:54.929" v="13014" actId="14100"/>
          <ac:picMkLst>
            <pc:docMk/>
            <pc:sldMk cId="1645353475" sldId="283"/>
            <ac:picMk id="33" creationId="{D9F829AB-AE6A-7688-75E4-81448FAAE646}"/>
          </ac:picMkLst>
        </pc:picChg>
        <pc:picChg chg="mod">
          <ac:chgData name="Enrico Fabris" userId="d9ea6b64-481b-4f1a-9add-e8896e431423" providerId="ADAL" clId="{3E54AE55-CD2A-4EBD-82A4-B88DDB62E635}" dt="2024-04-09T15:57:54.929" v="13014" actId="14100"/>
          <ac:picMkLst>
            <pc:docMk/>
            <pc:sldMk cId="1645353475" sldId="283"/>
            <ac:picMk id="37" creationId="{63112127-3683-57BE-3A74-10145342809C}"/>
          </ac:picMkLst>
        </pc:picChg>
        <pc:picChg chg="mod">
          <ac:chgData name="Enrico Fabris" userId="d9ea6b64-481b-4f1a-9add-e8896e431423" providerId="ADAL" clId="{3E54AE55-CD2A-4EBD-82A4-B88DDB62E635}" dt="2024-04-09T15:57:54.929" v="13014" actId="14100"/>
          <ac:picMkLst>
            <pc:docMk/>
            <pc:sldMk cId="1645353475" sldId="283"/>
            <ac:picMk id="41" creationId="{E426E468-2249-4C53-C7B8-127D9406887A}"/>
          </ac:picMkLst>
        </pc:picChg>
        <pc:picChg chg="mod">
          <ac:chgData name="Enrico Fabris" userId="d9ea6b64-481b-4f1a-9add-e8896e431423" providerId="ADAL" clId="{3E54AE55-CD2A-4EBD-82A4-B88DDB62E635}" dt="2024-04-09T16:09:11.896" v="13054" actId="14100"/>
          <ac:picMkLst>
            <pc:docMk/>
            <pc:sldMk cId="1645353475" sldId="283"/>
            <ac:picMk id="43" creationId="{C9327ED9-B673-4275-7564-DAD2AF4BC660}"/>
          </ac:picMkLst>
        </pc:picChg>
        <pc:picChg chg="mod">
          <ac:chgData name="Enrico Fabris" userId="d9ea6b64-481b-4f1a-9add-e8896e431423" providerId="ADAL" clId="{3E54AE55-CD2A-4EBD-82A4-B88DDB62E635}" dt="2024-04-09T16:09:11.896" v="13054" actId="14100"/>
          <ac:picMkLst>
            <pc:docMk/>
            <pc:sldMk cId="1645353475" sldId="283"/>
            <ac:picMk id="45" creationId="{C70C81ED-40C6-CF1A-2834-B5255BCF0D08}"/>
          </ac:picMkLst>
        </pc:picChg>
        <pc:picChg chg="mod">
          <ac:chgData name="Enrico Fabris" userId="d9ea6b64-481b-4f1a-9add-e8896e431423" providerId="ADAL" clId="{3E54AE55-CD2A-4EBD-82A4-B88DDB62E635}" dt="2024-04-09T15:57:54.929" v="13014" actId="14100"/>
          <ac:picMkLst>
            <pc:docMk/>
            <pc:sldMk cId="1645353475" sldId="283"/>
            <ac:picMk id="55" creationId="{3FE068A2-3D1D-6BDF-6ED6-FE489B3BB607}"/>
          </ac:picMkLst>
        </pc:picChg>
        <pc:picChg chg="mod">
          <ac:chgData name="Enrico Fabris" userId="d9ea6b64-481b-4f1a-9add-e8896e431423" providerId="ADAL" clId="{3E54AE55-CD2A-4EBD-82A4-B88DDB62E635}" dt="2024-04-09T16:01:16.914" v="13031" actId="1038"/>
          <ac:picMkLst>
            <pc:docMk/>
            <pc:sldMk cId="1645353475" sldId="283"/>
            <ac:picMk id="56" creationId="{E339B764-6707-2C12-3730-354EB8F1F5E6}"/>
          </ac:picMkLst>
        </pc:picChg>
        <pc:picChg chg="mod">
          <ac:chgData name="Enrico Fabris" userId="d9ea6b64-481b-4f1a-9add-e8896e431423" providerId="ADAL" clId="{3E54AE55-CD2A-4EBD-82A4-B88DDB62E635}" dt="2024-04-09T15:57:54.929" v="13014" actId="14100"/>
          <ac:picMkLst>
            <pc:docMk/>
            <pc:sldMk cId="1645353475" sldId="283"/>
            <ac:picMk id="57" creationId="{C10E7502-6CBC-8F42-C23D-4709A7151878}"/>
          </ac:picMkLst>
        </pc:picChg>
        <pc:picChg chg="mod">
          <ac:chgData name="Enrico Fabris" userId="d9ea6b64-481b-4f1a-9add-e8896e431423" providerId="ADAL" clId="{3E54AE55-CD2A-4EBD-82A4-B88DDB62E635}" dt="2024-04-09T15:57:54.929" v="13014" actId="14100"/>
          <ac:picMkLst>
            <pc:docMk/>
            <pc:sldMk cId="1645353475" sldId="283"/>
            <ac:picMk id="58" creationId="{2F4616EC-8E62-B77A-E834-85E3C614C7ED}"/>
          </ac:picMkLst>
        </pc:picChg>
        <pc:picChg chg="mod">
          <ac:chgData name="Enrico Fabris" userId="d9ea6b64-481b-4f1a-9add-e8896e431423" providerId="ADAL" clId="{3E54AE55-CD2A-4EBD-82A4-B88DDB62E635}" dt="2024-04-09T15:57:54.929" v="13014" actId="14100"/>
          <ac:picMkLst>
            <pc:docMk/>
            <pc:sldMk cId="1645353475" sldId="283"/>
            <ac:picMk id="59" creationId="{2AE43719-F0A1-C93B-5BA4-7443C32B01E9}"/>
          </ac:picMkLst>
        </pc:picChg>
        <pc:picChg chg="mod">
          <ac:chgData name="Enrico Fabris" userId="d9ea6b64-481b-4f1a-9add-e8896e431423" providerId="ADAL" clId="{3E54AE55-CD2A-4EBD-82A4-B88DDB62E635}" dt="2024-04-09T16:09:11.896" v="13054" actId="14100"/>
          <ac:picMkLst>
            <pc:docMk/>
            <pc:sldMk cId="1645353475" sldId="283"/>
            <ac:picMk id="60" creationId="{79EB4B3B-0BD9-3CC6-2BC5-EA569AE5C51E}"/>
          </ac:picMkLst>
        </pc:picChg>
        <pc:picChg chg="mod">
          <ac:chgData name="Enrico Fabris" userId="d9ea6b64-481b-4f1a-9add-e8896e431423" providerId="ADAL" clId="{3E54AE55-CD2A-4EBD-82A4-B88DDB62E635}" dt="2024-04-09T16:09:11.896" v="13054" actId="14100"/>
          <ac:picMkLst>
            <pc:docMk/>
            <pc:sldMk cId="1645353475" sldId="283"/>
            <ac:picMk id="61" creationId="{35C46258-6F10-0611-394D-BA7F6384E020}"/>
          </ac:picMkLst>
        </pc:picChg>
        <pc:cxnChg chg="mod">
          <ac:chgData name="Enrico Fabris" userId="d9ea6b64-481b-4f1a-9add-e8896e431423" providerId="ADAL" clId="{3E54AE55-CD2A-4EBD-82A4-B88DDB62E635}" dt="2024-04-09T10:22:19.921" v="10627" actId="692"/>
          <ac:cxnSpMkLst>
            <pc:docMk/>
            <pc:sldMk cId="1645353475" sldId="283"/>
            <ac:cxnSpMk id="8" creationId="{8ED00F15-907D-6713-00E6-9D19E547D089}"/>
          </ac:cxnSpMkLst>
        </pc:cxnChg>
        <pc:cxnChg chg="mod">
          <ac:chgData name="Enrico Fabris" userId="d9ea6b64-481b-4f1a-9add-e8896e431423" providerId="ADAL" clId="{3E54AE55-CD2A-4EBD-82A4-B88DDB62E635}" dt="2024-04-09T10:22:19.921" v="10627" actId="692"/>
          <ac:cxnSpMkLst>
            <pc:docMk/>
            <pc:sldMk cId="1645353475" sldId="283"/>
            <ac:cxnSpMk id="12" creationId="{C10FA6C7-FD36-6DD7-3CA1-34A8E240EE54}"/>
          </ac:cxnSpMkLst>
        </pc:cxnChg>
        <pc:cxnChg chg="mod">
          <ac:chgData name="Enrico Fabris" userId="d9ea6b64-481b-4f1a-9add-e8896e431423" providerId="ADAL" clId="{3E54AE55-CD2A-4EBD-82A4-B88DDB62E635}" dt="2024-04-09T10:22:19.921" v="10627" actId="692"/>
          <ac:cxnSpMkLst>
            <pc:docMk/>
            <pc:sldMk cId="1645353475" sldId="283"/>
            <ac:cxnSpMk id="14" creationId="{50D5692F-10CF-8F33-090E-B310A9602CBB}"/>
          </ac:cxnSpMkLst>
        </pc:cxnChg>
      </pc:sldChg>
      <pc:sldChg chg="delSp modSp add del mod ord delAnim">
        <pc:chgData name="Enrico Fabris" userId="d9ea6b64-481b-4f1a-9add-e8896e431423" providerId="ADAL" clId="{3E54AE55-CD2A-4EBD-82A4-B88DDB62E635}" dt="2024-04-09T14:58:02.348" v="12845" actId="47"/>
        <pc:sldMkLst>
          <pc:docMk/>
          <pc:sldMk cId="1313556533" sldId="284"/>
        </pc:sldMkLst>
        <pc:spChg chg="mod">
          <ac:chgData name="Enrico Fabris" userId="d9ea6b64-481b-4f1a-9add-e8896e431423" providerId="ADAL" clId="{3E54AE55-CD2A-4EBD-82A4-B88DDB62E635}" dt="2024-04-09T09:56:43.768" v="9650" actId="20577"/>
          <ac:spMkLst>
            <pc:docMk/>
            <pc:sldMk cId="1313556533" sldId="284"/>
            <ac:spMk id="2" creationId="{72896234-2729-1429-7DC9-BC43DF201EF0}"/>
          </ac:spMkLst>
        </pc:spChg>
        <pc:spChg chg="del">
          <ac:chgData name="Enrico Fabris" userId="d9ea6b64-481b-4f1a-9add-e8896e431423" providerId="ADAL" clId="{3E54AE55-CD2A-4EBD-82A4-B88DDB62E635}" dt="2024-04-09T09:54:25.821" v="9551" actId="478"/>
          <ac:spMkLst>
            <pc:docMk/>
            <pc:sldMk cId="1313556533" sldId="284"/>
            <ac:spMk id="19" creationId="{51CA6301-6070-C243-7BC5-8CF449CB241B}"/>
          </ac:spMkLst>
        </pc:spChg>
        <pc:picChg chg="mod">
          <ac:chgData name="Enrico Fabris" userId="d9ea6b64-481b-4f1a-9add-e8896e431423" providerId="ADAL" clId="{3E54AE55-CD2A-4EBD-82A4-B88DDB62E635}" dt="2024-04-09T09:56:30.539" v="9600" actId="1037"/>
          <ac:picMkLst>
            <pc:docMk/>
            <pc:sldMk cId="1313556533" sldId="284"/>
            <ac:picMk id="3" creationId="{934FA17E-E725-9163-9584-D18F8999DFF6}"/>
          </ac:picMkLst>
        </pc:picChg>
        <pc:picChg chg="del">
          <ac:chgData name="Enrico Fabris" userId="d9ea6b64-481b-4f1a-9add-e8896e431423" providerId="ADAL" clId="{3E54AE55-CD2A-4EBD-82A4-B88DDB62E635}" dt="2024-04-09T09:54:28.026" v="9553" actId="478"/>
          <ac:picMkLst>
            <pc:docMk/>
            <pc:sldMk cId="1313556533" sldId="284"/>
            <ac:picMk id="9" creationId="{A7D5BAFA-A841-BAC6-D015-392FAFDDF088}"/>
          </ac:picMkLst>
        </pc:picChg>
        <pc:picChg chg="del">
          <ac:chgData name="Enrico Fabris" userId="d9ea6b64-481b-4f1a-9add-e8896e431423" providerId="ADAL" clId="{3E54AE55-CD2A-4EBD-82A4-B88DDB62E635}" dt="2024-04-09T09:54:27.035" v="9552" actId="478"/>
          <ac:picMkLst>
            <pc:docMk/>
            <pc:sldMk cId="1313556533" sldId="284"/>
            <ac:picMk id="13" creationId="{A3BB7D10-7F94-22A5-3E5E-79AC3D36C94C}"/>
          </ac:picMkLst>
        </pc:picChg>
      </pc:sldChg>
      <pc:sldChg chg="addSp delSp modSp add mod addAnim delAnim modAnim modShow">
        <pc:chgData name="Enrico Fabris" userId="d9ea6b64-481b-4f1a-9add-e8896e431423" providerId="ADAL" clId="{3E54AE55-CD2A-4EBD-82A4-B88DDB62E635}" dt="2024-04-10T11:01:04.531" v="16799" actId="20577"/>
        <pc:sldMkLst>
          <pc:docMk/>
          <pc:sldMk cId="2891775764" sldId="285"/>
        </pc:sldMkLst>
        <pc:spChg chg="mod">
          <ac:chgData name="Enrico Fabris" userId="d9ea6b64-481b-4f1a-9add-e8896e431423" providerId="ADAL" clId="{3E54AE55-CD2A-4EBD-82A4-B88DDB62E635}" dt="2024-04-09T15:20:45.055" v="12983" actId="207"/>
          <ac:spMkLst>
            <pc:docMk/>
            <pc:sldMk cId="2891775764" sldId="285"/>
            <ac:spMk id="2" creationId="{30100202-1B9B-D590-4C1C-02F967444D63}"/>
          </ac:spMkLst>
        </pc:spChg>
        <pc:spChg chg="add mod">
          <ac:chgData name="Enrico Fabris" userId="d9ea6b64-481b-4f1a-9add-e8896e431423" providerId="ADAL" clId="{3E54AE55-CD2A-4EBD-82A4-B88DDB62E635}" dt="2024-04-09T10:18:01.106" v="10608" actId="14100"/>
          <ac:spMkLst>
            <pc:docMk/>
            <pc:sldMk cId="2891775764" sldId="285"/>
            <ac:spMk id="5" creationId="{D1D3C7FB-D13A-D457-616C-C129BE281CA0}"/>
          </ac:spMkLst>
        </pc:spChg>
        <pc:spChg chg="add mod">
          <ac:chgData name="Enrico Fabris" userId="d9ea6b64-481b-4f1a-9add-e8896e431423" providerId="ADAL" clId="{3E54AE55-CD2A-4EBD-82A4-B88DDB62E635}" dt="2024-04-09T14:28:58.502" v="12512" actId="20577"/>
          <ac:spMkLst>
            <pc:docMk/>
            <pc:sldMk cId="2891775764" sldId="285"/>
            <ac:spMk id="7" creationId="{4B155E58-4188-F8E5-28DB-69578BD60AB7}"/>
          </ac:spMkLst>
        </pc:spChg>
        <pc:spChg chg="add mod">
          <ac:chgData name="Enrico Fabris" userId="d9ea6b64-481b-4f1a-9add-e8896e431423" providerId="ADAL" clId="{3E54AE55-CD2A-4EBD-82A4-B88DDB62E635}" dt="2024-04-09T14:29:05.341" v="12515" actId="20577"/>
          <ac:spMkLst>
            <pc:docMk/>
            <pc:sldMk cId="2891775764" sldId="285"/>
            <ac:spMk id="8" creationId="{B20B4310-65AE-79B7-136E-C403A051DA84}"/>
          </ac:spMkLst>
        </pc:spChg>
        <pc:spChg chg="mod">
          <ac:chgData name="Enrico Fabris" userId="d9ea6b64-481b-4f1a-9add-e8896e431423" providerId="ADAL" clId="{3E54AE55-CD2A-4EBD-82A4-B88DDB62E635}" dt="2024-04-10T11:01:01.663" v="16798" actId="20577"/>
          <ac:spMkLst>
            <pc:docMk/>
            <pc:sldMk cId="2891775764" sldId="285"/>
            <ac:spMk id="9" creationId="{3EA73F56-BD91-0553-43AB-13B28CBF3DFF}"/>
          </ac:spMkLst>
        </pc:spChg>
        <pc:spChg chg="mod">
          <ac:chgData name="Enrico Fabris" userId="d9ea6b64-481b-4f1a-9add-e8896e431423" providerId="ADAL" clId="{3E54AE55-CD2A-4EBD-82A4-B88DDB62E635}" dt="2024-04-10T11:01:04.531" v="16799" actId="20577"/>
          <ac:spMkLst>
            <pc:docMk/>
            <pc:sldMk cId="2891775764" sldId="285"/>
            <ac:spMk id="10" creationId="{1F97D126-A7CF-673E-160A-52B04CFF13A5}"/>
          </ac:spMkLst>
        </pc:spChg>
        <pc:spChg chg="add mod">
          <ac:chgData name="Enrico Fabris" userId="d9ea6b64-481b-4f1a-9add-e8896e431423" providerId="ADAL" clId="{3E54AE55-CD2A-4EBD-82A4-B88DDB62E635}" dt="2024-04-09T10:09:53.193" v="10126"/>
          <ac:spMkLst>
            <pc:docMk/>
            <pc:sldMk cId="2891775764" sldId="285"/>
            <ac:spMk id="11" creationId="{18529E06-606F-668F-74C0-753570F085FD}"/>
          </ac:spMkLst>
        </pc:spChg>
        <pc:spChg chg="add del mod">
          <ac:chgData name="Enrico Fabris" userId="d9ea6b64-481b-4f1a-9add-e8896e431423" providerId="ADAL" clId="{3E54AE55-CD2A-4EBD-82A4-B88DDB62E635}" dt="2024-04-09T10:17:24.929" v="10601" actId="478"/>
          <ac:spMkLst>
            <pc:docMk/>
            <pc:sldMk cId="2891775764" sldId="285"/>
            <ac:spMk id="22" creationId="{444FCD90-4582-5BBB-8EC2-DD9C84B89E21}"/>
          </ac:spMkLst>
        </pc:spChg>
        <pc:spChg chg="add del mod">
          <ac:chgData name="Enrico Fabris" userId="d9ea6b64-481b-4f1a-9add-e8896e431423" providerId="ADAL" clId="{3E54AE55-CD2A-4EBD-82A4-B88DDB62E635}" dt="2024-04-09T10:17:24.959" v="10605"/>
          <ac:spMkLst>
            <pc:docMk/>
            <pc:sldMk cId="2891775764" sldId="285"/>
            <ac:spMk id="23" creationId="{10D8C3BD-DDAE-E5AE-6119-36EE0647F9BF}"/>
          </ac:spMkLst>
        </pc:spChg>
        <pc:spChg chg="add del mod">
          <ac:chgData name="Enrico Fabris" userId="d9ea6b64-481b-4f1a-9add-e8896e431423" providerId="ADAL" clId="{3E54AE55-CD2A-4EBD-82A4-B88DDB62E635}" dt="2024-04-09T10:17:24.957" v="10603"/>
          <ac:spMkLst>
            <pc:docMk/>
            <pc:sldMk cId="2891775764" sldId="285"/>
            <ac:spMk id="24" creationId="{96C92EC7-FAA1-4842-A471-273DBF36BE9D}"/>
          </ac:spMkLst>
        </pc:spChg>
        <pc:picChg chg="add mod">
          <ac:chgData name="Enrico Fabris" userId="d9ea6b64-481b-4f1a-9add-e8896e431423" providerId="ADAL" clId="{3E54AE55-CD2A-4EBD-82A4-B88DDB62E635}" dt="2024-04-09T10:13:27.325" v="10230" actId="1076"/>
          <ac:picMkLst>
            <pc:docMk/>
            <pc:sldMk cId="2891775764" sldId="285"/>
            <ac:picMk id="13" creationId="{37F2A5F5-14C6-2369-DA03-CA9008ECF65F}"/>
          </ac:picMkLst>
        </pc:picChg>
        <pc:picChg chg="add mod">
          <ac:chgData name="Enrico Fabris" userId="d9ea6b64-481b-4f1a-9add-e8896e431423" providerId="ADAL" clId="{3E54AE55-CD2A-4EBD-82A4-B88DDB62E635}" dt="2024-04-09T10:13:57.065" v="10238"/>
          <ac:picMkLst>
            <pc:docMk/>
            <pc:sldMk cId="2891775764" sldId="285"/>
            <ac:picMk id="15" creationId="{78678CEC-0B29-BC33-78FE-3245B756C9B0}"/>
          </ac:picMkLst>
        </pc:picChg>
        <pc:picChg chg="del mod">
          <ac:chgData name="Enrico Fabris" userId="d9ea6b64-481b-4f1a-9add-e8896e431423" providerId="ADAL" clId="{3E54AE55-CD2A-4EBD-82A4-B88DDB62E635}" dt="2024-04-09T10:13:04.084" v="10224" actId="478"/>
          <ac:picMkLst>
            <pc:docMk/>
            <pc:sldMk cId="2891775764" sldId="285"/>
            <ac:picMk id="16" creationId="{BD97CC36-F804-38C2-1EC7-7E0BE14245DA}"/>
          </ac:picMkLst>
        </pc:picChg>
        <pc:picChg chg="del mod">
          <ac:chgData name="Enrico Fabris" userId="d9ea6b64-481b-4f1a-9add-e8896e431423" providerId="ADAL" clId="{3E54AE55-CD2A-4EBD-82A4-B88DDB62E635}" dt="2024-04-09T10:13:28.137" v="10231" actId="478"/>
          <ac:picMkLst>
            <pc:docMk/>
            <pc:sldMk cId="2891775764" sldId="285"/>
            <ac:picMk id="18" creationId="{F53DB1B5-A7B6-7044-49F8-998D41A82DC6}"/>
          </ac:picMkLst>
        </pc:picChg>
        <pc:picChg chg="add del mod">
          <ac:chgData name="Enrico Fabris" userId="d9ea6b64-481b-4f1a-9add-e8896e431423" providerId="ADAL" clId="{3E54AE55-CD2A-4EBD-82A4-B88DDB62E635}" dt="2024-04-09T10:14:31.002" v="10247" actId="478"/>
          <ac:picMkLst>
            <pc:docMk/>
            <pc:sldMk cId="2891775764" sldId="285"/>
            <ac:picMk id="19" creationId="{528279FF-9F23-52AD-366E-DC1868B4B6D5}"/>
          </ac:picMkLst>
        </pc:picChg>
        <pc:picChg chg="add mod">
          <ac:chgData name="Enrico Fabris" userId="d9ea6b64-481b-4f1a-9add-e8896e431423" providerId="ADAL" clId="{3E54AE55-CD2A-4EBD-82A4-B88DDB62E635}" dt="2024-04-09T11:56:54.988" v="11785" actId="1076"/>
          <ac:picMkLst>
            <pc:docMk/>
            <pc:sldMk cId="2891775764" sldId="285"/>
            <ac:picMk id="21" creationId="{DA9A6C75-7AD4-4FE2-92C6-C9229785E079}"/>
          </ac:picMkLst>
        </pc:picChg>
        <pc:picChg chg="add del mod">
          <ac:chgData name="Enrico Fabris" userId="d9ea6b64-481b-4f1a-9add-e8896e431423" providerId="ADAL" clId="{3E54AE55-CD2A-4EBD-82A4-B88DDB62E635}" dt="2024-04-09T11:56:43.439" v="11782" actId="478"/>
          <ac:picMkLst>
            <pc:docMk/>
            <pc:sldMk cId="2891775764" sldId="285"/>
            <ac:picMk id="27" creationId="{CEF19592-EB54-2BA3-1E59-CB7FB5072680}"/>
          </ac:picMkLst>
        </pc:picChg>
        <pc:picChg chg="add mod">
          <ac:chgData name="Enrico Fabris" userId="d9ea6b64-481b-4f1a-9add-e8896e431423" providerId="ADAL" clId="{3E54AE55-CD2A-4EBD-82A4-B88DDB62E635}" dt="2024-04-09T12:35:28.106" v="12218" actId="14826"/>
          <ac:picMkLst>
            <pc:docMk/>
            <pc:sldMk cId="2891775764" sldId="285"/>
            <ac:picMk id="29" creationId="{80B663E9-807C-3EE4-5FE2-D35992CA8D2A}"/>
          </ac:picMkLst>
        </pc:picChg>
        <pc:cxnChg chg="del mod">
          <ac:chgData name="Enrico Fabris" userId="d9ea6b64-481b-4f1a-9add-e8896e431423" providerId="ADAL" clId="{3E54AE55-CD2A-4EBD-82A4-B88DDB62E635}" dt="2024-04-09T12:20:46.458" v="12190" actId="478"/>
          <ac:cxnSpMkLst>
            <pc:docMk/>
            <pc:sldMk cId="2891775764" sldId="285"/>
            <ac:cxnSpMk id="6" creationId="{6BB05396-9389-E0C5-628B-86E7331A4BC0}"/>
          </ac:cxnSpMkLst>
        </pc:cxnChg>
      </pc:sldChg>
      <pc:sldChg chg="addSp delSp modSp add del mod ord delAnim modAnim">
        <pc:chgData name="Enrico Fabris" userId="d9ea6b64-481b-4f1a-9add-e8896e431423" providerId="ADAL" clId="{3E54AE55-CD2A-4EBD-82A4-B88DDB62E635}" dt="2024-04-10T08:29:37.930" v="15365" actId="47"/>
        <pc:sldMkLst>
          <pc:docMk/>
          <pc:sldMk cId="1259659466" sldId="286"/>
        </pc:sldMkLst>
        <pc:spChg chg="mod">
          <ac:chgData name="Enrico Fabris" userId="d9ea6b64-481b-4f1a-9add-e8896e431423" providerId="ADAL" clId="{3E54AE55-CD2A-4EBD-82A4-B88DDB62E635}" dt="2024-04-09T16:10:35.535" v="13057" actId="207"/>
          <ac:spMkLst>
            <pc:docMk/>
            <pc:sldMk cId="1259659466" sldId="286"/>
            <ac:spMk id="2" creationId="{30100202-1B9B-D590-4C1C-02F967444D63}"/>
          </ac:spMkLst>
        </pc:spChg>
        <pc:spChg chg="del">
          <ac:chgData name="Enrico Fabris" userId="d9ea6b64-481b-4f1a-9add-e8896e431423" providerId="ADAL" clId="{3E54AE55-CD2A-4EBD-82A4-B88DDB62E635}" dt="2024-04-09T10:55:10.010" v="11119" actId="478"/>
          <ac:spMkLst>
            <pc:docMk/>
            <pc:sldMk cId="1259659466" sldId="286"/>
            <ac:spMk id="5" creationId="{D1D3C7FB-D13A-D457-616C-C129BE281CA0}"/>
          </ac:spMkLst>
        </pc:spChg>
        <pc:spChg chg="del">
          <ac:chgData name="Enrico Fabris" userId="d9ea6b64-481b-4f1a-9add-e8896e431423" providerId="ADAL" clId="{3E54AE55-CD2A-4EBD-82A4-B88DDB62E635}" dt="2024-04-09T10:55:10.010" v="11119" actId="478"/>
          <ac:spMkLst>
            <pc:docMk/>
            <pc:sldMk cId="1259659466" sldId="286"/>
            <ac:spMk id="7" creationId="{4B155E58-4188-F8E5-28DB-69578BD60AB7}"/>
          </ac:spMkLst>
        </pc:spChg>
        <pc:spChg chg="del">
          <ac:chgData name="Enrico Fabris" userId="d9ea6b64-481b-4f1a-9add-e8896e431423" providerId="ADAL" clId="{3E54AE55-CD2A-4EBD-82A4-B88DDB62E635}" dt="2024-04-09T10:55:10.010" v="11119" actId="478"/>
          <ac:spMkLst>
            <pc:docMk/>
            <pc:sldMk cId="1259659466" sldId="286"/>
            <ac:spMk id="8" creationId="{B20B4310-65AE-79B7-136E-C403A051DA84}"/>
          </ac:spMkLst>
        </pc:spChg>
        <pc:spChg chg="del mod">
          <ac:chgData name="Enrico Fabris" userId="d9ea6b64-481b-4f1a-9add-e8896e431423" providerId="ADAL" clId="{3E54AE55-CD2A-4EBD-82A4-B88DDB62E635}" dt="2024-04-09T10:34:13.953" v="10643" actId="478"/>
          <ac:spMkLst>
            <pc:docMk/>
            <pc:sldMk cId="1259659466" sldId="286"/>
            <ac:spMk id="9" creationId="{3EA73F56-BD91-0553-43AB-13B28CBF3DFF}"/>
          </ac:spMkLst>
        </pc:spChg>
        <pc:spChg chg="del">
          <ac:chgData name="Enrico Fabris" userId="d9ea6b64-481b-4f1a-9add-e8896e431423" providerId="ADAL" clId="{3E54AE55-CD2A-4EBD-82A4-B88DDB62E635}" dt="2024-04-09T10:35:04.150" v="10645" actId="478"/>
          <ac:spMkLst>
            <pc:docMk/>
            <pc:sldMk cId="1259659466" sldId="286"/>
            <ac:spMk id="10" creationId="{1F97D126-A7CF-673E-160A-52B04CFF13A5}"/>
          </ac:spMkLst>
        </pc:spChg>
        <pc:spChg chg="add del mod">
          <ac:chgData name="Enrico Fabris" userId="d9ea6b64-481b-4f1a-9add-e8896e431423" providerId="ADAL" clId="{3E54AE55-CD2A-4EBD-82A4-B88DDB62E635}" dt="2024-04-09T14:11:53.036" v="12378"/>
          <ac:spMkLst>
            <pc:docMk/>
            <pc:sldMk cId="1259659466" sldId="286"/>
            <ac:spMk id="11" creationId="{FD56E3D0-B22E-E64E-B29E-883947A5054A}"/>
          </ac:spMkLst>
        </pc:spChg>
        <pc:spChg chg="add mod">
          <ac:chgData name="Enrico Fabris" userId="d9ea6b64-481b-4f1a-9add-e8896e431423" providerId="ADAL" clId="{3E54AE55-CD2A-4EBD-82A4-B88DDB62E635}" dt="2024-04-09T14:13:21.417" v="12438" actId="12"/>
          <ac:spMkLst>
            <pc:docMk/>
            <pc:sldMk cId="1259659466" sldId="286"/>
            <ac:spMk id="14" creationId="{39E10BA3-D846-EE82-F145-8513478B4479}"/>
          </ac:spMkLst>
        </pc:spChg>
        <pc:spChg chg="add del mod">
          <ac:chgData name="Enrico Fabris" userId="d9ea6b64-481b-4f1a-9add-e8896e431423" providerId="ADAL" clId="{3E54AE55-CD2A-4EBD-82A4-B88DDB62E635}" dt="2024-04-09T14:14:45" v="12443" actId="478"/>
          <ac:spMkLst>
            <pc:docMk/>
            <pc:sldMk cId="1259659466" sldId="286"/>
            <ac:spMk id="15" creationId="{5251EA68-C898-B2CE-BC54-493D4DB82250}"/>
          </ac:spMkLst>
        </pc:spChg>
        <pc:spChg chg="add mod">
          <ac:chgData name="Enrico Fabris" userId="d9ea6b64-481b-4f1a-9add-e8896e431423" providerId="ADAL" clId="{3E54AE55-CD2A-4EBD-82A4-B88DDB62E635}" dt="2024-04-09T14:15:06.967" v="12444"/>
          <ac:spMkLst>
            <pc:docMk/>
            <pc:sldMk cId="1259659466" sldId="286"/>
            <ac:spMk id="17" creationId="{97270CD5-5C6D-67F3-2081-7DC1EADBCF12}"/>
          </ac:spMkLst>
        </pc:spChg>
        <pc:spChg chg="add mod">
          <ac:chgData name="Enrico Fabris" userId="d9ea6b64-481b-4f1a-9add-e8896e431423" providerId="ADAL" clId="{3E54AE55-CD2A-4EBD-82A4-B88DDB62E635}" dt="2024-04-09T14:15:25.193" v="12445"/>
          <ac:spMkLst>
            <pc:docMk/>
            <pc:sldMk cId="1259659466" sldId="286"/>
            <ac:spMk id="19" creationId="{F224BF79-0DB9-5694-A3D2-0377134C14AB}"/>
          </ac:spMkLst>
        </pc:spChg>
        <pc:spChg chg="add del mod">
          <ac:chgData name="Enrico Fabris" userId="d9ea6b64-481b-4f1a-9add-e8896e431423" providerId="ADAL" clId="{3E54AE55-CD2A-4EBD-82A4-B88DDB62E635}" dt="2024-04-09T14:22:01.840" v="12478" actId="478"/>
          <ac:spMkLst>
            <pc:docMk/>
            <pc:sldMk cId="1259659466" sldId="286"/>
            <ac:spMk id="37" creationId="{BF7FFCC9-8B94-4018-D7E9-4E51FE7627B1}"/>
          </ac:spMkLst>
        </pc:spChg>
        <pc:spChg chg="add del mod">
          <ac:chgData name="Enrico Fabris" userId="d9ea6b64-481b-4f1a-9add-e8896e431423" providerId="ADAL" clId="{3E54AE55-CD2A-4EBD-82A4-B88DDB62E635}" dt="2024-04-09T14:22:01.840" v="12478" actId="478"/>
          <ac:spMkLst>
            <pc:docMk/>
            <pc:sldMk cId="1259659466" sldId="286"/>
            <ac:spMk id="40" creationId="{FA46EBB0-11A3-9408-536D-ED88CB3416DF}"/>
          </ac:spMkLst>
        </pc:spChg>
        <pc:spChg chg="add mod">
          <ac:chgData name="Enrico Fabris" userId="d9ea6b64-481b-4f1a-9add-e8896e431423" providerId="ADAL" clId="{3E54AE55-CD2A-4EBD-82A4-B88DDB62E635}" dt="2024-04-09T14:53:54.999" v="12804"/>
          <ac:spMkLst>
            <pc:docMk/>
            <pc:sldMk cId="1259659466" sldId="286"/>
            <ac:spMk id="50" creationId="{D45E4C3B-4A44-520C-C1AD-7378B8323487}"/>
          </ac:spMkLst>
        </pc:spChg>
        <pc:spChg chg="add mod">
          <ac:chgData name="Enrico Fabris" userId="d9ea6b64-481b-4f1a-9add-e8896e431423" providerId="ADAL" clId="{3E54AE55-CD2A-4EBD-82A4-B88DDB62E635}" dt="2024-04-09T14:53:54.999" v="12804"/>
          <ac:spMkLst>
            <pc:docMk/>
            <pc:sldMk cId="1259659466" sldId="286"/>
            <ac:spMk id="51" creationId="{5E779B1E-6EC2-1F74-FBEE-CB230D95627B}"/>
          </ac:spMkLst>
        </pc:spChg>
        <pc:spChg chg="add mod">
          <ac:chgData name="Enrico Fabris" userId="d9ea6b64-481b-4f1a-9add-e8896e431423" providerId="ADAL" clId="{3E54AE55-CD2A-4EBD-82A4-B88DDB62E635}" dt="2024-04-09T14:53:54.999" v="12804"/>
          <ac:spMkLst>
            <pc:docMk/>
            <pc:sldMk cId="1259659466" sldId="286"/>
            <ac:spMk id="52" creationId="{6C124B02-B1B2-CC3E-85E1-A519A8B9A729}"/>
          </ac:spMkLst>
        </pc:spChg>
        <pc:picChg chg="add mod">
          <ac:chgData name="Enrico Fabris" userId="d9ea6b64-481b-4f1a-9add-e8896e431423" providerId="ADAL" clId="{3E54AE55-CD2A-4EBD-82A4-B88DDB62E635}" dt="2024-04-09T16:14:00.121" v="13081" actId="14100"/>
          <ac:picMkLst>
            <pc:docMk/>
            <pc:sldMk cId="1259659466" sldId="286"/>
            <ac:picMk id="12" creationId="{46CD86FD-E79D-14D1-1F1E-B3CB9D3F5FEE}"/>
          </ac:picMkLst>
        </pc:picChg>
        <pc:picChg chg="del">
          <ac:chgData name="Enrico Fabris" userId="d9ea6b64-481b-4f1a-9add-e8896e431423" providerId="ADAL" clId="{3E54AE55-CD2A-4EBD-82A4-B88DDB62E635}" dt="2024-04-09T10:35:05.433" v="10646" actId="478"/>
          <ac:picMkLst>
            <pc:docMk/>
            <pc:sldMk cId="1259659466" sldId="286"/>
            <ac:picMk id="13" creationId="{37F2A5F5-14C6-2369-DA03-CA9008ECF65F}"/>
          </ac:picMkLst>
        </pc:picChg>
        <pc:picChg chg="add mod">
          <ac:chgData name="Enrico Fabris" userId="d9ea6b64-481b-4f1a-9add-e8896e431423" providerId="ADAL" clId="{3E54AE55-CD2A-4EBD-82A4-B88DDB62E635}" dt="2024-04-09T14:15:06.967" v="12444"/>
          <ac:picMkLst>
            <pc:docMk/>
            <pc:sldMk cId="1259659466" sldId="286"/>
            <ac:picMk id="16" creationId="{E01E5A57-5160-630B-DB82-8897535537C9}"/>
          </ac:picMkLst>
        </pc:picChg>
        <pc:picChg chg="add mod">
          <ac:chgData name="Enrico Fabris" userId="d9ea6b64-481b-4f1a-9add-e8896e431423" providerId="ADAL" clId="{3E54AE55-CD2A-4EBD-82A4-B88DDB62E635}" dt="2024-04-09T14:15:06.967" v="12444"/>
          <ac:picMkLst>
            <pc:docMk/>
            <pc:sldMk cId="1259659466" sldId="286"/>
            <ac:picMk id="18" creationId="{6F207861-C2F5-E820-0DB1-4F54F3F4031C}"/>
          </ac:picMkLst>
        </pc:picChg>
        <pc:picChg chg="add mod">
          <ac:chgData name="Enrico Fabris" userId="d9ea6b64-481b-4f1a-9add-e8896e431423" providerId="ADAL" clId="{3E54AE55-CD2A-4EBD-82A4-B88DDB62E635}" dt="2024-04-09T14:15:25.193" v="12445"/>
          <ac:picMkLst>
            <pc:docMk/>
            <pc:sldMk cId="1259659466" sldId="286"/>
            <ac:picMk id="20" creationId="{A07FEA4F-644F-BA28-1A41-9FB486A44195}"/>
          </ac:picMkLst>
        </pc:picChg>
        <pc:picChg chg="del">
          <ac:chgData name="Enrico Fabris" userId="d9ea6b64-481b-4f1a-9add-e8896e431423" providerId="ADAL" clId="{3E54AE55-CD2A-4EBD-82A4-B88DDB62E635}" dt="2024-04-09T10:35:06.805" v="10647" actId="478"/>
          <ac:picMkLst>
            <pc:docMk/>
            <pc:sldMk cId="1259659466" sldId="286"/>
            <ac:picMk id="21" creationId="{DA9A6C75-7AD4-4FE2-92C6-C9229785E079}"/>
          </ac:picMkLst>
        </pc:picChg>
        <pc:picChg chg="add mod ord">
          <ac:chgData name="Enrico Fabris" userId="d9ea6b64-481b-4f1a-9add-e8896e431423" providerId="ADAL" clId="{3E54AE55-CD2A-4EBD-82A4-B88DDB62E635}" dt="2024-04-09T15:16:42.309" v="12982" actId="166"/>
          <ac:picMkLst>
            <pc:docMk/>
            <pc:sldMk cId="1259659466" sldId="286"/>
            <ac:picMk id="22" creationId="{7C32EB63-6BF7-DCE4-9268-E77B17EC0AC4}"/>
          </ac:picMkLst>
        </pc:picChg>
        <pc:picChg chg="add mod">
          <ac:chgData name="Enrico Fabris" userId="d9ea6b64-481b-4f1a-9add-e8896e431423" providerId="ADAL" clId="{3E54AE55-CD2A-4EBD-82A4-B88DDB62E635}" dt="2024-04-09T14:16:27.323" v="12450" actId="1076"/>
          <ac:picMkLst>
            <pc:docMk/>
            <pc:sldMk cId="1259659466" sldId="286"/>
            <ac:picMk id="23" creationId="{AB07E6DF-B208-9C17-16CA-122F958E18DA}"/>
          </ac:picMkLst>
        </pc:picChg>
        <pc:picChg chg="add mod">
          <ac:chgData name="Enrico Fabris" userId="d9ea6b64-481b-4f1a-9add-e8896e431423" providerId="ADAL" clId="{3E54AE55-CD2A-4EBD-82A4-B88DDB62E635}" dt="2024-04-09T14:17:00.901" v="12453" actId="1076"/>
          <ac:picMkLst>
            <pc:docMk/>
            <pc:sldMk cId="1259659466" sldId="286"/>
            <ac:picMk id="26" creationId="{09D0B34B-9824-AEE3-C317-0F33C96A1295}"/>
          </ac:picMkLst>
        </pc:picChg>
        <pc:picChg chg="add mod">
          <ac:chgData name="Enrico Fabris" userId="d9ea6b64-481b-4f1a-9add-e8896e431423" providerId="ADAL" clId="{3E54AE55-CD2A-4EBD-82A4-B88DDB62E635}" dt="2024-04-09T14:17:10.597" v="12455" actId="1076"/>
          <ac:picMkLst>
            <pc:docMk/>
            <pc:sldMk cId="1259659466" sldId="286"/>
            <ac:picMk id="27" creationId="{B482156B-DAC5-6664-E9A1-2666819413CD}"/>
          </ac:picMkLst>
        </pc:picChg>
        <pc:picChg chg="add mod">
          <ac:chgData name="Enrico Fabris" userId="d9ea6b64-481b-4f1a-9add-e8896e431423" providerId="ADAL" clId="{3E54AE55-CD2A-4EBD-82A4-B88DDB62E635}" dt="2024-04-09T14:18:45.351" v="12464" actId="1076"/>
          <ac:picMkLst>
            <pc:docMk/>
            <pc:sldMk cId="1259659466" sldId="286"/>
            <ac:picMk id="34" creationId="{F87F4EEB-2D82-AA35-E8C0-B2842213B451}"/>
          </ac:picMkLst>
        </pc:picChg>
        <pc:picChg chg="add mod">
          <ac:chgData name="Enrico Fabris" userId="d9ea6b64-481b-4f1a-9add-e8896e431423" providerId="ADAL" clId="{3E54AE55-CD2A-4EBD-82A4-B88DDB62E635}" dt="2024-04-09T14:19:33.609" v="12472" actId="1076"/>
          <ac:picMkLst>
            <pc:docMk/>
            <pc:sldMk cId="1259659466" sldId="286"/>
            <ac:picMk id="41" creationId="{C787A78A-F1AF-88A3-538D-34241D3D81A2}"/>
          </ac:picMkLst>
        </pc:picChg>
        <pc:picChg chg="add mod">
          <ac:chgData name="Enrico Fabris" userId="d9ea6b64-481b-4f1a-9add-e8896e431423" providerId="ADAL" clId="{3E54AE55-CD2A-4EBD-82A4-B88DDB62E635}" dt="2024-04-09T14:19:37.824" v="12474" actId="1076"/>
          <ac:picMkLst>
            <pc:docMk/>
            <pc:sldMk cId="1259659466" sldId="286"/>
            <ac:picMk id="42" creationId="{811101EA-4DCD-7303-4C83-BE1703571A74}"/>
          </ac:picMkLst>
        </pc:picChg>
        <pc:cxnChg chg="del">
          <ac:chgData name="Enrico Fabris" userId="d9ea6b64-481b-4f1a-9add-e8896e431423" providerId="ADAL" clId="{3E54AE55-CD2A-4EBD-82A4-B88DDB62E635}" dt="2024-04-09T10:34:15.866" v="10644" actId="478"/>
          <ac:cxnSpMkLst>
            <pc:docMk/>
            <pc:sldMk cId="1259659466" sldId="286"/>
            <ac:cxnSpMk id="6" creationId="{6BB05396-9389-E0C5-628B-86E7331A4BC0}"/>
          </ac:cxnSpMkLst>
        </pc:cxnChg>
        <pc:cxnChg chg="add">
          <ac:chgData name="Enrico Fabris" userId="d9ea6b64-481b-4f1a-9add-e8896e431423" providerId="ADAL" clId="{3E54AE55-CD2A-4EBD-82A4-B88DDB62E635}" dt="2024-04-09T14:16:34.550" v="12451" actId="11529"/>
          <ac:cxnSpMkLst>
            <pc:docMk/>
            <pc:sldMk cId="1259659466" sldId="286"/>
            <ac:cxnSpMk id="25" creationId="{3B9BD525-DD1C-B7FD-FECF-D45BFCF671EE}"/>
          </ac:cxnSpMkLst>
        </pc:cxnChg>
        <pc:cxnChg chg="add mod">
          <ac:chgData name="Enrico Fabris" userId="d9ea6b64-481b-4f1a-9add-e8896e431423" providerId="ADAL" clId="{3E54AE55-CD2A-4EBD-82A4-B88DDB62E635}" dt="2024-04-09T14:17:22.558" v="12459" actId="14100"/>
          <ac:cxnSpMkLst>
            <pc:docMk/>
            <pc:sldMk cId="1259659466" sldId="286"/>
            <ac:cxnSpMk id="29" creationId="{86F952F6-883F-3E02-713F-BAA294A2F626}"/>
          </ac:cxnSpMkLst>
        </pc:cxnChg>
        <pc:cxnChg chg="add del">
          <ac:chgData name="Enrico Fabris" userId="d9ea6b64-481b-4f1a-9add-e8896e431423" providerId="ADAL" clId="{3E54AE55-CD2A-4EBD-82A4-B88DDB62E635}" dt="2024-04-09T14:22:01.840" v="12478" actId="478"/>
          <ac:cxnSpMkLst>
            <pc:docMk/>
            <pc:sldMk cId="1259659466" sldId="286"/>
            <ac:cxnSpMk id="36" creationId="{CE7165B4-40F3-AE77-D636-BDE546BAF993}"/>
          </ac:cxnSpMkLst>
        </pc:cxnChg>
        <pc:cxnChg chg="add del">
          <ac:chgData name="Enrico Fabris" userId="d9ea6b64-481b-4f1a-9add-e8896e431423" providerId="ADAL" clId="{3E54AE55-CD2A-4EBD-82A4-B88DDB62E635}" dt="2024-04-09T14:22:01.840" v="12478" actId="478"/>
          <ac:cxnSpMkLst>
            <pc:docMk/>
            <pc:sldMk cId="1259659466" sldId="286"/>
            <ac:cxnSpMk id="39" creationId="{52AD125A-7F57-0DC9-6D67-3530A5608250}"/>
          </ac:cxnSpMkLst>
        </pc:cxnChg>
        <pc:cxnChg chg="add">
          <ac:chgData name="Enrico Fabris" userId="d9ea6b64-481b-4f1a-9add-e8896e431423" providerId="ADAL" clId="{3E54AE55-CD2A-4EBD-82A4-B88DDB62E635}" dt="2024-04-09T14:19:42.015" v="12475" actId="11529"/>
          <ac:cxnSpMkLst>
            <pc:docMk/>
            <pc:sldMk cId="1259659466" sldId="286"/>
            <ac:cxnSpMk id="44" creationId="{6742E232-43A1-DC61-D0A8-6F3C8CAA0393}"/>
          </ac:cxnSpMkLst>
        </pc:cxnChg>
        <pc:cxnChg chg="add del">
          <ac:chgData name="Enrico Fabris" userId="d9ea6b64-481b-4f1a-9add-e8896e431423" providerId="ADAL" clId="{3E54AE55-CD2A-4EBD-82A4-B88DDB62E635}" dt="2024-04-09T14:20:03.918" v="12477" actId="478"/>
          <ac:cxnSpMkLst>
            <pc:docMk/>
            <pc:sldMk cId="1259659466" sldId="286"/>
            <ac:cxnSpMk id="46" creationId="{50004F72-C6BC-2585-770B-CD03F5ED35D3}"/>
          </ac:cxnSpMkLst>
        </pc:cxnChg>
        <pc:cxnChg chg="add mod">
          <ac:chgData name="Enrico Fabris" userId="d9ea6b64-481b-4f1a-9add-e8896e431423" providerId="ADAL" clId="{3E54AE55-CD2A-4EBD-82A4-B88DDB62E635}" dt="2024-04-09T16:11:55.009" v="13067" actId="14100"/>
          <ac:cxnSpMkLst>
            <pc:docMk/>
            <pc:sldMk cId="1259659466" sldId="286"/>
            <ac:cxnSpMk id="48" creationId="{DE32B4A1-2B39-F55E-26B2-7A7809B2C69D}"/>
          </ac:cxnSpMkLst>
        </pc:cxnChg>
      </pc:sldChg>
      <pc:sldChg chg="addSp delSp modSp add del mod delAnim">
        <pc:chgData name="Enrico Fabris" userId="d9ea6b64-481b-4f1a-9add-e8896e431423" providerId="ADAL" clId="{3E54AE55-CD2A-4EBD-82A4-B88DDB62E635}" dt="2024-04-09T10:55:32.714" v="11124" actId="47"/>
        <pc:sldMkLst>
          <pc:docMk/>
          <pc:sldMk cId="2748234741" sldId="287"/>
        </pc:sldMkLst>
        <pc:spChg chg="mod">
          <ac:chgData name="Enrico Fabris" userId="d9ea6b64-481b-4f1a-9add-e8896e431423" providerId="ADAL" clId="{3E54AE55-CD2A-4EBD-82A4-B88DDB62E635}" dt="2024-04-09T10:38:09.014" v="10699" actId="20577"/>
          <ac:spMkLst>
            <pc:docMk/>
            <pc:sldMk cId="2748234741" sldId="287"/>
            <ac:spMk id="9" creationId="{3EA73F56-BD91-0553-43AB-13B28CBF3DFF}"/>
          </ac:spMkLst>
        </pc:spChg>
        <pc:spChg chg="add mod">
          <ac:chgData name="Enrico Fabris" userId="d9ea6b64-481b-4f1a-9add-e8896e431423" providerId="ADAL" clId="{3E54AE55-CD2A-4EBD-82A4-B88DDB62E635}" dt="2024-04-09T10:55:18.198" v="11121" actId="571"/>
          <ac:spMkLst>
            <pc:docMk/>
            <pc:sldMk cId="2748234741" sldId="287"/>
            <ac:spMk id="11" creationId="{BFC9F569-3F53-4345-FB7A-8096AEBF6A11}"/>
          </ac:spMkLst>
        </pc:spChg>
        <pc:cxnChg chg="del">
          <ac:chgData name="Enrico Fabris" userId="d9ea6b64-481b-4f1a-9add-e8896e431423" providerId="ADAL" clId="{3E54AE55-CD2A-4EBD-82A4-B88DDB62E635}" dt="2024-04-09T10:37:46.492" v="10652" actId="478"/>
          <ac:cxnSpMkLst>
            <pc:docMk/>
            <pc:sldMk cId="2748234741" sldId="287"/>
            <ac:cxnSpMk id="6" creationId="{6BB05396-9389-E0C5-628B-86E7331A4BC0}"/>
          </ac:cxnSpMkLst>
        </pc:cxnChg>
      </pc:sldChg>
      <pc:sldChg chg="addSp delSp modSp add del mod ord delAnim modAnim modShow">
        <pc:chgData name="Enrico Fabris" userId="d9ea6b64-481b-4f1a-9add-e8896e431423" providerId="ADAL" clId="{3E54AE55-CD2A-4EBD-82A4-B88DDB62E635}" dt="2024-04-09T14:33:10.331" v="12521" actId="47"/>
        <pc:sldMkLst>
          <pc:docMk/>
          <pc:sldMk cId="3191652471" sldId="288"/>
        </pc:sldMkLst>
        <pc:spChg chg="mod">
          <ac:chgData name="Enrico Fabris" userId="d9ea6b64-481b-4f1a-9add-e8896e431423" providerId="ADAL" clId="{3E54AE55-CD2A-4EBD-82A4-B88DDB62E635}" dt="2024-04-09T11:02:45.640" v="11388" actId="255"/>
          <ac:spMkLst>
            <pc:docMk/>
            <pc:sldMk cId="3191652471" sldId="288"/>
            <ac:spMk id="5" creationId="{D1D3C7FB-D13A-D457-616C-C129BE281CA0}"/>
          </ac:spMkLst>
        </pc:spChg>
        <pc:spChg chg="mod">
          <ac:chgData name="Enrico Fabris" userId="d9ea6b64-481b-4f1a-9add-e8896e431423" providerId="ADAL" clId="{3E54AE55-CD2A-4EBD-82A4-B88DDB62E635}" dt="2024-04-09T11:02:42.512" v="11387" actId="255"/>
          <ac:spMkLst>
            <pc:docMk/>
            <pc:sldMk cId="3191652471" sldId="288"/>
            <ac:spMk id="7" creationId="{4B155E58-4188-F8E5-28DB-69578BD60AB7}"/>
          </ac:spMkLst>
        </pc:spChg>
        <pc:spChg chg="mod">
          <ac:chgData name="Enrico Fabris" userId="d9ea6b64-481b-4f1a-9add-e8896e431423" providerId="ADAL" clId="{3E54AE55-CD2A-4EBD-82A4-B88DDB62E635}" dt="2024-04-09T11:02:51.623" v="11393" actId="255"/>
          <ac:spMkLst>
            <pc:docMk/>
            <pc:sldMk cId="3191652471" sldId="288"/>
            <ac:spMk id="8" creationId="{B20B4310-65AE-79B7-136E-C403A051DA84}"/>
          </ac:spMkLst>
        </pc:spChg>
        <pc:spChg chg="mod">
          <ac:chgData name="Enrico Fabris" userId="d9ea6b64-481b-4f1a-9add-e8896e431423" providerId="ADAL" clId="{3E54AE55-CD2A-4EBD-82A4-B88DDB62E635}" dt="2024-04-09T10:47:09.425" v="11072" actId="20577"/>
          <ac:spMkLst>
            <pc:docMk/>
            <pc:sldMk cId="3191652471" sldId="288"/>
            <ac:spMk id="9" creationId="{3EA73F56-BD91-0553-43AB-13B28CBF3DFF}"/>
          </ac:spMkLst>
        </pc:spChg>
        <pc:spChg chg="del mod">
          <ac:chgData name="Enrico Fabris" userId="d9ea6b64-481b-4f1a-9add-e8896e431423" providerId="ADAL" clId="{3E54AE55-CD2A-4EBD-82A4-B88DDB62E635}" dt="2024-04-09T10:41:05.503" v="10764" actId="478"/>
          <ac:spMkLst>
            <pc:docMk/>
            <pc:sldMk cId="3191652471" sldId="288"/>
            <ac:spMk id="10" creationId="{1F97D126-A7CF-673E-160A-52B04CFF13A5}"/>
          </ac:spMkLst>
        </pc:spChg>
        <pc:spChg chg="add mod">
          <ac:chgData name="Enrico Fabris" userId="d9ea6b64-481b-4f1a-9add-e8896e431423" providerId="ADAL" clId="{3E54AE55-CD2A-4EBD-82A4-B88DDB62E635}" dt="2024-04-09T10:58:02.812" v="11138" actId="21"/>
          <ac:spMkLst>
            <pc:docMk/>
            <pc:sldMk cId="3191652471" sldId="288"/>
            <ac:spMk id="11" creationId="{94E11AC1-F04A-71D9-42A6-0567E1FEE2F6}"/>
          </ac:spMkLst>
        </pc:spChg>
        <pc:spChg chg="add mod">
          <ac:chgData name="Enrico Fabris" userId="d9ea6b64-481b-4f1a-9add-e8896e431423" providerId="ADAL" clId="{3E54AE55-CD2A-4EBD-82A4-B88DDB62E635}" dt="2024-04-09T11:03:13.784" v="11400" actId="1037"/>
          <ac:spMkLst>
            <pc:docMk/>
            <pc:sldMk cId="3191652471" sldId="288"/>
            <ac:spMk id="12" creationId="{9843A91A-5343-354B-89B3-DB3C955C20EA}"/>
          </ac:spMkLst>
        </pc:spChg>
        <pc:spChg chg="add mod">
          <ac:chgData name="Enrico Fabris" userId="d9ea6b64-481b-4f1a-9add-e8896e431423" providerId="ADAL" clId="{3E54AE55-CD2A-4EBD-82A4-B88DDB62E635}" dt="2024-04-09T10:56:31.655" v="11128" actId="571"/>
          <ac:spMkLst>
            <pc:docMk/>
            <pc:sldMk cId="3191652471" sldId="288"/>
            <ac:spMk id="16" creationId="{C0D45219-51DE-E42F-201D-C035CD2814F8}"/>
          </ac:spMkLst>
        </pc:spChg>
        <pc:spChg chg="add mod ord">
          <ac:chgData name="Enrico Fabris" userId="d9ea6b64-481b-4f1a-9add-e8896e431423" providerId="ADAL" clId="{3E54AE55-CD2A-4EBD-82A4-B88DDB62E635}" dt="2024-04-09T11:01:20.486" v="11303" actId="167"/>
          <ac:spMkLst>
            <pc:docMk/>
            <pc:sldMk cId="3191652471" sldId="288"/>
            <ac:spMk id="19" creationId="{66E7BA6A-EF69-468A-3CF7-8872237D14D5}"/>
          </ac:spMkLst>
        </pc:spChg>
        <pc:picChg chg="del mod">
          <ac:chgData name="Enrico Fabris" userId="d9ea6b64-481b-4f1a-9add-e8896e431423" providerId="ADAL" clId="{3E54AE55-CD2A-4EBD-82A4-B88DDB62E635}" dt="2024-04-09T10:55:26.228" v="11122" actId="478"/>
          <ac:picMkLst>
            <pc:docMk/>
            <pc:sldMk cId="3191652471" sldId="288"/>
            <ac:picMk id="13" creationId="{37F2A5F5-14C6-2369-DA03-CA9008ECF65F}"/>
          </ac:picMkLst>
        </pc:picChg>
        <pc:picChg chg="add del mod">
          <ac:chgData name="Enrico Fabris" userId="d9ea6b64-481b-4f1a-9add-e8896e431423" providerId="ADAL" clId="{3E54AE55-CD2A-4EBD-82A4-B88DDB62E635}" dt="2024-04-09T10:58:12.057" v="11140" actId="478"/>
          <ac:picMkLst>
            <pc:docMk/>
            <pc:sldMk cId="3191652471" sldId="288"/>
            <ac:picMk id="14" creationId="{AEE31BB0-64EA-C9D5-03D9-7604734F549E}"/>
          </ac:picMkLst>
        </pc:picChg>
        <pc:picChg chg="add del mod">
          <ac:chgData name="Enrico Fabris" userId="d9ea6b64-481b-4f1a-9add-e8896e431423" providerId="ADAL" clId="{3E54AE55-CD2A-4EBD-82A4-B88DDB62E635}" dt="2024-04-09T10:58:12.057" v="11140" actId="478"/>
          <ac:picMkLst>
            <pc:docMk/>
            <pc:sldMk cId="3191652471" sldId="288"/>
            <ac:picMk id="15" creationId="{1858D413-6C53-69D3-43A1-2927AC6D5EBD}"/>
          </ac:picMkLst>
        </pc:picChg>
        <pc:picChg chg="add mod">
          <ac:chgData name="Enrico Fabris" userId="d9ea6b64-481b-4f1a-9add-e8896e431423" providerId="ADAL" clId="{3E54AE55-CD2A-4EBD-82A4-B88DDB62E635}" dt="2024-04-09T11:01:28.010" v="11358" actId="1038"/>
          <ac:picMkLst>
            <pc:docMk/>
            <pc:sldMk cId="3191652471" sldId="288"/>
            <ac:picMk id="17" creationId="{FF6DDAA0-AED3-AA90-207E-1E5846E0E27C}"/>
          </ac:picMkLst>
        </pc:picChg>
        <pc:picChg chg="del mod">
          <ac:chgData name="Enrico Fabris" userId="d9ea6b64-481b-4f1a-9add-e8896e431423" providerId="ADAL" clId="{3E54AE55-CD2A-4EBD-82A4-B88DDB62E635}" dt="2024-04-09T10:55:26.228" v="11122" actId="478"/>
          <ac:picMkLst>
            <pc:docMk/>
            <pc:sldMk cId="3191652471" sldId="288"/>
            <ac:picMk id="21" creationId="{DA9A6C75-7AD4-4FE2-92C6-C9229785E079}"/>
          </ac:picMkLst>
        </pc:picChg>
        <pc:picChg chg="add del mod">
          <ac:chgData name="Enrico Fabris" userId="d9ea6b64-481b-4f1a-9add-e8896e431423" providerId="ADAL" clId="{3E54AE55-CD2A-4EBD-82A4-B88DDB62E635}" dt="2024-04-09T11:40:04.428" v="11414" actId="478"/>
          <ac:picMkLst>
            <pc:docMk/>
            <pc:sldMk cId="3191652471" sldId="288"/>
            <ac:picMk id="22" creationId="{826DA8EB-DDAD-CFA2-BF12-4CBE1E72A533}"/>
          </ac:picMkLst>
        </pc:picChg>
        <pc:picChg chg="add mod">
          <ac:chgData name="Enrico Fabris" userId="d9ea6b64-481b-4f1a-9add-e8896e431423" providerId="ADAL" clId="{3E54AE55-CD2A-4EBD-82A4-B88DDB62E635}" dt="2024-04-09T11:40:23.610" v="11416" actId="1076"/>
          <ac:picMkLst>
            <pc:docMk/>
            <pc:sldMk cId="3191652471" sldId="288"/>
            <ac:picMk id="24" creationId="{1F37A32D-425E-0468-5978-901773C4A3FC}"/>
          </ac:picMkLst>
        </pc:picChg>
        <pc:picChg chg="add mod">
          <ac:chgData name="Enrico Fabris" userId="d9ea6b64-481b-4f1a-9add-e8896e431423" providerId="ADAL" clId="{3E54AE55-CD2A-4EBD-82A4-B88DDB62E635}" dt="2024-04-09T11:46:32.481" v="11421" actId="1076"/>
          <ac:picMkLst>
            <pc:docMk/>
            <pc:sldMk cId="3191652471" sldId="288"/>
            <ac:picMk id="26" creationId="{A6FBB51C-54BF-8644-5C9C-5F3CF1DB136F}"/>
          </ac:picMkLst>
        </pc:picChg>
        <pc:cxnChg chg="del">
          <ac:chgData name="Enrico Fabris" userId="d9ea6b64-481b-4f1a-9add-e8896e431423" providerId="ADAL" clId="{3E54AE55-CD2A-4EBD-82A4-B88DDB62E635}" dt="2024-04-09T10:40:27.820" v="10758" actId="478"/>
          <ac:cxnSpMkLst>
            <pc:docMk/>
            <pc:sldMk cId="3191652471" sldId="288"/>
            <ac:cxnSpMk id="6" creationId="{6BB05396-9389-E0C5-628B-86E7331A4BC0}"/>
          </ac:cxnSpMkLst>
        </pc:cxnChg>
      </pc:sldChg>
      <pc:sldChg chg="addSp delSp modSp add del mod delAnim modAnim">
        <pc:chgData name="Enrico Fabris" userId="d9ea6b64-481b-4f1a-9add-e8896e431423" providerId="ADAL" clId="{3E54AE55-CD2A-4EBD-82A4-B88DDB62E635}" dt="2024-04-10T09:25:42.015" v="15956" actId="47"/>
        <pc:sldMkLst>
          <pc:docMk/>
          <pc:sldMk cId="1198410124" sldId="289"/>
        </pc:sldMkLst>
        <pc:spChg chg="mod">
          <ac:chgData name="Enrico Fabris" userId="d9ea6b64-481b-4f1a-9add-e8896e431423" providerId="ADAL" clId="{3E54AE55-CD2A-4EBD-82A4-B88DDB62E635}" dt="2024-04-10T09:24:07.885" v="15944" actId="207"/>
          <ac:spMkLst>
            <pc:docMk/>
            <pc:sldMk cId="1198410124" sldId="289"/>
            <ac:spMk id="2" creationId="{30100202-1B9B-D590-4C1C-02F967444D63}"/>
          </ac:spMkLst>
        </pc:spChg>
        <pc:spChg chg="del">
          <ac:chgData name="Enrico Fabris" userId="d9ea6b64-481b-4f1a-9add-e8896e431423" providerId="ADAL" clId="{3E54AE55-CD2A-4EBD-82A4-B88DDB62E635}" dt="2024-04-09T10:55:06.206" v="11118" actId="478"/>
          <ac:spMkLst>
            <pc:docMk/>
            <pc:sldMk cId="1198410124" sldId="289"/>
            <ac:spMk id="5" creationId="{D1D3C7FB-D13A-D457-616C-C129BE281CA0}"/>
          </ac:spMkLst>
        </pc:spChg>
        <pc:spChg chg="del">
          <ac:chgData name="Enrico Fabris" userId="d9ea6b64-481b-4f1a-9add-e8896e431423" providerId="ADAL" clId="{3E54AE55-CD2A-4EBD-82A4-B88DDB62E635}" dt="2024-04-09T10:55:06.206" v="11118" actId="478"/>
          <ac:spMkLst>
            <pc:docMk/>
            <pc:sldMk cId="1198410124" sldId="289"/>
            <ac:spMk id="7" creationId="{4B155E58-4188-F8E5-28DB-69578BD60AB7}"/>
          </ac:spMkLst>
        </pc:spChg>
        <pc:spChg chg="del">
          <ac:chgData name="Enrico Fabris" userId="d9ea6b64-481b-4f1a-9add-e8896e431423" providerId="ADAL" clId="{3E54AE55-CD2A-4EBD-82A4-B88DDB62E635}" dt="2024-04-09T10:55:06.206" v="11118" actId="478"/>
          <ac:spMkLst>
            <pc:docMk/>
            <pc:sldMk cId="1198410124" sldId="289"/>
            <ac:spMk id="8" creationId="{B20B4310-65AE-79B7-136E-C403A051DA84}"/>
          </ac:spMkLst>
        </pc:spChg>
        <pc:spChg chg="add mod">
          <ac:chgData name="Enrico Fabris" userId="d9ea6b64-481b-4f1a-9add-e8896e431423" providerId="ADAL" clId="{3E54AE55-CD2A-4EBD-82A4-B88DDB62E635}" dt="2024-04-09T14:42:11.012" v="12762"/>
          <ac:spMkLst>
            <pc:docMk/>
            <pc:sldMk cId="1198410124" sldId="289"/>
            <ac:spMk id="9" creationId="{E299E6AC-FD7D-F6CC-0CA0-4AB5D78F9BC1}"/>
          </ac:spMkLst>
        </pc:spChg>
        <pc:spChg chg="add mod ord">
          <ac:chgData name="Enrico Fabris" userId="d9ea6b64-481b-4f1a-9add-e8896e431423" providerId="ADAL" clId="{3E54AE55-CD2A-4EBD-82A4-B88DDB62E635}" dt="2024-04-09T16:16:00.230" v="13091" actId="166"/>
          <ac:spMkLst>
            <pc:docMk/>
            <pc:sldMk cId="1198410124" sldId="289"/>
            <ac:spMk id="11" creationId="{91E2D802-BF14-98E6-44DC-3386717755BE}"/>
          </ac:spMkLst>
        </pc:spChg>
        <pc:spChg chg="add del mod">
          <ac:chgData name="Enrico Fabris" userId="d9ea6b64-481b-4f1a-9add-e8896e431423" providerId="ADAL" clId="{3E54AE55-CD2A-4EBD-82A4-B88DDB62E635}" dt="2024-04-09T14:45:01.623" v="12766" actId="478"/>
          <ac:spMkLst>
            <pc:docMk/>
            <pc:sldMk cId="1198410124" sldId="289"/>
            <ac:spMk id="14" creationId="{E69CEAF9-1C6D-2B9A-105B-8143690F2723}"/>
          </ac:spMkLst>
        </pc:spChg>
        <pc:spChg chg="add del mod">
          <ac:chgData name="Enrico Fabris" userId="d9ea6b64-481b-4f1a-9add-e8896e431423" providerId="ADAL" clId="{3E54AE55-CD2A-4EBD-82A4-B88DDB62E635}" dt="2024-04-10T09:23:39.825" v="15921" actId="478"/>
          <ac:spMkLst>
            <pc:docMk/>
            <pc:sldMk cId="1198410124" sldId="289"/>
            <ac:spMk id="21" creationId="{0C6D9464-F050-7828-BB87-4D40DFEE3483}"/>
          </ac:spMkLst>
        </pc:spChg>
        <pc:spChg chg="add del mod ord">
          <ac:chgData name="Enrico Fabris" userId="d9ea6b64-481b-4f1a-9add-e8896e431423" providerId="ADAL" clId="{3E54AE55-CD2A-4EBD-82A4-B88DDB62E635}" dt="2024-04-10T09:23:42.118" v="15922" actId="478"/>
          <ac:spMkLst>
            <pc:docMk/>
            <pc:sldMk cId="1198410124" sldId="289"/>
            <ac:spMk id="24" creationId="{4BBBB14D-19A3-201C-6041-080F247A128F}"/>
          </ac:spMkLst>
        </pc:spChg>
        <pc:spChg chg="add mod">
          <ac:chgData name="Enrico Fabris" userId="d9ea6b64-481b-4f1a-9add-e8896e431423" providerId="ADAL" clId="{3E54AE55-CD2A-4EBD-82A4-B88DDB62E635}" dt="2024-04-09T14:53:58.532" v="12805"/>
          <ac:spMkLst>
            <pc:docMk/>
            <pc:sldMk cId="1198410124" sldId="289"/>
            <ac:spMk id="25" creationId="{4078F118-593D-C961-0B52-5982EAB9287B}"/>
          </ac:spMkLst>
        </pc:spChg>
        <pc:spChg chg="add mod">
          <ac:chgData name="Enrico Fabris" userId="d9ea6b64-481b-4f1a-9add-e8896e431423" providerId="ADAL" clId="{3E54AE55-CD2A-4EBD-82A4-B88DDB62E635}" dt="2024-04-09T14:53:58.532" v="12805"/>
          <ac:spMkLst>
            <pc:docMk/>
            <pc:sldMk cId="1198410124" sldId="289"/>
            <ac:spMk id="26" creationId="{272A2E9E-C518-C0A5-15D8-B27B620C2D8C}"/>
          </ac:spMkLst>
        </pc:spChg>
        <pc:spChg chg="add mod">
          <ac:chgData name="Enrico Fabris" userId="d9ea6b64-481b-4f1a-9add-e8896e431423" providerId="ADAL" clId="{3E54AE55-CD2A-4EBD-82A4-B88DDB62E635}" dt="2024-04-09T14:53:58.532" v="12805"/>
          <ac:spMkLst>
            <pc:docMk/>
            <pc:sldMk cId="1198410124" sldId="289"/>
            <ac:spMk id="27" creationId="{14A85660-7A27-1EDD-7EC9-FDC5FD196FDE}"/>
          </ac:spMkLst>
        </pc:spChg>
        <pc:spChg chg="add del mod">
          <ac:chgData name="Enrico Fabris" userId="d9ea6b64-481b-4f1a-9add-e8896e431423" providerId="ADAL" clId="{3E54AE55-CD2A-4EBD-82A4-B88DDB62E635}" dt="2024-04-10T09:23:39.825" v="15921" actId="478"/>
          <ac:spMkLst>
            <pc:docMk/>
            <pc:sldMk cId="1198410124" sldId="289"/>
            <ac:spMk id="32" creationId="{419B5819-D93E-5768-DAB4-3F5F0BF54947}"/>
          </ac:spMkLst>
        </pc:spChg>
        <pc:spChg chg="add del mod">
          <ac:chgData name="Enrico Fabris" userId="d9ea6b64-481b-4f1a-9add-e8896e431423" providerId="ADAL" clId="{3E54AE55-CD2A-4EBD-82A4-B88DDB62E635}" dt="2024-04-10T09:23:39.825" v="15921" actId="478"/>
          <ac:spMkLst>
            <pc:docMk/>
            <pc:sldMk cId="1198410124" sldId="289"/>
            <ac:spMk id="35" creationId="{690A0120-193D-2092-F1E8-AC3E0ACBD2B4}"/>
          </ac:spMkLst>
        </pc:spChg>
        <pc:picChg chg="add mod">
          <ac:chgData name="Enrico Fabris" userId="d9ea6b64-481b-4f1a-9add-e8896e431423" providerId="ADAL" clId="{3E54AE55-CD2A-4EBD-82A4-B88DDB62E635}" dt="2024-04-09T14:42:11.012" v="12762"/>
          <ac:picMkLst>
            <pc:docMk/>
            <pc:sldMk cId="1198410124" sldId="289"/>
            <ac:picMk id="6" creationId="{B751796D-7E4A-88D3-055E-3F1DC99CB986}"/>
          </ac:picMkLst>
        </pc:picChg>
        <pc:picChg chg="add mod">
          <ac:chgData name="Enrico Fabris" userId="d9ea6b64-481b-4f1a-9add-e8896e431423" providerId="ADAL" clId="{3E54AE55-CD2A-4EBD-82A4-B88DDB62E635}" dt="2024-04-09T14:42:11.012" v="12762"/>
          <ac:picMkLst>
            <pc:docMk/>
            <pc:sldMk cId="1198410124" sldId="289"/>
            <ac:picMk id="10" creationId="{E1A10350-CF0D-D249-15A8-3086FDFC018C}"/>
          </ac:picMkLst>
        </pc:picChg>
        <pc:picChg chg="add mod">
          <ac:chgData name="Enrico Fabris" userId="d9ea6b64-481b-4f1a-9add-e8896e431423" providerId="ADAL" clId="{3E54AE55-CD2A-4EBD-82A4-B88DDB62E635}" dt="2024-04-09T14:42:11.012" v="12762"/>
          <ac:picMkLst>
            <pc:docMk/>
            <pc:sldMk cId="1198410124" sldId="289"/>
            <ac:picMk id="12" creationId="{F7623AFE-0399-0EF4-21ED-78E015253918}"/>
          </ac:picMkLst>
        </pc:picChg>
        <pc:picChg chg="add del mod">
          <ac:chgData name="Enrico Fabris" userId="d9ea6b64-481b-4f1a-9add-e8896e431423" providerId="ADAL" clId="{3E54AE55-CD2A-4EBD-82A4-B88DDB62E635}" dt="2024-04-10T09:23:46.657" v="15924" actId="478"/>
          <ac:picMkLst>
            <pc:docMk/>
            <pc:sldMk cId="1198410124" sldId="289"/>
            <ac:picMk id="15" creationId="{3C9B2E2D-69D7-04EC-2C81-A4AFD73CA43A}"/>
          </ac:picMkLst>
        </pc:picChg>
        <pc:picChg chg="add del mod">
          <ac:chgData name="Enrico Fabris" userId="d9ea6b64-481b-4f1a-9add-e8896e431423" providerId="ADAL" clId="{3E54AE55-CD2A-4EBD-82A4-B88DDB62E635}" dt="2024-04-10T09:23:42.118" v="15922" actId="478"/>
          <ac:picMkLst>
            <pc:docMk/>
            <pc:sldMk cId="1198410124" sldId="289"/>
            <ac:picMk id="16" creationId="{67D6C3B3-F28F-2C51-D3C6-7D2315759B06}"/>
          </ac:picMkLst>
        </pc:picChg>
        <pc:picChg chg="add del mod">
          <ac:chgData name="Enrico Fabris" userId="d9ea6b64-481b-4f1a-9add-e8896e431423" providerId="ADAL" clId="{3E54AE55-CD2A-4EBD-82A4-B88DDB62E635}" dt="2024-04-10T09:23:39.825" v="15921" actId="478"/>
          <ac:picMkLst>
            <pc:docMk/>
            <pc:sldMk cId="1198410124" sldId="289"/>
            <ac:picMk id="17" creationId="{DE0E973A-5F6C-1A68-03DC-33C8BE5B9271}"/>
          </ac:picMkLst>
        </pc:picChg>
        <pc:picChg chg="add del mod">
          <ac:chgData name="Enrico Fabris" userId="d9ea6b64-481b-4f1a-9add-e8896e431423" providerId="ADAL" clId="{3E54AE55-CD2A-4EBD-82A4-B88DDB62E635}" dt="2024-04-10T09:23:39.825" v="15921" actId="478"/>
          <ac:picMkLst>
            <pc:docMk/>
            <pc:sldMk cId="1198410124" sldId="289"/>
            <ac:picMk id="28" creationId="{7B49ADFA-4652-15D3-08A8-A9D8965B3CE7}"/>
          </ac:picMkLst>
        </pc:picChg>
        <pc:picChg chg="add del mod">
          <ac:chgData name="Enrico Fabris" userId="d9ea6b64-481b-4f1a-9add-e8896e431423" providerId="ADAL" clId="{3E54AE55-CD2A-4EBD-82A4-B88DDB62E635}" dt="2024-04-10T09:23:39.825" v="15921" actId="478"/>
          <ac:picMkLst>
            <pc:docMk/>
            <pc:sldMk cId="1198410124" sldId="289"/>
            <ac:picMk id="29" creationId="{C5727566-3C07-7535-EC26-6DC5DF942D4F}"/>
          </ac:picMkLst>
        </pc:picChg>
        <pc:picChg chg="add mod">
          <ac:chgData name="Enrico Fabris" userId="d9ea6b64-481b-4f1a-9add-e8896e431423" providerId="ADAL" clId="{3E54AE55-CD2A-4EBD-82A4-B88DDB62E635}" dt="2024-04-10T09:23:06.550" v="15919" actId="14826"/>
          <ac:picMkLst>
            <pc:docMk/>
            <pc:sldMk cId="1198410124" sldId="289"/>
            <ac:picMk id="36" creationId="{78987EF9-8AAA-B187-81FC-2A8D70C61AD4}"/>
          </ac:picMkLst>
        </pc:picChg>
        <pc:cxnChg chg="add del mod">
          <ac:chgData name="Enrico Fabris" userId="d9ea6b64-481b-4f1a-9add-e8896e431423" providerId="ADAL" clId="{3E54AE55-CD2A-4EBD-82A4-B88DDB62E635}" dt="2024-04-10T09:23:45.161" v="15923" actId="478"/>
          <ac:cxnSpMkLst>
            <pc:docMk/>
            <pc:sldMk cId="1198410124" sldId="289"/>
            <ac:cxnSpMk id="19" creationId="{FEAAD19D-1F10-FE94-179B-E3E40C979C85}"/>
          </ac:cxnSpMkLst>
        </pc:cxnChg>
        <pc:cxnChg chg="add del">
          <ac:chgData name="Enrico Fabris" userId="d9ea6b64-481b-4f1a-9add-e8896e431423" providerId="ADAL" clId="{3E54AE55-CD2A-4EBD-82A4-B88DDB62E635}" dt="2024-04-10T09:23:39.825" v="15921" actId="478"/>
          <ac:cxnSpMkLst>
            <pc:docMk/>
            <pc:sldMk cId="1198410124" sldId="289"/>
            <ac:cxnSpMk id="23" creationId="{3F943923-D1A5-C03C-4482-C367B981A8CE}"/>
          </ac:cxnSpMkLst>
        </pc:cxnChg>
        <pc:cxnChg chg="add del mod">
          <ac:chgData name="Enrico Fabris" userId="d9ea6b64-481b-4f1a-9add-e8896e431423" providerId="ADAL" clId="{3E54AE55-CD2A-4EBD-82A4-B88DDB62E635}" dt="2024-04-10T09:23:39.825" v="15921" actId="478"/>
          <ac:cxnSpMkLst>
            <pc:docMk/>
            <pc:sldMk cId="1198410124" sldId="289"/>
            <ac:cxnSpMk id="31" creationId="{B0381254-8ACC-8B3F-50AF-B2C40FEF2359}"/>
          </ac:cxnSpMkLst>
        </pc:cxnChg>
        <pc:cxnChg chg="add del mod">
          <ac:chgData name="Enrico Fabris" userId="d9ea6b64-481b-4f1a-9add-e8896e431423" providerId="ADAL" clId="{3E54AE55-CD2A-4EBD-82A4-B88DDB62E635}" dt="2024-04-10T09:23:39.825" v="15921" actId="478"/>
          <ac:cxnSpMkLst>
            <pc:docMk/>
            <pc:sldMk cId="1198410124" sldId="289"/>
            <ac:cxnSpMk id="34" creationId="{5CBD2579-7FA8-C8B6-9D56-90E1F9E26EC1}"/>
          </ac:cxnSpMkLst>
        </pc:cxnChg>
      </pc:sldChg>
      <pc:sldChg chg="addSp delSp modSp add del mod ord delAnim modAnim">
        <pc:chgData name="Enrico Fabris" userId="d9ea6b64-481b-4f1a-9add-e8896e431423" providerId="ADAL" clId="{3E54AE55-CD2A-4EBD-82A4-B88DDB62E635}" dt="2024-04-10T09:21:57.594" v="15917" actId="47"/>
        <pc:sldMkLst>
          <pc:docMk/>
          <pc:sldMk cId="562802990" sldId="290"/>
        </pc:sldMkLst>
        <pc:spChg chg="mod">
          <ac:chgData name="Enrico Fabris" userId="d9ea6b64-481b-4f1a-9add-e8896e431423" providerId="ADAL" clId="{3E54AE55-CD2A-4EBD-82A4-B88DDB62E635}" dt="2024-04-10T06:50:09.693" v="13201" actId="20577"/>
          <ac:spMkLst>
            <pc:docMk/>
            <pc:sldMk cId="562802990" sldId="290"/>
            <ac:spMk id="2" creationId="{30100202-1B9B-D590-4C1C-02F967444D63}"/>
          </ac:spMkLst>
        </pc:spChg>
        <pc:spChg chg="del">
          <ac:chgData name="Enrico Fabris" userId="d9ea6b64-481b-4f1a-9add-e8896e431423" providerId="ADAL" clId="{3E54AE55-CD2A-4EBD-82A4-B88DDB62E635}" dt="2024-04-09T10:55:02.831" v="11117" actId="478"/>
          <ac:spMkLst>
            <pc:docMk/>
            <pc:sldMk cId="562802990" sldId="290"/>
            <ac:spMk id="5" creationId="{D1D3C7FB-D13A-D457-616C-C129BE281CA0}"/>
          </ac:spMkLst>
        </pc:spChg>
        <pc:spChg chg="del">
          <ac:chgData name="Enrico Fabris" userId="d9ea6b64-481b-4f1a-9add-e8896e431423" providerId="ADAL" clId="{3E54AE55-CD2A-4EBD-82A4-B88DDB62E635}" dt="2024-04-09T10:55:02.831" v="11117" actId="478"/>
          <ac:spMkLst>
            <pc:docMk/>
            <pc:sldMk cId="562802990" sldId="290"/>
            <ac:spMk id="7" creationId="{4B155E58-4188-F8E5-28DB-69578BD60AB7}"/>
          </ac:spMkLst>
        </pc:spChg>
        <pc:spChg chg="del">
          <ac:chgData name="Enrico Fabris" userId="d9ea6b64-481b-4f1a-9add-e8896e431423" providerId="ADAL" clId="{3E54AE55-CD2A-4EBD-82A4-B88DDB62E635}" dt="2024-04-09T10:55:02.831" v="11117" actId="478"/>
          <ac:spMkLst>
            <pc:docMk/>
            <pc:sldMk cId="562802990" sldId="290"/>
            <ac:spMk id="8" creationId="{B20B4310-65AE-79B7-136E-C403A051DA84}"/>
          </ac:spMkLst>
        </pc:spChg>
        <pc:spChg chg="add mod ord">
          <ac:chgData name="Enrico Fabris" userId="d9ea6b64-481b-4f1a-9add-e8896e431423" providerId="ADAL" clId="{3E54AE55-CD2A-4EBD-82A4-B88DDB62E635}" dt="2024-04-09T15:08:13.389" v="12973" actId="166"/>
          <ac:spMkLst>
            <pc:docMk/>
            <pc:sldMk cId="562802990" sldId="290"/>
            <ac:spMk id="9" creationId="{EABD0FE4-EFC0-6102-54B5-15176409050E}"/>
          </ac:spMkLst>
        </pc:spChg>
        <pc:spChg chg="add mod ord">
          <ac:chgData name="Enrico Fabris" userId="d9ea6b64-481b-4f1a-9add-e8896e431423" providerId="ADAL" clId="{3E54AE55-CD2A-4EBD-82A4-B88DDB62E635}" dt="2024-04-09T15:08:26.181" v="12976" actId="166"/>
          <ac:spMkLst>
            <pc:docMk/>
            <pc:sldMk cId="562802990" sldId="290"/>
            <ac:spMk id="11" creationId="{7DD105A8-0363-5B1D-2E8B-FD15F80B81D4}"/>
          </ac:spMkLst>
        </pc:spChg>
        <pc:spChg chg="add mod ord">
          <ac:chgData name="Enrico Fabris" userId="d9ea6b64-481b-4f1a-9add-e8896e431423" providerId="ADAL" clId="{3E54AE55-CD2A-4EBD-82A4-B88DDB62E635}" dt="2024-04-09T15:08:19.671" v="12974" actId="166"/>
          <ac:spMkLst>
            <pc:docMk/>
            <pc:sldMk cId="562802990" sldId="290"/>
            <ac:spMk id="12" creationId="{10CFB04D-B0BC-96E5-4BA8-ECA11208FAB8}"/>
          </ac:spMkLst>
        </pc:spChg>
        <pc:spChg chg="add mod">
          <ac:chgData name="Enrico Fabris" userId="d9ea6b64-481b-4f1a-9add-e8896e431423" providerId="ADAL" clId="{3E54AE55-CD2A-4EBD-82A4-B88DDB62E635}" dt="2024-04-09T14:57:12.888" v="12841"/>
          <ac:spMkLst>
            <pc:docMk/>
            <pc:sldMk cId="562802990" sldId="290"/>
            <ac:spMk id="13" creationId="{532219A8-9D3A-5BC3-85F9-667286DA9879}"/>
          </ac:spMkLst>
        </pc:spChg>
        <pc:spChg chg="add mod">
          <ac:chgData name="Enrico Fabris" userId="d9ea6b64-481b-4f1a-9add-e8896e431423" providerId="ADAL" clId="{3E54AE55-CD2A-4EBD-82A4-B88DDB62E635}" dt="2024-04-09T14:57:12.888" v="12841"/>
          <ac:spMkLst>
            <pc:docMk/>
            <pc:sldMk cId="562802990" sldId="290"/>
            <ac:spMk id="14" creationId="{A371029E-9C1C-E40E-F77F-B8F500B69488}"/>
          </ac:spMkLst>
        </pc:spChg>
        <pc:spChg chg="add ord">
          <ac:chgData name="Enrico Fabris" userId="d9ea6b64-481b-4f1a-9add-e8896e431423" providerId="ADAL" clId="{3E54AE55-CD2A-4EBD-82A4-B88DDB62E635}" dt="2024-04-09T15:00:57.504" v="12915" actId="167"/>
          <ac:spMkLst>
            <pc:docMk/>
            <pc:sldMk cId="562802990" sldId="290"/>
            <ac:spMk id="26" creationId="{CCD3F9ED-909E-D2F4-452A-65E3F5E31BE9}"/>
          </ac:spMkLst>
        </pc:spChg>
        <pc:spChg chg="add mod">
          <ac:chgData name="Enrico Fabris" userId="d9ea6b64-481b-4f1a-9add-e8896e431423" providerId="ADAL" clId="{3E54AE55-CD2A-4EBD-82A4-B88DDB62E635}" dt="2024-04-09T15:01:35.907" v="12969" actId="1076"/>
          <ac:spMkLst>
            <pc:docMk/>
            <pc:sldMk cId="562802990" sldId="290"/>
            <ac:spMk id="27" creationId="{A2F8259F-3CFA-A808-B353-01A925764157}"/>
          </ac:spMkLst>
        </pc:spChg>
        <pc:spChg chg="add ord">
          <ac:chgData name="Enrico Fabris" userId="d9ea6b64-481b-4f1a-9add-e8896e431423" providerId="ADAL" clId="{3E54AE55-CD2A-4EBD-82A4-B88DDB62E635}" dt="2024-04-09T15:02:05.367" v="12972" actId="167"/>
          <ac:spMkLst>
            <pc:docMk/>
            <pc:sldMk cId="562802990" sldId="290"/>
            <ac:spMk id="30" creationId="{CBAFEFFD-48E4-82ED-29C3-3378F70DBE36}"/>
          </ac:spMkLst>
        </pc:spChg>
        <pc:picChg chg="add mod ord">
          <ac:chgData name="Enrico Fabris" userId="d9ea6b64-481b-4f1a-9add-e8896e431423" providerId="ADAL" clId="{3E54AE55-CD2A-4EBD-82A4-B88DDB62E635}" dt="2024-04-09T15:00:19.358" v="12909" actId="1076"/>
          <ac:picMkLst>
            <pc:docMk/>
            <pc:sldMk cId="562802990" sldId="290"/>
            <ac:picMk id="6" creationId="{E0901DBE-C2B4-C071-F630-5F89A6521FEE}"/>
          </ac:picMkLst>
        </pc:picChg>
        <pc:picChg chg="add mod">
          <ac:chgData name="Enrico Fabris" userId="d9ea6b64-481b-4f1a-9add-e8896e431423" providerId="ADAL" clId="{3E54AE55-CD2A-4EBD-82A4-B88DDB62E635}" dt="2024-04-09T14:57:12.888" v="12841"/>
          <ac:picMkLst>
            <pc:docMk/>
            <pc:sldMk cId="562802990" sldId="290"/>
            <ac:picMk id="10" creationId="{CD24B3B6-FECE-9511-7DE5-55D12D8F09A5}"/>
          </ac:picMkLst>
        </pc:picChg>
        <pc:picChg chg="add mod ord">
          <ac:chgData name="Enrico Fabris" userId="d9ea6b64-481b-4f1a-9add-e8896e431423" providerId="ADAL" clId="{3E54AE55-CD2A-4EBD-82A4-B88DDB62E635}" dt="2024-04-09T14:57:21.790" v="12843" actId="167"/>
          <ac:picMkLst>
            <pc:docMk/>
            <pc:sldMk cId="562802990" sldId="290"/>
            <ac:picMk id="15" creationId="{F18ECB75-3BF1-0F89-7207-FD19DF9F6CB2}"/>
          </ac:picMkLst>
        </pc:picChg>
        <pc:picChg chg="add mod">
          <ac:chgData name="Enrico Fabris" userId="d9ea6b64-481b-4f1a-9add-e8896e431423" providerId="ADAL" clId="{3E54AE55-CD2A-4EBD-82A4-B88DDB62E635}" dt="2024-04-09T14:59:37.168" v="12847" actId="1076"/>
          <ac:picMkLst>
            <pc:docMk/>
            <pc:sldMk cId="562802990" sldId="290"/>
            <ac:picMk id="16" creationId="{90F9CD66-203A-5211-E858-D05FE5E45480}"/>
          </ac:picMkLst>
        </pc:picChg>
        <pc:picChg chg="add mod">
          <ac:chgData name="Enrico Fabris" userId="d9ea6b64-481b-4f1a-9add-e8896e431423" providerId="ADAL" clId="{3E54AE55-CD2A-4EBD-82A4-B88DDB62E635}" dt="2024-04-09T14:59:37.168" v="12847" actId="1076"/>
          <ac:picMkLst>
            <pc:docMk/>
            <pc:sldMk cId="562802990" sldId="290"/>
            <ac:picMk id="17" creationId="{B46623F8-413B-6781-D2DE-E868055C2EE2}"/>
          </ac:picMkLst>
        </pc:picChg>
        <pc:picChg chg="add mod">
          <ac:chgData name="Enrico Fabris" userId="d9ea6b64-481b-4f1a-9add-e8896e431423" providerId="ADAL" clId="{3E54AE55-CD2A-4EBD-82A4-B88DDB62E635}" dt="2024-04-09T14:59:40.188" v="12848" actId="1076"/>
          <ac:picMkLst>
            <pc:docMk/>
            <pc:sldMk cId="562802990" sldId="290"/>
            <ac:picMk id="18" creationId="{4F391FC7-030B-43A3-9604-158330206380}"/>
          </ac:picMkLst>
        </pc:picChg>
        <pc:picChg chg="add mod">
          <ac:chgData name="Enrico Fabris" userId="d9ea6b64-481b-4f1a-9add-e8896e431423" providerId="ADAL" clId="{3E54AE55-CD2A-4EBD-82A4-B88DDB62E635}" dt="2024-04-09T15:00:06.251" v="12906" actId="1076"/>
          <ac:picMkLst>
            <pc:docMk/>
            <pc:sldMk cId="562802990" sldId="290"/>
            <ac:picMk id="19" creationId="{81870D50-5E2C-C3EC-383F-907150C86AD5}"/>
          </ac:picMkLst>
        </pc:picChg>
        <pc:picChg chg="add mod">
          <ac:chgData name="Enrico Fabris" userId="d9ea6b64-481b-4f1a-9add-e8896e431423" providerId="ADAL" clId="{3E54AE55-CD2A-4EBD-82A4-B88DDB62E635}" dt="2024-04-09T15:01:07.916" v="12917" actId="1076"/>
          <ac:picMkLst>
            <pc:docMk/>
            <pc:sldMk cId="562802990" sldId="290"/>
            <ac:picMk id="20" creationId="{E2A1BDF2-B131-27EC-1F9F-5AAEF1822CF0}"/>
          </ac:picMkLst>
        </pc:picChg>
        <pc:picChg chg="add mod">
          <ac:chgData name="Enrico Fabris" userId="d9ea6b64-481b-4f1a-9add-e8896e431423" providerId="ADAL" clId="{3E54AE55-CD2A-4EBD-82A4-B88DDB62E635}" dt="2024-04-09T15:01:10.467" v="12918" actId="1076"/>
          <ac:picMkLst>
            <pc:docMk/>
            <pc:sldMk cId="562802990" sldId="290"/>
            <ac:picMk id="21" creationId="{94A88316-9F87-111D-8130-DA331C6B335D}"/>
          </ac:picMkLst>
        </pc:picChg>
        <pc:picChg chg="add mod">
          <ac:chgData name="Enrico Fabris" userId="d9ea6b64-481b-4f1a-9add-e8896e431423" providerId="ADAL" clId="{3E54AE55-CD2A-4EBD-82A4-B88DDB62E635}" dt="2024-04-09T15:00:24.446" v="12910" actId="1076"/>
          <ac:picMkLst>
            <pc:docMk/>
            <pc:sldMk cId="562802990" sldId="290"/>
            <ac:picMk id="22" creationId="{0DBE3E9B-C683-2F7B-AB19-0A03B80804E1}"/>
          </ac:picMkLst>
        </pc:picChg>
        <pc:picChg chg="add mod">
          <ac:chgData name="Enrico Fabris" userId="d9ea6b64-481b-4f1a-9add-e8896e431423" providerId="ADAL" clId="{3E54AE55-CD2A-4EBD-82A4-B88DDB62E635}" dt="2024-04-09T15:00:40.355" v="12912" actId="1076"/>
          <ac:picMkLst>
            <pc:docMk/>
            <pc:sldMk cId="562802990" sldId="290"/>
            <ac:picMk id="23" creationId="{507C43D7-1D95-9B63-0151-408A587AF17A}"/>
          </ac:picMkLst>
        </pc:picChg>
        <pc:picChg chg="add mod">
          <ac:chgData name="Enrico Fabris" userId="d9ea6b64-481b-4f1a-9add-e8896e431423" providerId="ADAL" clId="{3E54AE55-CD2A-4EBD-82A4-B88DDB62E635}" dt="2024-04-09T16:14:18.262" v="13084" actId="1076"/>
          <ac:picMkLst>
            <pc:docMk/>
            <pc:sldMk cId="562802990" sldId="290"/>
            <ac:picMk id="34" creationId="{CFAEC186-A21B-4F4F-AFFF-A5251B4F03DC}"/>
          </ac:picMkLst>
        </pc:picChg>
        <pc:cxnChg chg="add mod">
          <ac:chgData name="Enrico Fabris" userId="d9ea6b64-481b-4f1a-9add-e8896e431423" providerId="ADAL" clId="{3E54AE55-CD2A-4EBD-82A4-B88DDB62E635}" dt="2024-04-09T15:09:56.516" v="12978" actId="14100"/>
          <ac:cxnSpMkLst>
            <pc:docMk/>
            <pc:sldMk cId="562802990" sldId="290"/>
            <ac:cxnSpMk id="25" creationId="{DBD287A7-F616-55BC-1C69-74FF5C799FDE}"/>
          </ac:cxnSpMkLst>
        </pc:cxnChg>
        <pc:cxnChg chg="add mod">
          <ac:chgData name="Enrico Fabris" userId="d9ea6b64-481b-4f1a-9add-e8896e431423" providerId="ADAL" clId="{3E54AE55-CD2A-4EBD-82A4-B88DDB62E635}" dt="2024-04-09T15:10:07" v="12979" actId="14100"/>
          <ac:cxnSpMkLst>
            <pc:docMk/>
            <pc:sldMk cId="562802990" sldId="290"/>
            <ac:cxnSpMk id="29" creationId="{7D038981-FCA5-F508-DCEC-EEC2C6A0ABC4}"/>
          </ac:cxnSpMkLst>
        </pc:cxnChg>
      </pc:sldChg>
      <pc:sldChg chg="addSp delSp modSp add mod delAnim modAnim">
        <pc:chgData name="Enrico Fabris" userId="d9ea6b64-481b-4f1a-9add-e8896e431423" providerId="ADAL" clId="{3E54AE55-CD2A-4EBD-82A4-B88DDB62E635}" dt="2024-04-10T08:39:19.949" v="15457" actId="1036"/>
        <pc:sldMkLst>
          <pc:docMk/>
          <pc:sldMk cId="54883213" sldId="291"/>
        </pc:sldMkLst>
        <pc:spChg chg="mod">
          <ac:chgData name="Enrico Fabris" userId="d9ea6b64-481b-4f1a-9add-e8896e431423" providerId="ADAL" clId="{3E54AE55-CD2A-4EBD-82A4-B88DDB62E635}" dt="2024-04-09T15:22:00.644" v="12989" actId="207"/>
          <ac:spMkLst>
            <pc:docMk/>
            <pc:sldMk cId="54883213" sldId="291"/>
            <ac:spMk id="2" creationId="{30100202-1B9B-D590-4C1C-02F967444D63}"/>
          </ac:spMkLst>
        </pc:spChg>
        <pc:spChg chg="mod">
          <ac:chgData name="Enrico Fabris" userId="d9ea6b64-481b-4f1a-9add-e8896e431423" providerId="ADAL" clId="{3E54AE55-CD2A-4EBD-82A4-B88DDB62E635}" dt="2024-04-09T14:08:19.751" v="12313" actId="255"/>
          <ac:spMkLst>
            <pc:docMk/>
            <pc:sldMk cId="54883213" sldId="291"/>
            <ac:spMk id="5" creationId="{D1D3C7FB-D13A-D457-616C-C129BE281CA0}"/>
          </ac:spMkLst>
        </pc:spChg>
        <pc:spChg chg="add del mod">
          <ac:chgData name="Enrico Fabris" userId="d9ea6b64-481b-4f1a-9add-e8896e431423" providerId="ADAL" clId="{3E54AE55-CD2A-4EBD-82A4-B88DDB62E635}" dt="2024-04-10T08:38:30.255" v="15419" actId="478"/>
          <ac:spMkLst>
            <pc:docMk/>
            <pc:sldMk cId="54883213" sldId="291"/>
            <ac:spMk id="6" creationId="{EF06E847-A6CD-BC85-0F94-226271B53034}"/>
          </ac:spMkLst>
        </pc:spChg>
        <pc:spChg chg="mod">
          <ac:chgData name="Enrico Fabris" userId="d9ea6b64-481b-4f1a-9add-e8896e431423" providerId="ADAL" clId="{3E54AE55-CD2A-4EBD-82A4-B88DDB62E635}" dt="2024-04-10T08:38:35.876" v="15420" actId="1076"/>
          <ac:spMkLst>
            <pc:docMk/>
            <pc:sldMk cId="54883213" sldId="291"/>
            <ac:spMk id="7" creationId="{4B155E58-4188-F8E5-28DB-69578BD60AB7}"/>
          </ac:spMkLst>
        </pc:spChg>
        <pc:spChg chg="mod">
          <ac:chgData name="Enrico Fabris" userId="d9ea6b64-481b-4f1a-9add-e8896e431423" providerId="ADAL" clId="{3E54AE55-CD2A-4EBD-82A4-B88DDB62E635}" dt="2024-04-10T08:38:39.783" v="15421" actId="1076"/>
          <ac:spMkLst>
            <pc:docMk/>
            <pc:sldMk cId="54883213" sldId="291"/>
            <ac:spMk id="8" creationId="{B20B4310-65AE-79B7-136E-C403A051DA84}"/>
          </ac:spMkLst>
        </pc:spChg>
        <pc:spChg chg="del mod">
          <ac:chgData name="Enrico Fabris" userId="d9ea6b64-481b-4f1a-9add-e8896e431423" providerId="ADAL" clId="{3E54AE55-CD2A-4EBD-82A4-B88DDB62E635}" dt="2024-04-09T11:47:00.864" v="11433" actId="478"/>
          <ac:spMkLst>
            <pc:docMk/>
            <pc:sldMk cId="54883213" sldId="291"/>
            <ac:spMk id="9" creationId="{3EA73F56-BD91-0553-43AB-13B28CBF3DFF}"/>
          </ac:spMkLst>
        </pc:spChg>
        <pc:spChg chg="add mod">
          <ac:chgData name="Enrico Fabris" userId="d9ea6b64-481b-4f1a-9add-e8896e431423" providerId="ADAL" clId="{3E54AE55-CD2A-4EBD-82A4-B88DDB62E635}" dt="2024-04-10T08:39:19.949" v="15457" actId="1036"/>
          <ac:spMkLst>
            <pc:docMk/>
            <pc:sldMk cId="54883213" sldId="291"/>
            <ac:spMk id="9" creationId="{C6E2083D-2F27-37EA-D2CC-8429DFC20DE0}"/>
          </ac:spMkLst>
        </pc:spChg>
        <pc:spChg chg="add del mod">
          <ac:chgData name="Enrico Fabris" userId="d9ea6b64-481b-4f1a-9add-e8896e431423" providerId="ADAL" clId="{3E54AE55-CD2A-4EBD-82A4-B88DDB62E635}" dt="2024-04-10T08:38:30.255" v="15419" actId="478"/>
          <ac:spMkLst>
            <pc:docMk/>
            <pc:sldMk cId="54883213" sldId="291"/>
            <ac:spMk id="10" creationId="{02089D4E-CEDB-1289-C5C0-9F09C4486B1C}"/>
          </ac:spMkLst>
        </pc:spChg>
        <pc:spChg chg="mod">
          <ac:chgData name="Enrico Fabris" userId="d9ea6b64-481b-4f1a-9add-e8896e431423" providerId="ADAL" clId="{3E54AE55-CD2A-4EBD-82A4-B88DDB62E635}" dt="2024-04-09T11:58:27.659" v="11793" actId="1076"/>
          <ac:spMkLst>
            <pc:docMk/>
            <pc:sldMk cId="54883213" sldId="291"/>
            <ac:spMk id="11" creationId="{94E11AC1-F04A-71D9-42A6-0567E1FEE2F6}"/>
          </ac:spMkLst>
        </pc:spChg>
        <pc:spChg chg="del mod">
          <ac:chgData name="Enrico Fabris" userId="d9ea6b64-481b-4f1a-9add-e8896e431423" providerId="ADAL" clId="{3E54AE55-CD2A-4EBD-82A4-B88DDB62E635}" dt="2024-04-10T08:38:30.255" v="15419" actId="478"/>
          <ac:spMkLst>
            <pc:docMk/>
            <pc:sldMk cId="54883213" sldId="291"/>
            <ac:spMk id="12" creationId="{9843A91A-5343-354B-89B3-DB3C955C20EA}"/>
          </ac:spMkLst>
        </pc:spChg>
        <pc:spChg chg="add del mod">
          <ac:chgData name="Enrico Fabris" userId="d9ea6b64-481b-4f1a-9add-e8896e431423" providerId="ADAL" clId="{3E54AE55-CD2A-4EBD-82A4-B88DDB62E635}" dt="2024-04-10T08:38:30.255" v="15419" actId="478"/>
          <ac:spMkLst>
            <pc:docMk/>
            <pc:sldMk cId="54883213" sldId="291"/>
            <ac:spMk id="13" creationId="{E0B416C5-22E9-ECC6-323F-27F755F9029D}"/>
          </ac:spMkLst>
        </pc:spChg>
        <pc:spChg chg="add mod">
          <ac:chgData name="Enrico Fabris" userId="d9ea6b64-481b-4f1a-9add-e8896e431423" providerId="ADAL" clId="{3E54AE55-CD2A-4EBD-82A4-B88DDB62E635}" dt="2024-04-10T08:39:19.949" v="15457" actId="1036"/>
          <ac:spMkLst>
            <pc:docMk/>
            <pc:sldMk cId="54883213" sldId="291"/>
            <ac:spMk id="14" creationId="{F5C61319-F72A-E5DF-A09C-F60CFB7D6952}"/>
          </ac:spMkLst>
        </pc:spChg>
        <pc:spChg chg="del mod">
          <ac:chgData name="Enrico Fabris" userId="d9ea6b64-481b-4f1a-9add-e8896e431423" providerId="ADAL" clId="{3E54AE55-CD2A-4EBD-82A4-B88DDB62E635}" dt="2024-04-10T08:38:30.255" v="15419" actId="478"/>
          <ac:spMkLst>
            <pc:docMk/>
            <pc:sldMk cId="54883213" sldId="291"/>
            <ac:spMk id="19" creationId="{66E7BA6A-EF69-468A-3CF7-8872237D14D5}"/>
          </ac:spMkLst>
        </pc:spChg>
        <pc:spChg chg="add mod">
          <ac:chgData name="Enrico Fabris" userId="d9ea6b64-481b-4f1a-9add-e8896e431423" providerId="ADAL" clId="{3E54AE55-CD2A-4EBD-82A4-B88DDB62E635}" dt="2024-04-10T08:39:15.401" v="15426" actId="571"/>
          <ac:spMkLst>
            <pc:docMk/>
            <pc:sldMk cId="54883213" sldId="291"/>
            <ac:spMk id="22" creationId="{8A0A2ACD-7F0F-71A2-C65C-74ACAEAA0C17}"/>
          </ac:spMkLst>
        </pc:spChg>
        <pc:spChg chg="add mod">
          <ac:chgData name="Enrico Fabris" userId="d9ea6b64-481b-4f1a-9add-e8896e431423" providerId="ADAL" clId="{3E54AE55-CD2A-4EBD-82A4-B88DDB62E635}" dt="2024-04-10T08:39:15.401" v="15426" actId="571"/>
          <ac:spMkLst>
            <pc:docMk/>
            <pc:sldMk cId="54883213" sldId="291"/>
            <ac:spMk id="23" creationId="{7711CD40-891E-986D-EF9C-E92362C461C4}"/>
          </ac:spMkLst>
        </pc:spChg>
        <pc:picChg chg="add del mod">
          <ac:chgData name="Enrico Fabris" userId="d9ea6b64-481b-4f1a-9add-e8896e431423" providerId="ADAL" clId="{3E54AE55-CD2A-4EBD-82A4-B88DDB62E635}" dt="2024-04-10T08:38:30.255" v="15419" actId="478"/>
          <ac:picMkLst>
            <pc:docMk/>
            <pc:sldMk cId="54883213" sldId="291"/>
            <ac:picMk id="15" creationId="{49F404FD-CE59-E086-41AE-5D650D56BF9E}"/>
          </ac:picMkLst>
        </pc:picChg>
        <pc:picChg chg="add del mod">
          <ac:chgData name="Enrico Fabris" userId="d9ea6b64-481b-4f1a-9add-e8896e431423" providerId="ADAL" clId="{3E54AE55-CD2A-4EBD-82A4-B88DDB62E635}" dt="2024-04-10T08:38:30.255" v="15419" actId="478"/>
          <ac:picMkLst>
            <pc:docMk/>
            <pc:sldMk cId="54883213" sldId="291"/>
            <ac:picMk id="16" creationId="{EF008BD1-9ED2-7F29-C9CF-AC336F068080}"/>
          </ac:picMkLst>
        </pc:picChg>
        <pc:picChg chg="del mod">
          <ac:chgData name="Enrico Fabris" userId="d9ea6b64-481b-4f1a-9add-e8896e431423" providerId="ADAL" clId="{3E54AE55-CD2A-4EBD-82A4-B88DDB62E635}" dt="2024-04-10T08:38:30.255" v="15419" actId="478"/>
          <ac:picMkLst>
            <pc:docMk/>
            <pc:sldMk cId="54883213" sldId="291"/>
            <ac:picMk id="17" creationId="{FF6DDAA0-AED3-AA90-207E-1E5846E0E27C}"/>
          </ac:picMkLst>
        </pc:picChg>
        <pc:picChg chg="add del mod">
          <ac:chgData name="Enrico Fabris" userId="d9ea6b64-481b-4f1a-9add-e8896e431423" providerId="ADAL" clId="{3E54AE55-CD2A-4EBD-82A4-B88DDB62E635}" dt="2024-04-10T08:38:30.255" v="15419" actId="478"/>
          <ac:picMkLst>
            <pc:docMk/>
            <pc:sldMk cId="54883213" sldId="291"/>
            <ac:picMk id="18" creationId="{FA09A8FE-A525-951A-5BC5-3C13B524ECFD}"/>
          </ac:picMkLst>
        </pc:picChg>
        <pc:picChg chg="add del mod">
          <ac:chgData name="Enrico Fabris" userId="d9ea6b64-481b-4f1a-9add-e8896e431423" providerId="ADAL" clId="{3E54AE55-CD2A-4EBD-82A4-B88DDB62E635}" dt="2024-04-10T08:38:30.255" v="15419" actId="478"/>
          <ac:picMkLst>
            <pc:docMk/>
            <pc:sldMk cId="54883213" sldId="291"/>
            <ac:picMk id="20" creationId="{3EDA8A3A-0B19-5201-3AA1-37775FA7A881}"/>
          </ac:picMkLst>
        </pc:picChg>
        <pc:picChg chg="add mod">
          <ac:chgData name="Enrico Fabris" userId="d9ea6b64-481b-4f1a-9add-e8896e431423" providerId="ADAL" clId="{3E54AE55-CD2A-4EBD-82A4-B88DDB62E635}" dt="2024-04-10T08:39:19.949" v="15457" actId="1036"/>
          <ac:picMkLst>
            <pc:docMk/>
            <pc:sldMk cId="54883213" sldId="291"/>
            <ac:picMk id="21" creationId="{F5D32197-46C0-0B2E-EE84-792D34E7DE6F}"/>
          </ac:picMkLst>
        </pc:picChg>
        <pc:picChg chg="del mod">
          <ac:chgData name="Enrico Fabris" userId="d9ea6b64-481b-4f1a-9add-e8896e431423" providerId="ADAL" clId="{3E54AE55-CD2A-4EBD-82A4-B88DDB62E635}" dt="2024-04-10T08:38:30.255" v="15419" actId="478"/>
          <ac:picMkLst>
            <pc:docMk/>
            <pc:sldMk cId="54883213" sldId="291"/>
            <ac:picMk id="24" creationId="{1F37A32D-425E-0468-5978-901773C4A3FC}"/>
          </ac:picMkLst>
        </pc:picChg>
        <pc:picChg chg="add mod">
          <ac:chgData name="Enrico Fabris" userId="d9ea6b64-481b-4f1a-9add-e8896e431423" providerId="ADAL" clId="{3E54AE55-CD2A-4EBD-82A4-B88DDB62E635}" dt="2024-04-10T08:39:15.401" v="15426" actId="571"/>
          <ac:picMkLst>
            <pc:docMk/>
            <pc:sldMk cId="54883213" sldId="291"/>
            <ac:picMk id="25" creationId="{8C8CD07F-6EE1-D44B-7137-080F1D712CD2}"/>
          </ac:picMkLst>
        </pc:picChg>
        <pc:picChg chg="del mod">
          <ac:chgData name="Enrico Fabris" userId="d9ea6b64-481b-4f1a-9add-e8896e431423" providerId="ADAL" clId="{3E54AE55-CD2A-4EBD-82A4-B88DDB62E635}" dt="2024-04-10T08:38:30.255" v="15419" actId="478"/>
          <ac:picMkLst>
            <pc:docMk/>
            <pc:sldMk cId="54883213" sldId="291"/>
            <ac:picMk id="26" creationId="{A6FBB51C-54BF-8644-5C9C-5F3CF1DB136F}"/>
          </ac:picMkLst>
        </pc:picChg>
      </pc:sldChg>
      <pc:sldChg chg="modSp add mod">
        <pc:chgData name="Enrico Fabris" userId="d9ea6b64-481b-4f1a-9add-e8896e431423" providerId="ADAL" clId="{3E54AE55-CD2A-4EBD-82A4-B88DDB62E635}" dt="2024-04-10T06:36:41.779" v="13141" actId="14100"/>
        <pc:sldMkLst>
          <pc:docMk/>
          <pc:sldMk cId="496557151" sldId="292"/>
        </pc:sldMkLst>
        <pc:spChg chg="mod">
          <ac:chgData name="Enrico Fabris" userId="d9ea6b64-481b-4f1a-9add-e8896e431423" providerId="ADAL" clId="{3E54AE55-CD2A-4EBD-82A4-B88DDB62E635}" dt="2024-04-10T06:36:41.779" v="13141" actId="14100"/>
          <ac:spMkLst>
            <pc:docMk/>
            <pc:sldMk cId="496557151" sldId="292"/>
            <ac:spMk id="5" creationId="{529F2648-C74C-672A-5ED7-25FD796CB603}"/>
          </ac:spMkLst>
        </pc:spChg>
      </pc:sldChg>
      <pc:sldChg chg="modSp add del mod modShow">
        <pc:chgData name="Enrico Fabris" userId="d9ea6b64-481b-4f1a-9add-e8896e431423" providerId="ADAL" clId="{3E54AE55-CD2A-4EBD-82A4-B88DDB62E635}" dt="2024-04-09T14:32:00.266" v="12516" actId="47"/>
        <pc:sldMkLst>
          <pc:docMk/>
          <pc:sldMk cId="4104498540" sldId="292"/>
        </pc:sldMkLst>
        <pc:spChg chg="mod">
          <ac:chgData name="Enrico Fabris" userId="d9ea6b64-481b-4f1a-9add-e8896e431423" providerId="ADAL" clId="{3E54AE55-CD2A-4EBD-82A4-B88DDB62E635}" dt="2024-04-09T12:07:01.185" v="12029" actId="1036"/>
          <ac:spMkLst>
            <pc:docMk/>
            <pc:sldMk cId="4104498540" sldId="292"/>
            <ac:spMk id="5" creationId="{D1D3C7FB-D13A-D457-616C-C129BE281CA0}"/>
          </ac:spMkLst>
        </pc:spChg>
        <pc:spChg chg="mod">
          <ac:chgData name="Enrico Fabris" userId="d9ea6b64-481b-4f1a-9add-e8896e431423" providerId="ADAL" clId="{3E54AE55-CD2A-4EBD-82A4-B88DDB62E635}" dt="2024-04-09T12:07:01.185" v="12029" actId="1036"/>
          <ac:spMkLst>
            <pc:docMk/>
            <pc:sldMk cId="4104498540" sldId="292"/>
            <ac:spMk id="7" creationId="{4B155E58-4188-F8E5-28DB-69578BD60AB7}"/>
          </ac:spMkLst>
        </pc:spChg>
        <pc:spChg chg="mod">
          <ac:chgData name="Enrico Fabris" userId="d9ea6b64-481b-4f1a-9add-e8896e431423" providerId="ADAL" clId="{3E54AE55-CD2A-4EBD-82A4-B88DDB62E635}" dt="2024-04-09T12:07:01.185" v="12029" actId="1036"/>
          <ac:spMkLst>
            <pc:docMk/>
            <pc:sldMk cId="4104498540" sldId="292"/>
            <ac:spMk id="8" creationId="{B20B4310-65AE-79B7-136E-C403A051DA84}"/>
          </ac:spMkLst>
        </pc:spChg>
        <pc:spChg chg="mod">
          <ac:chgData name="Enrico Fabris" userId="d9ea6b64-481b-4f1a-9add-e8896e431423" providerId="ADAL" clId="{3E54AE55-CD2A-4EBD-82A4-B88DDB62E635}" dt="2024-04-09T12:07:16.710" v="12041" actId="1036"/>
          <ac:spMkLst>
            <pc:docMk/>
            <pc:sldMk cId="4104498540" sldId="292"/>
            <ac:spMk id="9" creationId="{3EA73F56-BD91-0553-43AB-13B28CBF3DFF}"/>
          </ac:spMkLst>
        </pc:spChg>
        <pc:spChg chg="mod">
          <ac:chgData name="Enrico Fabris" userId="d9ea6b64-481b-4f1a-9add-e8896e431423" providerId="ADAL" clId="{3E54AE55-CD2A-4EBD-82A4-B88DDB62E635}" dt="2024-04-09T12:07:16.710" v="12041" actId="1036"/>
          <ac:spMkLst>
            <pc:docMk/>
            <pc:sldMk cId="4104498540" sldId="292"/>
            <ac:spMk id="10" creationId="{1F97D126-A7CF-673E-160A-52B04CFF13A5}"/>
          </ac:spMkLst>
        </pc:spChg>
        <pc:picChg chg="mod">
          <ac:chgData name="Enrico Fabris" userId="d9ea6b64-481b-4f1a-9add-e8896e431423" providerId="ADAL" clId="{3E54AE55-CD2A-4EBD-82A4-B88DDB62E635}" dt="2024-04-09T12:06:39.725" v="12013" actId="1076"/>
          <ac:picMkLst>
            <pc:docMk/>
            <pc:sldMk cId="4104498540" sldId="292"/>
            <ac:picMk id="13" creationId="{37F2A5F5-14C6-2369-DA03-CA9008ECF65F}"/>
          </ac:picMkLst>
        </pc:picChg>
        <pc:picChg chg="mod">
          <ac:chgData name="Enrico Fabris" userId="d9ea6b64-481b-4f1a-9add-e8896e431423" providerId="ADAL" clId="{3E54AE55-CD2A-4EBD-82A4-B88DDB62E635}" dt="2024-04-09T12:06:39.725" v="12013" actId="1076"/>
          <ac:picMkLst>
            <pc:docMk/>
            <pc:sldMk cId="4104498540" sldId="292"/>
            <ac:picMk id="21" creationId="{DA9A6C75-7AD4-4FE2-92C6-C9229785E079}"/>
          </ac:picMkLst>
        </pc:picChg>
        <pc:picChg chg="mod">
          <ac:chgData name="Enrico Fabris" userId="d9ea6b64-481b-4f1a-9add-e8896e431423" providerId="ADAL" clId="{3E54AE55-CD2A-4EBD-82A4-B88DDB62E635}" dt="2024-04-09T12:35:49.337" v="12219" actId="14826"/>
          <ac:picMkLst>
            <pc:docMk/>
            <pc:sldMk cId="4104498540" sldId="292"/>
            <ac:picMk id="29" creationId="{80B663E9-807C-3EE4-5FE2-D35992CA8D2A}"/>
          </ac:picMkLst>
        </pc:picChg>
        <pc:cxnChg chg="mod">
          <ac:chgData name="Enrico Fabris" userId="d9ea6b64-481b-4f1a-9add-e8896e431423" providerId="ADAL" clId="{3E54AE55-CD2A-4EBD-82A4-B88DDB62E635}" dt="2024-04-09T12:07:16.710" v="12041" actId="1036"/>
          <ac:cxnSpMkLst>
            <pc:docMk/>
            <pc:sldMk cId="4104498540" sldId="292"/>
            <ac:cxnSpMk id="6" creationId="{6BB05396-9389-E0C5-628B-86E7331A4BC0}"/>
          </ac:cxnSpMkLst>
        </pc:cxnChg>
      </pc:sldChg>
      <pc:sldChg chg="addSp delSp modSp add mod addAnim delAnim modAnim">
        <pc:chgData name="Enrico Fabris" userId="d9ea6b64-481b-4f1a-9add-e8896e431423" providerId="ADAL" clId="{3E54AE55-CD2A-4EBD-82A4-B88DDB62E635}" dt="2024-04-10T11:06:09.077" v="16812"/>
        <pc:sldMkLst>
          <pc:docMk/>
          <pc:sldMk cId="336430503" sldId="293"/>
        </pc:sldMkLst>
        <pc:spChg chg="mod">
          <ac:chgData name="Enrico Fabris" userId="d9ea6b64-481b-4f1a-9add-e8896e431423" providerId="ADAL" clId="{3E54AE55-CD2A-4EBD-82A4-B88DDB62E635}" dt="2024-04-10T10:12:41.780" v="16478" actId="1038"/>
          <ac:spMkLst>
            <pc:docMk/>
            <pc:sldMk cId="336430503" sldId="293"/>
            <ac:spMk id="1025" creationId="{9A05C356-F252-AE67-F8F3-60D79E0DEFD1}"/>
          </ac:spMkLst>
        </pc:spChg>
        <pc:picChg chg="add del mod">
          <ac:chgData name="Enrico Fabris" userId="d9ea6b64-481b-4f1a-9add-e8896e431423" providerId="ADAL" clId="{3E54AE55-CD2A-4EBD-82A4-B88DDB62E635}" dt="2024-04-10T06:40:41.713" v="13148" actId="14826"/>
          <ac:picMkLst>
            <pc:docMk/>
            <pc:sldMk cId="336430503" sldId="293"/>
            <ac:picMk id="41" creationId="{E426E468-2249-4C53-C7B8-127D9406887A}"/>
          </ac:picMkLst>
        </pc:picChg>
        <pc:picChg chg="mod">
          <ac:chgData name="Enrico Fabris" userId="d9ea6b64-481b-4f1a-9add-e8896e431423" providerId="ADAL" clId="{3E54AE55-CD2A-4EBD-82A4-B88DDB62E635}" dt="2024-04-10T06:41:17.540" v="13158" actId="1036"/>
          <ac:picMkLst>
            <pc:docMk/>
            <pc:sldMk cId="336430503" sldId="293"/>
            <ac:picMk id="43" creationId="{C9327ED9-B673-4275-7564-DAD2AF4BC660}"/>
          </ac:picMkLst>
        </pc:picChg>
        <pc:picChg chg="mod">
          <ac:chgData name="Enrico Fabris" userId="d9ea6b64-481b-4f1a-9add-e8896e431423" providerId="ADAL" clId="{3E54AE55-CD2A-4EBD-82A4-B88DDB62E635}" dt="2024-04-10T06:41:17.540" v="13158" actId="1036"/>
          <ac:picMkLst>
            <pc:docMk/>
            <pc:sldMk cId="336430503" sldId="293"/>
            <ac:picMk id="45" creationId="{C70C81ED-40C6-CF1A-2834-B5255BCF0D08}"/>
          </ac:picMkLst>
        </pc:picChg>
        <pc:picChg chg="mod">
          <ac:chgData name="Enrico Fabris" userId="d9ea6b64-481b-4f1a-9add-e8896e431423" providerId="ADAL" clId="{3E54AE55-CD2A-4EBD-82A4-B88DDB62E635}" dt="2024-04-10T06:40:52.253" v="13149" actId="14826"/>
          <ac:picMkLst>
            <pc:docMk/>
            <pc:sldMk cId="336430503" sldId="293"/>
            <ac:picMk id="59" creationId="{2AE43719-F0A1-C93B-5BA4-7443C32B01E9}"/>
          </ac:picMkLst>
        </pc:picChg>
        <pc:picChg chg="mod">
          <ac:chgData name="Enrico Fabris" userId="d9ea6b64-481b-4f1a-9add-e8896e431423" providerId="ADAL" clId="{3E54AE55-CD2A-4EBD-82A4-B88DDB62E635}" dt="2024-04-10T06:41:17.540" v="13158" actId="1036"/>
          <ac:picMkLst>
            <pc:docMk/>
            <pc:sldMk cId="336430503" sldId="293"/>
            <ac:picMk id="60" creationId="{79EB4B3B-0BD9-3CC6-2BC5-EA569AE5C51E}"/>
          </ac:picMkLst>
        </pc:picChg>
        <pc:picChg chg="mod">
          <ac:chgData name="Enrico Fabris" userId="d9ea6b64-481b-4f1a-9add-e8896e431423" providerId="ADAL" clId="{3E54AE55-CD2A-4EBD-82A4-B88DDB62E635}" dt="2024-04-10T06:41:17.540" v="13158" actId="1036"/>
          <ac:picMkLst>
            <pc:docMk/>
            <pc:sldMk cId="336430503" sldId="293"/>
            <ac:picMk id="61" creationId="{35C46258-6F10-0611-394D-BA7F6384E020}"/>
          </ac:picMkLst>
        </pc:picChg>
      </pc:sldChg>
      <pc:sldChg chg="add del">
        <pc:chgData name="Enrico Fabris" userId="d9ea6b64-481b-4f1a-9add-e8896e431423" providerId="ADAL" clId="{3E54AE55-CD2A-4EBD-82A4-B88DDB62E635}" dt="2024-04-09T12:46:39.052" v="12236" actId="47"/>
        <pc:sldMkLst>
          <pc:docMk/>
          <pc:sldMk cId="2537325284" sldId="293"/>
        </pc:sldMkLst>
      </pc:sldChg>
      <pc:sldChg chg="addSp delSp modSp add del mod modAnim">
        <pc:chgData name="Enrico Fabris" userId="d9ea6b64-481b-4f1a-9add-e8896e431423" providerId="ADAL" clId="{3E54AE55-CD2A-4EBD-82A4-B88DDB62E635}" dt="2024-04-09T16:10:15.420" v="13056" actId="47"/>
        <pc:sldMkLst>
          <pc:docMk/>
          <pc:sldMk cId="2624146184" sldId="293"/>
        </pc:sldMkLst>
        <pc:spChg chg="mod">
          <ac:chgData name="Enrico Fabris" userId="d9ea6b64-481b-4f1a-9add-e8896e431423" providerId="ADAL" clId="{3E54AE55-CD2A-4EBD-82A4-B88DDB62E635}" dt="2024-04-09T12:46:54.164" v="12238"/>
          <ac:spMkLst>
            <pc:docMk/>
            <pc:sldMk cId="2624146184" sldId="293"/>
            <ac:spMk id="2" creationId="{30100202-1B9B-D590-4C1C-02F967444D63}"/>
          </ac:spMkLst>
        </pc:spChg>
        <pc:spChg chg="mod">
          <ac:chgData name="Enrico Fabris" userId="d9ea6b64-481b-4f1a-9add-e8896e431423" providerId="ADAL" clId="{3E54AE55-CD2A-4EBD-82A4-B88DDB62E635}" dt="2024-04-09T12:47:48.006" v="12250" actId="1076"/>
          <ac:spMkLst>
            <pc:docMk/>
            <pc:sldMk cId="2624146184" sldId="293"/>
            <ac:spMk id="5" creationId="{D1D3C7FB-D13A-D457-616C-C129BE281CA0}"/>
          </ac:spMkLst>
        </pc:spChg>
        <pc:spChg chg="add mod">
          <ac:chgData name="Enrico Fabris" userId="d9ea6b64-481b-4f1a-9add-e8896e431423" providerId="ADAL" clId="{3E54AE55-CD2A-4EBD-82A4-B88DDB62E635}" dt="2024-04-09T12:49:03.390" v="12263" actId="1076"/>
          <ac:spMkLst>
            <pc:docMk/>
            <pc:sldMk cId="2624146184" sldId="293"/>
            <ac:spMk id="6" creationId="{D2BDB3E6-EA60-5AFF-518A-3DF68C7659EB}"/>
          </ac:spMkLst>
        </pc:spChg>
        <pc:spChg chg="mod">
          <ac:chgData name="Enrico Fabris" userId="d9ea6b64-481b-4f1a-9add-e8896e431423" providerId="ADAL" clId="{3E54AE55-CD2A-4EBD-82A4-B88DDB62E635}" dt="2024-04-09T12:47:48.006" v="12250" actId="1076"/>
          <ac:spMkLst>
            <pc:docMk/>
            <pc:sldMk cId="2624146184" sldId="293"/>
            <ac:spMk id="7" creationId="{4B155E58-4188-F8E5-28DB-69578BD60AB7}"/>
          </ac:spMkLst>
        </pc:spChg>
        <pc:spChg chg="mod">
          <ac:chgData name="Enrico Fabris" userId="d9ea6b64-481b-4f1a-9add-e8896e431423" providerId="ADAL" clId="{3E54AE55-CD2A-4EBD-82A4-B88DDB62E635}" dt="2024-04-09T12:47:48.006" v="12250" actId="1076"/>
          <ac:spMkLst>
            <pc:docMk/>
            <pc:sldMk cId="2624146184" sldId="293"/>
            <ac:spMk id="8" creationId="{B20B4310-65AE-79B7-136E-C403A051DA84}"/>
          </ac:spMkLst>
        </pc:spChg>
        <pc:spChg chg="del mod">
          <ac:chgData name="Enrico Fabris" userId="d9ea6b64-481b-4f1a-9add-e8896e431423" providerId="ADAL" clId="{3E54AE55-CD2A-4EBD-82A4-B88DDB62E635}" dt="2024-04-09T12:46:58.658" v="12240" actId="478"/>
          <ac:spMkLst>
            <pc:docMk/>
            <pc:sldMk cId="2624146184" sldId="293"/>
            <ac:spMk id="9" creationId="{3EA73F56-BD91-0553-43AB-13B28CBF3DFF}"/>
          </ac:spMkLst>
        </pc:spChg>
        <pc:spChg chg="del mod">
          <ac:chgData name="Enrico Fabris" userId="d9ea6b64-481b-4f1a-9add-e8896e431423" providerId="ADAL" clId="{3E54AE55-CD2A-4EBD-82A4-B88DDB62E635}" dt="2024-04-09T12:48:30.166" v="12258" actId="478"/>
          <ac:spMkLst>
            <pc:docMk/>
            <pc:sldMk cId="2624146184" sldId="293"/>
            <ac:spMk id="12" creationId="{9843A91A-5343-354B-89B3-DB3C955C20EA}"/>
          </ac:spMkLst>
        </pc:spChg>
        <pc:spChg chg="add del">
          <ac:chgData name="Enrico Fabris" userId="d9ea6b64-481b-4f1a-9add-e8896e431423" providerId="ADAL" clId="{3E54AE55-CD2A-4EBD-82A4-B88DDB62E635}" dt="2024-04-09T12:52:50.901" v="12270" actId="11529"/>
          <ac:spMkLst>
            <pc:docMk/>
            <pc:sldMk cId="2624146184" sldId="293"/>
            <ac:spMk id="14" creationId="{A48E962C-E0BD-51A5-F151-34A04FC96132}"/>
          </ac:spMkLst>
        </pc:spChg>
        <pc:spChg chg="add del mod">
          <ac:chgData name="Enrico Fabris" userId="d9ea6b64-481b-4f1a-9add-e8896e431423" providerId="ADAL" clId="{3E54AE55-CD2A-4EBD-82A4-B88DDB62E635}" dt="2024-04-09T12:53:34.033" v="12277" actId="478"/>
          <ac:spMkLst>
            <pc:docMk/>
            <pc:sldMk cId="2624146184" sldId="293"/>
            <ac:spMk id="15" creationId="{6E896F2E-E2E1-E866-87B6-9D8CA5E37EBA}"/>
          </ac:spMkLst>
        </pc:spChg>
        <pc:spChg chg="mod">
          <ac:chgData name="Enrico Fabris" userId="d9ea6b64-481b-4f1a-9add-e8896e431423" providerId="ADAL" clId="{3E54AE55-CD2A-4EBD-82A4-B88DDB62E635}" dt="2024-04-09T12:48:58.395" v="12262" actId="1076"/>
          <ac:spMkLst>
            <pc:docMk/>
            <pc:sldMk cId="2624146184" sldId="293"/>
            <ac:spMk id="19" creationId="{66E7BA6A-EF69-468A-3CF7-8872237D14D5}"/>
          </ac:spMkLst>
        </pc:spChg>
        <pc:picChg chg="add del mod">
          <ac:chgData name="Enrico Fabris" userId="d9ea6b64-481b-4f1a-9add-e8896e431423" providerId="ADAL" clId="{3E54AE55-CD2A-4EBD-82A4-B88DDB62E635}" dt="2024-04-09T12:54:04.881" v="12278" actId="478"/>
          <ac:picMkLst>
            <pc:docMk/>
            <pc:sldMk cId="2624146184" sldId="293"/>
            <ac:picMk id="13" creationId="{C8CC03D1-9DA7-02A7-4238-4B896A66F53F}"/>
          </ac:picMkLst>
        </pc:picChg>
        <pc:picChg chg="mod">
          <ac:chgData name="Enrico Fabris" userId="d9ea6b64-481b-4f1a-9add-e8896e431423" providerId="ADAL" clId="{3E54AE55-CD2A-4EBD-82A4-B88DDB62E635}" dt="2024-04-09T12:49:05.219" v="12264" actId="1076"/>
          <ac:picMkLst>
            <pc:docMk/>
            <pc:sldMk cId="2624146184" sldId="293"/>
            <ac:picMk id="17" creationId="{FF6DDAA0-AED3-AA90-207E-1E5846E0E27C}"/>
          </ac:picMkLst>
        </pc:picChg>
        <pc:picChg chg="add del mod">
          <ac:chgData name="Enrico Fabris" userId="d9ea6b64-481b-4f1a-9add-e8896e431423" providerId="ADAL" clId="{3E54AE55-CD2A-4EBD-82A4-B88DDB62E635}" dt="2024-04-09T12:54:12.215" v="12283" actId="478"/>
          <ac:picMkLst>
            <pc:docMk/>
            <pc:sldMk cId="2624146184" sldId="293"/>
            <ac:picMk id="18" creationId="{C904F3A0-3D54-1856-CB8C-EB38807C95EE}"/>
          </ac:picMkLst>
        </pc:picChg>
        <pc:picChg chg="add del mod">
          <ac:chgData name="Enrico Fabris" userId="d9ea6b64-481b-4f1a-9add-e8896e431423" providerId="ADAL" clId="{3E54AE55-CD2A-4EBD-82A4-B88DDB62E635}" dt="2024-04-09T14:03:16.963" v="12295" actId="478"/>
          <ac:picMkLst>
            <pc:docMk/>
            <pc:sldMk cId="2624146184" sldId="293"/>
            <ac:picMk id="21" creationId="{E27B011B-1C5B-B16E-8913-256594860B43}"/>
          </ac:picMkLst>
        </pc:picChg>
        <pc:picChg chg="add del mod">
          <ac:chgData name="Enrico Fabris" userId="d9ea6b64-481b-4f1a-9add-e8896e431423" providerId="ADAL" clId="{3E54AE55-CD2A-4EBD-82A4-B88DDB62E635}" dt="2024-04-09T14:03:21.891" v="12299" actId="478"/>
          <ac:picMkLst>
            <pc:docMk/>
            <pc:sldMk cId="2624146184" sldId="293"/>
            <ac:picMk id="23" creationId="{280E0DE4-D66A-E2DF-3E87-AB1CA13BDE92}"/>
          </ac:picMkLst>
        </pc:picChg>
        <pc:picChg chg="del">
          <ac:chgData name="Enrico Fabris" userId="d9ea6b64-481b-4f1a-9add-e8896e431423" providerId="ADAL" clId="{3E54AE55-CD2A-4EBD-82A4-B88DDB62E635}" dt="2024-04-09T12:47:01.673" v="12241" actId="478"/>
          <ac:picMkLst>
            <pc:docMk/>
            <pc:sldMk cId="2624146184" sldId="293"/>
            <ac:picMk id="24" creationId="{1F37A32D-425E-0468-5978-901773C4A3FC}"/>
          </ac:picMkLst>
        </pc:picChg>
        <pc:picChg chg="del">
          <ac:chgData name="Enrico Fabris" userId="d9ea6b64-481b-4f1a-9add-e8896e431423" providerId="ADAL" clId="{3E54AE55-CD2A-4EBD-82A4-B88DDB62E635}" dt="2024-04-09T12:47:01.673" v="12241" actId="478"/>
          <ac:picMkLst>
            <pc:docMk/>
            <pc:sldMk cId="2624146184" sldId="293"/>
            <ac:picMk id="26" creationId="{A6FBB51C-54BF-8644-5C9C-5F3CF1DB136F}"/>
          </ac:picMkLst>
        </pc:picChg>
        <pc:picChg chg="add mod">
          <ac:chgData name="Enrico Fabris" userId="d9ea6b64-481b-4f1a-9add-e8896e431423" providerId="ADAL" clId="{3E54AE55-CD2A-4EBD-82A4-B88DDB62E635}" dt="2024-04-09T14:03:38.669" v="12304"/>
          <ac:picMkLst>
            <pc:docMk/>
            <pc:sldMk cId="2624146184" sldId="293"/>
            <ac:picMk id="27" creationId="{D5F34400-1008-6B16-8C7A-329A6AA86EA0}"/>
          </ac:picMkLst>
        </pc:picChg>
        <pc:picChg chg="add mod">
          <ac:chgData name="Enrico Fabris" userId="d9ea6b64-481b-4f1a-9add-e8896e431423" providerId="ADAL" clId="{3E54AE55-CD2A-4EBD-82A4-B88DDB62E635}" dt="2024-04-09T16:10:14.276" v="13055" actId="14100"/>
          <ac:picMkLst>
            <pc:docMk/>
            <pc:sldMk cId="2624146184" sldId="293"/>
            <ac:picMk id="29" creationId="{E47185AC-0C72-9440-4C54-82A5A68B356E}"/>
          </ac:picMkLst>
        </pc:picChg>
      </pc:sldChg>
      <pc:sldChg chg="addSp delSp modSp add mod ord delAnim modAnim">
        <pc:chgData name="Enrico Fabris" userId="d9ea6b64-481b-4f1a-9add-e8896e431423" providerId="ADAL" clId="{3E54AE55-CD2A-4EBD-82A4-B88DDB62E635}" dt="2024-04-10T10:10:59.854" v="16464" actId="1038"/>
        <pc:sldMkLst>
          <pc:docMk/>
          <pc:sldMk cId="3919871425" sldId="294"/>
        </pc:sldMkLst>
        <pc:spChg chg="mod">
          <ac:chgData name="Enrico Fabris" userId="d9ea6b64-481b-4f1a-9add-e8896e431423" providerId="ADAL" clId="{3E54AE55-CD2A-4EBD-82A4-B88DDB62E635}" dt="2024-04-10T07:08:25.068" v="14462" actId="20577"/>
          <ac:spMkLst>
            <pc:docMk/>
            <pc:sldMk cId="3919871425" sldId="294"/>
            <ac:spMk id="2" creationId="{72896234-2729-1429-7DC9-BC43DF201EF0}"/>
          </ac:spMkLst>
        </pc:spChg>
        <pc:spChg chg="add mod">
          <ac:chgData name="Enrico Fabris" userId="d9ea6b64-481b-4f1a-9add-e8896e431423" providerId="ADAL" clId="{3E54AE55-CD2A-4EBD-82A4-B88DDB62E635}" dt="2024-04-10T10:10:59.854" v="16464" actId="1038"/>
          <ac:spMkLst>
            <pc:docMk/>
            <pc:sldMk cId="3919871425" sldId="294"/>
            <ac:spMk id="5" creationId="{E812626A-A61A-4A23-6192-679D18641332}"/>
          </ac:spMkLst>
        </pc:spChg>
        <pc:spChg chg="add mod">
          <ac:chgData name="Enrico Fabris" userId="d9ea6b64-481b-4f1a-9add-e8896e431423" providerId="ADAL" clId="{3E54AE55-CD2A-4EBD-82A4-B88DDB62E635}" dt="2024-04-10T10:10:59.854" v="16464" actId="1038"/>
          <ac:spMkLst>
            <pc:docMk/>
            <pc:sldMk cId="3919871425" sldId="294"/>
            <ac:spMk id="6" creationId="{1DD512D6-F35A-9B8E-41C3-C80A77C50FA6}"/>
          </ac:spMkLst>
        </pc:spChg>
        <pc:spChg chg="add mod">
          <ac:chgData name="Enrico Fabris" userId="d9ea6b64-481b-4f1a-9add-e8896e431423" providerId="ADAL" clId="{3E54AE55-CD2A-4EBD-82A4-B88DDB62E635}" dt="2024-04-10T10:10:59.854" v="16464" actId="1038"/>
          <ac:spMkLst>
            <pc:docMk/>
            <pc:sldMk cId="3919871425" sldId="294"/>
            <ac:spMk id="7" creationId="{62F0268A-4636-F898-4D2E-07BA7A01CA8B}"/>
          </ac:spMkLst>
        </pc:spChg>
        <pc:spChg chg="add del mod">
          <ac:chgData name="Enrico Fabris" userId="d9ea6b64-481b-4f1a-9add-e8896e431423" providerId="ADAL" clId="{3E54AE55-CD2A-4EBD-82A4-B88DDB62E635}" dt="2024-04-10T07:08:37.373" v="14464" actId="478"/>
          <ac:spMkLst>
            <pc:docMk/>
            <pc:sldMk cId="3919871425" sldId="294"/>
            <ac:spMk id="10" creationId="{E4154E0A-D571-E59A-D98E-2F7452762F84}"/>
          </ac:spMkLst>
        </pc:spChg>
        <pc:spChg chg="add del mod">
          <ac:chgData name="Enrico Fabris" userId="d9ea6b64-481b-4f1a-9add-e8896e431423" providerId="ADAL" clId="{3E54AE55-CD2A-4EBD-82A4-B88DDB62E635}" dt="2024-04-10T10:08:10.873" v="16411" actId="478"/>
          <ac:spMkLst>
            <pc:docMk/>
            <pc:sldMk cId="3919871425" sldId="294"/>
            <ac:spMk id="11" creationId="{78B986A0-71C4-3C04-93E0-6EB37C473B63}"/>
          </ac:spMkLst>
        </pc:spChg>
        <pc:spChg chg="add mod">
          <ac:chgData name="Enrico Fabris" userId="d9ea6b64-481b-4f1a-9add-e8896e431423" providerId="ADAL" clId="{3E54AE55-CD2A-4EBD-82A4-B88DDB62E635}" dt="2024-04-10T10:10:59.854" v="16464" actId="1038"/>
          <ac:spMkLst>
            <pc:docMk/>
            <pc:sldMk cId="3919871425" sldId="294"/>
            <ac:spMk id="12" creationId="{BA1A5997-DB0C-52E0-928D-D0B304C6566C}"/>
          </ac:spMkLst>
        </pc:spChg>
        <pc:spChg chg="del mod">
          <ac:chgData name="Enrico Fabris" userId="d9ea6b64-481b-4f1a-9add-e8896e431423" providerId="ADAL" clId="{3E54AE55-CD2A-4EBD-82A4-B88DDB62E635}" dt="2024-04-10T07:08:33.678" v="14463" actId="478"/>
          <ac:spMkLst>
            <pc:docMk/>
            <pc:sldMk cId="3919871425" sldId="294"/>
            <ac:spMk id="14" creationId="{ADBC01A2-3C3C-13E0-7893-0441EEDBADF6}"/>
          </ac:spMkLst>
        </pc:spChg>
        <pc:spChg chg="add mod">
          <ac:chgData name="Enrico Fabris" userId="d9ea6b64-481b-4f1a-9add-e8896e431423" providerId="ADAL" clId="{3E54AE55-CD2A-4EBD-82A4-B88DDB62E635}" dt="2024-04-10T10:10:59.854" v="16464" actId="1038"/>
          <ac:spMkLst>
            <pc:docMk/>
            <pc:sldMk cId="3919871425" sldId="294"/>
            <ac:spMk id="15" creationId="{BDD1A5C0-57AD-10F0-8CF9-DADBE7BA3FC1}"/>
          </ac:spMkLst>
        </pc:spChg>
        <pc:spChg chg="add mod">
          <ac:chgData name="Enrico Fabris" userId="d9ea6b64-481b-4f1a-9add-e8896e431423" providerId="ADAL" clId="{3E54AE55-CD2A-4EBD-82A4-B88DDB62E635}" dt="2024-04-10T10:10:59.854" v="16464" actId="1038"/>
          <ac:spMkLst>
            <pc:docMk/>
            <pc:sldMk cId="3919871425" sldId="294"/>
            <ac:spMk id="16" creationId="{D5D25DA7-C415-D945-3D4A-5EA1797E8C5D}"/>
          </ac:spMkLst>
        </pc:spChg>
        <pc:spChg chg="del">
          <ac:chgData name="Enrico Fabris" userId="d9ea6b64-481b-4f1a-9add-e8896e431423" providerId="ADAL" clId="{3E54AE55-CD2A-4EBD-82A4-B88DDB62E635}" dt="2024-04-10T06:52:25.210" v="13454" actId="478"/>
          <ac:spMkLst>
            <pc:docMk/>
            <pc:sldMk cId="3919871425" sldId="294"/>
            <ac:spMk id="19" creationId="{51CA6301-6070-C243-7BC5-8CF449CB241B}"/>
          </ac:spMkLst>
        </pc:spChg>
        <pc:picChg chg="del">
          <ac:chgData name="Enrico Fabris" userId="d9ea6b64-481b-4f1a-9add-e8896e431423" providerId="ADAL" clId="{3E54AE55-CD2A-4EBD-82A4-B88DDB62E635}" dt="2024-04-10T06:50:53.495" v="13266" actId="478"/>
          <ac:picMkLst>
            <pc:docMk/>
            <pc:sldMk cId="3919871425" sldId="294"/>
            <ac:picMk id="3" creationId="{934FA17E-E725-9163-9584-D18F8999DFF6}"/>
          </ac:picMkLst>
        </pc:picChg>
        <pc:picChg chg="add mod">
          <ac:chgData name="Enrico Fabris" userId="d9ea6b64-481b-4f1a-9add-e8896e431423" providerId="ADAL" clId="{3E54AE55-CD2A-4EBD-82A4-B88DDB62E635}" dt="2024-04-10T06:51:40.323" v="13358" actId="1037"/>
          <ac:picMkLst>
            <pc:docMk/>
            <pc:sldMk cId="3919871425" sldId="294"/>
            <ac:picMk id="4" creationId="{812B7CD4-E4A9-ED14-B701-064620F9ECF6}"/>
          </ac:picMkLst>
        </pc:picChg>
        <pc:picChg chg="del">
          <ac:chgData name="Enrico Fabris" userId="d9ea6b64-481b-4f1a-9add-e8896e431423" providerId="ADAL" clId="{3E54AE55-CD2A-4EBD-82A4-B88DDB62E635}" dt="2024-04-10T06:52:25.210" v="13454" actId="478"/>
          <ac:picMkLst>
            <pc:docMk/>
            <pc:sldMk cId="3919871425" sldId="294"/>
            <ac:picMk id="9" creationId="{A7D5BAFA-A841-BAC6-D015-392FAFDDF088}"/>
          </ac:picMkLst>
        </pc:picChg>
        <pc:picChg chg="del">
          <ac:chgData name="Enrico Fabris" userId="d9ea6b64-481b-4f1a-9add-e8896e431423" providerId="ADAL" clId="{3E54AE55-CD2A-4EBD-82A4-B88DDB62E635}" dt="2024-04-10T06:52:26.669" v="13455" actId="478"/>
          <ac:picMkLst>
            <pc:docMk/>
            <pc:sldMk cId="3919871425" sldId="294"/>
            <ac:picMk id="13" creationId="{A3BB7D10-7F94-22A5-3E5E-79AC3D36C94C}"/>
          </ac:picMkLst>
        </pc:picChg>
      </pc:sldChg>
      <pc:sldChg chg="addSp delSp modSp add mod ord modTransition delAnim modAnim">
        <pc:chgData name="Enrico Fabris" userId="d9ea6b64-481b-4f1a-9add-e8896e431423" providerId="ADAL" clId="{3E54AE55-CD2A-4EBD-82A4-B88DDB62E635}" dt="2024-04-10T08:33:46.760" v="15398"/>
        <pc:sldMkLst>
          <pc:docMk/>
          <pc:sldMk cId="3348775821" sldId="295"/>
        </pc:sldMkLst>
        <pc:spChg chg="mod">
          <ac:chgData name="Enrico Fabris" userId="d9ea6b64-481b-4f1a-9add-e8896e431423" providerId="ADAL" clId="{3E54AE55-CD2A-4EBD-82A4-B88DDB62E635}" dt="2024-04-10T08:25:12.892" v="15339" actId="20577"/>
          <ac:spMkLst>
            <pc:docMk/>
            <pc:sldMk cId="3348775821" sldId="295"/>
            <ac:spMk id="2" creationId="{30100202-1B9B-D590-4C1C-02F967444D63}"/>
          </ac:spMkLst>
        </pc:spChg>
        <pc:spChg chg="add mod ord">
          <ac:chgData name="Enrico Fabris" userId="d9ea6b64-481b-4f1a-9add-e8896e431423" providerId="ADAL" clId="{3E54AE55-CD2A-4EBD-82A4-B88DDB62E635}" dt="2024-04-10T08:05:29.802" v="15042" actId="164"/>
          <ac:spMkLst>
            <pc:docMk/>
            <pc:sldMk cId="3348775821" sldId="295"/>
            <ac:spMk id="5" creationId="{93E3AB27-B89F-C5F1-26FB-C09E741061E7}"/>
          </ac:spMkLst>
        </pc:spChg>
        <pc:spChg chg="del">
          <ac:chgData name="Enrico Fabris" userId="d9ea6b64-481b-4f1a-9add-e8896e431423" providerId="ADAL" clId="{3E54AE55-CD2A-4EBD-82A4-B88DDB62E635}" dt="2024-04-10T08:32:25.409" v="15389" actId="478"/>
          <ac:spMkLst>
            <pc:docMk/>
            <pc:sldMk cId="3348775821" sldId="295"/>
            <ac:spMk id="14" creationId="{39E10BA3-D846-EE82-F145-8513478B4479}"/>
          </ac:spMkLst>
        </pc:spChg>
        <pc:spChg chg="del">
          <ac:chgData name="Enrico Fabris" userId="d9ea6b64-481b-4f1a-9add-e8896e431423" providerId="ADAL" clId="{3E54AE55-CD2A-4EBD-82A4-B88DDB62E635}" dt="2024-04-10T08:25:48.465" v="15343" actId="478"/>
          <ac:spMkLst>
            <pc:docMk/>
            <pc:sldMk cId="3348775821" sldId="295"/>
            <ac:spMk id="17" creationId="{97270CD5-5C6D-67F3-2081-7DC1EADBCF12}"/>
          </ac:spMkLst>
        </pc:spChg>
        <pc:spChg chg="del">
          <ac:chgData name="Enrico Fabris" userId="d9ea6b64-481b-4f1a-9add-e8896e431423" providerId="ADAL" clId="{3E54AE55-CD2A-4EBD-82A4-B88DDB62E635}" dt="2024-04-10T08:25:48.465" v="15343" actId="478"/>
          <ac:spMkLst>
            <pc:docMk/>
            <pc:sldMk cId="3348775821" sldId="295"/>
            <ac:spMk id="19" creationId="{F224BF79-0DB9-5694-A3D2-0377134C14AB}"/>
          </ac:spMkLst>
        </pc:spChg>
        <pc:spChg chg="add mod">
          <ac:chgData name="Enrico Fabris" userId="d9ea6b64-481b-4f1a-9add-e8896e431423" providerId="ADAL" clId="{3E54AE55-CD2A-4EBD-82A4-B88DDB62E635}" dt="2024-04-10T07:37:03.892" v="14516"/>
          <ac:spMkLst>
            <pc:docMk/>
            <pc:sldMk cId="3348775821" sldId="295"/>
            <ac:spMk id="30" creationId="{966CE9B4-6A7C-7071-58E7-CA1654AA79FE}"/>
          </ac:spMkLst>
        </pc:spChg>
        <pc:spChg chg="add mod ord">
          <ac:chgData name="Enrico Fabris" userId="d9ea6b64-481b-4f1a-9add-e8896e431423" providerId="ADAL" clId="{3E54AE55-CD2A-4EBD-82A4-B88DDB62E635}" dt="2024-04-10T08:05:29.802" v="15042" actId="164"/>
          <ac:spMkLst>
            <pc:docMk/>
            <pc:sldMk cId="3348775821" sldId="295"/>
            <ac:spMk id="32" creationId="{4850DC31-6DB0-5D5F-653B-B6475D36E10E}"/>
          </ac:spMkLst>
        </pc:spChg>
        <pc:spChg chg="add mod">
          <ac:chgData name="Enrico Fabris" userId="d9ea6b64-481b-4f1a-9add-e8896e431423" providerId="ADAL" clId="{3E54AE55-CD2A-4EBD-82A4-B88DDB62E635}" dt="2024-04-10T07:37:40.700" v="14526" actId="571"/>
          <ac:spMkLst>
            <pc:docMk/>
            <pc:sldMk cId="3348775821" sldId="295"/>
            <ac:spMk id="33" creationId="{451246D0-F0F5-4A44-4618-F5C57134BD57}"/>
          </ac:spMkLst>
        </pc:spChg>
        <pc:spChg chg="add del mod">
          <ac:chgData name="Enrico Fabris" userId="d9ea6b64-481b-4f1a-9add-e8896e431423" providerId="ADAL" clId="{3E54AE55-CD2A-4EBD-82A4-B88DDB62E635}" dt="2024-04-10T07:58:12.019" v="14976" actId="478"/>
          <ac:spMkLst>
            <pc:docMk/>
            <pc:sldMk cId="3348775821" sldId="295"/>
            <ac:spMk id="36" creationId="{D49F9B41-B50E-2F1A-4FCF-4DA509037217}"/>
          </ac:spMkLst>
        </pc:spChg>
        <pc:spChg chg="add del mod">
          <ac:chgData name="Enrico Fabris" userId="d9ea6b64-481b-4f1a-9add-e8896e431423" providerId="ADAL" clId="{3E54AE55-CD2A-4EBD-82A4-B88DDB62E635}" dt="2024-04-10T07:49:03.947" v="14881" actId="478"/>
          <ac:spMkLst>
            <pc:docMk/>
            <pc:sldMk cId="3348775821" sldId="295"/>
            <ac:spMk id="37" creationId="{57C7743B-8D12-4392-9B0D-60E6C9C8E78D}"/>
          </ac:spMkLst>
        </pc:spChg>
        <pc:spChg chg="add mod">
          <ac:chgData name="Enrico Fabris" userId="d9ea6b64-481b-4f1a-9add-e8896e431423" providerId="ADAL" clId="{3E54AE55-CD2A-4EBD-82A4-B88DDB62E635}" dt="2024-04-10T08:05:29.802" v="15042" actId="164"/>
          <ac:spMkLst>
            <pc:docMk/>
            <pc:sldMk cId="3348775821" sldId="295"/>
            <ac:spMk id="40" creationId="{D8BDE31E-CF9F-F59D-F401-D233ACDCBE29}"/>
          </ac:spMkLst>
        </pc:spChg>
        <pc:spChg chg="add del mod">
          <ac:chgData name="Enrico Fabris" userId="d9ea6b64-481b-4f1a-9add-e8896e431423" providerId="ADAL" clId="{3E54AE55-CD2A-4EBD-82A4-B88DDB62E635}" dt="2024-04-10T07:58:17.525" v="14979" actId="478"/>
          <ac:spMkLst>
            <pc:docMk/>
            <pc:sldMk cId="3348775821" sldId="295"/>
            <ac:spMk id="43" creationId="{FE98CD47-9536-2871-4EA4-B3669DB5C828}"/>
          </ac:spMkLst>
        </pc:spChg>
        <pc:spChg chg="add del mod">
          <ac:chgData name="Enrico Fabris" userId="d9ea6b64-481b-4f1a-9add-e8896e431423" providerId="ADAL" clId="{3E54AE55-CD2A-4EBD-82A4-B88DDB62E635}" dt="2024-04-10T07:58:33.566" v="14981" actId="478"/>
          <ac:spMkLst>
            <pc:docMk/>
            <pc:sldMk cId="3348775821" sldId="295"/>
            <ac:spMk id="47" creationId="{DD4D58BC-5AEE-EDF1-2EE9-E1C9B27BB715}"/>
          </ac:spMkLst>
        </pc:spChg>
        <pc:spChg chg="add mod">
          <ac:chgData name="Enrico Fabris" userId="d9ea6b64-481b-4f1a-9add-e8896e431423" providerId="ADAL" clId="{3E54AE55-CD2A-4EBD-82A4-B88DDB62E635}" dt="2024-04-10T08:25:14.050" v="15340" actId="20577"/>
          <ac:spMkLst>
            <pc:docMk/>
            <pc:sldMk cId="3348775821" sldId="295"/>
            <ac:spMk id="55" creationId="{2D1E74F7-B1BA-3294-A2AC-5B87D6B184CD}"/>
          </ac:spMkLst>
        </pc:spChg>
        <pc:spChg chg="add del">
          <ac:chgData name="Enrico Fabris" userId="d9ea6b64-481b-4f1a-9add-e8896e431423" providerId="ADAL" clId="{3E54AE55-CD2A-4EBD-82A4-B88DDB62E635}" dt="2024-04-10T08:26:25.781" v="15348" actId="11529"/>
          <ac:spMkLst>
            <pc:docMk/>
            <pc:sldMk cId="3348775821" sldId="295"/>
            <ac:spMk id="58" creationId="{C0DD75B3-0BAB-C058-36C4-E8E49307C1F6}"/>
          </ac:spMkLst>
        </pc:spChg>
        <pc:spChg chg="add del">
          <ac:chgData name="Enrico Fabris" userId="d9ea6b64-481b-4f1a-9add-e8896e431423" providerId="ADAL" clId="{3E54AE55-CD2A-4EBD-82A4-B88DDB62E635}" dt="2024-04-10T08:26:38.886" v="15350" actId="478"/>
          <ac:spMkLst>
            <pc:docMk/>
            <pc:sldMk cId="3348775821" sldId="295"/>
            <ac:spMk id="59" creationId="{CFC71B36-22A3-C05B-FA33-F57204236C55}"/>
          </ac:spMkLst>
        </pc:spChg>
        <pc:spChg chg="add mod">
          <ac:chgData name="Enrico Fabris" userId="d9ea6b64-481b-4f1a-9add-e8896e431423" providerId="ADAL" clId="{3E54AE55-CD2A-4EBD-82A4-B88DDB62E635}" dt="2024-04-10T08:28:14.940" v="15360" actId="208"/>
          <ac:spMkLst>
            <pc:docMk/>
            <pc:sldMk cId="3348775821" sldId="295"/>
            <ac:spMk id="60" creationId="{BF9D807B-905A-F5B4-8246-80F6222F87FA}"/>
          </ac:spMkLst>
        </pc:spChg>
        <pc:spChg chg="add del mod">
          <ac:chgData name="Enrico Fabris" userId="d9ea6b64-481b-4f1a-9add-e8896e431423" providerId="ADAL" clId="{3E54AE55-CD2A-4EBD-82A4-B88DDB62E635}" dt="2024-04-10T08:28:17.194" v="15361" actId="478"/>
          <ac:spMkLst>
            <pc:docMk/>
            <pc:sldMk cId="3348775821" sldId="295"/>
            <ac:spMk id="61" creationId="{AD139257-2BD7-9A27-1449-CD7585058358}"/>
          </ac:spMkLst>
        </pc:spChg>
        <pc:grpChg chg="add mod">
          <ac:chgData name="Enrico Fabris" userId="d9ea6b64-481b-4f1a-9add-e8896e431423" providerId="ADAL" clId="{3E54AE55-CD2A-4EBD-82A4-B88DDB62E635}" dt="2024-04-10T08:14:59.600" v="15254" actId="1035"/>
          <ac:grpSpMkLst>
            <pc:docMk/>
            <pc:sldMk cId="3348775821" sldId="295"/>
            <ac:grpSpMk id="54" creationId="{B193E426-4E4A-9DFC-16B3-9FB114526D94}"/>
          </ac:grpSpMkLst>
        </pc:grpChg>
        <pc:picChg chg="add del mod">
          <ac:chgData name="Enrico Fabris" userId="d9ea6b64-481b-4f1a-9add-e8896e431423" providerId="ADAL" clId="{3E54AE55-CD2A-4EBD-82A4-B88DDB62E635}" dt="2024-04-10T07:59:06.620" v="15005" actId="478"/>
          <ac:picMkLst>
            <pc:docMk/>
            <pc:sldMk cId="3348775821" sldId="295"/>
            <ac:picMk id="7" creationId="{CCB7A2E0-DFAF-CD71-745F-9EF4FEDC00E4}"/>
          </ac:picMkLst>
        </pc:picChg>
        <pc:picChg chg="ord">
          <ac:chgData name="Enrico Fabris" userId="d9ea6b64-481b-4f1a-9add-e8896e431423" providerId="ADAL" clId="{3E54AE55-CD2A-4EBD-82A4-B88DDB62E635}" dt="2024-04-10T07:28:41.860" v="14494" actId="167"/>
          <ac:picMkLst>
            <pc:docMk/>
            <pc:sldMk cId="3348775821" sldId="295"/>
            <ac:picMk id="18" creationId="{6F207861-C2F5-E820-0DB1-4F54F3F4031C}"/>
          </ac:picMkLst>
        </pc:picChg>
        <pc:picChg chg="del">
          <ac:chgData name="Enrico Fabris" userId="d9ea6b64-481b-4f1a-9add-e8896e431423" providerId="ADAL" clId="{3E54AE55-CD2A-4EBD-82A4-B88DDB62E635}" dt="2024-04-10T07:25:39.938" v="14473" actId="478"/>
          <ac:picMkLst>
            <pc:docMk/>
            <pc:sldMk cId="3348775821" sldId="295"/>
            <ac:picMk id="22" creationId="{7C32EB63-6BF7-DCE4-9268-E77B17EC0AC4}"/>
          </ac:picMkLst>
        </pc:picChg>
        <pc:picChg chg="del">
          <ac:chgData name="Enrico Fabris" userId="d9ea6b64-481b-4f1a-9add-e8896e431423" providerId="ADAL" clId="{3E54AE55-CD2A-4EBD-82A4-B88DDB62E635}" dt="2024-04-10T07:25:41.739" v="14475" actId="478"/>
          <ac:picMkLst>
            <pc:docMk/>
            <pc:sldMk cId="3348775821" sldId="295"/>
            <ac:picMk id="23" creationId="{AB07E6DF-B208-9C17-16CA-122F958E18DA}"/>
          </ac:picMkLst>
        </pc:picChg>
        <pc:picChg chg="del">
          <ac:chgData name="Enrico Fabris" userId="d9ea6b64-481b-4f1a-9add-e8896e431423" providerId="ADAL" clId="{3E54AE55-CD2A-4EBD-82A4-B88DDB62E635}" dt="2024-04-10T07:25:43.984" v="14478" actId="478"/>
          <ac:picMkLst>
            <pc:docMk/>
            <pc:sldMk cId="3348775821" sldId="295"/>
            <ac:picMk id="26" creationId="{09D0B34B-9824-AEE3-C317-0F33C96A1295}"/>
          </ac:picMkLst>
        </pc:picChg>
        <pc:picChg chg="del">
          <ac:chgData name="Enrico Fabris" userId="d9ea6b64-481b-4f1a-9add-e8896e431423" providerId="ADAL" clId="{3E54AE55-CD2A-4EBD-82A4-B88DDB62E635}" dt="2024-04-10T07:25:46.037" v="14480" actId="478"/>
          <ac:picMkLst>
            <pc:docMk/>
            <pc:sldMk cId="3348775821" sldId="295"/>
            <ac:picMk id="27" creationId="{B482156B-DAC5-6664-E9A1-2666819413CD}"/>
          </ac:picMkLst>
        </pc:picChg>
        <pc:picChg chg="add del mod">
          <ac:chgData name="Enrico Fabris" userId="d9ea6b64-481b-4f1a-9add-e8896e431423" providerId="ADAL" clId="{3E54AE55-CD2A-4EBD-82A4-B88DDB62E635}" dt="2024-04-10T07:58:25.988" v="14980" actId="478"/>
          <ac:picMkLst>
            <pc:docMk/>
            <pc:sldMk cId="3348775821" sldId="295"/>
            <ac:picMk id="31" creationId="{2FB4AECC-CB55-6DD4-4238-7F8B0D50031B}"/>
          </ac:picMkLst>
        </pc:picChg>
        <pc:picChg chg="del">
          <ac:chgData name="Enrico Fabris" userId="d9ea6b64-481b-4f1a-9add-e8896e431423" providerId="ADAL" clId="{3E54AE55-CD2A-4EBD-82A4-B88DDB62E635}" dt="2024-04-10T07:25:36.652" v="14472" actId="478"/>
          <ac:picMkLst>
            <pc:docMk/>
            <pc:sldMk cId="3348775821" sldId="295"/>
            <ac:picMk id="34" creationId="{F87F4EEB-2D82-AA35-E8C0-B2842213B451}"/>
          </ac:picMkLst>
        </pc:picChg>
        <pc:picChg chg="add del mod">
          <ac:chgData name="Enrico Fabris" userId="d9ea6b64-481b-4f1a-9add-e8896e431423" providerId="ADAL" clId="{3E54AE55-CD2A-4EBD-82A4-B88DDB62E635}" dt="2024-04-10T07:58:10.240" v="14975" actId="478"/>
          <ac:picMkLst>
            <pc:docMk/>
            <pc:sldMk cId="3348775821" sldId="295"/>
            <ac:picMk id="35" creationId="{3A072D0D-652A-C7BD-B585-3311AB52A927}"/>
          </ac:picMkLst>
        </pc:picChg>
        <pc:picChg chg="add del mod">
          <ac:chgData name="Enrico Fabris" userId="d9ea6b64-481b-4f1a-9add-e8896e431423" providerId="ADAL" clId="{3E54AE55-CD2A-4EBD-82A4-B88DDB62E635}" dt="2024-04-10T07:58:25.988" v="14980" actId="478"/>
          <ac:picMkLst>
            <pc:docMk/>
            <pc:sldMk cId="3348775821" sldId="295"/>
            <ac:picMk id="39" creationId="{908B2825-1F03-A170-0586-E5E208D7C83D}"/>
          </ac:picMkLst>
        </pc:picChg>
        <pc:picChg chg="del">
          <ac:chgData name="Enrico Fabris" userId="d9ea6b64-481b-4f1a-9add-e8896e431423" providerId="ADAL" clId="{3E54AE55-CD2A-4EBD-82A4-B88DDB62E635}" dt="2024-04-10T07:25:46.663" v="14481" actId="478"/>
          <ac:picMkLst>
            <pc:docMk/>
            <pc:sldMk cId="3348775821" sldId="295"/>
            <ac:picMk id="41" creationId="{C787A78A-F1AF-88A3-538D-34241D3D81A2}"/>
          </ac:picMkLst>
        </pc:picChg>
        <pc:picChg chg="del">
          <ac:chgData name="Enrico Fabris" userId="d9ea6b64-481b-4f1a-9add-e8896e431423" providerId="ADAL" clId="{3E54AE55-CD2A-4EBD-82A4-B88DDB62E635}" dt="2024-04-10T07:25:42.390" v="14476" actId="478"/>
          <ac:picMkLst>
            <pc:docMk/>
            <pc:sldMk cId="3348775821" sldId="295"/>
            <ac:picMk id="42" creationId="{811101EA-4DCD-7303-4C83-BE1703571A74}"/>
          </ac:picMkLst>
        </pc:picChg>
        <pc:picChg chg="add mod ord">
          <ac:chgData name="Enrico Fabris" userId="d9ea6b64-481b-4f1a-9add-e8896e431423" providerId="ADAL" clId="{3E54AE55-CD2A-4EBD-82A4-B88DDB62E635}" dt="2024-04-10T08:05:29.802" v="15042" actId="164"/>
          <ac:picMkLst>
            <pc:docMk/>
            <pc:sldMk cId="3348775821" sldId="295"/>
            <ac:picMk id="46" creationId="{5852EE19-DFBC-576F-D17F-3A6445095E68}"/>
          </ac:picMkLst>
        </pc:picChg>
        <pc:picChg chg="add mod">
          <ac:chgData name="Enrico Fabris" userId="d9ea6b64-481b-4f1a-9add-e8896e431423" providerId="ADAL" clId="{3E54AE55-CD2A-4EBD-82A4-B88DDB62E635}" dt="2024-04-10T08:05:29.802" v="15042" actId="164"/>
          <ac:picMkLst>
            <pc:docMk/>
            <pc:sldMk cId="3348775821" sldId="295"/>
            <ac:picMk id="49" creationId="{908B2825-1F03-A170-0586-E5E208D7C83D}"/>
          </ac:picMkLst>
        </pc:picChg>
        <pc:picChg chg="add mod">
          <ac:chgData name="Enrico Fabris" userId="d9ea6b64-481b-4f1a-9add-e8896e431423" providerId="ADAL" clId="{3E54AE55-CD2A-4EBD-82A4-B88DDB62E635}" dt="2024-04-10T08:05:29.802" v="15042" actId="164"/>
          <ac:picMkLst>
            <pc:docMk/>
            <pc:sldMk cId="3348775821" sldId="295"/>
            <ac:picMk id="53" creationId="{CA0BA35D-1772-0DC3-A959-0744BA2EA0C6}"/>
          </ac:picMkLst>
        </pc:picChg>
        <pc:picChg chg="add mod">
          <ac:chgData name="Enrico Fabris" userId="d9ea6b64-481b-4f1a-9add-e8896e431423" providerId="ADAL" clId="{3E54AE55-CD2A-4EBD-82A4-B88DDB62E635}" dt="2024-04-10T08:26:08.815" v="15346" actId="1076"/>
          <ac:picMkLst>
            <pc:docMk/>
            <pc:sldMk cId="3348775821" sldId="295"/>
            <ac:picMk id="56" creationId="{FDA0462F-5226-BFBA-EAAB-5CE8F9BB3DA0}"/>
          </ac:picMkLst>
        </pc:picChg>
        <pc:picChg chg="add mod">
          <ac:chgData name="Enrico Fabris" userId="d9ea6b64-481b-4f1a-9add-e8896e431423" providerId="ADAL" clId="{3E54AE55-CD2A-4EBD-82A4-B88DDB62E635}" dt="2024-04-10T08:25:59.502" v="15345" actId="1076"/>
          <ac:picMkLst>
            <pc:docMk/>
            <pc:sldMk cId="3348775821" sldId="295"/>
            <ac:picMk id="57" creationId="{B8EE8496-075F-3A19-366C-85CC56C1B274}"/>
          </ac:picMkLst>
        </pc:picChg>
        <pc:cxnChg chg="add mod">
          <ac:chgData name="Enrico Fabris" userId="d9ea6b64-481b-4f1a-9add-e8896e431423" providerId="ADAL" clId="{3E54AE55-CD2A-4EBD-82A4-B88DDB62E635}" dt="2024-04-10T08:05:29.802" v="15042" actId="164"/>
          <ac:cxnSpMkLst>
            <pc:docMk/>
            <pc:sldMk cId="3348775821" sldId="295"/>
            <ac:cxnSpMk id="9" creationId="{DA3C0AF7-F5F7-6883-1691-07D2DB5C1578}"/>
          </ac:cxnSpMkLst>
        </pc:cxnChg>
        <pc:cxnChg chg="del">
          <ac:chgData name="Enrico Fabris" userId="d9ea6b64-481b-4f1a-9add-e8896e431423" providerId="ADAL" clId="{3E54AE55-CD2A-4EBD-82A4-B88DDB62E635}" dt="2024-04-10T07:25:41.006" v="14474" actId="478"/>
          <ac:cxnSpMkLst>
            <pc:docMk/>
            <pc:sldMk cId="3348775821" sldId="295"/>
            <ac:cxnSpMk id="25" creationId="{3B9BD525-DD1C-B7FD-FECF-D45BFCF671EE}"/>
          </ac:cxnSpMkLst>
        </pc:cxnChg>
        <pc:cxnChg chg="del">
          <ac:chgData name="Enrico Fabris" userId="d9ea6b64-481b-4f1a-9add-e8896e431423" providerId="ADAL" clId="{3E54AE55-CD2A-4EBD-82A4-B88DDB62E635}" dt="2024-04-10T07:25:44.793" v="14479" actId="478"/>
          <ac:cxnSpMkLst>
            <pc:docMk/>
            <pc:sldMk cId="3348775821" sldId="295"/>
            <ac:cxnSpMk id="29" creationId="{86F952F6-883F-3E02-713F-BAA294A2F626}"/>
          </ac:cxnSpMkLst>
        </pc:cxnChg>
        <pc:cxnChg chg="del">
          <ac:chgData name="Enrico Fabris" userId="d9ea6b64-481b-4f1a-9add-e8896e431423" providerId="ADAL" clId="{3E54AE55-CD2A-4EBD-82A4-B88DDB62E635}" dt="2024-04-10T07:25:47.499" v="14482" actId="478"/>
          <ac:cxnSpMkLst>
            <pc:docMk/>
            <pc:sldMk cId="3348775821" sldId="295"/>
            <ac:cxnSpMk id="44" creationId="{6742E232-43A1-DC61-D0A8-6F3C8CAA0393}"/>
          </ac:cxnSpMkLst>
        </pc:cxnChg>
        <pc:cxnChg chg="del">
          <ac:chgData name="Enrico Fabris" userId="d9ea6b64-481b-4f1a-9add-e8896e431423" providerId="ADAL" clId="{3E54AE55-CD2A-4EBD-82A4-B88DDB62E635}" dt="2024-04-10T07:25:43.303" v="14477" actId="478"/>
          <ac:cxnSpMkLst>
            <pc:docMk/>
            <pc:sldMk cId="3348775821" sldId="295"/>
            <ac:cxnSpMk id="48" creationId="{DE32B4A1-2B39-F55E-26B2-7A7809B2C69D}"/>
          </ac:cxnSpMkLst>
        </pc:cxnChg>
      </pc:sldChg>
      <pc:sldChg chg="addSp delSp modSp add mod ord modTransition addAnim delAnim modAnim">
        <pc:chgData name="Enrico Fabris" userId="d9ea6b64-481b-4f1a-9add-e8896e431423" providerId="ADAL" clId="{3E54AE55-CD2A-4EBD-82A4-B88DDB62E635}" dt="2024-04-10T09:32:52.067" v="16018" actId="165"/>
        <pc:sldMkLst>
          <pc:docMk/>
          <pc:sldMk cId="1611341521" sldId="296"/>
        </pc:sldMkLst>
        <pc:spChg chg="mod">
          <ac:chgData name="Enrico Fabris" userId="d9ea6b64-481b-4f1a-9add-e8896e431423" providerId="ADAL" clId="{3E54AE55-CD2A-4EBD-82A4-B88DDB62E635}" dt="2024-04-10T08:25:07.489" v="15337" actId="20577"/>
          <ac:spMkLst>
            <pc:docMk/>
            <pc:sldMk cId="1611341521" sldId="296"/>
            <ac:spMk id="2" creationId="{30100202-1B9B-D590-4C1C-02F967444D63}"/>
          </ac:spMkLst>
        </pc:spChg>
        <pc:spChg chg="mod topLvl">
          <ac:chgData name="Enrico Fabris" userId="d9ea6b64-481b-4f1a-9add-e8896e431423" providerId="ADAL" clId="{3E54AE55-CD2A-4EBD-82A4-B88DDB62E635}" dt="2024-04-10T09:32:52.067" v="16018" actId="165"/>
          <ac:spMkLst>
            <pc:docMk/>
            <pc:sldMk cId="1611341521" sldId="296"/>
            <ac:spMk id="5" creationId="{93E3AB27-B89F-C5F1-26FB-C09E741061E7}"/>
          </ac:spMkLst>
        </pc:spChg>
        <pc:spChg chg="add mod">
          <ac:chgData name="Enrico Fabris" userId="d9ea6b64-481b-4f1a-9add-e8896e431423" providerId="ADAL" clId="{3E54AE55-CD2A-4EBD-82A4-B88DDB62E635}" dt="2024-04-10T08:25:08.601" v="15338" actId="20577"/>
          <ac:spMkLst>
            <pc:docMk/>
            <pc:sldMk cId="1611341521" sldId="296"/>
            <ac:spMk id="13" creationId="{10B59FA7-3482-2D75-6F61-8F5E3E4DFA7E}"/>
          </ac:spMkLst>
        </pc:spChg>
        <pc:spChg chg="del">
          <ac:chgData name="Enrico Fabris" userId="d9ea6b64-481b-4f1a-9add-e8896e431423" providerId="ADAL" clId="{3E54AE55-CD2A-4EBD-82A4-B88DDB62E635}" dt="2024-04-10T08:32:22.056" v="15388" actId="478"/>
          <ac:spMkLst>
            <pc:docMk/>
            <pc:sldMk cId="1611341521" sldId="296"/>
            <ac:spMk id="14" creationId="{39E10BA3-D846-EE82-F145-8513478B4479}"/>
          </ac:spMkLst>
        </pc:spChg>
        <pc:spChg chg="add mod">
          <ac:chgData name="Enrico Fabris" userId="d9ea6b64-481b-4f1a-9add-e8896e431423" providerId="ADAL" clId="{3E54AE55-CD2A-4EBD-82A4-B88DDB62E635}" dt="2024-04-10T08:17:11.497" v="15274"/>
          <ac:spMkLst>
            <pc:docMk/>
            <pc:sldMk cId="1611341521" sldId="296"/>
            <ac:spMk id="15" creationId="{60880081-E2A2-C8E9-476B-49A003035C06}"/>
          </ac:spMkLst>
        </pc:spChg>
        <pc:spChg chg="mod">
          <ac:chgData name="Enrico Fabris" userId="d9ea6b64-481b-4f1a-9add-e8896e431423" providerId="ADAL" clId="{3E54AE55-CD2A-4EBD-82A4-B88DDB62E635}" dt="2024-04-10T08:19:08.799" v="15288" actId="207"/>
          <ac:spMkLst>
            <pc:docMk/>
            <pc:sldMk cId="1611341521" sldId="296"/>
            <ac:spMk id="17" creationId="{97270CD5-5C6D-67F3-2081-7DC1EADBCF12}"/>
          </ac:spMkLst>
        </pc:spChg>
        <pc:spChg chg="mod ord">
          <ac:chgData name="Enrico Fabris" userId="d9ea6b64-481b-4f1a-9add-e8896e431423" providerId="ADAL" clId="{3E54AE55-CD2A-4EBD-82A4-B88DDB62E635}" dt="2024-04-10T09:07:00.783" v="15650" actId="166"/>
          <ac:spMkLst>
            <pc:docMk/>
            <pc:sldMk cId="1611341521" sldId="296"/>
            <ac:spMk id="19" creationId="{F224BF79-0DB9-5694-A3D2-0377134C14AB}"/>
          </ac:spMkLst>
        </pc:spChg>
        <pc:spChg chg="add mod">
          <ac:chgData name="Enrico Fabris" userId="d9ea6b64-481b-4f1a-9add-e8896e431423" providerId="ADAL" clId="{3E54AE55-CD2A-4EBD-82A4-B88DDB62E635}" dt="2024-04-10T08:24:10.512" v="15331" actId="14100"/>
          <ac:spMkLst>
            <pc:docMk/>
            <pc:sldMk cId="1611341521" sldId="296"/>
            <ac:spMk id="23" creationId="{B3E2ED8A-7CF0-1A30-02AC-5D033205D13F}"/>
          </ac:spMkLst>
        </pc:spChg>
        <pc:spChg chg="add mod">
          <ac:chgData name="Enrico Fabris" userId="d9ea6b64-481b-4f1a-9add-e8896e431423" providerId="ADAL" clId="{3E54AE55-CD2A-4EBD-82A4-B88DDB62E635}" dt="2024-04-10T08:21:30.339" v="15303"/>
          <ac:spMkLst>
            <pc:docMk/>
            <pc:sldMk cId="1611341521" sldId="296"/>
            <ac:spMk id="25" creationId="{ACD8579F-CF0C-9EAA-25B2-85B59944E5A8}"/>
          </ac:spMkLst>
        </pc:spChg>
        <pc:spChg chg="mod topLvl">
          <ac:chgData name="Enrico Fabris" userId="d9ea6b64-481b-4f1a-9add-e8896e431423" providerId="ADAL" clId="{3E54AE55-CD2A-4EBD-82A4-B88DDB62E635}" dt="2024-04-10T09:32:52.067" v="16018" actId="165"/>
          <ac:spMkLst>
            <pc:docMk/>
            <pc:sldMk cId="1611341521" sldId="296"/>
            <ac:spMk id="32" creationId="{4850DC31-6DB0-5D5F-653B-B6475D36E10E}"/>
          </ac:spMkLst>
        </pc:spChg>
        <pc:spChg chg="mod topLvl">
          <ac:chgData name="Enrico Fabris" userId="d9ea6b64-481b-4f1a-9add-e8896e431423" providerId="ADAL" clId="{3E54AE55-CD2A-4EBD-82A4-B88DDB62E635}" dt="2024-04-10T09:32:52.067" v="16018" actId="165"/>
          <ac:spMkLst>
            <pc:docMk/>
            <pc:sldMk cId="1611341521" sldId="296"/>
            <ac:spMk id="36" creationId="{D49F9B41-B50E-2F1A-4FCF-4DA509037217}"/>
          </ac:spMkLst>
        </pc:spChg>
        <pc:spChg chg="mod topLvl">
          <ac:chgData name="Enrico Fabris" userId="d9ea6b64-481b-4f1a-9add-e8896e431423" providerId="ADAL" clId="{3E54AE55-CD2A-4EBD-82A4-B88DDB62E635}" dt="2024-04-10T09:32:52.067" v="16018" actId="165"/>
          <ac:spMkLst>
            <pc:docMk/>
            <pc:sldMk cId="1611341521" sldId="296"/>
            <ac:spMk id="40" creationId="{D8BDE31E-CF9F-F59D-F401-D233ACDCBE29}"/>
          </ac:spMkLst>
        </pc:spChg>
        <pc:spChg chg="mod topLvl">
          <ac:chgData name="Enrico Fabris" userId="d9ea6b64-481b-4f1a-9add-e8896e431423" providerId="ADAL" clId="{3E54AE55-CD2A-4EBD-82A4-B88DDB62E635}" dt="2024-04-10T09:32:52.067" v="16018" actId="165"/>
          <ac:spMkLst>
            <pc:docMk/>
            <pc:sldMk cId="1611341521" sldId="296"/>
            <ac:spMk id="43" creationId="{FE98CD47-9536-2871-4EA4-B3669DB5C828}"/>
          </ac:spMkLst>
        </pc:spChg>
        <pc:grpChg chg="add del mod">
          <ac:chgData name="Enrico Fabris" userId="d9ea6b64-481b-4f1a-9add-e8896e431423" providerId="ADAL" clId="{3E54AE55-CD2A-4EBD-82A4-B88DDB62E635}" dt="2024-04-10T09:32:52.067" v="16018" actId="165"/>
          <ac:grpSpMkLst>
            <pc:docMk/>
            <pc:sldMk cId="1611341521" sldId="296"/>
            <ac:grpSpMk id="11" creationId="{29D46F07-D5FD-22A5-B269-408113576E14}"/>
          </ac:grpSpMkLst>
        </pc:grpChg>
        <pc:picChg chg="del">
          <ac:chgData name="Enrico Fabris" userId="d9ea6b64-481b-4f1a-9add-e8896e431423" providerId="ADAL" clId="{3E54AE55-CD2A-4EBD-82A4-B88DDB62E635}" dt="2024-04-10T07:54:36.934" v="14946" actId="478"/>
          <ac:picMkLst>
            <pc:docMk/>
            <pc:sldMk cId="1611341521" sldId="296"/>
            <ac:picMk id="7" creationId="{CCB7A2E0-DFAF-CD71-745F-9EF4FEDC00E4}"/>
          </ac:picMkLst>
        </pc:picChg>
        <pc:picChg chg="add del mod">
          <ac:chgData name="Enrico Fabris" userId="d9ea6b64-481b-4f1a-9add-e8896e431423" providerId="ADAL" clId="{3E54AE55-CD2A-4EBD-82A4-B88DDB62E635}" dt="2024-04-10T07:59:03.891" v="15004" actId="21"/>
          <ac:picMkLst>
            <pc:docMk/>
            <pc:sldMk cId="1611341521" sldId="296"/>
            <ac:picMk id="8" creationId="{CA0BA35D-1772-0DC3-A959-0744BA2EA0C6}"/>
          </ac:picMkLst>
        </pc:picChg>
        <pc:picChg chg="add mod topLvl">
          <ac:chgData name="Enrico Fabris" userId="d9ea6b64-481b-4f1a-9add-e8896e431423" providerId="ADAL" clId="{3E54AE55-CD2A-4EBD-82A4-B88DDB62E635}" dt="2024-04-10T09:32:52.067" v="16018" actId="165"/>
          <ac:picMkLst>
            <pc:docMk/>
            <pc:sldMk cId="1611341521" sldId="296"/>
            <ac:picMk id="10" creationId="{B0DE18BA-FE75-824D-9A8F-39FCC1F69F9C}"/>
          </ac:picMkLst>
        </pc:picChg>
        <pc:picChg chg="add del mod">
          <ac:chgData name="Enrico Fabris" userId="d9ea6b64-481b-4f1a-9add-e8896e431423" providerId="ADAL" clId="{3E54AE55-CD2A-4EBD-82A4-B88DDB62E635}" dt="2024-04-10T08:19:18.944" v="15289" actId="1076"/>
          <ac:picMkLst>
            <pc:docMk/>
            <pc:sldMk cId="1611341521" sldId="296"/>
            <ac:picMk id="21" creationId="{C7F5776A-0C50-28BB-1EFC-2B8FBC67C146}"/>
          </ac:picMkLst>
        </pc:picChg>
        <pc:picChg chg="add mod">
          <ac:chgData name="Enrico Fabris" userId="d9ea6b64-481b-4f1a-9add-e8896e431423" providerId="ADAL" clId="{3E54AE55-CD2A-4EBD-82A4-B88DDB62E635}" dt="2024-04-10T08:18:53.016" v="15287" actId="1076"/>
          <ac:picMkLst>
            <pc:docMk/>
            <pc:sldMk cId="1611341521" sldId="296"/>
            <ac:picMk id="22" creationId="{380BB01F-E9BD-EE4F-86F8-87318768997E}"/>
          </ac:picMkLst>
        </pc:picChg>
        <pc:picChg chg="add mod">
          <ac:chgData name="Enrico Fabris" userId="d9ea6b64-481b-4f1a-9add-e8896e431423" providerId="ADAL" clId="{3E54AE55-CD2A-4EBD-82A4-B88DDB62E635}" dt="2024-04-10T08:20:46.936" v="15298" actId="1076"/>
          <ac:picMkLst>
            <pc:docMk/>
            <pc:sldMk cId="1611341521" sldId="296"/>
            <ac:picMk id="24" creationId="{5ADB1A25-ED6D-28F7-776C-AEF8A34BE0FC}"/>
          </ac:picMkLst>
        </pc:picChg>
        <pc:picChg chg="mod topLvl">
          <ac:chgData name="Enrico Fabris" userId="d9ea6b64-481b-4f1a-9add-e8896e431423" providerId="ADAL" clId="{3E54AE55-CD2A-4EBD-82A4-B88DDB62E635}" dt="2024-04-10T09:32:52.067" v="16018" actId="165"/>
          <ac:picMkLst>
            <pc:docMk/>
            <pc:sldMk cId="1611341521" sldId="296"/>
            <ac:picMk id="31" creationId="{2FB4AECC-CB55-6DD4-4238-7F8B0D50031B}"/>
          </ac:picMkLst>
        </pc:picChg>
        <pc:picChg chg="mod topLvl">
          <ac:chgData name="Enrico Fabris" userId="d9ea6b64-481b-4f1a-9add-e8896e431423" providerId="ADAL" clId="{3E54AE55-CD2A-4EBD-82A4-B88DDB62E635}" dt="2024-04-10T09:32:52.067" v="16018" actId="165"/>
          <ac:picMkLst>
            <pc:docMk/>
            <pc:sldMk cId="1611341521" sldId="296"/>
            <ac:picMk id="35" creationId="{3A072D0D-652A-C7BD-B585-3311AB52A927}"/>
          </ac:picMkLst>
        </pc:picChg>
        <pc:picChg chg="del mod">
          <ac:chgData name="Enrico Fabris" userId="d9ea6b64-481b-4f1a-9add-e8896e431423" providerId="ADAL" clId="{3E54AE55-CD2A-4EBD-82A4-B88DDB62E635}" dt="2024-04-10T07:59:03.891" v="15004" actId="21"/>
          <ac:picMkLst>
            <pc:docMk/>
            <pc:sldMk cId="1611341521" sldId="296"/>
            <ac:picMk id="39" creationId="{908B2825-1F03-A170-0586-E5E208D7C83D}"/>
          </ac:picMkLst>
        </pc:picChg>
        <pc:cxnChg chg="mod topLvl">
          <ac:chgData name="Enrico Fabris" userId="d9ea6b64-481b-4f1a-9add-e8896e431423" providerId="ADAL" clId="{3E54AE55-CD2A-4EBD-82A4-B88DDB62E635}" dt="2024-04-10T09:32:52.067" v="16018" actId="165"/>
          <ac:cxnSpMkLst>
            <pc:docMk/>
            <pc:sldMk cId="1611341521" sldId="296"/>
            <ac:cxnSpMk id="9" creationId="{DA3C0AF7-F5F7-6883-1691-07D2DB5C1578}"/>
          </ac:cxnSpMkLst>
        </pc:cxnChg>
      </pc:sldChg>
      <pc:sldChg chg="addSp delSp modSp add mod modTransition delAnim modAnim">
        <pc:chgData name="Enrico Fabris" userId="d9ea6b64-481b-4f1a-9add-e8896e431423" providerId="ADAL" clId="{3E54AE55-CD2A-4EBD-82A4-B88DDB62E635}" dt="2024-04-10T09:25:10.738" v="15946" actId="22"/>
        <pc:sldMkLst>
          <pc:docMk/>
          <pc:sldMk cId="3808028273" sldId="297"/>
        </pc:sldMkLst>
        <pc:spChg chg="mod">
          <ac:chgData name="Enrico Fabris" userId="d9ea6b64-481b-4f1a-9add-e8896e431423" providerId="ADAL" clId="{3E54AE55-CD2A-4EBD-82A4-B88DDB62E635}" dt="2024-04-10T08:25:01.342" v="15335" actId="20577"/>
          <ac:spMkLst>
            <pc:docMk/>
            <pc:sldMk cId="3808028273" sldId="297"/>
            <ac:spMk id="2" creationId="{30100202-1B9B-D590-4C1C-02F967444D63}"/>
          </ac:spMkLst>
        </pc:spChg>
        <pc:spChg chg="mod">
          <ac:chgData name="Enrico Fabris" userId="d9ea6b64-481b-4f1a-9add-e8896e431423" providerId="ADAL" clId="{3E54AE55-CD2A-4EBD-82A4-B88DDB62E635}" dt="2024-04-10T08:05:09.305" v="15038" actId="164"/>
          <ac:spMkLst>
            <pc:docMk/>
            <pc:sldMk cId="3808028273" sldId="297"/>
            <ac:spMk id="5" creationId="{93E3AB27-B89F-C5F1-26FB-C09E741061E7}"/>
          </ac:spMkLst>
        </pc:spChg>
        <pc:spChg chg="add del mod">
          <ac:chgData name="Enrico Fabris" userId="d9ea6b64-481b-4f1a-9add-e8896e431423" providerId="ADAL" clId="{3E54AE55-CD2A-4EBD-82A4-B88DDB62E635}" dt="2024-04-10T08:03:03.834" v="15030" actId="478"/>
          <ac:spMkLst>
            <pc:docMk/>
            <pc:sldMk cId="3808028273" sldId="297"/>
            <ac:spMk id="8" creationId="{F603BFEC-B198-1FF0-4493-01446776F213}"/>
          </ac:spMkLst>
        </pc:spChg>
        <pc:spChg chg="add del mod">
          <ac:chgData name="Enrico Fabris" userId="d9ea6b64-481b-4f1a-9add-e8896e431423" providerId="ADAL" clId="{3E54AE55-CD2A-4EBD-82A4-B88DDB62E635}" dt="2024-04-10T08:03:06.324" v="15031" actId="478"/>
          <ac:spMkLst>
            <pc:docMk/>
            <pc:sldMk cId="3808028273" sldId="297"/>
            <ac:spMk id="13" creationId="{32E23FF3-8044-7F99-5BA4-FD3E80C22F2E}"/>
          </ac:spMkLst>
        </pc:spChg>
        <pc:spChg chg="del">
          <ac:chgData name="Enrico Fabris" userId="d9ea6b64-481b-4f1a-9add-e8896e431423" providerId="ADAL" clId="{3E54AE55-CD2A-4EBD-82A4-B88DDB62E635}" dt="2024-04-10T08:32:18.075" v="15387" actId="478"/>
          <ac:spMkLst>
            <pc:docMk/>
            <pc:sldMk cId="3808028273" sldId="297"/>
            <ac:spMk id="14" creationId="{39E10BA3-D846-EE82-F145-8513478B4479}"/>
          </ac:spMkLst>
        </pc:spChg>
        <pc:spChg chg="del">
          <ac:chgData name="Enrico Fabris" userId="d9ea6b64-481b-4f1a-9add-e8896e431423" providerId="ADAL" clId="{3E54AE55-CD2A-4EBD-82A4-B88DDB62E635}" dt="2024-04-10T08:29:52.570" v="15366" actId="478"/>
          <ac:spMkLst>
            <pc:docMk/>
            <pc:sldMk cId="3808028273" sldId="297"/>
            <ac:spMk id="17" creationId="{97270CD5-5C6D-67F3-2081-7DC1EADBCF12}"/>
          </ac:spMkLst>
        </pc:spChg>
        <pc:spChg chg="del">
          <ac:chgData name="Enrico Fabris" userId="d9ea6b64-481b-4f1a-9add-e8896e431423" providerId="ADAL" clId="{3E54AE55-CD2A-4EBD-82A4-B88DDB62E635}" dt="2024-04-10T08:29:52.570" v="15366" actId="478"/>
          <ac:spMkLst>
            <pc:docMk/>
            <pc:sldMk cId="3808028273" sldId="297"/>
            <ac:spMk id="19" creationId="{F224BF79-0DB9-5694-A3D2-0377134C14AB}"/>
          </ac:spMkLst>
        </pc:spChg>
        <pc:spChg chg="add mod">
          <ac:chgData name="Enrico Fabris" userId="d9ea6b64-481b-4f1a-9add-e8896e431423" providerId="ADAL" clId="{3E54AE55-CD2A-4EBD-82A4-B88DDB62E635}" dt="2024-04-10T08:25:02.455" v="15336" actId="20577"/>
          <ac:spMkLst>
            <pc:docMk/>
            <pc:sldMk cId="3808028273" sldId="297"/>
            <ac:spMk id="21" creationId="{24413849-BBA6-7F3F-5461-EAE7E0B1FB17}"/>
          </ac:spMkLst>
        </pc:spChg>
        <pc:spChg chg="add del">
          <ac:chgData name="Enrico Fabris" userId="d9ea6b64-481b-4f1a-9add-e8896e431423" providerId="ADAL" clId="{3E54AE55-CD2A-4EBD-82A4-B88DDB62E635}" dt="2024-04-10T08:32:50.593" v="15391" actId="478"/>
          <ac:spMkLst>
            <pc:docMk/>
            <pc:sldMk cId="3808028273" sldId="297"/>
            <ac:spMk id="27" creationId="{D7DC6681-B92E-5778-9722-D0BBF6C91655}"/>
          </ac:spMkLst>
        </pc:spChg>
        <pc:spChg chg="add mod">
          <ac:chgData name="Enrico Fabris" userId="d9ea6b64-481b-4f1a-9add-e8896e431423" providerId="ADAL" clId="{3E54AE55-CD2A-4EBD-82A4-B88DDB62E635}" dt="2024-04-10T08:33:21.632" v="15396" actId="208"/>
          <ac:spMkLst>
            <pc:docMk/>
            <pc:sldMk cId="3808028273" sldId="297"/>
            <ac:spMk id="28" creationId="{0BE0ED0E-11FF-3B07-92CA-03BC39D8A019}"/>
          </ac:spMkLst>
        </pc:spChg>
        <pc:spChg chg="add mod">
          <ac:chgData name="Enrico Fabris" userId="d9ea6b64-481b-4f1a-9add-e8896e431423" providerId="ADAL" clId="{3E54AE55-CD2A-4EBD-82A4-B88DDB62E635}" dt="2024-04-10T08:35:01.406" v="15406" actId="208"/>
          <ac:spMkLst>
            <pc:docMk/>
            <pc:sldMk cId="3808028273" sldId="297"/>
            <ac:spMk id="29" creationId="{7109E5FD-C84E-8B94-9248-9A70A86BD8AF}"/>
          </ac:spMkLst>
        </pc:spChg>
        <pc:spChg chg="mod">
          <ac:chgData name="Enrico Fabris" userId="d9ea6b64-481b-4f1a-9add-e8896e431423" providerId="ADAL" clId="{3E54AE55-CD2A-4EBD-82A4-B88DDB62E635}" dt="2024-04-10T08:05:09.305" v="15038" actId="164"/>
          <ac:spMkLst>
            <pc:docMk/>
            <pc:sldMk cId="3808028273" sldId="297"/>
            <ac:spMk id="32" creationId="{4850DC31-6DB0-5D5F-653B-B6475D36E10E}"/>
          </ac:spMkLst>
        </pc:spChg>
        <pc:spChg chg="add del">
          <ac:chgData name="Enrico Fabris" userId="d9ea6b64-481b-4f1a-9add-e8896e431423" providerId="ADAL" clId="{3E54AE55-CD2A-4EBD-82A4-B88DDB62E635}" dt="2024-04-10T09:25:10.738" v="15946" actId="22"/>
          <ac:spMkLst>
            <pc:docMk/>
            <pc:sldMk cId="3808028273" sldId="297"/>
            <ac:spMk id="33" creationId="{9DB7AEA6-E742-6A90-35A8-97763121890C}"/>
          </ac:spMkLst>
        </pc:spChg>
        <pc:spChg chg="mod">
          <ac:chgData name="Enrico Fabris" userId="d9ea6b64-481b-4f1a-9add-e8896e431423" providerId="ADAL" clId="{3E54AE55-CD2A-4EBD-82A4-B88DDB62E635}" dt="2024-04-10T08:05:09.305" v="15038" actId="164"/>
          <ac:spMkLst>
            <pc:docMk/>
            <pc:sldMk cId="3808028273" sldId="297"/>
            <ac:spMk id="36" creationId="{D49F9B41-B50E-2F1A-4FCF-4DA509037217}"/>
          </ac:spMkLst>
        </pc:spChg>
        <pc:spChg chg="mod">
          <ac:chgData name="Enrico Fabris" userId="d9ea6b64-481b-4f1a-9add-e8896e431423" providerId="ADAL" clId="{3E54AE55-CD2A-4EBD-82A4-B88DDB62E635}" dt="2024-04-10T08:05:09.305" v="15038" actId="164"/>
          <ac:spMkLst>
            <pc:docMk/>
            <pc:sldMk cId="3808028273" sldId="297"/>
            <ac:spMk id="40" creationId="{D8BDE31E-CF9F-F59D-F401-D233ACDCBE29}"/>
          </ac:spMkLst>
        </pc:spChg>
        <pc:spChg chg="mod">
          <ac:chgData name="Enrico Fabris" userId="d9ea6b64-481b-4f1a-9add-e8896e431423" providerId="ADAL" clId="{3E54AE55-CD2A-4EBD-82A4-B88DDB62E635}" dt="2024-04-10T08:05:09.305" v="15038" actId="164"/>
          <ac:spMkLst>
            <pc:docMk/>
            <pc:sldMk cId="3808028273" sldId="297"/>
            <ac:spMk id="43" creationId="{FE98CD47-9536-2871-4EA4-B3669DB5C828}"/>
          </ac:spMkLst>
        </pc:spChg>
        <pc:grpChg chg="add mod">
          <ac:chgData name="Enrico Fabris" userId="d9ea6b64-481b-4f1a-9add-e8896e431423" providerId="ADAL" clId="{3E54AE55-CD2A-4EBD-82A4-B88DDB62E635}" dt="2024-04-10T08:05:15.627" v="15040" actId="1076"/>
          <ac:grpSpMkLst>
            <pc:docMk/>
            <pc:sldMk cId="3808028273" sldId="297"/>
            <ac:grpSpMk id="15" creationId="{EEFEA974-550F-1D99-CCE3-CA2E0D018D06}"/>
          </ac:grpSpMkLst>
        </pc:grpChg>
        <pc:picChg chg="add mod">
          <ac:chgData name="Enrico Fabris" userId="d9ea6b64-481b-4f1a-9add-e8896e431423" providerId="ADAL" clId="{3E54AE55-CD2A-4EBD-82A4-B88DDB62E635}" dt="2024-04-10T08:05:09.305" v="15038" actId="164"/>
          <ac:picMkLst>
            <pc:docMk/>
            <pc:sldMk cId="3808028273" sldId="297"/>
            <ac:picMk id="7" creationId="{C3E8D291-3B43-7A15-18C2-1D7C58D8281C}"/>
          </ac:picMkLst>
        </pc:picChg>
        <pc:picChg chg="del">
          <ac:chgData name="Enrico Fabris" userId="d9ea6b64-481b-4f1a-9add-e8896e431423" providerId="ADAL" clId="{3E54AE55-CD2A-4EBD-82A4-B88DDB62E635}" dt="2024-04-10T08:01:55.692" v="15018" actId="478"/>
          <ac:picMkLst>
            <pc:docMk/>
            <pc:sldMk cId="3808028273" sldId="297"/>
            <ac:picMk id="10" creationId="{B0DE18BA-FE75-824D-9A8F-39FCC1F69F9C}"/>
          </ac:picMkLst>
        </pc:picChg>
        <pc:picChg chg="add del mod">
          <ac:chgData name="Enrico Fabris" userId="d9ea6b64-481b-4f1a-9add-e8896e431423" providerId="ADAL" clId="{3E54AE55-CD2A-4EBD-82A4-B88DDB62E635}" dt="2024-04-10T08:03:03.834" v="15030" actId="478"/>
          <ac:picMkLst>
            <pc:docMk/>
            <pc:sldMk cId="3808028273" sldId="297"/>
            <ac:picMk id="11" creationId="{B5981DE7-2802-CC68-6B54-E41A1A68C2C2}"/>
          </ac:picMkLst>
        </pc:picChg>
        <pc:picChg chg="add mod">
          <ac:chgData name="Enrico Fabris" userId="d9ea6b64-481b-4f1a-9add-e8896e431423" providerId="ADAL" clId="{3E54AE55-CD2A-4EBD-82A4-B88DDB62E635}" dt="2024-04-10T08:30:27.275" v="15371" actId="1076"/>
          <ac:picMkLst>
            <pc:docMk/>
            <pc:sldMk cId="3808028273" sldId="297"/>
            <ac:picMk id="22" creationId="{27CCA886-5CCB-2BBA-8E94-9A1552CFEB6C}"/>
          </ac:picMkLst>
        </pc:picChg>
        <pc:picChg chg="add del mod">
          <ac:chgData name="Enrico Fabris" userId="d9ea6b64-481b-4f1a-9add-e8896e431423" providerId="ADAL" clId="{3E54AE55-CD2A-4EBD-82A4-B88DDB62E635}" dt="2024-04-10T08:32:12.955" v="15385" actId="478"/>
          <ac:picMkLst>
            <pc:docMk/>
            <pc:sldMk cId="3808028273" sldId="297"/>
            <ac:picMk id="23" creationId="{A1867A38-5466-C6E5-3A29-80949B8F07F2}"/>
          </ac:picMkLst>
        </pc:picChg>
        <pc:picChg chg="add del mod">
          <ac:chgData name="Enrico Fabris" userId="d9ea6b64-481b-4f1a-9add-e8896e431423" providerId="ADAL" clId="{3E54AE55-CD2A-4EBD-82A4-B88DDB62E635}" dt="2024-04-10T08:32:07.373" v="15383" actId="478"/>
          <ac:picMkLst>
            <pc:docMk/>
            <pc:sldMk cId="3808028273" sldId="297"/>
            <ac:picMk id="24" creationId="{FAB956CD-1D4A-EC39-7AAE-8D13E9B2F4EC}"/>
          </ac:picMkLst>
        </pc:picChg>
        <pc:picChg chg="add mod">
          <ac:chgData name="Enrico Fabris" userId="d9ea6b64-481b-4f1a-9add-e8896e431423" providerId="ADAL" clId="{3E54AE55-CD2A-4EBD-82A4-B88DDB62E635}" dt="2024-04-10T08:32:07.871" v="15384"/>
          <ac:picMkLst>
            <pc:docMk/>
            <pc:sldMk cId="3808028273" sldId="297"/>
            <ac:picMk id="25" creationId="{6885BFC6-6A87-34B6-CDE2-65596D9AB22F}"/>
          </ac:picMkLst>
        </pc:picChg>
        <pc:picChg chg="add mod">
          <ac:chgData name="Enrico Fabris" userId="d9ea6b64-481b-4f1a-9add-e8896e431423" providerId="ADAL" clId="{3E54AE55-CD2A-4EBD-82A4-B88DDB62E635}" dt="2024-04-10T08:32:13.497" v="15386"/>
          <ac:picMkLst>
            <pc:docMk/>
            <pc:sldMk cId="3808028273" sldId="297"/>
            <ac:picMk id="26" creationId="{1FEC95BE-0722-DA07-0CDD-5B66E6D9DB29}"/>
          </ac:picMkLst>
        </pc:picChg>
        <pc:picChg chg="mod">
          <ac:chgData name="Enrico Fabris" userId="d9ea6b64-481b-4f1a-9add-e8896e431423" providerId="ADAL" clId="{3E54AE55-CD2A-4EBD-82A4-B88DDB62E635}" dt="2024-04-10T08:05:09.305" v="15038" actId="164"/>
          <ac:picMkLst>
            <pc:docMk/>
            <pc:sldMk cId="3808028273" sldId="297"/>
            <ac:picMk id="31" creationId="{2FB4AECC-CB55-6DD4-4238-7F8B0D50031B}"/>
          </ac:picMkLst>
        </pc:picChg>
        <pc:picChg chg="mod">
          <ac:chgData name="Enrico Fabris" userId="d9ea6b64-481b-4f1a-9add-e8896e431423" providerId="ADAL" clId="{3E54AE55-CD2A-4EBD-82A4-B88DDB62E635}" dt="2024-04-10T08:05:09.305" v="15038" actId="164"/>
          <ac:picMkLst>
            <pc:docMk/>
            <pc:sldMk cId="3808028273" sldId="297"/>
            <ac:picMk id="35" creationId="{3A072D0D-652A-C7BD-B585-3311AB52A927}"/>
          </ac:picMkLst>
        </pc:picChg>
        <pc:cxnChg chg="mod">
          <ac:chgData name="Enrico Fabris" userId="d9ea6b64-481b-4f1a-9add-e8896e431423" providerId="ADAL" clId="{3E54AE55-CD2A-4EBD-82A4-B88DDB62E635}" dt="2024-04-10T08:05:09.305" v="15038" actId="164"/>
          <ac:cxnSpMkLst>
            <pc:docMk/>
            <pc:sldMk cId="3808028273" sldId="297"/>
            <ac:cxnSpMk id="9" creationId="{DA3C0AF7-F5F7-6883-1691-07D2DB5C1578}"/>
          </ac:cxnSpMkLst>
        </pc:cxnChg>
      </pc:sldChg>
      <pc:sldChg chg="add del">
        <pc:chgData name="Enrico Fabris" userId="d9ea6b64-481b-4f1a-9add-e8896e431423" providerId="ADAL" clId="{3E54AE55-CD2A-4EBD-82A4-B88DDB62E635}" dt="2024-04-10T08:39:56.833" v="15463" actId="47"/>
        <pc:sldMkLst>
          <pc:docMk/>
          <pc:sldMk cId="3418035735" sldId="298"/>
        </pc:sldMkLst>
      </pc:sldChg>
      <pc:sldChg chg="add del mod ord modShow">
        <pc:chgData name="Enrico Fabris" userId="d9ea6b64-481b-4f1a-9add-e8896e431423" providerId="ADAL" clId="{3E54AE55-CD2A-4EBD-82A4-B88DDB62E635}" dt="2024-04-10T08:40:51.038" v="15467"/>
        <pc:sldMkLst>
          <pc:docMk/>
          <pc:sldMk cId="975659405" sldId="299"/>
        </pc:sldMkLst>
      </pc:sldChg>
      <pc:sldChg chg="modSp add del modTransition modAnim">
        <pc:chgData name="Enrico Fabris" userId="d9ea6b64-481b-4f1a-9add-e8896e431423" providerId="ADAL" clId="{3E54AE55-CD2A-4EBD-82A4-B88DDB62E635}" dt="2024-04-10T10:18:40.232" v="16652"/>
        <pc:sldMkLst>
          <pc:docMk/>
          <pc:sldMk cId="1320186606" sldId="300"/>
        </pc:sldMkLst>
        <pc:spChg chg="mod">
          <ac:chgData name="Enrico Fabris" userId="d9ea6b64-481b-4f1a-9add-e8896e431423" providerId="ADAL" clId="{3E54AE55-CD2A-4EBD-82A4-B88DDB62E635}" dt="2024-04-10T09:49:40.773" v="16113" actId="207"/>
          <ac:spMkLst>
            <pc:docMk/>
            <pc:sldMk cId="1320186606" sldId="300"/>
            <ac:spMk id="5" creationId="{D1D3C7FB-D13A-D457-616C-C129BE281CA0}"/>
          </ac:spMkLst>
        </pc:spChg>
        <pc:picChg chg="mod">
          <ac:chgData name="Enrico Fabris" userId="d9ea6b64-481b-4f1a-9add-e8896e431423" providerId="ADAL" clId="{3E54AE55-CD2A-4EBD-82A4-B88DDB62E635}" dt="2024-04-10T09:23:17.895" v="15920" actId="14826"/>
          <ac:picMkLst>
            <pc:docMk/>
            <pc:sldMk cId="1320186606" sldId="300"/>
            <ac:picMk id="15" creationId="{49F404FD-CE59-E086-41AE-5D650D56BF9E}"/>
          </ac:picMkLst>
        </pc:picChg>
      </pc:sldChg>
      <pc:sldChg chg="delSp modSp add del mod modTransition">
        <pc:chgData name="Enrico Fabris" userId="d9ea6b64-481b-4f1a-9add-e8896e431423" providerId="ADAL" clId="{3E54AE55-CD2A-4EBD-82A4-B88DDB62E635}" dt="2024-04-10T08:45:23.991" v="15493" actId="47"/>
        <pc:sldMkLst>
          <pc:docMk/>
          <pc:sldMk cId="1045366552" sldId="301"/>
        </pc:sldMkLst>
        <pc:spChg chg="del">
          <ac:chgData name="Enrico Fabris" userId="d9ea6b64-481b-4f1a-9add-e8896e431423" providerId="ADAL" clId="{3E54AE55-CD2A-4EBD-82A4-B88DDB62E635}" dt="2024-04-10T08:42:11.320" v="15473" actId="478"/>
          <ac:spMkLst>
            <pc:docMk/>
            <pc:sldMk cId="1045366552" sldId="301"/>
            <ac:spMk id="12" creationId="{10CFB04D-B0BC-96E5-4BA8-ECA11208FAB8}"/>
          </ac:spMkLst>
        </pc:spChg>
        <pc:spChg chg="mod">
          <ac:chgData name="Enrico Fabris" userId="d9ea6b64-481b-4f1a-9add-e8896e431423" providerId="ADAL" clId="{3E54AE55-CD2A-4EBD-82A4-B88DDB62E635}" dt="2024-04-10T08:42:21.323" v="15475" actId="1076"/>
          <ac:spMkLst>
            <pc:docMk/>
            <pc:sldMk cId="1045366552" sldId="301"/>
            <ac:spMk id="13" creationId="{532219A8-9D3A-5BC3-85F9-667286DA9879}"/>
          </ac:spMkLst>
        </pc:spChg>
        <pc:spChg chg="del">
          <ac:chgData name="Enrico Fabris" userId="d9ea6b64-481b-4f1a-9add-e8896e431423" providerId="ADAL" clId="{3E54AE55-CD2A-4EBD-82A4-B88DDB62E635}" dt="2024-04-10T08:42:13.610" v="15474" actId="478"/>
          <ac:spMkLst>
            <pc:docMk/>
            <pc:sldMk cId="1045366552" sldId="301"/>
            <ac:spMk id="14" creationId="{A371029E-9C1C-E40E-F77F-B8F500B69488}"/>
          </ac:spMkLst>
        </pc:spChg>
        <pc:spChg chg="del">
          <ac:chgData name="Enrico Fabris" userId="d9ea6b64-481b-4f1a-9add-e8896e431423" providerId="ADAL" clId="{3E54AE55-CD2A-4EBD-82A4-B88DDB62E635}" dt="2024-04-10T08:41:58.646" v="15471" actId="478"/>
          <ac:spMkLst>
            <pc:docMk/>
            <pc:sldMk cId="1045366552" sldId="301"/>
            <ac:spMk id="26" creationId="{CCD3F9ED-909E-D2F4-452A-65E3F5E31BE9}"/>
          </ac:spMkLst>
        </pc:spChg>
        <pc:spChg chg="del">
          <ac:chgData name="Enrico Fabris" userId="d9ea6b64-481b-4f1a-9add-e8896e431423" providerId="ADAL" clId="{3E54AE55-CD2A-4EBD-82A4-B88DDB62E635}" dt="2024-04-10T08:41:58.646" v="15471" actId="478"/>
          <ac:spMkLst>
            <pc:docMk/>
            <pc:sldMk cId="1045366552" sldId="301"/>
            <ac:spMk id="27" creationId="{A2F8259F-3CFA-A808-B353-01A925764157}"/>
          </ac:spMkLst>
        </pc:spChg>
        <pc:spChg chg="del">
          <ac:chgData name="Enrico Fabris" userId="d9ea6b64-481b-4f1a-9add-e8896e431423" providerId="ADAL" clId="{3E54AE55-CD2A-4EBD-82A4-B88DDB62E635}" dt="2024-04-10T08:41:58.646" v="15471" actId="478"/>
          <ac:spMkLst>
            <pc:docMk/>
            <pc:sldMk cId="1045366552" sldId="301"/>
            <ac:spMk id="30" creationId="{CBAFEFFD-48E4-82ED-29C3-3378F70DBE36}"/>
          </ac:spMkLst>
        </pc:spChg>
        <pc:picChg chg="mod">
          <ac:chgData name="Enrico Fabris" userId="d9ea6b64-481b-4f1a-9add-e8896e431423" providerId="ADAL" clId="{3E54AE55-CD2A-4EBD-82A4-B88DDB62E635}" dt="2024-04-10T08:42:21.323" v="15475" actId="1076"/>
          <ac:picMkLst>
            <pc:docMk/>
            <pc:sldMk cId="1045366552" sldId="301"/>
            <ac:picMk id="10" creationId="{CD24B3B6-FECE-9511-7DE5-55D12D8F09A5}"/>
          </ac:picMkLst>
        </pc:picChg>
        <pc:picChg chg="del">
          <ac:chgData name="Enrico Fabris" userId="d9ea6b64-481b-4f1a-9add-e8896e431423" providerId="ADAL" clId="{3E54AE55-CD2A-4EBD-82A4-B88DDB62E635}" dt="2024-04-10T08:42:11.320" v="15473" actId="478"/>
          <ac:picMkLst>
            <pc:docMk/>
            <pc:sldMk cId="1045366552" sldId="301"/>
            <ac:picMk id="15" creationId="{F18ECB75-3BF1-0F89-7207-FD19DF9F6CB2}"/>
          </ac:picMkLst>
        </pc:picChg>
        <pc:picChg chg="del">
          <ac:chgData name="Enrico Fabris" userId="d9ea6b64-481b-4f1a-9add-e8896e431423" providerId="ADAL" clId="{3E54AE55-CD2A-4EBD-82A4-B88DDB62E635}" dt="2024-04-10T08:41:58.646" v="15471" actId="478"/>
          <ac:picMkLst>
            <pc:docMk/>
            <pc:sldMk cId="1045366552" sldId="301"/>
            <ac:picMk id="16" creationId="{90F9CD66-203A-5211-E858-D05FE5E45480}"/>
          </ac:picMkLst>
        </pc:picChg>
        <pc:picChg chg="del">
          <ac:chgData name="Enrico Fabris" userId="d9ea6b64-481b-4f1a-9add-e8896e431423" providerId="ADAL" clId="{3E54AE55-CD2A-4EBD-82A4-B88DDB62E635}" dt="2024-04-10T08:41:58.646" v="15471" actId="478"/>
          <ac:picMkLst>
            <pc:docMk/>
            <pc:sldMk cId="1045366552" sldId="301"/>
            <ac:picMk id="17" creationId="{B46623F8-413B-6781-D2DE-E868055C2EE2}"/>
          </ac:picMkLst>
        </pc:picChg>
        <pc:picChg chg="del">
          <ac:chgData name="Enrico Fabris" userId="d9ea6b64-481b-4f1a-9add-e8896e431423" providerId="ADAL" clId="{3E54AE55-CD2A-4EBD-82A4-B88DDB62E635}" dt="2024-04-10T08:42:00.228" v="15472" actId="478"/>
          <ac:picMkLst>
            <pc:docMk/>
            <pc:sldMk cId="1045366552" sldId="301"/>
            <ac:picMk id="18" creationId="{4F391FC7-030B-43A3-9604-158330206380}"/>
          </ac:picMkLst>
        </pc:picChg>
        <pc:picChg chg="del">
          <ac:chgData name="Enrico Fabris" userId="d9ea6b64-481b-4f1a-9add-e8896e431423" providerId="ADAL" clId="{3E54AE55-CD2A-4EBD-82A4-B88DDB62E635}" dt="2024-04-10T08:41:58.646" v="15471" actId="478"/>
          <ac:picMkLst>
            <pc:docMk/>
            <pc:sldMk cId="1045366552" sldId="301"/>
            <ac:picMk id="19" creationId="{81870D50-5E2C-C3EC-383F-907150C86AD5}"/>
          </ac:picMkLst>
        </pc:picChg>
        <pc:picChg chg="del">
          <ac:chgData name="Enrico Fabris" userId="d9ea6b64-481b-4f1a-9add-e8896e431423" providerId="ADAL" clId="{3E54AE55-CD2A-4EBD-82A4-B88DDB62E635}" dt="2024-04-10T08:41:58.646" v="15471" actId="478"/>
          <ac:picMkLst>
            <pc:docMk/>
            <pc:sldMk cId="1045366552" sldId="301"/>
            <ac:picMk id="20" creationId="{E2A1BDF2-B131-27EC-1F9F-5AAEF1822CF0}"/>
          </ac:picMkLst>
        </pc:picChg>
        <pc:picChg chg="del">
          <ac:chgData name="Enrico Fabris" userId="d9ea6b64-481b-4f1a-9add-e8896e431423" providerId="ADAL" clId="{3E54AE55-CD2A-4EBD-82A4-B88DDB62E635}" dt="2024-04-10T08:41:58.646" v="15471" actId="478"/>
          <ac:picMkLst>
            <pc:docMk/>
            <pc:sldMk cId="1045366552" sldId="301"/>
            <ac:picMk id="21" creationId="{94A88316-9F87-111D-8130-DA331C6B335D}"/>
          </ac:picMkLst>
        </pc:picChg>
        <pc:picChg chg="del">
          <ac:chgData name="Enrico Fabris" userId="d9ea6b64-481b-4f1a-9add-e8896e431423" providerId="ADAL" clId="{3E54AE55-CD2A-4EBD-82A4-B88DDB62E635}" dt="2024-04-10T08:41:58.646" v="15471" actId="478"/>
          <ac:picMkLst>
            <pc:docMk/>
            <pc:sldMk cId="1045366552" sldId="301"/>
            <ac:picMk id="22" creationId="{0DBE3E9B-C683-2F7B-AB19-0A03B80804E1}"/>
          </ac:picMkLst>
        </pc:picChg>
        <pc:picChg chg="del">
          <ac:chgData name="Enrico Fabris" userId="d9ea6b64-481b-4f1a-9add-e8896e431423" providerId="ADAL" clId="{3E54AE55-CD2A-4EBD-82A4-B88DDB62E635}" dt="2024-04-10T08:41:58.646" v="15471" actId="478"/>
          <ac:picMkLst>
            <pc:docMk/>
            <pc:sldMk cId="1045366552" sldId="301"/>
            <ac:picMk id="23" creationId="{507C43D7-1D95-9B63-0151-408A587AF17A}"/>
          </ac:picMkLst>
        </pc:picChg>
        <pc:cxnChg chg="del">
          <ac:chgData name="Enrico Fabris" userId="d9ea6b64-481b-4f1a-9add-e8896e431423" providerId="ADAL" clId="{3E54AE55-CD2A-4EBD-82A4-B88DDB62E635}" dt="2024-04-10T08:41:58.646" v="15471" actId="478"/>
          <ac:cxnSpMkLst>
            <pc:docMk/>
            <pc:sldMk cId="1045366552" sldId="301"/>
            <ac:cxnSpMk id="25" creationId="{DBD287A7-F616-55BC-1C69-74FF5C799FDE}"/>
          </ac:cxnSpMkLst>
        </pc:cxnChg>
        <pc:cxnChg chg="del">
          <ac:chgData name="Enrico Fabris" userId="d9ea6b64-481b-4f1a-9add-e8896e431423" providerId="ADAL" clId="{3E54AE55-CD2A-4EBD-82A4-B88DDB62E635}" dt="2024-04-10T08:41:58.646" v="15471" actId="478"/>
          <ac:cxnSpMkLst>
            <pc:docMk/>
            <pc:sldMk cId="1045366552" sldId="301"/>
            <ac:cxnSpMk id="29" creationId="{7D038981-FCA5-F508-DCEC-EEC2C6A0ABC4}"/>
          </ac:cxnSpMkLst>
        </pc:cxnChg>
      </pc:sldChg>
      <pc:sldChg chg="addSp delSp modSp add mod delAnim modAnim">
        <pc:chgData name="Enrico Fabris" userId="d9ea6b64-481b-4f1a-9add-e8896e431423" providerId="ADAL" clId="{3E54AE55-CD2A-4EBD-82A4-B88DDB62E635}" dt="2024-04-10T12:11:12.600" v="16830" actId="692"/>
        <pc:sldMkLst>
          <pc:docMk/>
          <pc:sldMk cId="174658839" sldId="302"/>
        </pc:sldMkLst>
        <pc:spChg chg="mod">
          <ac:chgData name="Enrico Fabris" userId="d9ea6b64-481b-4f1a-9add-e8896e431423" providerId="ADAL" clId="{3E54AE55-CD2A-4EBD-82A4-B88DDB62E635}" dt="2024-04-10T08:42:59.926" v="15480"/>
          <ac:spMkLst>
            <pc:docMk/>
            <pc:sldMk cId="174658839" sldId="302"/>
            <ac:spMk id="2" creationId="{30100202-1B9B-D590-4C1C-02F967444D63}"/>
          </ac:spMkLst>
        </pc:spChg>
        <pc:spChg chg="add del mod">
          <ac:chgData name="Enrico Fabris" userId="d9ea6b64-481b-4f1a-9add-e8896e431423" providerId="ADAL" clId="{3E54AE55-CD2A-4EBD-82A4-B88DDB62E635}" dt="2024-04-10T08:43:10.060" v="15483" actId="478"/>
          <ac:spMkLst>
            <pc:docMk/>
            <pc:sldMk cId="174658839" sldId="302"/>
            <ac:spMk id="7" creationId="{20C6464C-1AE7-98F0-5167-2D1318E41A9E}"/>
          </ac:spMkLst>
        </pc:spChg>
        <pc:spChg chg="add mod">
          <ac:chgData name="Enrico Fabris" userId="d9ea6b64-481b-4f1a-9add-e8896e431423" providerId="ADAL" clId="{3E54AE55-CD2A-4EBD-82A4-B88DDB62E635}" dt="2024-04-10T08:43:31.191" v="15486"/>
          <ac:spMkLst>
            <pc:docMk/>
            <pc:sldMk cId="174658839" sldId="302"/>
            <ac:spMk id="10" creationId="{C83D20A1-D8B4-34D3-2931-E61790D07B93}"/>
          </ac:spMkLst>
        </pc:spChg>
        <pc:spChg chg="add mod">
          <ac:chgData name="Enrico Fabris" userId="d9ea6b64-481b-4f1a-9add-e8896e431423" providerId="ADAL" clId="{3E54AE55-CD2A-4EBD-82A4-B88DDB62E635}" dt="2024-04-10T08:43:31.191" v="15486"/>
          <ac:spMkLst>
            <pc:docMk/>
            <pc:sldMk cId="174658839" sldId="302"/>
            <ac:spMk id="11" creationId="{5D77E700-25C2-358B-EFC5-76980B8148C3}"/>
          </ac:spMkLst>
        </pc:spChg>
        <pc:spChg chg="add mod ord">
          <ac:chgData name="Enrico Fabris" userId="d9ea6b64-481b-4f1a-9add-e8896e431423" providerId="ADAL" clId="{3E54AE55-CD2A-4EBD-82A4-B88DDB62E635}" dt="2024-04-10T09:16:14.110" v="15767" actId="167"/>
          <ac:spMkLst>
            <pc:docMk/>
            <pc:sldMk cId="174658839" sldId="302"/>
            <ac:spMk id="26" creationId="{7DD7CBBF-857C-81B2-A8D2-0ACA4A42C055}"/>
          </ac:spMkLst>
        </pc:spChg>
        <pc:spChg chg="add del">
          <ac:chgData name="Enrico Fabris" userId="d9ea6b64-481b-4f1a-9add-e8896e431423" providerId="ADAL" clId="{3E54AE55-CD2A-4EBD-82A4-B88DDB62E635}" dt="2024-04-10T09:06:25.214" v="15644" actId="478"/>
          <ac:spMkLst>
            <pc:docMk/>
            <pc:sldMk cId="174658839" sldId="302"/>
            <ac:spMk id="27" creationId="{C46F8DA9-08E7-1C03-F1E4-ECA073877EA5}"/>
          </ac:spMkLst>
        </pc:spChg>
        <pc:spChg chg="add mod">
          <ac:chgData name="Enrico Fabris" userId="d9ea6b64-481b-4f1a-9add-e8896e431423" providerId="ADAL" clId="{3E54AE55-CD2A-4EBD-82A4-B88DDB62E635}" dt="2024-04-10T09:06:55.732" v="15649" actId="693"/>
          <ac:spMkLst>
            <pc:docMk/>
            <pc:sldMk cId="174658839" sldId="302"/>
            <ac:spMk id="28" creationId="{C4EE9118-0DF3-EDEF-2E45-C93CA7CD3D95}"/>
          </ac:spMkLst>
        </pc:spChg>
        <pc:spChg chg="add del mod">
          <ac:chgData name="Enrico Fabris" userId="d9ea6b64-481b-4f1a-9add-e8896e431423" providerId="ADAL" clId="{3E54AE55-CD2A-4EBD-82A4-B88DDB62E635}" dt="2024-04-10T09:07:28.021" v="15656" actId="11529"/>
          <ac:spMkLst>
            <pc:docMk/>
            <pc:sldMk cId="174658839" sldId="302"/>
            <ac:spMk id="29" creationId="{0B85A15D-FA56-292D-0CED-4FCE86024AC8}"/>
          </ac:spMkLst>
        </pc:spChg>
        <pc:spChg chg="add del">
          <ac:chgData name="Enrico Fabris" userId="d9ea6b64-481b-4f1a-9add-e8896e431423" providerId="ADAL" clId="{3E54AE55-CD2A-4EBD-82A4-B88DDB62E635}" dt="2024-04-10T09:07:43.508" v="15658" actId="478"/>
          <ac:spMkLst>
            <pc:docMk/>
            <pc:sldMk cId="174658839" sldId="302"/>
            <ac:spMk id="30" creationId="{834B50E2-A8E6-C7F3-1110-D74F933926B6}"/>
          </ac:spMkLst>
        </pc:spChg>
        <pc:spChg chg="add mod">
          <ac:chgData name="Enrico Fabris" userId="d9ea6b64-481b-4f1a-9add-e8896e431423" providerId="ADAL" clId="{3E54AE55-CD2A-4EBD-82A4-B88DDB62E635}" dt="2024-04-10T09:12:10.976" v="15715" actId="14100"/>
          <ac:spMkLst>
            <pc:docMk/>
            <pc:sldMk cId="174658839" sldId="302"/>
            <ac:spMk id="31" creationId="{33AE926C-640F-2740-5D69-8131A2A82D5D}"/>
          </ac:spMkLst>
        </pc:spChg>
        <pc:spChg chg="add mod">
          <ac:chgData name="Enrico Fabris" userId="d9ea6b64-481b-4f1a-9add-e8896e431423" providerId="ADAL" clId="{3E54AE55-CD2A-4EBD-82A4-B88DDB62E635}" dt="2024-04-10T09:12:27.395" v="15716" actId="14100"/>
          <ac:spMkLst>
            <pc:docMk/>
            <pc:sldMk cId="174658839" sldId="302"/>
            <ac:spMk id="33" creationId="{18E72E59-275D-262A-291A-C2A5F8D1040A}"/>
          </ac:spMkLst>
        </pc:spChg>
        <pc:spChg chg="add del mod ord">
          <ac:chgData name="Enrico Fabris" userId="d9ea6b64-481b-4f1a-9add-e8896e431423" providerId="ADAL" clId="{3E54AE55-CD2A-4EBD-82A4-B88DDB62E635}" dt="2024-04-10T09:14:44.832" v="15758" actId="21"/>
          <ac:spMkLst>
            <pc:docMk/>
            <pc:sldMk cId="174658839" sldId="302"/>
            <ac:spMk id="34" creationId="{D9FA8FD5-8CC4-03BE-95E9-90C944190968}"/>
          </ac:spMkLst>
        </pc:spChg>
        <pc:spChg chg="add del mod ord">
          <ac:chgData name="Enrico Fabris" userId="d9ea6b64-481b-4f1a-9add-e8896e431423" providerId="ADAL" clId="{3E54AE55-CD2A-4EBD-82A4-B88DDB62E635}" dt="2024-04-10T09:14:44.832" v="15758" actId="21"/>
          <ac:spMkLst>
            <pc:docMk/>
            <pc:sldMk cId="174658839" sldId="302"/>
            <ac:spMk id="35" creationId="{CE6FDBE3-72E9-E892-BC07-2B78BAB44926}"/>
          </ac:spMkLst>
        </pc:spChg>
        <pc:spChg chg="add mod">
          <ac:chgData name="Enrico Fabris" userId="d9ea6b64-481b-4f1a-9add-e8896e431423" providerId="ADAL" clId="{3E54AE55-CD2A-4EBD-82A4-B88DDB62E635}" dt="2024-04-10T09:14:53.285" v="15760"/>
          <ac:spMkLst>
            <pc:docMk/>
            <pc:sldMk cId="174658839" sldId="302"/>
            <ac:spMk id="36" creationId="{CE6FDBE3-72E9-E892-BC07-2B78BAB44926}"/>
          </ac:spMkLst>
        </pc:spChg>
        <pc:spChg chg="add mod">
          <ac:chgData name="Enrico Fabris" userId="d9ea6b64-481b-4f1a-9add-e8896e431423" providerId="ADAL" clId="{3E54AE55-CD2A-4EBD-82A4-B88DDB62E635}" dt="2024-04-10T09:14:53.285" v="15760"/>
          <ac:spMkLst>
            <pc:docMk/>
            <pc:sldMk cId="174658839" sldId="302"/>
            <ac:spMk id="37" creationId="{D9FA8FD5-8CC4-03BE-95E9-90C944190968}"/>
          </ac:spMkLst>
        </pc:spChg>
        <pc:spChg chg="add mod">
          <ac:chgData name="Enrico Fabris" userId="d9ea6b64-481b-4f1a-9add-e8896e431423" providerId="ADAL" clId="{3E54AE55-CD2A-4EBD-82A4-B88DDB62E635}" dt="2024-04-10T09:15:19.120" v="15762"/>
          <ac:spMkLst>
            <pc:docMk/>
            <pc:sldMk cId="174658839" sldId="302"/>
            <ac:spMk id="38" creationId="{0C18B2E3-C1CB-6F38-9036-6F4387114BD0}"/>
          </ac:spMkLst>
        </pc:spChg>
        <pc:spChg chg="add mod">
          <ac:chgData name="Enrico Fabris" userId="d9ea6b64-481b-4f1a-9add-e8896e431423" providerId="ADAL" clId="{3E54AE55-CD2A-4EBD-82A4-B88DDB62E635}" dt="2024-04-10T09:15:19.120" v="15762"/>
          <ac:spMkLst>
            <pc:docMk/>
            <pc:sldMk cId="174658839" sldId="302"/>
            <ac:spMk id="39" creationId="{759814C0-35C4-66A5-CDBC-20D9968D2C87}"/>
          </ac:spMkLst>
        </pc:spChg>
        <pc:spChg chg="add mod ord">
          <ac:chgData name="Enrico Fabris" userId="d9ea6b64-481b-4f1a-9add-e8896e431423" providerId="ADAL" clId="{3E54AE55-CD2A-4EBD-82A4-B88DDB62E635}" dt="2024-04-10T12:11:12.600" v="16830" actId="692"/>
          <ac:spMkLst>
            <pc:docMk/>
            <pc:sldMk cId="174658839" sldId="302"/>
            <ac:spMk id="41" creationId="{70C7C146-59DA-2F61-1FC0-AD53D32C41F8}"/>
          </ac:spMkLst>
        </pc:spChg>
        <pc:spChg chg="add mod ord">
          <ac:chgData name="Enrico Fabris" userId="d9ea6b64-481b-4f1a-9add-e8896e431423" providerId="ADAL" clId="{3E54AE55-CD2A-4EBD-82A4-B88DDB62E635}" dt="2024-04-10T12:11:01.146" v="16824" actId="692"/>
          <ac:spMkLst>
            <pc:docMk/>
            <pc:sldMk cId="174658839" sldId="302"/>
            <ac:spMk id="42" creationId="{F610CBA6-B6B9-4A6C-36B4-AAB99BCC6F4F}"/>
          </ac:spMkLst>
        </pc:spChg>
        <pc:spChg chg="add del mod">
          <ac:chgData name="Enrico Fabris" userId="d9ea6b64-481b-4f1a-9add-e8896e431423" providerId="ADAL" clId="{3E54AE55-CD2A-4EBD-82A4-B88DDB62E635}" dt="2024-04-10T09:17:02.089" v="15772"/>
          <ac:spMkLst>
            <pc:docMk/>
            <pc:sldMk cId="174658839" sldId="302"/>
            <ac:spMk id="44" creationId="{DF062289-C89A-6406-47CD-9004D34D5938}"/>
          </ac:spMkLst>
        </pc:spChg>
        <pc:spChg chg="add mod">
          <ac:chgData name="Enrico Fabris" userId="d9ea6b64-481b-4f1a-9add-e8896e431423" providerId="ADAL" clId="{3E54AE55-CD2A-4EBD-82A4-B88DDB62E635}" dt="2024-04-10T11:00:08.736" v="16719" actId="20577"/>
          <ac:spMkLst>
            <pc:docMk/>
            <pc:sldMk cId="174658839" sldId="302"/>
            <ac:spMk id="45" creationId="{FBC327D5-D033-7CCF-EBDD-DD18A034B933}"/>
          </ac:spMkLst>
        </pc:spChg>
        <pc:spChg chg="mod">
          <ac:chgData name="Enrico Fabris" userId="d9ea6b64-481b-4f1a-9add-e8896e431423" providerId="ADAL" clId="{3E54AE55-CD2A-4EBD-82A4-B88DDB62E635}" dt="2024-04-10T08:44:04.341" v="15488" actId="164"/>
          <ac:spMkLst>
            <pc:docMk/>
            <pc:sldMk cId="174658839" sldId="302"/>
            <ac:spMk id="51" creationId="{5E779B1E-6EC2-1F74-FBEE-CB230D95627B}"/>
          </ac:spMkLst>
        </pc:spChg>
        <pc:spChg chg="mod">
          <ac:chgData name="Enrico Fabris" userId="d9ea6b64-481b-4f1a-9add-e8896e431423" providerId="ADAL" clId="{3E54AE55-CD2A-4EBD-82A4-B88DDB62E635}" dt="2024-04-10T08:44:09.623" v="15489" actId="164"/>
          <ac:spMkLst>
            <pc:docMk/>
            <pc:sldMk cId="174658839" sldId="302"/>
            <ac:spMk id="52" creationId="{6C124B02-B1B2-CC3E-85E1-A519A8B9A729}"/>
          </ac:spMkLst>
        </pc:spChg>
        <pc:spChg chg="del">
          <ac:chgData name="Enrico Fabris" userId="d9ea6b64-481b-4f1a-9add-e8896e431423" providerId="ADAL" clId="{3E54AE55-CD2A-4EBD-82A4-B88DDB62E635}" dt="2024-04-10T08:43:18.379" v="15485" actId="478"/>
          <ac:spMkLst>
            <pc:docMk/>
            <pc:sldMk cId="174658839" sldId="302"/>
            <ac:spMk id="55" creationId="{2D1E74F7-B1BA-3294-A2AC-5B87D6B184CD}"/>
          </ac:spMkLst>
        </pc:spChg>
        <pc:spChg chg="del">
          <ac:chgData name="Enrico Fabris" userId="d9ea6b64-481b-4f1a-9add-e8896e431423" providerId="ADAL" clId="{3E54AE55-CD2A-4EBD-82A4-B88DDB62E635}" dt="2024-04-10T08:43:15.657" v="15484" actId="478"/>
          <ac:spMkLst>
            <pc:docMk/>
            <pc:sldMk cId="174658839" sldId="302"/>
            <ac:spMk id="60" creationId="{BF9D807B-905A-F5B4-8246-80F6222F87FA}"/>
          </ac:spMkLst>
        </pc:spChg>
        <pc:grpChg chg="add mod">
          <ac:chgData name="Enrico Fabris" userId="d9ea6b64-481b-4f1a-9add-e8896e431423" providerId="ADAL" clId="{3E54AE55-CD2A-4EBD-82A4-B88DDB62E635}" dt="2024-04-10T08:44:04.341" v="15488" actId="164"/>
          <ac:grpSpMkLst>
            <pc:docMk/>
            <pc:sldMk cId="174658839" sldId="302"/>
            <ac:grpSpMk id="13" creationId="{A8371054-9485-2EE9-8559-A6E2F216209D}"/>
          </ac:grpSpMkLst>
        </pc:grpChg>
        <pc:grpChg chg="add mod">
          <ac:chgData name="Enrico Fabris" userId="d9ea6b64-481b-4f1a-9add-e8896e431423" providerId="ADAL" clId="{3E54AE55-CD2A-4EBD-82A4-B88DDB62E635}" dt="2024-04-10T08:44:09.623" v="15489" actId="164"/>
          <ac:grpSpMkLst>
            <pc:docMk/>
            <pc:sldMk cId="174658839" sldId="302"/>
            <ac:grpSpMk id="14" creationId="{DA2C9641-29B8-4618-6AD3-5DCD81BF596F}"/>
          </ac:grpSpMkLst>
        </pc:grpChg>
        <pc:grpChg chg="del">
          <ac:chgData name="Enrico Fabris" userId="d9ea6b64-481b-4f1a-9add-e8896e431423" providerId="ADAL" clId="{3E54AE55-CD2A-4EBD-82A4-B88DDB62E635}" dt="2024-04-10T08:43:18.379" v="15485" actId="478"/>
          <ac:grpSpMkLst>
            <pc:docMk/>
            <pc:sldMk cId="174658839" sldId="302"/>
            <ac:grpSpMk id="54" creationId="{B193E426-4E4A-9DFC-16B3-9FB114526D94}"/>
          </ac:grpSpMkLst>
        </pc:grpChg>
        <pc:picChg chg="add mod">
          <ac:chgData name="Enrico Fabris" userId="d9ea6b64-481b-4f1a-9add-e8896e431423" providerId="ADAL" clId="{3E54AE55-CD2A-4EBD-82A4-B88DDB62E635}" dt="2024-04-10T08:43:04.249" v="15482"/>
          <ac:picMkLst>
            <pc:docMk/>
            <pc:sldMk cId="174658839" sldId="302"/>
            <ac:picMk id="8" creationId="{0DB8449D-3975-0C9B-0299-32552ED46DE2}"/>
          </ac:picMkLst>
        </pc:picChg>
        <pc:picChg chg="del">
          <ac:chgData name="Enrico Fabris" userId="d9ea6b64-481b-4f1a-9add-e8896e431423" providerId="ADAL" clId="{3E54AE55-CD2A-4EBD-82A4-B88DDB62E635}" dt="2024-04-10T08:43:03.808" v="15481" actId="478"/>
          <ac:picMkLst>
            <pc:docMk/>
            <pc:sldMk cId="174658839" sldId="302"/>
            <ac:picMk id="12" creationId="{46CD86FD-E79D-14D1-1F1E-B3CB9D3F5FEE}"/>
          </ac:picMkLst>
        </pc:picChg>
        <pc:picChg chg="add mod">
          <ac:chgData name="Enrico Fabris" userId="d9ea6b64-481b-4f1a-9add-e8896e431423" providerId="ADAL" clId="{3E54AE55-CD2A-4EBD-82A4-B88DDB62E635}" dt="2024-04-10T08:51:48.145" v="15509" actId="14826"/>
          <ac:picMkLst>
            <pc:docMk/>
            <pc:sldMk cId="174658839" sldId="302"/>
            <ac:picMk id="15" creationId="{2074E024-FCB1-EA2C-6793-301070ECA302}"/>
          </ac:picMkLst>
        </pc:picChg>
        <pc:picChg chg="mod">
          <ac:chgData name="Enrico Fabris" userId="d9ea6b64-481b-4f1a-9add-e8896e431423" providerId="ADAL" clId="{3E54AE55-CD2A-4EBD-82A4-B88DDB62E635}" dt="2024-04-10T08:44:04.341" v="15488" actId="164"/>
          <ac:picMkLst>
            <pc:docMk/>
            <pc:sldMk cId="174658839" sldId="302"/>
            <ac:picMk id="16" creationId="{E01E5A57-5160-630B-DB82-8897535537C9}"/>
          </ac:picMkLst>
        </pc:picChg>
        <pc:picChg chg="add mod">
          <ac:chgData name="Enrico Fabris" userId="d9ea6b64-481b-4f1a-9add-e8896e431423" providerId="ADAL" clId="{3E54AE55-CD2A-4EBD-82A4-B88DDB62E635}" dt="2024-04-10T08:59:45.604" v="15577" actId="1076"/>
          <ac:picMkLst>
            <pc:docMk/>
            <pc:sldMk cId="174658839" sldId="302"/>
            <ac:picMk id="17" creationId="{14AA9406-500A-74AA-9F61-24F0D8DED686}"/>
          </ac:picMkLst>
        </pc:picChg>
        <pc:picChg chg="del">
          <ac:chgData name="Enrico Fabris" userId="d9ea6b64-481b-4f1a-9add-e8896e431423" providerId="ADAL" clId="{3E54AE55-CD2A-4EBD-82A4-B88DDB62E635}" dt="2024-04-10T09:16:10.485" v="15766" actId="21"/>
          <ac:picMkLst>
            <pc:docMk/>
            <pc:sldMk cId="174658839" sldId="302"/>
            <ac:picMk id="18" creationId="{6F207861-C2F5-E820-0DB1-4F54F3F4031C}"/>
          </ac:picMkLst>
        </pc:picChg>
        <pc:picChg chg="add mod ord">
          <ac:chgData name="Enrico Fabris" userId="d9ea6b64-481b-4f1a-9add-e8896e431423" providerId="ADAL" clId="{3E54AE55-CD2A-4EBD-82A4-B88DDB62E635}" dt="2024-04-10T09:14:52.179" v="15759" actId="166"/>
          <ac:picMkLst>
            <pc:docMk/>
            <pc:sldMk cId="174658839" sldId="302"/>
            <ac:picMk id="19" creationId="{0C403490-2B4C-CE48-9252-91CBF9CF50CB}"/>
          </ac:picMkLst>
        </pc:picChg>
        <pc:picChg chg="mod">
          <ac:chgData name="Enrico Fabris" userId="d9ea6b64-481b-4f1a-9add-e8896e431423" providerId="ADAL" clId="{3E54AE55-CD2A-4EBD-82A4-B88DDB62E635}" dt="2024-04-10T08:44:09.623" v="15489" actId="164"/>
          <ac:picMkLst>
            <pc:docMk/>
            <pc:sldMk cId="174658839" sldId="302"/>
            <ac:picMk id="20" creationId="{A07FEA4F-644F-BA28-1A41-9FB486A44195}"/>
          </ac:picMkLst>
        </pc:picChg>
        <pc:picChg chg="add mod ord">
          <ac:chgData name="Enrico Fabris" userId="d9ea6b64-481b-4f1a-9add-e8896e431423" providerId="ADAL" clId="{3E54AE55-CD2A-4EBD-82A4-B88DDB62E635}" dt="2024-04-10T09:14:52.179" v="15759" actId="166"/>
          <ac:picMkLst>
            <pc:docMk/>
            <pc:sldMk cId="174658839" sldId="302"/>
            <ac:picMk id="21" creationId="{28732632-4DB5-B45C-395E-7678653AF727}"/>
          </ac:picMkLst>
        </pc:picChg>
        <pc:picChg chg="add mod ord">
          <ac:chgData name="Enrico Fabris" userId="d9ea6b64-481b-4f1a-9add-e8896e431423" providerId="ADAL" clId="{3E54AE55-CD2A-4EBD-82A4-B88DDB62E635}" dt="2024-04-10T09:14:52.179" v="15759" actId="166"/>
          <ac:picMkLst>
            <pc:docMk/>
            <pc:sldMk cId="174658839" sldId="302"/>
            <ac:picMk id="22" creationId="{9772E464-C4EC-B5E8-8474-B430E90AC06B}"/>
          </ac:picMkLst>
        </pc:picChg>
        <pc:picChg chg="add mod">
          <ac:chgData name="Enrico Fabris" userId="d9ea6b64-481b-4f1a-9add-e8896e431423" providerId="ADAL" clId="{3E54AE55-CD2A-4EBD-82A4-B88DDB62E635}" dt="2024-04-10T09:05:01.905" v="15640" actId="1076"/>
          <ac:picMkLst>
            <pc:docMk/>
            <pc:sldMk cId="174658839" sldId="302"/>
            <ac:picMk id="23" creationId="{91F33C94-E9A7-E8CE-CC68-88D952AD5154}"/>
          </ac:picMkLst>
        </pc:picChg>
        <pc:picChg chg="add mod">
          <ac:chgData name="Enrico Fabris" userId="d9ea6b64-481b-4f1a-9add-e8896e431423" providerId="ADAL" clId="{3E54AE55-CD2A-4EBD-82A4-B88DDB62E635}" dt="2024-04-10T09:09:56.095" v="15683" actId="1076"/>
          <ac:picMkLst>
            <pc:docMk/>
            <pc:sldMk cId="174658839" sldId="302"/>
            <ac:picMk id="24" creationId="{8E674DAF-ED7C-030F-4CAC-FA02FE559B6C}"/>
          </ac:picMkLst>
        </pc:picChg>
        <pc:picChg chg="add del mod">
          <ac:chgData name="Enrico Fabris" userId="d9ea6b64-481b-4f1a-9add-e8896e431423" providerId="ADAL" clId="{3E54AE55-CD2A-4EBD-82A4-B88DDB62E635}" dt="2024-04-10T08:53:46.289" v="15527" actId="478"/>
          <ac:picMkLst>
            <pc:docMk/>
            <pc:sldMk cId="174658839" sldId="302"/>
            <ac:picMk id="25" creationId="{5BA64491-159B-646F-976F-34D6E744368A}"/>
          </ac:picMkLst>
        </pc:picChg>
        <pc:picChg chg="add mod">
          <ac:chgData name="Enrico Fabris" userId="d9ea6b64-481b-4f1a-9add-e8896e431423" providerId="ADAL" clId="{3E54AE55-CD2A-4EBD-82A4-B88DDB62E635}" dt="2024-04-10T09:16:15.010" v="15768"/>
          <ac:picMkLst>
            <pc:docMk/>
            <pc:sldMk cId="174658839" sldId="302"/>
            <ac:picMk id="43" creationId="{6F207861-C2F5-E820-0DB1-4F54F3F4031C}"/>
          </ac:picMkLst>
        </pc:picChg>
        <pc:picChg chg="del">
          <ac:chgData name="Enrico Fabris" userId="d9ea6b64-481b-4f1a-9add-e8896e431423" providerId="ADAL" clId="{3E54AE55-CD2A-4EBD-82A4-B88DDB62E635}" dt="2024-04-10T08:43:15.657" v="15484" actId="478"/>
          <ac:picMkLst>
            <pc:docMk/>
            <pc:sldMk cId="174658839" sldId="302"/>
            <ac:picMk id="56" creationId="{FDA0462F-5226-BFBA-EAAB-5CE8F9BB3DA0}"/>
          </ac:picMkLst>
        </pc:picChg>
        <pc:picChg chg="del">
          <ac:chgData name="Enrico Fabris" userId="d9ea6b64-481b-4f1a-9add-e8896e431423" providerId="ADAL" clId="{3E54AE55-CD2A-4EBD-82A4-B88DDB62E635}" dt="2024-04-10T08:43:15.657" v="15484" actId="478"/>
          <ac:picMkLst>
            <pc:docMk/>
            <pc:sldMk cId="174658839" sldId="302"/>
            <ac:picMk id="57" creationId="{B8EE8496-075F-3A19-366C-85CC56C1B274}"/>
          </ac:picMkLst>
        </pc:picChg>
      </pc:sldChg>
      <pc:sldChg chg="add del">
        <pc:chgData name="Enrico Fabris" userId="d9ea6b64-481b-4f1a-9add-e8896e431423" providerId="ADAL" clId="{3E54AE55-CD2A-4EBD-82A4-B88DDB62E635}" dt="2024-04-10T09:46:39.061" v="16112" actId="47"/>
        <pc:sldMkLst>
          <pc:docMk/>
          <pc:sldMk cId="3477285869" sldId="303"/>
        </pc:sldMkLst>
      </pc:sldChg>
      <pc:sldChg chg="addSp delSp modSp add mod ord delAnim modAnim">
        <pc:chgData name="Enrico Fabris" userId="d9ea6b64-481b-4f1a-9add-e8896e431423" providerId="ADAL" clId="{3E54AE55-CD2A-4EBD-82A4-B88DDB62E635}" dt="2024-04-10T10:06:50.506" v="16407"/>
        <pc:sldMkLst>
          <pc:docMk/>
          <pc:sldMk cId="2878127217" sldId="304"/>
        </pc:sldMkLst>
        <pc:spChg chg="mod">
          <ac:chgData name="Enrico Fabris" userId="d9ea6b64-481b-4f1a-9add-e8896e431423" providerId="ADAL" clId="{3E54AE55-CD2A-4EBD-82A4-B88DDB62E635}" dt="2024-04-10T09:54:19.566" v="16132" actId="207"/>
          <ac:spMkLst>
            <pc:docMk/>
            <pc:sldMk cId="2878127217" sldId="304"/>
            <ac:spMk id="2" creationId="{30100202-1B9B-D590-4C1C-02F967444D63}"/>
          </ac:spMkLst>
        </pc:spChg>
        <pc:spChg chg="add del mod">
          <ac:chgData name="Enrico Fabris" userId="d9ea6b64-481b-4f1a-9add-e8896e431423" providerId="ADAL" clId="{3E54AE55-CD2A-4EBD-82A4-B88DDB62E635}" dt="2024-04-10T09:25:31.601" v="15953" actId="478"/>
          <ac:spMkLst>
            <pc:docMk/>
            <pc:sldMk cId="2878127217" sldId="304"/>
            <ac:spMk id="8" creationId="{5CB71C8A-3C84-7660-45E6-B6E6A887A457}"/>
          </ac:spMkLst>
        </pc:spChg>
        <pc:spChg chg="add del mod topLvl">
          <ac:chgData name="Enrico Fabris" userId="d9ea6b64-481b-4f1a-9add-e8896e431423" providerId="ADAL" clId="{3E54AE55-CD2A-4EBD-82A4-B88DDB62E635}" dt="2024-04-10T09:37:16.206" v="16046" actId="164"/>
          <ac:spMkLst>
            <pc:docMk/>
            <pc:sldMk cId="2878127217" sldId="304"/>
            <ac:spMk id="13" creationId="{26278F27-5D4F-6FAC-60C6-432836B6B9DE}"/>
          </ac:spMkLst>
        </pc:spChg>
        <pc:spChg chg="del mod topLvl">
          <ac:chgData name="Enrico Fabris" userId="d9ea6b64-481b-4f1a-9add-e8896e431423" providerId="ADAL" clId="{3E54AE55-CD2A-4EBD-82A4-B88DDB62E635}" dt="2024-04-10T09:28:03.305" v="15960" actId="478"/>
          <ac:spMkLst>
            <pc:docMk/>
            <pc:sldMk cId="2878127217" sldId="304"/>
            <ac:spMk id="19" creationId="{1D1D861D-5298-9C02-6DF7-916CE1F26876}"/>
          </ac:spMkLst>
        </pc:spChg>
        <pc:spChg chg="del">
          <ac:chgData name="Enrico Fabris" userId="d9ea6b64-481b-4f1a-9add-e8896e431423" providerId="ADAL" clId="{3E54AE55-CD2A-4EBD-82A4-B88DDB62E635}" dt="2024-04-10T09:25:35.978" v="15955" actId="478"/>
          <ac:spMkLst>
            <pc:docMk/>
            <pc:sldMk cId="2878127217" sldId="304"/>
            <ac:spMk id="21" creationId="{24413849-BBA6-7F3F-5461-EAE7E0B1FB17}"/>
          </ac:spMkLst>
        </pc:spChg>
        <pc:spChg chg="del mod topLvl">
          <ac:chgData name="Enrico Fabris" userId="d9ea6b64-481b-4f1a-9add-e8896e431423" providerId="ADAL" clId="{3E54AE55-CD2A-4EBD-82A4-B88DDB62E635}" dt="2024-04-10T09:28:14.078" v="15965" actId="478"/>
          <ac:spMkLst>
            <pc:docMk/>
            <pc:sldMk cId="2878127217" sldId="304"/>
            <ac:spMk id="24" creationId="{3E56AB51-765B-CEC3-700F-BF37CEAA5E96}"/>
          </ac:spMkLst>
        </pc:spChg>
        <pc:spChg chg="del mod topLvl">
          <ac:chgData name="Enrico Fabris" userId="d9ea6b64-481b-4f1a-9add-e8896e431423" providerId="ADAL" clId="{3E54AE55-CD2A-4EBD-82A4-B88DDB62E635}" dt="2024-04-10T09:28:01.682" v="15959" actId="478"/>
          <ac:spMkLst>
            <pc:docMk/>
            <pc:sldMk cId="2878127217" sldId="304"/>
            <ac:spMk id="27" creationId="{C248EB99-6C7F-8A3E-F9AF-BC732CC40A80}"/>
          </ac:spMkLst>
        </pc:spChg>
        <pc:spChg chg="add del mod">
          <ac:chgData name="Enrico Fabris" userId="d9ea6b64-481b-4f1a-9add-e8896e431423" providerId="ADAL" clId="{3E54AE55-CD2A-4EBD-82A4-B88DDB62E635}" dt="2024-04-10T09:41:14.219" v="16067" actId="478"/>
          <ac:spMkLst>
            <pc:docMk/>
            <pc:sldMk cId="2878127217" sldId="304"/>
            <ac:spMk id="28" creationId="{0BE0ED0E-11FF-3B07-92CA-03BC39D8A019}"/>
          </ac:spMkLst>
        </pc:spChg>
        <pc:spChg chg="add del">
          <ac:chgData name="Enrico Fabris" userId="d9ea6b64-481b-4f1a-9add-e8896e431423" providerId="ADAL" clId="{3E54AE55-CD2A-4EBD-82A4-B88DDB62E635}" dt="2024-04-10T09:41:15.044" v="16068" actId="478"/>
          <ac:spMkLst>
            <pc:docMk/>
            <pc:sldMk cId="2878127217" sldId="304"/>
            <ac:spMk id="29" creationId="{7109E5FD-C84E-8B94-9248-9A70A86BD8AF}"/>
          </ac:spMkLst>
        </pc:spChg>
        <pc:spChg chg="del mod topLvl">
          <ac:chgData name="Enrico Fabris" userId="d9ea6b64-481b-4f1a-9add-e8896e431423" providerId="ADAL" clId="{3E54AE55-CD2A-4EBD-82A4-B88DDB62E635}" dt="2024-04-10T09:28:06.927" v="15961" actId="478"/>
          <ac:spMkLst>
            <pc:docMk/>
            <pc:sldMk cId="2878127217" sldId="304"/>
            <ac:spMk id="30" creationId="{5D3A0ADD-5A1B-A7E0-575D-8C4F8207D984}"/>
          </ac:spMkLst>
        </pc:spChg>
        <pc:spChg chg="add mod">
          <ac:chgData name="Enrico Fabris" userId="d9ea6b64-481b-4f1a-9add-e8896e431423" providerId="ADAL" clId="{3E54AE55-CD2A-4EBD-82A4-B88DDB62E635}" dt="2024-04-10T09:29:42.997" v="15985"/>
          <ac:spMkLst>
            <pc:docMk/>
            <pc:sldMk cId="2878127217" sldId="304"/>
            <ac:spMk id="39" creationId="{1DA0C27D-75C6-4368-8372-CE87C6006FE9}"/>
          </ac:spMkLst>
        </pc:spChg>
        <pc:spChg chg="add del mod topLvl">
          <ac:chgData name="Enrico Fabris" userId="d9ea6b64-481b-4f1a-9add-e8896e431423" providerId="ADAL" clId="{3E54AE55-CD2A-4EBD-82A4-B88DDB62E635}" dt="2024-04-10T09:37:21.402" v="16047" actId="164"/>
          <ac:spMkLst>
            <pc:docMk/>
            <pc:sldMk cId="2878127217" sldId="304"/>
            <ac:spMk id="42" creationId="{5C18FD2C-A8AB-D8C0-85A7-D05A3751A8B4}"/>
          </ac:spMkLst>
        </pc:spChg>
        <pc:spChg chg="mod">
          <ac:chgData name="Enrico Fabris" userId="d9ea6b64-481b-4f1a-9add-e8896e431423" providerId="ADAL" clId="{3E54AE55-CD2A-4EBD-82A4-B88DDB62E635}" dt="2024-04-10T09:29:24.332" v="15980" actId="1076"/>
          <ac:spMkLst>
            <pc:docMk/>
            <pc:sldMk cId="2878127217" sldId="304"/>
            <ac:spMk id="51" creationId="{5E779B1E-6EC2-1F74-FBEE-CB230D95627B}"/>
          </ac:spMkLst>
        </pc:spChg>
        <pc:spChg chg="mod">
          <ac:chgData name="Enrico Fabris" userId="d9ea6b64-481b-4f1a-9add-e8896e431423" providerId="ADAL" clId="{3E54AE55-CD2A-4EBD-82A4-B88DDB62E635}" dt="2024-04-10T09:37:45.479" v="16051" actId="164"/>
          <ac:spMkLst>
            <pc:docMk/>
            <pc:sldMk cId="2878127217" sldId="304"/>
            <ac:spMk id="52" creationId="{6C124B02-B1B2-CC3E-85E1-A519A8B9A729}"/>
          </ac:spMkLst>
        </pc:spChg>
        <pc:spChg chg="mod topLvl">
          <ac:chgData name="Enrico Fabris" userId="d9ea6b64-481b-4f1a-9add-e8896e431423" providerId="ADAL" clId="{3E54AE55-CD2A-4EBD-82A4-B88DDB62E635}" dt="2024-04-10T09:44:33.677" v="16086" actId="1076"/>
          <ac:spMkLst>
            <pc:docMk/>
            <pc:sldMk cId="2878127217" sldId="304"/>
            <ac:spMk id="55" creationId="{EFDAF6A1-126D-3721-408E-9B5AB3355226}"/>
          </ac:spMkLst>
        </pc:spChg>
        <pc:spChg chg="add del">
          <ac:chgData name="Enrico Fabris" userId="d9ea6b64-481b-4f1a-9add-e8896e431423" providerId="ADAL" clId="{3E54AE55-CD2A-4EBD-82A4-B88DDB62E635}" dt="2024-04-10T09:41:13.693" v="16066" actId="11529"/>
          <ac:spMkLst>
            <pc:docMk/>
            <pc:sldMk cId="2878127217" sldId="304"/>
            <ac:spMk id="69" creationId="{5FBC4D2A-15DE-983A-EA03-9943E863E2C9}"/>
          </ac:spMkLst>
        </pc:spChg>
        <pc:spChg chg="add mod">
          <ac:chgData name="Enrico Fabris" userId="d9ea6b64-481b-4f1a-9add-e8896e431423" providerId="ADAL" clId="{3E54AE55-CD2A-4EBD-82A4-B88DDB62E635}" dt="2024-04-10T09:45:26.788" v="16099"/>
          <ac:spMkLst>
            <pc:docMk/>
            <pc:sldMk cId="2878127217" sldId="304"/>
            <ac:spMk id="73" creationId="{455DA77C-C103-3FC7-C019-F149582F8F3F}"/>
          </ac:spMkLst>
        </pc:spChg>
        <pc:spChg chg="add mod">
          <ac:chgData name="Enrico Fabris" userId="d9ea6b64-481b-4f1a-9add-e8896e431423" providerId="ADAL" clId="{3E54AE55-CD2A-4EBD-82A4-B88DDB62E635}" dt="2024-04-10T10:04:39.171" v="16393" actId="1076"/>
          <ac:spMkLst>
            <pc:docMk/>
            <pc:sldMk cId="2878127217" sldId="304"/>
            <ac:spMk id="74" creationId="{0A5B9A5F-BD8E-1149-F06B-DA1BA4B6174E}"/>
          </ac:spMkLst>
        </pc:spChg>
        <pc:spChg chg="add mod">
          <ac:chgData name="Enrico Fabris" userId="d9ea6b64-481b-4f1a-9add-e8896e431423" providerId="ADAL" clId="{3E54AE55-CD2A-4EBD-82A4-B88DDB62E635}" dt="2024-04-10T10:01:09.280" v="16298" actId="164"/>
          <ac:spMkLst>
            <pc:docMk/>
            <pc:sldMk cId="2878127217" sldId="304"/>
            <ac:spMk id="83" creationId="{8FB8F9D3-7A97-CB54-E47A-74EA88BD9FD1}"/>
          </ac:spMkLst>
        </pc:spChg>
        <pc:spChg chg="add mod">
          <ac:chgData name="Enrico Fabris" userId="d9ea6b64-481b-4f1a-9add-e8896e431423" providerId="ADAL" clId="{3E54AE55-CD2A-4EBD-82A4-B88DDB62E635}" dt="2024-04-10T10:01:09.280" v="16298" actId="164"/>
          <ac:spMkLst>
            <pc:docMk/>
            <pc:sldMk cId="2878127217" sldId="304"/>
            <ac:spMk id="84" creationId="{13235AC3-09D4-A7DA-F818-32247D4C0D04}"/>
          </ac:spMkLst>
        </pc:spChg>
        <pc:spChg chg="add mod">
          <ac:chgData name="Enrico Fabris" userId="d9ea6b64-481b-4f1a-9add-e8896e431423" providerId="ADAL" clId="{3E54AE55-CD2A-4EBD-82A4-B88DDB62E635}" dt="2024-04-10T10:01:09.280" v="16298" actId="164"/>
          <ac:spMkLst>
            <pc:docMk/>
            <pc:sldMk cId="2878127217" sldId="304"/>
            <ac:spMk id="85" creationId="{1FD6FD3C-341B-D1E8-A2A8-95E567BB33B5}"/>
          </ac:spMkLst>
        </pc:spChg>
        <pc:spChg chg="mod">
          <ac:chgData name="Enrico Fabris" userId="d9ea6b64-481b-4f1a-9add-e8896e431423" providerId="ADAL" clId="{3E54AE55-CD2A-4EBD-82A4-B88DDB62E635}" dt="2024-04-10T10:01:11.066" v="16299"/>
          <ac:spMkLst>
            <pc:docMk/>
            <pc:sldMk cId="2878127217" sldId="304"/>
            <ac:spMk id="91" creationId="{E3CD1913-1A2E-5B91-91E6-0EDECAF7A774}"/>
          </ac:spMkLst>
        </pc:spChg>
        <pc:spChg chg="mod">
          <ac:chgData name="Enrico Fabris" userId="d9ea6b64-481b-4f1a-9add-e8896e431423" providerId="ADAL" clId="{3E54AE55-CD2A-4EBD-82A4-B88DDB62E635}" dt="2024-04-10T10:02:17.085" v="16320" actId="20577"/>
          <ac:spMkLst>
            <pc:docMk/>
            <pc:sldMk cId="2878127217" sldId="304"/>
            <ac:spMk id="92" creationId="{7B1C27B9-E6EE-8160-FF35-C14FBDBD2394}"/>
          </ac:spMkLst>
        </pc:spChg>
        <pc:spChg chg="mod">
          <ac:chgData name="Enrico Fabris" userId="d9ea6b64-481b-4f1a-9add-e8896e431423" providerId="ADAL" clId="{3E54AE55-CD2A-4EBD-82A4-B88DDB62E635}" dt="2024-04-10T10:02:30.244" v="16338" actId="20577"/>
          <ac:spMkLst>
            <pc:docMk/>
            <pc:sldMk cId="2878127217" sldId="304"/>
            <ac:spMk id="93" creationId="{6E27F5F6-9161-8A4A-5EF1-526463C5EE95}"/>
          </ac:spMkLst>
        </pc:spChg>
        <pc:spChg chg="mod">
          <ac:chgData name="Enrico Fabris" userId="d9ea6b64-481b-4f1a-9add-e8896e431423" providerId="ADAL" clId="{3E54AE55-CD2A-4EBD-82A4-B88DDB62E635}" dt="2024-04-10T10:02:07.722" v="16317" actId="20577"/>
          <ac:spMkLst>
            <pc:docMk/>
            <pc:sldMk cId="2878127217" sldId="304"/>
            <ac:spMk id="98" creationId="{FDA8DD23-2B7F-8259-0C51-EFDF3B4FCE53}"/>
          </ac:spMkLst>
        </pc:spChg>
        <pc:spChg chg="mod">
          <ac:chgData name="Enrico Fabris" userId="d9ea6b64-481b-4f1a-9add-e8896e431423" providerId="ADAL" clId="{3E54AE55-CD2A-4EBD-82A4-B88DDB62E635}" dt="2024-04-10T10:03:21.628" v="16362" actId="14100"/>
          <ac:spMkLst>
            <pc:docMk/>
            <pc:sldMk cId="2878127217" sldId="304"/>
            <ac:spMk id="99" creationId="{EE15B573-042B-F067-F4DC-FF4B62020B86}"/>
          </ac:spMkLst>
        </pc:spChg>
        <pc:spChg chg="mod">
          <ac:chgData name="Enrico Fabris" userId="d9ea6b64-481b-4f1a-9add-e8896e431423" providerId="ADAL" clId="{3E54AE55-CD2A-4EBD-82A4-B88DDB62E635}" dt="2024-04-10T10:01:15.914" v="16301"/>
          <ac:spMkLst>
            <pc:docMk/>
            <pc:sldMk cId="2878127217" sldId="304"/>
            <ac:spMk id="100" creationId="{6C91EDB0-F81B-06F7-678D-A500653C3F38}"/>
          </ac:spMkLst>
        </pc:spChg>
        <pc:spChg chg="mod">
          <ac:chgData name="Enrico Fabris" userId="d9ea6b64-481b-4f1a-9add-e8896e431423" providerId="ADAL" clId="{3E54AE55-CD2A-4EBD-82A4-B88DDB62E635}" dt="2024-04-10T10:02:47.729" v="16350" actId="20577"/>
          <ac:spMkLst>
            <pc:docMk/>
            <pc:sldMk cId="2878127217" sldId="304"/>
            <ac:spMk id="105" creationId="{83491E9A-4B13-51D1-E22D-D139B752D4A2}"/>
          </ac:spMkLst>
        </pc:spChg>
        <pc:spChg chg="mod">
          <ac:chgData name="Enrico Fabris" userId="d9ea6b64-481b-4f1a-9add-e8896e431423" providerId="ADAL" clId="{3E54AE55-CD2A-4EBD-82A4-B88DDB62E635}" dt="2024-04-10T10:03:47.135" v="16375" actId="20577"/>
          <ac:spMkLst>
            <pc:docMk/>
            <pc:sldMk cId="2878127217" sldId="304"/>
            <ac:spMk id="106" creationId="{DDB5F805-407F-0CEF-4499-63483C48261B}"/>
          </ac:spMkLst>
        </pc:spChg>
        <pc:spChg chg="mod">
          <ac:chgData name="Enrico Fabris" userId="d9ea6b64-481b-4f1a-9add-e8896e431423" providerId="ADAL" clId="{3E54AE55-CD2A-4EBD-82A4-B88DDB62E635}" dt="2024-04-10T10:04:11.198" v="16390" actId="6549"/>
          <ac:spMkLst>
            <pc:docMk/>
            <pc:sldMk cId="2878127217" sldId="304"/>
            <ac:spMk id="107" creationId="{B2264D99-4AA5-CE9B-EE19-EA49D78F0ED7}"/>
          </ac:spMkLst>
        </pc:spChg>
        <pc:grpChg chg="add del mod">
          <ac:chgData name="Enrico Fabris" userId="d9ea6b64-481b-4f1a-9add-e8896e431423" providerId="ADAL" clId="{3E54AE55-CD2A-4EBD-82A4-B88DDB62E635}" dt="2024-04-10T09:27:55.763" v="15958" actId="165"/>
          <ac:grpSpMkLst>
            <pc:docMk/>
            <pc:sldMk cId="2878127217" sldId="304"/>
            <ac:grpSpMk id="11" creationId="{9A26119C-DAA9-B15C-8DED-029B25B21ACF}"/>
          </ac:grpSpMkLst>
        </pc:grpChg>
        <pc:grpChg chg="del">
          <ac:chgData name="Enrico Fabris" userId="d9ea6b64-481b-4f1a-9add-e8896e431423" providerId="ADAL" clId="{3E54AE55-CD2A-4EBD-82A4-B88DDB62E635}" dt="2024-04-10T09:25:33.189" v="15954" actId="478"/>
          <ac:grpSpMkLst>
            <pc:docMk/>
            <pc:sldMk cId="2878127217" sldId="304"/>
            <ac:grpSpMk id="15" creationId="{EEFEA974-550F-1D99-CCE3-CA2E0D018D06}"/>
          </ac:grpSpMkLst>
        </pc:grpChg>
        <pc:grpChg chg="add mod">
          <ac:chgData name="Enrico Fabris" userId="d9ea6b64-481b-4f1a-9add-e8896e431423" providerId="ADAL" clId="{3E54AE55-CD2A-4EBD-82A4-B88DDB62E635}" dt="2024-04-10T09:28:42.286" v="15972" actId="164"/>
          <ac:grpSpMkLst>
            <pc:docMk/>
            <pc:sldMk cId="2878127217" sldId="304"/>
            <ac:grpSpMk id="34" creationId="{1B3E1C81-8D95-BDAC-2739-759E3B493FC0}"/>
          </ac:grpSpMkLst>
        </pc:grpChg>
        <pc:grpChg chg="add del mod">
          <ac:chgData name="Enrico Fabris" userId="d9ea6b64-481b-4f1a-9add-e8896e431423" providerId="ADAL" clId="{3E54AE55-CD2A-4EBD-82A4-B88DDB62E635}" dt="2024-04-10T09:29:09.359" v="15977" actId="165"/>
          <ac:grpSpMkLst>
            <pc:docMk/>
            <pc:sldMk cId="2878127217" sldId="304"/>
            <ac:grpSpMk id="37" creationId="{3D6BB961-576F-E6C4-37A2-F0378CF376FF}"/>
          </ac:grpSpMkLst>
        </pc:grpChg>
        <pc:grpChg chg="add del mod">
          <ac:chgData name="Enrico Fabris" userId="d9ea6b64-481b-4f1a-9add-e8896e431423" providerId="ADAL" clId="{3E54AE55-CD2A-4EBD-82A4-B88DDB62E635}" dt="2024-04-10T09:35:50.785" v="16037" actId="165"/>
          <ac:grpSpMkLst>
            <pc:docMk/>
            <pc:sldMk cId="2878127217" sldId="304"/>
            <ac:grpSpMk id="38" creationId="{606032BA-8661-DCBD-E55A-799E8D4BEE78}"/>
          </ac:grpSpMkLst>
        </pc:grpChg>
        <pc:grpChg chg="add del mod">
          <ac:chgData name="Enrico Fabris" userId="d9ea6b64-481b-4f1a-9add-e8896e431423" providerId="ADAL" clId="{3E54AE55-CD2A-4EBD-82A4-B88DDB62E635}" dt="2024-04-10T09:29:56.774" v="15988" actId="165"/>
          <ac:grpSpMkLst>
            <pc:docMk/>
            <pc:sldMk cId="2878127217" sldId="304"/>
            <ac:grpSpMk id="41" creationId="{51A259F6-5ACF-70AE-F330-5DC334C29776}"/>
          </ac:grpSpMkLst>
        </pc:grpChg>
        <pc:grpChg chg="add mod">
          <ac:chgData name="Enrico Fabris" userId="d9ea6b64-481b-4f1a-9add-e8896e431423" providerId="ADAL" clId="{3E54AE55-CD2A-4EBD-82A4-B88DDB62E635}" dt="2024-04-10T09:30:23.593" v="15996" actId="164"/>
          <ac:grpSpMkLst>
            <pc:docMk/>
            <pc:sldMk cId="2878127217" sldId="304"/>
            <ac:grpSpMk id="48" creationId="{581A76DB-60A1-DEEA-500E-0001DBCAC670}"/>
          </ac:grpSpMkLst>
        </pc:grpChg>
        <pc:grpChg chg="add mod topLvl">
          <ac:chgData name="Enrico Fabris" userId="d9ea6b64-481b-4f1a-9add-e8896e431423" providerId="ADAL" clId="{3E54AE55-CD2A-4EBD-82A4-B88DDB62E635}" dt="2024-04-10T09:37:21.402" v="16047" actId="164"/>
          <ac:grpSpMkLst>
            <pc:docMk/>
            <pc:sldMk cId="2878127217" sldId="304"/>
            <ac:grpSpMk id="49" creationId="{083D337F-E25B-20C0-AA34-97F2195F455E}"/>
          </ac:grpSpMkLst>
        </pc:grpChg>
        <pc:grpChg chg="add del mod">
          <ac:chgData name="Enrico Fabris" userId="d9ea6b64-481b-4f1a-9add-e8896e431423" providerId="ADAL" clId="{3E54AE55-CD2A-4EBD-82A4-B88DDB62E635}" dt="2024-04-10T09:35:44.367" v="16035" actId="165"/>
          <ac:grpSpMkLst>
            <pc:docMk/>
            <pc:sldMk cId="2878127217" sldId="304"/>
            <ac:grpSpMk id="53" creationId="{B2C6A9F6-45B1-E634-1D17-932A6FF3AC8E}"/>
          </ac:grpSpMkLst>
        </pc:grpChg>
        <pc:grpChg chg="add del mod">
          <ac:chgData name="Enrico Fabris" userId="d9ea6b64-481b-4f1a-9add-e8896e431423" providerId="ADAL" clId="{3E54AE55-CD2A-4EBD-82A4-B88DDB62E635}" dt="2024-04-10T09:32:59.762" v="16019" actId="165"/>
          <ac:grpSpMkLst>
            <pc:docMk/>
            <pc:sldMk cId="2878127217" sldId="304"/>
            <ac:grpSpMk id="54" creationId="{963A1AC7-7201-4ED3-734D-9E0EF39D8E42}"/>
          </ac:grpSpMkLst>
        </pc:grpChg>
        <pc:grpChg chg="del mod topLvl">
          <ac:chgData name="Enrico Fabris" userId="d9ea6b64-481b-4f1a-9add-e8896e431423" providerId="ADAL" clId="{3E54AE55-CD2A-4EBD-82A4-B88DDB62E635}" dt="2024-04-10T09:33:11.651" v="16025" actId="478"/>
          <ac:grpSpMkLst>
            <pc:docMk/>
            <pc:sldMk cId="2878127217" sldId="304"/>
            <ac:grpSpMk id="57" creationId="{FD384E0C-44A3-2FA1-1683-E64E8B1D23CF}"/>
          </ac:grpSpMkLst>
        </pc:grpChg>
        <pc:grpChg chg="add del mod">
          <ac:chgData name="Enrico Fabris" userId="d9ea6b64-481b-4f1a-9add-e8896e431423" providerId="ADAL" clId="{3E54AE55-CD2A-4EBD-82A4-B88DDB62E635}" dt="2024-04-10T09:35:47.899" v="16036" actId="165"/>
          <ac:grpSpMkLst>
            <pc:docMk/>
            <pc:sldMk cId="2878127217" sldId="304"/>
            <ac:grpSpMk id="61" creationId="{572A936F-8E20-B9AF-F9B5-790DBA188B3F}"/>
          </ac:grpSpMkLst>
        </pc:grpChg>
        <pc:grpChg chg="add mod">
          <ac:chgData name="Enrico Fabris" userId="d9ea6b64-481b-4f1a-9add-e8896e431423" providerId="ADAL" clId="{3E54AE55-CD2A-4EBD-82A4-B88DDB62E635}" dt="2024-04-10T10:04:26.335" v="16391" actId="164"/>
          <ac:grpSpMkLst>
            <pc:docMk/>
            <pc:sldMk cId="2878127217" sldId="304"/>
            <ac:grpSpMk id="65" creationId="{A05F0FA3-11D4-AD7E-B59A-E7EB750EFBA4}"/>
          </ac:grpSpMkLst>
        </pc:grpChg>
        <pc:grpChg chg="add mod">
          <ac:chgData name="Enrico Fabris" userId="d9ea6b64-481b-4f1a-9add-e8896e431423" providerId="ADAL" clId="{3E54AE55-CD2A-4EBD-82A4-B88DDB62E635}" dt="2024-04-10T10:05:02.342" v="16395" actId="164"/>
          <ac:grpSpMkLst>
            <pc:docMk/>
            <pc:sldMk cId="2878127217" sldId="304"/>
            <ac:grpSpMk id="66" creationId="{A83038AF-3214-4C0A-273D-C51E2C184D9C}"/>
          </ac:grpSpMkLst>
        </pc:grpChg>
        <pc:grpChg chg="add mod">
          <ac:chgData name="Enrico Fabris" userId="d9ea6b64-481b-4f1a-9add-e8896e431423" providerId="ADAL" clId="{3E54AE55-CD2A-4EBD-82A4-B88DDB62E635}" dt="2024-04-10T10:05:07.382" v="16396" actId="164"/>
          <ac:grpSpMkLst>
            <pc:docMk/>
            <pc:sldMk cId="2878127217" sldId="304"/>
            <ac:grpSpMk id="67" creationId="{DFA6C45C-4B03-34F2-F26D-4AE5D08DB8FB}"/>
          </ac:grpSpMkLst>
        </pc:grpChg>
        <pc:grpChg chg="add mod">
          <ac:chgData name="Enrico Fabris" userId="d9ea6b64-481b-4f1a-9add-e8896e431423" providerId="ADAL" clId="{3E54AE55-CD2A-4EBD-82A4-B88DDB62E635}" dt="2024-04-10T09:37:45.479" v="16051" actId="164"/>
          <ac:grpSpMkLst>
            <pc:docMk/>
            <pc:sldMk cId="2878127217" sldId="304"/>
            <ac:grpSpMk id="68" creationId="{8EFF7567-1E6D-03A9-76E0-4DC88F2980D8}"/>
          </ac:grpSpMkLst>
        </pc:grpChg>
        <pc:grpChg chg="add del mod">
          <ac:chgData name="Enrico Fabris" userId="d9ea6b64-481b-4f1a-9add-e8896e431423" providerId="ADAL" clId="{3E54AE55-CD2A-4EBD-82A4-B88DDB62E635}" dt="2024-04-10T10:01:59.488" v="16307" actId="478"/>
          <ac:grpSpMkLst>
            <pc:docMk/>
            <pc:sldMk cId="2878127217" sldId="304"/>
            <ac:grpSpMk id="86" creationId="{080B34E3-A6DF-9FF6-13B1-C2845CAC1AC7}"/>
          </ac:grpSpMkLst>
        </pc:grpChg>
        <pc:grpChg chg="add mod">
          <ac:chgData name="Enrico Fabris" userId="d9ea6b64-481b-4f1a-9add-e8896e431423" providerId="ADAL" clId="{3E54AE55-CD2A-4EBD-82A4-B88DDB62E635}" dt="2024-04-10T10:05:02.342" v="16395" actId="164"/>
          <ac:grpSpMkLst>
            <pc:docMk/>
            <pc:sldMk cId="2878127217" sldId="304"/>
            <ac:grpSpMk id="87" creationId="{09BE8F26-B2A6-6CDD-57CE-5206FFAC6DA8}"/>
          </ac:grpSpMkLst>
        </pc:grpChg>
        <pc:grpChg chg="add mod">
          <ac:chgData name="Enrico Fabris" userId="d9ea6b64-481b-4f1a-9add-e8896e431423" providerId="ADAL" clId="{3E54AE55-CD2A-4EBD-82A4-B88DDB62E635}" dt="2024-04-10T10:05:07.382" v="16396" actId="164"/>
          <ac:grpSpMkLst>
            <pc:docMk/>
            <pc:sldMk cId="2878127217" sldId="304"/>
            <ac:grpSpMk id="94" creationId="{5F0EA4CC-0087-6D8C-C507-EE444D3ACE06}"/>
          </ac:grpSpMkLst>
        </pc:grpChg>
        <pc:grpChg chg="add mod">
          <ac:chgData name="Enrico Fabris" userId="d9ea6b64-481b-4f1a-9add-e8896e431423" providerId="ADAL" clId="{3E54AE55-CD2A-4EBD-82A4-B88DDB62E635}" dt="2024-04-10T10:04:26.335" v="16391" actId="164"/>
          <ac:grpSpMkLst>
            <pc:docMk/>
            <pc:sldMk cId="2878127217" sldId="304"/>
            <ac:grpSpMk id="101" creationId="{B0ED60F2-F216-C9BD-3269-A4A3C196F8DC}"/>
          </ac:grpSpMkLst>
        </pc:grpChg>
        <pc:grpChg chg="add mod">
          <ac:chgData name="Enrico Fabris" userId="d9ea6b64-481b-4f1a-9add-e8896e431423" providerId="ADAL" clId="{3E54AE55-CD2A-4EBD-82A4-B88DDB62E635}" dt="2024-04-10T10:04:35.069" v="16392" actId="1076"/>
          <ac:grpSpMkLst>
            <pc:docMk/>
            <pc:sldMk cId="2878127217" sldId="304"/>
            <ac:grpSpMk id="108" creationId="{B211AC76-72CF-93AA-2AC7-0D49C479BC3A}"/>
          </ac:grpSpMkLst>
        </pc:grpChg>
        <pc:grpChg chg="add mod">
          <ac:chgData name="Enrico Fabris" userId="d9ea6b64-481b-4f1a-9add-e8896e431423" providerId="ADAL" clId="{3E54AE55-CD2A-4EBD-82A4-B88DDB62E635}" dt="2024-04-10T10:05:02.342" v="16395" actId="164"/>
          <ac:grpSpMkLst>
            <pc:docMk/>
            <pc:sldMk cId="2878127217" sldId="304"/>
            <ac:grpSpMk id="109" creationId="{2642A29C-558A-6687-25BE-49C66D2CA503}"/>
          </ac:grpSpMkLst>
        </pc:grpChg>
        <pc:grpChg chg="add mod">
          <ac:chgData name="Enrico Fabris" userId="d9ea6b64-481b-4f1a-9add-e8896e431423" providerId="ADAL" clId="{3E54AE55-CD2A-4EBD-82A4-B88DDB62E635}" dt="2024-04-10T10:05:07.382" v="16396" actId="164"/>
          <ac:grpSpMkLst>
            <pc:docMk/>
            <pc:sldMk cId="2878127217" sldId="304"/>
            <ac:grpSpMk id="110" creationId="{7038C8A5-2952-02FA-D10F-1A611644EF95}"/>
          </ac:grpSpMkLst>
        </pc:grpChg>
        <pc:picChg chg="add mod">
          <ac:chgData name="Enrico Fabris" userId="d9ea6b64-481b-4f1a-9add-e8896e431423" providerId="ADAL" clId="{3E54AE55-CD2A-4EBD-82A4-B88DDB62E635}" dt="2024-04-10T09:25:26.201" v="15952"/>
          <ac:picMkLst>
            <pc:docMk/>
            <pc:sldMk cId="2878127217" sldId="304"/>
            <ac:picMk id="10" creationId="{3D8809C1-E5C0-212A-1465-2FB8B63328CA}"/>
          </ac:picMkLst>
        </pc:picChg>
        <pc:picChg chg="del">
          <ac:chgData name="Enrico Fabris" userId="d9ea6b64-481b-4f1a-9add-e8896e431423" providerId="ADAL" clId="{3E54AE55-CD2A-4EBD-82A4-B88DDB62E635}" dt="2024-04-10T09:25:25.773" v="15951" actId="478"/>
          <ac:picMkLst>
            <pc:docMk/>
            <pc:sldMk cId="2878127217" sldId="304"/>
            <ac:picMk id="12" creationId="{46CD86FD-E79D-14D1-1F1E-B3CB9D3F5FEE}"/>
          </ac:picMkLst>
        </pc:picChg>
        <pc:picChg chg="del mod topLvl">
          <ac:chgData name="Enrico Fabris" userId="d9ea6b64-481b-4f1a-9add-e8896e431423" providerId="ADAL" clId="{3E54AE55-CD2A-4EBD-82A4-B88DDB62E635}" dt="2024-04-10T09:28:01.682" v="15959" actId="478"/>
          <ac:picMkLst>
            <pc:docMk/>
            <pc:sldMk cId="2878127217" sldId="304"/>
            <ac:picMk id="17" creationId="{547602E7-D088-1A61-5719-C58AAFAA03E1}"/>
          </ac:picMkLst>
        </pc:picChg>
        <pc:picChg chg="mod">
          <ac:chgData name="Enrico Fabris" userId="d9ea6b64-481b-4f1a-9add-e8896e431423" providerId="ADAL" clId="{3E54AE55-CD2A-4EBD-82A4-B88DDB62E635}" dt="2024-04-10T09:37:45.479" v="16051" actId="164"/>
          <ac:picMkLst>
            <pc:docMk/>
            <pc:sldMk cId="2878127217" sldId="304"/>
            <ac:picMk id="20" creationId="{A07FEA4F-644F-BA28-1A41-9FB486A44195}"/>
          </ac:picMkLst>
        </pc:picChg>
        <pc:picChg chg="del mod topLvl">
          <ac:chgData name="Enrico Fabris" userId="d9ea6b64-481b-4f1a-9add-e8896e431423" providerId="ADAL" clId="{3E54AE55-CD2A-4EBD-82A4-B88DDB62E635}" dt="2024-04-10T09:28:08.681" v="15962" actId="478"/>
          <ac:picMkLst>
            <pc:docMk/>
            <pc:sldMk cId="2878127217" sldId="304"/>
            <ac:picMk id="23" creationId="{5D70DE09-91BF-39FA-101A-463F21E722BF}"/>
          </ac:picMkLst>
        </pc:picChg>
        <pc:picChg chg="mod">
          <ac:chgData name="Enrico Fabris" userId="d9ea6b64-481b-4f1a-9add-e8896e431423" providerId="ADAL" clId="{3E54AE55-CD2A-4EBD-82A4-B88DDB62E635}" dt="2024-04-10T09:31:31.182" v="16008" actId="1076"/>
          <ac:picMkLst>
            <pc:docMk/>
            <pc:sldMk cId="2878127217" sldId="304"/>
            <ac:picMk id="25" creationId="{6885BFC6-6A87-34B6-CDE2-65596D9AB22F}"/>
          </ac:picMkLst>
        </pc:picChg>
        <pc:picChg chg="mod">
          <ac:chgData name="Enrico Fabris" userId="d9ea6b64-481b-4f1a-9add-e8896e431423" providerId="ADAL" clId="{3E54AE55-CD2A-4EBD-82A4-B88DDB62E635}" dt="2024-04-10T10:04:46.506" v="16394" actId="1076"/>
          <ac:picMkLst>
            <pc:docMk/>
            <pc:sldMk cId="2878127217" sldId="304"/>
            <ac:picMk id="26" creationId="{1FEC95BE-0722-DA07-0CDD-5B66E6D9DB29}"/>
          </ac:picMkLst>
        </pc:picChg>
        <pc:picChg chg="mod topLvl">
          <ac:chgData name="Enrico Fabris" userId="d9ea6b64-481b-4f1a-9add-e8896e431423" providerId="ADAL" clId="{3E54AE55-CD2A-4EBD-82A4-B88DDB62E635}" dt="2024-04-10T09:37:16.206" v="16046" actId="164"/>
          <ac:picMkLst>
            <pc:docMk/>
            <pc:sldMk cId="2878127217" sldId="304"/>
            <ac:picMk id="33" creationId="{538E332E-CDC2-AEC9-7D67-405F6DF07E97}"/>
          </ac:picMkLst>
        </pc:picChg>
        <pc:picChg chg="add del mod topLvl">
          <ac:chgData name="Enrico Fabris" userId="d9ea6b64-481b-4f1a-9add-e8896e431423" providerId="ADAL" clId="{3E54AE55-CD2A-4EBD-82A4-B88DDB62E635}" dt="2024-04-10T09:30:02.579" v="15991" actId="478"/>
          <ac:picMkLst>
            <pc:docMk/>
            <pc:sldMk cId="2878127217" sldId="304"/>
            <ac:picMk id="45" creationId="{5D2C19D3-2C5D-F30C-0382-41701DD85CC3}"/>
          </ac:picMkLst>
        </pc:picChg>
        <pc:picChg chg="add mod">
          <ac:chgData name="Enrico Fabris" userId="d9ea6b64-481b-4f1a-9add-e8896e431423" providerId="ADAL" clId="{3E54AE55-CD2A-4EBD-82A4-B88DDB62E635}" dt="2024-04-10T09:35:44.367" v="16035" actId="165"/>
          <ac:picMkLst>
            <pc:docMk/>
            <pc:sldMk cId="2878127217" sldId="304"/>
            <ac:picMk id="46" creationId="{4B7F7503-BE82-4F91-8E10-E7CD63654307}"/>
          </ac:picMkLst>
        </pc:picChg>
        <pc:picChg chg="add mod">
          <ac:chgData name="Enrico Fabris" userId="d9ea6b64-481b-4f1a-9add-e8896e431423" providerId="ADAL" clId="{3E54AE55-CD2A-4EBD-82A4-B88DDB62E635}" dt="2024-04-10T09:35:44.367" v="16035" actId="165"/>
          <ac:picMkLst>
            <pc:docMk/>
            <pc:sldMk cId="2878127217" sldId="304"/>
            <ac:picMk id="47" creationId="{D802C706-901D-3F8D-AB2E-F64C2C126179}"/>
          </ac:picMkLst>
        </pc:picChg>
        <pc:picChg chg="mod">
          <ac:chgData name="Enrico Fabris" userId="d9ea6b64-481b-4f1a-9add-e8896e431423" providerId="ADAL" clId="{3E54AE55-CD2A-4EBD-82A4-B88DDB62E635}" dt="2024-04-10T09:32:59.762" v="16019" actId="165"/>
          <ac:picMkLst>
            <pc:docMk/>
            <pc:sldMk cId="2878127217" sldId="304"/>
            <ac:picMk id="58" creationId="{259FDDDA-02B5-1214-FDFB-0ABD7802678B}"/>
          </ac:picMkLst>
        </pc:picChg>
        <pc:picChg chg="mod">
          <ac:chgData name="Enrico Fabris" userId="d9ea6b64-481b-4f1a-9add-e8896e431423" providerId="ADAL" clId="{3E54AE55-CD2A-4EBD-82A4-B88DDB62E635}" dt="2024-04-10T09:32:59.762" v="16019" actId="165"/>
          <ac:picMkLst>
            <pc:docMk/>
            <pc:sldMk cId="2878127217" sldId="304"/>
            <ac:picMk id="59" creationId="{43293EF7-1A12-D99F-7633-48E16BBFAA3C}"/>
          </ac:picMkLst>
        </pc:picChg>
        <pc:picChg chg="add mod topLvl">
          <ac:chgData name="Enrico Fabris" userId="d9ea6b64-481b-4f1a-9add-e8896e431423" providerId="ADAL" clId="{3E54AE55-CD2A-4EBD-82A4-B88DDB62E635}" dt="2024-04-10T09:37:11.323" v="16045" actId="164"/>
          <ac:picMkLst>
            <pc:docMk/>
            <pc:sldMk cId="2878127217" sldId="304"/>
            <ac:picMk id="60" creationId="{F86F74DB-B531-FAED-9E65-32EBB034B3E9}"/>
          </ac:picMkLst>
        </pc:picChg>
        <pc:picChg chg="add mod">
          <ac:chgData name="Enrico Fabris" userId="d9ea6b64-481b-4f1a-9add-e8896e431423" providerId="ADAL" clId="{3E54AE55-CD2A-4EBD-82A4-B88DDB62E635}" dt="2024-04-10T10:01:09.280" v="16298" actId="164"/>
          <ac:picMkLst>
            <pc:docMk/>
            <pc:sldMk cId="2878127217" sldId="304"/>
            <ac:picMk id="76" creationId="{9B93188F-3167-3350-0C8D-6166F2346668}"/>
          </ac:picMkLst>
        </pc:picChg>
        <pc:picChg chg="add mod">
          <ac:chgData name="Enrico Fabris" userId="d9ea6b64-481b-4f1a-9add-e8896e431423" providerId="ADAL" clId="{3E54AE55-CD2A-4EBD-82A4-B88DDB62E635}" dt="2024-04-10T09:51:11.232" v="16123" actId="1076"/>
          <ac:picMkLst>
            <pc:docMk/>
            <pc:sldMk cId="2878127217" sldId="304"/>
            <ac:picMk id="77" creationId="{AA214F97-1802-279C-58E4-D9380C6954B3}"/>
          </ac:picMkLst>
        </pc:picChg>
        <pc:picChg chg="add mod">
          <ac:chgData name="Enrico Fabris" userId="d9ea6b64-481b-4f1a-9add-e8896e431423" providerId="ADAL" clId="{3E54AE55-CD2A-4EBD-82A4-B88DDB62E635}" dt="2024-04-10T09:51:09.896" v="16122" actId="1076"/>
          <ac:picMkLst>
            <pc:docMk/>
            <pc:sldMk cId="2878127217" sldId="304"/>
            <ac:picMk id="78" creationId="{6F4007B3-ADD2-5A46-6063-BF0AD2C7B4F5}"/>
          </ac:picMkLst>
        </pc:picChg>
        <pc:picChg chg="add mod">
          <ac:chgData name="Enrico Fabris" userId="d9ea6b64-481b-4f1a-9add-e8896e431423" providerId="ADAL" clId="{3E54AE55-CD2A-4EBD-82A4-B88DDB62E635}" dt="2024-04-10T10:01:09.280" v="16298" actId="164"/>
          <ac:picMkLst>
            <pc:docMk/>
            <pc:sldMk cId="2878127217" sldId="304"/>
            <ac:picMk id="80" creationId="{E36EA631-23A1-87E7-9E40-FB46086889CE}"/>
          </ac:picMkLst>
        </pc:picChg>
        <pc:picChg chg="add mod">
          <ac:chgData name="Enrico Fabris" userId="d9ea6b64-481b-4f1a-9add-e8896e431423" providerId="ADAL" clId="{3E54AE55-CD2A-4EBD-82A4-B88DDB62E635}" dt="2024-04-10T10:01:09.280" v="16298" actId="164"/>
          <ac:picMkLst>
            <pc:docMk/>
            <pc:sldMk cId="2878127217" sldId="304"/>
            <ac:picMk id="82" creationId="{5ECD5B79-6DED-EFA5-6D4B-D952A93C85C4}"/>
          </ac:picMkLst>
        </pc:picChg>
        <pc:picChg chg="mod">
          <ac:chgData name="Enrico Fabris" userId="d9ea6b64-481b-4f1a-9add-e8896e431423" providerId="ADAL" clId="{3E54AE55-CD2A-4EBD-82A4-B88DDB62E635}" dt="2024-04-10T10:01:11.066" v="16299"/>
          <ac:picMkLst>
            <pc:docMk/>
            <pc:sldMk cId="2878127217" sldId="304"/>
            <ac:picMk id="88" creationId="{C94E5D60-9B39-EC50-8AAC-863F67D6449F}"/>
          </ac:picMkLst>
        </pc:picChg>
        <pc:picChg chg="mod">
          <ac:chgData name="Enrico Fabris" userId="d9ea6b64-481b-4f1a-9add-e8896e431423" providerId="ADAL" clId="{3E54AE55-CD2A-4EBD-82A4-B88DDB62E635}" dt="2024-04-10T10:01:11.066" v="16299"/>
          <ac:picMkLst>
            <pc:docMk/>
            <pc:sldMk cId="2878127217" sldId="304"/>
            <ac:picMk id="89" creationId="{3344CA27-8B6A-6189-8C0A-B13BD49520A3}"/>
          </ac:picMkLst>
        </pc:picChg>
        <pc:picChg chg="mod">
          <ac:chgData name="Enrico Fabris" userId="d9ea6b64-481b-4f1a-9add-e8896e431423" providerId="ADAL" clId="{3E54AE55-CD2A-4EBD-82A4-B88DDB62E635}" dt="2024-04-10T10:01:11.066" v="16299"/>
          <ac:picMkLst>
            <pc:docMk/>
            <pc:sldMk cId="2878127217" sldId="304"/>
            <ac:picMk id="90" creationId="{3FD9F043-2092-D94D-2E0C-4ADE23A2B45B}"/>
          </ac:picMkLst>
        </pc:picChg>
        <pc:picChg chg="mod">
          <ac:chgData name="Enrico Fabris" userId="d9ea6b64-481b-4f1a-9add-e8896e431423" providerId="ADAL" clId="{3E54AE55-CD2A-4EBD-82A4-B88DDB62E635}" dt="2024-04-10T10:01:15.914" v="16301"/>
          <ac:picMkLst>
            <pc:docMk/>
            <pc:sldMk cId="2878127217" sldId="304"/>
            <ac:picMk id="95" creationId="{86604F62-7DDA-FC00-11F8-E587547FD3BC}"/>
          </ac:picMkLst>
        </pc:picChg>
        <pc:picChg chg="mod">
          <ac:chgData name="Enrico Fabris" userId="d9ea6b64-481b-4f1a-9add-e8896e431423" providerId="ADAL" clId="{3E54AE55-CD2A-4EBD-82A4-B88DDB62E635}" dt="2024-04-10T10:01:15.914" v="16301"/>
          <ac:picMkLst>
            <pc:docMk/>
            <pc:sldMk cId="2878127217" sldId="304"/>
            <ac:picMk id="96" creationId="{4B70BC33-F87A-4038-76FD-33D48550E889}"/>
          </ac:picMkLst>
        </pc:picChg>
        <pc:picChg chg="mod">
          <ac:chgData name="Enrico Fabris" userId="d9ea6b64-481b-4f1a-9add-e8896e431423" providerId="ADAL" clId="{3E54AE55-CD2A-4EBD-82A4-B88DDB62E635}" dt="2024-04-10T10:01:15.914" v="16301"/>
          <ac:picMkLst>
            <pc:docMk/>
            <pc:sldMk cId="2878127217" sldId="304"/>
            <ac:picMk id="97" creationId="{AF3DAB31-DB4D-A02D-C452-1519C14B1778}"/>
          </ac:picMkLst>
        </pc:picChg>
        <pc:picChg chg="mod">
          <ac:chgData name="Enrico Fabris" userId="d9ea6b64-481b-4f1a-9add-e8896e431423" providerId="ADAL" clId="{3E54AE55-CD2A-4EBD-82A4-B88DDB62E635}" dt="2024-04-10T10:01:52.155" v="16305"/>
          <ac:picMkLst>
            <pc:docMk/>
            <pc:sldMk cId="2878127217" sldId="304"/>
            <ac:picMk id="102" creationId="{3696DDB7-B662-4CAD-74BC-666B845A910C}"/>
          </ac:picMkLst>
        </pc:picChg>
        <pc:picChg chg="mod">
          <ac:chgData name="Enrico Fabris" userId="d9ea6b64-481b-4f1a-9add-e8896e431423" providerId="ADAL" clId="{3E54AE55-CD2A-4EBD-82A4-B88DDB62E635}" dt="2024-04-10T10:01:52.155" v="16305"/>
          <ac:picMkLst>
            <pc:docMk/>
            <pc:sldMk cId="2878127217" sldId="304"/>
            <ac:picMk id="103" creationId="{A9E2AE0B-4836-05BA-ACE3-2E4645CC021E}"/>
          </ac:picMkLst>
        </pc:picChg>
        <pc:picChg chg="mod">
          <ac:chgData name="Enrico Fabris" userId="d9ea6b64-481b-4f1a-9add-e8896e431423" providerId="ADAL" clId="{3E54AE55-CD2A-4EBD-82A4-B88DDB62E635}" dt="2024-04-10T10:01:52.155" v="16305"/>
          <ac:picMkLst>
            <pc:docMk/>
            <pc:sldMk cId="2878127217" sldId="304"/>
            <ac:picMk id="104" creationId="{1EE46E4F-EDAB-2594-AFBD-F2333C984717}"/>
          </ac:picMkLst>
        </pc:picChg>
        <pc:cxnChg chg="mod topLvl">
          <ac:chgData name="Enrico Fabris" userId="d9ea6b64-481b-4f1a-9add-e8896e431423" providerId="ADAL" clId="{3E54AE55-CD2A-4EBD-82A4-B88DDB62E635}" dt="2024-04-10T09:37:16.206" v="16046" actId="164"/>
          <ac:cxnSpMkLst>
            <pc:docMk/>
            <pc:sldMk cId="2878127217" sldId="304"/>
            <ac:cxnSpMk id="14" creationId="{5C1B9CFE-EA3A-1FD9-AC7B-00B4826D6653}"/>
          </ac:cxnSpMkLst>
        </pc:cxnChg>
        <pc:cxnChg chg="add del mod topLvl">
          <ac:chgData name="Enrico Fabris" userId="d9ea6b64-481b-4f1a-9add-e8896e431423" providerId="ADAL" clId="{3E54AE55-CD2A-4EBD-82A4-B88DDB62E635}" dt="2024-04-10T09:37:21.402" v="16047" actId="164"/>
          <ac:cxnSpMkLst>
            <pc:docMk/>
            <pc:sldMk cId="2878127217" sldId="304"/>
            <ac:cxnSpMk id="44" creationId="{E235AA65-EACC-D0D8-2FB8-362F6114A7B4}"/>
          </ac:cxnSpMkLst>
        </pc:cxnChg>
        <pc:cxnChg chg="mod topLvl">
          <ac:chgData name="Enrico Fabris" userId="d9ea6b64-481b-4f1a-9add-e8896e431423" providerId="ADAL" clId="{3E54AE55-CD2A-4EBD-82A4-B88DDB62E635}" dt="2024-04-10T09:37:11.323" v="16045" actId="164"/>
          <ac:cxnSpMkLst>
            <pc:docMk/>
            <pc:sldMk cId="2878127217" sldId="304"/>
            <ac:cxnSpMk id="56" creationId="{7F9ED193-C277-D5FB-CC8D-558265AE80FC}"/>
          </ac:cxnSpMkLst>
        </pc:cxnChg>
        <pc:cxnChg chg="add del mod">
          <ac:chgData name="Enrico Fabris" userId="d9ea6b64-481b-4f1a-9add-e8896e431423" providerId="ADAL" clId="{3E54AE55-CD2A-4EBD-82A4-B88DDB62E635}" dt="2024-04-10T09:45:49.574" v="16103" actId="478"/>
          <ac:cxnSpMkLst>
            <pc:docMk/>
            <pc:sldMk cId="2878127217" sldId="304"/>
            <ac:cxnSpMk id="71" creationId="{9C05029E-6DFE-083F-A393-FCBAECFA873F}"/>
          </ac:cxnSpMkLst>
        </pc:cxnChg>
      </pc:sldChg>
      <pc:sldChg chg="add mod ord modShow">
        <pc:chgData name="Enrico Fabris" userId="d9ea6b64-481b-4f1a-9add-e8896e431423" providerId="ADAL" clId="{3E54AE55-CD2A-4EBD-82A4-B88DDB62E635}" dt="2024-04-10T11:01:23.578" v="16801"/>
        <pc:sldMkLst>
          <pc:docMk/>
          <pc:sldMk cId="157730571" sldId="305"/>
        </pc:sldMkLst>
      </pc:sldChg>
      <pc:sldMasterChg chg="add del addSldLayout delSldLayout">
        <pc:chgData name="Enrico Fabris" userId="d9ea6b64-481b-4f1a-9add-e8896e431423" providerId="ADAL" clId="{3E54AE55-CD2A-4EBD-82A4-B88DDB62E635}" dt="2024-04-08T15:47:58.031" v="7802" actId="47"/>
        <pc:sldMasterMkLst>
          <pc:docMk/>
          <pc:sldMasterMk cId="3413812216" sldId="2147483660"/>
        </pc:sldMasterMkLst>
        <pc:sldLayoutChg chg="add del">
          <pc:chgData name="Enrico Fabris" userId="d9ea6b64-481b-4f1a-9add-e8896e431423" providerId="ADAL" clId="{3E54AE55-CD2A-4EBD-82A4-B88DDB62E635}" dt="2024-04-08T15:47:58.031" v="7802" actId="47"/>
          <pc:sldLayoutMkLst>
            <pc:docMk/>
            <pc:sldMasterMk cId="3413812216" sldId="2147483660"/>
            <pc:sldLayoutMk cId="3381039716" sldId="2147483672"/>
          </pc:sldLayoutMkLst>
        </pc:sldLayoutChg>
        <pc:sldLayoutChg chg="add del">
          <pc:chgData name="Enrico Fabris" userId="d9ea6b64-481b-4f1a-9add-e8896e431423" providerId="ADAL" clId="{3E54AE55-CD2A-4EBD-82A4-B88DDB62E635}" dt="2024-04-08T15:47:58.031" v="7802" actId="47"/>
          <pc:sldLayoutMkLst>
            <pc:docMk/>
            <pc:sldMasterMk cId="3413812216" sldId="2147483660"/>
            <pc:sldLayoutMk cId="1119493204" sldId="2147483673"/>
          </pc:sldLayoutMkLst>
        </pc:sldLayoutChg>
        <pc:sldLayoutChg chg="add del">
          <pc:chgData name="Enrico Fabris" userId="d9ea6b64-481b-4f1a-9add-e8896e431423" providerId="ADAL" clId="{3E54AE55-CD2A-4EBD-82A4-B88DDB62E635}" dt="2024-04-08T15:47:58.031" v="7802" actId="47"/>
          <pc:sldLayoutMkLst>
            <pc:docMk/>
            <pc:sldMasterMk cId="3413812216" sldId="2147483660"/>
            <pc:sldLayoutMk cId="1810458182" sldId="2147483674"/>
          </pc:sldLayoutMkLst>
        </pc:sldLayoutChg>
        <pc:sldLayoutChg chg="add del">
          <pc:chgData name="Enrico Fabris" userId="d9ea6b64-481b-4f1a-9add-e8896e431423" providerId="ADAL" clId="{3E54AE55-CD2A-4EBD-82A4-B88DDB62E635}" dt="2024-04-08T15:47:58.031" v="7802" actId="47"/>
          <pc:sldLayoutMkLst>
            <pc:docMk/>
            <pc:sldMasterMk cId="3413812216" sldId="2147483660"/>
            <pc:sldLayoutMk cId="41271638" sldId="2147483675"/>
          </pc:sldLayoutMkLst>
        </pc:sldLayoutChg>
        <pc:sldLayoutChg chg="add del">
          <pc:chgData name="Enrico Fabris" userId="d9ea6b64-481b-4f1a-9add-e8896e431423" providerId="ADAL" clId="{3E54AE55-CD2A-4EBD-82A4-B88DDB62E635}" dt="2024-04-08T15:47:58.031" v="7802" actId="47"/>
          <pc:sldLayoutMkLst>
            <pc:docMk/>
            <pc:sldMasterMk cId="3413812216" sldId="2147483660"/>
            <pc:sldLayoutMk cId="3506825849" sldId="2147483676"/>
          </pc:sldLayoutMkLst>
        </pc:sldLayoutChg>
        <pc:sldLayoutChg chg="add del">
          <pc:chgData name="Enrico Fabris" userId="d9ea6b64-481b-4f1a-9add-e8896e431423" providerId="ADAL" clId="{3E54AE55-CD2A-4EBD-82A4-B88DDB62E635}" dt="2024-04-08T15:47:58.031" v="7802" actId="47"/>
          <pc:sldLayoutMkLst>
            <pc:docMk/>
            <pc:sldMasterMk cId="3413812216" sldId="2147483660"/>
            <pc:sldLayoutMk cId="3651320623" sldId="2147483677"/>
          </pc:sldLayoutMkLst>
        </pc:sldLayoutChg>
        <pc:sldLayoutChg chg="add del">
          <pc:chgData name="Enrico Fabris" userId="d9ea6b64-481b-4f1a-9add-e8896e431423" providerId="ADAL" clId="{3E54AE55-CD2A-4EBD-82A4-B88DDB62E635}" dt="2024-04-08T15:47:58.031" v="7802" actId="47"/>
          <pc:sldLayoutMkLst>
            <pc:docMk/>
            <pc:sldMasterMk cId="3413812216" sldId="2147483660"/>
            <pc:sldLayoutMk cId="2565685964" sldId="2147483678"/>
          </pc:sldLayoutMkLst>
        </pc:sldLayoutChg>
        <pc:sldLayoutChg chg="add del">
          <pc:chgData name="Enrico Fabris" userId="d9ea6b64-481b-4f1a-9add-e8896e431423" providerId="ADAL" clId="{3E54AE55-CD2A-4EBD-82A4-B88DDB62E635}" dt="2024-04-08T15:47:58.031" v="7802" actId="47"/>
          <pc:sldLayoutMkLst>
            <pc:docMk/>
            <pc:sldMasterMk cId="3413812216" sldId="2147483660"/>
            <pc:sldLayoutMk cId="50275551" sldId="2147483679"/>
          </pc:sldLayoutMkLst>
        </pc:sldLayoutChg>
        <pc:sldLayoutChg chg="add del">
          <pc:chgData name="Enrico Fabris" userId="d9ea6b64-481b-4f1a-9add-e8896e431423" providerId="ADAL" clId="{3E54AE55-CD2A-4EBD-82A4-B88DDB62E635}" dt="2024-04-08T15:47:58.031" v="7802" actId="47"/>
          <pc:sldLayoutMkLst>
            <pc:docMk/>
            <pc:sldMasterMk cId="3413812216" sldId="2147483660"/>
            <pc:sldLayoutMk cId="2631013821" sldId="2147483689"/>
          </pc:sldLayoutMkLst>
        </pc:sldLayoutChg>
      </pc:sldMasterChg>
      <pc:sldMasterChg chg="modSldLayout">
        <pc:chgData name="Enrico Fabris" userId="d9ea6b64-481b-4f1a-9add-e8896e431423" providerId="ADAL" clId="{3E54AE55-CD2A-4EBD-82A4-B88DDB62E635}" dt="2024-04-09T16:19:18.340" v="13122" actId="14100"/>
        <pc:sldMasterMkLst>
          <pc:docMk/>
          <pc:sldMasterMk cId="1029641294" sldId="2147483680"/>
        </pc:sldMasterMkLst>
        <pc:sldLayoutChg chg="modSp mod">
          <pc:chgData name="Enrico Fabris" userId="d9ea6b64-481b-4f1a-9add-e8896e431423" providerId="ADAL" clId="{3E54AE55-CD2A-4EBD-82A4-B88DDB62E635}" dt="2024-04-09T16:19:18.340" v="13122" actId="14100"/>
          <pc:sldLayoutMkLst>
            <pc:docMk/>
            <pc:sldMasterMk cId="1029641294" sldId="2147483680"/>
            <pc:sldLayoutMk cId="2951243240" sldId="2147483681"/>
          </pc:sldLayoutMkLst>
          <pc:cxnChg chg="mod">
            <ac:chgData name="Enrico Fabris" userId="d9ea6b64-481b-4f1a-9add-e8896e431423" providerId="ADAL" clId="{3E54AE55-CD2A-4EBD-82A4-B88DDB62E635}" dt="2024-04-09T16:19:16.180" v="13121" actId="14100"/>
            <ac:cxnSpMkLst>
              <pc:docMk/>
              <pc:sldMasterMk cId="1029641294" sldId="2147483680"/>
              <pc:sldLayoutMk cId="2951243240" sldId="2147483681"/>
              <ac:cxnSpMk id="4" creationId="{A82F51B9-C7D1-4644-9CAA-5D4D28847832}"/>
            </ac:cxnSpMkLst>
          </pc:cxnChg>
          <pc:cxnChg chg="mod">
            <ac:chgData name="Enrico Fabris" userId="d9ea6b64-481b-4f1a-9add-e8896e431423" providerId="ADAL" clId="{3E54AE55-CD2A-4EBD-82A4-B88DDB62E635}" dt="2024-04-09T16:19:18.340" v="13122" actId="14100"/>
            <ac:cxnSpMkLst>
              <pc:docMk/>
              <pc:sldMasterMk cId="1029641294" sldId="2147483680"/>
              <pc:sldLayoutMk cId="2951243240" sldId="2147483681"/>
              <ac:cxnSpMk id="7" creationId="{DCBA329E-48C2-443C-880E-21F30BAE0ED2}"/>
            </ac:cxnSpMkLst>
          </pc:cxnChg>
        </pc:sldLayoutChg>
        <pc:sldLayoutChg chg="modSp">
          <pc:chgData name="Enrico Fabris" userId="d9ea6b64-481b-4f1a-9add-e8896e431423" providerId="ADAL" clId="{3E54AE55-CD2A-4EBD-82A4-B88DDB62E635}" dt="2024-04-02T14:53:17.937" v="3360" actId="2711"/>
          <pc:sldLayoutMkLst>
            <pc:docMk/>
            <pc:sldMasterMk cId="1029641294" sldId="2147483680"/>
            <pc:sldLayoutMk cId="1057678897" sldId="2147483685"/>
          </pc:sldLayoutMkLst>
          <pc:spChg chg="mod">
            <ac:chgData name="Enrico Fabris" userId="d9ea6b64-481b-4f1a-9add-e8896e431423" providerId="ADAL" clId="{3E54AE55-CD2A-4EBD-82A4-B88DDB62E635}" dt="2024-04-02T14:53:12.941" v="3359" actId="2711"/>
            <ac:spMkLst>
              <pc:docMk/>
              <pc:sldMasterMk cId="1029641294" sldId="2147483680"/>
              <pc:sldLayoutMk cId="1057678897" sldId="2147483685"/>
              <ac:spMk id="3" creationId="{49DC9B00-0265-4815-A60A-409E3E5D9582}"/>
            </ac:spMkLst>
          </pc:spChg>
          <pc:spChg chg="mod">
            <ac:chgData name="Enrico Fabris" userId="d9ea6b64-481b-4f1a-9add-e8896e431423" providerId="ADAL" clId="{3E54AE55-CD2A-4EBD-82A4-B88DDB62E635}" dt="2024-04-02T14:53:06.534" v="3358" actId="2711"/>
            <ac:spMkLst>
              <pc:docMk/>
              <pc:sldMasterMk cId="1029641294" sldId="2147483680"/>
              <pc:sldLayoutMk cId="1057678897" sldId="2147483685"/>
              <ac:spMk id="4" creationId="{E743C802-6A0E-4B23-A99F-A3CA33D34FE8}"/>
            </ac:spMkLst>
          </pc:spChg>
          <pc:spChg chg="mod">
            <ac:chgData name="Enrico Fabris" userId="d9ea6b64-481b-4f1a-9add-e8896e431423" providerId="ADAL" clId="{3E54AE55-CD2A-4EBD-82A4-B88DDB62E635}" dt="2024-04-02T14:53:17.937" v="3360" actId="2711"/>
            <ac:spMkLst>
              <pc:docMk/>
              <pc:sldMasterMk cId="1029641294" sldId="2147483680"/>
              <pc:sldLayoutMk cId="1057678897" sldId="2147483685"/>
              <ac:spMk id="5" creationId="{147A8268-56E9-488A-9B3D-110E684C6C56}"/>
            </ac:spMkLst>
          </pc:spChg>
        </pc:sldLayoutChg>
      </pc:sldMasterChg>
      <pc:sldMasterChg chg="modSldLayout">
        <pc:chgData name="Enrico Fabris" userId="d9ea6b64-481b-4f1a-9add-e8896e431423" providerId="ADAL" clId="{3E54AE55-CD2A-4EBD-82A4-B88DDB62E635}" dt="2024-04-09T07:57:29.223" v="9306"/>
        <pc:sldMasterMkLst>
          <pc:docMk/>
          <pc:sldMasterMk cId="3553004755" sldId="2147483691"/>
        </pc:sldMasterMkLst>
        <pc:sldLayoutChg chg="addSp">
          <pc:chgData name="Enrico Fabris" userId="d9ea6b64-481b-4f1a-9add-e8896e431423" providerId="ADAL" clId="{3E54AE55-CD2A-4EBD-82A4-B88DDB62E635}" dt="2024-04-09T07:57:29.223" v="9306"/>
          <pc:sldLayoutMkLst>
            <pc:docMk/>
            <pc:sldMasterMk cId="3553004755" sldId="2147483691"/>
            <pc:sldLayoutMk cId="67709175" sldId="2147483698"/>
          </pc:sldLayoutMkLst>
          <pc:spChg chg="add">
            <ac:chgData name="Enrico Fabris" userId="d9ea6b64-481b-4f1a-9add-e8896e431423" providerId="ADAL" clId="{3E54AE55-CD2A-4EBD-82A4-B88DDB62E635}" dt="2024-04-09T07:57:29.223" v="9306"/>
            <ac:spMkLst>
              <pc:docMk/>
              <pc:sldMasterMk cId="3553004755" sldId="2147483691"/>
              <pc:sldLayoutMk cId="67709175" sldId="2147483698"/>
              <ac:spMk id="5" creationId="{4C58A6D9-0CB5-7B17-3345-DFF6EB192568}"/>
            </ac:spMkLst>
          </pc:spChg>
          <pc:picChg chg="add">
            <ac:chgData name="Enrico Fabris" userId="d9ea6b64-481b-4f1a-9add-e8896e431423" providerId="ADAL" clId="{3E54AE55-CD2A-4EBD-82A4-B88DDB62E635}" dt="2024-04-09T07:57:29.223" v="9306"/>
            <ac:picMkLst>
              <pc:docMk/>
              <pc:sldMasterMk cId="3553004755" sldId="2147483691"/>
              <pc:sldLayoutMk cId="67709175" sldId="2147483698"/>
              <ac:picMk id="6" creationId="{F2FCFB7B-FB92-A282-C8B2-3D6452A2C2CB}"/>
            </ac:picMkLst>
          </pc:picChg>
        </pc:sldLayoutChg>
      </pc:sldMasterChg>
    </pc:docChg>
  </pc:docChgLst>
  <pc:docChgLst>
    <pc:chgData name="Enrico Fabris" userId="d9ea6b64-481b-4f1a-9add-e8896e431423" providerId="ADAL" clId="{566CC8E9-B098-41B0-9056-4DFFA30BB36A}"/>
    <pc:docChg chg="addSld modSld">
      <pc:chgData name="Enrico Fabris" userId="d9ea6b64-481b-4f1a-9add-e8896e431423" providerId="ADAL" clId="{566CC8E9-B098-41B0-9056-4DFFA30BB36A}" dt="2024-04-11T15:19:03.830" v="10" actId="2711"/>
      <pc:docMkLst>
        <pc:docMk/>
      </pc:docMkLst>
      <pc:sldChg chg="modAnim">
        <pc:chgData name="Enrico Fabris" userId="d9ea6b64-481b-4f1a-9add-e8896e431423" providerId="ADAL" clId="{566CC8E9-B098-41B0-9056-4DFFA30BB36A}" dt="2024-04-10T18:21:53.335" v="0"/>
        <pc:sldMkLst>
          <pc:docMk/>
          <pc:sldMk cId="3348775821" sldId="295"/>
        </pc:sldMkLst>
      </pc:sldChg>
      <pc:sldChg chg="modAnim">
        <pc:chgData name="Enrico Fabris" userId="d9ea6b64-481b-4f1a-9add-e8896e431423" providerId="ADAL" clId="{566CC8E9-B098-41B0-9056-4DFFA30BB36A}" dt="2024-04-10T18:24:21.543" v="5"/>
        <pc:sldMkLst>
          <pc:docMk/>
          <pc:sldMk cId="174658839" sldId="302"/>
        </pc:sldMkLst>
      </pc:sldChg>
      <pc:sldChg chg="addSp modSp new mod">
        <pc:chgData name="Enrico Fabris" userId="d9ea6b64-481b-4f1a-9add-e8896e431423" providerId="ADAL" clId="{566CC8E9-B098-41B0-9056-4DFFA30BB36A}" dt="2024-04-11T15:19:03.830" v="10" actId="2711"/>
        <pc:sldMkLst>
          <pc:docMk/>
          <pc:sldMk cId="3763656741" sldId="306"/>
        </pc:sldMkLst>
        <pc:spChg chg="add mod">
          <ac:chgData name="Enrico Fabris" userId="d9ea6b64-481b-4f1a-9add-e8896e431423" providerId="ADAL" clId="{566CC8E9-B098-41B0-9056-4DFFA30BB36A}" dt="2024-04-11T15:19:03.830" v="10" actId="2711"/>
          <ac:spMkLst>
            <pc:docMk/>
            <pc:sldMk cId="3763656741" sldId="306"/>
            <ac:spMk id="2" creationId="{704DBC90-ADFC-2B10-26EA-F3F85CD82D92}"/>
          </ac:spMkLst>
        </pc:spChg>
      </pc:sldChg>
    </pc:docChg>
  </pc:docChgLst>
  <pc:docChgLst>
    <pc:chgData name="Enrico Fabris" userId="d9ea6b64-481b-4f1a-9add-e8896e431423" providerId="ADAL" clId="{6BF222B0-EA2C-4AE9-A227-EF61777309A9}"/>
    <pc:docChg chg="undo custSel modSld">
      <pc:chgData name="Enrico Fabris" userId="d9ea6b64-481b-4f1a-9add-e8896e431423" providerId="ADAL" clId="{6BF222B0-EA2C-4AE9-A227-EF61777309A9}" dt="2024-04-10T18:19:07.591" v="125"/>
      <pc:docMkLst>
        <pc:docMk/>
      </pc:docMkLst>
      <pc:sldChg chg="modAnim">
        <pc:chgData name="Enrico Fabris" userId="d9ea6b64-481b-4f1a-9add-e8896e431423" providerId="ADAL" clId="{6BF222B0-EA2C-4AE9-A227-EF61777309A9}" dt="2024-04-10T17:49:51.664" v="2"/>
        <pc:sldMkLst>
          <pc:docMk/>
          <pc:sldMk cId="2311437088" sldId="272"/>
        </pc:sldMkLst>
      </pc:sldChg>
      <pc:sldChg chg="modAnim">
        <pc:chgData name="Enrico Fabris" userId="d9ea6b64-481b-4f1a-9add-e8896e431423" providerId="ADAL" clId="{6BF222B0-EA2C-4AE9-A227-EF61777309A9}" dt="2024-04-10T18:05:33.132" v="62"/>
        <pc:sldMkLst>
          <pc:docMk/>
          <pc:sldMk cId="3348775821" sldId="295"/>
        </pc:sldMkLst>
      </pc:sldChg>
      <pc:sldChg chg="modAnim">
        <pc:chgData name="Enrico Fabris" userId="d9ea6b64-481b-4f1a-9add-e8896e431423" providerId="ADAL" clId="{6BF222B0-EA2C-4AE9-A227-EF61777309A9}" dt="2024-04-10T18:01:58.356" v="51"/>
        <pc:sldMkLst>
          <pc:docMk/>
          <pc:sldMk cId="1611341521" sldId="296"/>
        </pc:sldMkLst>
      </pc:sldChg>
      <pc:sldChg chg="modAnim">
        <pc:chgData name="Enrico Fabris" userId="d9ea6b64-481b-4f1a-9add-e8896e431423" providerId="ADAL" clId="{6BF222B0-EA2C-4AE9-A227-EF61777309A9}" dt="2024-04-10T18:00:25.961" v="48"/>
        <pc:sldMkLst>
          <pc:docMk/>
          <pc:sldMk cId="3808028273" sldId="297"/>
        </pc:sldMkLst>
      </pc:sldChg>
      <pc:sldChg chg="addSp delSp modSp mod delAnim modAnim">
        <pc:chgData name="Enrico Fabris" userId="d9ea6b64-481b-4f1a-9add-e8896e431423" providerId="ADAL" clId="{6BF222B0-EA2C-4AE9-A227-EF61777309A9}" dt="2024-04-10T18:19:07.591" v="125"/>
        <pc:sldMkLst>
          <pc:docMk/>
          <pc:sldMk cId="174658839" sldId="302"/>
        </pc:sldMkLst>
        <pc:spChg chg="ord">
          <ac:chgData name="Enrico Fabris" userId="d9ea6b64-481b-4f1a-9add-e8896e431423" providerId="ADAL" clId="{6BF222B0-EA2C-4AE9-A227-EF61777309A9}" dt="2024-04-10T18:17:55.778" v="118" actId="166"/>
          <ac:spMkLst>
            <pc:docMk/>
            <pc:sldMk cId="174658839" sldId="302"/>
            <ac:spMk id="50" creationId="{D45E4C3B-4A44-520C-C1AD-7378B8323487}"/>
          </ac:spMkLst>
        </pc:spChg>
        <pc:picChg chg="add mod">
          <ac:chgData name="Enrico Fabris" userId="d9ea6b64-481b-4f1a-9add-e8896e431423" providerId="ADAL" clId="{6BF222B0-EA2C-4AE9-A227-EF61777309A9}" dt="2024-04-10T18:15:44.411" v="113"/>
          <ac:picMkLst>
            <pc:docMk/>
            <pc:sldMk cId="174658839" sldId="302"/>
            <ac:picMk id="5" creationId="{6F207861-C2F5-E820-0DB1-4F54F3F4031C}"/>
          </ac:picMkLst>
        </pc:picChg>
        <pc:picChg chg="add mod ord">
          <ac:chgData name="Enrico Fabris" userId="d9ea6b64-481b-4f1a-9add-e8896e431423" providerId="ADAL" clId="{6BF222B0-EA2C-4AE9-A227-EF61777309A9}" dt="2024-04-10T18:16:13.287" v="116" actId="166"/>
          <ac:picMkLst>
            <pc:docMk/>
            <pc:sldMk cId="174658839" sldId="302"/>
            <ac:picMk id="6" creationId="{4D5E3A26-10ED-67BC-A0C5-58786638C562}"/>
          </ac:picMkLst>
        </pc:picChg>
        <pc:picChg chg="del mod ord">
          <ac:chgData name="Enrico Fabris" userId="d9ea6b64-481b-4f1a-9add-e8896e431423" providerId="ADAL" clId="{6BF222B0-EA2C-4AE9-A227-EF61777309A9}" dt="2024-04-10T18:15:07.763" v="109" actId="21"/>
          <ac:picMkLst>
            <pc:docMk/>
            <pc:sldMk cId="174658839" sldId="302"/>
            <ac:picMk id="43" creationId="{6F207861-C2F5-E820-0DB1-4F54F3F4031C}"/>
          </ac:picMkLst>
        </pc:picChg>
      </pc:sldChg>
      <pc:sldChg chg="modSp mod modAnim">
        <pc:chgData name="Enrico Fabris" userId="d9ea6b64-481b-4f1a-9add-e8896e431423" providerId="ADAL" clId="{6BF222B0-EA2C-4AE9-A227-EF61777309A9}" dt="2024-04-10T18:12:06.546" v="80"/>
        <pc:sldMkLst>
          <pc:docMk/>
          <pc:sldMk cId="2878127217" sldId="304"/>
        </pc:sldMkLst>
        <pc:spChg chg="ord">
          <ac:chgData name="Enrico Fabris" userId="d9ea6b64-481b-4f1a-9add-e8896e431423" providerId="ADAL" clId="{6BF222B0-EA2C-4AE9-A227-EF61777309A9}" dt="2024-04-10T17:57:26.410" v="37" actId="166"/>
          <ac:spMkLst>
            <pc:docMk/>
            <pc:sldMk cId="2878127217" sldId="304"/>
            <ac:spMk id="13" creationId="{26278F27-5D4F-6FAC-60C6-432836B6B9DE}"/>
          </ac:spMkLst>
        </pc:spChg>
        <pc:grpChg chg="ord">
          <ac:chgData name="Enrico Fabris" userId="d9ea6b64-481b-4f1a-9add-e8896e431423" providerId="ADAL" clId="{6BF222B0-EA2C-4AE9-A227-EF61777309A9}" dt="2024-04-10T17:57:33.383" v="38" actId="166"/>
          <ac:grpSpMkLst>
            <pc:docMk/>
            <pc:sldMk cId="2878127217" sldId="304"/>
            <ac:grpSpMk id="109" creationId="{2642A29C-558A-6687-25BE-49C66D2CA503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7A72C-7487-4F12-B76D-C7F9AECE33E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9100A-97E8-4A97-A18E-95B997071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38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A82F51B9-C7D1-4644-9CAA-5D4D28847832}"/>
              </a:ext>
            </a:extLst>
          </p:cNvPr>
          <p:cNvCxnSpPr>
            <a:cxnSpLocks/>
          </p:cNvCxnSpPr>
          <p:nvPr userDrawn="1"/>
        </p:nvCxnSpPr>
        <p:spPr>
          <a:xfrm>
            <a:off x="950975" y="2182234"/>
            <a:ext cx="8545450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CBA329E-48C2-443C-880E-21F30BAE0ED2}"/>
              </a:ext>
            </a:extLst>
          </p:cNvPr>
          <p:cNvCxnSpPr>
            <a:cxnSpLocks/>
          </p:cNvCxnSpPr>
          <p:nvPr userDrawn="1"/>
        </p:nvCxnSpPr>
        <p:spPr>
          <a:xfrm>
            <a:off x="950976" y="4120240"/>
            <a:ext cx="8545449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Segnaposto testo 28">
            <a:extLst>
              <a:ext uri="{FF2B5EF4-FFF2-40B4-BE49-F238E27FC236}">
                <a16:creationId xmlns:a16="http://schemas.microsoft.com/office/drawing/2014/main" id="{39147A07-28E5-4323-A92E-D55D261E8F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9565" y="4897010"/>
            <a:ext cx="4577756" cy="468154"/>
          </a:xfrm>
        </p:spPr>
        <p:txBody>
          <a:bodyPr anchor="b"/>
          <a:lstStyle>
            <a:lvl1pPr marL="0" indent="0">
              <a:buNone/>
              <a:defRPr sz="1800" b="1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Speaker Name</a:t>
            </a:r>
          </a:p>
        </p:txBody>
      </p:sp>
      <p:sp>
        <p:nvSpPr>
          <p:cNvPr id="13" name="Segnaposto testo 28">
            <a:extLst>
              <a:ext uri="{FF2B5EF4-FFF2-40B4-BE49-F238E27FC236}">
                <a16:creationId xmlns:a16="http://schemas.microsoft.com/office/drawing/2014/main" id="{39147A07-28E5-4323-A92E-D55D261E8F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9565" y="5387081"/>
            <a:ext cx="4577756" cy="468154"/>
          </a:xfrm>
        </p:spPr>
        <p:txBody>
          <a:bodyPr>
            <a:normAutofit/>
          </a:bodyPr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15" name="Segnaposto testo 28">
            <a:extLst>
              <a:ext uri="{FF2B5EF4-FFF2-40B4-BE49-F238E27FC236}">
                <a16:creationId xmlns:a16="http://schemas.microsoft.com/office/drawing/2014/main" id="{39147A07-28E5-4323-A92E-D55D261E8F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9565" y="5877150"/>
            <a:ext cx="4577756" cy="468154"/>
          </a:xfrm>
        </p:spPr>
        <p:txBody>
          <a:bodyPr/>
          <a:lstStyle>
            <a:lvl1pPr marL="0" indent="0">
              <a:buNone/>
              <a:defRPr sz="14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Date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B3C2704-27D7-4562-9CC0-531B6DCC3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2296223"/>
            <a:ext cx="7748784" cy="1711002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pic>
        <p:nvPicPr>
          <p:cNvPr id="2" name="Graphic 4">
            <a:extLst>
              <a:ext uri="{FF2B5EF4-FFF2-40B4-BE49-F238E27FC236}">
                <a16:creationId xmlns:a16="http://schemas.microsoft.com/office/drawing/2014/main" id="{C52DA555-99DB-E8C5-C990-FFA06BAACF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5828" y="885848"/>
            <a:ext cx="4520452" cy="101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4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A82F51B9-C7D1-4644-9CAA-5D4D28847832}"/>
              </a:ext>
            </a:extLst>
          </p:cNvPr>
          <p:cNvCxnSpPr>
            <a:cxnSpLocks/>
          </p:cNvCxnSpPr>
          <p:nvPr userDrawn="1"/>
        </p:nvCxnSpPr>
        <p:spPr>
          <a:xfrm>
            <a:off x="950975" y="2182234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CBA329E-48C2-443C-880E-21F30BAE0ED2}"/>
              </a:ext>
            </a:extLst>
          </p:cNvPr>
          <p:cNvCxnSpPr>
            <a:cxnSpLocks/>
          </p:cNvCxnSpPr>
          <p:nvPr userDrawn="1"/>
        </p:nvCxnSpPr>
        <p:spPr>
          <a:xfrm>
            <a:off x="950976" y="4120240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Segnaposto testo 28">
            <a:extLst>
              <a:ext uri="{FF2B5EF4-FFF2-40B4-BE49-F238E27FC236}">
                <a16:creationId xmlns:a16="http://schemas.microsoft.com/office/drawing/2014/main" id="{39147A07-28E5-4323-A92E-D55D261E8F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9565" y="4897010"/>
            <a:ext cx="4577756" cy="468154"/>
          </a:xfrm>
        </p:spPr>
        <p:txBody>
          <a:bodyPr anchor="b"/>
          <a:lstStyle>
            <a:lvl1pPr marL="0" indent="0">
              <a:buNone/>
              <a:defRPr sz="1800" b="1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Speaker Name</a:t>
            </a:r>
          </a:p>
        </p:txBody>
      </p:sp>
      <p:sp>
        <p:nvSpPr>
          <p:cNvPr id="13" name="Segnaposto testo 28">
            <a:extLst>
              <a:ext uri="{FF2B5EF4-FFF2-40B4-BE49-F238E27FC236}">
                <a16:creationId xmlns:a16="http://schemas.microsoft.com/office/drawing/2014/main" id="{39147A07-28E5-4323-A92E-D55D261E8F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9565" y="5387081"/>
            <a:ext cx="4577756" cy="468154"/>
          </a:xfrm>
        </p:spPr>
        <p:txBody>
          <a:bodyPr>
            <a:normAutofit/>
          </a:bodyPr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15" name="Segnaposto testo 28">
            <a:extLst>
              <a:ext uri="{FF2B5EF4-FFF2-40B4-BE49-F238E27FC236}">
                <a16:creationId xmlns:a16="http://schemas.microsoft.com/office/drawing/2014/main" id="{39147A07-28E5-4323-A92E-D55D261E8F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9565" y="5877150"/>
            <a:ext cx="4577756" cy="468154"/>
          </a:xfrm>
        </p:spPr>
        <p:txBody>
          <a:bodyPr/>
          <a:lstStyle>
            <a:lvl1pPr marL="0" indent="0">
              <a:buNone/>
              <a:defRPr sz="14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Date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B3C2704-27D7-4562-9CC0-531B6DCC3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2296224"/>
            <a:ext cx="7748784" cy="949001"/>
          </a:xfrm>
        </p:spPr>
        <p:txBody>
          <a:bodyPr>
            <a:noAutofit/>
          </a:bodyPr>
          <a:lstStyle>
            <a:lvl1pPr>
              <a:defRPr sz="3200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2867D-1764-4748-8262-F907E6422F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5201" y="3343276"/>
            <a:ext cx="7734299" cy="682625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subtitle style</a:t>
            </a:r>
            <a:endParaRPr lang="it-IT"/>
          </a:p>
        </p:txBody>
      </p:sp>
      <p:pic>
        <p:nvPicPr>
          <p:cNvPr id="2" name="Graphic 4">
            <a:extLst>
              <a:ext uri="{FF2B5EF4-FFF2-40B4-BE49-F238E27FC236}">
                <a16:creationId xmlns:a16="http://schemas.microsoft.com/office/drawing/2014/main" id="{8222C50A-0EBA-9341-F7B6-4726262BE3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66499" y="885848"/>
            <a:ext cx="4520452" cy="101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9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1948CB-4C49-4EA1-B559-AC1396CA9F62}"/>
              </a:ext>
            </a:extLst>
          </p:cNvPr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21CB4-5FD6-457F-A4CB-891B5FF0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C9B00-0265-4815-A60A-409E3E5D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DEE0EAED-5421-4921-9DB6-A1B8C7CF130A}" type="datetime1">
              <a:rPr lang="it-IT" smtClean="0"/>
              <a:t>12/04/2024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3C802-6A0E-4B23-A99F-A3CA33D3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A8268-56E9-488A-9B3D-110E684C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pPr/>
              <a:t>‹#›</a:t>
            </a:fld>
            <a:endParaRPr lang="it-IT"/>
          </a:p>
        </p:txBody>
      </p:sp>
      <p:pic>
        <p:nvPicPr>
          <p:cNvPr id="7" name="Graphic 11">
            <a:extLst>
              <a:ext uri="{FF2B5EF4-FFF2-40B4-BE49-F238E27FC236}">
                <a16:creationId xmlns:a16="http://schemas.microsoft.com/office/drawing/2014/main" id="{142F7435-D869-4EDD-081E-C7230C97F5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06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13" userDrawn="1">
          <p15:clr>
            <a:srgbClr val="FBAE40"/>
          </p15:clr>
        </p15:guide>
        <p15:guide id="4" pos="7167" userDrawn="1">
          <p15:clr>
            <a:srgbClr val="FBAE40"/>
          </p15:clr>
        </p15:guide>
        <p15:guide id="6" orient="horz" pos="68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1948CB-4C49-4EA1-B559-AC1396CA9F62}"/>
              </a:ext>
            </a:extLst>
          </p:cNvPr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21CB4-5FD6-457F-A4CB-891B5FF0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C9B00-0265-4815-A60A-409E3E5D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D810C1E8-4211-44CF-9B82-2965882BA128}" type="datetime1">
              <a:rPr lang="it-IT" smtClean="0"/>
              <a:t>12/04/2024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3C802-6A0E-4B23-A99F-A3CA33D3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A8268-56E9-488A-9B3D-110E684C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5D1F55-EBAE-4D29-B613-15D61E6CC0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4917" y="1736725"/>
            <a:ext cx="10562168" cy="4645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30F94BF-87AE-4F9F-8C4E-C01F8704E9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4918" y="1196976"/>
            <a:ext cx="10562167" cy="425637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it-IT"/>
          </a:p>
        </p:txBody>
      </p:sp>
      <p:pic>
        <p:nvPicPr>
          <p:cNvPr id="7" name="Graphic 11">
            <a:extLst>
              <a:ext uri="{FF2B5EF4-FFF2-40B4-BE49-F238E27FC236}">
                <a16:creationId xmlns:a16="http://schemas.microsoft.com/office/drawing/2014/main" id="{89E2B139-3615-6654-702F-70A78989C8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8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13" userDrawn="1">
          <p15:clr>
            <a:srgbClr val="FBAE40"/>
          </p15:clr>
        </p15:guide>
        <p15:guide id="4" pos="7167" userDrawn="1">
          <p15:clr>
            <a:srgbClr val="FBAE40"/>
          </p15:clr>
        </p15:guide>
        <p15:guide id="5" orient="horz" pos="2546" userDrawn="1">
          <p15:clr>
            <a:srgbClr val="FBAE40"/>
          </p15:clr>
        </p15:guide>
        <p15:guide id="6" orient="horz" pos="686" userDrawn="1">
          <p15:clr>
            <a:srgbClr val="FBAE40"/>
          </p15:clr>
        </p15:guide>
        <p15:guide id="7" orient="horz" pos="754" userDrawn="1">
          <p15:clr>
            <a:srgbClr val="FBAE40"/>
          </p15:clr>
        </p15:guide>
        <p15:guide id="8" orient="horz" pos="4088" userDrawn="1">
          <p15:clr>
            <a:srgbClr val="FBAE40"/>
          </p15:clr>
        </p15:guide>
        <p15:guide id="9" orient="horz" pos="4020" userDrawn="1">
          <p15:clr>
            <a:srgbClr val="FBAE40"/>
          </p15:clr>
        </p15:guide>
        <p15:guide id="10" orient="horz" pos="1026" userDrawn="1">
          <p15:clr>
            <a:srgbClr val="FBAE40"/>
          </p15:clr>
        </p15:guide>
        <p15:guide id="11" orient="horz" pos="109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1948CB-4C49-4EA1-B559-AC1396CA9F62}"/>
              </a:ext>
            </a:extLst>
          </p:cNvPr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21CB4-5FD6-457F-A4CB-891B5FF0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C9B00-0265-4815-A60A-409E3E5D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fld id="{BAE54D94-EF8F-4C0E-8DF5-27D59E5EF8B1}" type="datetime1">
              <a:rPr lang="it-IT" smtClean="0"/>
              <a:pPr/>
              <a:t>12/04/2024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3C802-6A0E-4B23-A99F-A3CA33D3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A8268-56E9-488A-9B3D-110E684C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fld id="{C7D73680-D0F2-4A1D-B2D6-FEBC7DD23F1A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5D1F55-EBAE-4D29-B613-15D61E6CC0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4917" y="1196975"/>
            <a:ext cx="10562168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pic>
        <p:nvPicPr>
          <p:cNvPr id="7" name="Graphic 11">
            <a:extLst>
              <a:ext uri="{FF2B5EF4-FFF2-40B4-BE49-F238E27FC236}">
                <a16:creationId xmlns:a16="http://schemas.microsoft.com/office/drawing/2014/main" id="{E8ADC892-E868-5BEA-3225-379CCDFE5D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78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13" userDrawn="1">
          <p15:clr>
            <a:srgbClr val="FBAE40"/>
          </p15:clr>
        </p15:guide>
        <p15:guide id="4" pos="7167" userDrawn="1">
          <p15:clr>
            <a:srgbClr val="FBAE40"/>
          </p15:clr>
        </p15:guide>
        <p15:guide id="5" orient="horz" pos="2387" userDrawn="1">
          <p15:clr>
            <a:srgbClr val="FBAE40"/>
          </p15:clr>
        </p15:guide>
        <p15:guide id="6" orient="horz" pos="686" userDrawn="1">
          <p15:clr>
            <a:srgbClr val="FBAE40"/>
          </p15:clr>
        </p15:guide>
        <p15:guide id="7" orient="horz" pos="754" userDrawn="1">
          <p15:clr>
            <a:srgbClr val="FBAE40"/>
          </p15:clr>
        </p15:guide>
        <p15:guide id="8" orient="horz" pos="4088" userDrawn="1">
          <p15:clr>
            <a:srgbClr val="FBAE40"/>
          </p15:clr>
        </p15:guide>
        <p15:guide id="9" orient="horz" pos="40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1948CB-4C49-4EA1-B559-AC1396CA9F62}"/>
              </a:ext>
            </a:extLst>
          </p:cNvPr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C9B00-0265-4815-A60A-409E3E5D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BFBC3DE3-79A2-4988-BF28-62558A66593A}" type="datetime1">
              <a:rPr lang="it-IT" smtClean="0"/>
              <a:t>12/04/2024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3C802-6A0E-4B23-A99F-A3CA33D3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A8268-56E9-488A-9B3D-110E684C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pPr/>
              <a:t>‹#›</a:t>
            </a:fld>
            <a:endParaRPr lang="it-IT"/>
          </a:p>
        </p:txBody>
      </p:sp>
      <p:pic>
        <p:nvPicPr>
          <p:cNvPr id="2" name="Graphic 11">
            <a:extLst>
              <a:ext uri="{FF2B5EF4-FFF2-40B4-BE49-F238E27FC236}">
                <a16:creationId xmlns:a16="http://schemas.microsoft.com/office/drawing/2014/main" id="{59347F39-B927-CE0B-61AB-FB4E8AF364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81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5" orient="horz" pos="204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6">
            <a:extLst>
              <a:ext uri="{FF2B5EF4-FFF2-40B4-BE49-F238E27FC236}">
                <a16:creationId xmlns:a16="http://schemas.microsoft.com/office/drawing/2014/main" id="{030B1793-6936-B58A-A5E9-DF034225D1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5193" y="3028298"/>
            <a:ext cx="3561790" cy="80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37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3">
            <a:extLst>
              <a:ext uri="{FF2B5EF4-FFF2-40B4-BE49-F238E27FC236}">
                <a16:creationId xmlns:a16="http://schemas.microsoft.com/office/drawing/2014/main" id="{4771A1DB-ABBE-4C8E-8EDA-6F997EB174D5}"/>
              </a:ext>
            </a:extLst>
          </p:cNvPr>
          <p:cNvSpPr/>
          <p:nvPr userDrawn="1"/>
        </p:nvSpPr>
        <p:spPr>
          <a:xfrm>
            <a:off x="814917" y="1268414"/>
            <a:ext cx="10081684" cy="4321174"/>
          </a:xfrm>
          <a:prstGeom prst="rect">
            <a:avLst/>
          </a:pr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800"/>
          </a:p>
        </p:txBody>
      </p:sp>
      <p:sp>
        <p:nvSpPr>
          <p:cNvPr id="7" name="Rettangolo 54">
            <a:extLst>
              <a:ext uri="{FF2B5EF4-FFF2-40B4-BE49-F238E27FC236}">
                <a16:creationId xmlns:a16="http://schemas.microsoft.com/office/drawing/2014/main" id="{AA0761C2-F706-4969-90A9-E2720EADC31D}"/>
              </a:ext>
            </a:extLst>
          </p:cNvPr>
          <p:cNvSpPr>
            <a:spLocks/>
          </p:cNvSpPr>
          <p:nvPr userDrawn="1"/>
        </p:nvSpPr>
        <p:spPr>
          <a:xfrm>
            <a:off x="6095999" y="908050"/>
            <a:ext cx="5281084" cy="5041900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3E12DA-5132-4A7D-8C6C-506038DA652A}"/>
              </a:ext>
            </a:extLst>
          </p:cNvPr>
          <p:cNvCxnSpPr/>
          <p:nvPr userDrawn="1"/>
        </p:nvCxnSpPr>
        <p:spPr>
          <a:xfrm>
            <a:off x="6096000" y="1268414"/>
            <a:ext cx="4800600" cy="0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7543E3-607D-4550-A5F0-432B059D4B6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5589588"/>
            <a:ext cx="4800600" cy="0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EA007B-DFCA-48F9-B50C-6C2E0DE4458B}"/>
              </a:ext>
            </a:extLst>
          </p:cNvPr>
          <p:cNvCxnSpPr>
            <a:cxnSpLocks/>
          </p:cNvCxnSpPr>
          <p:nvPr userDrawn="1"/>
        </p:nvCxnSpPr>
        <p:spPr>
          <a:xfrm flipV="1">
            <a:off x="10858504" y="1268414"/>
            <a:ext cx="0" cy="4321174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3">
            <a:extLst>
              <a:ext uri="{FF2B5EF4-FFF2-40B4-BE49-F238E27FC236}">
                <a16:creationId xmlns:a16="http://schemas.microsoft.com/office/drawing/2014/main" id="{286EF7CE-C694-FB67-7D63-1B50EAB6F6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07458" y="1574521"/>
            <a:ext cx="3240088" cy="729019"/>
          </a:xfrm>
          <a:prstGeom prst="rect">
            <a:avLst/>
          </a:prstGeom>
        </p:spPr>
      </p:pic>
      <p:grpSp>
        <p:nvGrpSpPr>
          <p:cNvPr id="3" name="Gruppo 69">
            <a:extLst>
              <a:ext uri="{FF2B5EF4-FFF2-40B4-BE49-F238E27FC236}">
                <a16:creationId xmlns:a16="http://schemas.microsoft.com/office/drawing/2014/main" id="{9147E83C-3DD6-A034-DBDE-5A21DC1D4CB6}"/>
              </a:ext>
            </a:extLst>
          </p:cNvPr>
          <p:cNvGrpSpPr/>
          <p:nvPr userDrawn="1"/>
        </p:nvGrpSpPr>
        <p:grpSpPr>
          <a:xfrm>
            <a:off x="6447477" y="3699899"/>
            <a:ext cx="2589968" cy="457200"/>
            <a:chOff x="5255065" y="2851673"/>
            <a:chExt cx="2589968" cy="457200"/>
          </a:xfrm>
        </p:grpSpPr>
        <p:sp>
          <p:nvSpPr>
            <p:cNvPr id="5" name="Rettangolo 56">
              <a:extLst>
                <a:ext uri="{FF2B5EF4-FFF2-40B4-BE49-F238E27FC236}">
                  <a16:creationId xmlns:a16="http://schemas.microsoft.com/office/drawing/2014/main" id="{7117934A-2E04-C765-8B29-373740CC8F1F}"/>
                </a:ext>
              </a:extLst>
            </p:cNvPr>
            <p:cNvSpPr/>
            <p:nvPr userDrawn="1"/>
          </p:nvSpPr>
          <p:spPr>
            <a:xfrm>
              <a:off x="6038128" y="2910996"/>
              <a:ext cx="18069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>
                  <a:solidFill>
                    <a:schemeClr val="tx2"/>
                  </a:solidFill>
                  <a:latin typeface="+mn-lt"/>
                  <a:ea typeface="Roboto" panose="02000000000000000000" pitchFamily="2" charset="0"/>
                </a:rPr>
                <a:t>+39 049 2970297</a:t>
              </a:r>
            </a:p>
          </p:txBody>
        </p:sp>
        <p:pic>
          <p:nvPicPr>
            <p:cNvPr id="20" name="Elemento grafico 59" descr="Cornetta">
              <a:extLst>
                <a:ext uri="{FF2B5EF4-FFF2-40B4-BE49-F238E27FC236}">
                  <a16:creationId xmlns:a16="http://schemas.microsoft.com/office/drawing/2014/main" id="{440217D2-D505-2805-771C-862B5D59DB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55065" y="2851673"/>
              <a:ext cx="457200" cy="457200"/>
            </a:xfrm>
            <a:prstGeom prst="rect">
              <a:avLst/>
            </a:prstGeom>
          </p:spPr>
        </p:pic>
      </p:grpSp>
      <p:grpSp>
        <p:nvGrpSpPr>
          <p:cNvPr id="24" name="Gruppo 68">
            <a:extLst>
              <a:ext uri="{FF2B5EF4-FFF2-40B4-BE49-F238E27FC236}">
                <a16:creationId xmlns:a16="http://schemas.microsoft.com/office/drawing/2014/main" id="{F2FAD701-74A7-7D0E-2685-4CE0C074F69D}"/>
              </a:ext>
            </a:extLst>
          </p:cNvPr>
          <p:cNvGrpSpPr/>
          <p:nvPr userDrawn="1"/>
        </p:nvGrpSpPr>
        <p:grpSpPr>
          <a:xfrm>
            <a:off x="6460077" y="4329947"/>
            <a:ext cx="3196640" cy="432000"/>
            <a:chOff x="5267665" y="3486792"/>
            <a:chExt cx="3196640" cy="432000"/>
          </a:xfrm>
        </p:grpSpPr>
        <p:sp>
          <p:nvSpPr>
            <p:cNvPr id="25" name="Rettangolo 58">
              <a:extLst>
                <a:ext uri="{FF2B5EF4-FFF2-40B4-BE49-F238E27FC236}">
                  <a16:creationId xmlns:a16="http://schemas.microsoft.com/office/drawing/2014/main" id="{5E2BC120-AA4A-63A3-CEF8-FDFC95339972}"/>
                </a:ext>
              </a:extLst>
            </p:cNvPr>
            <p:cNvSpPr/>
            <p:nvPr userDrawn="1"/>
          </p:nvSpPr>
          <p:spPr>
            <a:xfrm>
              <a:off x="6038128" y="3533515"/>
              <a:ext cx="24261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>
                  <a:solidFill>
                    <a:schemeClr val="tx2"/>
                  </a:solidFill>
                  <a:latin typeface="+mn-lt"/>
                  <a:ea typeface="Roboto" panose="02000000000000000000" pitchFamily="2" charset="0"/>
                </a:rPr>
                <a:t>monokee@monokee.com</a:t>
              </a:r>
            </a:p>
          </p:txBody>
        </p:sp>
        <p:pic>
          <p:nvPicPr>
            <p:cNvPr id="26" name="Elemento grafico 60" descr="Busta">
              <a:extLst>
                <a:ext uri="{FF2B5EF4-FFF2-40B4-BE49-F238E27FC236}">
                  <a16:creationId xmlns:a16="http://schemas.microsoft.com/office/drawing/2014/main" id="{4D22C1DE-BD7F-5AB1-AFB5-4F2F25B155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67665" y="3486792"/>
              <a:ext cx="432000" cy="432000"/>
            </a:xfrm>
            <a:prstGeom prst="rect">
              <a:avLst/>
            </a:prstGeom>
          </p:spPr>
        </p:pic>
      </p:grpSp>
      <p:grpSp>
        <p:nvGrpSpPr>
          <p:cNvPr id="27" name="Gruppo 67">
            <a:extLst>
              <a:ext uri="{FF2B5EF4-FFF2-40B4-BE49-F238E27FC236}">
                <a16:creationId xmlns:a16="http://schemas.microsoft.com/office/drawing/2014/main" id="{0259D331-81CD-373E-DFA7-D3D7993C3C68}"/>
              </a:ext>
            </a:extLst>
          </p:cNvPr>
          <p:cNvGrpSpPr/>
          <p:nvPr userDrawn="1"/>
        </p:nvGrpSpPr>
        <p:grpSpPr>
          <a:xfrm>
            <a:off x="6460077" y="4934794"/>
            <a:ext cx="2779346" cy="432000"/>
            <a:chOff x="5267665" y="4149241"/>
            <a:chExt cx="2779346" cy="432000"/>
          </a:xfrm>
        </p:grpSpPr>
        <p:sp>
          <p:nvSpPr>
            <p:cNvPr id="28" name="Rettangolo 57">
              <a:extLst>
                <a:ext uri="{FF2B5EF4-FFF2-40B4-BE49-F238E27FC236}">
                  <a16:creationId xmlns:a16="http://schemas.microsoft.com/office/drawing/2014/main" id="{8FBD006D-5757-A129-9914-A596F1C64CDC}"/>
                </a:ext>
              </a:extLst>
            </p:cNvPr>
            <p:cNvSpPr/>
            <p:nvPr userDrawn="1"/>
          </p:nvSpPr>
          <p:spPr>
            <a:xfrm>
              <a:off x="6038128" y="4195964"/>
              <a:ext cx="200888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>
                  <a:solidFill>
                    <a:schemeClr val="tx2"/>
                  </a:solidFill>
                  <a:latin typeface="+mn-lt"/>
                  <a:ea typeface="Roboto" panose="02000000000000000000" pitchFamily="2" charset="0"/>
                </a:rPr>
                <a:t>www.monokee.com</a:t>
              </a:r>
            </a:p>
          </p:txBody>
        </p:sp>
        <p:pic>
          <p:nvPicPr>
            <p:cNvPr id="29" name="Elemento grafico 61" descr="Mondo">
              <a:extLst>
                <a:ext uri="{FF2B5EF4-FFF2-40B4-BE49-F238E27FC236}">
                  <a16:creationId xmlns:a16="http://schemas.microsoft.com/office/drawing/2014/main" id="{90FB574E-7A5D-889E-F672-F31538CBFF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67665" y="4149241"/>
              <a:ext cx="432000" cy="432000"/>
            </a:xfrm>
            <a:prstGeom prst="rect">
              <a:avLst/>
            </a:prstGeom>
          </p:spPr>
        </p:pic>
      </p:grpSp>
      <p:grpSp>
        <p:nvGrpSpPr>
          <p:cNvPr id="30" name="Gruppo 70">
            <a:extLst>
              <a:ext uri="{FF2B5EF4-FFF2-40B4-BE49-F238E27FC236}">
                <a16:creationId xmlns:a16="http://schemas.microsoft.com/office/drawing/2014/main" id="{B985CAF5-07B2-756E-3AFF-D0CE51E01B11}"/>
              </a:ext>
            </a:extLst>
          </p:cNvPr>
          <p:cNvGrpSpPr/>
          <p:nvPr userDrawn="1"/>
        </p:nvGrpSpPr>
        <p:grpSpPr>
          <a:xfrm>
            <a:off x="6442077" y="2942276"/>
            <a:ext cx="2938539" cy="584775"/>
            <a:chOff x="5249665" y="1866441"/>
            <a:chExt cx="2938539" cy="584775"/>
          </a:xfrm>
        </p:grpSpPr>
        <p:sp>
          <p:nvSpPr>
            <p:cNvPr id="31" name="Rettangolo 55">
              <a:extLst>
                <a:ext uri="{FF2B5EF4-FFF2-40B4-BE49-F238E27FC236}">
                  <a16:creationId xmlns:a16="http://schemas.microsoft.com/office/drawing/2014/main" id="{A703E771-3524-8697-4226-212373866FCB}"/>
                </a:ext>
              </a:extLst>
            </p:cNvPr>
            <p:cNvSpPr/>
            <p:nvPr userDrawn="1"/>
          </p:nvSpPr>
          <p:spPr>
            <a:xfrm>
              <a:off x="6038128" y="1866441"/>
              <a:ext cx="215007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>
                  <a:solidFill>
                    <a:schemeClr val="tx2"/>
                  </a:solidFill>
                  <a:latin typeface="+mn-lt"/>
                  <a:ea typeface="Roboto" panose="02000000000000000000" pitchFamily="2" charset="0"/>
                </a:rPr>
                <a:t>Via Zeni Fortunato, 8, </a:t>
              </a:r>
              <a:br>
                <a:rPr lang="it-IT" sz="1600">
                  <a:solidFill>
                    <a:schemeClr val="tx2"/>
                  </a:solidFill>
                  <a:latin typeface="+mn-lt"/>
                  <a:ea typeface="Roboto" panose="02000000000000000000" pitchFamily="2" charset="0"/>
                </a:rPr>
              </a:br>
              <a:r>
                <a:rPr lang="it-IT" sz="1600">
                  <a:solidFill>
                    <a:schemeClr val="tx2"/>
                  </a:solidFill>
                  <a:latin typeface="+mn-lt"/>
                  <a:ea typeface="Roboto" panose="02000000000000000000" pitchFamily="2" charset="0"/>
                </a:rPr>
                <a:t>Rovereto, TN</a:t>
              </a:r>
            </a:p>
          </p:txBody>
        </p:sp>
        <p:pic>
          <p:nvPicPr>
            <p:cNvPr id="32" name="Elemento grafico 62" descr="Indicatore">
              <a:extLst>
                <a:ext uri="{FF2B5EF4-FFF2-40B4-BE49-F238E27FC236}">
                  <a16:creationId xmlns:a16="http://schemas.microsoft.com/office/drawing/2014/main" id="{282A6BB0-4FD1-72DC-15C5-EEF8FF0B0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49665" y="1933816"/>
              <a:ext cx="468000" cy="4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5736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572" userDrawn="1">
          <p15:clr>
            <a:srgbClr val="FBAE40"/>
          </p15:clr>
        </p15:guide>
        <p15:guide id="3" orient="horz" pos="3748" userDrawn="1">
          <p15:clr>
            <a:srgbClr val="FBAE40"/>
          </p15:clr>
        </p15:guide>
        <p15:guide id="4" pos="3840" userDrawn="1">
          <p15:clr>
            <a:srgbClr val="FBAE40"/>
          </p15:clr>
        </p15:guide>
        <p15:guide id="5" pos="7167" userDrawn="1">
          <p15:clr>
            <a:srgbClr val="FBAE40"/>
          </p15:clr>
        </p15:guide>
        <p15:guide id="6" pos="513" userDrawn="1">
          <p15:clr>
            <a:srgbClr val="FBAE40"/>
          </p15:clr>
        </p15:guide>
        <p15:guide id="7" orient="horz" pos="799" userDrawn="1">
          <p15:clr>
            <a:srgbClr val="FBAE40"/>
          </p15:clr>
        </p15:guide>
        <p15:guide id="8" orient="horz" pos="3521" userDrawn="1">
          <p15:clr>
            <a:srgbClr val="FBAE40"/>
          </p15:clr>
        </p15:guide>
        <p15:guide id="9" pos="816" userDrawn="1">
          <p15:clr>
            <a:srgbClr val="FBAE40"/>
          </p15:clr>
        </p15:guide>
        <p15:guide id="10" pos="686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94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033AE-7176-4E4E-B3FA-9F8C4F16F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065D4-A5EF-4808-851E-1A6728929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A0D52-C16D-4AE8-94AB-DFFC51A30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8459766A-96B1-4EB6-8403-DE30DD73105B}" type="datetime1">
              <a:rPr lang="it-IT" smtClean="0"/>
              <a:t>12/04/2024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6BAE-9683-4130-A102-EA17F9F7C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77FE1-D85D-4310-A0C6-D1A3CABBE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964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90" r:id="rId9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>
              <a:lumMod val="20000"/>
              <a:lumOff val="8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5.png"/><Relationship Id="rId7" Type="http://schemas.openxmlformats.org/officeDocument/2006/relationships/image" Target="../media/image25.png"/><Relationship Id="rId12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24.png"/><Relationship Id="rId5" Type="http://schemas.openxmlformats.org/officeDocument/2006/relationships/image" Target="../media/image39.png"/><Relationship Id="rId10" Type="http://schemas.openxmlformats.org/officeDocument/2006/relationships/image" Target="../media/image23.png"/><Relationship Id="rId4" Type="http://schemas.openxmlformats.org/officeDocument/2006/relationships/image" Target="../media/image32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35.png"/><Relationship Id="rId3" Type="http://schemas.openxmlformats.org/officeDocument/2006/relationships/image" Target="../media/image13.png"/><Relationship Id="rId7" Type="http://schemas.openxmlformats.org/officeDocument/2006/relationships/image" Target="../media/image34.png"/><Relationship Id="rId12" Type="http://schemas.openxmlformats.org/officeDocument/2006/relationships/image" Target="../media/image4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11" Type="http://schemas.openxmlformats.org/officeDocument/2006/relationships/image" Target="../media/image41.png"/><Relationship Id="rId5" Type="http://schemas.openxmlformats.org/officeDocument/2006/relationships/image" Target="../media/image28.png"/><Relationship Id="rId10" Type="http://schemas.openxmlformats.org/officeDocument/2006/relationships/image" Target="../media/image40.png"/><Relationship Id="rId4" Type="http://schemas.openxmlformats.org/officeDocument/2006/relationships/image" Target="../media/image15.png"/><Relationship Id="rId9" Type="http://schemas.openxmlformats.org/officeDocument/2006/relationships/image" Target="../media/image38.png"/><Relationship Id="rId1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5.png"/><Relationship Id="rId7" Type="http://schemas.openxmlformats.org/officeDocument/2006/relationships/image" Target="../media/image25.png"/><Relationship Id="rId12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24.png"/><Relationship Id="rId5" Type="http://schemas.openxmlformats.org/officeDocument/2006/relationships/image" Target="../media/image39.png"/><Relationship Id="rId10" Type="http://schemas.openxmlformats.org/officeDocument/2006/relationships/image" Target="../media/image23.png"/><Relationship Id="rId4" Type="http://schemas.openxmlformats.org/officeDocument/2006/relationships/image" Target="../media/image32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3.png"/><Relationship Id="rId7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3.png"/><Relationship Id="rId7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492DD5-E77A-ACF7-2E07-D27FB79984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Enrico Fabris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E3E82-B13E-DCF9-17F5-2B40B6197C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99565" y="5387081"/>
            <a:ext cx="4577756" cy="290150"/>
          </a:xfrm>
        </p:spPr>
        <p:txBody>
          <a:bodyPr>
            <a:noAutofit/>
          </a:bodyPr>
          <a:lstStyle/>
          <a:p>
            <a:r>
              <a:rPr lang="en-US" sz="150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Chief Technology Officer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2CCCC-3CC3-9E41-C5C2-F21C63907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9565" y="5699148"/>
            <a:ext cx="4577756" cy="290150"/>
          </a:xfrm>
        </p:spPr>
        <p:txBody>
          <a:bodyPr>
            <a:normAutofit/>
          </a:bodyPr>
          <a:lstStyle/>
          <a:p>
            <a:r>
              <a:rPr lang="en-US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12/04/2024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9F2648-C74C-672A-5ED7-25FD796C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2296223"/>
            <a:ext cx="8532483" cy="1711002"/>
          </a:xfrm>
        </p:spPr>
        <p:txBody>
          <a:bodyPr>
            <a:normAutofit/>
          </a:bodyPr>
          <a:lstStyle/>
          <a:p>
            <a:r>
              <a:rPr lang="en-US" sz="3800" err="1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MultiDomain</a:t>
            </a:r>
            <a:r>
              <a:rPr lang="en-US" sz="38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: DIGITAL IDENTITY ASSETS through domains</a:t>
            </a:r>
          </a:p>
        </p:txBody>
      </p:sp>
    </p:spTree>
    <p:extLst>
      <p:ext uri="{BB962C8B-B14F-4D97-AF65-F5344CB8AC3E}">
        <p14:creationId xmlns:p14="http://schemas.microsoft.com/office/powerpoint/2010/main" val="496557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white circle with black text and letters&#10;&#10;Description automatically generated">
            <a:extLst>
              <a:ext uri="{FF2B5EF4-FFF2-40B4-BE49-F238E27FC236}">
                <a16:creationId xmlns:a16="http://schemas.microsoft.com/office/drawing/2014/main" id="{6F207861-C2F5-E820-0DB1-4F54F3F40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71" y="1196908"/>
            <a:ext cx="1851246" cy="18512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100202-1B9B-D590-4C1C-02F96744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3520"/>
              </a:lnSpc>
            </a:pPr>
            <a:r>
              <a:rPr lang="en-US" sz="300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Allow Access…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38CD8-0445-8B9B-7786-91E9D8BD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4D94-EF8F-4C0E-8DF5-27D59E5EF8B1}" type="datetime1">
              <a:rPr lang="it-IT" smtClean="0"/>
              <a:pPr/>
              <a:t>12/04/2024</a:t>
            </a:fld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8C54E-765B-4FF8-6B02-E59C7219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pPr/>
              <a:t>10</a:t>
            </a:fld>
            <a:endParaRPr lang="it-IT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6CD86FD-E79D-14D1-1F1E-B3CB9D3F5FE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62677" y="212895"/>
            <a:ext cx="1800000" cy="180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1E5A57-5160-630B-DB82-8897535537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6146" y="1930163"/>
            <a:ext cx="2281191" cy="2281191"/>
          </a:xfrm>
          <a:prstGeom prst="rect">
            <a:avLst/>
          </a:prstGeom>
        </p:spPr>
      </p:pic>
      <p:pic>
        <p:nvPicPr>
          <p:cNvPr id="20" name="Picture 19" descr="A white circle with black text&#10;&#10;Description automatically generated">
            <a:extLst>
              <a:ext uri="{FF2B5EF4-FFF2-40B4-BE49-F238E27FC236}">
                <a16:creationId xmlns:a16="http://schemas.microsoft.com/office/drawing/2014/main" id="{A07FEA4F-644F-BA28-1A41-9FB486A441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506" y="4459208"/>
            <a:ext cx="1325472" cy="1325472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D45E4C3B-4A44-520C-C1AD-7378B8323487}"/>
              </a:ext>
            </a:extLst>
          </p:cNvPr>
          <p:cNvSpPr>
            <a:spLocks noChangeAspect="1"/>
          </p:cNvSpPr>
          <p:nvPr/>
        </p:nvSpPr>
        <p:spPr>
          <a:xfrm>
            <a:off x="878517" y="1196908"/>
            <a:ext cx="1850400" cy="1850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779B1E-6EC2-1F74-FBEE-CB230D95627B}"/>
              </a:ext>
            </a:extLst>
          </p:cNvPr>
          <p:cNvSpPr>
            <a:spLocks noChangeAspect="1"/>
          </p:cNvSpPr>
          <p:nvPr/>
        </p:nvSpPr>
        <p:spPr>
          <a:xfrm>
            <a:off x="4926146" y="1929041"/>
            <a:ext cx="2281191" cy="22811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C124B02-B1B2-CC3E-85E1-A519A8B9A729}"/>
              </a:ext>
            </a:extLst>
          </p:cNvPr>
          <p:cNvSpPr>
            <a:spLocks noChangeAspect="1"/>
          </p:cNvSpPr>
          <p:nvPr/>
        </p:nvSpPr>
        <p:spPr>
          <a:xfrm>
            <a:off x="9773969" y="4455187"/>
            <a:ext cx="1324800" cy="1324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193E426-4E4A-9DFC-16B3-9FB114526D94}"/>
              </a:ext>
            </a:extLst>
          </p:cNvPr>
          <p:cNvGrpSpPr/>
          <p:nvPr/>
        </p:nvGrpSpPr>
        <p:grpSpPr>
          <a:xfrm>
            <a:off x="902300" y="4040442"/>
            <a:ext cx="2546877" cy="2166672"/>
            <a:chOff x="902300" y="3278442"/>
            <a:chExt cx="2546877" cy="216667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3E3AB27-B89F-C5F1-26FB-C09E741061E7}"/>
                </a:ext>
              </a:extLst>
            </p:cNvPr>
            <p:cNvSpPr/>
            <p:nvPr/>
          </p:nvSpPr>
          <p:spPr>
            <a:xfrm>
              <a:off x="902300" y="3278442"/>
              <a:ext cx="2537012" cy="2166672"/>
            </a:xfrm>
            <a:prstGeom prst="roundRect">
              <a:avLst>
                <a:gd name="adj" fmla="val 7480"/>
              </a:avLst>
            </a:prstGeom>
            <a:solidFill>
              <a:srgbClr val="E0DFE5"/>
            </a:solidFill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A3C0AF7-F5F7-6883-1691-07D2DB5C1578}"/>
                </a:ext>
              </a:extLst>
            </p:cNvPr>
            <p:cNvCxnSpPr>
              <a:cxnSpLocks/>
            </p:cNvCxnSpPr>
            <p:nvPr/>
          </p:nvCxnSpPr>
          <p:spPr>
            <a:xfrm>
              <a:off x="902300" y="4263340"/>
              <a:ext cx="2537012" cy="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BDE31E-CF9F-F59D-F401-D233ACDCBE29}"/>
                </a:ext>
              </a:extLst>
            </p:cNvPr>
            <p:cNvSpPr txBox="1"/>
            <p:nvPr/>
          </p:nvSpPr>
          <p:spPr>
            <a:xfrm>
              <a:off x="1573626" y="4703651"/>
              <a:ext cx="18755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+mj-lt"/>
                </a:rPr>
                <a:t>Acme Corporation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852EE19-DFBC-576F-D17F-3A6445095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52998" y="4610128"/>
              <a:ext cx="525600" cy="525600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850DC31-6DB0-5D5F-653B-B6475D36E1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9383" y="4611485"/>
              <a:ext cx="524243" cy="5242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 descr="A black background with letters&#10;&#10;Description automatically generated">
              <a:extLst>
                <a:ext uri="{FF2B5EF4-FFF2-40B4-BE49-F238E27FC236}">
                  <a16:creationId xmlns:a16="http://schemas.microsoft.com/office/drawing/2014/main" id="{908B2825-1F03-A170-0586-E5E208D7C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7409" y="3613608"/>
              <a:ext cx="1304262" cy="367219"/>
            </a:xfrm>
            <a:prstGeom prst="rect">
              <a:avLst/>
            </a:prstGeom>
          </p:spPr>
        </p:pic>
        <p:pic>
          <p:nvPicPr>
            <p:cNvPr id="53" name="Picture 52" descr="A black and white logo&#10;&#10;Description automatically generated">
              <a:extLst>
                <a:ext uri="{FF2B5EF4-FFF2-40B4-BE49-F238E27FC236}">
                  <a16:creationId xmlns:a16="http://schemas.microsoft.com/office/drawing/2014/main" id="{CA0BA35D-1772-0DC3-A959-0744BA2EA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000" y="3436097"/>
              <a:ext cx="889001" cy="669588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D1E74F7-B1BA-3294-A2AC-5B87D6B184CD}"/>
              </a:ext>
            </a:extLst>
          </p:cNvPr>
          <p:cNvSpPr txBox="1"/>
          <p:nvPr/>
        </p:nvSpPr>
        <p:spPr>
          <a:xfrm>
            <a:off x="3501646" y="5711071"/>
            <a:ext cx="41994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…with </a:t>
            </a:r>
            <a:r>
              <a:rPr lang="en-US" sz="300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Domain Broker</a:t>
            </a:r>
          </a:p>
        </p:txBody>
      </p:sp>
      <p:pic>
        <p:nvPicPr>
          <p:cNvPr id="56" name="Graphic 60">
            <a:extLst>
              <a:ext uri="{FF2B5EF4-FFF2-40B4-BE49-F238E27FC236}">
                <a16:creationId xmlns:a16="http://schemas.microsoft.com/office/drawing/2014/main" id="{FDA0462F-5226-BFBA-EAAB-5CE8F9BB3D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716" y="2858669"/>
            <a:ext cx="792000" cy="792000"/>
          </a:xfrm>
          <a:prstGeom prst="rect">
            <a:avLst/>
          </a:prstGeom>
        </p:spPr>
      </p:pic>
      <p:pic>
        <p:nvPicPr>
          <p:cNvPr id="57" name="Graphic 28">
            <a:extLst>
              <a:ext uri="{FF2B5EF4-FFF2-40B4-BE49-F238E27FC236}">
                <a16:creationId xmlns:a16="http://schemas.microsoft.com/office/drawing/2014/main" id="{B8EE8496-075F-3A19-366C-85CC56C1B2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70741" y="963773"/>
            <a:ext cx="792000" cy="792000"/>
          </a:xfrm>
          <a:prstGeom prst="rect">
            <a:avLst/>
          </a:prstGeom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F9D807B-905A-F5B4-8246-80F6222F87FA}"/>
              </a:ext>
            </a:extLst>
          </p:cNvPr>
          <p:cNvSpPr/>
          <p:nvPr/>
        </p:nvSpPr>
        <p:spPr>
          <a:xfrm>
            <a:off x="1052997" y="1488731"/>
            <a:ext cx="4617743" cy="2111391"/>
          </a:xfrm>
          <a:custGeom>
            <a:avLst/>
            <a:gdLst>
              <a:gd name="connsiteX0" fmla="*/ 0 w 4572000"/>
              <a:gd name="connsiteY0" fmla="*/ 1781175 h 1924192"/>
              <a:gd name="connsiteX1" fmla="*/ 1628775 w 4572000"/>
              <a:gd name="connsiteY1" fmla="*/ 1790700 h 1924192"/>
              <a:gd name="connsiteX2" fmla="*/ 2771775 w 4572000"/>
              <a:gd name="connsiteY2" fmla="*/ 371475 h 1924192"/>
              <a:gd name="connsiteX3" fmla="*/ 4572000 w 4572000"/>
              <a:gd name="connsiteY3" fmla="*/ 0 h 1924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0" h="1924192">
                <a:moveTo>
                  <a:pt x="0" y="1781175"/>
                </a:moveTo>
                <a:cubicBezTo>
                  <a:pt x="583406" y="1903412"/>
                  <a:pt x="1166813" y="2025650"/>
                  <a:pt x="1628775" y="1790700"/>
                </a:cubicBezTo>
                <a:cubicBezTo>
                  <a:pt x="2090738" y="1555750"/>
                  <a:pt x="2281238" y="669925"/>
                  <a:pt x="2771775" y="371475"/>
                </a:cubicBezTo>
                <a:cubicBezTo>
                  <a:pt x="3262312" y="73025"/>
                  <a:pt x="4267200" y="39687"/>
                  <a:pt x="4572000" y="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775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5" grpId="0"/>
      <p:bldP spid="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7DD7CBBF-857C-81B2-A8D2-0ACA4A42C055}"/>
              </a:ext>
            </a:extLst>
          </p:cNvPr>
          <p:cNvSpPr>
            <a:spLocks noChangeAspect="1"/>
          </p:cNvSpPr>
          <p:nvPr/>
        </p:nvSpPr>
        <p:spPr>
          <a:xfrm>
            <a:off x="907635" y="1222108"/>
            <a:ext cx="1800000" cy="180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0C7C146-59DA-2F61-1FC0-AD53D32C41F8}"/>
              </a:ext>
            </a:extLst>
          </p:cNvPr>
          <p:cNvSpPr/>
          <p:nvPr/>
        </p:nvSpPr>
        <p:spPr>
          <a:xfrm>
            <a:off x="542925" y="2739790"/>
            <a:ext cx="600076" cy="478932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610CBA6-B6B9-4A6C-36B4-AAB99BCC6F4F}"/>
              </a:ext>
            </a:extLst>
          </p:cNvPr>
          <p:cNvSpPr/>
          <p:nvPr/>
        </p:nvSpPr>
        <p:spPr>
          <a:xfrm>
            <a:off x="1585808" y="3155191"/>
            <a:ext cx="1052617" cy="691293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7AC4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00202-1B9B-D590-4C1C-02F96744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3520"/>
              </a:lnSpc>
            </a:pPr>
            <a:r>
              <a:rPr lang="en-US" sz="300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Delegate Assets Management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38CD8-0445-8B9B-7786-91E9D8BD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4D94-EF8F-4C0E-8DF5-27D59E5EF8B1}" type="datetime1">
              <a:rPr lang="it-IT" smtClean="0"/>
              <a:pPr/>
              <a:t>12/04/2024</a:t>
            </a:fld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8C54E-765B-4FF8-6B02-E59C7219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pPr/>
              <a:t>11</a:t>
            </a:fld>
            <a:endParaRPr lang="it-IT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371054-9485-2EE9-8559-A6E2F216209D}"/>
              </a:ext>
            </a:extLst>
          </p:cNvPr>
          <p:cNvGrpSpPr/>
          <p:nvPr/>
        </p:nvGrpSpPr>
        <p:grpSpPr>
          <a:xfrm>
            <a:off x="4926146" y="1929041"/>
            <a:ext cx="2281191" cy="2282313"/>
            <a:chOff x="4926146" y="1929041"/>
            <a:chExt cx="2281191" cy="228231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01E5A57-5160-630B-DB82-889753553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26146" y="1930163"/>
              <a:ext cx="2281191" cy="2281191"/>
            </a:xfrm>
            <a:prstGeom prst="rect">
              <a:avLst/>
            </a:prstGeom>
          </p:spPr>
        </p:pic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E779B1E-6EC2-1F74-FBEE-CB230D9562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6146" y="1929041"/>
              <a:ext cx="2281191" cy="228119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2C9641-29B8-4618-6AD3-5DCD81BF596F}"/>
              </a:ext>
            </a:extLst>
          </p:cNvPr>
          <p:cNvGrpSpPr/>
          <p:nvPr/>
        </p:nvGrpSpPr>
        <p:grpSpPr>
          <a:xfrm>
            <a:off x="9773969" y="4455187"/>
            <a:ext cx="1329009" cy="1329493"/>
            <a:chOff x="9773969" y="4455187"/>
            <a:chExt cx="1329009" cy="1329493"/>
          </a:xfrm>
        </p:grpSpPr>
        <p:pic>
          <p:nvPicPr>
            <p:cNvPr id="20" name="Picture 19" descr="A white circle with black text&#10;&#10;Description automatically generated">
              <a:extLst>
                <a:ext uri="{FF2B5EF4-FFF2-40B4-BE49-F238E27FC236}">
                  <a16:creationId xmlns:a16="http://schemas.microsoft.com/office/drawing/2014/main" id="{A07FEA4F-644F-BA28-1A41-9FB486A44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7506" y="4459208"/>
              <a:ext cx="1325472" cy="1325472"/>
            </a:xfrm>
            <a:prstGeom prst="rect">
              <a:avLst/>
            </a:prstGeom>
          </p:spPr>
        </p:pic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C124B02-B1B2-CC3E-85E1-A519A8B9A7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73969" y="4455187"/>
              <a:ext cx="1324800" cy="13248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A group of people icons&#10;&#10;Description automatically generated">
            <a:extLst>
              <a:ext uri="{FF2B5EF4-FFF2-40B4-BE49-F238E27FC236}">
                <a16:creationId xmlns:a16="http://schemas.microsoft.com/office/drawing/2014/main" id="{0DB8449D-3975-0C9B-0299-32552ED46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282" y="296908"/>
            <a:ext cx="1800000" cy="180000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83D20A1-D8B4-34D3-2931-E61790D07B93}"/>
              </a:ext>
            </a:extLst>
          </p:cNvPr>
          <p:cNvSpPr/>
          <p:nvPr/>
        </p:nvSpPr>
        <p:spPr>
          <a:xfrm>
            <a:off x="2506718" y="1412887"/>
            <a:ext cx="2640882" cy="964979"/>
          </a:xfrm>
          <a:custGeom>
            <a:avLst/>
            <a:gdLst>
              <a:gd name="connsiteX0" fmla="*/ 2677886 w 2677886"/>
              <a:gd name="connsiteY0" fmla="*/ 1067615 h 1067615"/>
              <a:gd name="connsiteX1" fmla="*/ 1240971 w 2677886"/>
              <a:gd name="connsiteY1" fmla="*/ 78570 h 1067615"/>
              <a:gd name="connsiteX2" fmla="*/ 0 w 2677886"/>
              <a:gd name="connsiteY2" fmla="*/ 134554 h 1067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7886" h="1067615">
                <a:moveTo>
                  <a:pt x="2677886" y="1067615"/>
                </a:moveTo>
                <a:cubicBezTo>
                  <a:pt x="2182585" y="650847"/>
                  <a:pt x="1687285" y="234080"/>
                  <a:pt x="1240971" y="78570"/>
                </a:cubicBezTo>
                <a:cubicBezTo>
                  <a:pt x="794657" y="-76940"/>
                  <a:pt x="397328" y="28807"/>
                  <a:pt x="0" y="134554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head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D77E700-25C2-358B-EFC5-76980B8148C3}"/>
              </a:ext>
            </a:extLst>
          </p:cNvPr>
          <p:cNvSpPr/>
          <p:nvPr/>
        </p:nvSpPr>
        <p:spPr>
          <a:xfrm rot="870275">
            <a:off x="7041099" y="3582301"/>
            <a:ext cx="3004743" cy="797052"/>
          </a:xfrm>
          <a:custGeom>
            <a:avLst/>
            <a:gdLst>
              <a:gd name="connsiteX0" fmla="*/ 0 w 3834881"/>
              <a:gd name="connsiteY0" fmla="*/ 481924 h 1424316"/>
              <a:gd name="connsiteX1" fmla="*/ 2230016 w 3834881"/>
              <a:gd name="connsiteY1" fmla="*/ 43385 h 1424316"/>
              <a:gd name="connsiteX2" fmla="*/ 3834881 w 3834881"/>
              <a:gd name="connsiteY2" fmla="*/ 1424316 h 142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4881" h="1424316">
                <a:moveTo>
                  <a:pt x="0" y="481924"/>
                </a:moveTo>
                <a:cubicBezTo>
                  <a:pt x="795434" y="184122"/>
                  <a:pt x="1590869" y="-113680"/>
                  <a:pt x="2230016" y="43385"/>
                </a:cubicBezTo>
                <a:cubicBezTo>
                  <a:pt x="2869163" y="200450"/>
                  <a:pt x="3610946" y="1177055"/>
                  <a:pt x="3834881" y="1424316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head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60">
            <a:extLst>
              <a:ext uri="{FF2B5EF4-FFF2-40B4-BE49-F238E27FC236}">
                <a16:creationId xmlns:a16="http://schemas.microsoft.com/office/drawing/2014/main" id="{2074E024-FCB1-EA2C-6793-301070ECA3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43470" y="5383987"/>
            <a:ext cx="792000" cy="792000"/>
          </a:xfrm>
          <a:prstGeom prst="rect">
            <a:avLst/>
          </a:prstGeom>
        </p:spPr>
      </p:pic>
      <p:pic>
        <p:nvPicPr>
          <p:cNvPr id="17" name="Graphic 60">
            <a:extLst>
              <a:ext uri="{FF2B5EF4-FFF2-40B4-BE49-F238E27FC236}">
                <a16:creationId xmlns:a16="http://schemas.microsoft.com/office/drawing/2014/main" id="{14AA9406-500A-74AA-9F61-24F0D8DED6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4228" y="4854809"/>
            <a:ext cx="792000" cy="792000"/>
          </a:xfrm>
          <a:prstGeom prst="rect">
            <a:avLst/>
          </a:prstGeom>
        </p:spPr>
      </p:pic>
      <p:pic>
        <p:nvPicPr>
          <p:cNvPr id="23" name="Graphic 36">
            <a:extLst>
              <a:ext uri="{FF2B5EF4-FFF2-40B4-BE49-F238E27FC236}">
                <a16:creationId xmlns:a16="http://schemas.microsoft.com/office/drawing/2014/main" id="{91F33C94-E9A7-E8CE-CC68-88D952AD51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7983" y="3341847"/>
            <a:ext cx="468000" cy="468000"/>
          </a:xfrm>
          <a:prstGeom prst="rect">
            <a:avLst/>
          </a:prstGeom>
        </p:spPr>
      </p:pic>
      <p:pic>
        <p:nvPicPr>
          <p:cNvPr id="24" name="Graphic 40">
            <a:extLst>
              <a:ext uri="{FF2B5EF4-FFF2-40B4-BE49-F238E27FC236}">
                <a16:creationId xmlns:a16="http://schemas.microsoft.com/office/drawing/2014/main" id="{8E674DAF-ED7C-030F-4CAC-FA02FE559B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8707" y="2739790"/>
            <a:ext cx="415843" cy="468000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4EE9118-0DF3-EDEF-2E45-C93CA7CD3D95}"/>
              </a:ext>
            </a:extLst>
          </p:cNvPr>
          <p:cNvSpPr/>
          <p:nvPr/>
        </p:nvSpPr>
        <p:spPr>
          <a:xfrm>
            <a:off x="2124075" y="5219700"/>
            <a:ext cx="6343650" cy="723900"/>
          </a:xfrm>
          <a:custGeom>
            <a:avLst/>
            <a:gdLst>
              <a:gd name="connsiteX0" fmla="*/ 6343650 w 6343650"/>
              <a:gd name="connsiteY0" fmla="*/ 723900 h 723900"/>
              <a:gd name="connsiteX1" fmla="*/ 2628900 w 6343650"/>
              <a:gd name="connsiteY1" fmla="*/ 590550 h 723900"/>
              <a:gd name="connsiteX2" fmla="*/ 0 w 6343650"/>
              <a:gd name="connsiteY2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3650" h="723900">
                <a:moveTo>
                  <a:pt x="6343650" y="723900"/>
                </a:moveTo>
                <a:cubicBezTo>
                  <a:pt x="5014912" y="717550"/>
                  <a:pt x="3686175" y="711200"/>
                  <a:pt x="2628900" y="590550"/>
                </a:cubicBezTo>
                <a:cubicBezTo>
                  <a:pt x="1571625" y="469900"/>
                  <a:pt x="785812" y="234950"/>
                  <a:pt x="0" y="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3AE926C-640F-2740-5D69-8131A2A82D5D}"/>
              </a:ext>
            </a:extLst>
          </p:cNvPr>
          <p:cNvSpPr/>
          <p:nvPr/>
        </p:nvSpPr>
        <p:spPr>
          <a:xfrm>
            <a:off x="794604" y="3278981"/>
            <a:ext cx="600076" cy="1831107"/>
          </a:xfrm>
          <a:custGeom>
            <a:avLst/>
            <a:gdLst>
              <a:gd name="connsiteX0" fmla="*/ 734318 w 734318"/>
              <a:gd name="connsiteY0" fmla="*/ 1800225 h 1800225"/>
              <a:gd name="connsiteX1" fmla="*/ 77093 w 734318"/>
              <a:gd name="connsiteY1" fmla="*/ 1314450 h 1800225"/>
              <a:gd name="connsiteX2" fmla="*/ 38993 w 734318"/>
              <a:gd name="connsiteY2" fmla="*/ 0 h 180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318" h="1800225">
                <a:moveTo>
                  <a:pt x="734318" y="1800225"/>
                </a:moveTo>
                <a:cubicBezTo>
                  <a:pt x="463649" y="1707356"/>
                  <a:pt x="192980" y="1614487"/>
                  <a:pt x="77093" y="1314450"/>
                </a:cubicBezTo>
                <a:cubicBezTo>
                  <a:pt x="-38794" y="1014413"/>
                  <a:pt x="99" y="507206"/>
                  <a:pt x="38993" y="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8E72E59-275D-262A-291A-C2A5F8D1040A}"/>
              </a:ext>
            </a:extLst>
          </p:cNvPr>
          <p:cNvSpPr/>
          <p:nvPr/>
        </p:nvSpPr>
        <p:spPr>
          <a:xfrm rot="21036851" flipH="1">
            <a:off x="1949696" y="3937919"/>
            <a:ext cx="172027" cy="1040719"/>
          </a:xfrm>
          <a:custGeom>
            <a:avLst/>
            <a:gdLst>
              <a:gd name="connsiteX0" fmla="*/ 734318 w 734318"/>
              <a:gd name="connsiteY0" fmla="*/ 1800225 h 1800225"/>
              <a:gd name="connsiteX1" fmla="*/ 77093 w 734318"/>
              <a:gd name="connsiteY1" fmla="*/ 1314450 h 1800225"/>
              <a:gd name="connsiteX2" fmla="*/ 38993 w 734318"/>
              <a:gd name="connsiteY2" fmla="*/ 0 h 180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318" h="1800225">
                <a:moveTo>
                  <a:pt x="734318" y="1800225"/>
                </a:moveTo>
                <a:cubicBezTo>
                  <a:pt x="463649" y="1707356"/>
                  <a:pt x="192980" y="1614487"/>
                  <a:pt x="77093" y="1314450"/>
                </a:cubicBezTo>
                <a:cubicBezTo>
                  <a:pt x="-38794" y="1014413"/>
                  <a:pt x="99" y="507206"/>
                  <a:pt x="38993" y="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28">
            <a:extLst>
              <a:ext uri="{FF2B5EF4-FFF2-40B4-BE49-F238E27FC236}">
                <a16:creationId xmlns:a16="http://schemas.microsoft.com/office/drawing/2014/main" id="{0C403490-2B4C-CE48-9252-91CBF9CF50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038" y="2750722"/>
            <a:ext cx="468000" cy="468000"/>
          </a:xfrm>
          <a:prstGeom prst="rect">
            <a:avLst/>
          </a:prstGeom>
        </p:spPr>
      </p:pic>
      <p:pic>
        <p:nvPicPr>
          <p:cNvPr id="21" name="Graphic 30">
            <a:extLst>
              <a:ext uri="{FF2B5EF4-FFF2-40B4-BE49-F238E27FC236}">
                <a16:creationId xmlns:a16="http://schemas.microsoft.com/office/drawing/2014/main" id="{28732632-4DB5-B45C-395E-7678653AF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9345" y="3172813"/>
            <a:ext cx="468000" cy="468000"/>
          </a:xfrm>
          <a:prstGeom prst="rect">
            <a:avLst/>
          </a:prstGeom>
        </p:spPr>
      </p:pic>
      <p:pic>
        <p:nvPicPr>
          <p:cNvPr id="22" name="Graphic 32">
            <a:extLst>
              <a:ext uri="{FF2B5EF4-FFF2-40B4-BE49-F238E27FC236}">
                <a16:creationId xmlns:a16="http://schemas.microsoft.com/office/drawing/2014/main" id="{9772E464-C4EC-B5E8-8474-B430E90AC0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0707" y="3341847"/>
            <a:ext cx="468000" cy="4680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BC327D5-D033-7CCF-EBDD-DD18A034B933}"/>
              </a:ext>
            </a:extLst>
          </p:cNvPr>
          <p:cNvSpPr txBox="1"/>
          <p:nvPr/>
        </p:nvSpPr>
        <p:spPr>
          <a:xfrm>
            <a:off x="2991014" y="3007084"/>
            <a:ext cx="71630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Integrate IT departments easily, </a:t>
            </a:r>
            <a:r>
              <a:rPr lang="en-US" sz="300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empower delegation</a:t>
            </a:r>
          </a:p>
        </p:txBody>
      </p:sp>
      <p:pic>
        <p:nvPicPr>
          <p:cNvPr id="6" name="Picture 5" descr="A white circle with black text and letters&#10;&#10;Description automatically generated">
            <a:extLst>
              <a:ext uri="{FF2B5EF4-FFF2-40B4-BE49-F238E27FC236}">
                <a16:creationId xmlns:a16="http://schemas.microsoft.com/office/drawing/2014/main" id="{4D5E3A26-10ED-67BC-A0C5-58786638C5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71" y="1196908"/>
            <a:ext cx="1851246" cy="1851246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D45E4C3B-4A44-520C-C1AD-7378B8323487}"/>
              </a:ext>
            </a:extLst>
          </p:cNvPr>
          <p:cNvSpPr>
            <a:spLocks noChangeAspect="1"/>
          </p:cNvSpPr>
          <p:nvPr/>
        </p:nvSpPr>
        <p:spPr>
          <a:xfrm>
            <a:off x="878517" y="1196908"/>
            <a:ext cx="1850400" cy="1850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8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0.35872 0.3009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30" y="1504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7.40741E-7 L -0.00065 0.06829 " pathEditMode="relative" rAng="0" ptsTypes="AA">
                                      <p:cBhvr>
                                        <p:cTn id="42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340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1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75000" y="1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41" grpId="0" animBg="1"/>
      <p:bldP spid="42" grpId="0" animBg="1"/>
      <p:bldP spid="10" grpId="0" animBg="1"/>
      <p:bldP spid="10" grpId="1" animBg="1"/>
      <p:bldP spid="11" grpId="0" animBg="1"/>
      <p:bldP spid="11" grpId="1" animBg="1"/>
      <p:bldP spid="28" grpId="0" animBg="1"/>
      <p:bldP spid="31" grpId="0" animBg="1"/>
      <p:bldP spid="33" grpId="0" animBg="1"/>
      <p:bldP spid="45" grpId="0"/>
      <p:bldP spid="50" grpId="0" animBg="1"/>
      <p:bldP spid="5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white circle with black text and letters&#10;&#10;Description automatically generated">
            <a:extLst>
              <a:ext uri="{FF2B5EF4-FFF2-40B4-BE49-F238E27FC236}">
                <a16:creationId xmlns:a16="http://schemas.microsoft.com/office/drawing/2014/main" id="{6F207861-C2F5-E820-0DB1-4F54F3F40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71" y="1196908"/>
            <a:ext cx="1851246" cy="18512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100202-1B9B-D590-4C1C-02F96744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3520"/>
              </a:lnSpc>
            </a:pPr>
            <a:r>
              <a:rPr lang="en-US" sz="300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Segregate users' roles, privileges and profile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38CD8-0445-8B9B-7786-91E9D8BD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4D94-EF8F-4C0E-8DF5-27D59E5EF8B1}" type="datetime1">
              <a:rPr lang="it-IT" smtClean="0"/>
              <a:pPr/>
              <a:t>12/04/2024</a:t>
            </a:fld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8C54E-765B-4FF8-6B02-E59C7219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pPr/>
              <a:t>12</a:t>
            </a:fld>
            <a:endParaRPr lang="it-IT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1E5A57-5160-630B-DB82-889753553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6146" y="1930163"/>
            <a:ext cx="2281191" cy="2281191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D45E4C3B-4A44-520C-C1AD-7378B8323487}"/>
              </a:ext>
            </a:extLst>
          </p:cNvPr>
          <p:cNvSpPr>
            <a:spLocks noChangeAspect="1"/>
          </p:cNvSpPr>
          <p:nvPr/>
        </p:nvSpPr>
        <p:spPr>
          <a:xfrm>
            <a:off x="878517" y="1196908"/>
            <a:ext cx="1850400" cy="1850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779B1E-6EC2-1F74-FBEE-CB230D95627B}"/>
              </a:ext>
            </a:extLst>
          </p:cNvPr>
          <p:cNvSpPr>
            <a:spLocks noChangeAspect="1"/>
          </p:cNvSpPr>
          <p:nvPr/>
        </p:nvSpPr>
        <p:spPr>
          <a:xfrm>
            <a:off x="4926146" y="1929041"/>
            <a:ext cx="2281191" cy="22811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EFF7567-1E6D-03A9-76E0-4DC88F2980D8}"/>
              </a:ext>
            </a:extLst>
          </p:cNvPr>
          <p:cNvGrpSpPr/>
          <p:nvPr/>
        </p:nvGrpSpPr>
        <p:grpSpPr>
          <a:xfrm>
            <a:off x="9773969" y="4455187"/>
            <a:ext cx="1329009" cy="1329493"/>
            <a:chOff x="9773969" y="4455187"/>
            <a:chExt cx="1329009" cy="1329493"/>
          </a:xfrm>
        </p:grpSpPr>
        <p:pic>
          <p:nvPicPr>
            <p:cNvPr id="20" name="Picture 19" descr="A white circle with black text&#10;&#10;Description automatically generated">
              <a:extLst>
                <a:ext uri="{FF2B5EF4-FFF2-40B4-BE49-F238E27FC236}">
                  <a16:creationId xmlns:a16="http://schemas.microsoft.com/office/drawing/2014/main" id="{A07FEA4F-644F-BA28-1A41-9FB486A44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7506" y="4459208"/>
              <a:ext cx="1325472" cy="1325472"/>
            </a:xfrm>
            <a:prstGeom prst="rect">
              <a:avLst/>
            </a:prstGeom>
          </p:spPr>
        </p:pic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C124B02-B1B2-CC3E-85E1-A519A8B9A7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73969" y="4455187"/>
              <a:ext cx="1324800" cy="13248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Graphic 60">
            <a:extLst>
              <a:ext uri="{FF2B5EF4-FFF2-40B4-BE49-F238E27FC236}">
                <a16:creationId xmlns:a16="http://schemas.microsoft.com/office/drawing/2014/main" id="{27CCA886-5CCB-2BBA-8E94-9A1552CFE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72332" y="5265024"/>
            <a:ext cx="792000" cy="792000"/>
          </a:xfrm>
          <a:prstGeom prst="rect">
            <a:avLst/>
          </a:prstGeom>
        </p:spPr>
      </p:pic>
      <p:pic>
        <p:nvPicPr>
          <p:cNvPr id="25" name="Graphic 28">
            <a:extLst>
              <a:ext uri="{FF2B5EF4-FFF2-40B4-BE49-F238E27FC236}">
                <a16:creationId xmlns:a16="http://schemas.microsoft.com/office/drawing/2014/main" id="{6885BFC6-6A87-34B6-CDE2-65596D9AB2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807" y="2980358"/>
            <a:ext cx="792000" cy="792000"/>
          </a:xfrm>
          <a:prstGeom prst="rect">
            <a:avLst/>
          </a:prstGeom>
        </p:spPr>
      </p:pic>
      <p:pic>
        <p:nvPicPr>
          <p:cNvPr id="26" name="Graphic 28">
            <a:extLst>
              <a:ext uri="{FF2B5EF4-FFF2-40B4-BE49-F238E27FC236}">
                <a16:creationId xmlns:a16="http://schemas.microsoft.com/office/drawing/2014/main" id="{1FEC95BE-0722-DA07-0CDD-5B66E6D9D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76937" y="1043422"/>
            <a:ext cx="792000" cy="792000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BE0ED0E-11FF-3B07-92CA-03BC39D8A019}"/>
              </a:ext>
            </a:extLst>
          </p:cNvPr>
          <p:cNvSpPr/>
          <p:nvPr/>
        </p:nvSpPr>
        <p:spPr>
          <a:xfrm>
            <a:off x="1399593" y="3500484"/>
            <a:ext cx="7706308" cy="2281191"/>
          </a:xfrm>
          <a:custGeom>
            <a:avLst/>
            <a:gdLst>
              <a:gd name="connsiteX0" fmla="*/ 5457825 w 5457825"/>
              <a:gd name="connsiteY0" fmla="*/ 3267075 h 3267075"/>
              <a:gd name="connsiteX1" fmla="*/ 1647825 w 5457825"/>
              <a:gd name="connsiteY1" fmla="*/ 2895600 h 3267075"/>
              <a:gd name="connsiteX2" fmla="*/ 1009650 w 5457825"/>
              <a:gd name="connsiteY2" fmla="*/ 1114425 h 3267075"/>
              <a:gd name="connsiteX3" fmla="*/ 0 w 5457825"/>
              <a:gd name="connsiteY3" fmla="*/ 0 h 326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7825" h="3267075">
                <a:moveTo>
                  <a:pt x="5457825" y="3267075"/>
                </a:moveTo>
                <a:cubicBezTo>
                  <a:pt x="3923506" y="3260725"/>
                  <a:pt x="2389187" y="3254375"/>
                  <a:pt x="1647825" y="2895600"/>
                </a:cubicBezTo>
                <a:cubicBezTo>
                  <a:pt x="906463" y="2536825"/>
                  <a:pt x="1284287" y="1597025"/>
                  <a:pt x="1009650" y="1114425"/>
                </a:cubicBezTo>
                <a:cubicBezTo>
                  <a:pt x="735013" y="631825"/>
                  <a:pt x="127000" y="152400"/>
                  <a:pt x="0" y="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109E5FD-C84E-8B94-9248-9A70A86BD8AF}"/>
              </a:ext>
            </a:extLst>
          </p:cNvPr>
          <p:cNvSpPr/>
          <p:nvPr/>
        </p:nvSpPr>
        <p:spPr>
          <a:xfrm>
            <a:off x="6543675" y="1590675"/>
            <a:ext cx="3138326" cy="3571366"/>
          </a:xfrm>
          <a:custGeom>
            <a:avLst/>
            <a:gdLst>
              <a:gd name="connsiteX0" fmla="*/ 2905125 w 3138326"/>
              <a:gd name="connsiteY0" fmla="*/ 3495675 h 3571366"/>
              <a:gd name="connsiteX1" fmla="*/ 2914650 w 3138326"/>
              <a:gd name="connsiteY1" fmla="*/ 3238500 h 3571366"/>
              <a:gd name="connsiteX2" fmla="*/ 2924175 w 3138326"/>
              <a:gd name="connsiteY2" fmla="*/ 857250 h 3571366"/>
              <a:gd name="connsiteX3" fmla="*/ 0 w 3138326"/>
              <a:gd name="connsiteY3" fmla="*/ 0 h 357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8326" h="3571366">
                <a:moveTo>
                  <a:pt x="2905125" y="3495675"/>
                </a:moveTo>
                <a:cubicBezTo>
                  <a:pt x="2908300" y="3586956"/>
                  <a:pt x="2911475" y="3678238"/>
                  <a:pt x="2914650" y="3238500"/>
                </a:cubicBezTo>
                <a:cubicBezTo>
                  <a:pt x="2917825" y="2798762"/>
                  <a:pt x="3409950" y="1397000"/>
                  <a:pt x="2924175" y="857250"/>
                </a:cubicBezTo>
                <a:cubicBezTo>
                  <a:pt x="2438400" y="317500"/>
                  <a:pt x="1219200" y="158750"/>
                  <a:pt x="0" y="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8809C1-E5C0-212A-1465-2FB8B63328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4840" y="263501"/>
            <a:ext cx="1800000" cy="1800000"/>
          </a:xfrm>
          <a:prstGeom prst="rect">
            <a:avLst/>
          </a:prstGeom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55DA77C-C103-3FC7-C019-F149582F8F3F}"/>
              </a:ext>
            </a:extLst>
          </p:cNvPr>
          <p:cNvSpPr/>
          <p:nvPr/>
        </p:nvSpPr>
        <p:spPr>
          <a:xfrm>
            <a:off x="2733675" y="2433638"/>
            <a:ext cx="585394" cy="1028700"/>
          </a:xfrm>
          <a:custGeom>
            <a:avLst/>
            <a:gdLst>
              <a:gd name="connsiteX0" fmla="*/ 0 w 585394"/>
              <a:gd name="connsiteY0" fmla="*/ 0 h 1028700"/>
              <a:gd name="connsiteX1" fmla="*/ 500063 w 585394"/>
              <a:gd name="connsiteY1" fmla="*/ 352425 h 1028700"/>
              <a:gd name="connsiteX2" fmla="*/ 581025 w 585394"/>
              <a:gd name="connsiteY2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5394" h="1028700">
                <a:moveTo>
                  <a:pt x="0" y="0"/>
                </a:moveTo>
                <a:cubicBezTo>
                  <a:pt x="201613" y="90487"/>
                  <a:pt x="403226" y="180975"/>
                  <a:pt x="500063" y="352425"/>
                </a:cubicBezTo>
                <a:cubicBezTo>
                  <a:pt x="596901" y="523875"/>
                  <a:pt x="588963" y="776287"/>
                  <a:pt x="581025" y="102870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0A5B9A5F-BD8E-1149-F06B-DA1BA4B6174E}"/>
              </a:ext>
            </a:extLst>
          </p:cNvPr>
          <p:cNvSpPr/>
          <p:nvPr/>
        </p:nvSpPr>
        <p:spPr>
          <a:xfrm rot="11768912" flipH="1">
            <a:off x="7265297" y="2893048"/>
            <a:ext cx="647945" cy="858944"/>
          </a:xfrm>
          <a:custGeom>
            <a:avLst/>
            <a:gdLst>
              <a:gd name="connsiteX0" fmla="*/ 0 w 585394"/>
              <a:gd name="connsiteY0" fmla="*/ 0 h 1028700"/>
              <a:gd name="connsiteX1" fmla="*/ 500063 w 585394"/>
              <a:gd name="connsiteY1" fmla="*/ 352425 h 1028700"/>
              <a:gd name="connsiteX2" fmla="*/ 581025 w 585394"/>
              <a:gd name="connsiteY2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5394" h="1028700">
                <a:moveTo>
                  <a:pt x="0" y="0"/>
                </a:moveTo>
                <a:cubicBezTo>
                  <a:pt x="201613" y="90487"/>
                  <a:pt x="403226" y="180975"/>
                  <a:pt x="500063" y="352425"/>
                </a:cubicBezTo>
                <a:cubicBezTo>
                  <a:pt x="596901" y="523875"/>
                  <a:pt x="588963" y="776287"/>
                  <a:pt x="581025" y="102870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038C8A5-2952-02FA-D10F-1A611644EF95}"/>
              </a:ext>
            </a:extLst>
          </p:cNvPr>
          <p:cNvGrpSpPr/>
          <p:nvPr/>
        </p:nvGrpSpPr>
        <p:grpSpPr>
          <a:xfrm>
            <a:off x="2082870" y="3517998"/>
            <a:ext cx="2160000" cy="1800000"/>
            <a:chOff x="2082870" y="3517998"/>
            <a:chExt cx="2160000" cy="180000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FA6C45C-4B03-34F2-F26D-4AE5D08DB8FB}"/>
                </a:ext>
              </a:extLst>
            </p:cNvPr>
            <p:cNvGrpSpPr/>
            <p:nvPr/>
          </p:nvGrpSpPr>
          <p:grpSpPr>
            <a:xfrm>
              <a:off x="2082870" y="3517998"/>
              <a:ext cx="2160000" cy="1800000"/>
              <a:chOff x="2128384" y="3555187"/>
              <a:chExt cx="2160000" cy="1800000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5C18FD2C-A8AB-D8C0-85A7-D05A3751A8B4}"/>
                  </a:ext>
                </a:extLst>
              </p:cNvPr>
              <p:cNvSpPr/>
              <p:nvPr/>
            </p:nvSpPr>
            <p:spPr>
              <a:xfrm>
                <a:off x="2128384" y="3555187"/>
                <a:ext cx="2160000" cy="1800000"/>
              </a:xfrm>
              <a:prstGeom prst="roundRect">
                <a:avLst>
                  <a:gd name="adj" fmla="val 7480"/>
                </a:avLst>
              </a:prstGeom>
              <a:solidFill>
                <a:srgbClr val="E0DFE5"/>
              </a:solidFill>
              <a:ln w="254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235AA65-EACC-D0D8-2FB8-362F6114A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8384" y="4160454"/>
                <a:ext cx="2160000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83D337F-E25B-20C0-AA34-97F2195F455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67553" y="3663342"/>
                <a:ext cx="1357201" cy="401006"/>
                <a:chOff x="1045000" y="4198097"/>
                <a:chExt cx="2266671" cy="669588"/>
              </a:xfrm>
            </p:grpSpPr>
            <p:pic>
              <p:nvPicPr>
                <p:cNvPr id="46" name="Picture 45" descr="A black background with letters&#10;&#10;Description automatically generated">
                  <a:extLst>
                    <a:ext uri="{FF2B5EF4-FFF2-40B4-BE49-F238E27FC236}">
                      <a16:creationId xmlns:a16="http://schemas.microsoft.com/office/drawing/2014/main" id="{4B7F7503-BE82-4F91-8E10-E7CD636543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07409" y="4375608"/>
                  <a:ext cx="1304262" cy="367219"/>
                </a:xfrm>
                <a:prstGeom prst="rect">
                  <a:avLst/>
                </a:prstGeom>
              </p:spPr>
            </p:pic>
            <p:pic>
              <p:nvPicPr>
                <p:cNvPr id="47" name="Picture 46" descr="A black and white logo&#10;&#10;Description automatically generated">
                  <a:extLst>
                    <a:ext uri="{FF2B5EF4-FFF2-40B4-BE49-F238E27FC236}">
                      <a16:creationId xmlns:a16="http://schemas.microsoft.com/office/drawing/2014/main" id="{D802C706-901D-3F8D-AB2E-F64C2C1261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5000" y="4198097"/>
                  <a:ext cx="889001" cy="66958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F0EA4CC-0087-6D8C-C507-EE444D3ACE06}"/>
                </a:ext>
              </a:extLst>
            </p:cNvPr>
            <p:cNvGrpSpPr/>
            <p:nvPr/>
          </p:nvGrpSpPr>
          <p:grpSpPr>
            <a:xfrm>
              <a:off x="2197953" y="4219372"/>
              <a:ext cx="2008036" cy="986168"/>
              <a:chOff x="2179131" y="4232688"/>
              <a:chExt cx="2008036" cy="986168"/>
            </a:xfrm>
          </p:grpSpPr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86604F62-7DDA-FC00-11F8-E587547FD3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179131" y="4232688"/>
                <a:ext cx="342908" cy="342908"/>
              </a:xfrm>
              <a:prstGeom prst="rect">
                <a:avLst/>
              </a:prstGeom>
            </p:spPr>
          </p:pic>
          <p:pic>
            <p:nvPicPr>
              <p:cNvPr id="96" name="Picture 95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4B70BC33-F87A-4038-76FD-33D48550E8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7645" y="4601042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97" name="Picture 96" descr="A green and black id card&#10;&#10;Description automatically generated">
                <a:extLst>
                  <a:ext uri="{FF2B5EF4-FFF2-40B4-BE49-F238E27FC236}">
                    <a16:creationId xmlns:a16="http://schemas.microsoft.com/office/drawing/2014/main" id="{AF3DAB31-DB4D-A02D-C452-1519C14B1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7645" y="4919256"/>
                <a:ext cx="288000" cy="288000"/>
              </a:xfrm>
              <a:prstGeom prst="rect">
                <a:avLst/>
              </a:prstGeom>
            </p:spPr>
          </p:pic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DA8DD23-2B7F-8259-0C51-EFDF3B4FCE53}"/>
                  </a:ext>
                </a:extLst>
              </p:cNvPr>
              <p:cNvSpPr txBox="1"/>
              <p:nvPr/>
            </p:nvSpPr>
            <p:spPr>
              <a:xfrm>
                <a:off x="2569638" y="4237042"/>
                <a:ext cx="15699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latin typeface="+mj-lt"/>
                    <a:ea typeface="Roboto Black" panose="02000000000000000000" pitchFamily="2" charset="0"/>
                    <a:cs typeface="Roboto Black" panose="02000000000000000000" pitchFamily="2" charset="0"/>
                  </a:rPr>
                  <a:t>Sales Affiliate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E15B573-042B-F067-F4DC-FF4B62020B86}"/>
                  </a:ext>
                </a:extLst>
              </p:cNvPr>
              <p:cNvSpPr txBox="1"/>
              <p:nvPr/>
            </p:nvSpPr>
            <p:spPr>
              <a:xfrm>
                <a:off x="2576579" y="4566538"/>
                <a:ext cx="16105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latin typeface="+mj-lt"/>
                    <a:ea typeface="Roboto Black" panose="02000000000000000000" pitchFamily="2" charset="0"/>
                    <a:cs typeface="Roboto Black" panose="02000000000000000000" pitchFamily="2" charset="0"/>
                  </a:rPr>
                  <a:t>j.doe2@md.org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C91EDB0-F81B-06F7-678D-A500653C3F38}"/>
                  </a:ext>
                </a:extLst>
              </p:cNvPr>
              <p:cNvSpPr txBox="1"/>
              <p:nvPr/>
            </p:nvSpPr>
            <p:spPr>
              <a:xfrm>
                <a:off x="2576579" y="4880302"/>
                <a:ext cx="14556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latin typeface="+mj-lt"/>
                    <a:ea typeface="Roboto Black" panose="02000000000000000000" pitchFamily="2" charset="0"/>
                    <a:cs typeface="Roboto Black" panose="02000000000000000000" pitchFamily="2" charset="0"/>
                  </a:rPr>
                  <a:t>MD096547</a:t>
                </a:r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211AC76-72CF-93AA-2AC7-0D49C479BC3A}"/>
              </a:ext>
            </a:extLst>
          </p:cNvPr>
          <p:cNvGrpSpPr/>
          <p:nvPr/>
        </p:nvGrpSpPr>
        <p:grpSpPr>
          <a:xfrm>
            <a:off x="7526160" y="1127171"/>
            <a:ext cx="2201825" cy="1800000"/>
            <a:chOff x="7480176" y="994841"/>
            <a:chExt cx="2201825" cy="180000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05F0FA3-11D4-AD7E-B59A-E7EB750EFBA4}"/>
                </a:ext>
              </a:extLst>
            </p:cNvPr>
            <p:cNvGrpSpPr/>
            <p:nvPr/>
          </p:nvGrpSpPr>
          <p:grpSpPr>
            <a:xfrm>
              <a:off x="7480176" y="994841"/>
              <a:ext cx="2160000" cy="1800000"/>
              <a:chOff x="7509488" y="1163500"/>
              <a:chExt cx="2160000" cy="1800000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EFDAF6A1-126D-3721-408E-9B5AB3355226}"/>
                  </a:ext>
                </a:extLst>
              </p:cNvPr>
              <p:cNvSpPr/>
              <p:nvPr/>
            </p:nvSpPr>
            <p:spPr>
              <a:xfrm>
                <a:off x="7509488" y="1163500"/>
                <a:ext cx="2160000" cy="1800000"/>
              </a:xfrm>
              <a:prstGeom prst="roundRect">
                <a:avLst>
                  <a:gd name="adj" fmla="val 7480"/>
                </a:avLst>
              </a:prstGeom>
              <a:solidFill>
                <a:srgbClr val="E0DFE5"/>
              </a:solidFill>
              <a:ln w="254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F9ED193-C277-D5FB-CC8D-558265AE8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09488" y="1768767"/>
                <a:ext cx="2160000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F86F74DB-B531-FAED-9E65-32EBB034B3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972526" y="1188336"/>
                <a:ext cx="1233924" cy="532238"/>
              </a:xfrm>
              <a:prstGeom prst="rect">
                <a:avLst/>
              </a:prstGeom>
            </p:spPr>
          </p:pic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B0ED60F2-F216-C9BD-3269-A4A3C196F8DC}"/>
                </a:ext>
              </a:extLst>
            </p:cNvPr>
            <p:cNvGrpSpPr/>
            <p:nvPr/>
          </p:nvGrpSpPr>
          <p:grpSpPr>
            <a:xfrm>
              <a:off x="7616942" y="1703092"/>
              <a:ext cx="2065059" cy="986168"/>
              <a:chOff x="2179131" y="4232688"/>
              <a:chExt cx="2065059" cy="986168"/>
            </a:xfrm>
          </p:grpSpPr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3696DDB7-B662-4CAD-74BC-666B845A91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179131" y="4232688"/>
                <a:ext cx="342908" cy="342908"/>
              </a:xfrm>
              <a:prstGeom prst="rect">
                <a:avLst/>
              </a:prstGeom>
            </p:spPr>
          </p:pic>
          <p:pic>
            <p:nvPicPr>
              <p:cNvPr id="103" name="Picture 102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A9E2AE0B-4836-05BA-ACE3-2E4645CC0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7645" y="4601042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104" name="Picture 103" descr="A green and black id card&#10;&#10;Description automatically generated">
                <a:extLst>
                  <a:ext uri="{FF2B5EF4-FFF2-40B4-BE49-F238E27FC236}">
                    <a16:creationId xmlns:a16="http://schemas.microsoft.com/office/drawing/2014/main" id="{1EE46E4F-EDAB-2594-AFBD-F2333C9847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7645" y="4919256"/>
                <a:ext cx="288000" cy="288000"/>
              </a:xfrm>
              <a:prstGeom prst="rect">
                <a:avLst/>
              </a:prstGeom>
            </p:spPr>
          </p:pic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3491E9A-4B13-51D1-E22D-D139B752D4A2}"/>
                  </a:ext>
                </a:extLst>
              </p:cNvPr>
              <p:cNvSpPr txBox="1"/>
              <p:nvPr/>
            </p:nvSpPr>
            <p:spPr>
              <a:xfrm>
                <a:off x="2569638" y="4237042"/>
                <a:ext cx="15699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latin typeface="+mj-lt"/>
                    <a:ea typeface="Roboto Black" panose="02000000000000000000" pitchFamily="2" charset="0"/>
                    <a:cs typeface="Roboto Black" panose="02000000000000000000" pitchFamily="2" charset="0"/>
                  </a:rPr>
                  <a:t>Simple User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DB5F805-407F-0CEF-4499-63483C48261B}"/>
                  </a:ext>
                </a:extLst>
              </p:cNvPr>
              <p:cNvSpPr txBox="1"/>
              <p:nvPr/>
            </p:nvSpPr>
            <p:spPr>
              <a:xfrm>
                <a:off x="2576579" y="4566538"/>
                <a:ext cx="16676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latin typeface="+mj-lt"/>
                    <a:ea typeface="Roboto Black" panose="02000000000000000000" pitchFamily="2" charset="0"/>
                    <a:cs typeface="Roboto Black" panose="02000000000000000000" pitchFamily="2" charset="0"/>
                  </a:rPr>
                  <a:t>jdoe@acme.org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2264D99-4AA5-CE9B-EE19-EA49D78F0ED7}"/>
                  </a:ext>
                </a:extLst>
              </p:cNvPr>
              <p:cNvSpPr txBox="1"/>
              <p:nvPr/>
            </p:nvSpPr>
            <p:spPr>
              <a:xfrm>
                <a:off x="2576579" y="4880302"/>
                <a:ext cx="14556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latin typeface="+mj-lt"/>
                    <a:ea typeface="Roboto Black" panose="02000000000000000000" pitchFamily="2" charset="0"/>
                    <a:cs typeface="Roboto Black" panose="02000000000000000000" pitchFamily="2" charset="0"/>
                  </a:rPr>
                  <a:t>ACM0C275D</a:t>
                </a:r>
              </a:p>
            </p:txBody>
          </p: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642A29C-558A-6687-25BE-49C66D2CA503}"/>
              </a:ext>
            </a:extLst>
          </p:cNvPr>
          <p:cNvGrpSpPr/>
          <p:nvPr/>
        </p:nvGrpSpPr>
        <p:grpSpPr>
          <a:xfrm>
            <a:off x="9864332" y="4529663"/>
            <a:ext cx="2160000" cy="1800000"/>
            <a:chOff x="9864332" y="4529663"/>
            <a:chExt cx="2160000" cy="180000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83038AF-3214-4C0A-273D-C51E2C184D9C}"/>
                </a:ext>
              </a:extLst>
            </p:cNvPr>
            <p:cNvGrpSpPr/>
            <p:nvPr/>
          </p:nvGrpSpPr>
          <p:grpSpPr>
            <a:xfrm>
              <a:off x="9864332" y="4529663"/>
              <a:ext cx="2160000" cy="1800000"/>
              <a:chOff x="7961581" y="4089867"/>
              <a:chExt cx="2160000" cy="1800000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6278F27-5D4F-6FAC-60C6-432836B6B9DE}"/>
                  </a:ext>
                </a:extLst>
              </p:cNvPr>
              <p:cNvSpPr/>
              <p:nvPr/>
            </p:nvSpPr>
            <p:spPr>
              <a:xfrm>
                <a:off x="7961581" y="4089867"/>
                <a:ext cx="2160000" cy="1800000"/>
              </a:xfrm>
              <a:prstGeom prst="roundRect">
                <a:avLst>
                  <a:gd name="adj" fmla="val 7480"/>
                </a:avLst>
              </a:prstGeom>
              <a:solidFill>
                <a:srgbClr val="E0DFE5"/>
              </a:solidFill>
              <a:ln w="254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C1B9CFE-EA3A-1FD9-AC7B-00B4826D66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1581" y="4695135"/>
                <a:ext cx="2160000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 descr="A logo with a black background&#10;&#10;Description automatically generated">
                <a:extLst>
                  <a:ext uri="{FF2B5EF4-FFF2-40B4-BE49-F238E27FC236}">
                    <a16:creationId xmlns:a16="http://schemas.microsoft.com/office/drawing/2014/main" id="{538E332E-CDC2-AEC9-7D67-405F6DF07E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99332" y="4240011"/>
                <a:ext cx="1270156" cy="340360"/>
              </a:xfrm>
              <a:prstGeom prst="rect">
                <a:avLst/>
              </a:prstGeom>
            </p:spPr>
          </p:pic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9BE8F26-B2A6-6CDD-57CE-5206FFAC6DA8}"/>
                </a:ext>
              </a:extLst>
            </p:cNvPr>
            <p:cNvGrpSpPr/>
            <p:nvPr/>
          </p:nvGrpSpPr>
          <p:grpSpPr>
            <a:xfrm>
              <a:off x="9964113" y="5266613"/>
              <a:ext cx="1960437" cy="986168"/>
              <a:chOff x="2179131" y="4232688"/>
              <a:chExt cx="1960437" cy="986168"/>
            </a:xfrm>
          </p:grpSpPr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C94E5D60-9B39-EC50-8AAC-863F67D644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179131" y="4232688"/>
                <a:ext cx="342908" cy="342908"/>
              </a:xfrm>
              <a:prstGeom prst="rect">
                <a:avLst/>
              </a:prstGeom>
            </p:spPr>
          </p:pic>
          <p:pic>
            <p:nvPicPr>
              <p:cNvPr id="89" name="Picture 88" descr="A blue envelope with black lines&#10;&#10;Description automatically generated">
                <a:extLst>
                  <a:ext uri="{FF2B5EF4-FFF2-40B4-BE49-F238E27FC236}">
                    <a16:creationId xmlns:a16="http://schemas.microsoft.com/office/drawing/2014/main" id="{3344CA27-8B6A-6189-8C0A-B13BD49520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7645" y="4601042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90" name="Picture 89" descr="A green and black id card&#10;&#10;Description automatically generated">
                <a:extLst>
                  <a:ext uri="{FF2B5EF4-FFF2-40B4-BE49-F238E27FC236}">
                    <a16:creationId xmlns:a16="http://schemas.microsoft.com/office/drawing/2014/main" id="{3FD9F043-2092-D94D-2E0C-4ADE23A2B4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7645" y="4919256"/>
                <a:ext cx="288000" cy="288000"/>
              </a:xfrm>
              <a:prstGeom prst="rect">
                <a:avLst/>
              </a:prstGeom>
            </p:spPr>
          </p:pic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3CD1913-1A2E-5B91-91E6-0EDECAF7A774}"/>
                  </a:ext>
                </a:extLst>
              </p:cNvPr>
              <p:cNvSpPr txBox="1"/>
              <p:nvPr/>
            </p:nvSpPr>
            <p:spPr>
              <a:xfrm>
                <a:off x="2569638" y="4237042"/>
                <a:ext cx="15699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latin typeface="+mj-lt"/>
                    <a:ea typeface="Roboto Black" panose="02000000000000000000" pitchFamily="2" charset="0"/>
                    <a:cs typeface="Roboto Black" panose="02000000000000000000" pitchFamily="2" charset="0"/>
                  </a:rPr>
                  <a:t>Sales Manager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B1C27B9-E6EE-8160-FF35-C14FBDBD2394}"/>
                  </a:ext>
                </a:extLst>
              </p:cNvPr>
              <p:cNvSpPr txBox="1"/>
              <p:nvPr/>
            </p:nvSpPr>
            <p:spPr>
              <a:xfrm>
                <a:off x="2576579" y="4566538"/>
                <a:ext cx="14556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latin typeface="+mj-lt"/>
                    <a:ea typeface="Roboto Black" panose="02000000000000000000" pitchFamily="2" charset="0"/>
                    <a:cs typeface="Roboto Black" panose="02000000000000000000" pitchFamily="2" charset="0"/>
                  </a:rPr>
                  <a:t>j.doe@glx.org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E27F5F6-9161-8A4A-5EF1-526463C5EE95}"/>
                  </a:ext>
                </a:extLst>
              </p:cNvPr>
              <p:cNvSpPr txBox="1"/>
              <p:nvPr/>
            </p:nvSpPr>
            <p:spPr>
              <a:xfrm>
                <a:off x="2576579" y="4880302"/>
                <a:ext cx="14556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latin typeface="+mj-lt"/>
                    <a:ea typeface="Roboto Black" panose="02000000000000000000" pitchFamily="2" charset="0"/>
                    <a:cs typeface="Roboto Black" panose="02000000000000000000" pitchFamily="2" charset="0"/>
                  </a:rPr>
                  <a:t>00104GLX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812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347 L 0.00026 -0.2002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28" grpId="0" animBg="1"/>
      <p:bldP spid="29" grpId="0" animBg="1"/>
      <p:bldP spid="73" grpId="0" animBg="1"/>
      <p:bldP spid="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6234-2729-1429-7DC9-BC43DF20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Other                     multidomain usage cases </a:t>
            </a:r>
          </a:p>
        </p:txBody>
      </p:sp>
      <p:sp>
        <p:nvSpPr>
          <p:cNvPr id="1040" name="Date Placeholder 1039">
            <a:extLst>
              <a:ext uri="{FF2B5EF4-FFF2-40B4-BE49-F238E27FC236}">
                <a16:creationId xmlns:a16="http://schemas.microsoft.com/office/drawing/2014/main" id="{530C4035-7D5E-FF2A-C41C-48030667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50BE-922B-4F7B-A633-48FBA3DEA6C1}" type="datetime1">
              <a:rPr lang="it-IT" smtClean="0">
                <a:latin typeface="+mj-lt"/>
              </a:rPr>
              <a:t>12/04/2024</a:t>
            </a:fld>
            <a:endParaRPr lang="it-IT">
              <a:latin typeface="+mj-lt"/>
            </a:endParaRPr>
          </a:p>
        </p:txBody>
      </p:sp>
      <p:sp>
        <p:nvSpPr>
          <p:cNvPr id="1041" name="Slide Number Placeholder 1040">
            <a:extLst>
              <a:ext uri="{FF2B5EF4-FFF2-40B4-BE49-F238E27FC236}">
                <a16:creationId xmlns:a16="http://schemas.microsoft.com/office/drawing/2014/main" id="{FCD2DC24-E680-8B10-EDFC-6455040A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>
                <a:latin typeface="+mj-lt"/>
              </a:rPr>
              <a:pPr/>
              <a:t>13</a:t>
            </a:fld>
            <a:endParaRPr lang="it-IT">
              <a:latin typeface="+mj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12B7CD4-E4A9-ED14-B701-064620F9E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5189" y="561500"/>
            <a:ext cx="1706438" cy="3829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12626A-A61A-4A23-6192-679D18641332}"/>
              </a:ext>
            </a:extLst>
          </p:cNvPr>
          <p:cNvSpPr txBox="1"/>
          <p:nvPr/>
        </p:nvSpPr>
        <p:spPr>
          <a:xfrm>
            <a:off x="1316199" y="1384014"/>
            <a:ext cx="10313159" cy="186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20"/>
              </a:lnSpc>
            </a:pP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One domain for one scope</a:t>
            </a: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: </a:t>
            </a:r>
          </a:p>
          <a:p>
            <a:pPr marL="914400" lvl="1" indent="-457200">
              <a:lnSpc>
                <a:spcPts val="352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Internal user – B2E</a:t>
            </a:r>
          </a:p>
          <a:p>
            <a:pPr marL="914400" lvl="1" indent="-457200">
              <a:lnSpc>
                <a:spcPts val="352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External user – B2C</a:t>
            </a:r>
          </a:p>
          <a:p>
            <a:pPr marL="914400" lvl="1" indent="-457200">
              <a:lnSpc>
                <a:spcPts val="352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Business user – B2B</a:t>
            </a:r>
            <a:endParaRPr lang="it-IT" sz="3000">
              <a:solidFill>
                <a:schemeClr val="accent1">
                  <a:lumMod val="20000"/>
                  <a:lumOff val="80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512D6-F35A-9B8E-41C3-C80A77C50FA6}"/>
              </a:ext>
            </a:extLst>
          </p:cNvPr>
          <p:cNvSpPr txBox="1"/>
          <p:nvPr/>
        </p:nvSpPr>
        <p:spPr>
          <a:xfrm>
            <a:off x="1316199" y="3589501"/>
            <a:ext cx="10515600" cy="967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20"/>
              </a:lnSpc>
            </a:pP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Logical segregation of business unit:</a:t>
            </a:r>
          </a:p>
          <a:p>
            <a:pPr marL="914400" lvl="1" indent="-457200">
              <a:lnSpc>
                <a:spcPts val="352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Delegate and separate company in silos (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SOD principles</a:t>
            </a: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)</a:t>
            </a:r>
            <a:endParaRPr lang="it-IT" sz="3000">
              <a:solidFill>
                <a:schemeClr val="accent1">
                  <a:lumMod val="20000"/>
                  <a:lumOff val="80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F0268A-4636-F898-4D2E-07BA7A01CA8B}"/>
              </a:ext>
            </a:extLst>
          </p:cNvPr>
          <p:cNvSpPr txBox="1"/>
          <p:nvPr/>
        </p:nvSpPr>
        <p:spPr>
          <a:xfrm>
            <a:off x="1313322" y="4923713"/>
            <a:ext cx="10313159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20"/>
              </a:lnSpc>
            </a:pP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B2B</a:t>
            </a:r>
            <a:r>
              <a:rPr lang="en-US" sz="3000" baseline="3000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2B</a:t>
            </a:r>
            <a:r>
              <a:rPr lang="en-US" sz="32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scenario:</a:t>
            </a:r>
          </a:p>
          <a:p>
            <a:pPr marL="914400" lvl="1" indent="-457200">
              <a:lnSpc>
                <a:spcPts val="3520"/>
              </a:lnSpc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Resell branded </a:t>
            </a:r>
            <a:r>
              <a:rPr lang="en-US" sz="300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managed IAM services</a:t>
            </a:r>
            <a:endParaRPr lang="it-IT" sz="3000">
              <a:solidFill>
                <a:schemeClr val="accent6">
                  <a:lumMod val="7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1A5997-DB0C-52E0-928D-D0B304C6566C}"/>
              </a:ext>
            </a:extLst>
          </p:cNvPr>
          <p:cNvSpPr/>
          <p:nvPr/>
        </p:nvSpPr>
        <p:spPr>
          <a:xfrm>
            <a:off x="1002792" y="1592025"/>
            <a:ext cx="90000" cy="9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D1A5C0-57AD-10F0-8CF9-DADBE7BA3FC1}"/>
              </a:ext>
            </a:extLst>
          </p:cNvPr>
          <p:cNvSpPr/>
          <p:nvPr/>
        </p:nvSpPr>
        <p:spPr>
          <a:xfrm>
            <a:off x="1002792" y="3815635"/>
            <a:ext cx="90000" cy="9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5D25DA7-C415-D945-3D4A-5EA1797E8C5D}"/>
              </a:ext>
            </a:extLst>
          </p:cNvPr>
          <p:cNvSpPr/>
          <p:nvPr/>
        </p:nvSpPr>
        <p:spPr>
          <a:xfrm>
            <a:off x="1002792" y="5157532"/>
            <a:ext cx="90000" cy="9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7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2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6234-2729-1429-7DC9-BC43DF20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What is                     multidomain feature?</a:t>
            </a:r>
          </a:p>
        </p:txBody>
      </p:sp>
      <p:sp>
        <p:nvSpPr>
          <p:cNvPr id="1040" name="Date Placeholder 1039">
            <a:extLst>
              <a:ext uri="{FF2B5EF4-FFF2-40B4-BE49-F238E27FC236}">
                <a16:creationId xmlns:a16="http://schemas.microsoft.com/office/drawing/2014/main" id="{530C4035-7D5E-FF2A-C41C-48030667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50BE-922B-4F7B-A633-48FBA3DEA6C1}" type="datetime1">
              <a:rPr lang="it-IT" smtClean="0">
                <a:latin typeface="+mj-lt"/>
              </a:rPr>
              <a:t>12/04/2024</a:t>
            </a:fld>
            <a:endParaRPr lang="it-IT">
              <a:latin typeface="+mj-lt"/>
            </a:endParaRPr>
          </a:p>
        </p:txBody>
      </p:sp>
      <p:sp>
        <p:nvSpPr>
          <p:cNvPr id="1041" name="Slide Number Placeholder 1040">
            <a:extLst>
              <a:ext uri="{FF2B5EF4-FFF2-40B4-BE49-F238E27FC236}">
                <a16:creationId xmlns:a16="http://schemas.microsoft.com/office/drawing/2014/main" id="{FCD2DC24-E680-8B10-EDFC-6455040A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>
                <a:latin typeface="+mj-lt"/>
              </a:rPr>
              <a:pPr/>
              <a:t>14</a:t>
            </a:fld>
            <a:endParaRPr lang="it-IT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CA6301-6070-C243-7BC5-8CF449CB241B}"/>
              </a:ext>
            </a:extLst>
          </p:cNvPr>
          <p:cNvSpPr txBox="1"/>
          <p:nvPr/>
        </p:nvSpPr>
        <p:spPr>
          <a:xfrm>
            <a:off x="3783327" y="3080108"/>
            <a:ext cx="720182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0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                 multidomain feature</a:t>
            </a:r>
          </a:p>
          <a:p>
            <a:pPr marL="0" indent="0" algn="ctr">
              <a:buNone/>
            </a:pPr>
            <a:r>
              <a:rPr lang="en-US" sz="30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obtained a patent in 2019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34FA17E-E725-9163-9584-D18F8999D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9343" y="555537"/>
            <a:ext cx="1706438" cy="38290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3BB7D10-7F94-22A5-3E5E-79AC3D36C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6459" y="3201419"/>
            <a:ext cx="1706438" cy="382908"/>
          </a:xfrm>
          <a:prstGeom prst="rect">
            <a:avLst/>
          </a:prstGeom>
        </p:spPr>
      </p:pic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ADBC01A2-3C3C-13E0-7893-0441EEDBAD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4917" y="1196976"/>
            <a:ext cx="7201820" cy="4736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Multidomain idea was globally recognized:</a:t>
            </a:r>
          </a:p>
        </p:txBody>
      </p:sp>
      <p:pic>
        <p:nvPicPr>
          <p:cNvPr id="9" name="Picture 8" descr="A yellow card with a pink ribbon&#10;&#10;Description automatically generated">
            <a:extLst>
              <a:ext uri="{FF2B5EF4-FFF2-40B4-BE49-F238E27FC236}">
                <a16:creationId xmlns:a16="http://schemas.microsoft.com/office/drawing/2014/main" id="{A7D5BAFA-A841-BAC6-D015-392FAFDDF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196" y="2169534"/>
            <a:ext cx="2829585" cy="282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9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2">
            <a:extLst>
              <a:ext uri="{FF2B5EF4-FFF2-40B4-BE49-F238E27FC236}">
                <a16:creationId xmlns:a16="http://schemas.microsoft.com/office/drawing/2014/main" id="{704DBC90-ADFC-2B10-26EA-F3F85CD82D92}"/>
              </a:ext>
            </a:extLst>
          </p:cNvPr>
          <p:cNvSpPr txBox="1"/>
          <p:nvPr/>
        </p:nvSpPr>
        <p:spPr>
          <a:xfrm>
            <a:off x="1820849" y="2709609"/>
            <a:ext cx="319642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Thank you for your attention</a:t>
            </a:r>
            <a:endParaRPr lang="it-IT" sz="4400" b="1">
              <a:solidFill>
                <a:schemeClr val="accent1">
                  <a:lumMod val="20000"/>
                  <a:lumOff val="80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656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492DD5-E77A-ACF7-2E07-D27FB79984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Enrico Fabris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E3E82-B13E-DCF9-17F5-2B40B6197C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99565" y="5387081"/>
            <a:ext cx="4577756" cy="290150"/>
          </a:xfrm>
        </p:spPr>
        <p:txBody>
          <a:bodyPr>
            <a:noAutofit/>
          </a:bodyPr>
          <a:lstStyle/>
          <a:p>
            <a:r>
              <a:rPr lang="en-US" sz="150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Chief Technology Officer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2CCCC-3CC3-9E41-C5C2-F21C63907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9565" y="5699148"/>
            <a:ext cx="4577756" cy="290150"/>
          </a:xfrm>
        </p:spPr>
        <p:txBody>
          <a:bodyPr>
            <a:normAutofit/>
          </a:bodyPr>
          <a:lstStyle/>
          <a:p>
            <a:r>
              <a:rPr lang="en-US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12/04/2024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9F2648-C74C-672A-5ED7-25FD796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err="1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MultiDomain</a:t>
            </a:r>
            <a:r>
              <a:rPr lang="en-US" sz="38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: govern DIGITAL IDENTITY ASSETS through different domains</a:t>
            </a:r>
          </a:p>
        </p:txBody>
      </p:sp>
    </p:spTree>
    <p:extLst>
      <p:ext uri="{BB962C8B-B14F-4D97-AF65-F5344CB8AC3E}">
        <p14:creationId xmlns:p14="http://schemas.microsoft.com/office/powerpoint/2010/main" val="4128415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6234-2729-1429-7DC9-BC43DF20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What is a                     domain?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DBC3E6-D144-6B8E-4388-9537E956A7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4917" y="1196975"/>
            <a:ext cx="10562168" cy="1437345"/>
          </a:xfrm>
        </p:spPr>
        <p:txBody>
          <a:bodyPr/>
          <a:lstStyle/>
          <a:p>
            <a:pPr marL="0" indent="0">
              <a:buNone/>
            </a:pPr>
            <a:r>
              <a:rPr lang="en-US" sz="24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Traditional idea of domain:</a:t>
            </a:r>
          </a:p>
          <a:p>
            <a:pPr lvl="1"/>
            <a:r>
              <a:rPr lang="en-US" sz="21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Fully Qualified Domain Name</a:t>
            </a:r>
          </a:p>
          <a:p>
            <a:pPr lvl="1"/>
            <a:r>
              <a:rPr lang="en-US" sz="21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Active Directory Domain</a:t>
            </a:r>
          </a:p>
          <a:p>
            <a:pPr lvl="1"/>
            <a:r>
              <a:rPr lang="en-US" sz="21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Email Domain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D00F15-907D-6713-00E6-9D19E547D089}"/>
              </a:ext>
            </a:extLst>
          </p:cNvPr>
          <p:cNvCxnSpPr>
            <a:cxnSpLocks/>
          </p:cNvCxnSpPr>
          <p:nvPr/>
        </p:nvCxnSpPr>
        <p:spPr>
          <a:xfrm>
            <a:off x="1393031" y="1745511"/>
            <a:ext cx="3528219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0FA6C7-FD36-6DD7-3CA1-34A8E240EE54}"/>
              </a:ext>
            </a:extLst>
          </p:cNvPr>
          <p:cNvCxnSpPr>
            <a:cxnSpLocks/>
          </p:cNvCxnSpPr>
          <p:nvPr/>
        </p:nvCxnSpPr>
        <p:spPr>
          <a:xfrm>
            <a:off x="1393031" y="2080950"/>
            <a:ext cx="2924969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D5692F-10CF-8F33-090E-B310A9602CBB}"/>
              </a:ext>
            </a:extLst>
          </p:cNvPr>
          <p:cNvCxnSpPr>
            <a:cxnSpLocks/>
          </p:cNvCxnSpPr>
          <p:nvPr/>
        </p:nvCxnSpPr>
        <p:spPr>
          <a:xfrm>
            <a:off x="1393031" y="2424326"/>
            <a:ext cx="1705769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B10FEAE-78BB-EEF6-F6B2-4F54B5B8CEF2}"/>
              </a:ext>
            </a:extLst>
          </p:cNvPr>
          <p:cNvSpPr/>
          <p:nvPr/>
        </p:nvSpPr>
        <p:spPr>
          <a:xfrm>
            <a:off x="3496998" y="3504285"/>
            <a:ext cx="5198004" cy="2733665"/>
          </a:xfrm>
          <a:prstGeom prst="roundRect">
            <a:avLst>
              <a:gd name="adj" fmla="val 7654"/>
            </a:avLst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3C4EB"/>
              </a:solidFill>
            </a:endParaRP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572CBB3E-B99A-373A-8EBD-6792E4BAB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2099" y="3956716"/>
            <a:ext cx="792000" cy="7920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0BCA2765-98F2-F3BC-C7D3-517491167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0725" y="4809916"/>
            <a:ext cx="828000" cy="8280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D9F829AB-AE6A-7688-75E4-81448FAAE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5074" y="5279110"/>
            <a:ext cx="792000" cy="7920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63112127-3683-57BE-3A74-1014534280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8800" y="3548722"/>
            <a:ext cx="792000" cy="792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E426E468-2249-4C53-C7B8-127D940688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8800" y="4413916"/>
            <a:ext cx="792000" cy="7920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C9327ED9-B673-4275-7564-DAD2AF4BC6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33919" y="4809916"/>
            <a:ext cx="792000" cy="79200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C70C81ED-40C6-CF1A-2834-B5255BCF0D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33919" y="3895516"/>
            <a:ext cx="792000" cy="792000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198B62D-1886-8192-E3FC-72C3A64784BE}"/>
              </a:ext>
            </a:extLst>
          </p:cNvPr>
          <p:cNvSpPr/>
          <p:nvPr/>
        </p:nvSpPr>
        <p:spPr>
          <a:xfrm>
            <a:off x="6481101" y="3504283"/>
            <a:ext cx="5198004" cy="2733665"/>
          </a:xfrm>
          <a:prstGeom prst="roundRect">
            <a:avLst>
              <a:gd name="adj" fmla="val 7654"/>
            </a:avLst>
          </a:prstGeom>
          <a:noFill/>
          <a:ln w="38100">
            <a:solidFill>
              <a:srgbClr val="FFD517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DA2D"/>
              </a:solidFill>
            </a:endParaRP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3FE068A2-3D1D-6BDF-6ED6-FE489B3BB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6202" y="3956714"/>
            <a:ext cx="792000" cy="792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E339B764-6707-2C12-3730-354EB8F1F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4828" y="4809914"/>
            <a:ext cx="828000" cy="828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C10E7502-6CBC-8F42-C23D-4709A71518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9177" y="5279108"/>
            <a:ext cx="792000" cy="792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2F4616EC-8E62-B77A-E834-85E3C614C7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22903" y="3548720"/>
            <a:ext cx="792000" cy="79200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2AE43719-F0A1-C93B-5BA4-7443C32B01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22903" y="4413914"/>
            <a:ext cx="792000" cy="792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79EB4B3B-0BD9-3CC6-2BC5-EA569AE5C5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8022" y="4809914"/>
            <a:ext cx="792000" cy="7920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5C46258-6F10-0611-394D-BA7F6384E0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8022" y="3895514"/>
            <a:ext cx="792000" cy="792000"/>
          </a:xfrm>
          <a:prstGeom prst="rect">
            <a:avLst/>
          </a:prstGeom>
        </p:spPr>
      </p:pic>
      <p:sp>
        <p:nvSpPr>
          <p:cNvPr id="62" name="Content Placeholder 4">
            <a:extLst>
              <a:ext uri="{FF2B5EF4-FFF2-40B4-BE49-F238E27FC236}">
                <a16:creationId xmlns:a16="http://schemas.microsoft.com/office/drawing/2014/main" id="{7C8F5E0C-34CA-68F4-3B99-A231C6CF966E}"/>
              </a:ext>
            </a:extLst>
          </p:cNvPr>
          <p:cNvSpPr txBox="1">
            <a:spLocks/>
          </p:cNvSpPr>
          <p:nvPr/>
        </p:nvSpPr>
        <p:spPr>
          <a:xfrm>
            <a:off x="814917" y="2834521"/>
            <a:ext cx="10562168" cy="396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                     domain is an </a:t>
            </a:r>
            <a:r>
              <a:rPr lang="en-US" sz="300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isolated applicative context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9A05C356-F252-AE67-F8F3-60D79E0DEFD1}"/>
              </a:ext>
            </a:extLst>
          </p:cNvPr>
          <p:cNvSpPr txBox="1"/>
          <p:nvPr/>
        </p:nvSpPr>
        <p:spPr>
          <a:xfrm>
            <a:off x="10442328" y="5799448"/>
            <a:ext cx="15445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rgbClr val="FFD517"/>
                </a:solidFill>
                <a:latin typeface="+mj-lt"/>
              </a:rPr>
              <a:t>E CORP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F801C0E5-0561-1876-2525-AC003319F90A}"/>
              </a:ext>
            </a:extLst>
          </p:cNvPr>
          <p:cNvSpPr txBox="1"/>
          <p:nvPr/>
        </p:nvSpPr>
        <p:spPr>
          <a:xfrm>
            <a:off x="3571868" y="5785514"/>
            <a:ext cx="15445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rgbClr val="00B0F0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ACME CO.</a:t>
            </a:r>
          </a:p>
        </p:txBody>
      </p:sp>
      <p:sp>
        <p:nvSpPr>
          <p:cNvPr id="1040" name="Date Placeholder 1039">
            <a:extLst>
              <a:ext uri="{FF2B5EF4-FFF2-40B4-BE49-F238E27FC236}">
                <a16:creationId xmlns:a16="http://schemas.microsoft.com/office/drawing/2014/main" id="{530C4035-7D5E-FF2A-C41C-48030667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50BE-922B-4F7B-A633-48FBA3DEA6C1}" type="datetime1">
              <a:rPr lang="it-IT" smtClean="0">
                <a:latin typeface="+mj-lt"/>
              </a:rPr>
              <a:t>12/04/2024</a:t>
            </a:fld>
            <a:endParaRPr lang="it-IT">
              <a:latin typeface="+mj-lt"/>
            </a:endParaRPr>
          </a:p>
        </p:txBody>
      </p:sp>
      <p:sp>
        <p:nvSpPr>
          <p:cNvPr id="1041" name="Slide Number Placeholder 1040">
            <a:extLst>
              <a:ext uri="{FF2B5EF4-FFF2-40B4-BE49-F238E27FC236}">
                <a16:creationId xmlns:a16="http://schemas.microsoft.com/office/drawing/2014/main" id="{FCD2DC24-E680-8B10-EDFC-6455040A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>
                <a:latin typeface="+mj-lt"/>
              </a:rPr>
              <a:pPr/>
              <a:t>17</a:t>
            </a:fld>
            <a:endParaRPr lang="it-IT">
              <a:latin typeface="+mj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D2A05E4-7A25-76C6-159E-7E52516DC9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69265" y="557864"/>
            <a:ext cx="1706438" cy="38290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B3C8067-96D2-25A4-3115-46203C784F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89545" y="2907792"/>
            <a:ext cx="1706438" cy="38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5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-0.25 4.81481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7.40741E-7 L -0.25 -7.40741E-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07407E-6 L -0.25 -4.07407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81481E-6 L -0.25 -4.81481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-0.25 0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59259E-6 L -0.25 2.59259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22222E-6 L -0.25 2.22222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-0.25 -4.44444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8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54" grpId="0" animBg="1"/>
      <p:bldP spid="62" grpId="0"/>
      <p:bldP spid="1025" grpId="0"/>
      <p:bldP spid="1027" grpId="0"/>
      <p:bldP spid="102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6E7BA6A-EF69-468A-3CF7-8872237D14D5}"/>
              </a:ext>
            </a:extLst>
          </p:cNvPr>
          <p:cNvSpPr txBox="1"/>
          <p:nvPr/>
        </p:nvSpPr>
        <p:spPr>
          <a:xfrm>
            <a:off x="5686425" y="5034155"/>
            <a:ext cx="47434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60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multidomain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00202-1B9B-D590-4C1C-02F96744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Acquisition could actually be a Business Nightmare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38CD8-0445-8B9B-7786-91E9D8BD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4D94-EF8F-4C0E-8DF5-27D59E5EF8B1}" type="datetime1">
              <a:rPr lang="it-IT" smtClean="0"/>
              <a:pPr/>
              <a:t>12/04/2024</a:t>
            </a:fld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8C54E-765B-4FF8-6B02-E59C7219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pPr/>
              <a:t>18</a:t>
            </a:fld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3C7FB-D13A-D457-616C-C129BE281CA0}"/>
              </a:ext>
            </a:extLst>
          </p:cNvPr>
          <p:cNvSpPr txBox="1"/>
          <p:nvPr/>
        </p:nvSpPr>
        <p:spPr>
          <a:xfrm>
            <a:off x="838199" y="1259015"/>
            <a:ext cx="4557185" cy="518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52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Users cannot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155E58-4188-F8E5-28DB-69578BD60AB7}"/>
              </a:ext>
            </a:extLst>
          </p:cNvPr>
          <p:cNvSpPr txBox="1"/>
          <p:nvPr/>
        </p:nvSpPr>
        <p:spPr>
          <a:xfrm>
            <a:off x="824441" y="2303188"/>
            <a:ext cx="6276975" cy="518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52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IT workers cannot fix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0B4310-65AE-79B7-136E-C403A051DA84}"/>
              </a:ext>
            </a:extLst>
          </p:cNvPr>
          <p:cNvSpPr txBox="1"/>
          <p:nvPr/>
        </p:nvSpPr>
        <p:spPr>
          <a:xfrm>
            <a:off x="838199" y="3446410"/>
            <a:ext cx="4057651" cy="518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52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Governance is gone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94E11AC1-F04A-71D9-42A6-0567E1FEE2F6}"/>
              </a:ext>
            </a:extLst>
          </p:cNvPr>
          <p:cNvSpPr txBox="1">
            <a:spLocks/>
          </p:cNvSpPr>
          <p:nvPr/>
        </p:nvSpPr>
        <p:spPr>
          <a:xfrm>
            <a:off x="7143749" y="1082225"/>
            <a:ext cx="4300010" cy="558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000">
              <a:solidFill>
                <a:schemeClr val="accent1">
                  <a:lumMod val="20000"/>
                  <a:lumOff val="80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9843A91A-5343-354B-89B3-DB3C955C20EA}"/>
              </a:ext>
            </a:extLst>
          </p:cNvPr>
          <p:cNvSpPr txBox="1">
            <a:spLocks/>
          </p:cNvSpPr>
          <p:nvPr/>
        </p:nvSpPr>
        <p:spPr>
          <a:xfrm>
            <a:off x="814916" y="4385723"/>
            <a:ext cx="10562168" cy="558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Is there any IT solution?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FF6DDAA0-AED3-AA90-207E-1E5846E0E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4369" y="5229909"/>
            <a:ext cx="3476332" cy="780055"/>
          </a:xfrm>
          <a:prstGeom prst="rect">
            <a:avLst/>
          </a:prstGeom>
        </p:spPr>
      </p:pic>
      <p:pic>
        <p:nvPicPr>
          <p:cNvPr id="24" name="Picture 23" descr="A group of people icons&#10;&#10;Description automatically generated">
            <a:extLst>
              <a:ext uri="{FF2B5EF4-FFF2-40B4-BE49-F238E27FC236}">
                <a16:creationId xmlns:a16="http://schemas.microsoft.com/office/drawing/2014/main" id="{1F37A32D-425E-0468-5978-901773C4A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844" y="1989152"/>
            <a:ext cx="1144800" cy="1144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6FBB51C-54BF-8644-5C9C-5F3CF1DB1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11042" y="935303"/>
            <a:ext cx="1144800" cy="114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06E847-A6CD-BC85-0F94-226271B53034}"/>
              </a:ext>
            </a:extLst>
          </p:cNvPr>
          <p:cNvSpPr txBox="1"/>
          <p:nvPr/>
        </p:nvSpPr>
        <p:spPr>
          <a:xfrm>
            <a:off x="6177425" y="1248337"/>
            <a:ext cx="2371726" cy="518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20"/>
              </a:lnSpc>
            </a:pP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Allow Access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089D4E-CEDB-1289-C5C0-9F09C4486B1C}"/>
              </a:ext>
            </a:extLst>
          </p:cNvPr>
          <p:cNvSpPr txBox="1"/>
          <p:nvPr/>
        </p:nvSpPr>
        <p:spPr>
          <a:xfrm>
            <a:off x="7680879" y="2303188"/>
            <a:ext cx="2371726" cy="518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20"/>
              </a:lnSpc>
            </a:pP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Delegate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416C5-22E9-ECC6-323F-27F755F9029D}"/>
              </a:ext>
            </a:extLst>
          </p:cNvPr>
          <p:cNvSpPr txBox="1"/>
          <p:nvPr/>
        </p:nvSpPr>
        <p:spPr>
          <a:xfrm>
            <a:off x="6473026" y="3469584"/>
            <a:ext cx="1870874" cy="518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20"/>
              </a:lnSpc>
            </a:pP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Segregate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F404FD-CE59-E086-41AE-5D650D56BF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05676" y="3115178"/>
            <a:ext cx="1144800" cy="1144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008BD1-9ED2-7F29-C9CF-AC336F0680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48252" y="1222285"/>
            <a:ext cx="688806" cy="6888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09A8FE-A525-951A-5BC5-3C13B524EC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8885" y="2217149"/>
            <a:ext cx="688806" cy="6888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DA8A3A-0B19-5201-3AA1-37775FA7A8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1048" y="3361373"/>
            <a:ext cx="688806" cy="6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5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" grpId="0"/>
      <p:bldP spid="7" grpId="0"/>
      <p:bldP spid="8" grpId="0"/>
      <p:bldP spid="12" grpId="0"/>
      <p:bldP spid="6" grpId="0"/>
      <p:bldP spid="10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7DD7CBBF-857C-81B2-A8D2-0ACA4A42C055}"/>
              </a:ext>
            </a:extLst>
          </p:cNvPr>
          <p:cNvSpPr>
            <a:spLocks noChangeAspect="1"/>
          </p:cNvSpPr>
          <p:nvPr/>
        </p:nvSpPr>
        <p:spPr>
          <a:xfrm>
            <a:off x="907635" y="1222108"/>
            <a:ext cx="1800000" cy="180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0C7C146-59DA-2F61-1FC0-AD53D32C41F8}"/>
              </a:ext>
            </a:extLst>
          </p:cNvPr>
          <p:cNvSpPr/>
          <p:nvPr/>
        </p:nvSpPr>
        <p:spPr>
          <a:xfrm>
            <a:off x="542925" y="2739790"/>
            <a:ext cx="600076" cy="478932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610CBA6-B6B9-4A6C-36B4-AAB99BCC6F4F}"/>
              </a:ext>
            </a:extLst>
          </p:cNvPr>
          <p:cNvSpPr/>
          <p:nvPr/>
        </p:nvSpPr>
        <p:spPr>
          <a:xfrm>
            <a:off x="1585808" y="3155191"/>
            <a:ext cx="1052617" cy="691293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7AC4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00202-1B9B-D590-4C1C-02F96744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3520"/>
              </a:lnSpc>
            </a:pPr>
            <a:r>
              <a:rPr lang="en-US" sz="300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Delegate Assets Management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38CD8-0445-8B9B-7786-91E9D8BD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4D94-EF8F-4C0E-8DF5-27D59E5EF8B1}" type="datetime1">
              <a:rPr lang="it-IT" smtClean="0"/>
              <a:pPr/>
              <a:t>12/04/2024</a:t>
            </a:fld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8C54E-765B-4FF8-6B02-E59C7219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pPr/>
              <a:t>19</a:t>
            </a:fld>
            <a:endParaRPr lang="it-IT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45E4C3B-4A44-520C-C1AD-7378B8323487}"/>
              </a:ext>
            </a:extLst>
          </p:cNvPr>
          <p:cNvSpPr>
            <a:spLocks noChangeAspect="1"/>
          </p:cNvSpPr>
          <p:nvPr/>
        </p:nvSpPr>
        <p:spPr>
          <a:xfrm>
            <a:off x="878517" y="1196908"/>
            <a:ext cx="1850400" cy="1850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371054-9485-2EE9-8559-A6E2F216209D}"/>
              </a:ext>
            </a:extLst>
          </p:cNvPr>
          <p:cNvGrpSpPr/>
          <p:nvPr/>
        </p:nvGrpSpPr>
        <p:grpSpPr>
          <a:xfrm>
            <a:off x="4926146" y="1929041"/>
            <a:ext cx="2281191" cy="2282313"/>
            <a:chOff x="4926146" y="1929041"/>
            <a:chExt cx="2281191" cy="228231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01E5A57-5160-630B-DB82-889753553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26146" y="1930163"/>
              <a:ext cx="2281191" cy="2281191"/>
            </a:xfrm>
            <a:prstGeom prst="rect">
              <a:avLst/>
            </a:prstGeom>
          </p:spPr>
        </p:pic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E779B1E-6EC2-1F74-FBEE-CB230D9562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6146" y="1929041"/>
              <a:ext cx="2281191" cy="228119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2C9641-29B8-4618-6AD3-5DCD81BF596F}"/>
              </a:ext>
            </a:extLst>
          </p:cNvPr>
          <p:cNvGrpSpPr/>
          <p:nvPr/>
        </p:nvGrpSpPr>
        <p:grpSpPr>
          <a:xfrm>
            <a:off x="9773969" y="4455187"/>
            <a:ext cx="1329009" cy="1329493"/>
            <a:chOff x="9773969" y="4455187"/>
            <a:chExt cx="1329009" cy="1329493"/>
          </a:xfrm>
        </p:grpSpPr>
        <p:pic>
          <p:nvPicPr>
            <p:cNvPr id="20" name="Picture 19" descr="A white circle with black text&#10;&#10;Description automatically generated">
              <a:extLst>
                <a:ext uri="{FF2B5EF4-FFF2-40B4-BE49-F238E27FC236}">
                  <a16:creationId xmlns:a16="http://schemas.microsoft.com/office/drawing/2014/main" id="{A07FEA4F-644F-BA28-1A41-9FB486A44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7506" y="4459208"/>
              <a:ext cx="1325472" cy="1325472"/>
            </a:xfrm>
            <a:prstGeom prst="rect">
              <a:avLst/>
            </a:prstGeom>
          </p:spPr>
        </p:pic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C124B02-B1B2-CC3E-85E1-A519A8B9A7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73969" y="4455187"/>
              <a:ext cx="1324800" cy="13248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A group of people icons&#10;&#10;Description automatically generated">
            <a:extLst>
              <a:ext uri="{FF2B5EF4-FFF2-40B4-BE49-F238E27FC236}">
                <a16:creationId xmlns:a16="http://schemas.microsoft.com/office/drawing/2014/main" id="{0DB8449D-3975-0C9B-0299-32552ED46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282" y="296908"/>
            <a:ext cx="1800000" cy="180000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83D20A1-D8B4-34D3-2931-E61790D07B93}"/>
              </a:ext>
            </a:extLst>
          </p:cNvPr>
          <p:cNvSpPr/>
          <p:nvPr/>
        </p:nvSpPr>
        <p:spPr>
          <a:xfrm>
            <a:off x="2506718" y="1412887"/>
            <a:ext cx="2640882" cy="964979"/>
          </a:xfrm>
          <a:custGeom>
            <a:avLst/>
            <a:gdLst>
              <a:gd name="connsiteX0" fmla="*/ 2677886 w 2677886"/>
              <a:gd name="connsiteY0" fmla="*/ 1067615 h 1067615"/>
              <a:gd name="connsiteX1" fmla="*/ 1240971 w 2677886"/>
              <a:gd name="connsiteY1" fmla="*/ 78570 h 1067615"/>
              <a:gd name="connsiteX2" fmla="*/ 0 w 2677886"/>
              <a:gd name="connsiteY2" fmla="*/ 134554 h 1067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7886" h="1067615">
                <a:moveTo>
                  <a:pt x="2677886" y="1067615"/>
                </a:moveTo>
                <a:cubicBezTo>
                  <a:pt x="2182585" y="650847"/>
                  <a:pt x="1687285" y="234080"/>
                  <a:pt x="1240971" y="78570"/>
                </a:cubicBezTo>
                <a:cubicBezTo>
                  <a:pt x="794657" y="-76940"/>
                  <a:pt x="397328" y="28807"/>
                  <a:pt x="0" y="134554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head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D77E700-25C2-358B-EFC5-76980B8148C3}"/>
              </a:ext>
            </a:extLst>
          </p:cNvPr>
          <p:cNvSpPr/>
          <p:nvPr/>
        </p:nvSpPr>
        <p:spPr>
          <a:xfrm rot="870275">
            <a:off x="7041099" y="3582301"/>
            <a:ext cx="3004743" cy="797052"/>
          </a:xfrm>
          <a:custGeom>
            <a:avLst/>
            <a:gdLst>
              <a:gd name="connsiteX0" fmla="*/ 0 w 3834881"/>
              <a:gd name="connsiteY0" fmla="*/ 481924 h 1424316"/>
              <a:gd name="connsiteX1" fmla="*/ 2230016 w 3834881"/>
              <a:gd name="connsiteY1" fmla="*/ 43385 h 1424316"/>
              <a:gd name="connsiteX2" fmla="*/ 3834881 w 3834881"/>
              <a:gd name="connsiteY2" fmla="*/ 1424316 h 142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4881" h="1424316">
                <a:moveTo>
                  <a:pt x="0" y="481924"/>
                </a:moveTo>
                <a:cubicBezTo>
                  <a:pt x="795434" y="184122"/>
                  <a:pt x="1590869" y="-113680"/>
                  <a:pt x="2230016" y="43385"/>
                </a:cubicBezTo>
                <a:cubicBezTo>
                  <a:pt x="2869163" y="200450"/>
                  <a:pt x="3610946" y="1177055"/>
                  <a:pt x="3834881" y="1424316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head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60">
            <a:extLst>
              <a:ext uri="{FF2B5EF4-FFF2-40B4-BE49-F238E27FC236}">
                <a16:creationId xmlns:a16="http://schemas.microsoft.com/office/drawing/2014/main" id="{2074E024-FCB1-EA2C-6793-301070ECA3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43470" y="5383987"/>
            <a:ext cx="792000" cy="792000"/>
          </a:xfrm>
          <a:prstGeom prst="rect">
            <a:avLst/>
          </a:prstGeom>
        </p:spPr>
      </p:pic>
      <p:pic>
        <p:nvPicPr>
          <p:cNvPr id="17" name="Graphic 60">
            <a:extLst>
              <a:ext uri="{FF2B5EF4-FFF2-40B4-BE49-F238E27FC236}">
                <a16:creationId xmlns:a16="http://schemas.microsoft.com/office/drawing/2014/main" id="{14AA9406-500A-74AA-9F61-24F0D8DED6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4228" y="4854809"/>
            <a:ext cx="792000" cy="792000"/>
          </a:xfrm>
          <a:prstGeom prst="rect">
            <a:avLst/>
          </a:prstGeom>
        </p:spPr>
      </p:pic>
      <p:pic>
        <p:nvPicPr>
          <p:cNvPr id="23" name="Graphic 36">
            <a:extLst>
              <a:ext uri="{FF2B5EF4-FFF2-40B4-BE49-F238E27FC236}">
                <a16:creationId xmlns:a16="http://schemas.microsoft.com/office/drawing/2014/main" id="{91F33C94-E9A7-E8CE-CC68-88D952AD51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7983" y="3341847"/>
            <a:ext cx="468000" cy="468000"/>
          </a:xfrm>
          <a:prstGeom prst="rect">
            <a:avLst/>
          </a:prstGeom>
        </p:spPr>
      </p:pic>
      <p:pic>
        <p:nvPicPr>
          <p:cNvPr id="24" name="Graphic 40">
            <a:extLst>
              <a:ext uri="{FF2B5EF4-FFF2-40B4-BE49-F238E27FC236}">
                <a16:creationId xmlns:a16="http://schemas.microsoft.com/office/drawing/2014/main" id="{8E674DAF-ED7C-030F-4CAC-FA02FE559B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8707" y="2739790"/>
            <a:ext cx="415843" cy="468000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4EE9118-0DF3-EDEF-2E45-C93CA7CD3D95}"/>
              </a:ext>
            </a:extLst>
          </p:cNvPr>
          <p:cNvSpPr/>
          <p:nvPr/>
        </p:nvSpPr>
        <p:spPr>
          <a:xfrm>
            <a:off x="2124075" y="5219700"/>
            <a:ext cx="6343650" cy="723900"/>
          </a:xfrm>
          <a:custGeom>
            <a:avLst/>
            <a:gdLst>
              <a:gd name="connsiteX0" fmla="*/ 6343650 w 6343650"/>
              <a:gd name="connsiteY0" fmla="*/ 723900 h 723900"/>
              <a:gd name="connsiteX1" fmla="*/ 2628900 w 6343650"/>
              <a:gd name="connsiteY1" fmla="*/ 590550 h 723900"/>
              <a:gd name="connsiteX2" fmla="*/ 0 w 6343650"/>
              <a:gd name="connsiteY2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3650" h="723900">
                <a:moveTo>
                  <a:pt x="6343650" y="723900"/>
                </a:moveTo>
                <a:cubicBezTo>
                  <a:pt x="5014912" y="717550"/>
                  <a:pt x="3686175" y="711200"/>
                  <a:pt x="2628900" y="590550"/>
                </a:cubicBezTo>
                <a:cubicBezTo>
                  <a:pt x="1571625" y="469900"/>
                  <a:pt x="785812" y="234950"/>
                  <a:pt x="0" y="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3AE926C-640F-2740-5D69-8131A2A82D5D}"/>
              </a:ext>
            </a:extLst>
          </p:cNvPr>
          <p:cNvSpPr/>
          <p:nvPr/>
        </p:nvSpPr>
        <p:spPr>
          <a:xfrm>
            <a:off x="794604" y="3278981"/>
            <a:ext cx="600076" cy="1831107"/>
          </a:xfrm>
          <a:custGeom>
            <a:avLst/>
            <a:gdLst>
              <a:gd name="connsiteX0" fmla="*/ 734318 w 734318"/>
              <a:gd name="connsiteY0" fmla="*/ 1800225 h 1800225"/>
              <a:gd name="connsiteX1" fmla="*/ 77093 w 734318"/>
              <a:gd name="connsiteY1" fmla="*/ 1314450 h 1800225"/>
              <a:gd name="connsiteX2" fmla="*/ 38993 w 734318"/>
              <a:gd name="connsiteY2" fmla="*/ 0 h 180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318" h="1800225">
                <a:moveTo>
                  <a:pt x="734318" y="1800225"/>
                </a:moveTo>
                <a:cubicBezTo>
                  <a:pt x="463649" y="1707356"/>
                  <a:pt x="192980" y="1614487"/>
                  <a:pt x="77093" y="1314450"/>
                </a:cubicBezTo>
                <a:cubicBezTo>
                  <a:pt x="-38794" y="1014413"/>
                  <a:pt x="99" y="507206"/>
                  <a:pt x="38993" y="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8E72E59-275D-262A-291A-C2A5F8D1040A}"/>
              </a:ext>
            </a:extLst>
          </p:cNvPr>
          <p:cNvSpPr/>
          <p:nvPr/>
        </p:nvSpPr>
        <p:spPr>
          <a:xfrm rot="21036851" flipH="1">
            <a:off x="1949696" y="3937919"/>
            <a:ext cx="172027" cy="1040719"/>
          </a:xfrm>
          <a:custGeom>
            <a:avLst/>
            <a:gdLst>
              <a:gd name="connsiteX0" fmla="*/ 734318 w 734318"/>
              <a:gd name="connsiteY0" fmla="*/ 1800225 h 1800225"/>
              <a:gd name="connsiteX1" fmla="*/ 77093 w 734318"/>
              <a:gd name="connsiteY1" fmla="*/ 1314450 h 1800225"/>
              <a:gd name="connsiteX2" fmla="*/ 38993 w 734318"/>
              <a:gd name="connsiteY2" fmla="*/ 0 h 180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318" h="1800225">
                <a:moveTo>
                  <a:pt x="734318" y="1800225"/>
                </a:moveTo>
                <a:cubicBezTo>
                  <a:pt x="463649" y="1707356"/>
                  <a:pt x="192980" y="1614487"/>
                  <a:pt x="77093" y="1314450"/>
                </a:cubicBezTo>
                <a:cubicBezTo>
                  <a:pt x="-38794" y="1014413"/>
                  <a:pt x="99" y="507206"/>
                  <a:pt x="38993" y="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28">
            <a:extLst>
              <a:ext uri="{FF2B5EF4-FFF2-40B4-BE49-F238E27FC236}">
                <a16:creationId xmlns:a16="http://schemas.microsoft.com/office/drawing/2014/main" id="{0C403490-2B4C-CE48-9252-91CBF9CF50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038" y="2750722"/>
            <a:ext cx="468000" cy="468000"/>
          </a:xfrm>
          <a:prstGeom prst="rect">
            <a:avLst/>
          </a:prstGeom>
        </p:spPr>
      </p:pic>
      <p:pic>
        <p:nvPicPr>
          <p:cNvPr id="21" name="Graphic 30">
            <a:extLst>
              <a:ext uri="{FF2B5EF4-FFF2-40B4-BE49-F238E27FC236}">
                <a16:creationId xmlns:a16="http://schemas.microsoft.com/office/drawing/2014/main" id="{28732632-4DB5-B45C-395E-7678653AF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9345" y="3172813"/>
            <a:ext cx="468000" cy="468000"/>
          </a:xfrm>
          <a:prstGeom prst="rect">
            <a:avLst/>
          </a:prstGeom>
        </p:spPr>
      </p:pic>
      <p:pic>
        <p:nvPicPr>
          <p:cNvPr id="22" name="Graphic 32">
            <a:extLst>
              <a:ext uri="{FF2B5EF4-FFF2-40B4-BE49-F238E27FC236}">
                <a16:creationId xmlns:a16="http://schemas.microsoft.com/office/drawing/2014/main" id="{9772E464-C4EC-B5E8-8474-B430E90AC0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0707" y="3341847"/>
            <a:ext cx="468000" cy="468000"/>
          </a:xfrm>
          <a:prstGeom prst="rect">
            <a:avLst/>
          </a:prstGeom>
        </p:spPr>
      </p:pic>
      <p:pic>
        <p:nvPicPr>
          <p:cNvPr id="43" name="Picture 42" descr="A white circle with black text and letters&#10;&#10;Description automatically generated">
            <a:extLst>
              <a:ext uri="{FF2B5EF4-FFF2-40B4-BE49-F238E27FC236}">
                <a16:creationId xmlns:a16="http://schemas.microsoft.com/office/drawing/2014/main" id="{6F207861-C2F5-E820-0DB1-4F54F3F403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71" y="1196908"/>
            <a:ext cx="1851246" cy="185124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BC327D5-D033-7CCF-EBDD-DD18A034B933}"/>
              </a:ext>
            </a:extLst>
          </p:cNvPr>
          <p:cNvSpPr txBox="1"/>
          <p:nvPr/>
        </p:nvSpPr>
        <p:spPr>
          <a:xfrm>
            <a:off x="2991014" y="3007084"/>
            <a:ext cx="71630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Integrate IT departments easily: </a:t>
            </a:r>
            <a:r>
              <a:rPr lang="en-US" sz="300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everyone administrates what he knowns</a:t>
            </a:r>
          </a:p>
        </p:txBody>
      </p:sp>
    </p:spTree>
    <p:extLst>
      <p:ext uri="{BB962C8B-B14F-4D97-AF65-F5344CB8AC3E}">
        <p14:creationId xmlns:p14="http://schemas.microsoft.com/office/powerpoint/2010/main" val="157730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0.35872 0.3009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30" y="1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7.40741E-7 L -0.00065 0.06829 " pathEditMode="relative" rAng="0" ptsTypes="AA">
                                      <p:cBhvr>
                                        <p:cTn id="27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1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75000" y="1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41" grpId="0" animBg="1"/>
      <p:bldP spid="42" grpId="0" animBg="1"/>
      <p:bldP spid="50" grpId="0" animBg="1"/>
      <p:bldP spid="10" grpId="0" animBg="1"/>
      <p:bldP spid="11" grpId="0" animBg="1"/>
      <p:bldP spid="28" grpId="0" animBg="1"/>
      <p:bldP spid="31" grpId="0" animBg="1"/>
      <p:bldP spid="33" grpId="0" animBg="1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0202-1B9B-D590-4C1C-02F96744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Acquisition is a Growth Strategy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38CD8-0445-8B9B-7786-91E9D8BD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4D94-EF8F-4C0E-8DF5-27D59E5EF8B1}" type="datetime1">
              <a:rPr lang="it-IT" smtClean="0"/>
              <a:pPr/>
              <a:t>12/04/2024</a:t>
            </a:fld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8C54E-765B-4FF8-6B02-E59C7219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pPr/>
              <a:t>2</a:t>
            </a:fld>
            <a:endParaRPr lang="it-IT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E63A3B-6C0F-4237-0FC8-AE76F821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6146" y="1930163"/>
            <a:ext cx="2281191" cy="2281191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F4971CB-485D-13EA-8DF9-DBDE92310F9E}"/>
              </a:ext>
            </a:extLst>
          </p:cNvPr>
          <p:cNvSpPr/>
          <p:nvPr/>
        </p:nvSpPr>
        <p:spPr>
          <a:xfrm rot="320591">
            <a:off x="6984379" y="1217213"/>
            <a:ext cx="2411865" cy="1215108"/>
          </a:xfrm>
          <a:custGeom>
            <a:avLst/>
            <a:gdLst>
              <a:gd name="connsiteX0" fmla="*/ 0 w 2557943"/>
              <a:gd name="connsiteY0" fmla="*/ 1271561 h 1271561"/>
              <a:gd name="connsiteX1" fmla="*/ 654050 w 2557943"/>
              <a:gd name="connsiteY1" fmla="*/ 255561 h 1271561"/>
              <a:gd name="connsiteX2" fmla="*/ 1758950 w 2557943"/>
              <a:gd name="connsiteY2" fmla="*/ 865161 h 1271561"/>
              <a:gd name="connsiteX3" fmla="*/ 2076450 w 2557943"/>
              <a:gd name="connsiteY3" fmla="*/ 109511 h 1271561"/>
              <a:gd name="connsiteX4" fmla="*/ 2520950 w 2557943"/>
              <a:gd name="connsiteY4" fmla="*/ 7911 h 1271561"/>
              <a:gd name="connsiteX5" fmla="*/ 2501900 w 2557943"/>
              <a:gd name="connsiteY5" fmla="*/ 14261 h 127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7943" h="1271561">
                <a:moveTo>
                  <a:pt x="0" y="1271561"/>
                </a:moveTo>
                <a:cubicBezTo>
                  <a:pt x="180446" y="797427"/>
                  <a:pt x="360892" y="323294"/>
                  <a:pt x="654050" y="255561"/>
                </a:cubicBezTo>
                <a:cubicBezTo>
                  <a:pt x="947208" y="187828"/>
                  <a:pt x="1521883" y="889503"/>
                  <a:pt x="1758950" y="865161"/>
                </a:cubicBezTo>
                <a:cubicBezTo>
                  <a:pt x="1996017" y="840819"/>
                  <a:pt x="1949450" y="252386"/>
                  <a:pt x="2076450" y="109511"/>
                </a:cubicBezTo>
                <a:cubicBezTo>
                  <a:pt x="2203450" y="-33364"/>
                  <a:pt x="2450042" y="23786"/>
                  <a:pt x="2520950" y="7911"/>
                </a:cubicBezTo>
                <a:cubicBezTo>
                  <a:pt x="2591858" y="-7964"/>
                  <a:pt x="2546879" y="3148"/>
                  <a:pt x="2501900" y="14261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head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6672E08-6F77-7FE6-DC4B-E4585FDEE880}"/>
              </a:ext>
            </a:extLst>
          </p:cNvPr>
          <p:cNvSpPr/>
          <p:nvPr/>
        </p:nvSpPr>
        <p:spPr>
          <a:xfrm rot="870275">
            <a:off x="7041099" y="3582301"/>
            <a:ext cx="3004743" cy="797052"/>
          </a:xfrm>
          <a:custGeom>
            <a:avLst/>
            <a:gdLst>
              <a:gd name="connsiteX0" fmla="*/ 0 w 3834881"/>
              <a:gd name="connsiteY0" fmla="*/ 481924 h 1424316"/>
              <a:gd name="connsiteX1" fmla="*/ 2230016 w 3834881"/>
              <a:gd name="connsiteY1" fmla="*/ 43385 h 1424316"/>
              <a:gd name="connsiteX2" fmla="*/ 3834881 w 3834881"/>
              <a:gd name="connsiteY2" fmla="*/ 1424316 h 142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4881" h="1424316">
                <a:moveTo>
                  <a:pt x="0" y="481924"/>
                </a:moveTo>
                <a:cubicBezTo>
                  <a:pt x="795434" y="184122"/>
                  <a:pt x="1590869" y="-113680"/>
                  <a:pt x="2230016" y="43385"/>
                </a:cubicBezTo>
                <a:cubicBezTo>
                  <a:pt x="2869163" y="200450"/>
                  <a:pt x="3610946" y="1177055"/>
                  <a:pt x="3834881" y="1424316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head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0EC41AF-2C80-27FC-8607-19D49786BCDF}"/>
              </a:ext>
            </a:extLst>
          </p:cNvPr>
          <p:cNvCxnSpPr>
            <a:stCxn id="33" idx="0"/>
            <a:endCxn id="15" idx="2"/>
          </p:cNvCxnSpPr>
          <p:nvPr/>
        </p:nvCxnSpPr>
        <p:spPr>
          <a:xfrm flipV="1">
            <a:off x="6066742" y="4211354"/>
            <a:ext cx="0" cy="75237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F9EB244-6DDC-3B94-6E65-FD847013B4A2}"/>
              </a:ext>
            </a:extLst>
          </p:cNvPr>
          <p:cNvSpPr/>
          <p:nvPr/>
        </p:nvSpPr>
        <p:spPr>
          <a:xfrm>
            <a:off x="2506718" y="1412887"/>
            <a:ext cx="2640882" cy="964979"/>
          </a:xfrm>
          <a:custGeom>
            <a:avLst/>
            <a:gdLst>
              <a:gd name="connsiteX0" fmla="*/ 2677886 w 2677886"/>
              <a:gd name="connsiteY0" fmla="*/ 1067615 h 1067615"/>
              <a:gd name="connsiteX1" fmla="*/ 1240971 w 2677886"/>
              <a:gd name="connsiteY1" fmla="*/ 78570 h 1067615"/>
              <a:gd name="connsiteX2" fmla="*/ 0 w 2677886"/>
              <a:gd name="connsiteY2" fmla="*/ 134554 h 1067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7886" h="1067615">
                <a:moveTo>
                  <a:pt x="2677886" y="1067615"/>
                </a:moveTo>
                <a:cubicBezTo>
                  <a:pt x="2182585" y="650847"/>
                  <a:pt x="1687285" y="234080"/>
                  <a:pt x="1240971" y="78570"/>
                </a:cubicBezTo>
                <a:cubicBezTo>
                  <a:pt x="794657" y="-76940"/>
                  <a:pt x="397328" y="28807"/>
                  <a:pt x="0" y="134554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head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B375521-8DDB-8E9D-4B9F-C25E68D48698}"/>
              </a:ext>
            </a:extLst>
          </p:cNvPr>
          <p:cNvSpPr/>
          <p:nvPr/>
        </p:nvSpPr>
        <p:spPr>
          <a:xfrm>
            <a:off x="1295400" y="3595396"/>
            <a:ext cx="3746500" cy="1129004"/>
          </a:xfrm>
          <a:custGeom>
            <a:avLst/>
            <a:gdLst>
              <a:gd name="connsiteX0" fmla="*/ 0 w 3759200"/>
              <a:gd name="connsiteY0" fmla="*/ 1041400 h 1041400"/>
              <a:gd name="connsiteX1" fmla="*/ 977900 w 3759200"/>
              <a:gd name="connsiteY1" fmla="*/ 38100 h 1041400"/>
              <a:gd name="connsiteX2" fmla="*/ 2222500 w 3759200"/>
              <a:gd name="connsiteY2" fmla="*/ 901700 h 1041400"/>
              <a:gd name="connsiteX3" fmla="*/ 3759200 w 3759200"/>
              <a:gd name="connsiteY3" fmla="*/ 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9200" h="1041400">
                <a:moveTo>
                  <a:pt x="0" y="1041400"/>
                </a:moveTo>
                <a:cubicBezTo>
                  <a:pt x="303741" y="551391"/>
                  <a:pt x="607483" y="61383"/>
                  <a:pt x="977900" y="38100"/>
                </a:cubicBezTo>
                <a:cubicBezTo>
                  <a:pt x="1348317" y="14817"/>
                  <a:pt x="1758950" y="908050"/>
                  <a:pt x="2222500" y="901700"/>
                </a:cubicBezTo>
                <a:cubicBezTo>
                  <a:pt x="2686050" y="895350"/>
                  <a:pt x="3496733" y="137583"/>
                  <a:pt x="3759200" y="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white circle with black text and letters&#10;&#10;Description automatically generated">
            <a:extLst>
              <a:ext uri="{FF2B5EF4-FFF2-40B4-BE49-F238E27FC236}">
                <a16:creationId xmlns:a16="http://schemas.microsoft.com/office/drawing/2014/main" id="{37DE0B6E-761F-207A-571D-52DE42ACF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71" y="1196908"/>
            <a:ext cx="1851246" cy="1851246"/>
          </a:xfrm>
          <a:prstGeom prst="rect">
            <a:avLst/>
          </a:prstGeom>
        </p:spPr>
      </p:pic>
      <p:pic>
        <p:nvPicPr>
          <p:cNvPr id="19" name="Picture 18" descr="A white circle with black text&#10;&#10;Description automatically generated">
            <a:extLst>
              <a:ext uri="{FF2B5EF4-FFF2-40B4-BE49-F238E27FC236}">
                <a16:creationId xmlns:a16="http://schemas.microsoft.com/office/drawing/2014/main" id="{157D64B1-AD6D-C92E-FC53-70218BEEC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506" y="4459208"/>
            <a:ext cx="1325472" cy="1325472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B74EE633-0CCC-E2D9-4388-0E4919A4EA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00" y="727076"/>
            <a:ext cx="1418060" cy="1418060"/>
          </a:xfrm>
          <a:prstGeom prst="rect">
            <a:avLst/>
          </a:prstGeom>
        </p:spPr>
      </p:pic>
      <p:pic>
        <p:nvPicPr>
          <p:cNvPr id="33" name="Picture 32" descr="A yellow and grey logo&#10;&#10;Description automatically generated">
            <a:extLst>
              <a:ext uri="{FF2B5EF4-FFF2-40B4-BE49-F238E27FC236}">
                <a16:creationId xmlns:a16="http://schemas.microsoft.com/office/drawing/2014/main" id="{7C1E89D3-F89F-E755-3948-5B94D854C1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712" y="4963732"/>
            <a:ext cx="1418059" cy="14180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BDE362-4822-5BAC-1E41-6B59533E03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336" y="4689881"/>
            <a:ext cx="1418059" cy="1418059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6CDA0495-644B-8D8A-775A-D2CD7B6B7B57}"/>
              </a:ext>
            </a:extLst>
          </p:cNvPr>
          <p:cNvSpPr>
            <a:spLocks noChangeAspect="1"/>
          </p:cNvSpPr>
          <p:nvPr/>
        </p:nvSpPr>
        <p:spPr>
          <a:xfrm>
            <a:off x="878517" y="1196908"/>
            <a:ext cx="1850400" cy="1850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1EE4C5A-8437-C95C-9ED0-38F582951B2C}"/>
              </a:ext>
            </a:extLst>
          </p:cNvPr>
          <p:cNvSpPr>
            <a:spLocks noChangeAspect="1"/>
          </p:cNvSpPr>
          <p:nvPr/>
        </p:nvSpPr>
        <p:spPr>
          <a:xfrm>
            <a:off x="381336" y="4686253"/>
            <a:ext cx="1418400" cy="1418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C96B687-72FD-C44E-6105-5971C5A5C484}"/>
              </a:ext>
            </a:extLst>
          </p:cNvPr>
          <p:cNvSpPr>
            <a:spLocks noChangeAspect="1"/>
          </p:cNvSpPr>
          <p:nvPr/>
        </p:nvSpPr>
        <p:spPr>
          <a:xfrm>
            <a:off x="4926146" y="1929041"/>
            <a:ext cx="2281191" cy="22811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872889B-CB4A-FDD8-CEA6-35AAF310515C}"/>
              </a:ext>
            </a:extLst>
          </p:cNvPr>
          <p:cNvSpPr>
            <a:spLocks noChangeAspect="1"/>
          </p:cNvSpPr>
          <p:nvPr/>
        </p:nvSpPr>
        <p:spPr>
          <a:xfrm>
            <a:off x="9456660" y="722383"/>
            <a:ext cx="1418400" cy="14184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C36C51F-1247-0B88-D604-1ADCB8F32AFB}"/>
              </a:ext>
            </a:extLst>
          </p:cNvPr>
          <p:cNvSpPr>
            <a:spLocks noChangeAspect="1"/>
          </p:cNvSpPr>
          <p:nvPr/>
        </p:nvSpPr>
        <p:spPr>
          <a:xfrm>
            <a:off x="9773969" y="4455187"/>
            <a:ext cx="1324800" cy="1324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546FFEC-479E-D4A6-447D-FCA2A25891D4}"/>
              </a:ext>
            </a:extLst>
          </p:cNvPr>
          <p:cNvSpPr>
            <a:spLocks noChangeAspect="1"/>
          </p:cNvSpPr>
          <p:nvPr/>
        </p:nvSpPr>
        <p:spPr>
          <a:xfrm>
            <a:off x="5357541" y="4962610"/>
            <a:ext cx="1418400" cy="14184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1" grpId="0" animBg="1"/>
      <p:bldP spid="27" grpId="0" animBg="1"/>
      <p:bldP spid="37" grpId="0" animBg="1"/>
      <p:bldP spid="44" grpId="0" animBg="1"/>
      <p:bldP spid="47" grpId="0" animBg="1"/>
      <p:bldP spid="45" grpId="0" animBg="1"/>
      <p:bldP spid="51" grpId="0" animBg="1"/>
      <p:bldP spid="48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EA73F56-BD91-0553-43AB-13B28CBF3DFF}"/>
              </a:ext>
            </a:extLst>
          </p:cNvPr>
          <p:cNvSpPr txBox="1">
            <a:spLocks/>
          </p:cNvSpPr>
          <p:nvPr/>
        </p:nvSpPr>
        <p:spPr>
          <a:xfrm>
            <a:off x="814916" y="1196976"/>
            <a:ext cx="10562168" cy="558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		   …could be an IT Nightmare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00202-1B9B-D590-4C1C-02F96744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Acquisition is a Growth Strategy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38CD8-0445-8B9B-7786-91E9D8BD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4D94-EF8F-4C0E-8DF5-27D59E5EF8B1}" type="datetime1">
              <a:rPr lang="it-IT" smtClean="0"/>
              <a:pPr/>
              <a:t>12/04/2024</a:t>
            </a:fld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8C54E-765B-4FF8-6B02-E59C7219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1F97D126-A7CF-673E-160A-52B04CFF13A5}"/>
              </a:ext>
            </a:extLst>
          </p:cNvPr>
          <p:cNvSpPr txBox="1">
            <a:spLocks/>
          </p:cNvSpPr>
          <p:nvPr/>
        </p:nvSpPr>
        <p:spPr>
          <a:xfrm>
            <a:off x="820207" y="5470527"/>
            <a:ext cx="10562168" cy="558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		   …could actually be a </a:t>
            </a:r>
            <a:r>
              <a:rPr lang="en-US" sz="300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Business Nightmare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3C7FB-D13A-D457-616C-C129BE281CA0}"/>
              </a:ext>
            </a:extLst>
          </p:cNvPr>
          <p:cNvSpPr txBox="1"/>
          <p:nvPr/>
        </p:nvSpPr>
        <p:spPr>
          <a:xfrm>
            <a:off x="814915" y="1870073"/>
            <a:ext cx="4557185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520"/>
              </a:lnSpc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Users cannot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155E58-4188-F8E5-28DB-69578BD60AB7}"/>
              </a:ext>
            </a:extLst>
          </p:cNvPr>
          <p:cNvSpPr txBox="1"/>
          <p:nvPr/>
        </p:nvSpPr>
        <p:spPr>
          <a:xfrm>
            <a:off x="838199" y="2432925"/>
            <a:ext cx="6276975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520"/>
              </a:lnSpc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IT workers cannot fix problem</a:t>
            </a:r>
          </a:p>
          <a:p>
            <a:pPr marL="457200" indent="-457200">
              <a:lnSpc>
                <a:spcPts val="3520"/>
              </a:lnSpc>
              <a:buFont typeface="Arial" panose="020B0604020202020204" pitchFamily="34" charset="0"/>
              <a:buChar char="•"/>
            </a:pPr>
            <a:endParaRPr lang="en-US" sz="3000">
              <a:solidFill>
                <a:schemeClr val="accent1">
                  <a:lumMod val="20000"/>
                  <a:lumOff val="80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0B4310-65AE-79B7-136E-C403A051DA84}"/>
              </a:ext>
            </a:extLst>
          </p:cNvPr>
          <p:cNvSpPr txBox="1"/>
          <p:nvPr/>
        </p:nvSpPr>
        <p:spPr>
          <a:xfrm>
            <a:off x="838199" y="2995777"/>
            <a:ext cx="6562725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520"/>
              </a:lnSpc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Governance is gone</a:t>
            </a:r>
          </a:p>
        </p:txBody>
      </p:sp>
      <p:pic>
        <p:nvPicPr>
          <p:cNvPr id="13" name="Picture 12" descr="A clock in a trash can&#10;&#10;Description automatically generated">
            <a:extLst>
              <a:ext uri="{FF2B5EF4-FFF2-40B4-BE49-F238E27FC236}">
                <a16:creationId xmlns:a16="http://schemas.microsoft.com/office/drawing/2014/main" id="{37F2A5F5-14C6-2369-DA03-CA9008ECF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933" y="3581617"/>
            <a:ext cx="1627200" cy="1627200"/>
          </a:xfrm>
          <a:prstGeom prst="rect">
            <a:avLst/>
          </a:prstGeom>
        </p:spPr>
      </p:pic>
      <p:pic>
        <p:nvPicPr>
          <p:cNvPr id="21" name="Picture 20" descr="A green paper money with a flame&#10;&#10;Description automatically generated">
            <a:extLst>
              <a:ext uri="{FF2B5EF4-FFF2-40B4-BE49-F238E27FC236}">
                <a16:creationId xmlns:a16="http://schemas.microsoft.com/office/drawing/2014/main" id="{DA9A6C75-7AD4-4FE2-92C6-C9229785E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867" y="3581617"/>
            <a:ext cx="1627200" cy="1627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0B663E9-807C-3EE4-5FE2-D35992CA8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2112" y="3857054"/>
            <a:ext cx="1247776" cy="12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7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5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6234-2729-1429-7DC9-BC43DF20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What is a                     domain?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DBC3E6-D144-6B8E-4388-9537E956A7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4917" y="1196975"/>
            <a:ext cx="10562168" cy="1437345"/>
          </a:xfrm>
        </p:spPr>
        <p:txBody>
          <a:bodyPr/>
          <a:lstStyle/>
          <a:p>
            <a:pPr marL="0" indent="0">
              <a:buNone/>
            </a:pPr>
            <a:r>
              <a:rPr lang="en-US" sz="24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Traditional idea of domain:</a:t>
            </a:r>
          </a:p>
          <a:p>
            <a:pPr lvl="1"/>
            <a:r>
              <a:rPr lang="en-US" sz="21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Fully Qualified Domain Name</a:t>
            </a:r>
          </a:p>
          <a:p>
            <a:pPr lvl="1"/>
            <a:r>
              <a:rPr lang="en-US" sz="21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Active Directory Domain</a:t>
            </a:r>
          </a:p>
          <a:p>
            <a:pPr lvl="1"/>
            <a:r>
              <a:rPr lang="en-US" sz="21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Email Domain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D00F15-907D-6713-00E6-9D19E547D089}"/>
              </a:ext>
            </a:extLst>
          </p:cNvPr>
          <p:cNvCxnSpPr>
            <a:cxnSpLocks/>
          </p:cNvCxnSpPr>
          <p:nvPr/>
        </p:nvCxnSpPr>
        <p:spPr>
          <a:xfrm>
            <a:off x="1393031" y="1745511"/>
            <a:ext cx="3528219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0FA6C7-FD36-6DD7-3CA1-34A8E240EE54}"/>
              </a:ext>
            </a:extLst>
          </p:cNvPr>
          <p:cNvCxnSpPr>
            <a:cxnSpLocks/>
          </p:cNvCxnSpPr>
          <p:nvPr/>
        </p:nvCxnSpPr>
        <p:spPr>
          <a:xfrm>
            <a:off x="1393031" y="2080950"/>
            <a:ext cx="2924969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D5692F-10CF-8F33-090E-B310A9602CBB}"/>
              </a:ext>
            </a:extLst>
          </p:cNvPr>
          <p:cNvCxnSpPr>
            <a:cxnSpLocks/>
          </p:cNvCxnSpPr>
          <p:nvPr/>
        </p:nvCxnSpPr>
        <p:spPr>
          <a:xfrm>
            <a:off x="1393031" y="2424326"/>
            <a:ext cx="1705769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B10FEAE-78BB-EEF6-F6B2-4F54B5B8CEF2}"/>
              </a:ext>
            </a:extLst>
          </p:cNvPr>
          <p:cNvSpPr/>
          <p:nvPr/>
        </p:nvSpPr>
        <p:spPr>
          <a:xfrm>
            <a:off x="3496998" y="3504285"/>
            <a:ext cx="5198004" cy="2733665"/>
          </a:xfrm>
          <a:prstGeom prst="roundRect">
            <a:avLst>
              <a:gd name="adj" fmla="val 7654"/>
            </a:avLst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3C4EB"/>
              </a:solidFill>
            </a:endParaRP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572CBB3E-B99A-373A-8EBD-6792E4BAB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2099" y="3956716"/>
            <a:ext cx="792000" cy="7920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0BCA2765-98F2-F3BC-C7D3-517491167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0725" y="4809916"/>
            <a:ext cx="828000" cy="8280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D9F829AB-AE6A-7688-75E4-81448FAAE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5074" y="5348118"/>
            <a:ext cx="792000" cy="7920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63112127-3683-57BE-3A74-1014534280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8800" y="3617730"/>
            <a:ext cx="792000" cy="792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E426E468-2249-4C53-C7B8-127D940688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2933" y="4482924"/>
            <a:ext cx="703734" cy="7920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C9327ED9-B673-4275-7564-DAD2AF4BC6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33919" y="4887550"/>
            <a:ext cx="792000" cy="79200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C70C81ED-40C6-CF1A-2834-B5255BCF0D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33919" y="3973150"/>
            <a:ext cx="792000" cy="792000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198B62D-1886-8192-E3FC-72C3A64784BE}"/>
              </a:ext>
            </a:extLst>
          </p:cNvPr>
          <p:cNvSpPr/>
          <p:nvPr/>
        </p:nvSpPr>
        <p:spPr>
          <a:xfrm>
            <a:off x="6481101" y="3504283"/>
            <a:ext cx="5198004" cy="2733665"/>
          </a:xfrm>
          <a:prstGeom prst="roundRect">
            <a:avLst>
              <a:gd name="adj" fmla="val 7654"/>
            </a:avLst>
          </a:prstGeom>
          <a:noFill/>
          <a:ln w="38100">
            <a:solidFill>
              <a:srgbClr val="FFD517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DA2D"/>
              </a:solidFill>
            </a:endParaRP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3FE068A2-3D1D-6BDF-6ED6-FE489B3BB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6202" y="3956714"/>
            <a:ext cx="792000" cy="792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E339B764-6707-2C12-3730-354EB8F1F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4828" y="4809914"/>
            <a:ext cx="828000" cy="828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C10E7502-6CBC-8F42-C23D-4709A71518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9177" y="5348116"/>
            <a:ext cx="792000" cy="792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2F4616EC-8E62-B77A-E834-85E3C614C7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22903" y="3617728"/>
            <a:ext cx="792000" cy="79200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2AE43719-F0A1-C93B-5BA4-7443C32B01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67036" y="4482922"/>
            <a:ext cx="703734" cy="792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79EB4B3B-0BD9-3CC6-2BC5-EA569AE5C5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8022" y="4887548"/>
            <a:ext cx="792000" cy="7920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35C46258-6F10-0611-394D-BA7F6384E0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8022" y="3973148"/>
            <a:ext cx="792000" cy="792000"/>
          </a:xfrm>
          <a:prstGeom prst="rect">
            <a:avLst/>
          </a:prstGeom>
        </p:spPr>
      </p:pic>
      <p:sp>
        <p:nvSpPr>
          <p:cNvPr id="62" name="Content Placeholder 4">
            <a:extLst>
              <a:ext uri="{FF2B5EF4-FFF2-40B4-BE49-F238E27FC236}">
                <a16:creationId xmlns:a16="http://schemas.microsoft.com/office/drawing/2014/main" id="{7C8F5E0C-34CA-68F4-3B99-A231C6CF966E}"/>
              </a:ext>
            </a:extLst>
          </p:cNvPr>
          <p:cNvSpPr txBox="1">
            <a:spLocks/>
          </p:cNvSpPr>
          <p:nvPr/>
        </p:nvSpPr>
        <p:spPr>
          <a:xfrm>
            <a:off x="814917" y="2834521"/>
            <a:ext cx="10562168" cy="396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                     domain is an </a:t>
            </a:r>
            <a:r>
              <a:rPr lang="en-US" sz="300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isolated applicative context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9A05C356-F252-AE67-F8F3-60D79E0DEFD1}"/>
              </a:ext>
            </a:extLst>
          </p:cNvPr>
          <p:cNvSpPr txBox="1"/>
          <p:nvPr/>
        </p:nvSpPr>
        <p:spPr>
          <a:xfrm>
            <a:off x="10381251" y="5801948"/>
            <a:ext cx="15445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rgbClr val="FFD517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GLOBEX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F801C0E5-0561-1876-2525-AC003319F90A}"/>
              </a:ext>
            </a:extLst>
          </p:cNvPr>
          <p:cNvSpPr txBox="1"/>
          <p:nvPr/>
        </p:nvSpPr>
        <p:spPr>
          <a:xfrm>
            <a:off x="3571868" y="5785514"/>
            <a:ext cx="15445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rgbClr val="00B0F0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ACME CO.</a:t>
            </a:r>
          </a:p>
        </p:txBody>
      </p:sp>
      <p:sp>
        <p:nvSpPr>
          <p:cNvPr id="1040" name="Date Placeholder 1039">
            <a:extLst>
              <a:ext uri="{FF2B5EF4-FFF2-40B4-BE49-F238E27FC236}">
                <a16:creationId xmlns:a16="http://schemas.microsoft.com/office/drawing/2014/main" id="{530C4035-7D5E-FF2A-C41C-48030667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50BE-922B-4F7B-A633-48FBA3DEA6C1}" type="datetime1">
              <a:rPr lang="it-IT" smtClean="0">
                <a:latin typeface="+mj-lt"/>
              </a:rPr>
              <a:t>12/04/2024</a:t>
            </a:fld>
            <a:endParaRPr lang="it-IT">
              <a:latin typeface="+mj-lt"/>
            </a:endParaRPr>
          </a:p>
        </p:txBody>
      </p:sp>
      <p:sp>
        <p:nvSpPr>
          <p:cNvPr id="1041" name="Slide Number Placeholder 1040">
            <a:extLst>
              <a:ext uri="{FF2B5EF4-FFF2-40B4-BE49-F238E27FC236}">
                <a16:creationId xmlns:a16="http://schemas.microsoft.com/office/drawing/2014/main" id="{FCD2DC24-E680-8B10-EDFC-6455040A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>
                <a:latin typeface="+mj-lt"/>
              </a:rPr>
              <a:pPr/>
              <a:t>4</a:t>
            </a:fld>
            <a:endParaRPr lang="it-IT">
              <a:latin typeface="+mj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D2A05E4-7A25-76C6-159E-7E52516DC9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69265" y="557864"/>
            <a:ext cx="1706438" cy="38290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B3C8067-96D2-25A4-3115-46203C784F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89545" y="2907792"/>
            <a:ext cx="1706438" cy="38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-0.25 4.81481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7.40741E-7 L -0.25 -7.40741E-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07407E-6 L -0.25 -4.07407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81481E-6 L -0.25 -4.81481E-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-0.25 0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59259E-6 L -0.25 2.59259E-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22222E-6 L -0.25 2.22222E-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-0.25 -4.44444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2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5" grpId="0" animBg="1"/>
      <p:bldP spid="25" grpId="1" animBg="1"/>
      <p:bldP spid="54" grpId="0" animBg="1"/>
      <p:bldP spid="62" grpId="0"/>
      <p:bldP spid="1025" grpId="0"/>
      <p:bldP spid="1027" grpId="0"/>
      <p:bldP spid="102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726394D-E193-7C77-D8C0-987036F7E91E}"/>
              </a:ext>
            </a:extLst>
          </p:cNvPr>
          <p:cNvSpPr txBox="1"/>
          <p:nvPr/>
        </p:nvSpPr>
        <p:spPr>
          <a:xfrm>
            <a:off x="830192" y="2267891"/>
            <a:ext cx="4151383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520"/>
              </a:lnSpc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Allow users </a:t>
            </a:r>
            <a:r>
              <a:rPr lang="en-US" sz="300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access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96234-2729-1429-7DC9-BC43DF20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What is                     multidomain feature?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DBC3E6-D144-6B8E-4388-9537E956A7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4916" y="1196976"/>
            <a:ext cx="6388141" cy="4736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Multidomain idea was born in 2015 to:</a:t>
            </a:r>
          </a:p>
        </p:txBody>
      </p:sp>
      <p:sp>
        <p:nvSpPr>
          <p:cNvPr id="1040" name="Date Placeholder 1039">
            <a:extLst>
              <a:ext uri="{FF2B5EF4-FFF2-40B4-BE49-F238E27FC236}">
                <a16:creationId xmlns:a16="http://schemas.microsoft.com/office/drawing/2014/main" id="{530C4035-7D5E-FF2A-C41C-48030667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50BE-922B-4F7B-A633-48FBA3DEA6C1}" type="datetime1">
              <a:rPr lang="it-IT" smtClean="0">
                <a:latin typeface="+mj-lt"/>
              </a:rPr>
              <a:t>12/04/2024</a:t>
            </a:fld>
            <a:endParaRPr lang="it-IT">
              <a:latin typeface="+mj-lt"/>
            </a:endParaRPr>
          </a:p>
        </p:txBody>
      </p:sp>
      <p:sp>
        <p:nvSpPr>
          <p:cNvPr id="1041" name="Slide Number Placeholder 1040">
            <a:extLst>
              <a:ext uri="{FF2B5EF4-FFF2-40B4-BE49-F238E27FC236}">
                <a16:creationId xmlns:a16="http://schemas.microsoft.com/office/drawing/2014/main" id="{FCD2DC24-E680-8B10-EDFC-6455040A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>
                <a:latin typeface="+mj-lt"/>
              </a:rPr>
              <a:pPr/>
              <a:t>5</a:t>
            </a:fld>
            <a:endParaRPr lang="it-IT">
              <a:latin typeface="+mj-lt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34FA17E-E725-9163-9584-D18F8999D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9534" y="555537"/>
            <a:ext cx="1706438" cy="3829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C4D370-D2F2-5D4D-5F0C-B6AF5F381089}"/>
              </a:ext>
            </a:extLst>
          </p:cNvPr>
          <p:cNvSpPr txBox="1"/>
          <p:nvPr/>
        </p:nvSpPr>
        <p:spPr>
          <a:xfrm>
            <a:off x="831636" y="2808311"/>
            <a:ext cx="10043424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520"/>
              </a:lnSpc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00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Delegate</a:t>
            </a:r>
            <a:r>
              <a:rPr lang="en-US" sz="30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and split assets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32EB85-8D4C-25AB-E9E8-1257EE6826E0}"/>
              </a:ext>
            </a:extLst>
          </p:cNvPr>
          <p:cNvSpPr txBox="1"/>
          <p:nvPr/>
        </p:nvSpPr>
        <p:spPr>
          <a:xfrm>
            <a:off x="830192" y="3348731"/>
            <a:ext cx="8842537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520"/>
              </a:lnSpc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300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Segregate</a:t>
            </a:r>
            <a:r>
              <a:rPr lang="en-US" sz="30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users' roles, privileges and profiles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432F46C-E845-5BA7-3BC1-C18888C035E9}"/>
              </a:ext>
            </a:extLst>
          </p:cNvPr>
          <p:cNvSpPr txBox="1">
            <a:spLocks/>
          </p:cNvSpPr>
          <p:nvPr/>
        </p:nvSpPr>
        <p:spPr>
          <a:xfrm>
            <a:off x="572264" y="4725508"/>
            <a:ext cx="10562168" cy="581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700"/>
              </a:lnSpc>
              <a:buNone/>
            </a:pPr>
            <a:r>
              <a:rPr lang="en-US" sz="2800" b="1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Bring multitenancy to the next level: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0A62D0-FE41-CE87-AAA0-4F6C4FD0C549}"/>
              </a:ext>
            </a:extLst>
          </p:cNvPr>
          <p:cNvSpPr txBox="1"/>
          <p:nvPr/>
        </p:nvSpPr>
        <p:spPr>
          <a:xfrm>
            <a:off x="9237961" y="5269574"/>
            <a:ext cx="1850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tenants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6AAF480B-190F-FDD7-FAB3-95849BD870FA}"/>
              </a:ext>
            </a:extLst>
          </p:cNvPr>
          <p:cNvSpPr txBox="1">
            <a:spLocks/>
          </p:cNvSpPr>
          <p:nvPr/>
        </p:nvSpPr>
        <p:spPr>
          <a:xfrm>
            <a:off x="399585" y="5291216"/>
            <a:ext cx="9743817" cy="635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700"/>
              </a:lnSpc>
              <a:buNone/>
            </a:pPr>
            <a:r>
              <a:rPr lang="en-US" sz="3200" b="1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one-click feature to create tenants inside…</a:t>
            </a:r>
          </a:p>
        </p:txBody>
      </p:sp>
      <p:pic>
        <p:nvPicPr>
          <p:cNvPr id="9" name="Picture 8" descr="A yellow light bulb with black lines&#10;&#10;Description automatically generated">
            <a:extLst>
              <a:ext uri="{FF2B5EF4-FFF2-40B4-BE49-F238E27FC236}">
                <a16:creationId xmlns:a16="http://schemas.microsoft.com/office/drawing/2014/main" id="{8ACD7E1A-1490-1303-EE29-5F07DEDA67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171" y="2029992"/>
            <a:ext cx="1859913" cy="185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1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 build="p"/>
      <p:bldP spid="6" grpId="0"/>
      <p:bldP spid="7" grpId="0"/>
      <p:bldP spid="12" grpId="0"/>
      <p:bldP spid="13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0202-1B9B-D590-4C1C-02F96744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Acquisition could actually be a Business Nightmare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38CD8-0445-8B9B-7786-91E9D8BD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4D94-EF8F-4C0E-8DF5-27D59E5EF8B1}" type="datetime1">
              <a:rPr lang="it-IT" smtClean="0"/>
              <a:pPr/>
              <a:t>12/04/2024</a:t>
            </a:fld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8C54E-765B-4FF8-6B02-E59C7219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3C7FB-D13A-D457-616C-C129BE281CA0}"/>
              </a:ext>
            </a:extLst>
          </p:cNvPr>
          <p:cNvSpPr txBox="1"/>
          <p:nvPr/>
        </p:nvSpPr>
        <p:spPr>
          <a:xfrm>
            <a:off x="838199" y="1259015"/>
            <a:ext cx="4557185" cy="518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52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Users cannot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155E58-4188-F8E5-28DB-69578BD60AB7}"/>
              </a:ext>
            </a:extLst>
          </p:cNvPr>
          <p:cNvSpPr txBox="1"/>
          <p:nvPr/>
        </p:nvSpPr>
        <p:spPr>
          <a:xfrm>
            <a:off x="838199" y="1947737"/>
            <a:ext cx="6276975" cy="518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52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IT workers cannot fix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0B4310-65AE-79B7-136E-C403A051DA84}"/>
              </a:ext>
            </a:extLst>
          </p:cNvPr>
          <p:cNvSpPr txBox="1"/>
          <p:nvPr/>
        </p:nvSpPr>
        <p:spPr>
          <a:xfrm>
            <a:off x="838199" y="2636459"/>
            <a:ext cx="4057651" cy="518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52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Governance is gone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94E11AC1-F04A-71D9-42A6-0567E1FEE2F6}"/>
              </a:ext>
            </a:extLst>
          </p:cNvPr>
          <p:cNvSpPr txBox="1">
            <a:spLocks/>
          </p:cNvSpPr>
          <p:nvPr/>
        </p:nvSpPr>
        <p:spPr>
          <a:xfrm>
            <a:off x="7143749" y="1082225"/>
            <a:ext cx="4300010" cy="558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000">
              <a:solidFill>
                <a:schemeClr val="accent1">
                  <a:lumMod val="20000"/>
                  <a:lumOff val="80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E2083D-2F27-37EA-D2CC-8429DFC20DE0}"/>
              </a:ext>
            </a:extLst>
          </p:cNvPr>
          <p:cNvSpPr txBox="1"/>
          <p:nvPr/>
        </p:nvSpPr>
        <p:spPr>
          <a:xfrm>
            <a:off x="5686425" y="4472180"/>
            <a:ext cx="47434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60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multidomain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F5C61319-F72A-E5DF-A09C-F60CFB7D6952}"/>
              </a:ext>
            </a:extLst>
          </p:cNvPr>
          <p:cNvSpPr txBox="1">
            <a:spLocks/>
          </p:cNvSpPr>
          <p:nvPr/>
        </p:nvSpPr>
        <p:spPr>
          <a:xfrm>
            <a:off x="814916" y="3823748"/>
            <a:ext cx="10562168" cy="558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Is there any IT solution?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F5D32197-46C0-0B2E-EE84-792D34E7D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4369" y="4667934"/>
            <a:ext cx="3476332" cy="78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6E7BA6A-EF69-468A-3CF7-8872237D14D5}"/>
              </a:ext>
            </a:extLst>
          </p:cNvPr>
          <p:cNvSpPr txBox="1"/>
          <p:nvPr/>
        </p:nvSpPr>
        <p:spPr>
          <a:xfrm>
            <a:off x="5686425" y="5034155"/>
            <a:ext cx="47434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60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multidomain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00202-1B9B-D590-4C1C-02F96744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Acquisition could be a Business Nightmare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38CD8-0445-8B9B-7786-91E9D8BD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4D94-EF8F-4C0E-8DF5-27D59E5EF8B1}" type="datetime1">
              <a:rPr lang="it-IT" smtClean="0"/>
              <a:pPr/>
              <a:t>12/04/2024</a:t>
            </a:fld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8C54E-765B-4FF8-6B02-E59C7219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3C7FB-D13A-D457-616C-C129BE281CA0}"/>
              </a:ext>
            </a:extLst>
          </p:cNvPr>
          <p:cNvSpPr txBox="1"/>
          <p:nvPr/>
        </p:nvSpPr>
        <p:spPr>
          <a:xfrm>
            <a:off x="838199" y="1259015"/>
            <a:ext cx="4557185" cy="518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52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Users cannot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155E58-4188-F8E5-28DB-69578BD60AB7}"/>
              </a:ext>
            </a:extLst>
          </p:cNvPr>
          <p:cNvSpPr txBox="1"/>
          <p:nvPr/>
        </p:nvSpPr>
        <p:spPr>
          <a:xfrm>
            <a:off x="824441" y="2344774"/>
            <a:ext cx="6276975" cy="518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52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IT workers cannot fix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0B4310-65AE-79B7-136E-C403A051DA84}"/>
              </a:ext>
            </a:extLst>
          </p:cNvPr>
          <p:cNvSpPr txBox="1"/>
          <p:nvPr/>
        </p:nvSpPr>
        <p:spPr>
          <a:xfrm>
            <a:off x="838199" y="3446410"/>
            <a:ext cx="4057651" cy="518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52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Governance is gone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94E11AC1-F04A-71D9-42A6-0567E1FEE2F6}"/>
              </a:ext>
            </a:extLst>
          </p:cNvPr>
          <p:cNvSpPr txBox="1">
            <a:spLocks/>
          </p:cNvSpPr>
          <p:nvPr/>
        </p:nvSpPr>
        <p:spPr>
          <a:xfrm>
            <a:off x="7143749" y="1082225"/>
            <a:ext cx="4300010" cy="558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000">
              <a:solidFill>
                <a:schemeClr val="accent1">
                  <a:lumMod val="20000"/>
                  <a:lumOff val="80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9843A91A-5343-354B-89B3-DB3C955C20EA}"/>
              </a:ext>
            </a:extLst>
          </p:cNvPr>
          <p:cNvSpPr txBox="1">
            <a:spLocks/>
          </p:cNvSpPr>
          <p:nvPr/>
        </p:nvSpPr>
        <p:spPr>
          <a:xfrm>
            <a:off x="814916" y="4385723"/>
            <a:ext cx="10562168" cy="558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Is there any IT solution?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FF6DDAA0-AED3-AA90-207E-1E5846E0E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4369" y="5229909"/>
            <a:ext cx="3476332" cy="780055"/>
          </a:xfrm>
          <a:prstGeom prst="rect">
            <a:avLst/>
          </a:prstGeom>
        </p:spPr>
      </p:pic>
      <p:pic>
        <p:nvPicPr>
          <p:cNvPr id="24" name="Picture 23" descr="A group of people icons&#10;&#10;Description automatically generated">
            <a:extLst>
              <a:ext uri="{FF2B5EF4-FFF2-40B4-BE49-F238E27FC236}">
                <a16:creationId xmlns:a16="http://schemas.microsoft.com/office/drawing/2014/main" id="{1F37A32D-425E-0468-5978-901773C4A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844" y="2030738"/>
            <a:ext cx="1144800" cy="1144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6FBB51C-54BF-8644-5C9C-5F3CF1DB1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11042" y="996263"/>
            <a:ext cx="1144800" cy="114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06E847-A6CD-BC85-0F94-226271B53034}"/>
              </a:ext>
            </a:extLst>
          </p:cNvPr>
          <p:cNvSpPr txBox="1"/>
          <p:nvPr/>
        </p:nvSpPr>
        <p:spPr>
          <a:xfrm>
            <a:off x="6238385" y="1258497"/>
            <a:ext cx="2371726" cy="518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20"/>
              </a:lnSpc>
            </a:pP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Allow Access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089D4E-CEDB-1289-C5C0-9F09C4486B1C}"/>
              </a:ext>
            </a:extLst>
          </p:cNvPr>
          <p:cNvSpPr txBox="1"/>
          <p:nvPr/>
        </p:nvSpPr>
        <p:spPr>
          <a:xfrm>
            <a:off x="7680879" y="2344774"/>
            <a:ext cx="2371726" cy="518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20"/>
              </a:lnSpc>
            </a:pP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Delegate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416C5-22E9-ECC6-323F-27F755F9029D}"/>
              </a:ext>
            </a:extLst>
          </p:cNvPr>
          <p:cNvSpPr txBox="1"/>
          <p:nvPr/>
        </p:nvSpPr>
        <p:spPr>
          <a:xfrm>
            <a:off x="6483186" y="3449264"/>
            <a:ext cx="1870874" cy="518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20"/>
              </a:lnSpc>
            </a:pP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Segregate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F404FD-CE59-E086-41AE-5D650D56BF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05676" y="3115178"/>
            <a:ext cx="1144800" cy="1144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008BD1-9ED2-7F29-C9CF-AC336F0680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1048" y="1182120"/>
            <a:ext cx="688806" cy="6888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09A8FE-A525-951A-5BC5-3C13B524EC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8885" y="2258735"/>
            <a:ext cx="688806" cy="6888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DA8A3A-0B19-5201-3AA1-37775FA7A8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1048" y="3361373"/>
            <a:ext cx="688806" cy="6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866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white circle with black text and letters&#10;&#10;Description automatically generated">
            <a:extLst>
              <a:ext uri="{FF2B5EF4-FFF2-40B4-BE49-F238E27FC236}">
                <a16:creationId xmlns:a16="http://schemas.microsoft.com/office/drawing/2014/main" id="{6F207861-C2F5-E820-0DB1-4F54F3F40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71" y="1196908"/>
            <a:ext cx="1851246" cy="18512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100202-1B9B-D590-4C1C-02F96744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3520"/>
              </a:lnSpc>
            </a:pPr>
            <a:r>
              <a:rPr lang="en-US" sz="300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Allow Access…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38CD8-0445-8B9B-7786-91E9D8BD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4D94-EF8F-4C0E-8DF5-27D59E5EF8B1}" type="datetime1">
              <a:rPr lang="it-IT" smtClean="0"/>
              <a:pPr/>
              <a:t>12/04/2024</a:t>
            </a:fld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8C54E-765B-4FF8-6B02-E59C7219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pPr/>
              <a:t>8</a:t>
            </a:fld>
            <a:endParaRPr lang="it-IT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6CD86FD-E79D-14D1-1F1E-B3CB9D3F5FE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62677" y="212895"/>
            <a:ext cx="1800000" cy="180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1E5A57-5160-630B-DB82-8897535537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6146" y="1930163"/>
            <a:ext cx="2281191" cy="2281191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7270CD5-5C6D-67F3-2081-7DC1EADBCF12}"/>
              </a:ext>
            </a:extLst>
          </p:cNvPr>
          <p:cNvSpPr/>
          <p:nvPr/>
        </p:nvSpPr>
        <p:spPr>
          <a:xfrm>
            <a:off x="2506718" y="1412887"/>
            <a:ext cx="2640882" cy="964979"/>
          </a:xfrm>
          <a:custGeom>
            <a:avLst/>
            <a:gdLst>
              <a:gd name="connsiteX0" fmla="*/ 2677886 w 2677886"/>
              <a:gd name="connsiteY0" fmla="*/ 1067615 h 1067615"/>
              <a:gd name="connsiteX1" fmla="*/ 1240971 w 2677886"/>
              <a:gd name="connsiteY1" fmla="*/ 78570 h 1067615"/>
              <a:gd name="connsiteX2" fmla="*/ 0 w 2677886"/>
              <a:gd name="connsiteY2" fmla="*/ 134554 h 1067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7886" h="1067615">
                <a:moveTo>
                  <a:pt x="2677886" y="1067615"/>
                </a:moveTo>
                <a:cubicBezTo>
                  <a:pt x="2182585" y="650847"/>
                  <a:pt x="1687285" y="234080"/>
                  <a:pt x="1240971" y="78570"/>
                </a:cubicBezTo>
                <a:cubicBezTo>
                  <a:pt x="794657" y="-76940"/>
                  <a:pt x="397328" y="28807"/>
                  <a:pt x="0" y="134554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head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white circle with black text&#10;&#10;Description automatically generated">
            <a:extLst>
              <a:ext uri="{FF2B5EF4-FFF2-40B4-BE49-F238E27FC236}">
                <a16:creationId xmlns:a16="http://schemas.microsoft.com/office/drawing/2014/main" id="{A07FEA4F-644F-BA28-1A41-9FB486A441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506" y="4459208"/>
            <a:ext cx="1325472" cy="1325472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D45E4C3B-4A44-520C-C1AD-7378B8323487}"/>
              </a:ext>
            </a:extLst>
          </p:cNvPr>
          <p:cNvSpPr>
            <a:spLocks noChangeAspect="1"/>
          </p:cNvSpPr>
          <p:nvPr/>
        </p:nvSpPr>
        <p:spPr>
          <a:xfrm>
            <a:off x="878517" y="1196908"/>
            <a:ext cx="1850400" cy="1850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779B1E-6EC2-1F74-FBEE-CB230D95627B}"/>
              </a:ext>
            </a:extLst>
          </p:cNvPr>
          <p:cNvSpPr>
            <a:spLocks noChangeAspect="1"/>
          </p:cNvSpPr>
          <p:nvPr/>
        </p:nvSpPr>
        <p:spPr>
          <a:xfrm>
            <a:off x="4926146" y="1929041"/>
            <a:ext cx="2281191" cy="22811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C124B02-B1B2-CC3E-85E1-A519A8B9A729}"/>
              </a:ext>
            </a:extLst>
          </p:cNvPr>
          <p:cNvSpPr>
            <a:spLocks noChangeAspect="1"/>
          </p:cNvSpPr>
          <p:nvPr/>
        </p:nvSpPr>
        <p:spPr>
          <a:xfrm>
            <a:off x="9773969" y="4455187"/>
            <a:ext cx="1324800" cy="1324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D46F07-D5FD-22A5-B269-408113576E14}"/>
              </a:ext>
            </a:extLst>
          </p:cNvPr>
          <p:cNvGrpSpPr/>
          <p:nvPr/>
        </p:nvGrpSpPr>
        <p:grpSpPr>
          <a:xfrm>
            <a:off x="902300" y="3278441"/>
            <a:ext cx="2537012" cy="2928981"/>
            <a:chOff x="902300" y="3278441"/>
            <a:chExt cx="2537012" cy="29289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3E3AB27-B89F-C5F1-26FB-C09E741061E7}"/>
                </a:ext>
              </a:extLst>
            </p:cNvPr>
            <p:cNvSpPr/>
            <p:nvPr/>
          </p:nvSpPr>
          <p:spPr>
            <a:xfrm>
              <a:off x="902300" y="3278441"/>
              <a:ext cx="2537012" cy="2928981"/>
            </a:xfrm>
            <a:prstGeom prst="roundRect">
              <a:avLst>
                <a:gd name="adj" fmla="val 7480"/>
              </a:avLst>
            </a:prstGeom>
            <a:solidFill>
              <a:srgbClr val="E0DFE5"/>
            </a:solidFill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A3C0AF7-F5F7-6883-1691-07D2DB5C1578}"/>
                </a:ext>
              </a:extLst>
            </p:cNvPr>
            <p:cNvCxnSpPr>
              <a:cxnSpLocks/>
            </p:cNvCxnSpPr>
            <p:nvPr/>
          </p:nvCxnSpPr>
          <p:spPr>
            <a:xfrm>
              <a:off x="902300" y="4263340"/>
              <a:ext cx="2537012" cy="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 descr="A white circle with black text and letters&#10;&#10;Description automatically generated">
              <a:extLst>
                <a:ext uri="{FF2B5EF4-FFF2-40B4-BE49-F238E27FC236}">
                  <a16:creationId xmlns:a16="http://schemas.microsoft.com/office/drawing/2014/main" id="{2FB4AECC-CB55-6DD4-4238-7F8B0D500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537" y="4611485"/>
              <a:ext cx="524483" cy="524483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850DC31-6DB0-5D5F-653B-B6475D36E1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9383" y="4611485"/>
              <a:ext cx="524243" cy="5242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 descr="A white circle with black text&#10;&#10;Description automatically generated">
              <a:extLst>
                <a:ext uri="{FF2B5EF4-FFF2-40B4-BE49-F238E27FC236}">
                  <a16:creationId xmlns:a16="http://schemas.microsoft.com/office/drawing/2014/main" id="{3A072D0D-652A-C7BD-B585-3311AB52A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537" y="5283015"/>
              <a:ext cx="525600" cy="525600"/>
            </a:xfrm>
            <a:prstGeom prst="rect">
              <a:avLst/>
            </a:prstGeom>
          </p:spPr>
        </p:pic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49F9B41-B50E-2F1A-4FCF-4DA5090372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5000" y="5278994"/>
              <a:ext cx="525600" cy="525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BDE31E-CF9F-F59D-F401-D233ACDCBE29}"/>
                </a:ext>
              </a:extLst>
            </p:cNvPr>
            <p:cNvSpPr txBox="1"/>
            <p:nvPr/>
          </p:nvSpPr>
          <p:spPr>
            <a:xfrm>
              <a:off x="1577163" y="4704329"/>
              <a:ext cx="18033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+mj-lt"/>
                </a:rPr>
                <a:t>Massive Dynamic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E98CD47-9536-2871-4EA4-B3669DB5C828}"/>
                </a:ext>
              </a:extLst>
            </p:cNvPr>
            <p:cNvSpPr txBox="1"/>
            <p:nvPr/>
          </p:nvSpPr>
          <p:spPr>
            <a:xfrm>
              <a:off x="1583794" y="5372517"/>
              <a:ext cx="9193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err="1">
                  <a:latin typeface="+mj-lt"/>
                </a:rPr>
                <a:t>Globex</a:t>
              </a:r>
              <a:endParaRPr lang="en-US" sz="1600">
                <a:latin typeface="+mj-lt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0DE18BA-FE75-824D-9A8F-39FCC1F69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59362" y="3409126"/>
              <a:ext cx="1937066" cy="83536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0B59FA7-3482-2D75-6F61-8F5E3E4DFA7E}"/>
              </a:ext>
            </a:extLst>
          </p:cNvPr>
          <p:cNvSpPr txBox="1"/>
          <p:nvPr/>
        </p:nvSpPr>
        <p:spPr>
          <a:xfrm>
            <a:off x="3501646" y="5711071"/>
            <a:ext cx="41994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…with </a:t>
            </a:r>
            <a:r>
              <a:rPr lang="en-US" sz="300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Domain Broker</a:t>
            </a:r>
          </a:p>
        </p:txBody>
      </p:sp>
      <p:pic>
        <p:nvPicPr>
          <p:cNvPr id="21" name="Graphic 60">
            <a:extLst>
              <a:ext uri="{FF2B5EF4-FFF2-40B4-BE49-F238E27FC236}">
                <a16:creationId xmlns:a16="http://schemas.microsoft.com/office/drawing/2014/main" id="{C7F5776A-0C50-28BB-1EFC-2B8FBC67C1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70741" y="4290640"/>
            <a:ext cx="792000" cy="792000"/>
          </a:xfrm>
          <a:prstGeom prst="rect">
            <a:avLst/>
          </a:prstGeom>
        </p:spPr>
      </p:pic>
      <p:pic>
        <p:nvPicPr>
          <p:cNvPr id="22" name="Graphic 28">
            <a:extLst>
              <a:ext uri="{FF2B5EF4-FFF2-40B4-BE49-F238E27FC236}">
                <a16:creationId xmlns:a16="http://schemas.microsoft.com/office/drawing/2014/main" id="{380BB01F-E9BD-EE4F-86F8-8731876899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5392" y="1802603"/>
            <a:ext cx="792000" cy="792000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3E2ED8A-7CF0-1A30-02AC-5D033205D13F}"/>
              </a:ext>
            </a:extLst>
          </p:cNvPr>
          <p:cNvSpPr/>
          <p:nvPr/>
        </p:nvSpPr>
        <p:spPr>
          <a:xfrm>
            <a:off x="3257550" y="2628899"/>
            <a:ext cx="2537012" cy="2114023"/>
          </a:xfrm>
          <a:custGeom>
            <a:avLst/>
            <a:gdLst>
              <a:gd name="connsiteX0" fmla="*/ 2333625 w 2333625"/>
              <a:gd name="connsiteY0" fmla="*/ 2057400 h 2057400"/>
              <a:gd name="connsiteX1" fmla="*/ 581025 w 2333625"/>
              <a:gd name="connsiteY1" fmla="*/ 1095375 h 2057400"/>
              <a:gd name="connsiteX2" fmla="*/ 0 w 2333625"/>
              <a:gd name="connsiteY2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25" h="2057400">
                <a:moveTo>
                  <a:pt x="2333625" y="2057400"/>
                </a:moveTo>
                <a:cubicBezTo>
                  <a:pt x="1651793" y="1747837"/>
                  <a:pt x="969962" y="1438275"/>
                  <a:pt x="581025" y="1095375"/>
                </a:cubicBezTo>
                <a:cubicBezTo>
                  <a:pt x="192087" y="752475"/>
                  <a:pt x="96043" y="376237"/>
                  <a:pt x="0" y="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8">
            <a:extLst>
              <a:ext uri="{FF2B5EF4-FFF2-40B4-BE49-F238E27FC236}">
                <a16:creationId xmlns:a16="http://schemas.microsoft.com/office/drawing/2014/main" id="{5ADB1A25-ED6D-28F7-776C-AEF8A34BE0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40369" y="3584827"/>
            <a:ext cx="792000" cy="792000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CD8579F-CF0C-9EAA-25B2-85B59944E5A8}"/>
              </a:ext>
            </a:extLst>
          </p:cNvPr>
          <p:cNvSpPr/>
          <p:nvPr/>
        </p:nvSpPr>
        <p:spPr>
          <a:xfrm>
            <a:off x="6315075" y="3193747"/>
            <a:ext cx="3733800" cy="1578278"/>
          </a:xfrm>
          <a:custGeom>
            <a:avLst/>
            <a:gdLst>
              <a:gd name="connsiteX0" fmla="*/ 0 w 3733800"/>
              <a:gd name="connsiteY0" fmla="*/ 1578278 h 1578278"/>
              <a:gd name="connsiteX1" fmla="*/ 2038350 w 3733800"/>
              <a:gd name="connsiteY1" fmla="*/ 63803 h 1578278"/>
              <a:gd name="connsiteX2" fmla="*/ 3733800 w 3733800"/>
              <a:gd name="connsiteY2" fmla="*/ 425753 h 1578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800" h="1578278">
                <a:moveTo>
                  <a:pt x="0" y="1578278"/>
                </a:moveTo>
                <a:cubicBezTo>
                  <a:pt x="708025" y="917084"/>
                  <a:pt x="1416050" y="255890"/>
                  <a:pt x="2038350" y="63803"/>
                </a:cubicBezTo>
                <a:cubicBezTo>
                  <a:pt x="2660650" y="-128285"/>
                  <a:pt x="3197225" y="148734"/>
                  <a:pt x="3733800" y="425753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224BF79-0DB9-5694-A3D2-0377134C14AB}"/>
              </a:ext>
            </a:extLst>
          </p:cNvPr>
          <p:cNvSpPr/>
          <p:nvPr/>
        </p:nvSpPr>
        <p:spPr>
          <a:xfrm rot="870275">
            <a:off x="7041099" y="3582301"/>
            <a:ext cx="3004743" cy="797052"/>
          </a:xfrm>
          <a:custGeom>
            <a:avLst/>
            <a:gdLst>
              <a:gd name="connsiteX0" fmla="*/ 0 w 3834881"/>
              <a:gd name="connsiteY0" fmla="*/ 481924 h 1424316"/>
              <a:gd name="connsiteX1" fmla="*/ 2230016 w 3834881"/>
              <a:gd name="connsiteY1" fmla="*/ 43385 h 1424316"/>
              <a:gd name="connsiteX2" fmla="*/ 3834881 w 3834881"/>
              <a:gd name="connsiteY2" fmla="*/ 1424316 h 142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4881" h="1424316">
                <a:moveTo>
                  <a:pt x="0" y="481924"/>
                </a:moveTo>
                <a:cubicBezTo>
                  <a:pt x="795434" y="184122"/>
                  <a:pt x="1590869" y="-113680"/>
                  <a:pt x="2230016" y="43385"/>
                </a:cubicBezTo>
                <a:cubicBezTo>
                  <a:pt x="2869163" y="200450"/>
                  <a:pt x="3610946" y="1177055"/>
                  <a:pt x="3834881" y="1424316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head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41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50" grpId="0" animBg="1"/>
      <p:bldP spid="51" grpId="0" animBg="1"/>
      <p:bldP spid="52" grpId="0" animBg="1"/>
      <p:bldP spid="13" grpId="0"/>
      <p:bldP spid="23" grpId="0" animBg="1"/>
      <p:bldP spid="25" grpId="0" animBg="1"/>
      <p:bldP spid="19" grpId="0" animBg="1"/>
      <p:bldP spid="1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white circle with black text and letters&#10;&#10;Description automatically generated">
            <a:extLst>
              <a:ext uri="{FF2B5EF4-FFF2-40B4-BE49-F238E27FC236}">
                <a16:creationId xmlns:a16="http://schemas.microsoft.com/office/drawing/2014/main" id="{6F207861-C2F5-E820-0DB1-4F54F3F40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71" y="1196908"/>
            <a:ext cx="1851246" cy="18512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100202-1B9B-D590-4C1C-02F96744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3520"/>
              </a:lnSpc>
            </a:pPr>
            <a:r>
              <a:rPr lang="en-US" sz="300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Allow Access…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38CD8-0445-8B9B-7786-91E9D8BD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4D94-EF8F-4C0E-8DF5-27D59E5EF8B1}" type="datetime1">
              <a:rPr lang="it-IT" smtClean="0"/>
              <a:pPr/>
              <a:t>12/04/2024</a:t>
            </a:fld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8C54E-765B-4FF8-6B02-E59C7219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pPr/>
              <a:t>9</a:t>
            </a:fld>
            <a:endParaRPr lang="it-IT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6CD86FD-E79D-14D1-1F1E-B3CB9D3F5FE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62677" y="212895"/>
            <a:ext cx="1800000" cy="180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1E5A57-5160-630B-DB82-8897535537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6146" y="1930163"/>
            <a:ext cx="2281191" cy="2281191"/>
          </a:xfrm>
          <a:prstGeom prst="rect">
            <a:avLst/>
          </a:prstGeom>
        </p:spPr>
      </p:pic>
      <p:pic>
        <p:nvPicPr>
          <p:cNvPr id="20" name="Picture 19" descr="A white circle with black text&#10;&#10;Description automatically generated">
            <a:extLst>
              <a:ext uri="{FF2B5EF4-FFF2-40B4-BE49-F238E27FC236}">
                <a16:creationId xmlns:a16="http://schemas.microsoft.com/office/drawing/2014/main" id="{A07FEA4F-644F-BA28-1A41-9FB486A441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506" y="4459208"/>
            <a:ext cx="1325472" cy="1325472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D45E4C3B-4A44-520C-C1AD-7378B8323487}"/>
              </a:ext>
            </a:extLst>
          </p:cNvPr>
          <p:cNvSpPr>
            <a:spLocks noChangeAspect="1"/>
          </p:cNvSpPr>
          <p:nvPr/>
        </p:nvSpPr>
        <p:spPr>
          <a:xfrm>
            <a:off x="878517" y="1196908"/>
            <a:ext cx="1850400" cy="1850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779B1E-6EC2-1F74-FBEE-CB230D95627B}"/>
              </a:ext>
            </a:extLst>
          </p:cNvPr>
          <p:cNvSpPr>
            <a:spLocks noChangeAspect="1"/>
          </p:cNvSpPr>
          <p:nvPr/>
        </p:nvSpPr>
        <p:spPr>
          <a:xfrm>
            <a:off x="4926146" y="1929041"/>
            <a:ext cx="2281191" cy="22811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C124B02-B1B2-CC3E-85E1-A519A8B9A729}"/>
              </a:ext>
            </a:extLst>
          </p:cNvPr>
          <p:cNvSpPr>
            <a:spLocks noChangeAspect="1"/>
          </p:cNvSpPr>
          <p:nvPr/>
        </p:nvSpPr>
        <p:spPr>
          <a:xfrm>
            <a:off x="9773969" y="4455187"/>
            <a:ext cx="1324800" cy="1324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EFEA974-550F-1D99-CCE3-CA2E0D018D06}"/>
              </a:ext>
            </a:extLst>
          </p:cNvPr>
          <p:cNvGrpSpPr/>
          <p:nvPr/>
        </p:nvGrpSpPr>
        <p:grpSpPr>
          <a:xfrm>
            <a:off x="902300" y="3278441"/>
            <a:ext cx="2537012" cy="2928981"/>
            <a:chOff x="902300" y="3278441"/>
            <a:chExt cx="2537012" cy="29289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3E3AB27-B89F-C5F1-26FB-C09E741061E7}"/>
                </a:ext>
              </a:extLst>
            </p:cNvPr>
            <p:cNvSpPr/>
            <p:nvPr/>
          </p:nvSpPr>
          <p:spPr>
            <a:xfrm>
              <a:off x="902300" y="3278441"/>
              <a:ext cx="2537012" cy="2928981"/>
            </a:xfrm>
            <a:prstGeom prst="roundRect">
              <a:avLst>
                <a:gd name="adj" fmla="val 7480"/>
              </a:avLst>
            </a:prstGeom>
            <a:solidFill>
              <a:srgbClr val="E0DFE5"/>
            </a:solidFill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A3C0AF7-F5F7-6883-1691-07D2DB5C1578}"/>
                </a:ext>
              </a:extLst>
            </p:cNvPr>
            <p:cNvCxnSpPr>
              <a:cxnSpLocks/>
            </p:cNvCxnSpPr>
            <p:nvPr/>
          </p:nvCxnSpPr>
          <p:spPr>
            <a:xfrm>
              <a:off x="902300" y="4263340"/>
              <a:ext cx="2537012" cy="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 descr="A white circle with black text and letters&#10;&#10;Description automatically generated">
              <a:extLst>
                <a:ext uri="{FF2B5EF4-FFF2-40B4-BE49-F238E27FC236}">
                  <a16:creationId xmlns:a16="http://schemas.microsoft.com/office/drawing/2014/main" id="{2FB4AECC-CB55-6DD4-4238-7F8B0D500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537" y="4611485"/>
              <a:ext cx="524483" cy="524483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850DC31-6DB0-5D5F-653B-B6475D36E1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9383" y="4611485"/>
              <a:ext cx="524243" cy="5242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A072D0D-652A-C7BD-B585-3311AB52A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48537" y="5283015"/>
              <a:ext cx="525600" cy="525600"/>
            </a:xfrm>
            <a:prstGeom prst="rect">
              <a:avLst/>
            </a:prstGeom>
          </p:spPr>
        </p:pic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49F9B41-B50E-2F1A-4FCF-4DA5090372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5000" y="5278994"/>
              <a:ext cx="525600" cy="525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BDE31E-CF9F-F59D-F401-D233ACDCBE29}"/>
                </a:ext>
              </a:extLst>
            </p:cNvPr>
            <p:cNvSpPr txBox="1"/>
            <p:nvPr/>
          </p:nvSpPr>
          <p:spPr>
            <a:xfrm>
              <a:off x="1577163" y="4704329"/>
              <a:ext cx="18033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+mj-lt"/>
                </a:rPr>
                <a:t>Massive Dynamic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E98CD47-9536-2871-4EA4-B3669DB5C828}"/>
                </a:ext>
              </a:extLst>
            </p:cNvPr>
            <p:cNvSpPr txBox="1"/>
            <p:nvPr/>
          </p:nvSpPr>
          <p:spPr>
            <a:xfrm>
              <a:off x="1570600" y="5372517"/>
              <a:ext cx="18555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+mj-lt"/>
                </a:rPr>
                <a:t>Acme Corporation</a:t>
              </a:r>
            </a:p>
          </p:txBody>
        </p:sp>
        <p:pic>
          <p:nvPicPr>
            <p:cNvPr id="7" name="Picture 6" descr="A logo with a black background&#10;&#10;Description automatically generated">
              <a:extLst>
                <a:ext uri="{FF2B5EF4-FFF2-40B4-BE49-F238E27FC236}">
                  <a16:creationId xmlns:a16="http://schemas.microsoft.com/office/drawing/2014/main" id="{C3E8D291-3B43-7A15-18C2-1D7C58D82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190" y="3525354"/>
              <a:ext cx="2067232" cy="553838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4413849-BBA6-7F3F-5461-EAE7E0B1FB17}"/>
              </a:ext>
            </a:extLst>
          </p:cNvPr>
          <p:cNvSpPr txBox="1"/>
          <p:nvPr/>
        </p:nvSpPr>
        <p:spPr>
          <a:xfrm>
            <a:off x="3501646" y="5711071"/>
            <a:ext cx="41994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chemeClr val="accent1">
                    <a:lumMod val="20000"/>
                    <a:lumOff val="8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…with </a:t>
            </a:r>
            <a:r>
              <a:rPr lang="en-US" sz="300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Domain Broker</a:t>
            </a:r>
          </a:p>
        </p:txBody>
      </p:sp>
      <p:pic>
        <p:nvPicPr>
          <p:cNvPr id="22" name="Graphic 60">
            <a:extLst>
              <a:ext uri="{FF2B5EF4-FFF2-40B4-BE49-F238E27FC236}">
                <a16:creationId xmlns:a16="http://schemas.microsoft.com/office/drawing/2014/main" id="{27CCA886-5CCB-2BBA-8E94-9A1552CFEB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72332" y="5265024"/>
            <a:ext cx="792000" cy="792000"/>
          </a:xfrm>
          <a:prstGeom prst="rect">
            <a:avLst/>
          </a:prstGeom>
        </p:spPr>
      </p:pic>
      <p:pic>
        <p:nvPicPr>
          <p:cNvPr id="25" name="Graphic 28">
            <a:extLst>
              <a:ext uri="{FF2B5EF4-FFF2-40B4-BE49-F238E27FC236}">
                <a16:creationId xmlns:a16="http://schemas.microsoft.com/office/drawing/2014/main" id="{6885BFC6-6A87-34B6-CDE2-65596D9AB2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5392" y="1802603"/>
            <a:ext cx="792000" cy="792000"/>
          </a:xfrm>
          <a:prstGeom prst="rect">
            <a:avLst/>
          </a:prstGeom>
        </p:spPr>
      </p:pic>
      <p:pic>
        <p:nvPicPr>
          <p:cNvPr id="26" name="Graphic 28">
            <a:extLst>
              <a:ext uri="{FF2B5EF4-FFF2-40B4-BE49-F238E27FC236}">
                <a16:creationId xmlns:a16="http://schemas.microsoft.com/office/drawing/2014/main" id="{1FEC95BE-0722-DA07-0CDD-5B66E6D9DB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70741" y="963773"/>
            <a:ext cx="792000" cy="792000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BE0ED0E-11FF-3B07-92CA-03BC39D8A019}"/>
              </a:ext>
            </a:extLst>
          </p:cNvPr>
          <p:cNvSpPr/>
          <p:nvPr/>
        </p:nvSpPr>
        <p:spPr>
          <a:xfrm>
            <a:off x="3648075" y="2514600"/>
            <a:ext cx="5457825" cy="3267075"/>
          </a:xfrm>
          <a:custGeom>
            <a:avLst/>
            <a:gdLst>
              <a:gd name="connsiteX0" fmla="*/ 5457825 w 5457825"/>
              <a:gd name="connsiteY0" fmla="*/ 3267075 h 3267075"/>
              <a:gd name="connsiteX1" fmla="*/ 1647825 w 5457825"/>
              <a:gd name="connsiteY1" fmla="*/ 2895600 h 3267075"/>
              <a:gd name="connsiteX2" fmla="*/ 1009650 w 5457825"/>
              <a:gd name="connsiteY2" fmla="*/ 1114425 h 3267075"/>
              <a:gd name="connsiteX3" fmla="*/ 0 w 5457825"/>
              <a:gd name="connsiteY3" fmla="*/ 0 h 326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7825" h="3267075">
                <a:moveTo>
                  <a:pt x="5457825" y="3267075"/>
                </a:moveTo>
                <a:cubicBezTo>
                  <a:pt x="3923506" y="3260725"/>
                  <a:pt x="2389187" y="3254375"/>
                  <a:pt x="1647825" y="2895600"/>
                </a:cubicBezTo>
                <a:cubicBezTo>
                  <a:pt x="906463" y="2536825"/>
                  <a:pt x="1284287" y="1597025"/>
                  <a:pt x="1009650" y="1114425"/>
                </a:cubicBezTo>
                <a:cubicBezTo>
                  <a:pt x="735013" y="631825"/>
                  <a:pt x="127000" y="152400"/>
                  <a:pt x="0" y="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109E5FD-C84E-8B94-9248-9A70A86BD8AF}"/>
              </a:ext>
            </a:extLst>
          </p:cNvPr>
          <p:cNvSpPr/>
          <p:nvPr/>
        </p:nvSpPr>
        <p:spPr>
          <a:xfrm>
            <a:off x="6543675" y="1590675"/>
            <a:ext cx="3138326" cy="3571366"/>
          </a:xfrm>
          <a:custGeom>
            <a:avLst/>
            <a:gdLst>
              <a:gd name="connsiteX0" fmla="*/ 2905125 w 3138326"/>
              <a:gd name="connsiteY0" fmla="*/ 3495675 h 3571366"/>
              <a:gd name="connsiteX1" fmla="*/ 2914650 w 3138326"/>
              <a:gd name="connsiteY1" fmla="*/ 3238500 h 3571366"/>
              <a:gd name="connsiteX2" fmla="*/ 2924175 w 3138326"/>
              <a:gd name="connsiteY2" fmla="*/ 857250 h 3571366"/>
              <a:gd name="connsiteX3" fmla="*/ 0 w 3138326"/>
              <a:gd name="connsiteY3" fmla="*/ 0 h 357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8326" h="3571366">
                <a:moveTo>
                  <a:pt x="2905125" y="3495675"/>
                </a:moveTo>
                <a:cubicBezTo>
                  <a:pt x="2908300" y="3586956"/>
                  <a:pt x="2911475" y="3678238"/>
                  <a:pt x="2914650" y="3238500"/>
                </a:cubicBezTo>
                <a:cubicBezTo>
                  <a:pt x="2917825" y="2798762"/>
                  <a:pt x="3409950" y="1397000"/>
                  <a:pt x="2924175" y="857250"/>
                </a:cubicBezTo>
                <a:cubicBezTo>
                  <a:pt x="2438400" y="317500"/>
                  <a:pt x="1219200" y="158750"/>
                  <a:pt x="0" y="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2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21" grpId="0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Monokee 2022 Dark">
  <a:themeElements>
    <a:clrScheme name="Monokee 2022">
      <a:dk1>
        <a:sysClr val="windowText" lastClr="000000"/>
      </a:dk1>
      <a:lt1>
        <a:sysClr val="window" lastClr="FFFFFF"/>
      </a:lt1>
      <a:dk2>
        <a:srgbClr val="476844"/>
      </a:dk2>
      <a:lt2>
        <a:srgbClr val="E7E7E7"/>
      </a:lt2>
      <a:accent1>
        <a:srgbClr val="47AC40"/>
      </a:accent1>
      <a:accent2>
        <a:srgbClr val="E94539"/>
      </a:accent2>
      <a:accent3>
        <a:srgbClr val="833E90"/>
      </a:accent3>
      <a:accent4>
        <a:srgbClr val="FFEC3D"/>
      </a:accent4>
      <a:accent5>
        <a:srgbClr val="4153A0"/>
      </a:accent5>
      <a:accent6>
        <a:srgbClr val="F49719"/>
      </a:accent6>
      <a:hlink>
        <a:srgbClr val="4153A0"/>
      </a:hlink>
      <a:folHlink>
        <a:srgbClr val="795649"/>
      </a:folHlink>
    </a:clrScheme>
    <a:fontScheme name="Monokee 2022">
      <a:majorFont>
        <a:latin typeface="Robo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4111BF5A-1F29-4417-8586-8DE76D7023BF}" vid="{7E6A65CF-A61B-447F-969C-DB6FA1BDCF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A5BFA0C0A8B294486A33DCD6659936B" ma:contentTypeVersion="16" ma:contentTypeDescription="Creare un nuovo documento." ma:contentTypeScope="" ma:versionID="daee1447aaef5bccb8a80a78668c498d">
  <xsd:schema xmlns:xsd="http://www.w3.org/2001/XMLSchema" xmlns:xs="http://www.w3.org/2001/XMLSchema" xmlns:p="http://schemas.microsoft.com/office/2006/metadata/properties" xmlns:ns2="575d846e-f7ae-43b5-8c82-dc08880f9fbc" xmlns:ns3="03c8b834-4481-4188-a1ff-b897afb54cf4" targetNamespace="http://schemas.microsoft.com/office/2006/metadata/properties" ma:root="true" ma:fieldsID="efa0bf4476c8d1fc48467a56ca0091a5" ns2:_="" ns3:_="">
    <xsd:import namespace="575d846e-f7ae-43b5-8c82-dc08880f9fbc"/>
    <xsd:import namespace="03c8b834-4481-4188-a1ff-b897afb54c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5d846e-f7ae-43b5-8c82-dc08880f9f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1a246a42-2820-4317-b175-351f0a823e6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c8b834-4481-4188-a1ff-b897afb54cf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bb3edf6-db6c-4c51-8a2b-2299837c9451}" ma:internalName="TaxCatchAll" ma:showField="CatchAllData" ma:web="03c8b834-4481-4188-a1ff-b897afb54cf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43D9AA-D555-4651-B6BA-DD72AA293783}"/>
</file>

<file path=customXml/itemProps2.xml><?xml version="1.0" encoding="utf-8"?>
<ds:datastoreItem xmlns:ds="http://schemas.openxmlformats.org/officeDocument/2006/customXml" ds:itemID="{E21A8BE4-88A4-41D2-BF97-65A903237D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monokee16-9</Template>
  <TotalTime>0</TotalTime>
  <Words>449</Words>
  <Application>Microsoft Office PowerPoint</Application>
  <PresentationFormat>Widescreen</PresentationFormat>
  <Paragraphs>134</Paragraphs>
  <Slides>19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Arial</vt:lpstr>
      <vt:lpstr>Lato</vt:lpstr>
      <vt:lpstr>Roboto</vt:lpstr>
      <vt:lpstr>Roboto Black</vt:lpstr>
      <vt:lpstr>Monokee 2022 Dark</vt:lpstr>
      <vt:lpstr>MultiDomain: DIGITAL IDENTITY ASSETS through domains</vt:lpstr>
      <vt:lpstr>Acquisition is a Growth Strategy</vt:lpstr>
      <vt:lpstr>Acquisition is a Growth Strategy</vt:lpstr>
      <vt:lpstr>What is a                     domain?</vt:lpstr>
      <vt:lpstr>What is                     multidomain feature?</vt:lpstr>
      <vt:lpstr>Acquisition could actually be a Business Nightmare</vt:lpstr>
      <vt:lpstr>Acquisition could be a Business Nightmare</vt:lpstr>
      <vt:lpstr>Allow Access…</vt:lpstr>
      <vt:lpstr>Allow Access…</vt:lpstr>
      <vt:lpstr>Allow Access…</vt:lpstr>
      <vt:lpstr>Delegate Assets Management</vt:lpstr>
      <vt:lpstr>Segregate users' roles, privileges and profile</vt:lpstr>
      <vt:lpstr>Other                     multidomain usage cases </vt:lpstr>
      <vt:lpstr>What is                     multidomain feature?</vt:lpstr>
      <vt:lpstr>PowerPoint Presentation</vt:lpstr>
      <vt:lpstr>MultiDomain: govern DIGITAL IDENTITY ASSETS through different domains</vt:lpstr>
      <vt:lpstr>What is a                     domain?</vt:lpstr>
      <vt:lpstr>Acquisition could actually be a Business Nightmare</vt:lpstr>
      <vt:lpstr>Delegate Assets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MultiDomain: a Monokee patented feature</dc:title>
  <dc:creator>Enrico Fabris</dc:creator>
  <cp:lastModifiedBy>Mattia Zago</cp:lastModifiedBy>
  <cp:revision>1</cp:revision>
  <dcterms:created xsi:type="dcterms:W3CDTF">2024-04-02T10:19:19Z</dcterms:created>
  <dcterms:modified xsi:type="dcterms:W3CDTF">2024-04-12T13:52:17Z</dcterms:modified>
</cp:coreProperties>
</file>